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BFBFB"/>
    <a:srgbClr val="FF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2567"/>
  </p:normalViewPr>
  <p:slideViewPr>
    <p:cSldViewPr snapToGrid="0">
      <p:cViewPr>
        <p:scale>
          <a:sx n="96" d="100"/>
          <a:sy n="96" d="100"/>
        </p:scale>
        <p:origin x="744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15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90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7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2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96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2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99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7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D24805-3F2C-034F-B317-868BE598E648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1C1A3C-FF77-8445-B343-B3D536808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84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フリーフォーム 1543">
            <a:extLst>
              <a:ext uri="{FF2B5EF4-FFF2-40B4-BE49-F238E27FC236}">
                <a16:creationId xmlns:a16="http://schemas.microsoft.com/office/drawing/2014/main" id="{66DF0650-4256-8089-3203-CD950ACD483F}"/>
              </a:ext>
            </a:extLst>
          </p:cNvPr>
          <p:cNvSpPr/>
          <p:nvPr/>
        </p:nvSpPr>
        <p:spPr>
          <a:xfrm>
            <a:off x="8094962" y="2758571"/>
            <a:ext cx="1435055" cy="5674483"/>
          </a:xfrm>
          <a:custGeom>
            <a:avLst/>
            <a:gdLst>
              <a:gd name="connsiteX0" fmla="*/ 1433351 w 1435055"/>
              <a:gd name="connsiteY0" fmla="*/ 779759 h 5674483"/>
              <a:gd name="connsiteX1" fmla="*/ 1181560 w 1435055"/>
              <a:gd name="connsiteY1" fmla="*/ 2157986 h 5674483"/>
              <a:gd name="connsiteX2" fmla="*/ 1234568 w 1435055"/>
              <a:gd name="connsiteY2" fmla="*/ 5033707 h 5674483"/>
              <a:gd name="connsiteX3" fmla="*/ 1234568 w 1435055"/>
              <a:gd name="connsiteY3" fmla="*/ 4278333 h 5674483"/>
              <a:gd name="connsiteX4" fmla="*/ 1088795 w 1435055"/>
              <a:gd name="connsiteY4" fmla="*/ 3019377 h 5674483"/>
              <a:gd name="connsiteX5" fmla="*/ 1314081 w 1435055"/>
              <a:gd name="connsiteY5" fmla="*/ 5577046 h 5674483"/>
              <a:gd name="connsiteX6" fmla="*/ 969525 w 1435055"/>
              <a:gd name="connsiteY6" fmla="*/ 5113220 h 5674483"/>
              <a:gd name="connsiteX7" fmla="*/ 187647 w 1435055"/>
              <a:gd name="connsiteY7" fmla="*/ 4848177 h 5674483"/>
              <a:gd name="connsiteX8" fmla="*/ 545455 w 1435055"/>
              <a:gd name="connsiteY8" fmla="*/ 4834925 h 5674483"/>
              <a:gd name="connsiteX9" fmla="*/ 15368 w 1435055"/>
              <a:gd name="connsiteY9" fmla="*/ 4291586 h 5674483"/>
              <a:gd name="connsiteX10" fmla="*/ 187647 w 1435055"/>
              <a:gd name="connsiteY10" fmla="*/ 3363933 h 5674483"/>
              <a:gd name="connsiteX11" fmla="*/ 651473 w 1435055"/>
              <a:gd name="connsiteY11" fmla="*/ 2290507 h 5674483"/>
              <a:gd name="connsiteX12" fmla="*/ 399681 w 1435055"/>
              <a:gd name="connsiteY12" fmla="*/ 899029 h 5674483"/>
              <a:gd name="connsiteX13" fmla="*/ 439438 w 1435055"/>
              <a:gd name="connsiteY13" fmla="*/ 143655 h 5674483"/>
              <a:gd name="connsiteX14" fmla="*/ 624968 w 1435055"/>
              <a:gd name="connsiteY14" fmla="*/ 978542 h 5674483"/>
              <a:gd name="connsiteX15" fmla="*/ 797247 w 1435055"/>
              <a:gd name="connsiteY15" fmla="*/ 488212 h 5674483"/>
              <a:gd name="connsiteX16" fmla="*/ 704481 w 1435055"/>
              <a:gd name="connsiteY16" fmla="*/ 832768 h 5674483"/>
              <a:gd name="connsiteX17" fmla="*/ 1115299 w 1435055"/>
              <a:gd name="connsiteY17" fmla="*/ 11133 h 5674483"/>
              <a:gd name="connsiteX18" fmla="*/ 969525 w 1435055"/>
              <a:gd name="connsiteY18" fmla="*/ 435203 h 5674483"/>
              <a:gd name="connsiteX19" fmla="*/ 996029 w 1435055"/>
              <a:gd name="connsiteY19" fmla="*/ 1508629 h 5674483"/>
              <a:gd name="connsiteX20" fmla="*/ 1035786 w 1435055"/>
              <a:gd name="connsiteY20" fmla="*/ 1190577 h 5674483"/>
              <a:gd name="connsiteX21" fmla="*/ 1433351 w 1435055"/>
              <a:gd name="connsiteY21" fmla="*/ 779759 h 567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35055" h="5674483">
                <a:moveTo>
                  <a:pt x="1433351" y="779759"/>
                </a:moveTo>
                <a:cubicBezTo>
                  <a:pt x="1457647" y="940994"/>
                  <a:pt x="1214690" y="1448995"/>
                  <a:pt x="1181560" y="2157986"/>
                </a:cubicBezTo>
                <a:cubicBezTo>
                  <a:pt x="1148430" y="2866977"/>
                  <a:pt x="1225733" y="4680316"/>
                  <a:pt x="1234568" y="5033707"/>
                </a:cubicBezTo>
                <a:cubicBezTo>
                  <a:pt x="1243403" y="5387098"/>
                  <a:pt x="1258864" y="4614055"/>
                  <a:pt x="1234568" y="4278333"/>
                </a:cubicBezTo>
                <a:cubicBezTo>
                  <a:pt x="1210272" y="3942611"/>
                  <a:pt x="1075543" y="2802925"/>
                  <a:pt x="1088795" y="3019377"/>
                </a:cubicBezTo>
                <a:cubicBezTo>
                  <a:pt x="1102047" y="3235829"/>
                  <a:pt x="1333959" y="5228072"/>
                  <a:pt x="1314081" y="5577046"/>
                </a:cubicBezTo>
                <a:cubicBezTo>
                  <a:pt x="1294203" y="5926020"/>
                  <a:pt x="1157264" y="5234698"/>
                  <a:pt x="969525" y="5113220"/>
                </a:cubicBezTo>
                <a:cubicBezTo>
                  <a:pt x="781786" y="4991742"/>
                  <a:pt x="258325" y="4894559"/>
                  <a:pt x="187647" y="4848177"/>
                </a:cubicBezTo>
                <a:cubicBezTo>
                  <a:pt x="116969" y="4801795"/>
                  <a:pt x="574168" y="4927690"/>
                  <a:pt x="545455" y="4834925"/>
                </a:cubicBezTo>
                <a:cubicBezTo>
                  <a:pt x="516742" y="4742160"/>
                  <a:pt x="75003" y="4536751"/>
                  <a:pt x="15368" y="4291586"/>
                </a:cubicBezTo>
                <a:cubicBezTo>
                  <a:pt x="-44267" y="4046421"/>
                  <a:pt x="81630" y="3697446"/>
                  <a:pt x="187647" y="3363933"/>
                </a:cubicBezTo>
                <a:cubicBezTo>
                  <a:pt x="293664" y="3030420"/>
                  <a:pt x="616134" y="2701324"/>
                  <a:pt x="651473" y="2290507"/>
                </a:cubicBezTo>
                <a:cubicBezTo>
                  <a:pt x="686812" y="1879690"/>
                  <a:pt x="435020" y="1256838"/>
                  <a:pt x="399681" y="899029"/>
                </a:cubicBezTo>
                <a:cubicBezTo>
                  <a:pt x="364342" y="541220"/>
                  <a:pt x="401890" y="130403"/>
                  <a:pt x="439438" y="143655"/>
                </a:cubicBezTo>
                <a:cubicBezTo>
                  <a:pt x="476986" y="156907"/>
                  <a:pt x="565333" y="921116"/>
                  <a:pt x="624968" y="978542"/>
                </a:cubicBezTo>
                <a:cubicBezTo>
                  <a:pt x="684603" y="1035968"/>
                  <a:pt x="783995" y="512508"/>
                  <a:pt x="797247" y="488212"/>
                </a:cubicBezTo>
                <a:cubicBezTo>
                  <a:pt x="810499" y="463916"/>
                  <a:pt x="651472" y="912281"/>
                  <a:pt x="704481" y="832768"/>
                </a:cubicBezTo>
                <a:cubicBezTo>
                  <a:pt x="757490" y="753255"/>
                  <a:pt x="1071125" y="77394"/>
                  <a:pt x="1115299" y="11133"/>
                </a:cubicBezTo>
                <a:cubicBezTo>
                  <a:pt x="1159473" y="-55128"/>
                  <a:pt x="989403" y="185620"/>
                  <a:pt x="969525" y="435203"/>
                </a:cubicBezTo>
                <a:cubicBezTo>
                  <a:pt x="949647" y="684786"/>
                  <a:pt x="984986" y="1382733"/>
                  <a:pt x="996029" y="1508629"/>
                </a:cubicBezTo>
                <a:cubicBezTo>
                  <a:pt x="1007072" y="1634525"/>
                  <a:pt x="958482" y="1307638"/>
                  <a:pt x="1035786" y="1190577"/>
                </a:cubicBezTo>
                <a:cubicBezTo>
                  <a:pt x="1113090" y="1073516"/>
                  <a:pt x="1409055" y="618524"/>
                  <a:pt x="1433351" y="7797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 1542">
            <a:extLst>
              <a:ext uri="{FF2B5EF4-FFF2-40B4-BE49-F238E27FC236}">
                <a16:creationId xmlns:a16="http://schemas.microsoft.com/office/drawing/2014/main" id="{A151B743-5C1E-C6E2-84B0-373B0E940D27}"/>
              </a:ext>
            </a:extLst>
          </p:cNvPr>
          <p:cNvSpPr/>
          <p:nvPr/>
        </p:nvSpPr>
        <p:spPr>
          <a:xfrm>
            <a:off x="5711611" y="1311965"/>
            <a:ext cx="3709478" cy="5083758"/>
          </a:xfrm>
          <a:custGeom>
            <a:avLst/>
            <a:gdLst>
              <a:gd name="connsiteX0" fmla="*/ 1007241 w 3709478"/>
              <a:gd name="connsiteY0" fmla="*/ 397565 h 5083758"/>
              <a:gd name="connsiteX1" fmla="*/ 1987902 w 3709478"/>
              <a:gd name="connsiteY1" fmla="*/ 1815548 h 5083758"/>
              <a:gd name="connsiteX2" fmla="*/ 2544493 w 3709478"/>
              <a:gd name="connsiteY2" fmla="*/ 3326296 h 5083758"/>
              <a:gd name="connsiteX3" fmla="*/ 2438476 w 3709478"/>
              <a:gd name="connsiteY3" fmla="*/ 2928731 h 5083758"/>
              <a:gd name="connsiteX4" fmla="*/ 3034824 w 3709478"/>
              <a:gd name="connsiteY4" fmla="*/ 5009322 h 5083758"/>
              <a:gd name="connsiteX5" fmla="*/ 2875798 w 3709478"/>
              <a:gd name="connsiteY5" fmla="*/ 4572000 h 5083758"/>
              <a:gd name="connsiteX6" fmla="*/ 2783032 w 3709478"/>
              <a:gd name="connsiteY6" fmla="*/ 4094922 h 5083758"/>
              <a:gd name="connsiteX7" fmla="*/ 3140841 w 3709478"/>
              <a:gd name="connsiteY7" fmla="*/ 4784035 h 5083758"/>
              <a:gd name="connsiteX8" fmla="*/ 2981815 w 3709478"/>
              <a:gd name="connsiteY8" fmla="*/ 4412974 h 5083758"/>
              <a:gd name="connsiteX9" fmla="*/ 3220354 w 3709478"/>
              <a:gd name="connsiteY9" fmla="*/ 4916557 h 5083758"/>
              <a:gd name="connsiteX10" fmla="*/ 2822789 w 3709478"/>
              <a:gd name="connsiteY10" fmla="*/ 3896139 h 5083758"/>
              <a:gd name="connsiteX11" fmla="*/ 3657676 w 3709478"/>
              <a:gd name="connsiteY11" fmla="*/ 1855305 h 5083758"/>
              <a:gd name="connsiteX12" fmla="*/ 3591415 w 3709478"/>
              <a:gd name="connsiteY12" fmla="*/ 66261 h 5083758"/>
              <a:gd name="connsiteX13" fmla="*/ 3352876 w 3709478"/>
              <a:gd name="connsiteY13" fmla="*/ 397565 h 5083758"/>
              <a:gd name="connsiteX14" fmla="*/ 2292702 w 3709478"/>
              <a:gd name="connsiteY14" fmla="*/ 265044 h 5083758"/>
              <a:gd name="connsiteX15" fmla="*/ 76 w 3709478"/>
              <a:gd name="connsiteY15" fmla="*/ 0 h 5083758"/>
              <a:gd name="connsiteX16" fmla="*/ 2213189 w 3709478"/>
              <a:gd name="connsiteY16" fmla="*/ 384313 h 5083758"/>
              <a:gd name="connsiteX17" fmla="*/ 3048076 w 3709478"/>
              <a:gd name="connsiteY17" fmla="*/ 689113 h 5083758"/>
              <a:gd name="connsiteX18" fmla="*/ 2067415 w 3709478"/>
              <a:gd name="connsiteY18" fmla="*/ 556592 h 5083758"/>
              <a:gd name="connsiteX19" fmla="*/ 2093919 w 3709478"/>
              <a:gd name="connsiteY19" fmla="*/ 1139687 h 5083758"/>
              <a:gd name="connsiteX20" fmla="*/ 1842128 w 3709478"/>
              <a:gd name="connsiteY20" fmla="*/ 848139 h 5083758"/>
              <a:gd name="connsiteX21" fmla="*/ 1365050 w 3709478"/>
              <a:gd name="connsiteY21" fmla="*/ 569844 h 5083758"/>
              <a:gd name="connsiteX22" fmla="*/ 1007241 w 3709478"/>
              <a:gd name="connsiteY22" fmla="*/ 397565 h 508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709478" h="5083758">
                <a:moveTo>
                  <a:pt x="1007241" y="397565"/>
                </a:moveTo>
                <a:cubicBezTo>
                  <a:pt x="1111050" y="605182"/>
                  <a:pt x="1731693" y="1327426"/>
                  <a:pt x="1987902" y="1815548"/>
                </a:cubicBezTo>
                <a:cubicBezTo>
                  <a:pt x="2244111" y="2303670"/>
                  <a:pt x="2469397" y="3140766"/>
                  <a:pt x="2544493" y="3326296"/>
                </a:cubicBezTo>
                <a:cubicBezTo>
                  <a:pt x="2619589" y="3511826"/>
                  <a:pt x="2356754" y="2648227"/>
                  <a:pt x="2438476" y="2928731"/>
                </a:cubicBezTo>
                <a:cubicBezTo>
                  <a:pt x="2520198" y="3209235"/>
                  <a:pt x="2961937" y="4735444"/>
                  <a:pt x="3034824" y="5009322"/>
                </a:cubicBezTo>
                <a:cubicBezTo>
                  <a:pt x="3107711" y="5283200"/>
                  <a:pt x="2917763" y="4724400"/>
                  <a:pt x="2875798" y="4572000"/>
                </a:cubicBezTo>
                <a:cubicBezTo>
                  <a:pt x="2833833" y="4419600"/>
                  <a:pt x="2738858" y="4059583"/>
                  <a:pt x="2783032" y="4094922"/>
                </a:cubicBezTo>
                <a:cubicBezTo>
                  <a:pt x="2827206" y="4130261"/>
                  <a:pt x="3107711" y="4731026"/>
                  <a:pt x="3140841" y="4784035"/>
                </a:cubicBezTo>
                <a:cubicBezTo>
                  <a:pt x="3173972" y="4837044"/>
                  <a:pt x="2968563" y="4390887"/>
                  <a:pt x="2981815" y="4412974"/>
                </a:cubicBezTo>
                <a:cubicBezTo>
                  <a:pt x="2995067" y="4435061"/>
                  <a:pt x="3246858" y="5002696"/>
                  <a:pt x="3220354" y="4916557"/>
                </a:cubicBezTo>
                <a:cubicBezTo>
                  <a:pt x="3193850" y="4830418"/>
                  <a:pt x="2749902" y="4406348"/>
                  <a:pt x="2822789" y="3896139"/>
                </a:cubicBezTo>
                <a:cubicBezTo>
                  <a:pt x="2895676" y="3385930"/>
                  <a:pt x="3529572" y="2493618"/>
                  <a:pt x="3657676" y="1855305"/>
                </a:cubicBezTo>
                <a:cubicBezTo>
                  <a:pt x="3785780" y="1216992"/>
                  <a:pt x="3642215" y="309218"/>
                  <a:pt x="3591415" y="66261"/>
                </a:cubicBezTo>
                <a:cubicBezTo>
                  <a:pt x="3540615" y="-176696"/>
                  <a:pt x="3569328" y="364435"/>
                  <a:pt x="3352876" y="397565"/>
                </a:cubicBezTo>
                <a:cubicBezTo>
                  <a:pt x="3136424" y="430695"/>
                  <a:pt x="2292702" y="265044"/>
                  <a:pt x="2292702" y="265044"/>
                </a:cubicBezTo>
                <a:lnTo>
                  <a:pt x="76" y="0"/>
                </a:lnTo>
                <a:cubicBezTo>
                  <a:pt x="-13176" y="19878"/>
                  <a:pt x="1705189" y="269461"/>
                  <a:pt x="2213189" y="384313"/>
                </a:cubicBezTo>
                <a:cubicBezTo>
                  <a:pt x="2721189" y="499165"/>
                  <a:pt x="3072372" y="660400"/>
                  <a:pt x="3048076" y="689113"/>
                </a:cubicBezTo>
                <a:cubicBezTo>
                  <a:pt x="3023780" y="717826"/>
                  <a:pt x="2226441" y="481496"/>
                  <a:pt x="2067415" y="556592"/>
                </a:cubicBezTo>
                <a:cubicBezTo>
                  <a:pt x="1908389" y="631688"/>
                  <a:pt x="2131467" y="1091096"/>
                  <a:pt x="2093919" y="1139687"/>
                </a:cubicBezTo>
                <a:cubicBezTo>
                  <a:pt x="2056371" y="1188278"/>
                  <a:pt x="1963606" y="943113"/>
                  <a:pt x="1842128" y="848139"/>
                </a:cubicBezTo>
                <a:cubicBezTo>
                  <a:pt x="1720650" y="753165"/>
                  <a:pt x="1508615" y="642731"/>
                  <a:pt x="1365050" y="569844"/>
                </a:cubicBezTo>
                <a:cubicBezTo>
                  <a:pt x="1221485" y="496957"/>
                  <a:pt x="903432" y="189948"/>
                  <a:pt x="1007241" y="39756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FD8074D3-745B-3563-7078-BF3A0F1F25CB}"/>
              </a:ext>
            </a:extLst>
          </p:cNvPr>
          <p:cNvSpPr/>
          <p:nvPr/>
        </p:nvSpPr>
        <p:spPr>
          <a:xfrm>
            <a:off x="4513651" y="2063466"/>
            <a:ext cx="1693509" cy="4124054"/>
          </a:xfrm>
          <a:custGeom>
            <a:avLst/>
            <a:gdLst>
              <a:gd name="connsiteX0" fmla="*/ 998628 w 1693509"/>
              <a:gd name="connsiteY0" fmla="*/ 15500 h 4124054"/>
              <a:gd name="connsiteX1" fmla="*/ 32470 w 1693509"/>
              <a:gd name="connsiteY1" fmla="*/ 1740783 h 4124054"/>
              <a:gd name="connsiteX2" fmla="*/ 230877 w 1693509"/>
              <a:gd name="connsiteY2" fmla="*/ 2491281 h 4124054"/>
              <a:gd name="connsiteX3" fmla="*/ 256757 w 1693509"/>
              <a:gd name="connsiteY3" fmla="*/ 2008202 h 4124054"/>
              <a:gd name="connsiteX4" fmla="*/ 834726 w 1693509"/>
              <a:gd name="connsiteY4" fmla="*/ 3181394 h 4124054"/>
              <a:gd name="connsiteX5" fmla="*/ 765715 w 1693509"/>
              <a:gd name="connsiteY5" fmla="*/ 2801832 h 4124054"/>
              <a:gd name="connsiteX6" fmla="*/ 1102145 w 1693509"/>
              <a:gd name="connsiteY6" fmla="*/ 3759364 h 4124054"/>
              <a:gd name="connsiteX7" fmla="*/ 1110772 w 1693509"/>
              <a:gd name="connsiteY7" fmla="*/ 4121674 h 4124054"/>
              <a:gd name="connsiteX8" fmla="*/ 1093519 w 1693509"/>
              <a:gd name="connsiteY8" fmla="*/ 3612715 h 4124054"/>
              <a:gd name="connsiteX9" fmla="*/ 1188409 w 1693509"/>
              <a:gd name="connsiteY9" fmla="*/ 2594798 h 4124054"/>
              <a:gd name="connsiteX10" fmla="*/ 1688741 w 1693509"/>
              <a:gd name="connsiteY10" fmla="*/ 498579 h 4124054"/>
              <a:gd name="connsiteX11" fmla="*/ 1447202 w 1693509"/>
              <a:gd name="connsiteY11" fmla="*/ 921274 h 4124054"/>
              <a:gd name="connsiteX12" fmla="*/ 1559345 w 1693509"/>
              <a:gd name="connsiteY12" fmla="*/ 326051 h 4124054"/>
              <a:gd name="connsiteX13" fmla="*/ 1102145 w 1693509"/>
              <a:gd name="connsiteY13" fmla="*/ 1093802 h 4124054"/>
              <a:gd name="connsiteX14" fmla="*/ 1326432 w 1693509"/>
              <a:gd name="connsiteY14" fmla="*/ 317425 h 4124054"/>
              <a:gd name="connsiteX15" fmla="*/ 774341 w 1693509"/>
              <a:gd name="connsiteY15" fmla="*/ 1162813 h 4124054"/>
              <a:gd name="connsiteX16" fmla="*/ 843353 w 1693509"/>
              <a:gd name="connsiteY16" fmla="*/ 904021 h 4124054"/>
              <a:gd name="connsiteX17" fmla="*/ 998628 w 1693509"/>
              <a:gd name="connsiteY17" fmla="*/ 15500 h 412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93509" h="4124054">
                <a:moveTo>
                  <a:pt x="998628" y="15500"/>
                </a:moveTo>
                <a:cubicBezTo>
                  <a:pt x="863481" y="154960"/>
                  <a:pt x="160428" y="1328153"/>
                  <a:pt x="32470" y="1740783"/>
                </a:cubicBezTo>
                <a:cubicBezTo>
                  <a:pt x="-95489" y="2153413"/>
                  <a:pt x="193496" y="2446711"/>
                  <a:pt x="230877" y="2491281"/>
                </a:cubicBezTo>
                <a:cubicBezTo>
                  <a:pt x="268258" y="2535851"/>
                  <a:pt x="156116" y="1893183"/>
                  <a:pt x="256757" y="2008202"/>
                </a:cubicBezTo>
                <a:cubicBezTo>
                  <a:pt x="357398" y="2123221"/>
                  <a:pt x="749900" y="3049122"/>
                  <a:pt x="834726" y="3181394"/>
                </a:cubicBezTo>
                <a:cubicBezTo>
                  <a:pt x="919552" y="3313666"/>
                  <a:pt x="721145" y="2705504"/>
                  <a:pt x="765715" y="2801832"/>
                </a:cubicBezTo>
                <a:cubicBezTo>
                  <a:pt x="810285" y="2898160"/>
                  <a:pt x="1044636" y="3539390"/>
                  <a:pt x="1102145" y="3759364"/>
                </a:cubicBezTo>
                <a:cubicBezTo>
                  <a:pt x="1159655" y="3979338"/>
                  <a:pt x="1112210" y="4146115"/>
                  <a:pt x="1110772" y="4121674"/>
                </a:cubicBezTo>
                <a:cubicBezTo>
                  <a:pt x="1109334" y="4097233"/>
                  <a:pt x="1080580" y="3867194"/>
                  <a:pt x="1093519" y="3612715"/>
                </a:cubicBezTo>
                <a:cubicBezTo>
                  <a:pt x="1106459" y="3358236"/>
                  <a:pt x="1089205" y="3113821"/>
                  <a:pt x="1188409" y="2594798"/>
                </a:cubicBezTo>
                <a:cubicBezTo>
                  <a:pt x="1287613" y="2075775"/>
                  <a:pt x="1645609" y="777500"/>
                  <a:pt x="1688741" y="498579"/>
                </a:cubicBezTo>
                <a:cubicBezTo>
                  <a:pt x="1731873" y="219658"/>
                  <a:pt x="1468768" y="950029"/>
                  <a:pt x="1447202" y="921274"/>
                </a:cubicBezTo>
                <a:cubicBezTo>
                  <a:pt x="1425636" y="892519"/>
                  <a:pt x="1616854" y="297296"/>
                  <a:pt x="1559345" y="326051"/>
                </a:cubicBezTo>
                <a:cubicBezTo>
                  <a:pt x="1501836" y="354806"/>
                  <a:pt x="1140964" y="1095240"/>
                  <a:pt x="1102145" y="1093802"/>
                </a:cubicBezTo>
                <a:cubicBezTo>
                  <a:pt x="1063326" y="1092364"/>
                  <a:pt x="1381066" y="305923"/>
                  <a:pt x="1326432" y="317425"/>
                </a:cubicBezTo>
                <a:cubicBezTo>
                  <a:pt x="1271798" y="328927"/>
                  <a:pt x="854854" y="1065047"/>
                  <a:pt x="774341" y="1162813"/>
                </a:cubicBezTo>
                <a:cubicBezTo>
                  <a:pt x="693828" y="1260579"/>
                  <a:pt x="803096" y="1089489"/>
                  <a:pt x="843353" y="904021"/>
                </a:cubicBezTo>
                <a:cubicBezTo>
                  <a:pt x="883610" y="718553"/>
                  <a:pt x="1133775" y="-123960"/>
                  <a:pt x="998628" y="1550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松本潤と上野樹里共演「陽だまりの彼女」が地上波初放送 - 映画ナタリー" hidden="1">
            <a:extLst>
              <a:ext uri="{FF2B5EF4-FFF2-40B4-BE49-F238E27FC236}">
                <a16:creationId xmlns:a16="http://schemas.microsoft.com/office/drawing/2014/main" id="{44F1ED32-F597-E4FF-A12D-7C426EFB2A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2459" r="12560"/>
          <a:stretch/>
        </p:blipFill>
        <p:spPr bwMode="auto">
          <a:xfrm>
            <a:off x="0" y="1687429"/>
            <a:ext cx="9601200" cy="942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5A3C9CD1-2F84-89C9-178F-01A73CB5BE30}"/>
              </a:ext>
            </a:extLst>
          </p:cNvPr>
          <p:cNvSpPr/>
          <p:nvPr/>
        </p:nvSpPr>
        <p:spPr>
          <a:xfrm>
            <a:off x="4641191" y="2048273"/>
            <a:ext cx="1149765" cy="3009452"/>
          </a:xfrm>
          <a:custGeom>
            <a:avLst/>
            <a:gdLst>
              <a:gd name="connsiteX0" fmla="*/ 845209 w 1149765"/>
              <a:gd name="connsiteY0" fmla="*/ 9127 h 3009452"/>
              <a:gd name="connsiteX1" fmla="*/ 416584 w 1149765"/>
              <a:gd name="connsiteY1" fmla="*/ 1266427 h 3009452"/>
              <a:gd name="connsiteX2" fmla="*/ 702334 w 1149765"/>
              <a:gd name="connsiteY2" fmla="*/ 2209402 h 3009452"/>
              <a:gd name="connsiteX3" fmla="*/ 516597 w 1149765"/>
              <a:gd name="connsiteY3" fmla="*/ 1923652 h 3009452"/>
              <a:gd name="connsiteX4" fmla="*/ 1145247 w 1149765"/>
              <a:gd name="connsiteY4" fmla="*/ 2995215 h 3009452"/>
              <a:gd name="connsiteX5" fmla="*/ 788059 w 1149765"/>
              <a:gd name="connsiteY5" fmla="*/ 2509440 h 3009452"/>
              <a:gd name="connsiteX6" fmla="*/ 573747 w 1149765"/>
              <a:gd name="connsiteY6" fmla="*/ 2080815 h 3009452"/>
              <a:gd name="connsiteX7" fmla="*/ 2247 w 1149765"/>
              <a:gd name="connsiteY7" fmla="*/ 680640 h 3009452"/>
              <a:gd name="connsiteX8" fmla="*/ 373722 w 1149765"/>
              <a:gd name="connsiteY8" fmla="*/ 1537890 h 3009452"/>
              <a:gd name="connsiteX9" fmla="*/ 345147 w 1149765"/>
              <a:gd name="connsiteY9" fmla="*/ 1137840 h 3009452"/>
              <a:gd name="connsiteX10" fmla="*/ 273709 w 1149765"/>
              <a:gd name="connsiteY10" fmla="*/ 237727 h 3009452"/>
              <a:gd name="connsiteX11" fmla="*/ 345147 w 1149765"/>
              <a:gd name="connsiteY11" fmla="*/ 909240 h 3009452"/>
              <a:gd name="connsiteX12" fmla="*/ 445159 w 1149765"/>
              <a:gd name="connsiteY12" fmla="*/ 709215 h 3009452"/>
              <a:gd name="connsiteX13" fmla="*/ 845209 w 1149765"/>
              <a:gd name="connsiteY13" fmla="*/ 9127 h 300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9765" h="3009452">
                <a:moveTo>
                  <a:pt x="845209" y="9127"/>
                </a:moveTo>
                <a:cubicBezTo>
                  <a:pt x="840447" y="101996"/>
                  <a:pt x="440396" y="899715"/>
                  <a:pt x="416584" y="1266427"/>
                </a:cubicBezTo>
                <a:cubicBezTo>
                  <a:pt x="392772" y="1633139"/>
                  <a:pt x="685665" y="2099865"/>
                  <a:pt x="702334" y="2209402"/>
                </a:cubicBezTo>
                <a:cubicBezTo>
                  <a:pt x="719003" y="2318939"/>
                  <a:pt x="442778" y="1792683"/>
                  <a:pt x="516597" y="1923652"/>
                </a:cubicBezTo>
                <a:cubicBezTo>
                  <a:pt x="590416" y="2054621"/>
                  <a:pt x="1100003" y="2897584"/>
                  <a:pt x="1145247" y="2995215"/>
                </a:cubicBezTo>
                <a:cubicBezTo>
                  <a:pt x="1190491" y="3092846"/>
                  <a:pt x="883309" y="2661840"/>
                  <a:pt x="788059" y="2509440"/>
                </a:cubicBezTo>
                <a:cubicBezTo>
                  <a:pt x="692809" y="2357040"/>
                  <a:pt x="704716" y="2385615"/>
                  <a:pt x="573747" y="2080815"/>
                </a:cubicBezTo>
                <a:cubicBezTo>
                  <a:pt x="442778" y="1776015"/>
                  <a:pt x="35585" y="771128"/>
                  <a:pt x="2247" y="680640"/>
                </a:cubicBezTo>
                <a:cubicBezTo>
                  <a:pt x="-31091" y="590152"/>
                  <a:pt x="316572" y="1461690"/>
                  <a:pt x="373722" y="1537890"/>
                </a:cubicBezTo>
                <a:cubicBezTo>
                  <a:pt x="430872" y="1614090"/>
                  <a:pt x="361816" y="1354534"/>
                  <a:pt x="345147" y="1137840"/>
                </a:cubicBezTo>
                <a:cubicBezTo>
                  <a:pt x="328478" y="921146"/>
                  <a:pt x="273709" y="275827"/>
                  <a:pt x="273709" y="237727"/>
                </a:cubicBezTo>
                <a:cubicBezTo>
                  <a:pt x="273709" y="199627"/>
                  <a:pt x="316572" y="830659"/>
                  <a:pt x="345147" y="909240"/>
                </a:cubicBezTo>
                <a:cubicBezTo>
                  <a:pt x="373722" y="987821"/>
                  <a:pt x="357053" y="859234"/>
                  <a:pt x="445159" y="709215"/>
                </a:cubicBezTo>
                <a:cubicBezTo>
                  <a:pt x="533265" y="559196"/>
                  <a:pt x="849971" y="-83742"/>
                  <a:pt x="845209" y="91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FF60AD2F-DDD7-F8B3-C8A3-D4BB590A7C6B}"/>
              </a:ext>
            </a:extLst>
          </p:cNvPr>
          <p:cNvSpPr/>
          <p:nvPr/>
        </p:nvSpPr>
        <p:spPr>
          <a:xfrm>
            <a:off x="5448142" y="3868526"/>
            <a:ext cx="1233676" cy="4058482"/>
          </a:xfrm>
          <a:custGeom>
            <a:avLst/>
            <a:gdLst>
              <a:gd name="connsiteX0" fmla="*/ 81121 w 1233676"/>
              <a:gd name="connsiteY0" fmla="*/ 89112 h 4058482"/>
              <a:gd name="connsiteX1" fmla="*/ 123983 w 1233676"/>
              <a:gd name="connsiteY1" fmla="*/ 231987 h 4058482"/>
              <a:gd name="connsiteX2" fmla="*/ 881221 w 1233676"/>
              <a:gd name="connsiteY2" fmla="*/ 1374987 h 4058482"/>
              <a:gd name="connsiteX3" fmla="*/ 838358 w 1233676"/>
              <a:gd name="connsiteY3" fmla="*/ 1932199 h 4058482"/>
              <a:gd name="connsiteX4" fmla="*/ 881221 w 1233676"/>
              <a:gd name="connsiteY4" fmla="*/ 2960899 h 4058482"/>
              <a:gd name="connsiteX5" fmla="*/ 1209833 w 1233676"/>
              <a:gd name="connsiteY5" fmla="*/ 4003887 h 4058482"/>
              <a:gd name="connsiteX6" fmla="*/ 1166971 w 1233676"/>
              <a:gd name="connsiteY6" fmla="*/ 3818149 h 4058482"/>
              <a:gd name="connsiteX7" fmla="*/ 838358 w 1233676"/>
              <a:gd name="connsiteY7" fmla="*/ 3018049 h 4058482"/>
              <a:gd name="connsiteX8" fmla="*/ 738346 w 1233676"/>
              <a:gd name="connsiteY8" fmla="*/ 2346537 h 4058482"/>
              <a:gd name="connsiteX9" fmla="*/ 966946 w 1233676"/>
              <a:gd name="connsiteY9" fmla="*/ 1617874 h 4058482"/>
              <a:gd name="connsiteX10" fmla="*/ 924083 w 1233676"/>
              <a:gd name="connsiteY10" fmla="*/ 1289262 h 4058482"/>
              <a:gd name="connsiteX11" fmla="*/ 81121 w 1233676"/>
              <a:gd name="connsiteY11" fmla="*/ 89112 h 405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3676" h="4058482">
                <a:moveTo>
                  <a:pt x="81121" y="89112"/>
                </a:moveTo>
                <a:cubicBezTo>
                  <a:pt x="-52229" y="-87101"/>
                  <a:pt x="-9367" y="17675"/>
                  <a:pt x="123983" y="231987"/>
                </a:cubicBezTo>
                <a:cubicBezTo>
                  <a:pt x="257333" y="446299"/>
                  <a:pt x="762158" y="1091618"/>
                  <a:pt x="881221" y="1374987"/>
                </a:cubicBezTo>
                <a:cubicBezTo>
                  <a:pt x="1000284" y="1658356"/>
                  <a:pt x="838358" y="1667880"/>
                  <a:pt x="838358" y="1932199"/>
                </a:cubicBezTo>
                <a:cubicBezTo>
                  <a:pt x="838358" y="2196518"/>
                  <a:pt x="819309" y="2615618"/>
                  <a:pt x="881221" y="2960899"/>
                </a:cubicBezTo>
                <a:cubicBezTo>
                  <a:pt x="943133" y="3306180"/>
                  <a:pt x="1162208" y="3861012"/>
                  <a:pt x="1209833" y="4003887"/>
                </a:cubicBezTo>
                <a:cubicBezTo>
                  <a:pt x="1257458" y="4146762"/>
                  <a:pt x="1228883" y="3982455"/>
                  <a:pt x="1166971" y="3818149"/>
                </a:cubicBezTo>
                <a:cubicBezTo>
                  <a:pt x="1105059" y="3653843"/>
                  <a:pt x="909795" y="3263318"/>
                  <a:pt x="838358" y="3018049"/>
                </a:cubicBezTo>
                <a:cubicBezTo>
                  <a:pt x="766921" y="2772780"/>
                  <a:pt x="716915" y="2579900"/>
                  <a:pt x="738346" y="2346537"/>
                </a:cubicBezTo>
                <a:cubicBezTo>
                  <a:pt x="759777" y="2113174"/>
                  <a:pt x="935990" y="1794087"/>
                  <a:pt x="966946" y="1617874"/>
                </a:cubicBezTo>
                <a:cubicBezTo>
                  <a:pt x="997902" y="1441661"/>
                  <a:pt x="1071720" y="1539293"/>
                  <a:pt x="924083" y="1289262"/>
                </a:cubicBezTo>
                <a:cubicBezTo>
                  <a:pt x="776446" y="1039231"/>
                  <a:pt x="214471" y="265325"/>
                  <a:pt x="81121" y="891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4988513D-129C-2BAC-7577-30F992012F45}"/>
              </a:ext>
            </a:extLst>
          </p:cNvPr>
          <p:cNvSpPr/>
          <p:nvPr/>
        </p:nvSpPr>
        <p:spPr>
          <a:xfrm>
            <a:off x="5810481" y="2642302"/>
            <a:ext cx="1682493" cy="5090137"/>
          </a:xfrm>
          <a:custGeom>
            <a:avLst/>
            <a:gdLst>
              <a:gd name="connsiteX0" fmla="*/ 18819 w 1682493"/>
              <a:gd name="connsiteY0" fmla="*/ 43748 h 5090137"/>
              <a:gd name="connsiteX1" fmla="*/ 1404707 w 1682493"/>
              <a:gd name="connsiteY1" fmla="*/ 2344036 h 5090137"/>
              <a:gd name="connsiteX2" fmla="*/ 1090382 w 1682493"/>
              <a:gd name="connsiteY2" fmla="*/ 3629911 h 5090137"/>
              <a:gd name="connsiteX3" fmla="*/ 1233257 w 1682493"/>
              <a:gd name="connsiteY3" fmla="*/ 3258436 h 5090137"/>
              <a:gd name="connsiteX4" fmla="*/ 933219 w 1682493"/>
              <a:gd name="connsiteY4" fmla="*/ 3972811 h 5090137"/>
              <a:gd name="connsiteX5" fmla="*/ 590319 w 1682493"/>
              <a:gd name="connsiteY5" fmla="*/ 5030086 h 5090137"/>
              <a:gd name="connsiteX6" fmla="*/ 647469 w 1682493"/>
              <a:gd name="connsiteY6" fmla="*/ 4787198 h 5090137"/>
              <a:gd name="connsiteX7" fmla="*/ 1676169 w 1682493"/>
              <a:gd name="connsiteY7" fmla="*/ 3358448 h 5090137"/>
              <a:gd name="connsiteX8" fmla="*/ 1076094 w 1682493"/>
              <a:gd name="connsiteY8" fmla="*/ 4115686 h 5090137"/>
              <a:gd name="connsiteX9" fmla="*/ 976082 w 1682493"/>
              <a:gd name="connsiteY9" fmla="*/ 4215698 h 5090137"/>
              <a:gd name="connsiteX10" fmla="*/ 1076094 w 1682493"/>
              <a:gd name="connsiteY10" fmla="*/ 3901373 h 5090137"/>
              <a:gd name="connsiteX11" fmla="*/ 1476144 w 1682493"/>
              <a:gd name="connsiteY11" fmla="*/ 2815523 h 5090137"/>
              <a:gd name="connsiteX12" fmla="*/ 1404707 w 1682493"/>
              <a:gd name="connsiteY12" fmla="*/ 2401186 h 5090137"/>
              <a:gd name="connsiteX13" fmla="*/ 1047519 w 1682493"/>
              <a:gd name="connsiteY13" fmla="*/ 1315336 h 5090137"/>
              <a:gd name="connsiteX14" fmla="*/ 1304694 w 1682493"/>
              <a:gd name="connsiteY14" fmla="*/ 1958273 h 5090137"/>
              <a:gd name="connsiteX15" fmla="*/ 918932 w 1682493"/>
              <a:gd name="connsiteY15" fmla="*/ 1315336 h 5090137"/>
              <a:gd name="connsiteX16" fmla="*/ 490307 w 1682493"/>
              <a:gd name="connsiteY16" fmla="*/ 915286 h 5090137"/>
              <a:gd name="connsiteX17" fmla="*/ 904644 w 1682493"/>
              <a:gd name="connsiteY17" fmla="*/ 1158173 h 5090137"/>
              <a:gd name="connsiteX18" fmla="*/ 618894 w 1682493"/>
              <a:gd name="connsiteY18" fmla="*/ 858136 h 5090137"/>
              <a:gd name="connsiteX19" fmla="*/ 18819 w 1682493"/>
              <a:gd name="connsiteY19" fmla="*/ 43748 h 50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82493" h="5090137">
                <a:moveTo>
                  <a:pt x="18819" y="43748"/>
                </a:moveTo>
                <a:cubicBezTo>
                  <a:pt x="149788" y="291398"/>
                  <a:pt x="1226113" y="1746342"/>
                  <a:pt x="1404707" y="2344036"/>
                </a:cubicBezTo>
                <a:cubicBezTo>
                  <a:pt x="1583301" y="2941730"/>
                  <a:pt x="1118957" y="3477511"/>
                  <a:pt x="1090382" y="3629911"/>
                </a:cubicBezTo>
                <a:cubicBezTo>
                  <a:pt x="1061807" y="3782311"/>
                  <a:pt x="1259451" y="3201286"/>
                  <a:pt x="1233257" y="3258436"/>
                </a:cubicBezTo>
                <a:cubicBezTo>
                  <a:pt x="1207063" y="3315586"/>
                  <a:pt x="1040375" y="3677536"/>
                  <a:pt x="933219" y="3972811"/>
                </a:cubicBezTo>
                <a:cubicBezTo>
                  <a:pt x="826063" y="4268086"/>
                  <a:pt x="637944" y="4894355"/>
                  <a:pt x="590319" y="5030086"/>
                </a:cubicBezTo>
                <a:cubicBezTo>
                  <a:pt x="542694" y="5165817"/>
                  <a:pt x="466494" y="5065804"/>
                  <a:pt x="647469" y="4787198"/>
                </a:cubicBezTo>
                <a:cubicBezTo>
                  <a:pt x="828444" y="4508592"/>
                  <a:pt x="1604732" y="3470367"/>
                  <a:pt x="1676169" y="3358448"/>
                </a:cubicBezTo>
                <a:cubicBezTo>
                  <a:pt x="1747606" y="3246529"/>
                  <a:pt x="1192775" y="3972811"/>
                  <a:pt x="1076094" y="4115686"/>
                </a:cubicBezTo>
                <a:cubicBezTo>
                  <a:pt x="959413" y="4258561"/>
                  <a:pt x="976082" y="4251417"/>
                  <a:pt x="976082" y="4215698"/>
                </a:cubicBezTo>
                <a:cubicBezTo>
                  <a:pt x="976082" y="4179979"/>
                  <a:pt x="992750" y="4134735"/>
                  <a:pt x="1076094" y="3901373"/>
                </a:cubicBezTo>
                <a:cubicBezTo>
                  <a:pt x="1159438" y="3668011"/>
                  <a:pt x="1421375" y="3065554"/>
                  <a:pt x="1476144" y="2815523"/>
                </a:cubicBezTo>
                <a:cubicBezTo>
                  <a:pt x="1530913" y="2565492"/>
                  <a:pt x="1476144" y="2651217"/>
                  <a:pt x="1404707" y="2401186"/>
                </a:cubicBezTo>
                <a:cubicBezTo>
                  <a:pt x="1333270" y="2151155"/>
                  <a:pt x="1064188" y="1389155"/>
                  <a:pt x="1047519" y="1315336"/>
                </a:cubicBezTo>
                <a:cubicBezTo>
                  <a:pt x="1030850" y="1241517"/>
                  <a:pt x="1326125" y="1958273"/>
                  <a:pt x="1304694" y="1958273"/>
                </a:cubicBezTo>
                <a:cubicBezTo>
                  <a:pt x="1283263" y="1958273"/>
                  <a:pt x="1054663" y="1489167"/>
                  <a:pt x="918932" y="1315336"/>
                </a:cubicBezTo>
                <a:cubicBezTo>
                  <a:pt x="783201" y="1141505"/>
                  <a:pt x="492688" y="941480"/>
                  <a:pt x="490307" y="915286"/>
                </a:cubicBezTo>
                <a:cubicBezTo>
                  <a:pt x="487926" y="889092"/>
                  <a:pt x="883213" y="1167698"/>
                  <a:pt x="904644" y="1158173"/>
                </a:cubicBezTo>
                <a:cubicBezTo>
                  <a:pt x="926075" y="1148648"/>
                  <a:pt x="759388" y="1043873"/>
                  <a:pt x="618894" y="858136"/>
                </a:cubicBezTo>
                <a:cubicBezTo>
                  <a:pt x="478400" y="672399"/>
                  <a:pt x="-112150" y="-203902"/>
                  <a:pt x="18819" y="437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13A5F1AB-2C03-EE8A-4164-999B8927D2BF}"/>
              </a:ext>
            </a:extLst>
          </p:cNvPr>
          <p:cNvSpPr/>
          <p:nvPr/>
        </p:nvSpPr>
        <p:spPr>
          <a:xfrm>
            <a:off x="2912397" y="1785883"/>
            <a:ext cx="1264504" cy="573861"/>
          </a:xfrm>
          <a:custGeom>
            <a:avLst/>
            <a:gdLst>
              <a:gd name="connsiteX0" fmla="*/ 1257821 w 1264504"/>
              <a:gd name="connsiteY0" fmla="*/ 1353 h 573861"/>
              <a:gd name="connsiteX1" fmla="*/ 24767 w 1264504"/>
              <a:gd name="connsiteY1" fmla="*/ 555535 h 573861"/>
              <a:gd name="connsiteX2" fmla="*/ 495821 w 1264504"/>
              <a:gd name="connsiteY2" fmla="*/ 403135 h 573861"/>
              <a:gd name="connsiteX3" fmla="*/ 1257821 w 1264504"/>
              <a:gd name="connsiteY3" fmla="*/ 1353 h 57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504" h="573861">
                <a:moveTo>
                  <a:pt x="1257821" y="1353"/>
                </a:moveTo>
                <a:cubicBezTo>
                  <a:pt x="1179312" y="26753"/>
                  <a:pt x="151767" y="488571"/>
                  <a:pt x="24767" y="555535"/>
                </a:cubicBezTo>
                <a:cubicBezTo>
                  <a:pt x="-102233" y="622499"/>
                  <a:pt x="290312" y="490880"/>
                  <a:pt x="495821" y="403135"/>
                </a:cubicBezTo>
                <a:cubicBezTo>
                  <a:pt x="701330" y="315390"/>
                  <a:pt x="1336330" y="-24047"/>
                  <a:pt x="1257821" y="13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A7C9C960-EE5D-DAC1-8D9C-DF01818CA33C}"/>
              </a:ext>
            </a:extLst>
          </p:cNvPr>
          <p:cNvSpPr/>
          <p:nvPr/>
        </p:nvSpPr>
        <p:spPr>
          <a:xfrm>
            <a:off x="4002668" y="1759415"/>
            <a:ext cx="972549" cy="202301"/>
          </a:xfrm>
          <a:custGeom>
            <a:avLst/>
            <a:gdLst>
              <a:gd name="connsiteX0" fmla="*/ 15150 w 972549"/>
              <a:gd name="connsiteY0" fmla="*/ 112 h 202301"/>
              <a:gd name="connsiteX1" fmla="*/ 943405 w 972549"/>
              <a:gd name="connsiteY1" fmla="*/ 194076 h 202301"/>
              <a:gd name="connsiteX2" fmla="*/ 707877 w 972549"/>
              <a:gd name="connsiteY2" fmla="*/ 166367 h 202301"/>
              <a:gd name="connsiteX3" fmla="*/ 389223 w 972549"/>
              <a:gd name="connsiteY3" fmla="*/ 166367 h 202301"/>
              <a:gd name="connsiteX4" fmla="*/ 15150 w 972549"/>
              <a:gd name="connsiteY4" fmla="*/ 112 h 20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549" h="202301">
                <a:moveTo>
                  <a:pt x="15150" y="112"/>
                </a:moveTo>
                <a:cubicBezTo>
                  <a:pt x="107514" y="4730"/>
                  <a:pt x="827951" y="166367"/>
                  <a:pt x="943405" y="194076"/>
                </a:cubicBezTo>
                <a:cubicBezTo>
                  <a:pt x="1058860" y="221785"/>
                  <a:pt x="800241" y="170985"/>
                  <a:pt x="707877" y="166367"/>
                </a:cubicBezTo>
                <a:cubicBezTo>
                  <a:pt x="615513" y="161749"/>
                  <a:pt x="500059" y="198694"/>
                  <a:pt x="389223" y="166367"/>
                </a:cubicBezTo>
                <a:cubicBezTo>
                  <a:pt x="278387" y="134040"/>
                  <a:pt x="-77214" y="-4506"/>
                  <a:pt x="15150" y="1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270D7C7E-FE3E-00E0-066C-1D898AC1AC15}"/>
              </a:ext>
            </a:extLst>
          </p:cNvPr>
          <p:cNvSpPr/>
          <p:nvPr/>
        </p:nvSpPr>
        <p:spPr>
          <a:xfrm>
            <a:off x="1201341" y="8558479"/>
            <a:ext cx="2844880" cy="1982665"/>
          </a:xfrm>
          <a:custGeom>
            <a:avLst/>
            <a:gdLst>
              <a:gd name="connsiteX0" fmla="*/ 2697559 w 2844880"/>
              <a:gd name="connsiteY0" fmla="*/ 115621 h 1982665"/>
              <a:gd name="connsiteX1" fmla="*/ 2608659 w 2844880"/>
              <a:gd name="connsiteY1" fmla="*/ 382321 h 1982665"/>
              <a:gd name="connsiteX2" fmla="*/ 2341959 w 2844880"/>
              <a:gd name="connsiteY2" fmla="*/ 649021 h 1982665"/>
              <a:gd name="connsiteX3" fmla="*/ 830659 w 2844880"/>
              <a:gd name="connsiteY3" fmla="*/ 1538021 h 1982665"/>
              <a:gd name="connsiteX4" fmla="*/ 1122759 w 2844880"/>
              <a:gd name="connsiteY4" fmla="*/ 1461821 h 1982665"/>
              <a:gd name="connsiteX5" fmla="*/ 195659 w 2844880"/>
              <a:gd name="connsiteY5" fmla="*/ 1931721 h 1982665"/>
              <a:gd name="connsiteX6" fmla="*/ 5159 w 2844880"/>
              <a:gd name="connsiteY6" fmla="*/ 1957121 h 1982665"/>
              <a:gd name="connsiteX7" fmla="*/ 132159 w 2844880"/>
              <a:gd name="connsiteY7" fmla="*/ 1817421 h 1982665"/>
              <a:gd name="connsiteX8" fmla="*/ 881459 w 2844880"/>
              <a:gd name="connsiteY8" fmla="*/ 1055421 h 1982665"/>
              <a:gd name="connsiteX9" fmla="*/ 1630759 w 2844880"/>
              <a:gd name="connsiteY9" fmla="*/ 814121 h 1982665"/>
              <a:gd name="connsiteX10" fmla="*/ 2138759 w 2844880"/>
              <a:gd name="connsiteY10" fmla="*/ 331521 h 1982665"/>
              <a:gd name="connsiteX11" fmla="*/ 2062559 w 2844880"/>
              <a:gd name="connsiteY11" fmla="*/ 433121 h 1982665"/>
              <a:gd name="connsiteX12" fmla="*/ 2811859 w 2844880"/>
              <a:gd name="connsiteY12" fmla="*/ 14021 h 1982665"/>
              <a:gd name="connsiteX13" fmla="*/ 2697559 w 2844880"/>
              <a:gd name="connsiteY13" fmla="*/ 115621 h 19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44880" h="1982665">
                <a:moveTo>
                  <a:pt x="2697559" y="115621"/>
                </a:moveTo>
                <a:cubicBezTo>
                  <a:pt x="2663692" y="177004"/>
                  <a:pt x="2667926" y="293421"/>
                  <a:pt x="2608659" y="382321"/>
                </a:cubicBezTo>
                <a:cubicBezTo>
                  <a:pt x="2549392" y="471221"/>
                  <a:pt x="2638292" y="456404"/>
                  <a:pt x="2341959" y="649021"/>
                </a:cubicBezTo>
                <a:cubicBezTo>
                  <a:pt x="2045626" y="841638"/>
                  <a:pt x="1033859" y="1402554"/>
                  <a:pt x="830659" y="1538021"/>
                </a:cubicBezTo>
                <a:cubicBezTo>
                  <a:pt x="627459" y="1673488"/>
                  <a:pt x="1228592" y="1396204"/>
                  <a:pt x="1122759" y="1461821"/>
                </a:cubicBezTo>
                <a:cubicBezTo>
                  <a:pt x="1016926" y="1527438"/>
                  <a:pt x="381926" y="1849171"/>
                  <a:pt x="195659" y="1931721"/>
                </a:cubicBezTo>
                <a:cubicBezTo>
                  <a:pt x="9392" y="2014271"/>
                  <a:pt x="15742" y="1976171"/>
                  <a:pt x="5159" y="1957121"/>
                </a:cubicBezTo>
                <a:cubicBezTo>
                  <a:pt x="-5424" y="1938071"/>
                  <a:pt x="-13891" y="1967704"/>
                  <a:pt x="132159" y="1817421"/>
                </a:cubicBezTo>
                <a:cubicBezTo>
                  <a:pt x="278209" y="1667138"/>
                  <a:pt x="631692" y="1222638"/>
                  <a:pt x="881459" y="1055421"/>
                </a:cubicBezTo>
                <a:cubicBezTo>
                  <a:pt x="1131226" y="888204"/>
                  <a:pt x="1421209" y="934771"/>
                  <a:pt x="1630759" y="814121"/>
                </a:cubicBezTo>
                <a:cubicBezTo>
                  <a:pt x="1840309" y="693471"/>
                  <a:pt x="2066792" y="395021"/>
                  <a:pt x="2138759" y="331521"/>
                </a:cubicBezTo>
                <a:cubicBezTo>
                  <a:pt x="2210726" y="268021"/>
                  <a:pt x="1950376" y="486038"/>
                  <a:pt x="2062559" y="433121"/>
                </a:cubicBezTo>
                <a:cubicBezTo>
                  <a:pt x="2174742" y="380204"/>
                  <a:pt x="2703909" y="62704"/>
                  <a:pt x="2811859" y="14021"/>
                </a:cubicBezTo>
                <a:cubicBezTo>
                  <a:pt x="2919809" y="-34662"/>
                  <a:pt x="2731426" y="54238"/>
                  <a:pt x="2697559" y="11562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B40293F-AF4A-C7FC-F28E-DAF39CCA7588}"/>
              </a:ext>
            </a:extLst>
          </p:cNvPr>
          <p:cNvSpPr/>
          <p:nvPr/>
        </p:nvSpPr>
        <p:spPr>
          <a:xfrm>
            <a:off x="3776796" y="4241658"/>
            <a:ext cx="150982" cy="268623"/>
          </a:xfrm>
          <a:custGeom>
            <a:avLst/>
            <a:gdLst>
              <a:gd name="connsiteX0" fmla="*/ 150679 w 150982"/>
              <a:gd name="connsiteY0" fmla="*/ 142 h 268623"/>
              <a:gd name="connsiteX1" fmla="*/ 52254 w 150982"/>
              <a:gd name="connsiteY1" fmla="*/ 146192 h 268623"/>
              <a:gd name="connsiteX2" fmla="*/ 68129 w 150982"/>
              <a:gd name="connsiteY2" fmla="*/ 117617 h 268623"/>
              <a:gd name="connsiteX3" fmla="*/ 1454 w 150982"/>
              <a:gd name="connsiteY3" fmla="*/ 266842 h 268623"/>
              <a:gd name="connsiteX4" fmla="*/ 30029 w 150982"/>
              <a:gd name="connsiteY4" fmla="*/ 190642 h 268623"/>
              <a:gd name="connsiteX5" fmla="*/ 118929 w 150982"/>
              <a:gd name="connsiteY5" fmla="*/ 54117 h 268623"/>
              <a:gd name="connsiteX6" fmla="*/ 84004 w 150982"/>
              <a:gd name="connsiteY6" fmla="*/ 117617 h 268623"/>
              <a:gd name="connsiteX7" fmla="*/ 150679 w 150982"/>
              <a:gd name="connsiteY7" fmla="*/ 142 h 2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82" h="268623">
                <a:moveTo>
                  <a:pt x="150679" y="142"/>
                </a:moveTo>
                <a:cubicBezTo>
                  <a:pt x="145387" y="4905"/>
                  <a:pt x="66012" y="126613"/>
                  <a:pt x="52254" y="146192"/>
                </a:cubicBezTo>
                <a:cubicBezTo>
                  <a:pt x="38496" y="165771"/>
                  <a:pt x="76596" y="97509"/>
                  <a:pt x="68129" y="117617"/>
                </a:cubicBezTo>
                <a:cubicBezTo>
                  <a:pt x="59662" y="137725"/>
                  <a:pt x="7804" y="254671"/>
                  <a:pt x="1454" y="266842"/>
                </a:cubicBezTo>
                <a:cubicBezTo>
                  <a:pt x="-4896" y="279013"/>
                  <a:pt x="10450" y="226096"/>
                  <a:pt x="30029" y="190642"/>
                </a:cubicBezTo>
                <a:cubicBezTo>
                  <a:pt x="49608" y="155188"/>
                  <a:pt x="109933" y="66288"/>
                  <a:pt x="118929" y="54117"/>
                </a:cubicBezTo>
                <a:cubicBezTo>
                  <a:pt x="127925" y="41946"/>
                  <a:pt x="77654" y="123438"/>
                  <a:pt x="84004" y="117617"/>
                </a:cubicBezTo>
                <a:cubicBezTo>
                  <a:pt x="90354" y="111796"/>
                  <a:pt x="155971" y="-4621"/>
                  <a:pt x="150679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98402D9-5421-A576-086A-662078BA4CC6}"/>
              </a:ext>
            </a:extLst>
          </p:cNvPr>
          <p:cNvSpPr/>
          <p:nvPr/>
        </p:nvSpPr>
        <p:spPr>
          <a:xfrm>
            <a:off x="3890844" y="4231710"/>
            <a:ext cx="58874" cy="248219"/>
          </a:xfrm>
          <a:custGeom>
            <a:avLst/>
            <a:gdLst>
              <a:gd name="connsiteX0" fmla="*/ 58856 w 58874"/>
              <a:gd name="connsiteY0" fmla="*/ 565 h 248219"/>
              <a:gd name="connsiteX1" fmla="*/ 1706 w 58874"/>
              <a:gd name="connsiteY1" fmla="*/ 143440 h 248219"/>
              <a:gd name="connsiteX2" fmla="*/ 14406 w 58874"/>
              <a:gd name="connsiteY2" fmla="*/ 83115 h 248219"/>
              <a:gd name="connsiteX3" fmla="*/ 8056 w 58874"/>
              <a:gd name="connsiteY3" fmla="*/ 178365 h 248219"/>
              <a:gd name="connsiteX4" fmla="*/ 14406 w 58874"/>
              <a:gd name="connsiteY4" fmla="*/ 248215 h 248219"/>
              <a:gd name="connsiteX5" fmla="*/ 8056 w 58874"/>
              <a:gd name="connsiteY5" fmla="*/ 181540 h 248219"/>
              <a:gd name="connsiteX6" fmla="*/ 8056 w 58874"/>
              <a:gd name="connsiteY6" fmla="*/ 95815 h 248219"/>
              <a:gd name="connsiteX7" fmla="*/ 58856 w 58874"/>
              <a:gd name="connsiteY7" fmla="*/ 565 h 2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74" h="248219">
                <a:moveTo>
                  <a:pt x="58856" y="565"/>
                </a:moveTo>
                <a:cubicBezTo>
                  <a:pt x="57798" y="8502"/>
                  <a:pt x="9114" y="129682"/>
                  <a:pt x="1706" y="143440"/>
                </a:cubicBezTo>
                <a:cubicBezTo>
                  <a:pt x="-5702" y="157198"/>
                  <a:pt x="13348" y="77294"/>
                  <a:pt x="14406" y="83115"/>
                </a:cubicBezTo>
                <a:cubicBezTo>
                  <a:pt x="15464" y="88936"/>
                  <a:pt x="8056" y="150848"/>
                  <a:pt x="8056" y="178365"/>
                </a:cubicBezTo>
                <a:cubicBezTo>
                  <a:pt x="8056" y="205882"/>
                  <a:pt x="14406" y="247686"/>
                  <a:pt x="14406" y="248215"/>
                </a:cubicBezTo>
                <a:cubicBezTo>
                  <a:pt x="14406" y="248744"/>
                  <a:pt x="9114" y="206940"/>
                  <a:pt x="8056" y="181540"/>
                </a:cubicBezTo>
                <a:cubicBezTo>
                  <a:pt x="6998" y="156140"/>
                  <a:pt x="1177" y="121215"/>
                  <a:pt x="8056" y="95815"/>
                </a:cubicBezTo>
                <a:cubicBezTo>
                  <a:pt x="14935" y="70415"/>
                  <a:pt x="59914" y="-7372"/>
                  <a:pt x="58856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9A3DFBB-D884-7C80-8D65-ED0A40E983AD}"/>
              </a:ext>
            </a:extLst>
          </p:cNvPr>
          <p:cNvSpPr/>
          <p:nvPr/>
        </p:nvSpPr>
        <p:spPr>
          <a:xfrm>
            <a:off x="3812591" y="4349740"/>
            <a:ext cx="99108" cy="166322"/>
          </a:xfrm>
          <a:custGeom>
            <a:avLst/>
            <a:gdLst>
              <a:gd name="connsiteX0" fmla="*/ 99009 w 99108"/>
              <a:gd name="connsiteY0" fmla="*/ 10 h 166322"/>
              <a:gd name="connsiteX1" fmla="*/ 35509 w 99108"/>
              <a:gd name="connsiteY1" fmla="*/ 95260 h 166322"/>
              <a:gd name="connsiteX2" fmla="*/ 6934 w 99108"/>
              <a:gd name="connsiteY2" fmla="*/ 142885 h 166322"/>
              <a:gd name="connsiteX3" fmla="*/ 3759 w 99108"/>
              <a:gd name="connsiteY3" fmla="*/ 165110 h 166322"/>
              <a:gd name="connsiteX4" fmla="*/ 584 w 99108"/>
              <a:gd name="connsiteY4" fmla="*/ 107960 h 166322"/>
              <a:gd name="connsiteX5" fmla="*/ 16459 w 99108"/>
              <a:gd name="connsiteY5" fmla="*/ 41285 h 166322"/>
              <a:gd name="connsiteX6" fmla="*/ 10109 w 99108"/>
              <a:gd name="connsiteY6" fmla="*/ 117485 h 166322"/>
              <a:gd name="connsiteX7" fmla="*/ 19634 w 99108"/>
              <a:gd name="connsiteY7" fmla="*/ 88910 h 166322"/>
              <a:gd name="connsiteX8" fmla="*/ 99009 w 99108"/>
              <a:gd name="connsiteY8" fmla="*/ 10 h 16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08" h="166322">
                <a:moveTo>
                  <a:pt x="99009" y="10"/>
                </a:moveTo>
                <a:cubicBezTo>
                  <a:pt x="101655" y="1068"/>
                  <a:pt x="50855" y="71448"/>
                  <a:pt x="35509" y="95260"/>
                </a:cubicBezTo>
                <a:cubicBezTo>
                  <a:pt x="20163" y="119072"/>
                  <a:pt x="12226" y="131243"/>
                  <a:pt x="6934" y="142885"/>
                </a:cubicBezTo>
                <a:cubicBezTo>
                  <a:pt x="1642" y="154527"/>
                  <a:pt x="4817" y="170931"/>
                  <a:pt x="3759" y="165110"/>
                </a:cubicBezTo>
                <a:cubicBezTo>
                  <a:pt x="2701" y="159289"/>
                  <a:pt x="-1533" y="128597"/>
                  <a:pt x="584" y="107960"/>
                </a:cubicBezTo>
                <a:cubicBezTo>
                  <a:pt x="2701" y="87323"/>
                  <a:pt x="14872" y="39698"/>
                  <a:pt x="16459" y="41285"/>
                </a:cubicBezTo>
                <a:cubicBezTo>
                  <a:pt x="18046" y="42872"/>
                  <a:pt x="9580" y="109548"/>
                  <a:pt x="10109" y="117485"/>
                </a:cubicBezTo>
                <a:cubicBezTo>
                  <a:pt x="10638" y="125423"/>
                  <a:pt x="8521" y="103198"/>
                  <a:pt x="19634" y="88910"/>
                </a:cubicBezTo>
                <a:cubicBezTo>
                  <a:pt x="30746" y="74623"/>
                  <a:pt x="96363" y="-1048"/>
                  <a:pt x="99009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83B79C3-43F6-6631-9BD6-6E7B8A917183}"/>
              </a:ext>
            </a:extLst>
          </p:cNvPr>
          <p:cNvSpPr/>
          <p:nvPr/>
        </p:nvSpPr>
        <p:spPr>
          <a:xfrm>
            <a:off x="3871354" y="4162404"/>
            <a:ext cx="288963" cy="115282"/>
          </a:xfrm>
          <a:custGeom>
            <a:avLst/>
            <a:gdLst>
              <a:gd name="connsiteX0" fmla="*/ 59296 w 288963"/>
              <a:gd name="connsiteY0" fmla="*/ 114321 h 115282"/>
              <a:gd name="connsiteX1" fmla="*/ 176771 w 288963"/>
              <a:gd name="connsiteY1" fmla="*/ 88921 h 115282"/>
              <a:gd name="connsiteX2" fmla="*/ 287896 w 288963"/>
              <a:gd name="connsiteY2" fmla="*/ 114321 h 115282"/>
              <a:gd name="connsiteX3" fmla="*/ 233921 w 288963"/>
              <a:gd name="connsiteY3" fmla="*/ 95271 h 115282"/>
              <a:gd name="connsiteX4" fmla="*/ 249796 w 288963"/>
              <a:gd name="connsiteY4" fmla="*/ 50821 h 115282"/>
              <a:gd name="connsiteX5" fmla="*/ 278371 w 288963"/>
              <a:gd name="connsiteY5" fmla="*/ 9546 h 115282"/>
              <a:gd name="connsiteX6" fmla="*/ 256146 w 288963"/>
              <a:gd name="connsiteY6" fmla="*/ 47646 h 115282"/>
              <a:gd name="connsiteX7" fmla="*/ 224396 w 288963"/>
              <a:gd name="connsiteY7" fmla="*/ 66696 h 115282"/>
              <a:gd name="connsiteX8" fmla="*/ 189471 w 288963"/>
              <a:gd name="connsiteY8" fmla="*/ 50821 h 115282"/>
              <a:gd name="connsiteX9" fmla="*/ 211696 w 288963"/>
              <a:gd name="connsiteY9" fmla="*/ 21 h 115282"/>
              <a:gd name="connsiteX10" fmla="*/ 202171 w 288963"/>
              <a:gd name="connsiteY10" fmla="*/ 44471 h 115282"/>
              <a:gd name="connsiteX11" fmla="*/ 160896 w 288963"/>
              <a:gd name="connsiteY11" fmla="*/ 47646 h 115282"/>
              <a:gd name="connsiteX12" fmla="*/ 160896 w 288963"/>
              <a:gd name="connsiteY12" fmla="*/ 3196 h 115282"/>
              <a:gd name="connsiteX13" fmla="*/ 160896 w 288963"/>
              <a:gd name="connsiteY13" fmla="*/ 41296 h 115282"/>
              <a:gd name="connsiteX14" fmla="*/ 129146 w 288963"/>
              <a:gd name="connsiteY14" fmla="*/ 53996 h 115282"/>
              <a:gd name="connsiteX15" fmla="*/ 2146 w 288963"/>
              <a:gd name="connsiteY15" fmla="*/ 73046 h 115282"/>
              <a:gd name="connsiteX16" fmla="*/ 246621 w 288963"/>
              <a:gd name="connsiteY16" fmla="*/ 47646 h 115282"/>
              <a:gd name="connsiteX17" fmla="*/ 59296 w 288963"/>
              <a:gd name="connsiteY17" fmla="*/ 114321 h 11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8963" h="115282">
                <a:moveTo>
                  <a:pt x="59296" y="114321"/>
                </a:moveTo>
                <a:cubicBezTo>
                  <a:pt x="47654" y="121200"/>
                  <a:pt x="138671" y="88921"/>
                  <a:pt x="176771" y="88921"/>
                </a:cubicBezTo>
                <a:cubicBezTo>
                  <a:pt x="214871" y="88921"/>
                  <a:pt x="278371" y="113263"/>
                  <a:pt x="287896" y="114321"/>
                </a:cubicBezTo>
                <a:cubicBezTo>
                  <a:pt x="297421" y="115379"/>
                  <a:pt x="240271" y="105854"/>
                  <a:pt x="233921" y="95271"/>
                </a:cubicBezTo>
                <a:cubicBezTo>
                  <a:pt x="227571" y="84688"/>
                  <a:pt x="242388" y="65108"/>
                  <a:pt x="249796" y="50821"/>
                </a:cubicBezTo>
                <a:cubicBezTo>
                  <a:pt x="257204" y="36534"/>
                  <a:pt x="277313" y="10075"/>
                  <a:pt x="278371" y="9546"/>
                </a:cubicBezTo>
                <a:cubicBezTo>
                  <a:pt x="279429" y="9017"/>
                  <a:pt x="265142" y="38121"/>
                  <a:pt x="256146" y="47646"/>
                </a:cubicBezTo>
                <a:cubicBezTo>
                  <a:pt x="247150" y="57171"/>
                  <a:pt x="235508" y="66167"/>
                  <a:pt x="224396" y="66696"/>
                </a:cubicBezTo>
                <a:cubicBezTo>
                  <a:pt x="213284" y="67225"/>
                  <a:pt x="191588" y="61933"/>
                  <a:pt x="189471" y="50821"/>
                </a:cubicBezTo>
                <a:cubicBezTo>
                  <a:pt x="187354" y="39709"/>
                  <a:pt x="209579" y="1079"/>
                  <a:pt x="211696" y="21"/>
                </a:cubicBezTo>
                <a:cubicBezTo>
                  <a:pt x="213813" y="-1037"/>
                  <a:pt x="210638" y="36533"/>
                  <a:pt x="202171" y="44471"/>
                </a:cubicBezTo>
                <a:cubicBezTo>
                  <a:pt x="193704" y="52408"/>
                  <a:pt x="167775" y="54525"/>
                  <a:pt x="160896" y="47646"/>
                </a:cubicBezTo>
                <a:lnTo>
                  <a:pt x="160896" y="3196"/>
                </a:lnTo>
                <a:cubicBezTo>
                  <a:pt x="160896" y="2138"/>
                  <a:pt x="166188" y="32829"/>
                  <a:pt x="160896" y="41296"/>
                </a:cubicBezTo>
                <a:cubicBezTo>
                  <a:pt x="155604" y="49763"/>
                  <a:pt x="155604" y="48704"/>
                  <a:pt x="129146" y="53996"/>
                </a:cubicBezTo>
                <a:cubicBezTo>
                  <a:pt x="102688" y="59288"/>
                  <a:pt x="-17433" y="74104"/>
                  <a:pt x="2146" y="73046"/>
                </a:cubicBezTo>
                <a:cubicBezTo>
                  <a:pt x="21725" y="71988"/>
                  <a:pt x="232863" y="45529"/>
                  <a:pt x="246621" y="47646"/>
                </a:cubicBezTo>
                <a:cubicBezTo>
                  <a:pt x="260379" y="49763"/>
                  <a:pt x="70938" y="107442"/>
                  <a:pt x="59296" y="114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C9D7EA2-4AA9-490D-8CF7-5CC58ED641CD}"/>
              </a:ext>
            </a:extLst>
          </p:cNvPr>
          <p:cNvSpPr/>
          <p:nvPr/>
        </p:nvSpPr>
        <p:spPr>
          <a:xfrm>
            <a:off x="4002736" y="4187427"/>
            <a:ext cx="261480" cy="160713"/>
          </a:xfrm>
          <a:custGeom>
            <a:avLst/>
            <a:gdLst>
              <a:gd name="connsiteX0" fmla="*/ 105714 w 261480"/>
              <a:gd name="connsiteY0" fmla="*/ 76598 h 160713"/>
              <a:gd name="connsiteX1" fmla="*/ 251764 w 261480"/>
              <a:gd name="connsiteY1" fmla="*/ 155973 h 160713"/>
              <a:gd name="connsiteX2" fmla="*/ 248589 w 261480"/>
              <a:gd name="connsiteY2" fmla="*/ 140098 h 160713"/>
              <a:gd name="connsiteX3" fmla="*/ 254939 w 261480"/>
              <a:gd name="connsiteY3" fmla="*/ 44848 h 160713"/>
              <a:gd name="connsiteX4" fmla="*/ 242239 w 261480"/>
              <a:gd name="connsiteY4" fmla="*/ 92473 h 160713"/>
              <a:gd name="connsiteX5" fmla="*/ 239064 w 261480"/>
              <a:gd name="connsiteY5" fmla="*/ 111523 h 160713"/>
              <a:gd name="connsiteX6" fmla="*/ 216839 w 261480"/>
              <a:gd name="connsiteY6" fmla="*/ 89298 h 160713"/>
              <a:gd name="connsiteX7" fmla="*/ 223189 w 261480"/>
              <a:gd name="connsiteY7" fmla="*/ 25798 h 160713"/>
              <a:gd name="connsiteX8" fmla="*/ 204139 w 261480"/>
              <a:gd name="connsiteY8" fmla="*/ 67073 h 160713"/>
              <a:gd name="connsiteX9" fmla="*/ 172389 w 261480"/>
              <a:gd name="connsiteY9" fmla="*/ 60723 h 160713"/>
              <a:gd name="connsiteX10" fmla="*/ 210489 w 261480"/>
              <a:gd name="connsiteY10" fmla="*/ 398 h 160713"/>
              <a:gd name="connsiteX11" fmla="*/ 181914 w 261480"/>
              <a:gd name="connsiteY11" fmla="*/ 35323 h 160713"/>
              <a:gd name="connsiteX12" fmla="*/ 150164 w 261480"/>
              <a:gd name="connsiteY12" fmla="*/ 51198 h 160713"/>
              <a:gd name="connsiteX13" fmla="*/ 939 w 261480"/>
              <a:gd name="connsiteY13" fmla="*/ 44848 h 160713"/>
              <a:gd name="connsiteX14" fmla="*/ 105714 w 261480"/>
              <a:gd name="connsiteY14" fmla="*/ 76598 h 16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480" h="160713">
                <a:moveTo>
                  <a:pt x="105714" y="76598"/>
                </a:moveTo>
                <a:cubicBezTo>
                  <a:pt x="147518" y="95119"/>
                  <a:pt x="251764" y="155973"/>
                  <a:pt x="251764" y="155973"/>
                </a:cubicBezTo>
                <a:cubicBezTo>
                  <a:pt x="275576" y="166556"/>
                  <a:pt x="248060" y="158619"/>
                  <a:pt x="248589" y="140098"/>
                </a:cubicBezTo>
                <a:cubicBezTo>
                  <a:pt x="249118" y="121577"/>
                  <a:pt x="255997" y="52785"/>
                  <a:pt x="254939" y="44848"/>
                </a:cubicBezTo>
                <a:cubicBezTo>
                  <a:pt x="253881" y="36911"/>
                  <a:pt x="244885" y="81360"/>
                  <a:pt x="242239" y="92473"/>
                </a:cubicBezTo>
                <a:cubicBezTo>
                  <a:pt x="239593" y="103586"/>
                  <a:pt x="243297" y="112052"/>
                  <a:pt x="239064" y="111523"/>
                </a:cubicBezTo>
                <a:cubicBezTo>
                  <a:pt x="234831" y="110994"/>
                  <a:pt x="219485" y="103585"/>
                  <a:pt x="216839" y="89298"/>
                </a:cubicBezTo>
                <a:cubicBezTo>
                  <a:pt x="214193" y="75011"/>
                  <a:pt x="225306" y="29502"/>
                  <a:pt x="223189" y="25798"/>
                </a:cubicBezTo>
                <a:cubicBezTo>
                  <a:pt x="221072" y="22094"/>
                  <a:pt x="212606" y="61252"/>
                  <a:pt x="204139" y="67073"/>
                </a:cubicBezTo>
                <a:cubicBezTo>
                  <a:pt x="195672" y="72894"/>
                  <a:pt x="171331" y="71835"/>
                  <a:pt x="172389" y="60723"/>
                </a:cubicBezTo>
                <a:cubicBezTo>
                  <a:pt x="173447" y="49611"/>
                  <a:pt x="208902" y="4631"/>
                  <a:pt x="210489" y="398"/>
                </a:cubicBezTo>
                <a:cubicBezTo>
                  <a:pt x="212076" y="-3835"/>
                  <a:pt x="191968" y="26856"/>
                  <a:pt x="181914" y="35323"/>
                </a:cubicBezTo>
                <a:cubicBezTo>
                  <a:pt x="171860" y="43790"/>
                  <a:pt x="180326" y="49611"/>
                  <a:pt x="150164" y="51198"/>
                </a:cubicBezTo>
                <a:cubicBezTo>
                  <a:pt x="120002" y="52785"/>
                  <a:pt x="10993" y="44848"/>
                  <a:pt x="939" y="44848"/>
                </a:cubicBezTo>
                <a:cubicBezTo>
                  <a:pt x="-9115" y="44848"/>
                  <a:pt x="63910" y="58077"/>
                  <a:pt x="105714" y="76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B590820-E150-A8FD-8062-E82ABB7E82A6}"/>
              </a:ext>
            </a:extLst>
          </p:cNvPr>
          <p:cNvSpPr/>
          <p:nvPr/>
        </p:nvSpPr>
        <p:spPr>
          <a:xfrm>
            <a:off x="3793857" y="4224923"/>
            <a:ext cx="301900" cy="242384"/>
          </a:xfrm>
          <a:custGeom>
            <a:avLst/>
            <a:gdLst>
              <a:gd name="connsiteX0" fmla="*/ 268 w 301900"/>
              <a:gd name="connsiteY0" fmla="*/ 242302 h 242384"/>
              <a:gd name="connsiteX1" fmla="*/ 143143 w 301900"/>
              <a:gd name="connsiteY1" fmla="*/ 26402 h 242384"/>
              <a:gd name="connsiteX2" fmla="*/ 114568 w 301900"/>
              <a:gd name="connsiteY2" fmla="*/ 70852 h 242384"/>
              <a:gd name="connsiteX3" fmla="*/ 165368 w 301900"/>
              <a:gd name="connsiteY3" fmla="*/ 10527 h 242384"/>
              <a:gd name="connsiteX4" fmla="*/ 301893 w 301900"/>
              <a:gd name="connsiteY4" fmla="*/ 1002 h 242384"/>
              <a:gd name="connsiteX5" fmla="*/ 171718 w 301900"/>
              <a:gd name="connsiteY5" fmla="*/ 1002 h 242384"/>
              <a:gd name="connsiteX6" fmla="*/ 149493 w 301900"/>
              <a:gd name="connsiteY6" fmla="*/ 7352 h 242384"/>
              <a:gd name="connsiteX7" fmla="*/ 108218 w 301900"/>
              <a:gd name="connsiteY7" fmla="*/ 51802 h 242384"/>
              <a:gd name="connsiteX8" fmla="*/ 268 w 301900"/>
              <a:gd name="connsiteY8" fmla="*/ 242302 h 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00" h="242384">
                <a:moveTo>
                  <a:pt x="268" y="242302"/>
                </a:moveTo>
                <a:cubicBezTo>
                  <a:pt x="6089" y="238069"/>
                  <a:pt x="124093" y="54977"/>
                  <a:pt x="143143" y="26402"/>
                </a:cubicBezTo>
                <a:cubicBezTo>
                  <a:pt x="162193" y="-2173"/>
                  <a:pt x="110864" y="73498"/>
                  <a:pt x="114568" y="70852"/>
                </a:cubicBezTo>
                <a:cubicBezTo>
                  <a:pt x="118272" y="68206"/>
                  <a:pt x="134147" y="22169"/>
                  <a:pt x="165368" y="10527"/>
                </a:cubicBezTo>
                <a:cubicBezTo>
                  <a:pt x="196589" y="-1115"/>
                  <a:pt x="300835" y="2590"/>
                  <a:pt x="301893" y="1002"/>
                </a:cubicBezTo>
                <a:cubicBezTo>
                  <a:pt x="302951" y="-586"/>
                  <a:pt x="197118" y="-56"/>
                  <a:pt x="171718" y="1002"/>
                </a:cubicBezTo>
                <a:cubicBezTo>
                  <a:pt x="146318" y="2060"/>
                  <a:pt x="160076" y="-1115"/>
                  <a:pt x="149493" y="7352"/>
                </a:cubicBezTo>
                <a:cubicBezTo>
                  <a:pt x="138910" y="15819"/>
                  <a:pt x="131501" y="16348"/>
                  <a:pt x="108218" y="51802"/>
                </a:cubicBezTo>
                <a:cubicBezTo>
                  <a:pt x="84935" y="87256"/>
                  <a:pt x="-5553" y="246535"/>
                  <a:pt x="268" y="2423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82EEE6D-BE31-2E1C-E0AF-C0329135178B}"/>
              </a:ext>
            </a:extLst>
          </p:cNvPr>
          <p:cNvSpPr/>
          <p:nvPr/>
        </p:nvSpPr>
        <p:spPr>
          <a:xfrm>
            <a:off x="4206859" y="4273429"/>
            <a:ext cx="213861" cy="149149"/>
          </a:xfrm>
          <a:custGeom>
            <a:avLst/>
            <a:gdLst>
              <a:gd name="connsiteX0" fmla="*/ 16 w 213861"/>
              <a:gd name="connsiteY0" fmla="*/ 25521 h 149149"/>
              <a:gd name="connsiteX1" fmla="*/ 66691 w 213861"/>
              <a:gd name="connsiteY1" fmla="*/ 73146 h 149149"/>
              <a:gd name="connsiteX2" fmla="*/ 111141 w 213861"/>
              <a:gd name="connsiteY2" fmla="*/ 139821 h 149149"/>
              <a:gd name="connsiteX3" fmla="*/ 98441 w 213861"/>
              <a:gd name="connsiteY3" fmla="*/ 117596 h 149149"/>
              <a:gd name="connsiteX4" fmla="*/ 107966 w 213861"/>
              <a:gd name="connsiteY4" fmla="*/ 92196 h 149149"/>
              <a:gd name="connsiteX5" fmla="*/ 155591 w 213861"/>
              <a:gd name="connsiteY5" fmla="*/ 142996 h 149149"/>
              <a:gd name="connsiteX6" fmla="*/ 212741 w 213861"/>
              <a:gd name="connsiteY6" fmla="*/ 146171 h 149149"/>
              <a:gd name="connsiteX7" fmla="*/ 187341 w 213861"/>
              <a:gd name="connsiteY7" fmla="*/ 123946 h 149149"/>
              <a:gd name="connsiteX8" fmla="*/ 114316 w 213861"/>
              <a:gd name="connsiteY8" fmla="*/ 63621 h 149149"/>
              <a:gd name="connsiteX9" fmla="*/ 111141 w 213861"/>
              <a:gd name="connsiteY9" fmla="*/ 121 h 149149"/>
              <a:gd name="connsiteX10" fmla="*/ 111141 w 213861"/>
              <a:gd name="connsiteY10" fmla="*/ 47746 h 149149"/>
              <a:gd name="connsiteX11" fmla="*/ 73041 w 213861"/>
              <a:gd name="connsiteY11" fmla="*/ 54096 h 149149"/>
              <a:gd name="connsiteX12" fmla="*/ 16 w 213861"/>
              <a:gd name="connsiteY12" fmla="*/ 25521 h 14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861" h="149149">
                <a:moveTo>
                  <a:pt x="16" y="25521"/>
                </a:moveTo>
                <a:cubicBezTo>
                  <a:pt x="-1042" y="28696"/>
                  <a:pt x="48170" y="54096"/>
                  <a:pt x="66691" y="73146"/>
                </a:cubicBezTo>
                <a:cubicBezTo>
                  <a:pt x="85212" y="92196"/>
                  <a:pt x="105849" y="132413"/>
                  <a:pt x="111141" y="139821"/>
                </a:cubicBezTo>
                <a:cubicBezTo>
                  <a:pt x="116433" y="147229"/>
                  <a:pt x="98970" y="125534"/>
                  <a:pt x="98441" y="117596"/>
                </a:cubicBezTo>
                <a:cubicBezTo>
                  <a:pt x="97912" y="109659"/>
                  <a:pt x="98441" y="87963"/>
                  <a:pt x="107966" y="92196"/>
                </a:cubicBezTo>
                <a:cubicBezTo>
                  <a:pt x="117491" y="96429"/>
                  <a:pt x="138129" y="134000"/>
                  <a:pt x="155591" y="142996"/>
                </a:cubicBezTo>
                <a:cubicBezTo>
                  <a:pt x="173054" y="151992"/>
                  <a:pt x="207449" y="149346"/>
                  <a:pt x="212741" y="146171"/>
                </a:cubicBezTo>
                <a:cubicBezTo>
                  <a:pt x="218033" y="142996"/>
                  <a:pt x="203745" y="137704"/>
                  <a:pt x="187341" y="123946"/>
                </a:cubicBezTo>
                <a:cubicBezTo>
                  <a:pt x="170937" y="110188"/>
                  <a:pt x="127016" y="84258"/>
                  <a:pt x="114316" y="63621"/>
                </a:cubicBezTo>
                <a:cubicBezTo>
                  <a:pt x="101616" y="42984"/>
                  <a:pt x="111670" y="2767"/>
                  <a:pt x="111141" y="121"/>
                </a:cubicBezTo>
                <a:cubicBezTo>
                  <a:pt x="110612" y="-2525"/>
                  <a:pt x="117491" y="38750"/>
                  <a:pt x="111141" y="47746"/>
                </a:cubicBezTo>
                <a:cubicBezTo>
                  <a:pt x="104791" y="56742"/>
                  <a:pt x="86799" y="56742"/>
                  <a:pt x="73041" y="54096"/>
                </a:cubicBezTo>
                <a:cubicBezTo>
                  <a:pt x="59283" y="51450"/>
                  <a:pt x="1074" y="22346"/>
                  <a:pt x="16" y="255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79E911-ADEC-DC8A-4010-5FC8CA804DF7}"/>
              </a:ext>
            </a:extLst>
          </p:cNvPr>
          <p:cNvSpPr/>
          <p:nvPr/>
        </p:nvSpPr>
        <p:spPr>
          <a:xfrm>
            <a:off x="4247510" y="4284397"/>
            <a:ext cx="242395" cy="230482"/>
          </a:xfrm>
          <a:custGeom>
            <a:avLst/>
            <a:gdLst>
              <a:gd name="connsiteX0" fmla="*/ 640 w 242395"/>
              <a:gd name="connsiteY0" fmla="*/ 1853 h 230482"/>
              <a:gd name="connsiteX1" fmla="*/ 191140 w 242395"/>
              <a:gd name="connsiteY1" fmla="*/ 144728 h 230482"/>
              <a:gd name="connsiteX2" fmla="*/ 191140 w 242395"/>
              <a:gd name="connsiteY2" fmla="*/ 109803 h 230482"/>
              <a:gd name="connsiteX3" fmla="*/ 232415 w 242395"/>
              <a:gd name="connsiteY3" fmla="*/ 227278 h 230482"/>
              <a:gd name="connsiteX4" fmla="*/ 226065 w 242395"/>
              <a:gd name="connsiteY4" fmla="*/ 189178 h 230482"/>
              <a:gd name="connsiteX5" fmla="*/ 60965 w 242395"/>
              <a:gd name="connsiteY5" fmla="*/ 103453 h 230482"/>
              <a:gd name="connsiteX6" fmla="*/ 118115 w 242395"/>
              <a:gd name="connsiteY6" fmla="*/ 112978 h 230482"/>
              <a:gd name="connsiteX7" fmla="*/ 127640 w 242395"/>
              <a:gd name="connsiteY7" fmla="*/ 65353 h 230482"/>
              <a:gd name="connsiteX8" fmla="*/ 640 w 242395"/>
              <a:gd name="connsiteY8" fmla="*/ 1853 h 23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395" h="230482">
                <a:moveTo>
                  <a:pt x="640" y="1853"/>
                </a:moveTo>
                <a:cubicBezTo>
                  <a:pt x="11223" y="15082"/>
                  <a:pt x="159390" y="126736"/>
                  <a:pt x="191140" y="144728"/>
                </a:cubicBezTo>
                <a:cubicBezTo>
                  <a:pt x="222890" y="162720"/>
                  <a:pt x="184261" y="96045"/>
                  <a:pt x="191140" y="109803"/>
                </a:cubicBezTo>
                <a:cubicBezTo>
                  <a:pt x="198019" y="123561"/>
                  <a:pt x="226594" y="214049"/>
                  <a:pt x="232415" y="227278"/>
                </a:cubicBezTo>
                <a:cubicBezTo>
                  <a:pt x="238236" y="240507"/>
                  <a:pt x="254640" y="209815"/>
                  <a:pt x="226065" y="189178"/>
                </a:cubicBezTo>
                <a:cubicBezTo>
                  <a:pt x="197490" y="168541"/>
                  <a:pt x="78957" y="116153"/>
                  <a:pt x="60965" y="103453"/>
                </a:cubicBezTo>
                <a:cubicBezTo>
                  <a:pt x="42973" y="90753"/>
                  <a:pt x="107003" y="119328"/>
                  <a:pt x="118115" y="112978"/>
                </a:cubicBezTo>
                <a:cubicBezTo>
                  <a:pt x="129227" y="106628"/>
                  <a:pt x="141398" y="80699"/>
                  <a:pt x="127640" y="65353"/>
                </a:cubicBezTo>
                <a:cubicBezTo>
                  <a:pt x="113882" y="50007"/>
                  <a:pt x="-9943" y="-11376"/>
                  <a:pt x="640" y="18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5C5D39A-8A2F-C14F-00B6-DC62D8A00967}"/>
              </a:ext>
            </a:extLst>
          </p:cNvPr>
          <p:cNvSpPr/>
          <p:nvPr/>
        </p:nvSpPr>
        <p:spPr>
          <a:xfrm>
            <a:off x="3890860" y="4244935"/>
            <a:ext cx="67389" cy="269066"/>
          </a:xfrm>
          <a:custGeom>
            <a:avLst/>
            <a:gdLst>
              <a:gd name="connsiteX0" fmla="*/ 46140 w 67389"/>
              <a:gd name="connsiteY0" fmla="*/ 40 h 269066"/>
              <a:gd name="connsiteX1" fmla="*/ 14390 w 67389"/>
              <a:gd name="connsiteY1" fmla="*/ 120690 h 269066"/>
              <a:gd name="connsiteX2" fmla="*/ 17565 w 67389"/>
              <a:gd name="connsiteY2" fmla="*/ 174665 h 269066"/>
              <a:gd name="connsiteX3" fmla="*/ 23915 w 67389"/>
              <a:gd name="connsiteY3" fmla="*/ 206415 h 269066"/>
              <a:gd name="connsiteX4" fmla="*/ 62015 w 67389"/>
              <a:gd name="connsiteY4" fmla="*/ 266740 h 269066"/>
              <a:gd name="connsiteX5" fmla="*/ 62015 w 67389"/>
              <a:gd name="connsiteY5" fmla="*/ 250865 h 269066"/>
              <a:gd name="connsiteX6" fmla="*/ 14390 w 67389"/>
              <a:gd name="connsiteY6" fmla="*/ 196890 h 269066"/>
              <a:gd name="connsiteX7" fmla="*/ 1690 w 67389"/>
              <a:gd name="connsiteY7" fmla="*/ 107990 h 269066"/>
              <a:gd name="connsiteX8" fmla="*/ 46140 w 67389"/>
              <a:gd name="connsiteY8" fmla="*/ 40 h 26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89" h="269066">
                <a:moveTo>
                  <a:pt x="46140" y="40"/>
                </a:moveTo>
                <a:cubicBezTo>
                  <a:pt x="48257" y="2157"/>
                  <a:pt x="19152" y="91586"/>
                  <a:pt x="14390" y="120690"/>
                </a:cubicBezTo>
                <a:cubicBezTo>
                  <a:pt x="9628" y="149794"/>
                  <a:pt x="15978" y="160378"/>
                  <a:pt x="17565" y="174665"/>
                </a:cubicBezTo>
                <a:cubicBezTo>
                  <a:pt x="19152" y="188952"/>
                  <a:pt x="16507" y="191069"/>
                  <a:pt x="23915" y="206415"/>
                </a:cubicBezTo>
                <a:cubicBezTo>
                  <a:pt x="31323" y="221761"/>
                  <a:pt x="62015" y="266740"/>
                  <a:pt x="62015" y="266740"/>
                </a:cubicBezTo>
                <a:cubicBezTo>
                  <a:pt x="68365" y="274148"/>
                  <a:pt x="69953" y="262507"/>
                  <a:pt x="62015" y="250865"/>
                </a:cubicBezTo>
                <a:cubicBezTo>
                  <a:pt x="54078" y="239223"/>
                  <a:pt x="24444" y="220702"/>
                  <a:pt x="14390" y="196890"/>
                </a:cubicBezTo>
                <a:cubicBezTo>
                  <a:pt x="4336" y="173078"/>
                  <a:pt x="-3602" y="137094"/>
                  <a:pt x="1690" y="107990"/>
                </a:cubicBezTo>
                <a:cubicBezTo>
                  <a:pt x="6982" y="78886"/>
                  <a:pt x="44023" y="-2077"/>
                  <a:pt x="46140" y="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CC4E5AE-7925-14DD-201F-78ED12C93C25}"/>
              </a:ext>
            </a:extLst>
          </p:cNvPr>
          <p:cNvSpPr/>
          <p:nvPr/>
        </p:nvSpPr>
        <p:spPr>
          <a:xfrm>
            <a:off x="3756021" y="4466772"/>
            <a:ext cx="249688" cy="109339"/>
          </a:xfrm>
          <a:custGeom>
            <a:avLst/>
            <a:gdLst>
              <a:gd name="connsiteX0" fmla="*/ 4 w 249688"/>
              <a:gd name="connsiteY0" fmla="*/ 19503 h 109339"/>
              <a:gd name="connsiteX1" fmla="*/ 82554 w 249688"/>
              <a:gd name="connsiteY1" fmla="*/ 453 h 109339"/>
              <a:gd name="connsiteX2" fmla="*/ 206379 w 249688"/>
              <a:gd name="connsiteY2" fmla="*/ 41728 h 109339"/>
              <a:gd name="connsiteX3" fmla="*/ 180979 w 249688"/>
              <a:gd name="connsiteY3" fmla="*/ 9978 h 109339"/>
              <a:gd name="connsiteX4" fmla="*/ 244479 w 249688"/>
              <a:gd name="connsiteY4" fmla="*/ 44903 h 109339"/>
              <a:gd name="connsiteX5" fmla="*/ 244479 w 249688"/>
              <a:gd name="connsiteY5" fmla="*/ 108403 h 109339"/>
              <a:gd name="connsiteX6" fmla="*/ 247654 w 249688"/>
              <a:gd name="connsiteY6" fmla="*/ 79828 h 109339"/>
              <a:gd name="connsiteX7" fmla="*/ 209554 w 249688"/>
              <a:gd name="connsiteY7" fmla="*/ 38553 h 109339"/>
              <a:gd name="connsiteX8" fmla="*/ 168279 w 249688"/>
              <a:gd name="connsiteY8" fmla="*/ 67128 h 109339"/>
              <a:gd name="connsiteX9" fmla="*/ 174629 w 249688"/>
              <a:gd name="connsiteY9" fmla="*/ 22678 h 109339"/>
              <a:gd name="connsiteX10" fmla="*/ 123829 w 249688"/>
              <a:gd name="connsiteY10" fmla="*/ 41728 h 109339"/>
              <a:gd name="connsiteX11" fmla="*/ 133354 w 249688"/>
              <a:gd name="connsiteY11" fmla="*/ 13153 h 109339"/>
              <a:gd name="connsiteX12" fmla="*/ 76204 w 249688"/>
              <a:gd name="connsiteY12" fmla="*/ 29028 h 109339"/>
              <a:gd name="connsiteX13" fmla="*/ 85729 w 249688"/>
              <a:gd name="connsiteY13" fmla="*/ 16328 h 109339"/>
              <a:gd name="connsiteX14" fmla="*/ 4 w 249688"/>
              <a:gd name="connsiteY14" fmla="*/ 19503 h 10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688" h="109339">
                <a:moveTo>
                  <a:pt x="4" y="19503"/>
                </a:moveTo>
                <a:cubicBezTo>
                  <a:pt x="-525" y="16857"/>
                  <a:pt x="48158" y="-3251"/>
                  <a:pt x="82554" y="453"/>
                </a:cubicBezTo>
                <a:cubicBezTo>
                  <a:pt x="116950" y="4157"/>
                  <a:pt x="189975" y="40141"/>
                  <a:pt x="206379" y="41728"/>
                </a:cubicBezTo>
                <a:cubicBezTo>
                  <a:pt x="222783" y="43315"/>
                  <a:pt x="174629" y="9449"/>
                  <a:pt x="180979" y="9978"/>
                </a:cubicBezTo>
                <a:cubicBezTo>
                  <a:pt x="187329" y="10507"/>
                  <a:pt x="233896" y="28499"/>
                  <a:pt x="244479" y="44903"/>
                </a:cubicBezTo>
                <a:cubicBezTo>
                  <a:pt x="255062" y="61307"/>
                  <a:pt x="243950" y="102582"/>
                  <a:pt x="244479" y="108403"/>
                </a:cubicBezTo>
                <a:cubicBezTo>
                  <a:pt x="245008" y="114224"/>
                  <a:pt x="253475" y="91470"/>
                  <a:pt x="247654" y="79828"/>
                </a:cubicBezTo>
                <a:cubicBezTo>
                  <a:pt x="241833" y="68186"/>
                  <a:pt x="222783" y="40670"/>
                  <a:pt x="209554" y="38553"/>
                </a:cubicBezTo>
                <a:cubicBezTo>
                  <a:pt x="196325" y="36436"/>
                  <a:pt x="174100" y="69774"/>
                  <a:pt x="168279" y="67128"/>
                </a:cubicBezTo>
                <a:cubicBezTo>
                  <a:pt x="162458" y="64482"/>
                  <a:pt x="182037" y="26911"/>
                  <a:pt x="174629" y="22678"/>
                </a:cubicBezTo>
                <a:cubicBezTo>
                  <a:pt x="167221" y="18445"/>
                  <a:pt x="130708" y="43315"/>
                  <a:pt x="123829" y="41728"/>
                </a:cubicBezTo>
                <a:cubicBezTo>
                  <a:pt x="116950" y="40141"/>
                  <a:pt x="141291" y="15270"/>
                  <a:pt x="133354" y="13153"/>
                </a:cubicBezTo>
                <a:cubicBezTo>
                  <a:pt x="125417" y="11036"/>
                  <a:pt x="76204" y="29028"/>
                  <a:pt x="76204" y="29028"/>
                </a:cubicBezTo>
                <a:cubicBezTo>
                  <a:pt x="68267" y="29557"/>
                  <a:pt x="96312" y="17915"/>
                  <a:pt x="85729" y="16328"/>
                </a:cubicBezTo>
                <a:cubicBezTo>
                  <a:pt x="75146" y="14740"/>
                  <a:pt x="533" y="22149"/>
                  <a:pt x="4" y="19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E467F99-3A57-68FB-A7E0-A6065D514999}"/>
              </a:ext>
            </a:extLst>
          </p:cNvPr>
          <p:cNvSpPr/>
          <p:nvPr/>
        </p:nvSpPr>
        <p:spPr>
          <a:xfrm>
            <a:off x="3824808" y="4463189"/>
            <a:ext cx="394158" cy="96163"/>
          </a:xfrm>
          <a:custGeom>
            <a:avLst/>
            <a:gdLst>
              <a:gd name="connsiteX0" fmla="*/ 1067 w 394158"/>
              <a:gd name="connsiteY0" fmla="*/ 13561 h 96163"/>
              <a:gd name="connsiteX1" fmla="*/ 89967 w 394158"/>
              <a:gd name="connsiteY1" fmla="*/ 861 h 96163"/>
              <a:gd name="connsiteX2" fmla="*/ 172517 w 394158"/>
              <a:gd name="connsiteY2" fmla="*/ 35786 h 96163"/>
              <a:gd name="connsiteX3" fmla="*/ 388417 w 394158"/>
              <a:gd name="connsiteY3" fmla="*/ 32611 h 96163"/>
              <a:gd name="connsiteX4" fmla="*/ 328092 w 394158"/>
              <a:gd name="connsiteY4" fmla="*/ 38961 h 96163"/>
              <a:gd name="connsiteX5" fmla="*/ 286817 w 394158"/>
              <a:gd name="connsiteY5" fmla="*/ 45311 h 96163"/>
              <a:gd name="connsiteX6" fmla="*/ 251892 w 394158"/>
              <a:gd name="connsiteY6" fmla="*/ 96111 h 96163"/>
              <a:gd name="connsiteX7" fmla="*/ 277292 w 394158"/>
              <a:gd name="connsiteY7" fmla="*/ 54836 h 96163"/>
              <a:gd name="connsiteX8" fmla="*/ 220142 w 394158"/>
              <a:gd name="connsiteY8" fmla="*/ 48486 h 96163"/>
              <a:gd name="connsiteX9" fmla="*/ 153467 w 394158"/>
              <a:gd name="connsiteY9" fmla="*/ 45311 h 96163"/>
              <a:gd name="connsiteX10" fmla="*/ 1067 w 394158"/>
              <a:gd name="connsiteY10" fmla="*/ 13561 h 9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158" h="96163">
                <a:moveTo>
                  <a:pt x="1067" y="13561"/>
                </a:moveTo>
                <a:cubicBezTo>
                  <a:pt x="-9516" y="6153"/>
                  <a:pt x="61392" y="-2843"/>
                  <a:pt x="89967" y="861"/>
                </a:cubicBezTo>
                <a:cubicBezTo>
                  <a:pt x="118542" y="4565"/>
                  <a:pt x="122775" y="30494"/>
                  <a:pt x="172517" y="35786"/>
                </a:cubicBezTo>
                <a:cubicBezTo>
                  <a:pt x="222259" y="41078"/>
                  <a:pt x="362488" y="32082"/>
                  <a:pt x="388417" y="32611"/>
                </a:cubicBezTo>
                <a:cubicBezTo>
                  <a:pt x="414346" y="33140"/>
                  <a:pt x="345025" y="36844"/>
                  <a:pt x="328092" y="38961"/>
                </a:cubicBezTo>
                <a:cubicBezTo>
                  <a:pt x="311159" y="41078"/>
                  <a:pt x="299517" y="35786"/>
                  <a:pt x="286817" y="45311"/>
                </a:cubicBezTo>
                <a:cubicBezTo>
                  <a:pt x="274117" y="54836"/>
                  <a:pt x="253479" y="94524"/>
                  <a:pt x="251892" y="96111"/>
                </a:cubicBezTo>
                <a:cubicBezTo>
                  <a:pt x="250305" y="97698"/>
                  <a:pt x="282584" y="62773"/>
                  <a:pt x="277292" y="54836"/>
                </a:cubicBezTo>
                <a:cubicBezTo>
                  <a:pt x="272000" y="46899"/>
                  <a:pt x="240779" y="50073"/>
                  <a:pt x="220142" y="48486"/>
                </a:cubicBezTo>
                <a:cubicBezTo>
                  <a:pt x="199505" y="46899"/>
                  <a:pt x="185217" y="50603"/>
                  <a:pt x="153467" y="45311"/>
                </a:cubicBezTo>
                <a:cubicBezTo>
                  <a:pt x="121717" y="40019"/>
                  <a:pt x="11650" y="20969"/>
                  <a:pt x="1067" y="135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ADC96B5-52E9-7C23-A494-203B85EF09ED}"/>
              </a:ext>
            </a:extLst>
          </p:cNvPr>
          <p:cNvSpPr/>
          <p:nvPr/>
        </p:nvSpPr>
        <p:spPr>
          <a:xfrm>
            <a:off x="4089320" y="4476533"/>
            <a:ext cx="315125" cy="63723"/>
          </a:xfrm>
          <a:custGeom>
            <a:avLst/>
            <a:gdLst>
              <a:gd name="connsiteX0" fmla="*/ 80 w 315125"/>
              <a:gd name="connsiteY0" fmla="*/ 47842 h 63723"/>
              <a:gd name="connsiteX1" fmla="*/ 168355 w 315125"/>
              <a:gd name="connsiteY1" fmla="*/ 19267 h 63723"/>
              <a:gd name="connsiteX2" fmla="*/ 314405 w 315125"/>
              <a:gd name="connsiteY2" fmla="*/ 22442 h 63723"/>
              <a:gd name="connsiteX3" fmla="*/ 225505 w 315125"/>
              <a:gd name="connsiteY3" fmla="*/ 28792 h 63723"/>
              <a:gd name="connsiteX4" fmla="*/ 250905 w 315125"/>
              <a:gd name="connsiteY4" fmla="*/ 57367 h 63723"/>
              <a:gd name="connsiteX5" fmla="*/ 203280 w 315125"/>
              <a:gd name="connsiteY5" fmla="*/ 19267 h 63723"/>
              <a:gd name="connsiteX6" fmla="*/ 117555 w 315125"/>
              <a:gd name="connsiteY6" fmla="*/ 63717 h 63723"/>
              <a:gd name="connsiteX7" fmla="*/ 142955 w 315125"/>
              <a:gd name="connsiteY7" fmla="*/ 22442 h 63723"/>
              <a:gd name="connsiteX8" fmla="*/ 146130 w 315125"/>
              <a:gd name="connsiteY8" fmla="*/ 217 h 63723"/>
              <a:gd name="connsiteX9" fmla="*/ 80 w 315125"/>
              <a:gd name="connsiteY9" fmla="*/ 47842 h 6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125" h="63723">
                <a:moveTo>
                  <a:pt x="80" y="47842"/>
                </a:moveTo>
                <a:cubicBezTo>
                  <a:pt x="3784" y="51017"/>
                  <a:pt x="115968" y="23500"/>
                  <a:pt x="168355" y="19267"/>
                </a:cubicBezTo>
                <a:cubicBezTo>
                  <a:pt x="220742" y="15034"/>
                  <a:pt x="304880" y="20854"/>
                  <a:pt x="314405" y="22442"/>
                </a:cubicBezTo>
                <a:cubicBezTo>
                  <a:pt x="323930" y="24029"/>
                  <a:pt x="236088" y="22971"/>
                  <a:pt x="225505" y="28792"/>
                </a:cubicBezTo>
                <a:cubicBezTo>
                  <a:pt x="214922" y="34613"/>
                  <a:pt x="254609" y="58954"/>
                  <a:pt x="250905" y="57367"/>
                </a:cubicBezTo>
                <a:cubicBezTo>
                  <a:pt x="247201" y="55780"/>
                  <a:pt x="225505" y="18209"/>
                  <a:pt x="203280" y="19267"/>
                </a:cubicBezTo>
                <a:cubicBezTo>
                  <a:pt x="181055" y="20325"/>
                  <a:pt x="127609" y="63188"/>
                  <a:pt x="117555" y="63717"/>
                </a:cubicBezTo>
                <a:cubicBezTo>
                  <a:pt x="107501" y="64246"/>
                  <a:pt x="138193" y="33025"/>
                  <a:pt x="142955" y="22442"/>
                </a:cubicBezTo>
                <a:cubicBezTo>
                  <a:pt x="147718" y="11859"/>
                  <a:pt x="170472" y="-1900"/>
                  <a:pt x="146130" y="217"/>
                </a:cubicBezTo>
                <a:cubicBezTo>
                  <a:pt x="121788" y="2334"/>
                  <a:pt x="-3624" y="44667"/>
                  <a:pt x="80" y="478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6AE5B0C-8250-6F9F-BE53-87EFE030825F}"/>
              </a:ext>
            </a:extLst>
          </p:cNvPr>
          <p:cNvSpPr/>
          <p:nvPr/>
        </p:nvSpPr>
        <p:spPr>
          <a:xfrm>
            <a:off x="4117975" y="4447648"/>
            <a:ext cx="330542" cy="70385"/>
          </a:xfrm>
          <a:custGeom>
            <a:avLst/>
            <a:gdLst>
              <a:gd name="connsiteX0" fmla="*/ 330200 w 330542"/>
              <a:gd name="connsiteY0" fmla="*/ 527 h 70385"/>
              <a:gd name="connsiteX1" fmla="*/ 200025 w 330542"/>
              <a:gd name="connsiteY1" fmla="*/ 38627 h 70385"/>
              <a:gd name="connsiteX2" fmla="*/ 98425 w 330542"/>
              <a:gd name="connsiteY2" fmla="*/ 41802 h 70385"/>
              <a:gd name="connsiteX3" fmla="*/ 196850 w 330542"/>
              <a:gd name="connsiteY3" fmla="*/ 29102 h 70385"/>
              <a:gd name="connsiteX4" fmla="*/ 139700 w 330542"/>
              <a:gd name="connsiteY4" fmla="*/ 13227 h 70385"/>
              <a:gd name="connsiteX5" fmla="*/ 155575 w 330542"/>
              <a:gd name="connsiteY5" fmla="*/ 35452 h 70385"/>
              <a:gd name="connsiteX6" fmla="*/ 0 w 330542"/>
              <a:gd name="connsiteY6" fmla="*/ 70377 h 70385"/>
              <a:gd name="connsiteX7" fmla="*/ 155575 w 330542"/>
              <a:gd name="connsiteY7" fmla="*/ 38627 h 70385"/>
              <a:gd name="connsiteX8" fmla="*/ 234950 w 330542"/>
              <a:gd name="connsiteY8" fmla="*/ 16402 h 70385"/>
              <a:gd name="connsiteX9" fmla="*/ 330200 w 330542"/>
              <a:gd name="connsiteY9" fmla="*/ 527 h 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542" h="70385">
                <a:moveTo>
                  <a:pt x="330200" y="527"/>
                </a:moveTo>
                <a:cubicBezTo>
                  <a:pt x="324379" y="4231"/>
                  <a:pt x="238654" y="31748"/>
                  <a:pt x="200025" y="38627"/>
                </a:cubicBezTo>
                <a:cubicBezTo>
                  <a:pt x="161396" y="45506"/>
                  <a:pt x="98954" y="43389"/>
                  <a:pt x="98425" y="41802"/>
                </a:cubicBezTo>
                <a:cubicBezTo>
                  <a:pt x="97896" y="40215"/>
                  <a:pt x="189971" y="33864"/>
                  <a:pt x="196850" y="29102"/>
                </a:cubicBezTo>
                <a:cubicBezTo>
                  <a:pt x="203729" y="24340"/>
                  <a:pt x="146579" y="12169"/>
                  <a:pt x="139700" y="13227"/>
                </a:cubicBezTo>
                <a:cubicBezTo>
                  <a:pt x="132821" y="14285"/>
                  <a:pt x="178858" y="25927"/>
                  <a:pt x="155575" y="35452"/>
                </a:cubicBezTo>
                <a:cubicBezTo>
                  <a:pt x="132292" y="44977"/>
                  <a:pt x="0" y="69848"/>
                  <a:pt x="0" y="70377"/>
                </a:cubicBezTo>
                <a:cubicBezTo>
                  <a:pt x="0" y="70906"/>
                  <a:pt x="116417" y="47623"/>
                  <a:pt x="155575" y="38627"/>
                </a:cubicBezTo>
                <a:cubicBezTo>
                  <a:pt x="194733" y="29631"/>
                  <a:pt x="203729" y="19048"/>
                  <a:pt x="234950" y="16402"/>
                </a:cubicBezTo>
                <a:cubicBezTo>
                  <a:pt x="266171" y="13756"/>
                  <a:pt x="336021" y="-3177"/>
                  <a:pt x="330200" y="5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0E7464E-DA1B-26B2-1E7B-D6031A45845C}"/>
              </a:ext>
            </a:extLst>
          </p:cNvPr>
          <p:cNvSpPr/>
          <p:nvPr/>
        </p:nvSpPr>
        <p:spPr>
          <a:xfrm>
            <a:off x="4200455" y="4317908"/>
            <a:ext cx="105854" cy="98538"/>
          </a:xfrm>
          <a:custGeom>
            <a:avLst/>
            <a:gdLst>
              <a:gd name="connsiteX0" fmla="*/ 70 w 105854"/>
              <a:gd name="connsiteY0" fmla="*/ 92 h 98538"/>
              <a:gd name="connsiteX1" fmla="*/ 85795 w 105854"/>
              <a:gd name="connsiteY1" fmla="*/ 54067 h 98538"/>
              <a:gd name="connsiteX2" fmla="*/ 95320 w 105854"/>
              <a:gd name="connsiteY2" fmla="*/ 98517 h 98538"/>
              <a:gd name="connsiteX3" fmla="*/ 98495 w 105854"/>
              <a:gd name="connsiteY3" fmla="*/ 60417 h 98538"/>
              <a:gd name="connsiteX4" fmla="*/ 101670 w 105854"/>
              <a:gd name="connsiteY4" fmla="*/ 41367 h 98538"/>
              <a:gd name="connsiteX5" fmla="*/ 70 w 105854"/>
              <a:gd name="connsiteY5" fmla="*/ 92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54" h="98538">
                <a:moveTo>
                  <a:pt x="70" y="92"/>
                </a:moveTo>
                <a:cubicBezTo>
                  <a:pt x="-2576" y="2209"/>
                  <a:pt x="69920" y="37663"/>
                  <a:pt x="85795" y="54067"/>
                </a:cubicBezTo>
                <a:cubicBezTo>
                  <a:pt x="101670" y="70471"/>
                  <a:pt x="93203" y="97459"/>
                  <a:pt x="95320" y="98517"/>
                </a:cubicBezTo>
                <a:cubicBezTo>
                  <a:pt x="97437" y="99575"/>
                  <a:pt x="98495" y="60417"/>
                  <a:pt x="98495" y="60417"/>
                </a:cubicBezTo>
                <a:cubicBezTo>
                  <a:pt x="99553" y="50892"/>
                  <a:pt x="112253" y="49834"/>
                  <a:pt x="101670" y="41367"/>
                </a:cubicBezTo>
                <a:cubicBezTo>
                  <a:pt x="91087" y="32900"/>
                  <a:pt x="2716" y="-2025"/>
                  <a:pt x="70" y="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200DE77-A616-A834-D058-EF7E93817AD7}"/>
              </a:ext>
            </a:extLst>
          </p:cNvPr>
          <p:cNvSpPr/>
          <p:nvPr/>
        </p:nvSpPr>
        <p:spPr>
          <a:xfrm>
            <a:off x="4286250" y="4394200"/>
            <a:ext cx="210586" cy="114325"/>
          </a:xfrm>
          <a:custGeom>
            <a:avLst/>
            <a:gdLst>
              <a:gd name="connsiteX0" fmla="*/ 0 w 210586"/>
              <a:gd name="connsiteY0" fmla="*/ 0 h 114325"/>
              <a:gd name="connsiteX1" fmla="*/ 101600 w 210586"/>
              <a:gd name="connsiteY1" fmla="*/ 66675 h 114325"/>
              <a:gd name="connsiteX2" fmla="*/ 193675 w 210586"/>
              <a:gd name="connsiteY2" fmla="*/ 104775 h 114325"/>
              <a:gd name="connsiteX3" fmla="*/ 152400 w 210586"/>
              <a:gd name="connsiteY3" fmla="*/ 98425 h 114325"/>
              <a:gd name="connsiteX4" fmla="*/ 41275 w 210586"/>
              <a:gd name="connsiteY4" fmla="*/ 114300 h 114325"/>
              <a:gd name="connsiteX5" fmla="*/ 206375 w 210586"/>
              <a:gd name="connsiteY5" fmla="*/ 101600 h 114325"/>
              <a:gd name="connsiteX6" fmla="*/ 165100 w 210586"/>
              <a:gd name="connsiteY6" fmla="*/ 82550 h 114325"/>
              <a:gd name="connsiteX7" fmla="*/ 0 w 210586"/>
              <a:gd name="connsiteY7" fmla="*/ 0 h 1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86" h="114325">
                <a:moveTo>
                  <a:pt x="0" y="0"/>
                </a:moveTo>
                <a:cubicBezTo>
                  <a:pt x="34660" y="24606"/>
                  <a:pt x="69321" y="49213"/>
                  <a:pt x="101600" y="66675"/>
                </a:cubicBezTo>
                <a:cubicBezTo>
                  <a:pt x="133879" y="84137"/>
                  <a:pt x="185208" y="99483"/>
                  <a:pt x="193675" y="104775"/>
                </a:cubicBezTo>
                <a:cubicBezTo>
                  <a:pt x="202142" y="110067"/>
                  <a:pt x="177800" y="96838"/>
                  <a:pt x="152400" y="98425"/>
                </a:cubicBezTo>
                <a:cubicBezTo>
                  <a:pt x="127000" y="100013"/>
                  <a:pt x="32279" y="113771"/>
                  <a:pt x="41275" y="114300"/>
                </a:cubicBezTo>
                <a:cubicBezTo>
                  <a:pt x="50271" y="114829"/>
                  <a:pt x="185738" y="106892"/>
                  <a:pt x="206375" y="101600"/>
                </a:cubicBezTo>
                <a:cubicBezTo>
                  <a:pt x="227012" y="96308"/>
                  <a:pt x="165100" y="82550"/>
                  <a:pt x="165100" y="825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F927143-2B38-5169-21F3-594F23313ADC}"/>
              </a:ext>
            </a:extLst>
          </p:cNvPr>
          <p:cNvSpPr/>
          <p:nvPr/>
        </p:nvSpPr>
        <p:spPr>
          <a:xfrm>
            <a:off x="3940226" y="4229133"/>
            <a:ext cx="337129" cy="259681"/>
          </a:xfrm>
          <a:custGeom>
            <a:avLst/>
            <a:gdLst>
              <a:gd name="connsiteX0" fmla="*/ 38049 w 337129"/>
              <a:gd name="connsiteY0" fmla="*/ 6317 h 259681"/>
              <a:gd name="connsiteX1" fmla="*/ 3124 w 337129"/>
              <a:gd name="connsiteY1" fmla="*/ 104742 h 259681"/>
              <a:gd name="connsiteX2" fmla="*/ 3124 w 337129"/>
              <a:gd name="connsiteY2" fmla="*/ 133317 h 259681"/>
              <a:gd name="connsiteX3" fmla="*/ 15824 w 337129"/>
              <a:gd name="connsiteY3" fmla="*/ 219042 h 259681"/>
              <a:gd name="connsiteX4" fmla="*/ 53924 w 337129"/>
              <a:gd name="connsiteY4" fmla="*/ 253967 h 259681"/>
              <a:gd name="connsiteX5" fmla="*/ 142824 w 337129"/>
              <a:gd name="connsiteY5" fmla="*/ 257142 h 259681"/>
              <a:gd name="connsiteX6" fmla="*/ 196799 w 337129"/>
              <a:gd name="connsiteY6" fmla="*/ 228567 h 259681"/>
              <a:gd name="connsiteX7" fmla="*/ 238074 w 337129"/>
              <a:gd name="connsiteY7" fmla="*/ 171417 h 259681"/>
              <a:gd name="connsiteX8" fmla="*/ 257124 w 337129"/>
              <a:gd name="connsiteY8" fmla="*/ 117442 h 259681"/>
              <a:gd name="connsiteX9" fmla="*/ 336499 w 337129"/>
              <a:gd name="connsiteY9" fmla="*/ 117442 h 259681"/>
              <a:gd name="connsiteX10" fmla="*/ 288874 w 337129"/>
              <a:gd name="connsiteY10" fmla="*/ 72992 h 259681"/>
              <a:gd name="connsiteX11" fmla="*/ 193624 w 337129"/>
              <a:gd name="connsiteY11" fmla="*/ 22192 h 259681"/>
              <a:gd name="connsiteX12" fmla="*/ 98374 w 337129"/>
              <a:gd name="connsiteY12" fmla="*/ 9492 h 259681"/>
              <a:gd name="connsiteX13" fmla="*/ 38049 w 337129"/>
              <a:gd name="connsiteY13" fmla="*/ 6317 h 25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129" h="259681">
                <a:moveTo>
                  <a:pt x="38049" y="6317"/>
                </a:moveTo>
                <a:cubicBezTo>
                  <a:pt x="22174" y="22192"/>
                  <a:pt x="8945" y="83575"/>
                  <a:pt x="3124" y="104742"/>
                </a:cubicBezTo>
                <a:cubicBezTo>
                  <a:pt x="-2697" y="125909"/>
                  <a:pt x="1007" y="114267"/>
                  <a:pt x="3124" y="133317"/>
                </a:cubicBezTo>
                <a:cubicBezTo>
                  <a:pt x="5241" y="152367"/>
                  <a:pt x="7357" y="198934"/>
                  <a:pt x="15824" y="219042"/>
                </a:cubicBezTo>
                <a:cubicBezTo>
                  <a:pt x="24291" y="239150"/>
                  <a:pt x="32757" y="247617"/>
                  <a:pt x="53924" y="253967"/>
                </a:cubicBezTo>
                <a:cubicBezTo>
                  <a:pt x="75091" y="260317"/>
                  <a:pt x="119012" y="261375"/>
                  <a:pt x="142824" y="257142"/>
                </a:cubicBezTo>
                <a:cubicBezTo>
                  <a:pt x="166636" y="252909"/>
                  <a:pt x="180924" y="242855"/>
                  <a:pt x="196799" y="228567"/>
                </a:cubicBezTo>
                <a:cubicBezTo>
                  <a:pt x="212674" y="214280"/>
                  <a:pt x="228020" y="189938"/>
                  <a:pt x="238074" y="171417"/>
                </a:cubicBezTo>
                <a:cubicBezTo>
                  <a:pt x="248128" y="152896"/>
                  <a:pt x="240720" y="126438"/>
                  <a:pt x="257124" y="117442"/>
                </a:cubicBezTo>
                <a:cubicBezTo>
                  <a:pt x="273528" y="108446"/>
                  <a:pt x="331207" y="124850"/>
                  <a:pt x="336499" y="117442"/>
                </a:cubicBezTo>
                <a:cubicBezTo>
                  <a:pt x="341791" y="110034"/>
                  <a:pt x="312687" y="88867"/>
                  <a:pt x="288874" y="72992"/>
                </a:cubicBezTo>
                <a:cubicBezTo>
                  <a:pt x="265062" y="57117"/>
                  <a:pt x="225374" y="32775"/>
                  <a:pt x="193624" y="22192"/>
                </a:cubicBezTo>
                <a:cubicBezTo>
                  <a:pt x="161874" y="11609"/>
                  <a:pt x="119541" y="9492"/>
                  <a:pt x="98374" y="9492"/>
                </a:cubicBezTo>
                <a:cubicBezTo>
                  <a:pt x="77207" y="9492"/>
                  <a:pt x="53924" y="-9558"/>
                  <a:pt x="38049" y="63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F0156050-F1F7-7A2C-D033-AE689A217612}"/>
              </a:ext>
            </a:extLst>
          </p:cNvPr>
          <p:cNvSpPr/>
          <p:nvPr/>
        </p:nvSpPr>
        <p:spPr>
          <a:xfrm rot="7164597">
            <a:off x="4049209" y="4309020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52D1DF17-779C-DE15-97C5-D1512BFFCABA}"/>
              </a:ext>
            </a:extLst>
          </p:cNvPr>
          <p:cNvSpPr/>
          <p:nvPr/>
        </p:nvSpPr>
        <p:spPr>
          <a:xfrm>
            <a:off x="3998526" y="4351746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199DA5A-B483-DE9F-8441-1C5A3C93ABBC}"/>
              </a:ext>
            </a:extLst>
          </p:cNvPr>
          <p:cNvSpPr/>
          <p:nvPr/>
        </p:nvSpPr>
        <p:spPr>
          <a:xfrm>
            <a:off x="3820544" y="4133717"/>
            <a:ext cx="193062" cy="262301"/>
          </a:xfrm>
          <a:custGeom>
            <a:avLst/>
            <a:gdLst>
              <a:gd name="connsiteX0" fmla="*/ 2156 w 193062"/>
              <a:gd name="connsiteY0" fmla="*/ 260483 h 262301"/>
              <a:gd name="connsiteX1" fmla="*/ 148206 w 193062"/>
              <a:gd name="connsiteY1" fmla="*/ 82683 h 262301"/>
              <a:gd name="connsiteX2" fmla="*/ 192656 w 193062"/>
              <a:gd name="connsiteY2" fmla="*/ 73158 h 262301"/>
              <a:gd name="connsiteX3" fmla="*/ 170431 w 193062"/>
              <a:gd name="connsiteY3" fmla="*/ 63633 h 262301"/>
              <a:gd name="connsiteX4" fmla="*/ 173606 w 193062"/>
              <a:gd name="connsiteY4" fmla="*/ 133 h 262301"/>
              <a:gd name="connsiteX5" fmla="*/ 141856 w 193062"/>
              <a:gd name="connsiteY5" fmla="*/ 82683 h 262301"/>
              <a:gd name="connsiteX6" fmla="*/ 125981 w 193062"/>
              <a:gd name="connsiteY6" fmla="*/ 79508 h 262301"/>
              <a:gd name="connsiteX7" fmla="*/ 94231 w 193062"/>
              <a:gd name="connsiteY7" fmla="*/ 54108 h 262301"/>
              <a:gd name="connsiteX8" fmla="*/ 100581 w 193062"/>
              <a:gd name="connsiteY8" fmla="*/ 98558 h 262301"/>
              <a:gd name="connsiteX9" fmla="*/ 33906 w 193062"/>
              <a:gd name="connsiteY9" fmla="*/ 117608 h 262301"/>
              <a:gd name="connsiteX10" fmla="*/ 68831 w 193062"/>
              <a:gd name="connsiteY10" fmla="*/ 136658 h 262301"/>
              <a:gd name="connsiteX11" fmla="*/ 62481 w 193062"/>
              <a:gd name="connsiteY11" fmla="*/ 171583 h 262301"/>
              <a:gd name="connsiteX12" fmla="*/ 2156 w 193062"/>
              <a:gd name="connsiteY12" fmla="*/ 260483 h 26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062" h="262301">
                <a:moveTo>
                  <a:pt x="2156" y="260483"/>
                </a:moveTo>
                <a:cubicBezTo>
                  <a:pt x="16443" y="245666"/>
                  <a:pt x="116456" y="113904"/>
                  <a:pt x="148206" y="82683"/>
                </a:cubicBezTo>
                <a:cubicBezTo>
                  <a:pt x="179956" y="51462"/>
                  <a:pt x="188952" y="76333"/>
                  <a:pt x="192656" y="73158"/>
                </a:cubicBezTo>
                <a:cubicBezTo>
                  <a:pt x="196360" y="69983"/>
                  <a:pt x="173606" y="75804"/>
                  <a:pt x="170431" y="63633"/>
                </a:cubicBezTo>
                <a:cubicBezTo>
                  <a:pt x="167256" y="51462"/>
                  <a:pt x="178368" y="-3042"/>
                  <a:pt x="173606" y="133"/>
                </a:cubicBezTo>
                <a:cubicBezTo>
                  <a:pt x="168844" y="3308"/>
                  <a:pt x="149793" y="69454"/>
                  <a:pt x="141856" y="82683"/>
                </a:cubicBezTo>
                <a:cubicBezTo>
                  <a:pt x="133919" y="95912"/>
                  <a:pt x="133919" y="84270"/>
                  <a:pt x="125981" y="79508"/>
                </a:cubicBezTo>
                <a:cubicBezTo>
                  <a:pt x="118044" y="74745"/>
                  <a:pt x="98464" y="50933"/>
                  <a:pt x="94231" y="54108"/>
                </a:cubicBezTo>
                <a:cubicBezTo>
                  <a:pt x="89998" y="57283"/>
                  <a:pt x="110635" y="87975"/>
                  <a:pt x="100581" y="98558"/>
                </a:cubicBezTo>
                <a:cubicBezTo>
                  <a:pt x="90527" y="109141"/>
                  <a:pt x="39198" y="111258"/>
                  <a:pt x="33906" y="117608"/>
                </a:cubicBezTo>
                <a:cubicBezTo>
                  <a:pt x="28614" y="123958"/>
                  <a:pt x="64069" y="127662"/>
                  <a:pt x="68831" y="136658"/>
                </a:cubicBezTo>
                <a:cubicBezTo>
                  <a:pt x="73593" y="145654"/>
                  <a:pt x="76239" y="147771"/>
                  <a:pt x="62481" y="171583"/>
                </a:cubicBezTo>
                <a:cubicBezTo>
                  <a:pt x="48723" y="195395"/>
                  <a:pt x="-12131" y="275300"/>
                  <a:pt x="2156" y="2604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15D2E3A-132B-E5B0-7E99-C77916017710}"/>
              </a:ext>
            </a:extLst>
          </p:cNvPr>
          <p:cNvSpPr/>
          <p:nvPr/>
        </p:nvSpPr>
        <p:spPr>
          <a:xfrm>
            <a:off x="3833392" y="4127253"/>
            <a:ext cx="208383" cy="168885"/>
          </a:xfrm>
          <a:custGeom>
            <a:avLst/>
            <a:gdLst>
              <a:gd name="connsiteX0" fmla="*/ 2008 w 208383"/>
              <a:gd name="connsiteY0" fmla="*/ 168522 h 168885"/>
              <a:gd name="connsiteX1" fmla="*/ 148058 w 208383"/>
              <a:gd name="connsiteY1" fmla="*/ 41522 h 168885"/>
              <a:gd name="connsiteX2" fmla="*/ 109958 w 208383"/>
              <a:gd name="connsiteY2" fmla="*/ 85972 h 168885"/>
              <a:gd name="connsiteX3" fmla="*/ 208383 w 208383"/>
              <a:gd name="connsiteY3" fmla="*/ 247 h 168885"/>
              <a:gd name="connsiteX4" fmla="*/ 109958 w 208383"/>
              <a:gd name="connsiteY4" fmla="*/ 60572 h 168885"/>
              <a:gd name="connsiteX5" fmla="*/ 65508 w 208383"/>
              <a:gd name="connsiteY5" fmla="*/ 79622 h 168885"/>
              <a:gd name="connsiteX6" fmla="*/ 2008 w 208383"/>
              <a:gd name="connsiteY6" fmla="*/ 168522 h 16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83" h="168885">
                <a:moveTo>
                  <a:pt x="2008" y="168522"/>
                </a:moveTo>
                <a:cubicBezTo>
                  <a:pt x="15766" y="162172"/>
                  <a:pt x="130066" y="55280"/>
                  <a:pt x="148058" y="41522"/>
                </a:cubicBezTo>
                <a:cubicBezTo>
                  <a:pt x="166050" y="27764"/>
                  <a:pt x="99904" y="92851"/>
                  <a:pt x="109958" y="85972"/>
                </a:cubicBezTo>
                <a:cubicBezTo>
                  <a:pt x="120012" y="79093"/>
                  <a:pt x="208383" y="4480"/>
                  <a:pt x="208383" y="247"/>
                </a:cubicBezTo>
                <a:cubicBezTo>
                  <a:pt x="208383" y="-3986"/>
                  <a:pt x="133770" y="47343"/>
                  <a:pt x="109958" y="60572"/>
                </a:cubicBezTo>
                <a:cubicBezTo>
                  <a:pt x="86146" y="73801"/>
                  <a:pt x="81912" y="63218"/>
                  <a:pt x="65508" y="79622"/>
                </a:cubicBezTo>
                <a:cubicBezTo>
                  <a:pt x="49104" y="96026"/>
                  <a:pt x="-11750" y="174872"/>
                  <a:pt x="2008" y="1685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FE360EA-F59B-2D95-2DEA-FA2B4C76C9B0}"/>
              </a:ext>
            </a:extLst>
          </p:cNvPr>
          <p:cNvSpPr/>
          <p:nvPr/>
        </p:nvSpPr>
        <p:spPr>
          <a:xfrm>
            <a:off x="3988095" y="4133794"/>
            <a:ext cx="276931" cy="111531"/>
          </a:xfrm>
          <a:custGeom>
            <a:avLst/>
            <a:gdLst>
              <a:gd name="connsiteX0" fmla="*/ 2880 w 276931"/>
              <a:gd name="connsiteY0" fmla="*/ 50856 h 111531"/>
              <a:gd name="connsiteX1" fmla="*/ 139405 w 276931"/>
              <a:gd name="connsiteY1" fmla="*/ 47681 h 111531"/>
              <a:gd name="connsiteX2" fmla="*/ 275930 w 276931"/>
              <a:gd name="connsiteY2" fmla="*/ 111181 h 111531"/>
              <a:gd name="connsiteX3" fmla="*/ 196555 w 276931"/>
              <a:gd name="connsiteY3" fmla="*/ 69906 h 111531"/>
              <a:gd name="connsiteX4" fmla="*/ 107655 w 276931"/>
              <a:gd name="connsiteY4" fmla="*/ 56 h 111531"/>
              <a:gd name="connsiteX5" fmla="*/ 237830 w 276931"/>
              <a:gd name="connsiteY5" fmla="*/ 57206 h 111531"/>
              <a:gd name="connsiteX6" fmla="*/ 126705 w 276931"/>
              <a:gd name="connsiteY6" fmla="*/ 6406 h 111531"/>
              <a:gd name="connsiteX7" fmla="*/ 53680 w 276931"/>
              <a:gd name="connsiteY7" fmla="*/ 25456 h 111531"/>
              <a:gd name="connsiteX8" fmla="*/ 2880 w 276931"/>
              <a:gd name="connsiteY8" fmla="*/ 50856 h 1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31" h="111531">
                <a:moveTo>
                  <a:pt x="2880" y="50856"/>
                </a:moveTo>
                <a:cubicBezTo>
                  <a:pt x="17167" y="54560"/>
                  <a:pt x="93897" y="37627"/>
                  <a:pt x="139405" y="47681"/>
                </a:cubicBezTo>
                <a:cubicBezTo>
                  <a:pt x="184913" y="57735"/>
                  <a:pt x="266405" y="107477"/>
                  <a:pt x="275930" y="111181"/>
                </a:cubicBezTo>
                <a:cubicBezTo>
                  <a:pt x="285455" y="114885"/>
                  <a:pt x="224601" y="88427"/>
                  <a:pt x="196555" y="69906"/>
                </a:cubicBezTo>
                <a:cubicBezTo>
                  <a:pt x="168509" y="51385"/>
                  <a:pt x="100776" y="2173"/>
                  <a:pt x="107655" y="56"/>
                </a:cubicBezTo>
                <a:cubicBezTo>
                  <a:pt x="114534" y="-2061"/>
                  <a:pt x="234655" y="56148"/>
                  <a:pt x="237830" y="57206"/>
                </a:cubicBezTo>
                <a:cubicBezTo>
                  <a:pt x="241005" y="58264"/>
                  <a:pt x="157397" y="11698"/>
                  <a:pt x="126705" y="6406"/>
                </a:cubicBezTo>
                <a:cubicBezTo>
                  <a:pt x="96013" y="1114"/>
                  <a:pt x="76434" y="15931"/>
                  <a:pt x="53680" y="25456"/>
                </a:cubicBezTo>
                <a:cubicBezTo>
                  <a:pt x="30926" y="34981"/>
                  <a:pt x="-11407" y="47152"/>
                  <a:pt x="2880" y="508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5B14548-BF3B-DA39-6851-9EDDC8107A7E}"/>
              </a:ext>
            </a:extLst>
          </p:cNvPr>
          <p:cNvSpPr/>
          <p:nvPr/>
        </p:nvSpPr>
        <p:spPr>
          <a:xfrm>
            <a:off x="4209652" y="4199096"/>
            <a:ext cx="304448" cy="198066"/>
          </a:xfrm>
          <a:custGeom>
            <a:avLst/>
            <a:gdLst>
              <a:gd name="connsiteX0" fmla="*/ 398 w 304448"/>
              <a:gd name="connsiteY0" fmla="*/ 1429 h 198066"/>
              <a:gd name="connsiteX1" fmla="*/ 197248 w 304448"/>
              <a:gd name="connsiteY1" fmla="*/ 115729 h 198066"/>
              <a:gd name="connsiteX2" fmla="*/ 178198 w 304448"/>
              <a:gd name="connsiteY2" fmla="*/ 87154 h 198066"/>
              <a:gd name="connsiteX3" fmla="*/ 302023 w 304448"/>
              <a:gd name="connsiteY3" fmla="*/ 195104 h 198066"/>
              <a:gd name="connsiteX4" fmla="*/ 248048 w 304448"/>
              <a:gd name="connsiteY4" fmla="*/ 160179 h 198066"/>
              <a:gd name="connsiteX5" fmla="*/ 101998 w 304448"/>
              <a:gd name="connsiteY5" fmla="*/ 80804 h 198066"/>
              <a:gd name="connsiteX6" fmla="*/ 225823 w 304448"/>
              <a:gd name="connsiteY6" fmla="*/ 134779 h 198066"/>
              <a:gd name="connsiteX7" fmla="*/ 171848 w 304448"/>
              <a:gd name="connsiteY7" fmla="*/ 74454 h 198066"/>
              <a:gd name="connsiteX8" fmla="*/ 146448 w 304448"/>
              <a:gd name="connsiteY8" fmla="*/ 52229 h 198066"/>
              <a:gd name="connsiteX9" fmla="*/ 398 w 304448"/>
              <a:gd name="connsiteY9" fmla="*/ 1429 h 19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448" h="198066">
                <a:moveTo>
                  <a:pt x="398" y="1429"/>
                </a:moveTo>
                <a:cubicBezTo>
                  <a:pt x="8865" y="12012"/>
                  <a:pt x="167615" y="101441"/>
                  <a:pt x="197248" y="115729"/>
                </a:cubicBezTo>
                <a:cubicBezTo>
                  <a:pt x="226881" y="130017"/>
                  <a:pt x="160736" y="73925"/>
                  <a:pt x="178198" y="87154"/>
                </a:cubicBezTo>
                <a:cubicBezTo>
                  <a:pt x="195661" y="100383"/>
                  <a:pt x="290381" y="182933"/>
                  <a:pt x="302023" y="195104"/>
                </a:cubicBezTo>
                <a:cubicBezTo>
                  <a:pt x="313665" y="207275"/>
                  <a:pt x="281386" y="179229"/>
                  <a:pt x="248048" y="160179"/>
                </a:cubicBezTo>
                <a:cubicBezTo>
                  <a:pt x="214711" y="141129"/>
                  <a:pt x="105702" y="85037"/>
                  <a:pt x="101998" y="80804"/>
                </a:cubicBezTo>
                <a:cubicBezTo>
                  <a:pt x="98294" y="76571"/>
                  <a:pt x="214181" y="135837"/>
                  <a:pt x="225823" y="134779"/>
                </a:cubicBezTo>
                <a:cubicBezTo>
                  <a:pt x="237465" y="133721"/>
                  <a:pt x="185077" y="88212"/>
                  <a:pt x="171848" y="74454"/>
                </a:cubicBezTo>
                <a:cubicBezTo>
                  <a:pt x="158619" y="60696"/>
                  <a:pt x="171848" y="62283"/>
                  <a:pt x="146448" y="52229"/>
                </a:cubicBezTo>
                <a:cubicBezTo>
                  <a:pt x="121048" y="42175"/>
                  <a:pt x="-8069" y="-9154"/>
                  <a:pt x="398" y="1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477B8D8-3C3A-4A12-48D2-5574951F9DF0}"/>
              </a:ext>
            </a:extLst>
          </p:cNvPr>
          <p:cNvSpPr/>
          <p:nvPr/>
        </p:nvSpPr>
        <p:spPr>
          <a:xfrm>
            <a:off x="3784410" y="3813120"/>
            <a:ext cx="366338" cy="155667"/>
          </a:xfrm>
          <a:custGeom>
            <a:avLst/>
            <a:gdLst>
              <a:gd name="connsiteX0" fmla="*/ 190 w 366338"/>
              <a:gd name="connsiteY0" fmla="*/ 155630 h 155667"/>
              <a:gd name="connsiteX1" fmla="*/ 216090 w 366338"/>
              <a:gd name="connsiteY1" fmla="*/ 34980 h 155667"/>
              <a:gd name="connsiteX2" fmla="*/ 193865 w 366338"/>
              <a:gd name="connsiteY2" fmla="*/ 63555 h 155667"/>
              <a:gd name="connsiteX3" fmla="*/ 235140 w 366338"/>
              <a:gd name="connsiteY3" fmla="*/ 22280 h 155667"/>
              <a:gd name="connsiteX4" fmla="*/ 365315 w 366338"/>
              <a:gd name="connsiteY4" fmla="*/ 15930 h 155667"/>
              <a:gd name="connsiteX5" fmla="*/ 289115 w 366338"/>
              <a:gd name="connsiteY5" fmla="*/ 15930 h 155667"/>
              <a:gd name="connsiteX6" fmla="*/ 168465 w 366338"/>
              <a:gd name="connsiteY6" fmla="*/ 55 h 155667"/>
              <a:gd name="connsiteX7" fmla="*/ 197040 w 366338"/>
              <a:gd name="connsiteY7" fmla="*/ 22280 h 155667"/>
              <a:gd name="connsiteX8" fmla="*/ 177990 w 366338"/>
              <a:gd name="connsiteY8" fmla="*/ 47680 h 155667"/>
              <a:gd name="connsiteX9" fmla="*/ 190 w 366338"/>
              <a:gd name="connsiteY9" fmla="*/ 155630 h 15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338" h="155667">
                <a:moveTo>
                  <a:pt x="190" y="155630"/>
                </a:moveTo>
                <a:cubicBezTo>
                  <a:pt x="6540" y="153513"/>
                  <a:pt x="183811" y="50326"/>
                  <a:pt x="216090" y="34980"/>
                </a:cubicBezTo>
                <a:cubicBezTo>
                  <a:pt x="248369" y="19634"/>
                  <a:pt x="190690" y="65672"/>
                  <a:pt x="193865" y="63555"/>
                </a:cubicBezTo>
                <a:cubicBezTo>
                  <a:pt x="197040" y="61438"/>
                  <a:pt x="206565" y="30218"/>
                  <a:pt x="235140" y="22280"/>
                </a:cubicBezTo>
                <a:cubicBezTo>
                  <a:pt x="263715" y="14342"/>
                  <a:pt x="356319" y="16988"/>
                  <a:pt x="365315" y="15930"/>
                </a:cubicBezTo>
                <a:cubicBezTo>
                  <a:pt x="374311" y="14872"/>
                  <a:pt x="321923" y="18576"/>
                  <a:pt x="289115" y="15930"/>
                </a:cubicBezTo>
                <a:cubicBezTo>
                  <a:pt x="256307" y="13284"/>
                  <a:pt x="183811" y="-1003"/>
                  <a:pt x="168465" y="55"/>
                </a:cubicBezTo>
                <a:cubicBezTo>
                  <a:pt x="153119" y="1113"/>
                  <a:pt x="195452" y="14342"/>
                  <a:pt x="197040" y="22280"/>
                </a:cubicBezTo>
                <a:cubicBezTo>
                  <a:pt x="198628" y="30218"/>
                  <a:pt x="207623" y="24926"/>
                  <a:pt x="177990" y="47680"/>
                </a:cubicBezTo>
                <a:cubicBezTo>
                  <a:pt x="148357" y="70434"/>
                  <a:pt x="-6160" y="157747"/>
                  <a:pt x="190" y="1556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FCAABE0-180B-E884-EFF8-26CA127F136E}"/>
              </a:ext>
            </a:extLst>
          </p:cNvPr>
          <p:cNvSpPr/>
          <p:nvPr/>
        </p:nvSpPr>
        <p:spPr>
          <a:xfrm>
            <a:off x="3948361" y="3809966"/>
            <a:ext cx="321814" cy="159067"/>
          </a:xfrm>
          <a:custGeom>
            <a:avLst/>
            <a:gdLst>
              <a:gd name="connsiteX0" fmla="*/ 1339 w 321814"/>
              <a:gd name="connsiteY0" fmla="*/ 158784 h 159067"/>
              <a:gd name="connsiteX1" fmla="*/ 163264 w 321814"/>
              <a:gd name="connsiteY1" fmla="*/ 41309 h 159067"/>
              <a:gd name="connsiteX2" fmla="*/ 318839 w 321814"/>
              <a:gd name="connsiteY2" fmla="*/ 57184 h 159067"/>
              <a:gd name="connsiteX3" fmla="*/ 252164 w 321814"/>
              <a:gd name="connsiteY3" fmla="*/ 34959 h 159067"/>
              <a:gd name="connsiteX4" fmla="*/ 90239 w 321814"/>
              <a:gd name="connsiteY4" fmla="*/ 34 h 159067"/>
              <a:gd name="connsiteX5" fmla="*/ 128339 w 321814"/>
              <a:gd name="connsiteY5" fmla="*/ 28609 h 159067"/>
              <a:gd name="connsiteX6" fmla="*/ 153739 w 321814"/>
              <a:gd name="connsiteY6" fmla="*/ 34959 h 159067"/>
              <a:gd name="connsiteX7" fmla="*/ 90239 w 321814"/>
              <a:gd name="connsiteY7" fmla="*/ 73059 h 159067"/>
              <a:gd name="connsiteX8" fmla="*/ 1339 w 321814"/>
              <a:gd name="connsiteY8" fmla="*/ 158784 h 15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814" h="159067">
                <a:moveTo>
                  <a:pt x="1339" y="158784"/>
                </a:moveTo>
                <a:cubicBezTo>
                  <a:pt x="13510" y="153492"/>
                  <a:pt x="110347" y="58242"/>
                  <a:pt x="163264" y="41309"/>
                </a:cubicBezTo>
                <a:cubicBezTo>
                  <a:pt x="216181" y="24376"/>
                  <a:pt x="304022" y="58242"/>
                  <a:pt x="318839" y="57184"/>
                </a:cubicBezTo>
                <a:cubicBezTo>
                  <a:pt x="333656" y="56126"/>
                  <a:pt x="290264" y="44484"/>
                  <a:pt x="252164" y="34959"/>
                </a:cubicBezTo>
                <a:cubicBezTo>
                  <a:pt x="214064" y="25434"/>
                  <a:pt x="110876" y="1092"/>
                  <a:pt x="90239" y="34"/>
                </a:cubicBezTo>
                <a:cubicBezTo>
                  <a:pt x="69602" y="-1024"/>
                  <a:pt x="117756" y="22788"/>
                  <a:pt x="128339" y="28609"/>
                </a:cubicBezTo>
                <a:cubicBezTo>
                  <a:pt x="138922" y="34430"/>
                  <a:pt x="160089" y="27551"/>
                  <a:pt x="153739" y="34959"/>
                </a:cubicBezTo>
                <a:cubicBezTo>
                  <a:pt x="147389" y="42367"/>
                  <a:pt x="117227" y="52421"/>
                  <a:pt x="90239" y="73059"/>
                </a:cubicBezTo>
                <a:cubicBezTo>
                  <a:pt x="63251" y="93697"/>
                  <a:pt x="-10832" y="164076"/>
                  <a:pt x="1339" y="1587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BC45961-04E8-D182-4D1B-087032072481}"/>
              </a:ext>
            </a:extLst>
          </p:cNvPr>
          <p:cNvSpPr/>
          <p:nvPr/>
        </p:nvSpPr>
        <p:spPr>
          <a:xfrm>
            <a:off x="3997325" y="3870180"/>
            <a:ext cx="213579" cy="98570"/>
          </a:xfrm>
          <a:custGeom>
            <a:avLst/>
            <a:gdLst>
              <a:gd name="connsiteX0" fmla="*/ 0 w 213579"/>
              <a:gd name="connsiteY0" fmla="*/ 98570 h 98570"/>
              <a:gd name="connsiteX1" fmla="*/ 139700 w 213579"/>
              <a:gd name="connsiteY1" fmla="*/ 44595 h 98570"/>
              <a:gd name="connsiteX2" fmla="*/ 180975 w 213579"/>
              <a:gd name="connsiteY2" fmla="*/ 69995 h 98570"/>
              <a:gd name="connsiteX3" fmla="*/ 212725 w 213579"/>
              <a:gd name="connsiteY3" fmla="*/ 76345 h 98570"/>
              <a:gd name="connsiteX4" fmla="*/ 146050 w 213579"/>
              <a:gd name="connsiteY4" fmla="*/ 47770 h 98570"/>
              <a:gd name="connsiteX5" fmla="*/ 180975 w 213579"/>
              <a:gd name="connsiteY5" fmla="*/ 145 h 98570"/>
              <a:gd name="connsiteX6" fmla="*/ 117475 w 213579"/>
              <a:gd name="connsiteY6" fmla="*/ 31895 h 98570"/>
              <a:gd name="connsiteX7" fmla="*/ 0 w 213579"/>
              <a:gd name="connsiteY7" fmla="*/ 98570 h 9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79" h="98570">
                <a:moveTo>
                  <a:pt x="0" y="98570"/>
                </a:moveTo>
                <a:cubicBezTo>
                  <a:pt x="54769" y="73963"/>
                  <a:pt x="109538" y="49357"/>
                  <a:pt x="139700" y="44595"/>
                </a:cubicBezTo>
                <a:cubicBezTo>
                  <a:pt x="169863" y="39832"/>
                  <a:pt x="168804" y="64703"/>
                  <a:pt x="180975" y="69995"/>
                </a:cubicBezTo>
                <a:cubicBezTo>
                  <a:pt x="193146" y="75287"/>
                  <a:pt x="218546" y="80049"/>
                  <a:pt x="212725" y="76345"/>
                </a:cubicBezTo>
                <a:cubicBezTo>
                  <a:pt x="206904" y="72641"/>
                  <a:pt x="151342" y="60470"/>
                  <a:pt x="146050" y="47770"/>
                </a:cubicBezTo>
                <a:cubicBezTo>
                  <a:pt x="140758" y="35070"/>
                  <a:pt x="185737" y="2791"/>
                  <a:pt x="180975" y="145"/>
                </a:cubicBezTo>
                <a:cubicBezTo>
                  <a:pt x="176213" y="-2501"/>
                  <a:pt x="117475" y="31895"/>
                  <a:pt x="117475" y="31895"/>
                </a:cubicBezTo>
                <a:lnTo>
                  <a:pt x="0" y="9857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129C2E1-E63C-037F-C438-0F4B0B0109FA}"/>
              </a:ext>
            </a:extLst>
          </p:cNvPr>
          <p:cNvSpPr/>
          <p:nvPr/>
        </p:nvSpPr>
        <p:spPr>
          <a:xfrm>
            <a:off x="4216019" y="3803637"/>
            <a:ext cx="234801" cy="79623"/>
          </a:xfrm>
          <a:custGeom>
            <a:avLst/>
            <a:gdLst>
              <a:gd name="connsiteX0" fmla="*/ 381 w 234801"/>
              <a:gd name="connsiteY0" fmla="*/ 73038 h 79623"/>
              <a:gd name="connsiteX1" fmla="*/ 105156 w 234801"/>
              <a:gd name="connsiteY1" fmla="*/ 44463 h 79623"/>
              <a:gd name="connsiteX2" fmla="*/ 89281 w 234801"/>
              <a:gd name="connsiteY2" fmla="*/ 73038 h 79623"/>
              <a:gd name="connsiteX3" fmla="*/ 232156 w 234801"/>
              <a:gd name="connsiteY3" fmla="*/ 79388 h 79623"/>
              <a:gd name="connsiteX4" fmla="*/ 175006 w 234801"/>
              <a:gd name="connsiteY4" fmla="*/ 73038 h 79623"/>
              <a:gd name="connsiteX5" fmla="*/ 86106 w 234801"/>
              <a:gd name="connsiteY5" fmla="*/ 28588 h 79623"/>
              <a:gd name="connsiteX6" fmla="*/ 92456 w 234801"/>
              <a:gd name="connsiteY6" fmla="*/ 13 h 79623"/>
              <a:gd name="connsiteX7" fmla="*/ 70231 w 234801"/>
              <a:gd name="connsiteY7" fmla="*/ 25413 h 79623"/>
              <a:gd name="connsiteX8" fmla="*/ 381 w 234801"/>
              <a:gd name="connsiteY8" fmla="*/ 73038 h 7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801" h="79623">
                <a:moveTo>
                  <a:pt x="381" y="73038"/>
                </a:moveTo>
                <a:cubicBezTo>
                  <a:pt x="6202" y="76213"/>
                  <a:pt x="90339" y="44463"/>
                  <a:pt x="105156" y="44463"/>
                </a:cubicBezTo>
                <a:cubicBezTo>
                  <a:pt x="119973" y="44463"/>
                  <a:pt x="68114" y="67217"/>
                  <a:pt x="89281" y="73038"/>
                </a:cubicBezTo>
                <a:cubicBezTo>
                  <a:pt x="110448" y="78859"/>
                  <a:pt x="217869" y="79388"/>
                  <a:pt x="232156" y="79388"/>
                </a:cubicBezTo>
                <a:cubicBezTo>
                  <a:pt x="246443" y="79388"/>
                  <a:pt x="199348" y="81505"/>
                  <a:pt x="175006" y="73038"/>
                </a:cubicBezTo>
                <a:cubicBezTo>
                  <a:pt x="150664" y="64571"/>
                  <a:pt x="99864" y="40759"/>
                  <a:pt x="86106" y="28588"/>
                </a:cubicBezTo>
                <a:cubicBezTo>
                  <a:pt x="72348" y="16417"/>
                  <a:pt x="95102" y="542"/>
                  <a:pt x="92456" y="13"/>
                </a:cubicBezTo>
                <a:cubicBezTo>
                  <a:pt x="89810" y="-516"/>
                  <a:pt x="83460" y="14301"/>
                  <a:pt x="70231" y="25413"/>
                </a:cubicBezTo>
                <a:cubicBezTo>
                  <a:pt x="57002" y="36525"/>
                  <a:pt x="-5440" y="69863"/>
                  <a:pt x="381" y="730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36167766-7FCD-765E-2403-1641EF3F1D50}"/>
              </a:ext>
            </a:extLst>
          </p:cNvPr>
          <p:cNvSpPr/>
          <p:nvPr/>
        </p:nvSpPr>
        <p:spPr>
          <a:xfrm>
            <a:off x="4000500" y="3889132"/>
            <a:ext cx="440828" cy="86323"/>
          </a:xfrm>
          <a:custGeom>
            <a:avLst/>
            <a:gdLst>
              <a:gd name="connsiteX0" fmla="*/ 0 w 440828"/>
              <a:gd name="connsiteY0" fmla="*/ 66918 h 86323"/>
              <a:gd name="connsiteX1" fmla="*/ 174625 w 440828"/>
              <a:gd name="connsiteY1" fmla="*/ 66918 h 86323"/>
              <a:gd name="connsiteX2" fmla="*/ 301625 w 440828"/>
              <a:gd name="connsiteY2" fmla="*/ 85968 h 86323"/>
              <a:gd name="connsiteX3" fmla="*/ 273050 w 440828"/>
              <a:gd name="connsiteY3" fmla="*/ 47868 h 86323"/>
              <a:gd name="connsiteX4" fmla="*/ 438150 w 440828"/>
              <a:gd name="connsiteY4" fmla="*/ 79618 h 86323"/>
              <a:gd name="connsiteX5" fmla="*/ 371475 w 440828"/>
              <a:gd name="connsiteY5" fmla="*/ 54218 h 86323"/>
              <a:gd name="connsiteX6" fmla="*/ 320675 w 440828"/>
              <a:gd name="connsiteY6" fmla="*/ 12943 h 86323"/>
              <a:gd name="connsiteX7" fmla="*/ 330200 w 440828"/>
              <a:gd name="connsiteY7" fmla="*/ 38343 h 86323"/>
              <a:gd name="connsiteX8" fmla="*/ 193675 w 440828"/>
              <a:gd name="connsiteY8" fmla="*/ 243 h 86323"/>
              <a:gd name="connsiteX9" fmla="*/ 285750 w 440828"/>
              <a:gd name="connsiteY9" fmla="*/ 60568 h 86323"/>
              <a:gd name="connsiteX10" fmla="*/ 231775 w 440828"/>
              <a:gd name="connsiteY10" fmla="*/ 60568 h 86323"/>
              <a:gd name="connsiteX11" fmla="*/ 0 w 440828"/>
              <a:gd name="connsiteY11" fmla="*/ 66918 h 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828" h="86323">
                <a:moveTo>
                  <a:pt x="0" y="66918"/>
                </a:moveTo>
                <a:cubicBezTo>
                  <a:pt x="62177" y="65330"/>
                  <a:pt x="124354" y="63743"/>
                  <a:pt x="174625" y="66918"/>
                </a:cubicBezTo>
                <a:cubicBezTo>
                  <a:pt x="224896" y="70093"/>
                  <a:pt x="285221" y="89143"/>
                  <a:pt x="301625" y="85968"/>
                </a:cubicBezTo>
                <a:cubicBezTo>
                  <a:pt x="318029" y="82793"/>
                  <a:pt x="250296" y="48926"/>
                  <a:pt x="273050" y="47868"/>
                </a:cubicBezTo>
                <a:cubicBezTo>
                  <a:pt x="295804" y="46810"/>
                  <a:pt x="421746" y="78560"/>
                  <a:pt x="438150" y="79618"/>
                </a:cubicBezTo>
                <a:cubicBezTo>
                  <a:pt x="454554" y="80676"/>
                  <a:pt x="391054" y="65330"/>
                  <a:pt x="371475" y="54218"/>
                </a:cubicBezTo>
                <a:cubicBezTo>
                  <a:pt x="351896" y="43106"/>
                  <a:pt x="327554" y="15589"/>
                  <a:pt x="320675" y="12943"/>
                </a:cubicBezTo>
                <a:cubicBezTo>
                  <a:pt x="313796" y="10297"/>
                  <a:pt x="351367" y="40460"/>
                  <a:pt x="330200" y="38343"/>
                </a:cubicBezTo>
                <a:cubicBezTo>
                  <a:pt x="309033" y="36226"/>
                  <a:pt x="201083" y="-3461"/>
                  <a:pt x="193675" y="243"/>
                </a:cubicBezTo>
                <a:cubicBezTo>
                  <a:pt x="186267" y="3947"/>
                  <a:pt x="279400" y="50514"/>
                  <a:pt x="285750" y="60568"/>
                </a:cubicBezTo>
                <a:cubicBezTo>
                  <a:pt x="292100" y="70622"/>
                  <a:pt x="231775" y="60568"/>
                  <a:pt x="231775" y="60568"/>
                </a:cubicBezTo>
                <a:lnTo>
                  <a:pt x="0" y="6691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A07EE0-B778-AB4D-BF65-9826BAC93126}"/>
              </a:ext>
            </a:extLst>
          </p:cNvPr>
          <p:cNvSpPr/>
          <p:nvPr/>
        </p:nvSpPr>
        <p:spPr>
          <a:xfrm>
            <a:off x="2698277" y="4082533"/>
            <a:ext cx="130953" cy="348514"/>
          </a:xfrm>
          <a:custGeom>
            <a:avLst/>
            <a:gdLst>
              <a:gd name="connsiteX0" fmla="*/ 83023 w 130953"/>
              <a:gd name="connsiteY0" fmla="*/ 346592 h 348514"/>
              <a:gd name="connsiteX1" fmla="*/ 67148 w 130953"/>
              <a:gd name="connsiteY1" fmla="*/ 270392 h 348514"/>
              <a:gd name="connsiteX2" fmla="*/ 57623 w 130953"/>
              <a:gd name="connsiteY2" fmla="*/ 219592 h 348514"/>
              <a:gd name="connsiteX3" fmla="*/ 95723 w 130953"/>
              <a:gd name="connsiteY3" fmla="*/ 127517 h 348514"/>
              <a:gd name="connsiteX4" fmla="*/ 124298 w 130953"/>
              <a:gd name="connsiteY4" fmla="*/ 98942 h 348514"/>
              <a:gd name="connsiteX5" fmla="*/ 130648 w 130953"/>
              <a:gd name="connsiteY5" fmla="*/ 517 h 348514"/>
              <a:gd name="connsiteX6" fmla="*/ 117948 w 130953"/>
              <a:gd name="connsiteY6" fmla="*/ 60842 h 348514"/>
              <a:gd name="connsiteX7" fmla="*/ 102073 w 130953"/>
              <a:gd name="connsiteY7" fmla="*/ 76717 h 348514"/>
              <a:gd name="connsiteX8" fmla="*/ 60798 w 130953"/>
              <a:gd name="connsiteY8" fmla="*/ 73542 h 348514"/>
              <a:gd name="connsiteX9" fmla="*/ 79848 w 130953"/>
              <a:gd name="connsiteY9" fmla="*/ 89417 h 348514"/>
              <a:gd name="connsiteX10" fmla="*/ 473 w 130953"/>
              <a:gd name="connsiteY10" fmla="*/ 98942 h 348514"/>
              <a:gd name="connsiteX11" fmla="*/ 44923 w 130953"/>
              <a:gd name="connsiteY11" fmla="*/ 111642 h 348514"/>
              <a:gd name="connsiteX12" fmla="*/ 3648 w 130953"/>
              <a:gd name="connsiteY12" fmla="*/ 127517 h 348514"/>
              <a:gd name="connsiteX13" fmla="*/ 41748 w 130953"/>
              <a:gd name="connsiteY13" fmla="*/ 149742 h 348514"/>
              <a:gd name="connsiteX14" fmla="*/ 48098 w 130953"/>
              <a:gd name="connsiteY14" fmla="*/ 184667 h 348514"/>
              <a:gd name="connsiteX15" fmla="*/ 83023 w 130953"/>
              <a:gd name="connsiteY15" fmla="*/ 346592 h 34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953" h="348514">
                <a:moveTo>
                  <a:pt x="83023" y="346592"/>
                </a:moveTo>
                <a:cubicBezTo>
                  <a:pt x="86198" y="360879"/>
                  <a:pt x="71381" y="291559"/>
                  <a:pt x="67148" y="270392"/>
                </a:cubicBezTo>
                <a:cubicBezTo>
                  <a:pt x="62915" y="249225"/>
                  <a:pt x="52861" y="243404"/>
                  <a:pt x="57623" y="219592"/>
                </a:cubicBezTo>
                <a:cubicBezTo>
                  <a:pt x="62385" y="195780"/>
                  <a:pt x="84611" y="147625"/>
                  <a:pt x="95723" y="127517"/>
                </a:cubicBezTo>
                <a:cubicBezTo>
                  <a:pt x="106835" y="107409"/>
                  <a:pt x="118477" y="120109"/>
                  <a:pt x="124298" y="98942"/>
                </a:cubicBezTo>
                <a:cubicBezTo>
                  <a:pt x="130119" y="77775"/>
                  <a:pt x="131706" y="6867"/>
                  <a:pt x="130648" y="517"/>
                </a:cubicBezTo>
                <a:cubicBezTo>
                  <a:pt x="129590" y="-5833"/>
                  <a:pt x="122711" y="48142"/>
                  <a:pt x="117948" y="60842"/>
                </a:cubicBezTo>
                <a:cubicBezTo>
                  <a:pt x="113185" y="73542"/>
                  <a:pt x="111598" y="74600"/>
                  <a:pt x="102073" y="76717"/>
                </a:cubicBezTo>
                <a:cubicBezTo>
                  <a:pt x="92548" y="78834"/>
                  <a:pt x="60798" y="73542"/>
                  <a:pt x="60798" y="73542"/>
                </a:cubicBezTo>
                <a:cubicBezTo>
                  <a:pt x="57094" y="75659"/>
                  <a:pt x="89902" y="85184"/>
                  <a:pt x="79848" y="89417"/>
                </a:cubicBezTo>
                <a:cubicBezTo>
                  <a:pt x="69794" y="93650"/>
                  <a:pt x="6294" y="95238"/>
                  <a:pt x="473" y="98942"/>
                </a:cubicBezTo>
                <a:cubicBezTo>
                  <a:pt x="-5348" y="102646"/>
                  <a:pt x="44394" y="106879"/>
                  <a:pt x="44923" y="111642"/>
                </a:cubicBezTo>
                <a:cubicBezTo>
                  <a:pt x="45452" y="116404"/>
                  <a:pt x="4177" y="121167"/>
                  <a:pt x="3648" y="127517"/>
                </a:cubicBezTo>
                <a:cubicBezTo>
                  <a:pt x="3119" y="133867"/>
                  <a:pt x="34340" y="140217"/>
                  <a:pt x="41748" y="149742"/>
                </a:cubicBezTo>
                <a:cubicBezTo>
                  <a:pt x="49156" y="159267"/>
                  <a:pt x="43335" y="154504"/>
                  <a:pt x="48098" y="184667"/>
                </a:cubicBezTo>
                <a:cubicBezTo>
                  <a:pt x="52860" y="214829"/>
                  <a:pt x="79848" y="332305"/>
                  <a:pt x="83023" y="346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312AF63-A8AA-9F88-ECBF-E52600743BE4}"/>
              </a:ext>
            </a:extLst>
          </p:cNvPr>
          <p:cNvSpPr/>
          <p:nvPr/>
        </p:nvSpPr>
        <p:spPr>
          <a:xfrm>
            <a:off x="2828451" y="4161557"/>
            <a:ext cx="259495" cy="121662"/>
          </a:xfrm>
          <a:custGeom>
            <a:avLst/>
            <a:gdLst>
              <a:gd name="connsiteX0" fmla="*/ 474 w 259495"/>
              <a:gd name="connsiteY0" fmla="*/ 868 h 121662"/>
              <a:gd name="connsiteX1" fmla="*/ 175099 w 259495"/>
              <a:gd name="connsiteY1" fmla="*/ 80243 h 121662"/>
              <a:gd name="connsiteX2" fmla="*/ 203674 w 259495"/>
              <a:gd name="connsiteY2" fmla="*/ 89768 h 121662"/>
              <a:gd name="connsiteX3" fmla="*/ 190974 w 259495"/>
              <a:gd name="connsiteY3" fmla="*/ 80243 h 121662"/>
              <a:gd name="connsiteX4" fmla="*/ 257649 w 259495"/>
              <a:gd name="connsiteY4" fmla="*/ 121518 h 121662"/>
              <a:gd name="connsiteX5" fmla="*/ 235424 w 259495"/>
              <a:gd name="connsiteY5" fmla="*/ 92943 h 121662"/>
              <a:gd name="connsiteX6" fmla="*/ 178274 w 259495"/>
              <a:gd name="connsiteY6" fmla="*/ 67543 h 121662"/>
              <a:gd name="connsiteX7" fmla="*/ 124299 w 259495"/>
              <a:gd name="connsiteY7" fmla="*/ 38968 h 121662"/>
              <a:gd name="connsiteX8" fmla="*/ 474 w 259495"/>
              <a:gd name="connsiteY8" fmla="*/ 868 h 12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495" h="121662">
                <a:moveTo>
                  <a:pt x="474" y="868"/>
                </a:moveTo>
                <a:cubicBezTo>
                  <a:pt x="8941" y="7747"/>
                  <a:pt x="141232" y="65426"/>
                  <a:pt x="175099" y="80243"/>
                </a:cubicBezTo>
                <a:cubicBezTo>
                  <a:pt x="208966" y="95060"/>
                  <a:pt x="203674" y="89768"/>
                  <a:pt x="203674" y="89768"/>
                </a:cubicBezTo>
                <a:cubicBezTo>
                  <a:pt x="206320" y="89768"/>
                  <a:pt x="181978" y="74951"/>
                  <a:pt x="190974" y="80243"/>
                </a:cubicBezTo>
                <a:cubicBezTo>
                  <a:pt x="199970" y="85535"/>
                  <a:pt x="250241" y="119401"/>
                  <a:pt x="257649" y="121518"/>
                </a:cubicBezTo>
                <a:cubicBezTo>
                  <a:pt x="265057" y="123635"/>
                  <a:pt x="248653" y="101939"/>
                  <a:pt x="235424" y="92943"/>
                </a:cubicBezTo>
                <a:cubicBezTo>
                  <a:pt x="222195" y="83947"/>
                  <a:pt x="196795" y="76539"/>
                  <a:pt x="178274" y="67543"/>
                </a:cubicBezTo>
                <a:cubicBezTo>
                  <a:pt x="159753" y="58547"/>
                  <a:pt x="149170" y="47964"/>
                  <a:pt x="124299" y="38968"/>
                </a:cubicBezTo>
                <a:cubicBezTo>
                  <a:pt x="99428" y="29972"/>
                  <a:pt x="-7993" y="-6011"/>
                  <a:pt x="474" y="8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7DEE52C-F07E-D58E-839D-2A06EAF8DCB5}"/>
              </a:ext>
            </a:extLst>
          </p:cNvPr>
          <p:cNvSpPr/>
          <p:nvPr/>
        </p:nvSpPr>
        <p:spPr>
          <a:xfrm>
            <a:off x="3060685" y="4273083"/>
            <a:ext cx="117592" cy="225587"/>
          </a:xfrm>
          <a:custGeom>
            <a:avLst/>
            <a:gdLst>
              <a:gd name="connsiteX0" fmla="*/ 15 w 117592"/>
              <a:gd name="connsiteY0" fmla="*/ 467 h 225587"/>
              <a:gd name="connsiteX1" fmla="*/ 73040 w 117592"/>
              <a:gd name="connsiteY1" fmla="*/ 89367 h 225587"/>
              <a:gd name="connsiteX2" fmla="*/ 104790 w 117592"/>
              <a:gd name="connsiteY2" fmla="*/ 140167 h 225587"/>
              <a:gd name="connsiteX3" fmla="*/ 114315 w 117592"/>
              <a:gd name="connsiteY3" fmla="*/ 222717 h 225587"/>
              <a:gd name="connsiteX4" fmla="*/ 117490 w 117592"/>
              <a:gd name="connsiteY4" fmla="*/ 200492 h 225587"/>
              <a:gd name="connsiteX5" fmla="*/ 111140 w 117592"/>
              <a:gd name="connsiteY5" fmla="*/ 140167 h 225587"/>
              <a:gd name="connsiteX6" fmla="*/ 101615 w 117592"/>
              <a:gd name="connsiteY6" fmla="*/ 51267 h 225587"/>
              <a:gd name="connsiteX7" fmla="*/ 92090 w 117592"/>
              <a:gd name="connsiteY7" fmla="*/ 79842 h 225587"/>
              <a:gd name="connsiteX8" fmla="*/ 66690 w 117592"/>
              <a:gd name="connsiteY8" fmla="*/ 54442 h 225587"/>
              <a:gd name="connsiteX9" fmla="*/ 15 w 117592"/>
              <a:gd name="connsiteY9" fmla="*/ 467 h 2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592" h="225587">
                <a:moveTo>
                  <a:pt x="15" y="467"/>
                </a:moveTo>
                <a:cubicBezTo>
                  <a:pt x="1073" y="6288"/>
                  <a:pt x="55578" y="66084"/>
                  <a:pt x="73040" y="89367"/>
                </a:cubicBezTo>
                <a:cubicBezTo>
                  <a:pt x="90503" y="112650"/>
                  <a:pt x="97911" y="117942"/>
                  <a:pt x="104790" y="140167"/>
                </a:cubicBezTo>
                <a:cubicBezTo>
                  <a:pt x="111669" y="162392"/>
                  <a:pt x="114315" y="222717"/>
                  <a:pt x="114315" y="222717"/>
                </a:cubicBezTo>
                <a:cubicBezTo>
                  <a:pt x="116432" y="232771"/>
                  <a:pt x="118019" y="214250"/>
                  <a:pt x="117490" y="200492"/>
                </a:cubicBezTo>
                <a:cubicBezTo>
                  <a:pt x="116961" y="186734"/>
                  <a:pt x="113786" y="165038"/>
                  <a:pt x="111140" y="140167"/>
                </a:cubicBezTo>
                <a:cubicBezTo>
                  <a:pt x="108494" y="115296"/>
                  <a:pt x="104790" y="61321"/>
                  <a:pt x="101615" y="51267"/>
                </a:cubicBezTo>
                <a:cubicBezTo>
                  <a:pt x="98440" y="41213"/>
                  <a:pt x="97911" y="79313"/>
                  <a:pt x="92090" y="79842"/>
                </a:cubicBezTo>
                <a:cubicBezTo>
                  <a:pt x="86269" y="80371"/>
                  <a:pt x="80448" y="63967"/>
                  <a:pt x="66690" y="54442"/>
                </a:cubicBezTo>
                <a:cubicBezTo>
                  <a:pt x="52932" y="44917"/>
                  <a:pt x="-1043" y="-5354"/>
                  <a:pt x="15" y="4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4ECBDC1-7E3F-05CE-C43A-091D793697BE}"/>
              </a:ext>
            </a:extLst>
          </p:cNvPr>
          <p:cNvSpPr/>
          <p:nvPr/>
        </p:nvSpPr>
        <p:spPr>
          <a:xfrm>
            <a:off x="2807869" y="4187998"/>
            <a:ext cx="226412" cy="293336"/>
          </a:xfrm>
          <a:custGeom>
            <a:avLst/>
            <a:gdLst>
              <a:gd name="connsiteX0" fmla="*/ 27406 w 226412"/>
              <a:gd name="connsiteY0" fmla="*/ 6177 h 293336"/>
              <a:gd name="connsiteX1" fmla="*/ 5181 w 226412"/>
              <a:gd name="connsiteY1" fmla="*/ 120477 h 293336"/>
              <a:gd name="connsiteX2" fmla="*/ 5181 w 226412"/>
              <a:gd name="connsiteY2" fmla="*/ 180802 h 293336"/>
              <a:gd name="connsiteX3" fmla="*/ 62331 w 226412"/>
              <a:gd name="connsiteY3" fmla="*/ 279227 h 293336"/>
              <a:gd name="connsiteX4" fmla="*/ 90906 w 226412"/>
              <a:gd name="connsiteY4" fmla="*/ 288752 h 293336"/>
              <a:gd name="connsiteX5" fmla="*/ 160756 w 226412"/>
              <a:gd name="connsiteY5" fmla="*/ 241127 h 293336"/>
              <a:gd name="connsiteX6" fmla="*/ 224256 w 226412"/>
              <a:gd name="connsiteY6" fmla="*/ 158577 h 293336"/>
              <a:gd name="connsiteX7" fmla="*/ 211556 w 226412"/>
              <a:gd name="connsiteY7" fmla="*/ 101427 h 293336"/>
              <a:gd name="connsiteX8" fmla="*/ 211556 w 226412"/>
              <a:gd name="connsiteY8" fmla="*/ 60152 h 293336"/>
              <a:gd name="connsiteX9" fmla="*/ 179806 w 226412"/>
              <a:gd name="connsiteY9" fmla="*/ 22052 h 293336"/>
              <a:gd name="connsiteX10" fmla="*/ 27406 w 226412"/>
              <a:gd name="connsiteY10" fmla="*/ 6177 h 2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412" h="293336">
                <a:moveTo>
                  <a:pt x="27406" y="6177"/>
                </a:moveTo>
                <a:cubicBezTo>
                  <a:pt x="-1698" y="22581"/>
                  <a:pt x="8885" y="91373"/>
                  <a:pt x="5181" y="120477"/>
                </a:cubicBezTo>
                <a:cubicBezTo>
                  <a:pt x="1477" y="149581"/>
                  <a:pt x="-4344" y="154344"/>
                  <a:pt x="5181" y="180802"/>
                </a:cubicBezTo>
                <a:cubicBezTo>
                  <a:pt x="14706" y="207260"/>
                  <a:pt x="48043" y="261235"/>
                  <a:pt x="62331" y="279227"/>
                </a:cubicBezTo>
                <a:cubicBezTo>
                  <a:pt x="76619" y="297219"/>
                  <a:pt x="74502" y="295102"/>
                  <a:pt x="90906" y="288752"/>
                </a:cubicBezTo>
                <a:cubicBezTo>
                  <a:pt x="107310" y="282402"/>
                  <a:pt x="138531" y="262823"/>
                  <a:pt x="160756" y="241127"/>
                </a:cubicBezTo>
                <a:cubicBezTo>
                  <a:pt x="182981" y="219431"/>
                  <a:pt x="215789" y="181860"/>
                  <a:pt x="224256" y="158577"/>
                </a:cubicBezTo>
                <a:cubicBezTo>
                  <a:pt x="232723" y="135294"/>
                  <a:pt x="213673" y="117831"/>
                  <a:pt x="211556" y="101427"/>
                </a:cubicBezTo>
                <a:cubicBezTo>
                  <a:pt x="209439" y="85023"/>
                  <a:pt x="216848" y="73381"/>
                  <a:pt x="211556" y="60152"/>
                </a:cubicBezTo>
                <a:cubicBezTo>
                  <a:pt x="206264" y="46923"/>
                  <a:pt x="205206" y="34223"/>
                  <a:pt x="179806" y="22052"/>
                </a:cubicBezTo>
                <a:cubicBezTo>
                  <a:pt x="154406" y="9881"/>
                  <a:pt x="56510" y="-10227"/>
                  <a:pt x="27406" y="61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B8114A6E-ECDB-7F34-C38C-89C3489279A8}"/>
              </a:ext>
            </a:extLst>
          </p:cNvPr>
          <p:cNvSpPr/>
          <p:nvPr/>
        </p:nvSpPr>
        <p:spPr>
          <a:xfrm rot="7164597">
            <a:off x="2903049" y="4268116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8FDF8824-55DC-03B4-D7B5-18120B9EB3D7}"/>
              </a:ext>
            </a:extLst>
          </p:cNvPr>
          <p:cNvSpPr/>
          <p:nvPr/>
        </p:nvSpPr>
        <p:spPr>
          <a:xfrm>
            <a:off x="2852366" y="4310842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D38D314-0136-D75A-8255-789B654AACEC}"/>
              </a:ext>
            </a:extLst>
          </p:cNvPr>
          <p:cNvSpPr/>
          <p:nvPr/>
        </p:nvSpPr>
        <p:spPr>
          <a:xfrm>
            <a:off x="2742020" y="4432295"/>
            <a:ext cx="195110" cy="76225"/>
          </a:xfrm>
          <a:custGeom>
            <a:avLst/>
            <a:gdLst>
              <a:gd name="connsiteX0" fmla="*/ 1180 w 195110"/>
              <a:gd name="connsiteY0" fmla="*/ 12705 h 76225"/>
              <a:gd name="connsiteX1" fmla="*/ 102780 w 195110"/>
              <a:gd name="connsiteY1" fmla="*/ 41280 h 76225"/>
              <a:gd name="connsiteX2" fmla="*/ 74205 w 195110"/>
              <a:gd name="connsiteY2" fmla="*/ 5 h 76225"/>
              <a:gd name="connsiteX3" fmla="*/ 125005 w 195110"/>
              <a:gd name="connsiteY3" fmla="*/ 44455 h 76225"/>
              <a:gd name="connsiteX4" fmla="*/ 194855 w 195110"/>
              <a:gd name="connsiteY4" fmla="*/ 69855 h 76225"/>
              <a:gd name="connsiteX5" fmla="*/ 147230 w 195110"/>
              <a:gd name="connsiteY5" fmla="*/ 60330 h 76225"/>
              <a:gd name="connsiteX6" fmla="*/ 112305 w 195110"/>
              <a:gd name="connsiteY6" fmla="*/ 76205 h 76225"/>
              <a:gd name="connsiteX7" fmla="*/ 86905 w 195110"/>
              <a:gd name="connsiteY7" fmla="*/ 63505 h 76225"/>
              <a:gd name="connsiteX8" fmla="*/ 48805 w 195110"/>
              <a:gd name="connsiteY8" fmla="*/ 57155 h 76225"/>
              <a:gd name="connsiteX9" fmla="*/ 1180 w 195110"/>
              <a:gd name="connsiteY9" fmla="*/ 12705 h 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10" h="76225">
                <a:moveTo>
                  <a:pt x="1180" y="12705"/>
                </a:moveTo>
                <a:cubicBezTo>
                  <a:pt x="10176" y="10059"/>
                  <a:pt x="90609" y="43397"/>
                  <a:pt x="102780" y="41280"/>
                </a:cubicBezTo>
                <a:cubicBezTo>
                  <a:pt x="114951" y="39163"/>
                  <a:pt x="70501" y="-524"/>
                  <a:pt x="74205" y="5"/>
                </a:cubicBezTo>
                <a:cubicBezTo>
                  <a:pt x="77909" y="534"/>
                  <a:pt x="104897" y="32813"/>
                  <a:pt x="125005" y="44455"/>
                </a:cubicBezTo>
                <a:cubicBezTo>
                  <a:pt x="145113" y="56097"/>
                  <a:pt x="191151" y="67209"/>
                  <a:pt x="194855" y="69855"/>
                </a:cubicBezTo>
                <a:cubicBezTo>
                  <a:pt x="198559" y="72501"/>
                  <a:pt x="160988" y="59272"/>
                  <a:pt x="147230" y="60330"/>
                </a:cubicBezTo>
                <a:cubicBezTo>
                  <a:pt x="133472" y="61388"/>
                  <a:pt x="122359" y="75676"/>
                  <a:pt x="112305" y="76205"/>
                </a:cubicBezTo>
                <a:cubicBezTo>
                  <a:pt x="102251" y="76734"/>
                  <a:pt x="97488" y="66680"/>
                  <a:pt x="86905" y="63505"/>
                </a:cubicBezTo>
                <a:cubicBezTo>
                  <a:pt x="76322" y="60330"/>
                  <a:pt x="60447" y="60330"/>
                  <a:pt x="48805" y="57155"/>
                </a:cubicBezTo>
                <a:cubicBezTo>
                  <a:pt x="37163" y="53980"/>
                  <a:pt x="-7816" y="15351"/>
                  <a:pt x="1180" y="127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F3E5AAC-4267-27E0-58B3-25E5252DAF38}"/>
              </a:ext>
            </a:extLst>
          </p:cNvPr>
          <p:cNvSpPr/>
          <p:nvPr/>
        </p:nvSpPr>
        <p:spPr>
          <a:xfrm>
            <a:off x="2907991" y="4422741"/>
            <a:ext cx="276705" cy="95373"/>
          </a:xfrm>
          <a:custGeom>
            <a:avLst/>
            <a:gdLst>
              <a:gd name="connsiteX0" fmla="*/ 276534 w 276705"/>
              <a:gd name="connsiteY0" fmla="*/ 15909 h 95373"/>
              <a:gd name="connsiteX1" fmla="*/ 146359 w 276705"/>
              <a:gd name="connsiteY1" fmla="*/ 25434 h 95373"/>
              <a:gd name="connsiteX2" fmla="*/ 41584 w 276705"/>
              <a:gd name="connsiteY2" fmla="*/ 34 h 95373"/>
              <a:gd name="connsiteX3" fmla="*/ 79684 w 276705"/>
              <a:gd name="connsiteY3" fmla="*/ 31784 h 95373"/>
              <a:gd name="connsiteX4" fmla="*/ 25709 w 276705"/>
              <a:gd name="connsiteY4" fmla="*/ 50834 h 95373"/>
              <a:gd name="connsiteX5" fmla="*/ 309 w 276705"/>
              <a:gd name="connsiteY5" fmla="*/ 95284 h 95373"/>
              <a:gd name="connsiteX6" fmla="*/ 41584 w 276705"/>
              <a:gd name="connsiteY6" fmla="*/ 38134 h 95373"/>
              <a:gd name="connsiteX7" fmla="*/ 38409 w 276705"/>
              <a:gd name="connsiteY7" fmla="*/ 92109 h 95373"/>
              <a:gd name="connsiteX8" fmla="*/ 86034 w 276705"/>
              <a:gd name="connsiteY8" fmla="*/ 38134 h 95373"/>
              <a:gd name="connsiteX9" fmla="*/ 152709 w 276705"/>
              <a:gd name="connsiteY9" fmla="*/ 69884 h 95373"/>
              <a:gd name="connsiteX10" fmla="*/ 117784 w 276705"/>
              <a:gd name="connsiteY10" fmla="*/ 31784 h 95373"/>
              <a:gd name="connsiteX11" fmla="*/ 276534 w 276705"/>
              <a:gd name="connsiteY11" fmla="*/ 15909 h 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705" h="95373">
                <a:moveTo>
                  <a:pt x="276534" y="15909"/>
                </a:moveTo>
                <a:cubicBezTo>
                  <a:pt x="281296" y="14851"/>
                  <a:pt x="185517" y="28080"/>
                  <a:pt x="146359" y="25434"/>
                </a:cubicBezTo>
                <a:cubicBezTo>
                  <a:pt x="107201" y="22788"/>
                  <a:pt x="52696" y="-1024"/>
                  <a:pt x="41584" y="34"/>
                </a:cubicBezTo>
                <a:cubicBezTo>
                  <a:pt x="30472" y="1092"/>
                  <a:pt x="82330" y="23317"/>
                  <a:pt x="79684" y="31784"/>
                </a:cubicBezTo>
                <a:cubicBezTo>
                  <a:pt x="77038" y="40251"/>
                  <a:pt x="38938" y="40251"/>
                  <a:pt x="25709" y="50834"/>
                </a:cubicBezTo>
                <a:cubicBezTo>
                  <a:pt x="12480" y="61417"/>
                  <a:pt x="-2337" y="97401"/>
                  <a:pt x="309" y="95284"/>
                </a:cubicBezTo>
                <a:cubicBezTo>
                  <a:pt x="2955" y="93167"/>
                  <a:pt x="35234" y="38663"/>
                  <a:pt x="41584" y="38134"/>
                </a:cubicBezTo>
                <a:cubicBezTo>
                  <a:pt x="47934" y="37605"/>
                  <a:pt x="31001" y="92109"/>
                  <a:pt x="38409" y="92109"/>
                </a:cubicBezTo>
                <a:cubicBezTo>
                  <a:pt x="45817" y="92109"/>
                  <a:pt x="66984" y="41838"/>
                  <a:pt x="86034" y="38134"/>
                </a:cubicBezTo>
                <a:cubicBezTo>
                  <a:pt x="105084" y="34430"/>
                  <a:pt x="147418" y="70942"/>
                  <a:pt x="152709" y="69884"/>
                </a:cubicBezTo>
                <a:cubicBezTo>
                  <a:pt x="158000" y="68826"/>
                  <a:pt x="102967" y="37076"/>
                  <a:pt x="117784" y="31784"/>
                </a:cubicBezTo>
                <a:cubicBezTo>
                  <a:pt x="132601" y="26492"/>
                  <a:pt x="271772" y="16967"/>
                  <a:pt x="276534" y="159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7E7F6A74-7902-A279-DC1D-C2DF4AEC788E}"/>
              </a:ext>
            </a:extLst>
          </p:cNvPr>
          <p:cNvSpPr/>
          <p:nvPr/>
        </p:nvSpPr>
        <p:spPr>
          <a:xfrm>
            <a:off x="3120167" y="4321000"/>
            <a:ext cx="58100" cy="184815"/>
          </a:xfrm>
          <a:custGeom>
            <a:avLst/>
            <a:gdLst>
              <a:gd name="connsiteX0" fmla="*/ 58008 w 58100"/>
              <a:gd name="connsiteY0" fmla="*/ 175 h 184815"/>
              <a:gd name="connsiteX1" fmla="*/ 7208 w 58100"/>
              <a:gd name="connsiteY1" fmla="*/ 89075 h 184815"/>
              <a:gd name="connsiteX2" fmla="*/ 4033 w 58100"/>
              <a:gd name="connsiteY2" fmla="*/ 117650 h 184815"/>
              <a:gd name="connsiteX3" fmla="*/ 42133 w 58100"/>
              <a:gd name="connsiteY3" fmla="*/ 184325 h 184815"/>
              <a:gd name="connsiteX4" fmla="*/ 29433 w 58100"/>
              <a:gd name="connsiteY4" fmla="*/ 146225 h 184815"/>
              <a:gd name="connsiteX5" fmla="*/ 19908 w 58100"/>
              <a:gd name="connsiteY5" fmla="*/ 114475 h 184815"/>
              <a:gd name="connsiteX6" fmla="*/ 58008 w 58100"/>
              <a:gd name="connsiteY6" fmla="*/ 175 h 18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00" h="184815">
                <a:moveTo>
                  <a:pt x="58008" y="175"/>
                </a:moveTo>
                <a:cubicBezTo>
                  <a:pt x="55891" y="-4058"/>
                  <a:pt x="16204" y="69496"/>
                  <a:pt x="7208" y="89075"/>
                </a:cubicBezTo>
                <a:cubicBezTo>
                  <a:pt x="-1788" y="108654"/>
                  <a:pt x="-1788" y="101775"/>
                  <a:pt x="4033" y="117650"/>
                </a:cubicBezTo>
                <a:cubicBezTo>
                  <a:pt x="9854" y="133525"/>
                  <a:pt x="37900" y="179563"/>
                  <a:pt x="42133" y="184325"/>
                </a:cubicBezTo>
                <a:cubicBezTo>
                  <a:pt x="46366" y="189087"/>
                  <a:pt x="33137" y="157867"/>
                  <a:pt x="29433" y="146225"/>
                </a:cubicBezTo>
                <a:cubicBezTo>
                  <a:pt x="25729" y="134583"/>
                  <a:pt x="14616" y="132467"/>
                  <a:pt x="19908" y="114475"/>
                </a:cubicBezTo>
                <a:cubicBezTo>
                  <a:pt x="25200" y="96483"/>
                  <a:pt x="60125" y="4408"/>
                  <a:pt x="58008" y="1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3BF9DB8-3874-8BC2-3536-AA8617FB3CD1}"/>
              </a:ext>
            </a:extLst>
          </p:cNvPr>
          <p:cNvSpPr/>
          <p:nvPr/>
        </p:nvSpPr>
        <p:spPr>
          <a:xfrm>
            <a:off x="2739134" y="4273528"/>
            <a:ext cx="152278" cy="209925"/>
          </a:xfrm>
          <a:custGeom>
            <a:avLst/>
            <a:gdLst>
              <a:gd name="connsiteX0" fmla="*/ 891 w 152278"/>
              <a:gd name="connsiteY0" fmla="*/ 22 h 209925"/>
              <a:gd name="connsiteX1" fmla="*/ 26291 w 152278"/>
              <a:gd name="connsiteY1" fmla="*/ 104797 h 209925"/>
              <a:gd name="connsiteX2" fmla="*/ 42166 w 152278"/>
              <a:gd name="connsiteY2" fmla="*/ 130197 h 209925"/>
              <a:gd name="connsiteX3" fmla="*/ 80266 w 152278"/>
              <a:gd name="connsiteY3" fmla="*/ 142897 h 209925"/>
              <a:gd name="connsiteX4" fmla="*/ 150116 w 152278"/>
              <a:gd name="connsiteY4" fmla="*/ 209572 h 209925"/>
              <a:gd name="connsiteX5" fmla="*/ 131066 w 152278"/>
              <a:gd name="connsiteY5" fmla="*/ 168297 h 209925"/>
              <a:gd name="connsiteX6" fmla="*/ 96141 w 152278"/>
              <a:gd name="connsiteY6" fmla="*/ 146072 h 209925"/>
              <a:gd name="connsiteX7" fmla="*/ 67566 w 152278"/>
              <a:gd name="connsiteY7" fmla="*/ 136547 h 209925"/>
              <a:gd name="connsiteX8" fmla="*/ 61216 w 152278"/>
              <a:gd name="connsiteY8" fmla="*/ 114322 h 209925"/>
              <a:gd name="connsiteX9" fmla="*/ 891 w 152278"/>
              <a:gd name="connsiteY9" fmla="*/ 22 h 20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78" h="209925">
                <a:moveTo>
                  <a:pt x="891" y="22"/>
                </a:moveTo>
                <a:cubicBezTo>
                  <a:pt x="-4930" y="-1566"/>
                  <a:pt x="19412" y="83101"/>
                  <a:pt x="26291" y="104797"/>
                </a:cubicBezTo>
                <a:cubicBezTo>
                  <a:pt x="33170" y="126493"/>
                  <a:pt x="33170" y="123847"/>
                  <a:pt x="42166" y="130197"/>
                </a:cubicBezTo>
                <a:cubicBezTo>
                  <a:pt x="51162" y="136547"/>
                  <a:pt x="62274" y="129668"/>
                  <a:pt x="80266" y="142897"/>
                </a:cubicBezTo>
                <a:cubicBezTo>
                  <a:pt x="98258" y="156126"/>
                  <a:pt x="141649" y="205339"/>
                  <a:pt x="150116" y="209572"/>
                </a:cubicBezTo>
                <a:cubicBezTo>
                  <a:pt x="158583" y="213805"/>
                  <a:pt x="140062" y="178880"/>
                  <a:pt x="131066" y="168297"/>
                </a:cubicBezTo>
                <a:cubicBezTo>
                  <a:pt x="122070" y="157714"/>
                  <a:pt x="106724" y="151364"/>
                  <a:pt x="96141" y="146072"/>
                </a:cubicBezTo>
                <a:cubicBezTo>
                  <a:pt x="85558" y="140780"/>
                  <a:pt x="73387" y="141839"/>
                  <a:pt x="67566" y="136547"/>
                </a:cubicBezTo>
                <a:cubicBezTo>
                  <a:pt x="61745" y="131255"/>
                  <a:pt x="69683" y="130197"/>
                  <a:pt x="61216" y="114322"/>
                </a:cubicBezTo>
                <a:cubicBezTo>
                  <a:pt x="52749" y="98447"/>
                  <a:pt x="6712" y="1610"/>
                  <a:pt x="891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5203D87-CA15-F2A6-A738-3D8A90A88884}"/>
              </a:ext>
            </a:extLst>
          </p:cNvPr>
          <p:cNvSpPr/>
          <p:nvPr/>
        </p:nvSpPr>
        <p:spPr>
          <a:xfrm>
            <a:off x="2785793" y="4164949"/>
            <a:ext cx="65542" cy="302364"/>
          </a:xfrm>
          <a:custGeom>
            <a:avLst/>
            <a:gdLst>
              <a:gd name="connsiteX0" fmla="*/ 11382 w 65542"/>
              <a:gd name="connsiteY0" fmla="*/ 651 h 302364"/>
              <a:gd name="connsiteX1" fmla="*/ 14557 w 65542"/>
              <a:gd name="connsiteY1" fmla="*/ 127651 h 302364"/>
              <a:gd name="connsiteX2" fmla="*/ 33607 w 65542"/>
              <a:gd name="connsiteY2" fmla="*/ 235601 h 302364"/>
              <a:gd name="connsiteX3" fmla="*/ 52657 w 65542"/>
              <a:gd name="connsiteY3" fmla="*/ 254651 h 302364"/>
              <a:gd name="connsiteX4" fmla="*/ 65357 w 65542"/>
              <a:gd name="connsiteY4" fmla="*/ 302276 h 302364"/>
              <a:gd name="connsiteX5" fmla="*/ 43132 w 65542"/>
              <a:gd name="connsiteY5" fmla="*/ 264176 h 302364"/>
              <a:gd name="connsiteX6" fmla="*/ 1857 w 65542"/>
              <a:gd name="connsiteY6" fmla="*/ 184801 h 302364"/>
              <a:gd name="connsiteX7" fmla="*/ 11382 w 65542"/>
              <a:gd name="connsiteY7" fmla="*/ 651 h 30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42" h="302364">
                <a:moveTo>
                  <a:pt x="11382" y="651"/>
                </a:moveTo>
                <a:cubicBezTo>
                  <a:pt x="13499" y="-8874"/>
                  <a:pt x="10853" y="88493"/>
                  <a:pt x="14557" y="127651"/>
                </a:cubicBezTo>
                <a:cubicBezTo>
                  <a:pt x="18261" y="166809"/>
                  <a:pt x="27257" y="214434"/>
                  <a:pt x="33607" y="235601"/>
                </a:cubicBezTo>
                <a:cubicBezTo>
                  <a:pt x="39957" y="256768"/>
                  <a:pt x="47365" y="243539"/>
                  <a:pt x="52657" y="254651"/>
                </a:cubicBezTo>
                <a:cubicBezTo>
                  <a:pt x="57949" y="265764"/>
                  <a:pt x="66944" y="300689"/>
                  <a:pt x="65357" y="302276"/>
                </a:cubicBezTo>
                <a:cubicBezTo>
                  <a:pt x="63770" y="303863"/>
                  <a:pt x="53715" y="283755"/>
                  <a:pt x="43132" y="264176"/>
                </a:cubicBezTo>
                <a:cubicBezTo>
                  <a:pt x="32549" y="244597"/>
                  <a:pt x="8736" y="225018"/>
                  <a:pt x="1857" y="184801"/>
                </a:cubicBezTo>
                <a:cubicBezTo>
                  <a:pt x="-5022" y="144584"/>
                  <a:pt x="9265" y="10176"/>
                  <a:pt x="11382" y="6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E6E880B-3CD1-93C1-6A4F-E563221634AE}"/>
              </a:ext>
            </a:extLst>
          </p:cNvPr>
          <p:cNvSpPr/>
          <p:nvPr/>
        </p:nvSpPr>
        <p:spPr>
          <a:xfrm>
            <a:off x="2800165" y="4105270"/>
            <a:ext cx="338635" cy="248980"/>
          </a:xfrm>
          <a:custGeom>
            <a:avLst/>
            <a:gdLst>
              <a:gd name="connsiteX0" fmla="*/ 185 w 338635"/>
              <a:gd name="connsiteY0" fmla="*/ 31755 h 248980"/>
              <a:gd name="connsiteX1" fmla="*/ 101785 w 338635"/>
              <a:gd name="connsiteY1" fmla="*/ 34930 h 248980"/>
              <a:gd name="connsiteX2" fmla="*/ 219260 w 338635"/>
              <a:gd name="connsiteY2" fmla="*/ 123830 h 248980"/>
              <a:gd name="connsiteX3" fmla="*/ 225610 w 338635"/>
              <a:gd name="connsiteY3" fmla="*/ 111130 h 248980"/>
              <a:gd name="connsiteX4" fmla="*/ 336735 w 338635"/>
              <a:gd name="connsiteY4" fmla="*/ 247655 h 248980"/>
              <a:gd name="connsiteX5" fmla="*/ 298635 w 338635"/>
              <a:gd name="connsiteY5" fmla="*/ 184155 h 248980"/>
              <a:gd name="connsiteX6" fmla="*/ 260535 w 338635"/>
              <a:gd name="connsiteY6" fmla="*/ 120655 h 248980"/>
              <a:gd name="connsiteX7" fmla="*/ 190685 w 338635"/>
              <a:gd name="connsiteY7" fmla="*/ 60330 h 248980"/>
              <a:gd name="connsiteX8" fmla="*/ 98610 w 338635"/>
              <a:gd name="connsiteY8" fmla="*/ 5 h 248980"/>
              <a:gd name="connsiteX9" fmla="*/ 193860 w 338635"/>
              <a:gd name="connsiteY9" fmla="*/ 63505 h 248980"/>
              <a:gd name="connsiteX10" fmla="*/ 127185 w 338635"/>
              <a:gd name="connsiteY10" fmla="*/ 19055 h 248980"/>
              <a:gd name="connsiteX11" fmla="*/ 185 w 338635"/>
              <a:gd name="connsiteY11" fmla="*/ 31755 h 24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5" h="248980">
                <a:moveTo>
                  <a:pt x="185" y="31755"/>
                </a:moveTo>
                <a:cubicBezTo>
                  <a:pt x="-4048" y="34401"/>
                  <a:pt x="65273" y="19584"/>
                  <a:pt x="101785" y="34930"/>
                </a:cubicBezTo>
                <a:cubicBezTo>
                  <a:pt x="138297" y="50276"/>
                  <a:pt x="198623" y="111130"/>
                  <a:pt x="219260" y="123830"/>
                </a:cubicBezTo>
                <a:cubicBezTo>
                  <a:pt x="239897" y="136530"/>
                  <a:pt x="206031" y="90493"/>
                  <a:pt x="225610" y="111130"/>
                </a:cubicBezTo>
                <a:cubicBezTo>
                  <a:pt x="245189" y="131767"/>
                  <a:pt x="324564" y="235484"/>
                  <a:pt x="336735" y="247655"/>
                </a:cubicBezTo>
                <a:cubicBezTo>
                  <a:pt x="348906" y="259826"/>
                  <a:pt x="298635" y="184155"/>
                  <a:pt x="298635" y="184155"/>
                </a:cubicBezTo>
                <a:cubicBezTo>
                  <a:pt x="285935" y="162988"/>
                  <a:pt x="278527" y="141293"/>
                  <a:pt x="260535" y="120655"/>
                </a:cubicBezTo>
                <a:cubicBezTo>
                  <a:pt x="242543" y="100018"/>
                  <a:pt x="217673" y="80438"/>
                  <a:pt x="190685" y="60330"/>
                </a:cubicBezTo>
                <a:cubicBezTo>
                  <a:pt x="163698" y="40222"/>
                  <a:pt x="98081" y="-524"/>
                  <a:pt x="98610" y="5"/>
                </a:cubicBezTo>
                <a:cubicBezTo>
                  <a:pt x="99139" y="534"/>
                  <a:pt x="193860" y="63505"/>
                  <a:pt x="193860" y="63505"/>
                </a:cubicBezTo>
                <a:cubicBezTo>
                  <a:pt x="198622" y="66680"/>
                  <a:pt x="154702" y="26463"/>
                  <a:pt x="127185" y="19055"/>
                </a:cubicBezTo>
                <a:cubicBezTo>
                  <a:pt x="99668" y="11647"/>
                  <a:pt x="4418" y="29109"/>
                  <a:pt x="185" y="317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BA38C55-2082-E878-5FE8-728285215504}"/>
              </a:ext>
            </a:extLst>
          </p:cNvPr>
          <p:cNvSpPr/>
          <p:nvPr/>
        </p:nvSpPr>
        <p:spPr>
          <a:xfrm>
            <a:off x="3048034" y="4141293"/>
            <a:ext cx="135598" cy="201461"/>
          </a:xfrm>
          <a:custGeom>
            <a:avLst/>
            <a:gdLst>
              <a:gd name="connsiteX0" fmla="*/ 3141 w 135598"/>
              <a:gd name="connsiteY0" fmla="*/ 2082 h 201461"/>
              <a:gd name="connsiteX1" fmla="*/ 130141 w 135598"/>
              <a:gd name="connsiteY1" fmla="*/ 192582 h 201461"/>
              <a:gd name="connsiteX2" fmla="*/ 107916 w 135598"/>
              <a:gd name="connsiteY2" fmla="*/ 167182 h 201461"/>
              <a:gd name="connsiteX3" fmla="*/ 66641 w 135598"/>
              <a:gd name="connsiteY3" fmla="*/ 141782 h 201461"/>
              <a:gd name="connsiteX4" fmla="*/ 92041 w 135598"/>
              <a:gd name="connsiteY4" fmla="*/ 160832 h 201461"/>
              <a:gd name="connsiteX5" fmla="*/ 41241 w 135598"/>
              <a:gd name="connsiteY5" fmla="*/ 94157 h 201461"/>
              <a:gd name="connsiteX6" fmla="*/ 3141 w 135598"/>
              <a:gd name="connsiteY6" fmla="*/ 2082 h 20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98" h="201461">
                <a:moveTo>
                  <a:pt x="3141" y="2082"/>
                </a:moveTo>
                <a:cubicBezTo>
                  <a:pt x="17958" y="18486"/>
                  <a:pt x="112679" y="165065"/>
                  <a:pt x="130141" y="192582"/>
                </a:cubicBezTo>
                <a:cubicBezTo>
                  <a:pt x="147604" y="220099"/>
                  <a:pt x="118499" y="175649"/>
                  <a:pt x="107916" y="167182"/>
                </a:cubicBezTo>
                <a:cubicBezTo>
                  <a:pt x="97333" y="158715"/>
                  <a:pt x="69287" y="142840"/>
                  <a:pt x="66641" y="141782"/>
                </a:cubicBezTo>
                <a:cubicBezTo>
                  <a:pt x="63995" y="140724"/>
                  <a:pt x="96274" y="168769"/>
                  <a:pt x="92041" y="160832"/>
                </a:cubicBezTo>
                <a:cubicBezTo>
                  <a:pt x="87808" y="152895"/>
                  <a:pt x="52353" y="117440"/>
                  <a:pt x="41241" y="94157"/>
                </a:cubicBezTo>
                <a:cubicBezTo>
                  <a:pt x="30129" y="70874"/>
                  <a:pt x="-11676" y="-14322"/>
                  <a:pt x="3141" y="20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BDCD2D3-A2EB-BB79-7EFB-6FDAC3799921}"/>
              </a:ext>
            </a:extLst>
          </p:cNvPr>
          <p:cNvSpPr/>
          <p:nvPr/>
        </p:nvSpPr>
        <p:spPr>
          <a:xfrm>
            <a:off x="2780986" y="3816327"/>
            <a:ext cx="299819" cy="101628"/>
          </a:xfrm>
          <a:custGeom>
            <a:avLst/>
            <a:gdLst>
              <a:gd name="connsiteX0" fmla="*/ 298764 w 299819"/>
              <a:gd name="connsiteY0" fmla="*/ 23 h 101628"/>
              <a:gd name="connsiteX1" fmla="*/ 216214 w 299819"/>
              <a:gd name="connsiteY1" fmla="*/ 44473 h 101628"/>
              <a:gd name="connsiteX2" fmla="*/ 171764 w 299819"/>
              <a:gd name="connsiteY2" fmla="*/ 101623 h 101628"/>
              <a:gd name="connsiteX3" fmla="*/ 187639 w 299819"/>
              <a:gd name="connsiteY3" fmla="*/ 41298 h 101628"/>
              <a:gd name="connsiteX4" fmla="*/ 117789 w 299819"/>
              <a:gd name="connsiteY4" fmla="*/ 76223 h 101628"/>
              <a:gd name="connsiteX5" fmla="*/ 111439 w 299819"/>
              <a:gd name="connsiteY5" fmla="*/ 63523 h 101628"/>
              <a:gd name="connsiteX6" fmla="*/ 76514 w 299819"/>
              <a:gd name="connsiteY6" fmla="*/ 79398 h 101628"/>
              <a:gd name="connsiteX7" fmla="*/ 314 w 299819"/>
              <a:gd name="connsiteY7" fmla="*/ 92098 h 101628"/>
              <a:gd name="connsiteX8" fmla="*/ 108264 w 299819"/>
              <a:gd name="connsiteY8" fmla="*/ 57173 h 101628"/>
              <a:gd name="connsiteX9" fmla="*/ 152714 w 299819"/>
              <a:gd name="connsiteY9" fmla="*/ 38123 h 101628"/>
              <a:gd name="connsiteX10" fmla="*/ 298764 w 299819"/>
              <a:gd name="connsiteY10" fmla="*/ 23 h 10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9819" h="101628">
                <a:moveTo>
                  <a:pt x="298764" y="23"/>
                </a:moveTo>
                <a:cubicBezTo>
                  <a:pt x="309347" y="1081"/>
                  <a:pt x="237381" y="27540"/>
                  <a:pt x="216214" y="44473"/>
                </a:cubicBezTo>
                <a:cubicBezTo>
                  <a:pt x="195047" y="61406"/>
                  <a:pt x="176526" y="102152"/>
                  <a:pt x="171764" y="101623"/>
                </a:cubicBezTo>
                <a:cubicBezTo>
                  <a:pt x="167001" y="101094"/>
                  <a:pt x="196635" y="45531"/>
                  <a:pt x="187639" y="41298"/>
                </a:cubicBezTo>
                <a:cubicBezTo>
                  <a:pt x="178643" y="37065"/>
                  <a:pt x="130489" y="72519"/>
                  <a:pt x="117789" y="76223"/>
                </a:cubicBezTo>
                <a:cubicBezTo>
                  <a:pt x="105089" y="79927"/>
                  <a:pt x="118318" y="62994"/>
                  <a:pt x="111439" y="63523"/>
                </a:cubicBezTo>
                <a:cubicBezTo>
                  <a:pt x="104560" y="64052"/>
                  <a:pt x="95035" y="74635"/>
                  <a:pt x="76514" y="79398"/>
                </a:cubicBezTo>
                <a:cubicBezTo>
                  <a:pt x="57993" y="84161"/>
                  <a:pt x="-4978" y="95802"/>
                  <a:pt x="314" y="92098"/>
                </a:cubicBezTo>
                <a:cubicBezTo>
                  <a:pt x="5606" y="88394"/>
                  <a:pt x="82864" y="66169"/>
                  <a:pt x="108264" y="57173"/>
                </a:cubicBezTo>
                <a:cubicBezTo>
                  <a:pt x="133664" y="48177"/>
                  <a:pt x="125197" y="41827"/>
                  <a:pt x="152714" y="38123"/>
                </a:cubicBezTo>
                <a:cubicBezTo>
                  <a:pt x="180231" y="34419"/>
                  <a:pt x="288181" y="-1035"/>
                  <a:pt x="298764" y="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27E3363-723C-47F1-B11A-0ED4A4CBE5D9}"/>
              </a:ext>
            </a:extLst>
          </p:cNvPr>
          <p:cNvSpPr/>
          <p:nvPr/>
        </p:nvSpPr>
        <p:spPr>
          <a:xfrm>
            <a:off x="2857500" y="3791611"/>
            <a:ext cx="235187" cy="85293"/>
          </a:xfrm>
          <a:custGeom>
            <a:avLst/>
            <a:gdLst>
              <a:gd name="connsiteX0" fmla="*/ 0 w 235187"/>
              <a:gd name="connsiteY0" fmla="*/ 85064 h 85293"/>
              <a:gd name="connsiteX1" fmla="*/ 92075 w 235187"/>
              <a:gd name="connsiteY1" fmla="*/ 50139 h 85293"/>
              <a:gd name="connsiteX2" fmla="*/ 28575 w 235187"/>
              <a:gd name="connsiteY2" fmla="*/ 40614 h 85293"/>
              <a:gd name="connsiteX3" fmla="*/ 174625 w 235187"/>
              <a:gd name="connsiteY3" fmla="*/ 12039 h 85293"/>
              <a:gd name="connsiteX4" fmla="*/ 234950 w 235187"/>
              <a:gd name="connsiteY4" fmla="*/ 2514 h 85293"/>
              <a:gd name="connsiteX5" fmla="*/ 155575 w 235187"/>
              <a:gd name="connsiteY5" fmla="*/ 2514 h 85293"/>
              <a:gd name="connsiteX6" fmla="*/ 92075 w 235187"/>
              <a:gd name="connsiteY6" fmla="*/ 31089 h 85293"/>
              <a:gd name="connsiteX7" fmla="*/ 0 w 235187"/>
              <a:gd name="connsiteY7" fmla="*/ 85064 h 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87" h="85293">
                <a:moveTo>
                  <a:pt x="0" y="85064"/>
                </a:moveTo>
                <a:cubicBezTo>
                  <a:pt x="0" y="88239"/>
                  <a:pt x="87313" y="57547"/>
                  <a:pt x="92075" y="50139"/>
                </a:cubicBezTo>
                <a:cubicBezTo>
                  <a:pt x="96838" y="42731"/>
                  <a:pt x="14817" y="46964"/>
                  <a:pt x="28575" y="40614"/>
                </a:cubicBezTo>
                <a:cubicBezTo>
                  <a:pt x="42333" y="34264"/>
                  <a:pt x="140229" y="18389"/>
                  <a:pt x="174625" y="12039"/>
                </a:cubicBezTo>
                <a:cubicBezTo>
                  <a:pt x="209021" y="5689"/>
                  <a:pt x="238125" y="4101"/>
                  <a:pt x="234950" y="2514"/>
                </a:cubicBezTo>
                <a:cubicBezTo>
                  <a:pt x="231775" y="927"/>
                  <a:pt x="179387" y="-2248"/>
                  <a:pt x="155575" y="2514"/>
                </a:cubicBezTo>
                <a:cubicBezTo>
                  <a:pt x="131763" y="7276"/>
                  <a:pt x="115888" y="18389"/>
                  <a:pt x="92075" y="31089"/>
                </a:cubicBezTo>
                <a:cubicBezTo>
                  <a:pt x="68263" y="43789"/>
                  <a:pt x="0" y="81889"/>
                  <a:pt x="0" y="850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CCE95B9-EDFD-C3F6-A1AF-86D0F5784601}"/>
              </a:ext>
            </a:extLst>
          </p:cNvPr>
          <p:cNvSpPr/>
          <p:nvPr/>
        </p:nvSpPr>
        <p:spPr>
          <a:xfrm>
            <a:off x="3233182" y="4205316"/>
            <a:ext cx="158400" cy="364470"/>
          </a:xfrm>
          <a:custGeom>
            <a:avLst/>
            <a:gdLst>
              <a:gd name="connsiteX0" fmla="*/ 157718 w 158400"/>
              <a:gd name="connsiteY0" fmla="*/ 1559 h 364470"/>
              <a:gd name="connsiteX1" fmla="*/ 5318 w 158400"/>
              <a:gd name="connsiteY1" fmla="*/ 357159 h 364470"/>
              <a:gd name="connsiteX2" fmla="*/ 40243 w 158400"/>
              <a:gd name="connsiteY2" fmla="*/ 226984 h 364470"/>
              <a:gd name="connsiteX3" fmla="*/ 94218 w 158400"/>
              <a:gd name="connsiteY3" fmla="*/ 52359 h 364470"/>
              <a:gd name="connsiteX4" fmla="*/ 59293 w 158400"/>
              <a:gd name="connsiteY4" fmla="*/ 214284 h 364470"/>
              <a:gd name="connsiteX5" fmla="*/ 81518 w 158400"/>
              <a:gd name="connsiteY5" fmla="*/ 141259 h 364470"/>
              <a:gd name="connsiteX6" fmla="*/ 62468 w 158400"/>
              <a:gd name="connsiteY6" fmla="*/ 223809 h 364470"/>
              <a:gd name="connsiteX7" fmla="*/ 157718 w 158400"/>
              <a:gd name="connsiteY7" fmla="*/ 1559 h 3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00" h="364470">
                <a:moveTo>
                  <a:pt x="157718" y="1559"/>
                </a:moveTo>
                <a:cubicBezTo>
                  <a:pt x="148193" y="23784"/>
                  <a:pt x="24897" y="319588"/>
                  <a:pt x="5318" y="357159"/>
                </a:cubicBezTo>
                <a:cubicBezTo>
                  <a:pt x="-14261" y="394730"/>
                  <a:pt x="25426" y="277784"/>
                  <a:pt x="40243" y="226984"/>
                </a:cubicBezTo>
                <a:cubicBezTo>
                  <a:pt x="55060" y="176184"/>
                  <a:pt x="91043" y="54476"/>
                  <a:pt x="94218" y="52359"/>
                </a:cubicBezTo>
                <a:cubicBezTo>
                  <a:pt x="97393" y="50242"/>
                  <a:pt x="61410" y="199467"/>
                  <a:pt x="59293" y="214284"/>
                </a:cubicBezTo>
                <a:cubicBezTo>
                  <a:pt x="57176" y="229101"/>
                  <a:pt x="80989" y="139672"/>
                  <a:pt x="81518" y="141259"/>
                </a:cubicBezTo>
                <a:cubicBezTo>
                  <a:pt x="82047" y="142846"/>
                  <a:pt x="50826" y="246034"/>
                  <a:pt x="62468" y="223809"/>
                </a:cubicBezTo>
                <a:cubicBezTo>
                  <a:pt x="74110" y="201584"/>
                  <a:pt x="167243" y="-20666"/>
                  <a:pt x="157718" y="155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9154642-36C1-F94F-B595-7E74A07D79D0}"/>
              </a:ext>
            </a:extLst>
          </p:cNvPr>
          <p:cNvSpPr/>
          <p:nvPr/>
        </p:nvSpPr>
        <p:spPr>
          <a:xfrm>
            <a:off x="3223490" y="4200420"/>
            <a:ext cx="216197" cy="385448"/>
          </a:xfrm>
          <a:custGeom>
            <a:avLst/>
            <a:gdLst>
              <a:gd name="connsiteX0" fmla="*/ 215035 w 216197"/>
              <a:gd name="connsiteY0" fmla="*/ 3280 h 385448"/>
              <a:gd name="connsiteX1" fmla="*/ 56285 w 216197"/>
              <a:gd name="connsiteY1" fmla="*/ 238230 h 385448"/>
              <a:gd name="connsiteX2" fmla="*/ 2310 w 216197"/>
              <a:gd name="connsiteY2" fmla="*/ 381105 h 385448"/>
              <a:gd name="connsiteX3" fmla="*/ 21360 w 216197"/>
              <a:gd name="connsiteY3" fmla="*/ 327130 h 385448"/>
              <a:gd name="connsiteX4" fmla="*/ 122960 w 216197"/>
              <a:gd name="connsiteY4" fmla="*/ 114405 h 385448"/>
              <a:gd name="connsiteX5" fmla="*/ 215035 w 216197"/>
              <a:gd name="connsiteY5" fmla="*/ 3280 h 38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97" h="385448">
                <a:moveTo>
                  <a:pt x="215035" y="3280"/>
                </a:moveTo>
                <a:cubicBezTo>
                  <a:pt x="203923" y="23917"/>
                  <a:pt x="91739" y="175259"/>
                  <a:pt x="56285" y="238230"/>
                </a:cubicBezTo>
                <a:cubicBezTo>
                  <a:pt x="20831" y="301201"/>
                  <a:pt x="8131" y="366288"/>
                  <a:pt x="2310" y="381105"/>
                </a:cubicBezTo>
                <a:cubicBezTo>
                  <a:pt x="-3511" y="395922"/>
                  <a:pt x="1252" y="371580"/>
                  <a:pt x="21360" y="327130"/>
                </a:cubicBezTo>
                <a:cubicBezTo>
                  <a:pt x="41468" y="282680"/>
                  <a:pt x="91210" y="164676"/>
                  <a:pt x="122960" y="114405"/>
                </a:cubicBezTo>
                <a:cubicBezTo>
                  <a:pt x="154710" y="64134"/>
                  <a:pt x="226147" y="-17357"/>
                  <a:pt x="215035" y="32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EC0466E-A2A9-10E7-63AD-B8A757D38F29}"/>
              </a:ext>
            </a:extLst>
          </p:cNvPr>
          <p:cNvSpPr/>
          <p:nvPr/>
        </p:nvSpPr>
        <p:spPr>
          <a:xfrm>
            <a:off x="3002430" y="4648174"/>
            <a:ext cx="210684" cy="313370"/>
          </a:xfrm>
          <a:custGeom>
            <a:avLst/>
            <a:gdLst>
              <a:gd name="connsiteX0" fmla="*/ 210670 w 210684"/>
              <a:gd name="connsiteY0" fmla="*/ 26 h 313370"/>
              <a:gd name="connsiteX1" fmla="*/ 48745 w 210684"/>
              <a:gd name="connsiteY1" fmla="*/ 177826 h 313370"/>
              <a:gd name="connsiteX2" fmla="*/ 1120 w 210684"/>
              <a:gd name="connsiteY2" fmla="*/ 311176 h 313370"/>
              <a:gd name="connsiteX3" fmla="*/ 16995 w 210684"/>
              <a:gd name="connsiteY3" fmla="*/ 254026 h 313370"/>
              <a:gd name="connsiteX4" fmla="*/ 39220 w 210684"/>
              <a:gd name="connsiteY4" fmla="*/ 165126 h 313370"/>
              <a:gd name="connsiteX5" fmla="*/ 210670 w 210684"/>
              <a:gd name="connsiteY5" fmla="*/ 26 h 31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84" h="313370">
                <a:moveTo>
                  <a:pt x="210670" y="26"/>
                </a:moveTo>
                <a:cubicBezTo>
                  <a:pt x="212258" y="2143"/>
                  <a:pt x="83670" y="125968"/>
                  <a:pt x="48745" y="177826"/>
                </a:cubicBezTo>
                <a:cubicBezTo>
                  <a:pt x="13820" y="229684"/>
                  <a:pt x="6412" y="298476"/>
                  <a:pt x="1120" y="311176"/>
                </a:cubicBezTo>
                <a:cubicBezTo>
                  <a:pt x="-4172" y="323876"/>
                  <a:pt x="10645" y="278368"/>
                  <a:pt x="16995" y="254026"/>
                </a:cubicBezTo>
                <a:cubicBezTo>
                  <a:pt x="23345" y="229684"/>
                  <a:pt x="8528" y="205343"/>
                  <a:pt x="39220" y="165126"/>
                </a:cubicBezTo>
                <a:cubicBezTo>
                  <a:pt x="69912" y="124909"/>
                  <a:pt x="209082" y="-2091"/>
                  <a:pt x="210670" y="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1EC2292-B987-6651-DEF0-9B070B979CAB}"/>
              </a:ext>
            </a:extLst>
          </p:cNvPr>
          <p:cNvSpPr/>
          <p:nvPr/>
        </p:nvSpPr>
        <p:spPr>
          <a:xfrm>
            <a:off x="3019813" y="4609006"/>
            <a:ext cx="174649" cy="218477"/>
          </a:xfrm>
          <a:custGeom>
            <a:avLst/>
            <a:gdLst>
              <a:gd name="connsiteX0" fmla="*/ 174237 w 174649"/>
              <a:gd name="connsiteY0" fmla="*/ 1094 h 218477"/>
              <a:gd name="connsiteX1" fmla="*/ 25012 w 174649"/>
              <a:gd name="connsiteY1" fmla="*/ 137619 h 218477"/>
              <a:gd name="connsiteX2" fmla="*/ 2787 w 174649"/>
              <a:gd name="connsiteY2" fmla="*/ 216994 h 218477"/>
              <a:gd name="connsiteX3" fmla="*/ 5962 w 174649"/>
              <a:gd name="connsiteY3" fmla="*/ 182069 h 218477"/>
              <a:gd name="connsiteX4" fmla="*/ 53587 w 174649"/>
              <a:gd name="connsiteY4" fmla="*/ 93169 h 218477"/>
              <a:gd name="connsiteX5" fmla="*/ 69462 w 174649"/>
              <a:gd name="connsiteY5" fmla="*/ 74119 h 218477"/>
              <a:gd name="connsiteX6" fmla="*/ 174237 w 174649"/>
              <a:gd name="connsiteY6" fmla="*/ 1094 h 21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49" h="218477">
                <a:moveTo>
                  <a:pt x="174237" y="1094"/>
                </a:moveTo>
                <a:cubicBezTo>
                  <a:pt x="166829" y="11677"/>
                  <a:pt x="53587" y="101636"/>
                  <a:pt x="25012" y="137619"/>
                </a:cubicBezTo>
                <a:cubicBezTo>
                  <a:pt x="-3563" y="173602"/>
                  <a:pt x="5962" y="209586"/>
                  <a:pt x="2787" y="216994"/>
                </a:cubicBezTo>
                <a:cubicBezTo>
                  <a:pt x="-388" y="224402"/>
                  <a:pt x="-2505" y="202707"/>
                  <a:pt x="5962" y="182069"/>
                </a:cubicBezTo>
                <a:cubicBezTo>
                  <a:pt x="14429" y="161431"/>
                  <a:pt x="43004" y="111161"/>
                  <a:pt x="53587" y="93169"/>
                </a:cubicBezTo>
                <a:cubicBezTo>
                  <a:pt x="64170" y="75177"/>
                  <a:pt x="52000" y="88406"/>
                  <a:pt x="69462" y="74119"/>
                </a:cubicBezTo>
                <a:cubicBezTo>
                  <a:pt x="86924" y="59832"/>
                  <a:pt x="181645" y="-9489"/>
                  <a:pt x="174237" y="10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ED627E0-1C9D-A603-9BF8-D19C29C70CAF}"/>
              </a:ext>
            </a:extLst>
          </p:cNvPr>
          <p:cNvSpPr/>
          <p:nvPr/>
        </p:nvSpPr>
        <p:spPr>
          <a:xfrm>
            <a:off x="3322549" y="4213036"/>
            <a:ext cx="168020" cy="448007"/>
          </a:xfrm>
          <a:custGeom>
            <a:avLst/>
            <a:gdLst>
              <a:gd name="connsiteX0" fmla="*/ 166776 w 168020"/>
              <a:gd name="connsiteY0" fmla="*/ 189 h 448007"/>
              <a:gd name="connsiteX1" fmla="*/ 141376 w 168020"/>
              <a:gd name="connsiteY1" fmla="*/ 95439 h 448007"/>
              <a:gd name="connsiteX2" fmla="*/ 55651 w 168020"/>
              <a:gd name="connsiteY2" fmla="*/ 190689 h 448007"/>
              <a:gd name="connsiteX3" fmla="*/ 90576 w 168020"/>
              <a:gd name="connsiteY3" fmla="*/ 165289 h 448007"/>
              <a:gd name="connsiteX4" fmla="*/ 30251 w 168020"/>
              <a:gd name="connsiteY4" fmla="*/ 257364 h 448007"/>
              <a:gd name="connsiteX5" fmla="*/ 1676 w 168020"/>
              <a:gd name="connsiteY5" fmla="*/ 311339 h 448007"/>
              <a:gd name="connsiteX6" fmla="*/ 20726 w 168020"/>
              <a:gd name="connsiteY6" fmla="*/ 295464 h 448007"/>
              <a:gd name="connsiteX7" fmla="*/ 1676 w 168020"/>
              <a:gd name="connsiteY7" fmla="*/ 390714 h 448007"/>
              <a:gd name="connsiteX8" fmla="*/ 1676 w 168020"/>
              <a:gd name="connsiteY8" fmla="*/ 447864 h 448007"/>
              <a:gd name="connsiteX9" fmla="*/ 8026 w 168020"/>
              <a:gd name="connsiteY9" fmla="*/ 374839 h 448007"/>
              <a:gd name="connsiteX10" fmla="*/ 39776 w 168020"/>
              <a:gd name="connsiteY10" fmla="*/ 203389 h 448007"/>
              <a:gd name="connsiteX11" fmla="*/ 33426 w 168020"/>
              <a:gd name="connsiteY11" fmla="*/ 266889 h 448007"/>
              <a:gd name="connsiteX12" fmla="*/ 109626 w 168020"/>
              <a:gd name="connsiteY12" fmla="*/ 120839 h 448007"/>
              <a:gd name="connsiteX13" fmla="*/ 166776 w 168020"/>
              <a:gd name="connsiteY13" fmla="*/ 189 h 4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020" h="448007">
                <a:moveTo>
                  <a:pt x="166776" y="189"/>
                </a:moveTo>
                <a:cubicBezTo>
                  <a:pt x="172068" y="-4044"/>
                  <a:pt x="159897" y="63689"/>
                  <a:pt x="141376" y="95439"/>
                </a:cubicBezTo>
                <a:cubicBezTo>
                  <a:pt x="122855" y="127189"/>
                  <a:pt x="64118" y="179047"/>
                  <a:pt x="55651" y="190689"/>
                </a:cubicBezTo>
                <a:cubicBezTo>
                  <a:pt x="47184" y="202331"/>
                  <a:pt x="94809" y="154177"/>
                  <a:pt x="90576" y="165289"/>
                </a:cubicBezTo>
                <a:cubicBezTo>
                  <a:pt x="86343" y="176402"/>
                  <a:pt x="45068" y="233022"/>
                  <a:pt x="30251" y="257364"/>
                </a:cubicBezTo>
                <a:cubicBezTo>
                  <a:pt x="15434" y="281706"/>
                  <a:pt x="3263" y="304989"/>
                  <a:pt x="1676" y="311339"/>
                </a:cubicBezTo>
                <a:cubicBezTo>
                  <a:pt x="88" y="317689"/>
                  <a:pt x="20726" y="282235"/>
                  <a:pt x="20726" y="295464"/>
                </a:cubicBezTo>
                <a:cubicBezTo>
                  <a:pt x="20726" y="308693"/>
                  <a:pt x="4851" y="365314"/>
                  <a:pt x="1676" y="390714"/>
                </a:cubicBezTo>
                <a:cubicBezTo>
                  <a:pt x="-1499" y="416114"/>
                  <a:pt x="618" y="450510"/>
                  <a:pt x="1676" y="447864"/>
                </a:cubicBezTo>
                <a:cubicBezTo>
                  <a:pt x="2734" y="445218"/>
                  <a:pt x="1676" y="415585"/>
                  <a:pt x="8026" y="374839"/>
                </a:cubicBezTo>
                <a:cubicBezTo>
                  <a:pt x="14376" y="334093"/>
                  <a:pt x="35543" y="221381"/>
                  <a:pt x="39776" y="203389"/>
                </a:cubicBezTo>
                <a:cubicBezTo>
                  <a:pt x="44009" y="185397"/>
                  <a:pt x="21784" y="280647"/>
                  <a:pt x="33426" y="266889"/>
                </a:cubicBezTo>
                <a:cubicBezTo>
                  <a:pt x="45068" y="253131"/>
                  <a:pt x="90047" y="157881"/>
                  <a:pt x="109626" y="120839"/>
                </a:cubicBezTo>
                <a:cubicBezTo>
                  <a:pt x="129205" y="83797"/>
                  <a:pt x="161484" y="4422"/>
                  <a:pt x="166776" y="1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F4B4E5A-1957-97A8-30CE-BB8166A1B17B}"/>
              </a:ext>
            </a:extLst>
          </p:cNvPr>
          <p:cNvSpPr/>
          <p:nvPr/>
        </p:nvSpPr>
        <p:spPr>
          <a:xfrm>
            <a:off x="2914488" y="4852607"/>
            <a:ext cx="95566" cy="186235"/>
          </a:xfrm>
          <a:custGeom>
            <a:avLst/>
            <a:gdLst>
              <a:gd name="connsiteX0" fmla="*/ 95412 w 95566"/>
              <a:gd name="connsiteY0" fmla="*/ 1968 h 186235"/>
              <a:gd name="connsiteX1" fmla="*/ 19212 w 95566"/>
              <a:gd name="connsiteY1" fmla="*/ 125793 h 186235"/>
              <a:gd name="connsiteX2" fmla="*/ 162 w 95566"/>
              <a:gd name="connsiteY2" fmla="*/ 186118 h 186235"/>
              <a:gd name="connsiteX3" fmla="*/ 9687 w 95566"/>
              <a:gd name="connsiteY3" fmla="*/ 138493 h 186235"/>
              <a:gd name="connsiteX4" fmla="*/ 3337 w 95566"/>
              <a:gd name="connsiteY4" fmla="*/ 49593 h 186235"/>
              <a:gd name="connsiteX5" fmla="*/ 9687 w 95566"/>
              <a:gd name="connsiteY5" fmla="*/ 94043 h 186235"/>
              <a:gd name="connsiteX6" fmla="*/ 38262 w 95566"/>
              <a:gd name="connsiteY6" fmla="*/ 52768 h 186235"/>
              <a:gd name="connsiteX7" fmla="*/ 95412 w 95566"/>
              <a:gd name="connsiteY7" fmla="*/ 1968 h 18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66" h="186235">
                <a:moveTo>
                  <a:pt x="95412" y="1968"/>
                </a:moveTo>
                <a:cubicBezTo>
                  <a:pt x="92237" y="14139"/>
                  <a:pt x="35087" y="95101"/>
                  <a:pt x="19212" y="125793"/>
                </a:cubicBezTo>
                <a:cubicBezTo>
                  <a:pt x="3337" y="156485"/>
                  <a:pt x="1750" y="184001"/>
                  <a:pt x="162" y="186118"/>
                </a:cubicBezTo>
                <a:cubicBezTo>
                  <a:pt x="-1426" y="188235"/>
                  <a:pt x="9158" y="161247"/>
                  <a:pt x="9687" y="138493"/>
                </a:cubicBezTo>
                <a:cubicBezTo>
                  <a:pt x="10216" y="115739"/>
                  <a:pt x="3337" y="57001"/>
                  <a:pt x="3337" y="49593"/>
                </a:cubicBezTo>
                <a:cubicBezTo>
                  <a:pt x="3337" y="42185"/>
                  <a:pt x="3866" y="93514"/>
                  <a:pt x="9687" y="94043"/>
                </a:cubicBezTo>
                <a:cubicBezTo>
                  <a:pt x="15508" y="94572"/>
                  <a:pt x="24504" y="68114"/>
                  <a:pt x="38262" y="52768"/>
                </a:cubicBezTo>
                <a:cubicBezTo>
                  <a:pt x="52020" y="37422"/>
                  <a:pt x="98587" y="-10203"/>
                  <a:pt x="95412" y="1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DA01172-6E17-D97B-9F0D-3485212B5E9F}"/>
              </a:ext>
            </a:extLst>
          </p:cNvPr>
          <p:cNvSpPr/>
          <p:nvPr/>
        </p:nvSpPr>
        <p:spPr>
          <a:xfrm>
            <a:off x="3079738" y="4813300"/>
            <a:ext cx="22364" cy="189951"/>
          </a:xfrm>
          <a:custGeom>
            <a:avLst/>
            <a:gdLst>
              <a:gd name="connsiteX0" fmla="*/ 22237 w 22364"/>
              <a:gd name="connsiteY0" fmla="*/ 0 h 189951"/>
              <a:gd name="connsiteX1" fmla="*/ 9537 w 22364"/>
              <a:gd name="connsiteY1" fmla="*/ 95250 h 189951"/>
              <a:gd name="connsiteX2" fmla="*/ 19062 w 22364"/>
              <a:gd name="connsiteY2" fmla="*/ 187325 h 189951"/>
              <a:gd name="connsiteX3" fmla="*/ 19062 w 22364"/>
              <a:gd name="connsiteY3" fmla="*/ 158750 h 189951"/>
              <a:gd name="connsiteX4" fmla="*/ 12 w 22364"/>
              <a:gd name="connsiteY4" fmla="*/ 95250 h 189951"/>
              <a:gd name="connsiteX5" fmla="*/ 22237 w 22364"/>
              <a:gd name="connsiteY5" fmla="*/ 0 h 18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4" h="189951">
                <a:moveTo>
                  <a:pt x="22237" y="0"/>
                </a:moveTo>
                <a:cubicBezTo>
                  <a:pt x="23824" y="0"/>
                  <a:pt x="10066" y="64029"/>
                  <a:pt x="9537" y="95250"/>
                </a:cubicBezTo>
                <a:cubicBezTo>
                  <a:pt x="9008" y="126471"/>
                  <a:pt x="17474" y="176742"/>
                  <a:pt x="19062" y="187325"/>
                </a:cubicBezTo>
                <a:cubicBezTo>
                  <a:pt x="20649" y="197908"/>
                  <a:pt x="22237" y="174096"/>
                  <a:pt x="19062" y="158750"/>
                </a:cubicBezTo>
                <a:cubicBezTo>
                  <a:pt x="15887" y="143404"/>
                  <a:pt x="-517" y="118004"/>
                  <a:pt x="12" y="95250"/>
                </a:cubicBezTo>
                <a:cubicBezTo>
                  <a:pt x="541" y="72496"/>
                  <a:pt x="20650" y="0"/>
                  <a:pt x="222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58BD42B-6470-C520-3FC0-382CA5A259D5}"/>
              </a:ext>
            </a:extLst>
          </p:cNvPr>
          <p:cNvSpPr/>
          <p:nvPr/>
        </p:nvSpPr>
        <p:spPr>
          <a:xfrm>
            <a:off x="2873320" y="4977907"/>
            <a:ext cx="32101" cy="189380"/>
          </a:xfrm>
          <a:custGeom>
            <a:avLst/>
            <a:gdLst>
              <a:gd name="connsiteX0" fmla="*/ 31805 w 32101"/>
              <a:gd name="connsiteY0" fmla="*/ 493 h 189380"/>
              <a:gd name="connsiteX1" fmla="*/ 15930 w 32101"/>
              <a:gd name="connsiteY1" fmla="*/ 79868 h 189380"/>
              <a:gd name="connsiteX2" fmla="*/ 15930 w 32101"/>
              <a:gd name="connsiteY2" fmla="*/ 184643 h 189380"/>
              <a:gd name="connsiteX3" fmla="*/ 15930 w 32101"/>
              <a:gd name="connsiteY3" fmla="*/ 159243 h 189380"/>
              <a:gd name="connsiteX4" fmla="*/ 55 w 32101"/>
              <a:gd name="connsiteY4" fmla="*/ 51293 h 189380"/>
              <a:gd name="connsiteX5" fmla="*/ 31805 w 32101"/>
              <a:gd name="connsiteY5" fmla="*/ 493 h 1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01" h="189380">
                <a:moveTo>
                  <a:pt x="31805" y="493"/>
                </a:moveTo>
                <a:cubicBezTo>
                  <a:pt x="34451" y="5255"/>
                  <a:pt x="18576" y="49176"/>
                  <a:pt x="15930" y="79868"/>
                </a:cubicBezTo>
                <a:cubicBezTo>
                  <a:pt x="13284" y="110560"/>
                  <a:pt x="15930" y="184643"/>
                  <a:pt x="15930" y="184643"/>
                </a:cubicBezTo>
                <a:cubicBezTo>
                  <a:pt x="15930" y="197872"/>
                  <a:pt x="18576" y="181468"/>
                  <a:pt x="15930" y="159243"/>
                </a:cubicBezTo>
                <a:cubicBezTo>
                  <a:pt x="13284" y="137018"/>
                  <a:pt x="-1003" y="76164"/>
                  <a:pt x="55" y="51293"/>
                </a:cubicBezTo>
                <a:cubicBezTo>
                  <a:pt x="1113" y="26422"/>
                  <a:pt x="29159" y="-4269"/>
                  <a:pt x="31805" y="4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6A46C60-E92E-3175-F4CF-3CEA98ED09A1}"/>
              </a:ext>
            </a:extLst>
          </p:cNvPr>
          <p:cNvSpPr/>
          <p:nvPr/>
        </p:nvSpPr>
        <p:spPr>
          <a:xfrm>
            <a:off x="2966974" y="5064104"/>
            <a:ext cx="62270" cy="248145"/>
          </a:xfrm>
          <a:custGeom>
            <a:avLst/>
            <a:gdLst>
              <a:gd name="connsiteX0" fmla="*/ 20701 w 62270"/>
              <a:gd name="connsiteY0" fmla="*/ 21 h 248145"/>
              <a:gd name="connsiteX1" fmla="*/ 1651 w 62270"/>
              <a:gd name="connsiteY1" fmla="*/ 63521 h 248145"/>
              <a:gd name="connsiteX2" fmla="*/ 42926 w 62270"/>
              <a:gd name="connsiteY2" fmla="*/ 158771 h 248145"/>
              <a:gd name="connsiteX3" fmla="*/ 1651 w 62270"/>
              <a:gd name="connsiteY3" fmla="*/ 123846 h 248145"/>
              <a:gd name="connsiteX4" fmla="*/ 61976 w 62270"/>
              <a:gd name="connsiteY4" fmla="*/ 247671 h 248145"/>
              <a:gd name="connsiteX5" fmla="*/ 23876 w 62270"/>
              <a:gd name="connsiteY5" fmla="*/ 165121 h 248145"/>
              <a:gd name="connsiteX6" fmla="*/ 4826 w 62270"/>
              <a:gd name="connsiteY6" fmla="*/ 130196 h 248145"/>
              <a:gd name="connsiteX7" fmla="*/ 1651 w 62270"/>
              <a:gd name="connsiteY7" fmla="*/ 69871 h 248145"/>
              <a:gd name="connsiteX8" fmla="*/ 20701 w 62270"/>
              <a:gd name="connsiteY8" fmla="*/ 21 h 2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0" h="248145">
                <a:moveTo>
                  <a:pt x="20701" y="21"/>
                </a:moveTo>
                <a:cubicBezTo>
                  <a:pt x="20701" y="-1037"/>
                  <a:pt x="-2053" y="37063"/>
                  <a:pt x="1651" y="63521"/>
                </a:cubicBezTo>
                <a:cubicBezTo>
                  <a:pt x="5355" y="89979"/>
                  <a:pt x="42926" y="148717"/>
                  <a:pt x="42926" y="158771"/>
                </a:cubicBezTo>
                <a:cubicBezTo>
                  <a:pt x="42926" y="168825"/>
                  <a:pt x="-1524" y="109029"/>
                  <a:pt x="1651" y="123846"/>
                </a:cubicBezTo>
                <a:cubicBezTo>
                  <a:pt x="4826" y="138663"/>
                  <a:pt x="58272" y="240792"/>
                  <a:pt x="61976" y="247671"/>
                </a:cubicBezTo>
                <a:cubicBezTo>
                  <a:pt x="65680" y="254550"/>
                  <a:pt x="33401" y="184700"/>
                  <a:pt x="23876" y="165121"/>
                </a:cubicBezTo>
                <a:cubicBezTo>
                  <a:pt x="14351" y="145542"/>
                  <a:pt x="8530" y="146071"/>
                  <a:pt x="4826" y="130196"/>
                </a:cubicBezTo>
                <a:cubicBezTo>
                  <a:pt x="1122" y="114321"/>
                  <a:pt x="-2053" y="91038"/>
                  <a:pt x="1651" y="69871"/>
                </a:cubicBezTo>
                <a:cubicBezTo>
                  <a:pt x="5355" y="48704"/>
                  <a:pt x="20701" y="1079"/>
                  <a:pt x="20701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71A77C7-4AEB-B074-410D-8AAA89A4B25C}"/>
              </a:ext>
            </a:extLst>
          </p:cNvPr>
          <p:cNvSpPr/>
          <p:nvPr/>
        </p:nvSpPr>
        <p:spPr>
          <a:xfrm>
            <a:off x="2910026" y="5025852"/>
            <a:ext cx="94584" cy="303870"/>
          </a:xfrm>
          <a:custGeom>
            <a:avLst/>
            <a:gdLst>
              <a:gd name="connsiteX0" fmla="*/ 52249 w 94584"/>
              <a:gd name="connsiteY0" fmla="*/ 173 h 303870"/>
              <a:gd name="connsiteX1" fmla="*/ 4624 w 94584"/>
              <a:gd name="connsiteY1" fmla="*/ 130348 h 303870"/>
              <a:gd name="connsiteX2" fmla="*/ 39549 w 94584"/>
              <a:gd name="connsiteY2" fmla="*/ 241473 h 303870"/>
              <a:gd name="connsiteX3" fmla="*/ 26849 w 94584"/>
              <a:gd name="connsiteY3" fmla="*/ 222423 h 303870"/>
              <a:gd name="connsiteX4" fmla="*/ 90349 w 94584"/>
              <a:gd name="connsiteY4" fmla="*/ 301798 h 303870"/>
              <a:gd name="connsiteX5" fmla="*/ 80824 w 94584"/>
              <a:gd name="connsiteY5" fmla="*/ 273223 h 303870"/>
              <a:gd name="connsiteX6" fmla="*/ 17324 w 94584"/>
              <a:gd name="connsiteY6" fmla="*/ 193848 h 303870"/>
              <a:gd name="connsiteX7" fmla="*/ 1449 w 94584"/>
              <a:gd name="connsiteY7" fmla="*/ 158923 h 303870"/>
              <a:gd name="connsiteX8" fmla="*/ 52249 w 94584"/>
              <a:gd name="connsiteY8" fmla="*/ 173 h 30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84" h="303870">
                <a:moveTo>
                  <a:pt x="52249" y="173"/>
                </a:moveTo>
                <a:cubicBezTo>
                  <a:pt x="52778" y="-4590"/>
                  <a:pt x="6741" y="90131"/>
                  <a:pt x="4624" y="130348"/>
                </a:cubicBezTo>
                <a:cubicBezTo>
                  <a:pt x="2507" y="170565"/>
                  <a:pt x="35845" y="226127"/>
                  <a:pt x="39549" y="241473"/>
                </a:cubicBezTo>
                <a:cubicBezTo>
                  <a:pt x="43253" y="256819"/>
                  <a:pt x="18382" y="212369"/>
                  <a:pt x="26849" y="222423"/>
                </a:cubicBezTo>
                <a:cubicBezTo>
                  <a:pt x="35316" y="232477"/>
                  <a:pt x="81353" y="293331"/>
                  <a:pt x="90349" y="301798"/>
                </a:cubicBezTo>
                <a:cubicBezTo>
                  <a:pt x="99345" y="310265"/>
                  <a:pt x="92995" y="291215"/>
                  <a:pt x="80824" y="273223"/>
                </a:cubicBezTo>
                <a:cubicBezTo>
                  <a:pt x="68653" y="255231"/>
                  <a:pt x="30553" y="212898"/>
                  <a:pt x="17324" y="193848"/>
                </a:cubicBezTo>
                <a:cubicBezTo>
                  <a:pt x="4095" y="174798"/>
                  <a:pt x="-3313" y="186440"/>
                  <a:pt x="1449" y="158923"/>
                </a:cubicBezTo>
                <a:cubicBezTo>
                  <a:pt x="6211" y="131406"/>
                  <a:pt x="51720" y="4936"/>
                  <a:pt x="52249" y="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7C8837C-A728-1716-7B97-4DDD77AF0C3F}"/>
              </a:ext>
            </a:extLst>
          </p:cNvPr>
          <p:cNvSpPr/>
          <p:nvPr/>
        </p:nvSpPr>
        <p:spPr>
          <a:xfrm>
            <a:off x="2977390" y="5010101"/>
            <a:ext cx="134110" cy="177868"/>
          </a:xfrm>
          <a:custGeom>
            <a:avLst/>
            <a:gdLst>
              <a:gd name="connsiteX0" fmla="*/ 760 w 134110"/>
              <a:gd name="connsiteY0" fmla="*/ 49 h 177868"/>
              <a:gd name="connsiteX1" fmla="*/ 57910 w 134110"/>
              <a:gd name="connsiteY1" fmla="*/ 54024 h 177868"/>
              <a:gd name="connsiteX2" fmla="*/ 51560 w 134110"/>
              <a:gd name="connsiteY2" fmla="*/ 111174 h 177868"/>
              <a:gd name="connsiteX3" fmla="*/ 29335 w 134110"/>
              <a:gd name="connsiteY3" fmla="*/ 177849 h 177868"/>
              <a:gd name="connsiteX4" fmla="*/ 51560 w 134110"/>
              <a:gd name="connsiteY4" fmla="*/ 117524 h 177868"/>
              <a:gd name="connsiteX5" fmla="*/ 105535 w 134110"/>
              <a:gd name="connsiteY5" fmla="*/ 66724 h 177868"/>
              <a:gd name="connsiteX6" fmla="*/ 134110 w 134110"/>
              <a:gd name="connsiteY6" fmla="*/ 47674 h 177868"/>
              <a:gd name="connsiteX7" fmla="*/ 105535 w 134110"/>
              <a:gd name="connsiteY7" fmla="*/ 63549 h 177868"/>
              <a:gd name="connsiteX8" fmla="*/ 760 w 134110"/>
              <a:gd name="connsiteY8" fmla="*/ 49 h 17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0" h="177868">
                <a:moveTo>
                  <a:pt x="760" y="49"/>
                </a:moveTo>
                <a:cubicBezTo>
                  <a:pt x="-7178" y="-1539"/>
                  <a:pt x="49443" y="35503"/>
                  <a:pt x="57910" y="54024"/>
                </a:cubicBezTo>
                <a:cubicBezTo>
                  <a:pt x="66377" y="72545"/>
                  <a:pt x="56322" y="90537"/>
                  <a:pt x="51560" y="111174"/>
                </a:cubicBezTo>
                <a:cubicBezTo>
                  <a:pt x="46798" y="131811"/>
                  <a:pt x="29335" y="176791"/>
                  <a:pt x="29335" y="177849"/>
                </a:cubicBezTo>
                <a:cubicBezTo>
                  <a:pt x="29335" y="178907"/>
                  <a:pt x="38860" y="136045"/>
                  <a:pt x="51560" y="117524"/>
                </a:cubicBezTo>
                <a:cubicBezTo>
                  <a:pt x="64260" y="99003"/>
                  <a:pt x="91777" y="78366"/>
                  <a:pt x="105535" y="66724"/>
                </a:cubicBezTo>
                <a:cubicBezTo>
                  <a:pt x="119293" y="55082"/>
                  <a:pt x="134110" y="48203"/>
                  <a:pt x="134110" y="47674"/>
                </a:cubicBezTo>
                <a:cubicBezTo>
                  <a:pt x="134110" y="47145"/>
                  <a:pt x="124585" y="70428"/>
                  <a:pt x="105535" y="63549"/>
                </a:cubicBezTo>
                <a:cubicBezTo>
                  <a:pt x="86485" y="56670"/>
                  <a:pt x="8698" y="1637"/>
                  <a:pt x="760" y="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82443CC9-B559-06E4-6BF6-A9B57FD6B862}"/>
              </a:ext>
            </a:extLst>
          </p:cNvPr>
          <p:cNvSpPr/>
          <p:nvPr/>
        </p:nvSpPr>
        <p:spPr>
          <a:xfrm>
            <a:off x="3073390" y="4844508"/>
            <a:ext cx="111001" cy="166435"/>
          </a:xfrm>
          <a:custGeom>
            <a:avLst/>
            <a:gdLst>
              <a:gd name="connsiteX0" fmla="*/ 82560 w 111001"/>
              <a:gd name="connsiteY0" fmla="*/ 542 h 166435"/>
              <a:gd name="connsiteX1" fmla="*/ 107960 w 111001"/>
              <a:gd name="connsiteY1" fmla="*/ 95792 h 166435"/>
              <a:gd name="connsiteX2" fmla="*/ 98435 w 111001"/>
              <a:gd name="connsiteY2" fmla="*/ 130717 h 166435"/>
              <a:gd name="connsiteX3" fmla="*/ 10 w 111001"/>
              <a:gd name="connsiteY3" fmla="*/ 165642 h 166435"/>
              <a:gd name="connsiteX4" fmla="*/ 104785 w 111001"/>
              <a:gd name="connsiteY4" fmla="*/ 143417 h 166435"/>
              <a:gd name="connsiteX5" fmla="*/ 82560 w 111001"/>
              <a:gd name="connsiteY5" fmla="*/ 542 h 16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01" h="166435">
                <a:moveTo>
                  <a:pt x="82560" y="542"/>
                </a:moveTo>
                <a:cubicBezTo>
                  <a:pt x="83089" y="-7396"/>
                  <a:pt x="105314" y="74096"/>
                  <a:pt x="107960" y="95792"/>
                </a:cubicBezTo>
                <a:cubicBezTo>
                  <a:pt x="110606" y="117488"/>
                  <a:pt x="116427" y="119075"/>
                  <a:pt x="98435" y="130717"/>
                </a:cubicBezTo>
                <a:cubicBezTo>
                  <a:pt x="80443" y="142359"/>
                  <a:pt x="-1048" y="163525"/>
                  <a:pt x="10" y="165642"/>
                </a:cubicBezTo>
                <a:cubicBezTo>
                  <a:pt x="1068" y="167759"/>
                  <a:pt x="88381" y="167229"/>
                  <a:pt x="104785" y="143417"/>
                </a:cubicBezTo>
                <a:cubicBezTo>
                  <a:pt x="121189" y="119605"/>
                  <a:pt x="82031" y="8480"/>
                  <a:pt x="82560" y="5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061A32F-38FF-6154-9546-B2F7174A5F16}"/>
              </a:ext>
            </a:extLst>
          </p:cNvPr>
          <p:cNvSpPr/>
          <p:nvPr/>
        </p:nvSpPr>
        <p:spPr>
          <a:xfrm>
            <a:off x="3148706" y="5054464"/>
            <a:ext cx="229728" cy="166800"/>
          </a:xfrm>
          <a:custGeom>
            <a:avLst/>
            <a:gdLst>
              <a:gd name="connsiteX0" fmla="*/ 894 w 229728"/>
              <a:gd name="connsiteY0" fmla="*/ 44586 h 166800"/>
              <a:gd name="connsiteX1" fmla="*/ 105669 w 229728"/>
              <a:gd name="connsiteY1" fmla="*/ 95386 h 166800"/>
              <a:gd name="connsiteX2" fmla="*/ 226319 w 229728"/>
              <a:gd name="connsiteY2" fmla="*/ 165236 h 166800"/>
              <a:gd name="connsiteX3" fmla="*/ 197744 w 229728"/>
              <a:gd name="connsiteY3" fmla="*/ 139836 h 166800"/>
              <a:gd name="connsiteX4" fmla="*/ 210444 w 229728"/>
              <a:gd name="connsiteY4" fmla="*/ 92211 h 166800"/>
              <a:gd name="connsiteX5" fmla="*/ 200919 w 229728"/>
              <a:gd name="connsiteY5" fmla="*/ 136 h 166800"/>
              <a:gd name="connsiteX6" fmla="*/ 207269 w 229728"/>
              <a:gd name="connsiteY6" fmla="*/ 114436 h 166800"/>
              <a:gd name="connsiteX7" fmla="*/ 165994 w 229728"/>
              <a:gd name="connsiteY7" fmla="*/ 98561 h 166800"/>
              <a:gd name="connsiteX8" fmla="*/ 894 w 229728"/>
              <a:gd name="connsiteY8" fmla="*/ 44586 h 1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728" h="166800">
                <a:moveTo>
                  <a:pt x="894" y="44586"/>
                </a:moveTo>
                <a:cubicBezTo>
                  <a:pt x="-9160" y="44057"/>
                  <a:pt x="68098" y="75278"/>
                  <a:pt x="105669" y="95386"/>
                </a:cubicBezTo>
                <a:cubicBezTo>
                  <a:pt x="143240" y="115494"/>
                  <a:pt x="210973" y="157828"/>
                  <a:pt x="226319" y="165236"/>
                </a:cubicBezTo>
                <a:cubicBezTo>
                  <a:pt x="241665" y="172644"/>
                  <a:pt x="200390" y="152007"/>
                  <a:pt x="197744" y="139836"/>
                </a:cubicBezTo>
                <a:cubicBezTo>
                  <a:pt x="195098" y="127665"/>
                  <a:pt x="209915" y="115494"/>
                  <a:pt x="210444" y="92211"/>
                </a:cubicBezTo>
                <a:cubicBezTo>
                  <a:pt x="210973" y="68928"/>
                  <a:pt x="201448" y="-3568"/>
                  <a:pt x="200919" y="136"/>
                </a:cubicBezTo>
                <a:cubicBezTo>
                  <a:pt x="200390" y="3840"/>
                  <a:pt x="213090" y="98032"/>
                  <a:pt x="207269" y="114436"/>
                </a:cubicBezTo>
                <a:cubicBezTo>
                  <a:pt x="201448" y="130840"/>
                  <a:pt x="197215" y="108615"/>
                  <a:pt x="165994" y="98561"/>
                </a:cubicBezTo>
                <a:cubicBezTo>
                  <a:pt x="134773" y="88507"/>
                  <a:pt x="10948" y="45115"/>
                  <a:pt x="894" y="445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52C997-C7B8-8CBB-DF5B-A40414099E98}"/>
              </a:ext>
            </a:extLst>
          </p:cNvPr>
          <p:cNvSpPr/>
          <p:nvPr/>
        </p:nvSpPr>
        <p:spPr>
          <a:xfrm>
            <a:off x="3172816" y="4641735"/>
            <a:ext cx="116486" cy="204313"/>
          </a:xfrm>
          <a:custGeom>
            <a:avLst/>
            <a:gdLst>
              <a:gd name="connsiteX0" fmla="*/ 116484 w 116486"/>
              <a:gd name="connsiteY0" fmla="*/ 115 h 204313"/>
              <a:gd name="connsiteX1" fmla="*/ 11709 w 116486"/>
              <a:gd name="connsiteY1" fmla="*/ 130290 h 204313"/>
              <a:gd name="connsiteX2" fmla="*/ 2184 w 116486"/>
              <a:gd name="connsiteY2" fmla="*/ 203315 h 204313"/>
              <a:gd name="connsiteX3" fmla="*/ 8534 w 116486"/>
              <a:gd name="connsiteY3" fmla="*/ 168390 h 204313"/>
              <a:gd name="connsiteX4" fmla="*/ 8534 w 116486"/>
              <a:gd name="connsiteY4" fmla="*/ 108065 h 204313"/>
              <a:gd name="connsiteX5" fmla="*/ 116484 w 116486"/>
              <a:gd name="connsiteY5" fmla="*/ 115 h 20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86" h="204313">
                <a:moveTo>
                  <a:pt x="116484" y="115"/>
                </a:moveTo>
                <a:cubicBezTo>
                  <a:pt x="117013" y="3819"/>
                  <a:pt x="30759" y="96423"/>
                  <a:pt x="11709" y="130290"/>
                </a:cubicBezTo>
                <a:cubicBezTo>
                  <a:pt x="-7341" y="164157"/>
                  <a:pt x="2713" y="196965"/>
                  <a:pt x="2184" y="203315"/>
                </a:cubicBezTo>
                <a:cubicBezTo>
                  <a:pt x="1655" y="209665"/>
                  <a:pt x="7476" y="184265"/>
                  <a:pt x="8534" y="168390"/>
                </a:cubicBezTo>
                <a:cubicBezTo>
                  <a:pt x="9592" y="152515"/>
                  <a:pt x="-9458" y="132936"/>
                  <a:pt x="8534" y="108065"/>
                </a:cubicBezTo>
                <a:cubicBezTo>
                  <a:pt x="26526" y="83194"/>
                  <a:pt x="115955" y="-3589"/>
                  <a:pt x="116484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82F953-20C3-1B22-76EF-14E07D3E082E}"/>
              </a:ext>
            </a:extLst>
          </p:cNvPr>
          <p:cNvSpPr/>
          <p:nvPr/>
        </p:nvSpPr>
        <p:spPr>
          <a:xfrm>
            <a:off x="3241653" y="5054344"/>
            <a:ext cx="268571" cy="128389"/>
          </a:xfrm>
          <a:custGeom>
            <a:avLst/>
            <a:gdLst>
              <a:gd name="connsiteX0" fmla="*/ 22 w 268571"/>
              <a:gd name="connsiteY0" fmla="*/ 35181 h 128389"/>
              <a:gd name="connsiteX1" fmla="*/ 120672 w 268571"/>
              <a:gd name="connsiteY1" fmla="*/ 6606 h 128389"/>
              <a:gd name="connsiteX2" fmla="*/ 171472 w 268571"/>
              <a:gd name="connsiteY2" fmla="*/ 73281 h 128389"/>
              <a:gd name="connsiteX3" fmla="*/ 174647 w 268571"/>
              <a:gd name="connsiteY3" fmla="*/ 28831 h 128389"/>
              <a:gd name="connsiteX4" fmla="*/ 266722 w 268571"/>
              <a:gd name="connsiteY4" fmla="*/ 127256 h 128389"/>
              <a:gd name="connsiteX5" fmla="*/ 231797 w 268571"/>
              <a:gd name="connsiteY5" fmla="*/ 79631 h 128389"/>
              <a:gd name="connsiteX6" fmla="*/ 177822 w 268571"/>
              <a:gd name="connsiteY6" fmla="*/ 38356 h 128389"/>
              <a:gd name="connsiteX7" fmla="*/ 111147 w 268571"/>
              <a:gd name="connsiteY7" fmla="*/ 256 h 128389"/>
              <a:gd name="connsiteX8" fmla="*/ 22 w 268571"/>
              <a:gd name="connsiteY8" fmla="*/ 35181 h 12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571" h="128389">
                <a:moveTo>
                  <a:pt x="22" y="35181"/>
                </a:moveTo>
                <a:cubicBezTo>
                  <a:pt x="1610" y="36239"/>
                  <a:pt x="92097" y="256"/>
                  <a:pt x="120672" y="6606"/>
                </a:cubicBezTo>
                <a:cubicBezTo>
                  <a:pt x="149247" y="12956"/>
                  <a:pt x="162476" y="69577"/>
                  <a:pt x="171472" y="73281"/>
                </a:cubicBezTo>
                <a:cubicBezTo>
                  <a:pt x="180468" y="76985"/>
                  <a:pt x="158772" y="19835"/>
                  <a:pt x="174647" y="28831"/>
                </a:cubicBezTo>
                <a:cubicBezTo>
                  <a:pt x="190522" y="37827"/>
                  <a:pt x="257197" y="118789"/>
                  <a:pt x="266722" y="127256"/>
                </a:cubicBezTo>
                <a:cubicBezTo>
                  <a:pt x="276247" y="135723"/>
                  <a:pt x="246614" y="94448"/>
                  <a:pt x="231797" y="79631"/>
                </a:cubicBezTo>
                <a:cubicBezTo>
                  <a:pt x="216980" y="64814"/>
                  <a:pt x="197930" y="51585"/>
                  <a:pt x="177822" y="38356"/>
                </a:cubicBezTo>
                <a:cubicBezTo>
                  <a:pt x="157714" y="25127"/>
                  <a:pt x="141839" y="3960"/>
                  <a:pt x="111147" y="256"/>
                </a:cubicBezTo>
                <a:cubicBezTo>
                  <a:pt x="80455" y="-3448"/>
                  <a:pt x="-1566" y="34123"/>
                  <a:pt x="22" y="351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3D56D1B-DD80-394F-53E1-A3A736810DEA}"/>
              </a:ext>
            </a:extLst>
          </p:cNvPr>
          <p:cNvSpPr/>
          <p:nvPr/>
        </p:nvSpPr>
        <p:spPr>
          <a:xfrm>
            <a:off x="3165407" y="4854143"/>
            <a:ext cx="162514" cy="175108"/>
          </a:xfrm>
          <a:custGeom>
            <a:avLst/>
            <a:gdLst>
              <a:gd name="connsiteX0" fmla="*/ 123893 w 162514"/>
              <a:gd name="connsiteY0" fmla="*/ 432 h 175108"/>
              <a:gd name="connsiteX1" fmla="*/ 152468 w 162514"/>
              <a:gd name="connsiteY1" fmla="*/ 89332 h 175108"/>
              <a:gd name="connsiteX2" fmla="*/ 158818 w 162514"/>
              <a:gd name="connsiteY2" fmla="*/ 111557 h 175108"/>
              <a:gd name="connsiteX3" fmla="*/ 98493 w 162514"/>
              <a:gd name="connsiteY3" fmla="*/ 124257 h 175108"/>
              <a:gd name="connsiteX4" fmla="*/ 68 w 162514"/>
              <a:gd name="connsiteY4" fmla="*/ 175057 h 175108"/>
              <a:gd name="connsiteX5" fmla="*/ 114368 w 162514"/>
              <a:gd name="connsiteY5" fmla="*/ 133782 h 175108"/>
              <a:gd name="connsiteX6" fmla="*/ 142943 w 162514"/>
              <a:gd name="connsiteY6" fmla="*/ 130607 h 175108"/>
              <a:gd name="connsiteX7" fmla="*/ 123893 w 162514"/>
              <a:gd name="connsiteY7" fmla="*/ 432 h 17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14" h="175108">
                <a:moveTo>
                  <a:pt x="123893" y="432"/>
                </a:moveTo>
                <a:cubicBezTo>
                  <a:pt x="125480" y="-6447"/>
                  <a:pt x="146647" y="70811"/>
                  <a:pt x="152468" y="89332"/>
                </a:cubicBezTo>
                <a:cubicBezTo>
                  <a:pt x="158289" y="107853"/>
                  <a:pt x="167814" y="105736"/>
                  <a:pt x="158818" y="111557"/>
                </a:cubicBezTo>
                <a:cubicBezTo>
                  <a:pt x="149822" y="117378"/>
                  <a:pt x="124951" y="113674"/>
                  <a:pt x="98493" y="124257"/>
                </a:cubicBezTo>
                <a:cubicBezTo>
                  <a:pt x="72035" y="134840"/>
                  <a:pt x="-2578" y="173470"/>
                  <a:pt x="68" y="175057"/>
                </a:cubicBezTo>
                <a:cubicBezTo>
                  <a:pt x="2714" y="176645"/>
                  <a:pt x="90555" y="141190"/>
                  <a:pt x="114368" y="133782"/>
                </a:cubicBezTo>
                <a:cubicBezTo>
                  <a:pt x="138181" y="126374"/>
                  <a:pt x="142414" y="149128"/>
                  <a:pt x="142943" y="130607"/>
                </a:cubicBezTo>
                <a:cubicBezTo>
                  <a:pt x="143472" y="112086"/>
                  <a:pt x="122306" y="7311"/>
                  <a:pt x="123893" y="4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5B855FF-CC76-F2F5-E0DA-EAEC83DD2C1B}"/>
              </a:ext>
            </a:extLst>
          </p:cNvPr>
          <p:cNvSpPr/>
          <p:nvPr/>
        </p:nvSpPr>
        <p:spPr>
          <a:xfrm>
            <a:off x="2854023" y="4892659"/>
            <a:ext cx="86038" cy="400190"/>
          </a:xfrm>
          <a:custGeom>
            <a:avLst/>
            <a:gdLst>
              <a:gd name="connsiteX0" fmla="*/ 44752 w 86038"/>
              <a:gd name="connsiteY0" fmla="*/ 16 h 400190"/>
              <a:gd name="connsiteX1" fmla="*/ 302 w 86038"/>
              <a:gd name="connsiteY1" fmla="*/ 161941 h 400190"/>
              <a:gd name="connsiteX2" fmla="*/ 25702 w 86038"/>
              <a:gd name="connsiteY2" fmla="*/ 307991 h 400190"/>
              <a:gd name="connsiteX3" fmla="*/ 35227 w 86038"/>
              <a:gd name="connsiteY3" fmla="*/ 273066 h 400190"/>
              <a:gd name="connsiteX4" fmla="*/ 60627 w 86038"/>
              <a:gd name="connsiteY4" fmla="*/ 355616 h 400190"/>
              <a:gd name="connsiteX5" fmla="*/ 86027 w 86038"/>
              <a:gd name="connsiteY5" fmla="*/ 400066 h 400190"/>
              <a:gd name="connsiteX6" fmla="*/ 57452 w 86038"/>
              <a:gd name="connsiteY6" fmla="*/ 342916 h 400190"/>
              <a:gd name="connsiteX7" fmla="*/ 38402 w 86038"/>
              <a:gd name="connsiteY7" fmla="*/ 282591 h 400190"/>
              <a:gd name="connsiteX8" fmla="*/ 6652 w 86038"/>
              <a:gd name="connsiteY8" fmla="*/ 171466 h 400190"/>
              <a:gd name="connsiteX9" fmla="*/ 44752 w 86038"/>
              <a:gd name="connsiteY9" fmla="*/ 16 h 40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38" h="400190">
                <a:moveTo>
                  <a:pt x="44752" y="16"/>
                </a:moveTo>
                <a:cubicBezTo>
                  <a:pt x="43694" y="-1572"/>
                  <a:pt x="3477" y="110612"/>
                  <a:pt x="302" y="161941"/>
                </a:cubicBezTo>
                <a:cubicBezTo>
                  <a:pt x="-2873" y="213270"/>
                  <a:pt x="19881" y="289470"/>
                  <a:pt x="25702" y="307991"/>
                </a:cubicBezTo>
                <a:cubicBezTo>
                  <a:pt x="31523" y="326512"/>
                  <a:pt x="29406" y="265129"/>
                  <a:pt x="35227" y="273066"/>
                </a:cubicBezTo>
                <a:cubicBezTo>
                  <a:pt x="41048" y="281003"/>
                  <a:pt x="52160" y="334449"/>
                  <a:pt x="60627" y="355616"/>
                </a:cubicBezTo>
                <a:cubicBezTo>
                  <a:pt x="69094" y="376783"/>
                  <a:pt x="86556" y="402183"/>
                  <a:pt x="86027" y="400066"/>
                </a:cubicBezTo>
                <a:cubicBezTo>
                  <a:pt x="85498" y="397949"/>
                  <a:pt x="65390" y="362495"/>
                  <a:pt x="57452" y="342916"/>
                </a:cubicBezTo>
                <a:cubicBezTo>
                  <a:pt x="49514" y="323337"/>
                  <a:pt x="46869" y="311166"/>
                  <a:pt x="38402" y="282591"/>
                </a:cubicBezTo>
                <a:cubicBezTo>
                  <a:pt x="29935" y="254016"/>
                  <a:pt x="4535" y="214328"/>
                  <a:pt x="6652" y="171466"/>
                </a:cubicBezTo>
                <a:cubicBezTo>
                  <a:pt x="8769" y="128604"/>
                  <a:pt x="45810" y="1604"/>
                  <a:pt x="44752" y="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78E90484-E666-4843-7713-AFF131834F0F}"/>
              </a:ext>
            </a:extLst>
          </p:cNvPr>
          <p:cNvSpPr/>
          <p:nvPr/>
        </p:nvSpPr>
        <p:spPr>
          <a:xfrm>
            <a:off x="2809839" y="5035052"/>
            <a:ext cx="50925" cy="247585"/>
          </a:xfrm>
          <a:custGeom>
            <a:avLst/>
            <a:gdLst>
              <a:gd name="connsiteX0" fmla="*/ 50836 w 50925"/>
              <a:gd name="connsiteY0" fmla="*/ 498 h 247585"/>
              <a:gd name="connsiteX1" fmla="*/ 12736 w 50925"/>
              <a:gd name="connsiteY1" fmla="*/ 67173 h 247585"/>
              <a:gd name="connsiteX2" fmla="*/ 25436 w 50925"/>
              <a:gd name="connsiteY2" fmla="*/ 156073 h 247585"/>
              <a:gd name="connsiteX3" fmla="*/ 9561 w 50925"/>
              <a:gd name="connsiteY3" fmla="*/ 108448 h 247585"/>
              <a:gd name="connsiteX4" fmla="*/ 44486 w 50925"/>
              <a:gd name="connsiteY4" fmla="*/ 244973 h 247585"/>
              <a:gd name="connsiteX5" fmla="*/ 44486 w 50925"/>
              <a:gd name="connsiteY5" fmla="*/ 190998 h 247585"/>
              <a:gd name="connsiteX6" fmla="*/ 36 w 50925"/>
              <a:gd name="connsiteY6" fmla="*/ 102098 h 247585"/>
              <a:gd name="connsiteX7" fmla="*/ 50836 w 50925"/>
              <a:gd name="connsiteY7" fmla="*/ 498 h 24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25" h="247585">
                <a:moveTo>
                  <a:pt x="50836" y="498"/>
                </a:moveTo>
                <a:cubicBezTo>
                  <a:pt x="52953" y="-5323"/>
                  <a:pt x="16969" y="41244"/>
                  <a:pt x="12736" y="67173"/>
                </a:cubicBezTo>
                <a:cubicBezTo>
                  <a:pt x="8503" y="93102"/>
                  <a:pt x="25965" y="149194"/>
                  <a:pt x="25436" y="156073"/>
                </a:cubicBezTo>
                <a:cubicBezTo>
                  <a:pt x="24907" y="162952"/>
                  <a:pt x="6386" y="93631"/>
                  <a:pt x="9561" y="108448"/>
                </a:cubicBezTo>
                <a:cubicBezTo>
                  <a:pt x="12736" y="123265"/>
                  <a:pt x="38665" y="231215"/>
                  <a:pt x="44486" y="244973"/>
                </a:cubicBezTo>
                <a:cubicBezTo>
                  <a:pt x="50307" y="258731"/>
                  <a:pt x="51894" y="214811"/>
                  <a:pt x="44486" y="190998"/>
                </a:cubicBezTo>
                <a:cubicBezTo>
                  <a:pt x="37078" y="167186"/>
                  <a:pt x="1623" y="129085"/>
                  <a:pt x="36" y="102098"/>
                </a:cubicBezTo>
                <a:cubicBezTo>
                  <a:pt x="-1551" y="75111"/>
                  <a:pt x="48719" y="6319"/>
                  <a:pt x="50836" y="4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07ACD68-922E-74EA-7210-0AD0643342CF}"/>
              </a:ext>
            </a:extLst>
          </p:cNvPr>
          <p:cNvSpPr/>
          <p:nvPr/>
        </p:nvSpPr>
        <p:spPr>
          <a:xfrm>
            <a:off x="3403536" y="5184657"/>
            <a:ext cx="154594" cy="155705"/>
          </a:xfrm>
          <a:custGeom>
            <a:avLst/>
            <a:gdLst>
              <a:gd name="connsiteX0" fmla="*/ 60389 w 154594"/>
              <a:gd name="connsiteY0" fmla="*/ 118 h 155705"/>
              <a:gd name="connsiteX1" fmla="*/ 133414 w 154594"/>
              <a:gd name="connsiteY1" fmla="*/ 95368 h 155705"/>
              <a:gd name="connsiteX2" fmla="*/ 92139 w 154594"/>
              <a:gd name="connsiteY2" fmla="*/ 127118 h 155705"/>
              <a:gd name="connsiteX3" fmla="*/ 152464 w 154594"/>
              <a:gd name="connsiteY3" fmla="*/ 123943 h 155705"/>
              <a:gd name="connsiteX4" fmla="*/ 64 w 154594"/>
              <a:gd name="connsiteY4" fmla="*/ 155693 h 155705"/>
              <a:gd name="connsiteX5" fmla="*/ 133414 w 154594"/>
              <a:gd name="connsiteY5" fmla="*/ 127118 h 155705"/>
              <a:gd name="connsiteX6" fmla="*/ 130239 w 154594"/>
              <a:gd name="connsiteY6" fmla="*/ 76318 h 155705"/>
              <a:gd name="connsiteX7" fmla="*/ 60389 w 154594"/>
              <a:gd name="connsiteY7" fmla="*/ 118 h 15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94" h="155705">
                <a:moveTo>
                  <a:pt x="60389" y="118"/>
                </a:moveTo>
                <a:cubicBezTo>
                  <a:pt x="60918" y="3293"/>
                  <a:pt x="128122" y="74202"/>
                  <a:pt x="133414" y="95368"/>
                </a:cubicBezTo>
                <a:cubicBezTo>
                  <a:pt x="138706" y="116534"/>
                  <a:pt x="88964" y="122356"/>
                  <a:pt x="92139" y="127118"/>
                </a:cubicBezTo>
                <a:cubicBezTo>
                  <a:pt x="95314" y="131880"/>
                  <a:pt x="167810" y="119180"/>
                  <a:pt x="152464" y="123943"/>
                </a:cubicBezTo>
                <a:cubicBezTo>
                  <a:pt x="137118" y="128706"/>
                  <a:pt x="3239" y="155164"/>
                  <a:pt x="64" y="155693"/>
                </a:cubicBezTo>
                <a:cubicBezTo>
                  <a:pt x="-3111" y="156222"/>
                  <a:pt x="111718" y="140347"/>
                  <a:pt x="133414" y="127118"/>
                </a:cubicBezTo>
                <a:cubicBezTo>
                  <a:pt x="155110" y="113889"/>
                  <a:pt x="138177" y="94310"/>
                  <a:pt x="130239" y="76318"/>
                </a:cubicBezTo>
                <a:cubicBezTo>
                  <a:pt x="122302" y="58326"/>
                  <a:pt x="59860" y="-3057"/>
                  <a:pt x="60389" y="1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B400E33-8428-7B33-1262-060ADF77BA73}"/>
              </a:ext>
            </a:extLst>
          </p:cNvPr>
          <p:cNvSpPr/>
          <p:nvPr/>
        </p:nvSpPr>
        <p:spPr>
          <a:xfrm>
            <a:off x="3371810" y="5197444"/>
            <a:ext cx="113546" cy="117566"/>
          </a:xfrm>
          <a:custGeom>
            <a:avLst/>
            <a:gdLst>
              <a:gd name="connsiteX0" fmla="*/ 57190 w 113546"/>
              <a:gd name="connsiteY0" fmla="*/ 31 h 117566"/>
              <a:gd name="connsiteX1" fmla="*/ 88940 w 113546"/>
              <a:gd name="connsiteY1" fmla="*/ 79406 h 117566"/>
              <a:gd name="connsiteX2" fmla="*/ 40 w 113546"/>
              <a:gd name="connsiteY2" fmla="*/ 117506 h 117566"/>
              <a:gd name="connsiteX3" fmla="*/ 101640 w 113546"/>
              <a:gd name="connsiteY3" fmla="*/ 88931 h 117566"/>
              <a:gd name="connsiteX4" fmla="*/ 107990 w 113546"/>
              <a:gd name="connsiteY4" fmla="*/ 69881 h 117566"/>
              <a:gd name="connsiteX5" fmla="*/ 57190 w 113546"/>
              <a:gd name="connsiteY5" fmla="*/ 31 h 11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46" h="117566">
                <a:moveTo>
                  <a:pt x="57190" y="31"/>
                </a:moveTo>
                <a:cubicBezTo>
                  <a:pt x="54015" y="1618"/>
                  <a:pt x="98465" y="59827"/>
                  <a:pt x="88940" y="79406"/>
                </a:cubicBezTo>
                <a:cubicBezTo>
                  <a:pt x="79415" y="98985"/>
                  <a:pt x="-2077" y="115918"/>
                  <a:pt x="40" y="117506"/>
                </a:cubicBezTo>
                <a:cubicBezTo>
                  <a:pt x="2157" y="119094"/>
                  <a:pt x="101640" y="88931"/>
                  <a:pt x="101640" y="88931"/>
                </a:cubicBezTo>
                <a:cubicBezTo>
                  <a:pt x="119632" y="80994"/>
                  <a:pt x="113282" y="82581"/>
                  <a:pt x="107990" y="69881"/>
                </a:cubicBezTo>
                <a:cubicBezTo>
                  <a:pt x="102698" y="57181"/>
                  <a:pt x="60365" y="-1556"/>
                  <a:pt x="57190" y="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EE4694E-70A2-F6F2-B412-8D59C7DDC524}"/>
              </a:ext>
            </a:extLst>
          </p:cNvPr>
          <p:cNvSpPr/>
          <p:nvPr/>
        </p:nvSpPr>
        <p:spPr>
          <a:xfrm>
            <a:off x="3031972" y="5085846"/>
            <a:ext cx="82467" cy="203704"/>
          </a:xfrm>
          <a:custGeom>
            <a:avLst/>
            <a:gdLst>
              <a:gd name="connsiteX0" fmla="*/ 28728 w 82467"/>
              <a:gd name="connsiteY0" fmla="*/ 504 h 203704"/>
              <a:gd name="connsiteX1" fmla="*/ 60478 w 82467"/>
              <a:gd name="connsiteY1" fmla="*/ 60829 h 203704"/>
              <a:gd name="connsiteX2" fmla="*/ 25553 w 82467"/>
              <a:gd name="connsiteY2" fmla="*/ 121154 h 203704"/>
              <a:gd name="connsiteX3" fmla="*/ 6503 w 82467"/>
              <a:gd name="connsiteY3" fmla="*/ 162429 h 203704"/>
              <a:gd name="connsiteX4" fmla="*/ 9678 w 82467"/>
              <a:gd name="connsiteY4" fmla="*/ 203704 h 203704"/>
              <a:gd name="connsiteX5" fmla="*/ 3328 w 82467"/>
              <a:gd name="connsiteY5" fmla="*/ 162429 h 203704"/>
              <a:gd name="connsiteX6" fmla="*/ 70003 w 82467"/>
              <a:gd name="connsiteY6" fmla="*/ 105279 h 203704"/>
              <a:gd name="connsiteX7" fmla="*/ 79528 w 82467"/>
              <a:gd name="connsiteY7" fmla="*/ 95754 h 203704"/>
              <a:gd name="connsiteX8" fmla="*/ 28728 w 82467"/>
              <a:gd name="connsiteY8" fmla="*/ 504 h 20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67" h="203704">
                <a:moveTo>
                  <a:pt x="28728" y="504"/>
                </a:moveTo>
                <a:cubicBezTo>
                  <a:pt x="25553" y="-5317"/>
                  <a:pt x="61007" y="40721"/>
                  <a:pt x="60478" y="60829"/>
                </a:cubicBezTo>
                <a:cubicBezTo>
                  <a:pt x="59949" y="80937"/>
                  <a:pt x="34549" y="104221"/>
                  <a:pt x="25553" y="121154"/>
                </a:cubicBezTo>
                <a:cubicBezTo>
                  <a:pt x="16557" y="138087"/>
                  <a:pt x="9149" y="148671"/>
                  <a:pt x="6503" y="162429"/>
                </a:cubicBezTo>
                <a:cubicBezTo>
                  <a:pt x="3857" y="176187"/>
                  <a:pt x="10207" y="203704"/>
                  <a:pt x="9678" y="203704"/>
                </a:cubicBezTo>
                <a:cubicBezTo>
                  <a:pt x="9149" y="203704"/>
                  <a:pt x="-6726" y="178833"/>
                  <a:pt x="3328" y="162429"/>
                </a:cubicBezTo>
                <a:cubicBezTo>
                  <a:pt x="13382" y="146025"/>
                  <a:pt x="70003" y="105279"/>
                  <a:pt x="70003" y="105279"/>
                </a:cubicBezTo>
                <a:cubicBezTo>
                  <a:pt x="82703" y="94167"/>
                  <a:pt x="85349" y="106866"/>
                  <a:pt x="79528" y="95754"/>
                </a:cubicBezTo>
                <a:cubicBezTo>
                  <a:pt x="73707" y="84642"/>
                  <a:pt x="31903" y="6325"/>
                  <a:pt x="28728" y="5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B6C4D06F-2AF0-4ED4-FD00-3B6AD847C4A9}"/>
              </a:ext>
            </a:extLst>
          </p:cNvPr>
          <p:cNvSpPr/>
          <p:nvPr/>
        </p:nvSpPr>
        <p:spPr>
          <a:xfrm>
            <a:off x="3120861" y="5101871"/>
            <a:ext cx="95725" cy="64899"/>
          </a:xfrm>
          <a:custGeom>
            <a:avLst/>
            <a:gdLst>
              <a:gd name="connsiteX0" fmla="*/ 164 w 95725"/>
              <a:gd name="connsiteY0" fmla="*/ 354 h 64899"/>
              <a:gd name="connsiteX1" fmla="*/ 92239 w 95725"/>
              <a:gd name="connsiteY1" fmla="*/ 63854 h 64899"/>
              <a:gd name="connsiteX2" fmla="*/ 70014 w 95725"/>
              <a:gd name="connsiteY2" fmla="*/ 38454 h 64899"/>
              <a:gd name="connsiteX3" fmla="*/ 164 w 95725"/>
              <a:gd name="connsiteY3" fmla="*/ 354 h 6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5" h="64899">
                <a:moveTo>
                  <a:pt x="164" y="354"/>
                </a:moveTo>
                <a:cubicBezTo>
                  <a:pt x="3868" y="4587"/>
                  <a:pt x="80597" y="57504"/>
                  <a:pt x="92239" y="63854"/>
                </a:cubicBezTo>
                <a:cubicBezTo>
                  <a:pt x="103881" y="70204"/>
                  <a:pt x="83772" y="45862"/>
                  <a:pt x="70014" y="38454"/>
                </a:cubicBezTo>
                <a:cubicBezTo>
                  <a:pt x="56256" y="31046"/>
                  <a:pt x="-3540" y="-3879"/>
                  <a:pt x="164" y="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F4E7F8A-B44D-DDB1-AF6B-2B482AC4950F}"/>
              </a:ext>
            </a:extLst>
          </p:cNvPr>
          <p:cNvSpPr/>
          <p:nvPr/>
        </p:nvSpPr>
        <p:spPr>
          <a:xfrm>
            <a:off x="3114207" y="5175169"/>
            <a:ext cx="331722" cy="170040"/>
          </a:xfrm>
          <a:custGeom>
            <a:avLst/>
            <a:gdLst>
              <a:gd name="connsiteX0" fmla="*/ 468 w 331722"/>
              <a:gd name="connsiteY0" fmla="*/ 22306 h 170040"/>
              <a:gd name="connsiteX1" fmla="*/ 121118 w 331722"/>
              <a:gd name="connsiteY1" fmla="*/ 3256 h 170040"/>
              <a:gd name="connsiteX2" fmla="*/ 219543 w 331722"/>
              <a:gd name="connsiteY2" fmla="*/ 69931 h 170040"/>
              <a:gd name="connsiteX3" fmla="*/ 210018 w 331722"/>
              <a:gd name="connsiteY3" fmla="*/ 41356 h 170040"/>
              <a:gd name="connsiteX4" fmla="*/ 330668 w 331722"/>
              <a:gd name="connsiteY4" fmla="*/ 168356 h 170040"/>
              <a:gd name="connsiteX5" fmla="*/ 263993 w 331722"/>
              <a:gd name="connsiteY5" fmla="*/ 108031 h 170040"/>
              <a:gd name="connsiteX6" fmla="*/ 181443 w 331722"/>
              <a:gd name="connsiteY6" fmla="*/ 19131 h 170040"/>
              <a:gd name="connsiteX7" fmla="*/ 83018 w 331722"/>
              <a:gd name="connsiteY7" fmla="*/ 81 h 170040"/>
              <a:gd name="connsiteX8" fmla="*/ 468 w 331722"/>
              <a:gd name="connsiteY8" fmla="*/ 22306 h 17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722" h="170040">
                <a:moveTo>
                  <a:pt x="468" y="22306"/>
                </a:moveTo>
                <a:cubicBezTo>
                  <a:pt x="6818" y="22835"/>
                  <a:pt x="84606" y="-4681"/>
                  <a:pt x="121118" y="3256"/>
                </a:cubicBezTo>
                <a:cubicBezTo>
                  <a:pt x="157630" y="11193"/>
                  <a:pt x="204726" y="63581"/>
                  <a:pt x="219543" y="69931"/>
                </a:cubicBezTo>
                <a:cubicBezTo>
                  <a:pt x="234360" y="76281"/>
                  <a:pt x="191497" y="24952"/>
                  <a:pt x="210018" y="41356"/>
                </a:cubicBezTo>
                <a:cubicBezTo>
                  <a:pt x="228539" y="57760"/>
                  <a:pt x="321672" y="157244"/>
                  <a:pt x="330668" y="168356"/>
                </a:cubicBezTo>
                <a:cubicBezTo>
                  <a:pt x="339664" y="179468"/>
                  <a:pt x="288864" y="132902"/>
                  <a:pt x="263993" y="108031"/>
                </a:cubicBezTo>
                <a:cubicBezTo>
                  <a:pt x="239122" y="83160"/>
                  <a:pt x="211605" y="37123"/>
                  <a:pt x="181443" y="19131"/>
                </a:cubicBezTo>
                <a:cubicBezTo>
                  <a:pt x="151281" y="1139"/>
                  <a:pt x="112122" y="-448"/>
                  <a:pt x="83018" y="81"/>
                </a:cubicBezTo>
                <a:cubicBezTo>
                  <a:pt x="53914" y="610"/>
                  <a:pt x="-5882" y="21777"/>
                  <a:pt x="468" y="223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652D59F5-6736-C97E-1774-7C6FCC49AEF1}"/>
              </a:ext>
            </a:extLst>
          </p:cNvPr>
          <p:cNvSpPr/>
          <p:nvPr/>
        </p:nvSpPr>
        <p:spPr>
          <a:xfrm>
            <a:off x="3189833" y="5321252"/>
            <a:ext cx="271564" cy="47899"/>
          </a:xfrm>
          <a:custGeom>
            <a:avLst/>
            <a:gdLst>
              <a:gd name="connsiteX0" fmla="*/ 1042 w 271564"/>
              <a:gd name="connsiteY0" fmla="*/ 48 h 47899"/>
              <a:gd name="connsiteX1" fmla="*/ 159792 w 271564"/>
              <a:gd name="connsiteY1" fmla="*/ 28623 h 47899"/>
              <a:gd name="connsiteX2" fmla="*/ 118517 w 271564"/>
              <a:gd name="connsiteY2" fmla="*/ 47673 h 47899"/>
              <a:gd name="connsiteX3" fmla="*/ 270917 w 271564"/>
              <a:gd name="connsiteY3" fmla="*/ 15923 h 47899"/>
              <a:gd name="connsiteX4" fmla="*/ 169317 w 271564"/>
              <a:gd name="connsiteY4" fmla="*/ 25448 h 47899"/>
              <a:gd name="connsiteX5" fmla="*/ 70892 w 271564"/>
              <a:gd name="connsiteY5" fmla="*/ 47673 h 47899"/>
              <a:gd name="connsiteX6" fmla="*/ 89942 w 271564"/>
              <a:gd name="connsiteY6" fmla="*/ 22273 h 47899"/>
              <a:gd name="connsiteX7" fmla="*/ 1042 w 271564"/>
              <a:gd name="connsiteY7" fmla="*/ 48 h 4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64" h="47899">
                <a:moveTo>
                  <a:pt x="1042" y="48"/>
                </a:moveTo>
                <a:cubicBezTo>
                  <a:pt x="12684" y="1106"/>
                  <a:pt x="140213" y="20685"/>
                  <a:pt x="159792" y="28623"/>
                </a:cubicBezTo>
                <a:cubicBezTo>
                  <a:pt x="179371" y="36561"/>
                  <a:pt x="99996" y="49790"/>
                  <a:pt x="118517" y="47673"/>
                </a:cubicBezTo>
                <a:cubicBezTo>
                  <a:pt x="137038" y="45556"/>
                  <a:pt x="262450" y="19627"/>
                  <a:pt x="270917" y="15923"/>
                </a:cubicBezTo>
                <a:cubicBezTo>
                  <a:pt x="279384" y="12219"/>
                  <a:pt x="202654" y="20156"/>
                  <a:pt x="169317" y="25448"/>
                </a:cubicBezTo>
                <a:cubicBezTo>
                  <a:pt x="135980" y="30740"/>
                  <a:pt x="84121" y="48202"/>
                  <a:pt x="70892" y="47673"/>
                </a:cubicBezTo>
                <a:cubicBezTo>
                  <a:pt x="57663" y="47144"/>
                  <a:pt x="101054" y="29152"/>
                  <a:pt x="89942" y="22273"/>
                </a:cubicBezTo>
                <a:cubicBezTo>
                  <a:pt x="78830" y="15394"/>
                  <a:pt x="-10600" y="-1010"/>
                  <a:pt x="1042" y="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13F0497-CC2E-30AB-704D-0319601C7E71}"/>
              </a:ext>
            </a:extLst>
          </p:cNvPr>
          <p:cNvSpPr/>
          <p:nvPr/>
        </p:nvSpPr>
        <p:spPr>
          <a:xfrm>
            <a:off x="3050713" y="5203491"/>
            <a:ext cx="191084" cy="82916"/>
          </a:xfrm>
          <a:custGeom>
            <a:avLst/>
            <a:gdLst>
              <a:gd name="connsiteX0" fmla="*/ 462 w 191084"/>
              <a:gd name="connsiteY0" fmla="*/ 82884 h 82916"/>
              <a:gd name="connsiteX1" fmla="*/ 121112 w 191084"/>
              <a:gd name="connsiteY1" fmla="*/ 6684 h 82916"/>
              <a:gd name="connsiteX2" fmla="*/ 190962 w 191084"/>
              <a:gd name="connsiteY2" fmla="*/ 3509 h 82916"/>
              <a:gd name="connsiteX3" fmla="*/ 105237 w 191084"/>
              <a:gd name="connsiteY3" fmla="*/ 3509 h 82916"/>
              <a:gd name="connsiteX4" fmla="*/ 79837 w 191084"/>
              <a:gd name="connsiteY4" fmla="*/ 16209 h 82916"/>
              <a:gd name="connsiteX5" fmla="*/ 462 w 191084"/>
              <a:gd name="connsiteY5" fmla="*/ 82884 h 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84" h="82916">
                <a:moveTo>
                  <a:pt x="462" y="82884"/>
                </a:moveTo>
                <a:cubicBezTo>
                  <a:pt x="7341" y="81297"/>
                  <a:pt x="89362" y="19913"/>
                  <a:pt x="121112" y="6684"/>
                </a:cubicBezTo>
                <a:cubicBezTo>
                  <a:pt x="152862" y="-6545"/>
                  <a:pt x="193608" y="4038"/>
                  <a:pt x="190962" y="3509"/>
                </a:cubicBezTo>
                <a:cubicBezTo>
                  <a:pt x="188316" y="2980"/>
                  <a:pt x="123758" y="1392"/>
                  <a:pt x="105237" y="3509"/>
                </a:cubicBezTo>
                <a:cubicBezTo>
                  <a:pt x="86716" y="5626"/>
                  <a:pt x="94125" y="5626"/>
                  <a:pt x="79837" y="16209"/>
                </a:cubicBezTo>
                <a:cubicBezTo>
                  <a:pt x="65550" y="26792"/>
                  <a:pt x="-6417" y="84471"/>
                  <a:pt x="462" y="828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E6A7942-A41C-13E3-396C-85A55E766D1C}"/>
              </a:ext>
            </a:extLst>
          </p:cNvPr>
          <p:cNvSpPr/>
          <p:nvPr/>
        </p:nvSpPr>
        <p:spPr>
          <a:xfrm>
            <a:off x="3282939" y="5191006"/>
            <a:ext cx="79945" cy="113831"/>
          </a:xfrm>
          <a:custGeom>
            <a:avLst/>
            <a:gdLst>
              <a:gd name="connsiteX0" fmla="*/ 66686 w 79945"/>
              <a:gd name="connsiteY0" fmla="*/ 119 h 113831"/>
              <a:gd name="connsiteX1" fmla="*/ 76211 w 79945"/>
              <a:gd name="connsiteY1" fmla="*/ 76319 h 113831"/>
              <a:gd name="connsiteX2" fmla="*/ 11 w 79945"/>
              <a:gd name="connsiteY2" fmla="*/ 111244 h 113831"/>
              <a:gd name="connsiteX3" fmla="*/ 69861 w 79945"/>
              <a:gd name="connsiteY3" fmla="*/ 111244 h 113831"/>
              <a:gd name="connsiteX4" fmla="*/ 79386 w 79945"/>
              <a:gd name="connsiteY4" fmla="*/ 95369 h 113831"/>
              <a:gd name="connsiteX5" fmla="*/ 66686 w 79945"/>
              <a:gd name="connsiteY5" fmla="*/ 119 h 11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45" h="113831">
                <a:moveTo>
                  <a:pt x="66686" y="119"/>
                </a:moveTo>
                <a:cubicBezTo>
                  <a:pt x="66157" y="-3056"/>
                  <a:pt x="87324" y="57798"/>
                  <a:pt x="76211" y="76319"/>
                </a:cubicBezTo>
                <a:cubicBezTo>
                  <a:pt x="65098" y="94840"/>
                  <a:pt x="1069" y="105423"/>
                  <a:pt x="11" y="111244"/>
                </a:cubicBezTo>
                <a:cubicBezTo>
                  <a:pt x="-1047" y="117065"/>
                  <a:pt x="69861" y="111244"/>
                  <a:pt x="69861" y="111244"/>
                </a:cubicBezTo>
                <a:cubicBezTo>
                  <a:pt x="83090" y="108598"/>
                  <a:pt x="75682" y="109656"/>
                  <a:pt x="79386" y="95369"/>
                </a:cubicBezTo>
                <a:cubicBezTo>
                  <a:pt x="83090" y="81082"/>
                  <a:pt x="67215" y="3294"/>
                  <a:pt x="66686" y="1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2D8EB52-D8C5-3787-2632-F00DCF4EFE0E}"/>
              </a:ext>
            </a:extLst>
          </p:cNvPr>
          <p:cNvSpPr/>
          <p:nvPr/>
        </p:nvSpPr>
        <p:spPr>
          <a:xfrm>
            <a:off x="3254344" y="5203611"/>
            <a:ext cx="88969" cy="71639"/>
          </a:xfrm>
          <a:custGeom>
            <a:avLst/>
            <a:gdLst>
              <a:gd name="connsiteX0" fmla="*/ 31 w 88969"/>
              <a:gd name="connsiteY0" fmla="*/ 214 h 71639"/>
              <a:gd name="connsiteX1" fmla="*/ 82581 w 88969"/>
              <a:gd name="connsiteY1" fmla="*/ 70064 h 71639"/>
              <a:gd name="connsiteX2" fmla="*/ 73056 w 88969"/>
              <a:gd name="connsiteY2" fmla="*/ 47839 h 71639"/>
              <a:gd name="connsiteX3" fmla="*/ 31 w 88969"/>
              <a:gd name="connsiteY3" fmla="*/ 214 h 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69" h="71639">
                <a:moveTo>
                  <a:pt x="31" y="214"/>
                </a:moveTo>
                <a:cubicBezTo>
                  <a:pt x="1618" y="3918"/>
                  <a:pt x="70410" y="62127"/>
                  <a:pt x="82581" y="70064"/>
                </a:cubicBezTo>
                <a:cubicBezTo>
                  <a:pt x="94752" y="78001"/>
                  <a:pt x="88402" y="53660"/>
                  <a:pt x="73056" y="47839"/>
                </a:cubicBezTo>
                <a:cubicBezTo>
                  <a:pt x="57710" y="42018"/>
                  <a:pt x="-1556" y="-3490"/>
                  <a:pt x="31" y="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741513F-D2A5-F0A4-D30C-C5E5017409AB}"/>
              </a:ext>
            </a:extLst>
          </p:cNvPr>
          <p:cNvSpPr/>
          <p:nvPr/>
        </p:nvSpPr>
        <p:spPr>
          <a:xfrm>
            <a:off x="3379793" y="4216363"/>
            <a:ext cx="177806" cy="436831"/>
          </a:xfrm>
          <a:custGeom>
            <a:avLst/>
            <a:gdLst>
              <a:gd name="connsiteX0" fmla="*/ 176207 w 177806"/>
              <a:gd name="connsiteY0" fmla="*/ 37 h 436831"/>
              <a:gd name="connsiteX1" fmla="*/ 163507 w 177806"/>
              <a:gd name="connsiteY1" fmla="*/ 161962 h 436831"/>
              <a:gd name="connsiteX2" fmla="*/ 147632 w 177806"/>
              <a:gd name="connsiteY2" fmla="*/ 149262 h 436831"/>
              <a:gd name="connsiteX3" fmla="*/ 55557 w 177806"/>
              <a:gd name="connsiteY3" fmla="*/ 298487 h 436831"/>
              <a:gd name="connsiteX4" fmla="*/ 1582 w 177806"/>
              <a:gd name="connsiteY4" fmla="*/ 435012 h 436831"/>
              <a:gd name="connsiteX5" fmla="*/ 17457 w 177806"/>
              <a:gd name="connsiteY5" fmla="*/ 361987 h 436831"/>
              <a:gd name="connsiteX6" fmla="*/ 49207 w 177806"/>
              <a:gd name="connsiteY6" fmla="*/ 155612 h 436831"/>
              <a:gd name="connsiteX7" fmla="*/ 58732 w 177806"/>
              <a:gd name="connsiteY7" fmla="*/ 279437 h 436831"/>
              <a:gd name="connsiteX8" fmla="*/ 125407 w 177806"/>
              <a:gd name="connsiteY8" fmla="*/ 177837 h 436831"/>
              <a:gd name="connsiteX9" fmla="*/ 176207 w 177806"/>
              <a:gd name="connsiteY9" fmla="*/ 37 h 43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806" h="436831">
                <a:moveTo>
                  <a:pt x="176207" y="37"/>
                </a:moveTo>
                <a:cubicBezTo>
                  <a:pt x="182557" y="-2609"/>
                  <a:pt x="168269" y="137091"/>
                  <a:pt x="163507" y="161962"/>
                </a:cubicBezTo>
                <a:cubicBezTo>
                  <a:pt x="158745" y="186833"/>
                  <a:pt x="165624" y="126508"/>
                  <a:pt x="147632" y="149262"/>
                </a:cubicBezTo>
                <a:cubicBezTo>
                  <a:pt x="129640" y="172016"/>
                  <a:pt x="79899" y="250862"/>
                  <a:pt x="55557" y="298487"/>
                </a:cubicBezTo>
                <a:cubicBezTo>
                  <a:pt x="31215" y="346112"/>
                  <a:pt x="7932" y="424429"/>
                  <a:pt x="1582" y="435012"/>
                </a:cubicBezTo>
                <a:cubicBezTo>
                  <a:pt x="-4768" y="445595"/>
                  <a:pt x="9520" y="408554"/>
                  <a:pt x="17457" y="361987"/>
                </a:cubicBezTo>
                <a:cubicBezTo>
                  <a:pt x="25394" y="315420"/>
                  <a:pt x="42328" y="169370"/>
                  <a:pt x="49207" y="155612"/>
                </a:cubicBezTo>
                <a:cubicBezTo>
                  <a:pt x="56086" y="141854"/>
                  <a:pt x="46032" y="275733"/>
                  <a:pt x="58732" y="279437"/>
                </a:cubicBezTo>
                <a:cubicBezTo>
                  <a:pt x="71432" y="283141"/>
                  <a:pt x="104769" y="224404"/>
                  <a:pt x="125407" y="177837"/>
                </a:cubicBezTo>
                <a:cubicBezTo>
                  <a:pt x="146045" y="131270"/>
                  <a:pt x="169857" y="2683"/>
                  <a:pt x="176207" y="37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EE9D0A47-43D3-F5FC-24EB-2646F6A1AFD0}"/>
              </a:ext>
            </a:extLst>
          </p:cNvPr>
          <p:cNvSpPr/>
          <p:nvPr/>
        </p:nvSpPr>
        <p:spPr>
          <a:xfrm>
            <a:off x="3229778" y="4702106"/>
            <a:ext cx="94635" cy="154704"/>
          </a:xfrm>
          <a:custGeom>
            <a:avLst/>
            <a:gdLst>
              <a:gd name="connsiteX0" fmla="*/ 94447 w 94635"/>
              <a:gd name="connsiteY0" fmla="*/ 69 h 154704"/>
              <a:gd name="connsiteX1" fmla="*/ 30947 w 94635"/>
              <a:gd name="connsiteY1" fmla="*/ 69919 h 154704"/>
              <a:gd name="connsiteX2" fmla="*/ 2372 w 94635"/>
              <a:gd name="connsiteY2" fmla="*/ 152469 h 154704"/>
              <a:gd name="connsiteX3" fmla="*/ 2372 w 94635"/>
              <a:gd name="connsiteY3" fmla="*/ 127069 h 154704"/>
              <a:gd name="connsiteX4" fmla="*/ 8722 w 94635"/>
              <a:gd name="connsiteY4" fmla="*/ 82619 h 154704"/>
              <a:gd name="connsiteX5" fmla="*/ 94447 w 94635"/>
              <a:gd name="connsiteY5" fmla="*/ 69 h 15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5" h="154704">
                <a:moveTo>
                  <a:pt x="94447" y="69"/>
                </a:moveTo>
                <a:cubicBezTo>
                  <a:pt x="98151" y="-2048"/>
                  <a:pt x="46293" y="44519"/>
                  <a:pt x="30947" y="69919"/>
                </a:cubicBezTo>
                <a:cubicBezTo>
                  <a:pt x="15601" y="95319"/>
                  <a:pt x="7135" y="142944"/>
                  <a:pt x="2372" y="152469"/>
                </a:cubicBezTo>
                <a:cubicBezTo>
                  <a:pt x="-2391" y="161994"/>
                  <a:pt x="1314" y="138711"/>
                  <a:pt x="2372" y="127069"/>
                </a:cubicBezTo>
                <a:cubicBezTo>
                  <a:pt x="3430" y="115427"/>
                  <a:pt x="-6095" y="101140"/>
                  <a:pt x="8722" y="82619"/>
                </a:cubicBezTo>
                <a:cubicBezTo>
                  <a:pt x="23539" y="64098"/>
                  <a:pt x="90743" y="2186"/>
                  <a:pt x="94447" y="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F95A0935-45E9-D931-B928-9CB4E56979AF}"/>
              </a:ext>
            </a:extLst>
          </p:cNvPr>
          <p:cNvSpPr/>
          <p:nvPr/>
        </p:nvSpPr>
        <p:spPr>
          <a:xfrm>
            <a:off x="3371336" y="4971642"/>
            <a:ext cx="191875" cy="219430"/>
          </a:xfrm>
          <a:custGeom>
            <a:avLst/>
            <a:gdLst>
              <a:gd name="connsiteX0" fmla="*/ 514 w 191875"/>
              <a:gd name="connsiteY0" fmla="*/ 70258 h 219430"/>
              <a:gd name="connsiteX1" fmla="*/ 76714 w 191875"/>
              <a:gd name="connsiteY1" fmla="*/ 57558 h 219430"/>
              <a:gd name="connsiteX2" fmla="*/ 171964 w 191875"/>
              <a:gd name="connsiteY2" fmla="*/ 124233 h 219430"/>
              <a:gd name="connsiteX3" fmla="*/ 146564 w 191875"/>
              <a:gd name="connsiteY3" fmla="*/ 82958 h 219430"/>
              <a:gd name="connsiteX4" fmla="*/ 191014 w 191875"/>
              <a:gd name="connsiteY4" fmla="*/ 216308 h 219430"/>
              <a:gd name="connsiteX5" fmla="*/ 171964 w 191875"/>
              <a:gd name="connsiteY5" fmla="*/ 165508 h 219430"/>
              <a:gd name="connsiteX6" fmla="*/ 124339 w 191875"/>
              <a:gd name="connsiteY6" fmla="*/ 35333 h 219430"/>
              <a:gd name="connsiteX7" fmla="*/ 51314 w 191875"/>
              <a:gd name="connsiteY7" fmla="*/ 408 h 219430"/>
              <a:gd name="connsiteX8" fmla="*/ 114814 w 191875"/>
              <a:gd name="connsiteY8" fmla="*/ 51208 h 219430"/>
              <a:gd name="connsiteX9" fmla="*/ 514 w 191875"/>
              <a:gd name="connsiteY9" fmla="*/ 70258 h 21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875" h="219430">
                <a:moveTo>
                  <a:pt x="514" y="70258"/>
                </a:moveTo>
                <a:cubicBezTo>
                  <a:pt x="-5836" y="71316"/>
                  <a:pt x="48139" y="48562"/>
                  <a:pt x="76714" y="57558"/>
                </a:cubicBezTo>
                <a:cubicBezTo>
                  <a:pt x="105289" y="66554"/>
                  <a:pt x="160322" y="120000"/>
                  <a:pt x="171964" y="124233"/>
                </a:cubicBezTo>
                <a:cubicBezTo>
                  <a:pt x="183606" y="128466"/>
                  <a:pt x="143389" y="67612"/>
                  <a:pt x="146564" y="82958"/>
                </a:cubicBezTo>
                <a:cubicBezTo>
                  <a:pt x="149739" y="98304"/>
                  <a:pt x="186781" y="202550"/>
                  <a:pt x="191014" y="216308"/>
                </a:cubicBezTo>
                <a:cubicBezTo>
                  <a:pt x="195247" y="230066"/>
                  <a:pt x="183076" y="195670"/>
                  <a:pt x="171964" y="165508"/>
                </a:cubicBezTo>
                <a:cubicBezTo>
                  <a:pt x="160852" y="135346"/>
                  <a:pt x="144447" y="62850"/>
                  <a:pt x="124339" y="35333"/>
                </a:cubicBezTo>
                <a:cubicBezTo>
                  <a:pt x="104231" y="7816"/>
                  <a:pt x="52902" y="-2238"/>
                  <a:pt x="51314" y="408"/>
                </a:cubicBezTo>
                <a:cubicBezTo>
                  <a:pt x="49727" y="3054"/>
                  <a:pt x="120106" y="43271"/>
                  <a:pt x="114814" y="51208"/>
                </a:cubicBezTo>
                <a:cubicBezTo>
                  <a:pt x="109522" y="59145"/>
                  <a:pt x="6864" y="69200"/>
                  <a:pt x="514" y="702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E42B26B-F1C0-8095-B08E-628CB31CF951}"/>
              </a:ext>
            </a:extLst>
          </p:cNvPr>
          <p:cNvSpPr/>
          <p:nvPr/>
        </p:nvSpPr>
        <p:spPr>
          <a:xfrm>
            <a:off x="3282950" y="4717752"/>
            <a:ext cx="86671" cy="194808"/>
          </a:xfrm>
          <a:custGeom>
            <a:avLst/>
            <a:gdLst>
              <a:gd name="connsiteX0" fmla="*/ 85725 w 86671"/>
              <a:gd name="connsiteY0" fmla="*/ 298 h 194808"/>
              <a:gd name="connsiteX1" fmla="*/ 60325 w 86671"/>
              <a:gd name="connsiteY1" fmla="*/ 108248 h 194808"/>
              <a:gd name="connsiteX2" fmla="*/ 60325 w 86671"/>
              <a:gd name="connsiteY2" fmla="*/ 193973 h 194808"/>
              <a:gd name="connsiteX3" fmla="*/ 53975 w 86671"/>
              <a:gd name="connsiteY3" fmla="*/ 146348 h 194808"/>
              <a:gd name="connsiteX4" fmla="*/ 22225 w 86671"/>
              <a:gd name="connsiteY4" fmla="*/ 57448 h 194808"/>
              <a:gd name="connsiteX5" fmla="*/ 0 w 86671"/>
              <a:gd name="connsiteY5" fmla="*/ 130473 h 194808"/>
              <a:gd name="connsiteX6" fmla="*/ 22225 w 86671"/>
              <a:gd name="connsiteY6" fmla="*/ 76498 h 194808"/>
              <a:gd name="connsiteX7" fmla="*/ 85725 w 86671"/>
              <a:gd name="connsiteY7" fmla="*/ 298 h 19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71" h="194808">
                <a:moveTo>
                  <a:pt x="85725" y="298"/>
                </a:moveTo>
                <a:cubicBezTo>
                  <a:pt x="92075" y="5590"/>
                  <a:pt x="64558" y="75969"/>
                  <a:pt x="60325" y="108248"/>
                </a:cubicBezTo>
                <a:cubicBezTo>
                  <a:pt x="56092" y="140527"/>
                  <a:pt x="61383" y="187623"/>
                  <a:pt x="60325" y="193973"/>
                </a:cubicBezTo>
                <a:cubicBezTo>
                  <a:pt x="59267" y="200323"/>
                  <a:pt x="60325" y="169102"/>
                  <a:pt x="53975" y="146348"/>
                </a:cubicBezTo>
                <a:cubicBezTo>
                  <a:pt x="47625" y="123594"/>
                  <a:pt x="31221" y="60094"/>
                  <a:pt x="22225" y="57448"/>
                </a:cubicBezTo>
                <a:cubicBezTo>
                  <a:pt x="13229" y="54802"/>
                  <a:pt x="0" y="127298"/>
                  <a:pt x="0" y="130473"/>
                </a:cubicBezTo>
                <a:cubicBezTo>
                  <a:pt x="0" y="133648"/>
                  <a:pt x="8467" y="91315"/>
                  <a:pt x="22225" y="76498"/>
                </a:cubicBezTo>
                <a:cubicBezTo>
                  <a:pt x="35983" y="61681"/>
                  <a:pt x="79375" y="-4994"/>
                  <a:pt x="85725" y="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963EDE8-AAF0-4E80-D51F-F5C84180EAC0}"/>
              </a:ext>
            </a:extLst>
          </p:cNvPr>
          <p:cNvSpPr/>
          <p:nvPr/>
        </p:nvSpPr>
        <p:spPr>
          <a:xfrm>
            <a:off x="3363862" y="4679162"/>
            <a:ext cx="59010" cy="260003"/>
          </a:xfrm>
          <a:custGeom>
            <a:avLst/>
            <a:gdLst>
              <a:gd name="connsiteX0" fmla="*/ 58788 w 59010"/>
              <a:gd name="connsiteY0" fmla="*/ 788 h 260003"/>
              <a:gd name="connsiteX1" fmla="*/ 1638 w 59010"/>
              <a:gd name="connsiteY1" fmla="*/ 121438 h 260003"/>
              <a:gd name="connsiteX2" fmla="*/ 14338 w 59010"/>
              <a:gd name="connsiteY2" fmla="*/ 257963 h 260003"/>
              <a:gd name="connsiteX3" fmla="*/ 1638 w 59010"/>
              <a:gd name="connsiteY3" fmla="*/ 194463 h 260003"/>
              <a:gd name="connsiteX4" fmla="*/ 20688 w 59010"/>
              <a:gd name="connsiteY4" fmla="*/ 73813 h 260003"/>
              <a:gd name="connsiteX5" fmla="*/ 58788 w 59010"/>
              <a:gd name="connsiteY5" fmla="*/ 788 h 2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0" h="260003">
                <a:moveTo>
                  <a:pt x="58788" y="788"/>
                </a:moveTo>
                <a:cubicBezTo>
                  <a:pt x="55613" y="8726"/>
                  <a:pt x="9046" y="78576"/>
                  <a:pt x="1638" y="121438"/>
                </a:cubicBezTo>
                <a:cubicBezTo>
                  <a:pt x="-5770" y="164300"/>
                  <a:pt x="14338" y="245792"/>
                  <a:pt x="14338" y="257963"/>
                </a:cubicBezTo>
                <a:cubicBezTo>
                  <a:pt x="14338" y="270134"/>
                  <a:pt x="580" y="225155"/>
                  <a:pt x="1638" y="194463"/>
                </a:cubicBezTo>
                <a:cubicBezTo>
                  <a:pt x="2696" y="163771"/>
                  <a:pt x="11163" y="100800"/>
                  <a:pt x="20688" y="73813"/>
                </a:cubicBezTo>
                <a:cubicBezTo>
                  <a:pt x="30213" y="46826"/>
                  <a:pt x="61963" y="-7150"/>
                  <a:pt x="58788" y="7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777EF9D-3465-7EEB-7530-C18FD2D1D72C}"/>
              </a:ext>
            </a:extLst>
          </p:cNvPr>
          <p:cNvSpPr/>
          <p:nvPr/>
        </p:nvSpPr>
        <p:spPr>
          <a:xfrm>
            <a:off x="3132726" y="5013194"/>
            <a:ext cx="32757" cy="112066"/>
          </a:xfrm>
          <a:custGeom>
            <a:avLst/>
            <a:gdLst>
              <a:gd name="connsiteX0" fmla="*/ 32749 w 32757"/>
              <a:gd name="connsiteY0" fmla="*/ 131 h 112066"/>
              <a:gd name="connsiteX1" fmla="*/ 999 w 32757"/>
              <a:gd name="connsiteY1" fmla="*/ 66806 h 112066"/>
              <a:gd name="connsiteX2" fmla="*/ 7349 w 32757"/>
              <a:gd name="connsiteY2" fmla="*/ 111256 h 112066"/>
              <a:gd name="connsiteX3" fmla="*/ 7349 w 32757"/>
              <a:gd name="connsiteY3" fmla="*/ 92206 h 112066"/>
              <a:gd name="connsiteX4" fmla="*/ 4174 w 32757"/>
              <a:gd name="connsiteY4" fmla="*/ 50931 h 112066"/>
              <a:gd name="connsiteX5" fmla="*/ 32749 w 32757"/>
              <a:gd name="connsiteY5" fmla="*/ 131 h 1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7" h="112066">
                <a:moveTo>
                  <a:pt x="32749" y="131"/>
                </a:moveTo>
                <a:cubicBezTo>
                  <a:pt x="32220" y="2777"/>
                  <a:pt x="5232" y="48285"/>
                  <a:pt x="999" y="66806"/>
                </a:cubicBezTo>
                <a:cubicBezTo>
                  <a:pt x="-3234" y="85327"/>
                  <a:pt x="7349" y="111256"/>
                  <a:pt x="7349" y="111256"/>
                </a:cubicBezTo>
                <a:cubicBezTo>
                  <a:pt x="8407" y="115489"/>
                  <a:pt x="7878" y="102260"/>
                  <a:pt x="7349" y="92206"/>
                </a:cubicBezTo>
                <a:cubicBezTo>
                  <a:pt x="6820" y="82152"/>
                  <a:pt x="-59" y="66277"/>
                  <a:pt x="4174" y="50931"/>
                </a:cubicBezTo>
                <a:cubicBezTo>
                  <a:pt x="8407" y="35585"/>
                  <a:pt x="33278" y="-2515"/>
                  <a:pt x="32749" y="1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D5D2111-910B-3160-D348-C5E535F8B111}"/>
              </a:ext>
            </a:extLst>
          </p:cNvPr>
          <p:cNvSpPr/>
          <p:nvPr/>
        </p:nvSpPr>
        <p:spPr>
          <a:xfrm>
            <a:off x="3190763" y="5026025"/>
            <a:ext cx="234195" cy="231778"/>
          </a:xfrm>
          <a:custGeom>
            <a:avLst/>
            <a:gdLst>
              <a:gd name="connsiteX0" fmla="*/ 112 w 234195"/>
              <a:gd name="connsiteY0" fmla="*/ 0 h 231778"/>
              <a:gd name="connsiteX1" fmla="*/ 69962 w 234195"/>
              <a:gd name="connsiteY1" fmla="*/ 69850 h 231778"/>
              <a:gd name="connsiteX2" fmla="*/ 168387 w 234195"/>
              <a:gd name="connsiteY2" fmla="*/ 127000 h 231778"/>
              <a:gd name="connsiteX3" fmla="*/ 152512 w 234195"/>
              <a:gd name="connsiteY3" fmla="*/ 92075 h 231778"/>
              <a:gd name="connsiteX4" fmla="*/ 225537 w 234195"/>
              <a:gd name="connsiteY4" fmla="*/ 142875 h 231778"/>
              <a:gd name="connsiteX5" fmla="*/ 225537 w 234195"/>
              <a:gd name="connsiteY5" fmla="*/ 231775 h 231778"/>
              <a:gd name="connsiteX6" fmla="*/ 228712 w 234195"/>
              <a:gd name="connsiteY6" fmla="*/ 146050 h 231778"/>
              <a:gd name="connsiteX7" fmla="*/ 142987 w 234195"/>
              <a:gd name="connsiteY7" fmla="*/ 104775 h 231778"/>
              <a:gd name="connsiteX8" fmla="*/ 31862 w 234195"/>
              <a:gd name="connsiteY8" fmla="*/ 85725 h 231778"/>
              <a:gd name="connsiteX9" fmla="*/ 85837 w 234195"/>
              <a:gd name="connsiteY9" fmla="*/ 95250 h 231778"/>
              <a:gd name="connsiteX10" fmla="*/ 85837 w 234195"/>
              <a:gd name="connsiteY10" fmla="*/ 69850 h 231778"/>
              <a:gd name="connsiteX11" fmla="*/ 112 w 234195"/>
              <a:gd name="connsiteY11" fmla="*/ 0 h 23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95" h="231778">
                <a:moveTo>
                  <a:pt x="112" y="0"/>
                </a:moveTo>
                <a:cubicBezTo>
                  <a:pt x="-2534" y="0"/>
                  <a:pt x="41916" y="48683"/>
                  <a:pt x="69962" y="69850"/>
                </a:cubicBezTo>
                <a:cubicBezTo>
                  <a:pt x="98008" y="91017"/>
                  <a:pt x="154629" y="123296"/>
                  <a:pt x="168387" y="127000"/>
                </a:cubicBezTo>
                <a:cubicBezTo>
                  <a:pt x="182145" y="130704"/>
                  <a:pt x="142987" y="89429"/>
                  <a:pt x="152512" y="92075"/>
                </a:cubicBezTo>
                <a:cubicBezTo>
                  <a:pt x="162037" y="94721"/>
                  <a:pt x="213366" y="119592"/>
                  <a:pt x="225537" y="142875"/>
                </a:cubicBezTo>
                <a:cubicBezTo>
                  <a:pt x="237708" y="166158"/>
                  <a:pt x="225008" y="231246"/>
                  <a:pt x="225537" y="231775"/>
                </a:cubicBezTo>
                <a:cubicBezTo>
                  <a:pt x="226066" y="232304"/>
                  <a:pt x="242470" y="167217"/>
                  <a:pt x="228712" y="146050"/>
                </a:cubicBezTo>
                <a:cubicBezTo>
                  <a:pt x="214954" y="124883"/>
                  <a:pt x="175795" y="114829"/>
                  <a:pt x="142987" y="104775"/>
                </a:cubicBezTo>
                <a:cubicBezTo>
                  <a:pt x="110179" y="94721"/>
                  <a:pt x="31862" y="85725"/>
                  <a:pt x="31862" y="85725"/>
                </a:cubicBezTo>
                <a:cubicBezTo>
                  <a:pt x="22337" y="84138"/>
                  <a:pt x="76841" y="97896"/>
                  <a:pt x="85837" y="95250"/>
                </a:cubicBezTo>
                <a:cubicBezTo>
                  <a:pt x="94833" y="92604"/>
                  <a:pt x="99595" y="80433"/>
                  <a:pt x="85837" y="69850"/>
                </a:cubicBezTo>
                <a:cubicBezTo>
                  <a:pt x="72079" y="59267"/>
                  <a:pt x="2758" y="0"/>
                  <a:pt x="11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66B5EDB-C901-EFDD-94E6-C88B700A734F}"/>
              </a:ext>
            </a:extLst>
          </p:cNvPr>
          <p:cNvSpPr/>
          <p:nvPr/>
        </p:nvSpPr>
        <p:spPr>
          <a:xfrm>
            <a:off x="2900172" y="4978383"/>
            <a:ext cx="90848" cy="144957"/>
          </a:xfrm>
          <a:custGeom>
            <a:avLst/>
            <a:gdLst>
              <a:gd name="connsiteX0" fmla="*/ 90678 w 90848"/>
              <a:gd name="connsiteY0" fmla="*/ 17 h 144957"/>
              <a:gd name="connsiteX1" fmla="*/ 24003 w 90848"/>
              <a:gd name="connsiteY1" fmla="*/ 69867 h 144957"/>
              <a:gd name="connsiteX2" fmla="*/ 14478 w 90848"/>
              <a:gd name="connsiteY2" fmla="*/ 142892 h 144957"/>
              <a:gd name="connsiteX3" fmla="*/ 14478 w 90848"/>
              <a:gd name="connsiteY3" fmla="*/ 120667 h 144957"/>
              <a:gd name="connsiteX4" fmla="*/ 1778 w 90848"/>
              <a:gd name="connsiteY4" fmla="*/ 76217 h 144957"/>
              <a:gd name="connsiteX5" fmla="*/ 90678 w 90848"/>
              <a:gd name="connsiteY5" fmla="*/ 17 h 14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8" h="144957">
                <a:moveTo>
                  <a:pt x="90678" y="17"/>
                </a:moveTo>
                <a:cubicBezTo>
                  <a:pt x="94382" y="-1041"/>
                  <a:pt x="36703" y="46055"/>
                  <a:pt x="24003" y="69867"/>
                </a:cubicBezTo>
                <a:cubicBezTo>
                  <a:pt x="11303" y="93680"/>
                  <a:pt x="14478" y="142892"/>
                  <a:pt x="14478" y="142892"/>
                </a:cubicBezTo>
                <a:cubicBezTo>
                  <a:pt x="12891" y="151359"/>
                  <a:pt x="16595" y="131779"/>
                  <a:pt x="14478" y="120667"/>
                </a:cubicBezTo>
                <a:cubicBezTo>
                  <a:pt x="12361" y="109555"/>
                  <a:pt x="-5630" y="90504"/>
                  <a:pt x="1778" y="76217"/>
                </a:cubicBezTo>
                <a:cubicBezTo>
                  <a:pt x="9186" y="61930"/>
                  <a:pt x="86974" y="1075"/>
                  <a:pt x="90678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6C84AC9-EDEC-9DE6-F431-56BB3DB27EC0}"/>
              </a:ext>
            </a:extLst>
          </p:cNvPr>
          <p:cNvSpPr/>
          <p:nvPr/>
        </p:nvSpPr>
        <p:spPr>
          <a:xfrm>
            <a:off x="3417594" y="4516454"/>
            <a:ext cx="71940" cy="319451"/>
          </a:xfrm>
          <a:custGeom>
            <a:avLst/>
            <a:gdLst>
              <a:gd name="connsiteX0" fmla="*/ 71731 w 71940"/>
              <a:gd name="connsiteY0" fmla="*/ 1571 h 319451"/>
              <a:gd name="connsiteX1" fmla="*/ 33631 w 71940"/>
              <a:gd name="connsiteY1" fmla="*/ 93646 h 319451"/>
              <a:gd name="connsiteX2" fmla="*/ 27281 w 71940"/>
              <a:gd name="connsiteY2" fmla="*/ 153971 h 319451"/>
              <a:gd name="connsiteX3" fmla="*/ 27281 w 71940"/>
              <a:gd name="connsiteY3" fmla="*/ 246046 h 319451"/>
              <a:gd name="connsiteX4" fmla="*/ 27281 w 71940"/>
              <a:gd name="connsiteY4" fmla="*/ 226996 h 319451"/>
              <a:gd name="connsiteX5" fmla="*/ 1881 w 71940"/>
              <a:gd name="connsiteY5" fmla="*/ 319071 h 319451"/>
              <a:gd name="connsiteX6" fmla="*/ 1881 w 71940"/>
              <a:gd name="connsiteY6" fmla="*/ 261921 h 319451"/>
              <a:gd name="connsiteX7" fmla="*/ 1881 w 71940"/>
              <a:gd name="connsiteY7" fmla="*/ 188896 h 319451"/>
              <a:gd name="connsiteX8" fmla="*/ 14581 w 71940"/>
              <a:gd name="connsiteY8" fmla="*/ 226996 h 319451"/>
              <a:gd name="connsiteX9" fmla="*/ 14581 w 71940"/>
              <a:gd name="connsiteY9" fmla="*/ 176196 h 319451"/>
              <a:gd name="connsiteX10" fmla="*/ 71731 w 71940"/>
              <a:gd name="connsiteY10" fmla="*/ 1571 h 3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" h="319451">
                <a:moveTo>
                  <a:pt x="71731" y="1571"/>
                </a:moveTo>
                <a:cubicBezTo>
                  <a:pt x="74906" y="-12187"/>
                  <a:pt x="41039" y="68246"/>
                  <a:pt x="33631" y="93646"/>
                </a:cubicBezTo>
                <a:cubicBezTo>
                  <a:pt x="26223" y="119046"/>
                  <a:pt x="28339" y="128571"/>
                  <a:pt x="27281" y="153971"/>
                </a:cubicBezTo>
                <a:cubicBezTo>
                  <a:pt x="26223" y="179371"/>
                  <a:pt x="27281" y="246046"/>
                  <a:pt x="27281" y="246046"/>
                </a:cubicBezTo>
                <a:cubicBezTo>
                  <a:pt x="27281" y="258217"/>
                  <a:pt x="31514" y="214825"/>
                  <a:pt x="27281" y="226996"/>
                </a:cubicBezTo>
                <a:cubicBezTo>
                  <a:pt x="23048" y="239167"/>
                  <a:pt x="6114" y="313250"/>
                  <a:pt x="1881" y="319071"/>
                </a:cubicBezTo>
                <a:cubicBezTo>
                  <a:pt x="-2352" y="324892"/>
                  <a:pt x="1881" y="261921"/>
                  <a:pt x="1881" y="261921"/>
                </a:cubicBezTo>
                <a:cubicBezTo>
                  <a:pt x="1881" y="240225"/>
                  <a:pt x="-236" y="194717"/>
                  <a:pt x="1881" y="188896"/>
                </a:cubicBezTo>
                <a:cubicBezTo>
                  <a:pt x="3998" y="183075"/>
                  <a:pt x="12464" y="229113"/>
                  <a:pt x="14581" y="226996"/>
                </a:cubicBezTo>
                <a:cubicBezTo>
                  <a:pt x="16698" y="224879"/>
                  <a:pt x="5056" y="212179"/>
                  <a:pt x="14581" y="176196"/>
                </a:cubicBezTo>
                <a:cubicBezTo>
                  <a:pt x="24106" y="140213"/>
                  <a:pt x="68556" y="15329"/>
                  <a:pt x="71731" y="15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6FC13CE-F9F5-0BFF-EAC4-FC475BD16F43}"/>
              </a:ext>
            </a:extLst>
          </p:cNvPr>
          <p:cNvSpPr/>
          <p:nvPr/>
        </p:nvSpPr>
        <p:spPr>
          <a:xfrm>
            <a:off x="4159250" y="3816251"/>
            <a:ext cx="353171" cy="92382"/>
          </a:xfrm>
          <a:custGeom>
            <a:avLst/>
            <a:gdLst>
              <a:gd name="connsiteX0" fmla="*/ 0 w 353171"/>
              <a:gd name="connsiteY0" fmla="*/ 99 h 92382"/>
              <a:gd name="connsiteX1" fmla="*/ 215900 w 353171"/>
              <a:gd name="connsiteY1" fmla="*/ 31849 h 92382"/>
              <a:gd name="connsiteX2" fmla="*/ 200025 w 353171"/>
              <a:gd name="connsiteY2" fmla="*/ 9624 h 92382"/>
              <a:gd name="connsiteX3" fmla="*/ 273050 w 353171"/>
              <a:gd name="connsiteY3" fmla="*/ 57249 h 92382"/>
              <a:gd name="connsiteX4" fmla="*/ 279400 w 353171"/>
              <a:gd name="connsiteY4" fmla="*/ 47724 h 92382"/>
              <a:gd name="connsiteX5" fmla="*/ 352425 w 353171"/>
              <a:gd name="connsiteY5" fmla="*/ 92174 h 92382"/>
              <a:gd name="connsiteX6" fmla="*/ 311150 w 353171"/>
              <a:gd name="connsiteY6" fmla="*/ 63599 h 92382"/>
              <a:gd name="connsiteX7" fmla="*/ 215900 w 353171"/>
              <a:gd name="connsiteY7" fmla="*/ 44549 h 92382"/>
              <a:gd name="connsiteX8" fmla="*/ 0 w 353171"/>
              <a:gd name="connsiteY8" fmla="*/ 99 h 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171" h="92382">
                <a:moveTo>
                  <a:pt x="0" y="99"/>
                </a:moveTo>
                <a:cubicBezTo>
                  <a:pt x="0" y="-2018"/>
                  <a:pt x="182563" y="30262"/>
                  <a:pt x="215900" y="31849"/>
                </a:cubicBezTo>
                <a:cubicBezTo>
                  <a:pt x="249237" y="33436"/>
                  <a:pt x="190500" y="5391"/>
                  <a:pt x="200025" y="9624"/>
                </a:cubicBezTo>
                <a:cubicBezTo>
                  <a:pt x="209550" y="13857"/>
                  <a:pt x="273050" y="57249"/>
                  <a:pt x="273050" y="57249"/>
                </a:cubicBezTo>
                <a:cubicBezTo>
                  <a:pt x="286279" y="63599"/>
                  <a:pt x="266171" y="41903"/>
                  <a:pt x="279400" y="47724"/>
                </a:cubicBezTo>
                <a:cubicBezTo>
                  <a:pt x="292629" y="53545"/>
                  <a:pt x="347133" y="89528"/>
                  <a:pt x="352425" y="92174"/>
                </a:cubicBezTo>
                <a:cubicBezTo>
                  <a:pt x="357717" y="94820"/>
                  <a:pt x="333904" y="71537"/>
                  <a:pt x="311150" y="63599"/>
                </a:cubicBezTo>
                <a:cubicBezTo>
                  <a:pt x="288396" y="55662"/>
                  <a:pt x="262996" y="51428"/>
                  <a:pt x="215900" y="44549"/>
                </a:cubicBezTo>
                <a:cubicBezTo>
                  <a:pt x="168804" y="37670"/>
                  <a:pt x="0" y="2216"/>
                  <a:pt x="0" y="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D3A2FF5-869D-01B7-654E-7552914F852A}"/>
              </a:ext>
            </a:extLst>
          </p:cNvPr>
          <p:cNvSpPr/>
          <p:nvPr/>
        </p:nvSpPr>
        <p:spPr>
          <a:xfrm>
            <a:off x="4229100" y="3914775"/>
            <a:ext cx="281303" cy="28575"/>
          </a:xfrm>
          <a:custGeom>
            <a:avLst/>
            <a:gdLst>
              <a:gd name="connsiteX0" fmla="*/ 0 w 281303"/>
              <a:gd name="connsiteY0" fmla="*/ 0 h 28575"/>
              <a:gd name="connsiteX1" fmla="*/ 225425 w 281303"/>
              <a:gd name="connsiteY1" fmla="*/ 22225 h 28575"/>
              <a:gd name="connsiteX2" fmla="*/ 136525 w 281303"/>
              <a:gd name="connsiteY2" fmla="*/ 28575 h 28575"/>
              <a:gd name="connsiteX3" fmla="*/ 279400 w 281303"/>
              <a:gd name="connsiteY3" fmla="*/ 22225 h 28575"/>
              <a:gd name="connsiteX4" fmla="*/ 206375 w 281303"/>
              <a:gd name="connsiteY4" fmla="*/ 12700 h 28575"/>
              <a:gd name="connsiteX5" fmla="*/ 0 w 281303"/>
              <a:gd name="connsiteY5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03" h="28575">
                <a:moveTo>
                  <a:pt x="0" y="0"/>
                </a:moveTo>
                <a:cubicBezTo>
                  <a:pt x="3175" y="1587"/>
                  <a:pt x="202671" y="17462"/>
                  <a:pt x="225425" y="22225"/>
                </a:cubicBezTo>
                <a:cubicBezTo>
                  <a:pt x="248179" y="26988"/>
                  <a:pt x="127529" y="28575"/>
                  <a:pt x="136525" y="28575"/>
                </a:cubicBezTo>
                <a:cubicBezTo>
                  <a:pt x="145521" y="28575"/>
                  <a:pt x="267758" y="24871"/>
                  <a:pt x="279400" y="22225"/>
                </a:cubicBezTo>
                <a:cubicBezTo>
                  <a:pt x="291042" y="19579"/>
                  <a:pt x="247121" y="15346"/>
                  <a:pt x="206375" y="127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D1C0E62-C558-3B12-BF77-5EB2A5C4B0A9}"/>
              </a:ext>
            </a:extLst>
          </p:cNvPr>
          <p:cNvSpPr/>
          <p:nvPr/>
        </p:nvSpPr>
        <p:spPr>
          <a:xfrm>
            <a:off x="2968559" y="5431875"/>
            <a:ext cx="29001" cy="186956"/>
          </a:xfrm>
          <a:custGeom>
            <a:avLst/>
            <a:gdLst>
              <a:gd name="connsiteX0" fmla="*/ 28641 w 29001"/>
              <a:gd name="connsiteY0" fmla="*/ 550 h 186956"/>
              <a:gd name="connsiteX1" fmla="*/ 15941 w 29001"/>
              <a:gd name="connsiteY1" fmla="*/ 57700 h 186956"/>
              <a:gd name="connsiteX2" fmla="*/ 12766 w 29001"/>
              <a:gd name="connsiteY2" fmla="*/ 127550 h 186956"/>
              <a:gd name="connsiteX3" fmla="*/ 15941 w 29001"/>
              <a:gd name="connsiteY3" fmla="*/ 98975 h 186956"/>
              <a:gd name="connsiteX4" fmla="*/ 19116 w 29001"/>
              <a:gd name="connsiteY4" fmla="*/ 184700 h 186956"/>
              <a:gd name="connsiteX5" fmla="*/ 25466 w 29001"/>
              <a:gd name="connsiteY5" fmla="*/ 156125 h 186956"/>
              <a:gd name="connsiteX6" fmla="*/ 66 w 29001"/>
              <a:gd name="connsiteY6" fmla="*/ 92625 h 186956"/>
              <a:gd name="connsiteX7" fmla="*/ 28641 w 29001"/>
              <a:gd name="connsiteY7" fmla="*/ 550 h 18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" h="186956">
                <a:moveTo>
                  <a:pt x="28641" y="550"/>
                </a:moveTo>
                <a:cubicBezTo>
                  <a:pt x="31287" y="-5271"/>
                  <a:pt x="18587" y="36533"/>
                  <a:pt x="15941" y="57700"/>
                </a:cubicBezTo>
                <a:cubicBezTo>
                  <a:pt x="13295" y="78867"/>
                  <a:pt x="12766" y="120671"/>
                  <a:pt x="12766" y="127550"/>
                </a:cubicBezTo>
                <a:cubicBezTo>
                  <a:pt x="12766" y="134429"/>
                  <a:pt x="14883" y="89450"/>
                  <a:pt x="15941" y="98975"/>
                </a:cubicBezTo>
                <a:cubicBezTo>
                  <a:pt x="16999" y="108500"/>
                  <a:pt x="17528" y="175175"/>
                  <a:pt x="19116" y="184700"/>
                </a:cubicBezTo>
                <a:cubicBezTo>
                  <a:pt x="20703" y="194225"/>
                  <a:pt x="28641" y="171471"/>
                  <a:pt x="25466" y="156125"/>
                </a:cubicBezTo>
                <a:cubicBezTo>
                  <a:pt x="22291" y="140779"/>
                  <a:pt x="1653" y="113792"/>
                  <a:pt x="66" y="92625"/>
                </a:cubicBezTo>
                <a:cubicBezTo>
                  <a:pt x="-1521" y="71458"/>
                  <a:pt x="25995" y="6371"/>
                  <a:pt x="28641" y="5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35B80E20-1C80-CEA5-6548-36909E113791}"/>
              </a:ext>
            </a:extLst>
          </p:cNvPr>
          <p:cNvSpPr/>
          <p:nvPr/>
        </p:nvSpPr>
        <p:spPr>
          <a:xfrm>
            <a:off x="3060580" y="5451350"/>
            <a:ext cx="89039" cy="169186"/>
          </a:xfrm>
          <a:custGeom>
            <a:avLst/>
            <a:gdLst>
              <a:gd name="connsiteX0" fmla="*/ 89020 w 89039"/>
              <a:gd name="connsiteY0" fmla="*/ 125 h 169186"/>
              <a:gd name="connsiteX1" fmla="*/ 66795 w 89039"/>
              <a:gd name="connsiteY1" fmla="*/ 82675 h 169186"/>
              <a:gd name="connsiteX2" fmla="*/ 120 w 89039"/>
              <a:gd name="connsiteY2" fmla="*/ 168400 h 169186"/>
              <a:gd name="connsiteX3" fmla="*/ 50920 w 89039"/>
              <a:gd name="connsiteY3" fmla="*/ 123950 h 169186"/>
              <a:gd name="connsiteX4" fmla="*/ 69970 w 89039"/>
              <a:gd name="connsiteY4" fmla="*/ 101725 h 169186"/>
              <a:gd name="connsiteX5" fmla="*/ 89020 w 89039"/>
              <a:gd name="connsiteY5" fmla="*/ 125 h 1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39" h="169186">
                <a:moveTo>
                  <a:pt x="89020" y="125"/>
                </a:moveTo>
                <a:cubicBezTo>
                  <a:pt x="88491" y="-3050"/>
                  <a:pt x="81612" y="54629"/>
                  <a:pt x="66795" y="82675"/>
                </a:cubicBezTo>
                <a:cubicBezTo>
                  <a:pt x="51978" y="110721"/>
                  <a:pt x="2766" y="161521"/>
                  <a:pt x="120" y="168400"/>
                </a:cubicBezTo>
                <a:cubicBezTo>
                  <a:pt x="-2526" y="175279"/>
                  <a:pt x="39278" y="135063"/>
                  <a:pt x="50920" y="123950"/>
                </a:cubicBezTo>
                <a:cubicBezTo>
                  <a:pt x="62562" y="112838"/>
                  <a:pt x="60974" y="122892"/>
                  <a:pt x="69970" y="101725"/>
                </a:cubicBezTo>
                <a:cubicBezTo>
                  <a:pt x="78966" y="80558"/>
                  <a:pt x="89549" y="3300"/>
                  <a:pt x="89020" y="1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F3C51EA-EB72-20FD-7366-21FF37E8A4ED}"/>
              </a:ext>
            </a:extLst>
          </p:cNvPr>
          <p:cNvSpPr/>
          <p:nvPr/>
        </p:nvSpPr>
        <p:spPr>
          <a:xfrm>
            <a:off x="3025039" y="5433246"/>
            <a:ext cx="19800" cy="201747"/>
          </a:xfrm>
          <a:custGeom>
            <a:avLst/>
            <a:gdLst>
              <a:gd name="connsiteX0" fmla="*/ 19786 w 19800"/>
              <a:gd name="connsiteY0" fmla="*/ 2354 h 201747"/>
              <a:gd name="connsiteX1" fmla="*/ 736 w 19800"/>
              <a:gd name="connsiteY1" fmla="*/ 196029 h 201747"/>
              <a:gd name="connsiteX2" fmla="*/ 3911 w 19800"/>
              <a:gd name="connsiteY2" fmla="*/ 145229 h 201747"/>
              <a:gd name="connsiteX3" fmla="*/ 3911 w 19800"/>
              <a:gd name="connsiteY3" fmla="*/ 91254 h 201747"/>
              <a:gd name="connsiteX4" fmla="*/ 19786 w 19800"/>
              <a:gd name="connsiteY4" fmla="*/ 2354 h 20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0" h="201747">
                <a:moveTo>
                  <a:pt x="19786" y="2354"/>
                </a:moveTo>
                <a:cubicBezTo>
                  <a:pt x="19257" y="19816"/>
                  <a:pt x="3382" y="172217"/>
                  <a:pt x="736" y="196029"/>
                </a:cubicBezTo>
                <a:cubicBezTo>
                  <a:pt x="-1910" y="219841"/>
                  <a:pt x="3382" y="162691"/>
                  <a:pt x="3911" y="145229"/>
                </a:cubicBezTo>
                <a:cubicBezTo>
                  <a:pt x="4440" y="127767"/>
                  <a:pt x="1794" y="112950"/>
                  <a:pt x="3911" y="91254"/>
                </a:cubicBezTo>
                <a:cubicBezTo>
                  <a:pt x="6028" y="69558"/>
                  <a:pt x="20315" y="-15108"/>
                  <a:pt x="19786" y="2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00C2177-31C0-9506-DE1E-D153B9A5983C}"/>
              </a:ext>
            </a:extLst>
          </p:cNvPr>
          <p:cNvSpPr/>
          <p:nvPr/>
        </p:nvSpPr>
        <p:spPr>
          <a:xfrm>
            <a:off x="3024710" y="5416368"/>
            <a:ext cx="103666" cy="218168"/>
          </a:xfrm>
          <a:custGeom>
            <a:avLst/>
            <a:gdLst>
              <a:gd name="connsiteX0" fmla="*/ 102665 w 103666"/>
              <a:gd name="connsiteY0" fmla="*/ 182 h 218168"/>
              <a:gd name="connsiteX1" fmla="*/ 80440 w 103666"/>
              <a:gd name="connsiteY1" fmla="*/ 85907 h 218168"/>
              <a:gd name="connsiteX2" fmla="*/ 1065 w 103666"/>
              <a:gd name="connsiteY2" fmla="*/ 216082 h 218168"/>
              <a:gd name="connsiteX3" fmla="*/ 35990 w 103666"/>
              <a:gd name="connsiteY3" fmla="*/ 162107 h 218168"/>
              <a:gd name="connsiteX4" fmla="*/ 55040 w 103666"/>
              <a:gd name="connsiteY4" fmla="*/ 108132 h 218168"/>
              <a:gd name="connsiteX5" fmla="*/ 102665 w 103666"/>
              <a:gd name="connsiteY5" fmla="*/ 182 h 21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66" h="218168">
                <a:moveTo>
                  <a:pt x="102665" y="182"/>
                </a:moveTo>
                <a:cubicBezTo>
                  <a:pt x="106898" y="-3522"/>
                  <a:pt x="97373" y="49924"/>
                  <a:pt x="80440" y="85907"/>
                </a:cubicBezTo>
                <a:cubicBezTo>
                  <a:pt x="63507" y="121890"/>
                  <a:pt x="8473" y="203382"/>
                  <a:pt x="1065" y="216082"/>
                </a:cubicBezTo>
                <a:cubicBezTo>
                  <a:pt x="-6343" y="228782"/>
                  <a:pt x="26994" y="180099"/>
                  <a:pt x="35990" y="162107"/>
                </a:cubicBezTo>
                <a:cubicBezTo>
                  <a:pt x="44986" y="144115"/>
                  <a:pt x="43928" y="130357"/>
                  <a:pt x="55040" y="108132"/>
                </a:cubicBezTo>
                <a:cubicBezTo>
                  <a:pt x="66152" y="85907"/>
                  <a:pt x="98432" y="3886"/>
                  <a:pt x="102665" y="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CF522C5-FD41-523C-CC1A-634A69D05FBF}"/>
              </a:ext>
            </a:extLst>
          </p:cNvPr>
          <p:cNvSpPr/>
          <p:nvPr/>
        </p:nvSpPr>
        <p:spPr>
          <a:xfrm>
            <a:off x="2707578" y="5721226"/>
            <a:ext cx="276973" cy="108077"/>
          </a:xfrm>
          <a:custGeom>
            <a:avLst/>
            <a:gdLst>
              <a:gd name="connsiteX0" fmla="*/ 697 w 276973"/>
              <a:gd name="connsiteY0" fmla="*/ 108074 h 108077"/>
              <a:gd name="connsiteX1" fmla="*/ 127697 w 276973"/>
              <a:gd name="connsiteY1" fmla="*/ 25524 h 108077"/>
              <a:gd name="connsiteX2" fmla="*/ 207072 w 276973"/>
              <a:gd name="connsiteY2" fmla="*/ 57274 h 108077"/>
              <a:gd name="connsiteX3" fmla="*/ 203897 w 276973"/>
              <a:gd name="connsiteY3" fmla="*/ 25524 h 108077"/>
              <a:gd name="connsiteX4" fmla="*/ 276922 w 276973"/>
              <a:gd name="connsiteY4" fmla="*/ 82674 h 108077"/>
              <a:gd name="connsiteX5" fmla="*/ 191197 w 276973"/>
              <a:gd name="connsiteY5" fmla="*/ 38224 h 108077"/>
              <a:gd name="connsiteX6" fmla="*/ 118172 w 276973"/>
              <a:gd name="connsiteY6" fmla="*/ 124 h 108077"/>
              <a:gd name="connsiteX7" fmla="*/ 80072 w 276973"/>
              <a:gd name="connsiteY7" fmla="*/ 28699 h 108077"/>
              <a:gd name="connsiteX8" fmla="*/ 697 w 276973"/>
              <a:gd name="connsiteY8" fmla="*/ 108074 h 10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73" h="108077">
                <a:moveTo>
                  <a:pt x="697" y="108074"/>
                </a:moveTo>
                <a:cubicBezTo>
                  <a:pt x="8635" y="107545"/>
                  <a:pt x="93301" y="33991"/>
                  <a:pt x="127697" y="25524"/>
                </a:cubicBezTo>
                <a:cubicBezTo>
                  <a:pt x="162093" y="17057"/>
                  <a:pt x="194372" y="57274"/>
                  <a:pt x="207072" y="57274"/>
                </a:cubicBezTo>
                <a:cubicBezTo>
                  <a:pt x="219772" y="57274"/>
                  <a:pt x="192255" y="21291"/>
                  <a:pt x="203897" y="25524"/>
                </a:cubicBezTo>
                <a:cubicBezTo>
                  <a:pt x="215539" y="29757"/>
                  <a:pt x="279039" y="80557"/>
                  <a:pt x="276922" y="82674"/>
                </a:cubicBezTo>
                <a:cubicBezTo>
                  <a:pt x="274805" y="84791"/>
                  <a:pt x="191197" y="38224"/>
                  <a:pt x="191197" y="38224"/>
                </a:cubicBezTo>
                <a:cubicBezTo>
                  <a:pt x="164739" y="24466"/>
                  <a:pt x="136693" y="1711"/>
                  <a:pt x="118172" y="124"/>
                </a:cubicBezTo>
                <a:cubicBezTo>
                  <a:pt x="99651" y="-1463"/>
                  <a:pt x="105472" y="12295"/>
                  <a:pt x="80072" y="28699"/>
                </a:cubicBezTo>
                <a:cubicBezTo>
                  <a:pt x="54672" y="45103"/>
                  <a:pt x="-7241" y="108603"/>
                  <a:pt x="697" y="1080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B81514B-EB8F-2411-F43B-9AEFFD2E1DC4}"/>
              </a:ext>
            </a:extLst>
          </p:cNvPr>
          <p:cNvSpPr/>
          <p:nvPr/>
        </p:nvSpPr>
        <p:spPr>
          <a:xfrm>
            <a:off x="2904918" y="5746733"/>
            <a:ext cx="452879" cy="102625"/>
          </a:xfrm>
          <a:custGeom>
            <a:avLst/>
            <a:gdLst>
              <a:gd name="connsiteX0" fmla="*/ 207 w 452879"/>
              <a:gd name="connsiteY0" fmla="*/ 47642 h 102625"/>
              <a:gd name="connsiteX1" fmla="*/ 108157 w 452879"/>
              <a:gd name="connsiteY1" fmla="*/ 17 h 102625"/>
              <a:gd name="connsiteX2" fmla="*/ 305007 w 452879"/>
              <a:gd name="connsiteY2" fmla="*/ 53992 h 102625"/>
              <a:gd name="connsiteX3" fmla="*/ 292307 w 452879"/>
              <a:gd name="connsiteY3" fmla="*/ 25417 h 102625"/>
              <a:gd name="connsiteX4" fmla="*/ 447882 w 452879"/>
              <a:gd name="connsiteY4" fmla="*/ 101617 h 102625"/>
              <a:gd name="connsiteX5" fmla="*/ 403432 w 452879"/>
              <a:gd name="connsiteY5" fmla="*/ 66692 h 102625"/>
              <a:gd name="connsiteX6" fmla="*/ 292307 w 452879"/>
              <a:gd name="connsiteY6" fmla="*/ 31767 h 102625"/>
              <a:gd name="connsiteX7" fmla="*/ 178007 w 452879"/>
              <a:gd name="connsiteY7" fmla="*/ 3192 h 102625"/>
              <a:gd name="connsiteX8" fmla="*/ 133557 w 452879"/>
              <a:gd name="connsiteY8" fmla="*/ 6367 h 102625"/>
              <a:gd name="connsiteX9" fmla="*/ 207 w 452879"/>
              <a:gd name="connsiteY9" fmla="*/ 47642 h 10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879" h="102625">
                <a:moveTo>
                  <a:pt x="207" y="47642"/>
                </a:moveTo>
                <a:cubicBezTo>
                  <a:pt x="-4026" y="46584"/>
                  <a:pt x="57357" y="-1041"/>
                  <a:pt x="108157" y="17"/>
                </a:cubicBezTo>
                <a:cubicBezTo>
                  <a:pt x="158957" y="1075"/>
                  <a:pt x="274315" y="49759"/>
                  <a:pt x="305007" y="53992"/>
                </a:cubicBezTo>
                <a:cubicBezTo>
                  <a:pt x="335699" y="58225"/>
                  <a:pt x="268495" y="17479"/>
                  <a:pt x="292307" y="25417"/>
                </a:cubicBezTo>
                <a:cubicBezTo>
                  <a:pt x="316120" y="33354"/>
                  <a:pt x="429361" y="94738"/>
                  <a:pt x="447882" y="101617"/>
                </a:cubicBezTo>
                <a:cubicBezTo>
                  <a:pt x="466403" y="108496"/>
                  <a:pt x="429361" y="78334"/>
                  <a:pt x="403432" y="66692"/>
                </a:cubicBezTo>
                <a:cubicBezTo>
                  <a:pt x="377503" y="55050"/>
                  <a:pt x="329878" y="42350"/>
                  <a:pt x="292307" y="31767"/>
                </a:cubicBezTo>
                <a:cubicBezTo>
                  <a:pt x="254736" y="21184"/>
                  <a:pt x="204465" y="7425"/>
                  <a:pt x="178007" y="3192"/>
                </a:cubicBezTo>
                <a:cubicBezTo>
                  <a:pt x="151549" y="-1041"/>
                  <a:pt x="157899" y="2663"/>
                  <a:pt x="133557" y="6367"/>
                </a:cubicBezTo>
                <a:cubicBezTo>
                  <a:pt x="109215" y="10071"/>
                  <a:pt x="4440" y="48700"/>
                  <a:pt x="207" y="476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482DCFA-2C01-8970-9F9C-23679C4D8EA1}"/>
              </a:ext>
            </a:extLst>
          </p:cNvPr>
          <p:cNvSpPr/>
          <p:nvPr/>
        </p:nvSpPr>
        <p:spPr>
          <a:xfrm>
            <a:off x="3308176" y="5828887"/>
            <a:ext cx="387611" cy="162345"/>
          </a:xfrm>
          <a:custGeom>
            <a:avLst/>
            <a:gdLst>
              <a:gd name="connsiteX0" fmla="*/ 174 w 387611"/>
              <a:gd name="connsiteY0" fmla="*/ 413 h 162345"/>
              <a:gd name="connsiteX1" fmla="*/ 187499 w 387611"/>
              <a:gd name="connsiteY1" fmla="*/ 105188 h 162345"/>
              <a:gd name="connsiteX2" fmla="*/ 181149 w 387611"/>
              <a:gd name="connsiteY2" fmla="*/ 76613 h 162345"/>
              <a:gd name="connsiteX3" fmla="*/ 282749 w 387611"/>
              <a:gd name="connsiteY3" fmla="*/ 108363 h 162345"/>
              <a:gd name="connsiteX4" fmla="*/ 349424 w 387611"/>
              <a:gd name="connsiteY4" fmla="*/ 121063 h 162345"/>
              <a:gd name="connsiteX5" fmla="*/ 387524 w 387611"/>
              <a:gd name="connsiteY5" fmla="*/ 162338 h 162345"/>
              <a:gd name="connsiteX6" fmla="*/ 355774 w 387611"/>
              <a:gd name="connsiteY6" fmla="*/ 124238 h 162345"/>
              <a:gd name="connsiteX7" fmla="*/ 241474 w 387611"/>
              <a:gd name="connsiteY7" fmla="*/ 89313 h 162345"/>
              <a:gd name="connsiteX8" fmla="*/ 123999 w 387611"/>
              <a:gd name="connsiteY8" fmla="*/ 38513 h 162345"/>
              <a:gd name="connsiteX9" fmla="*/ 152574 w 387611"/>
              <a:gd name="connsiteY9" fmla="*/ 67088 h 162345"/>
              <a:gd name="connsiteX10" fmla="*/ 174 w 387611"/>
              <a:gd name="connsiteY10" fmla="*/ 413 h 16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11" h="162345">
                <a:moveTo>
                  <a:pt x="174" y="413"/>
                </a:moveTo>
                <a:cubicBezTo>
                  <a:pt x="5995" y="6763"/>
                  <a:pt x="157337" y="92488"/>
                  <a:pt x="187499" y="105188"/>
                </a:cubicBezTo>
                <a:cubicBezTo>
                  <a:pt x="217662" y="117888"/>
                  <a:pt x="165274" y="76084"/>
                  <a:pt x="181149" y="76613"/>
                </a:cubicBezTo>
                <a:cubicBezTo>
                  <a:pt x="197024" y="77142"/>
                  <a:pt x="254703" y="100955"/>
                  <a:pt x="282749" y="108363"/>
                </a:cubicBezTo>
                <a:cubicBezTo>
                  <a:pt x="310795" y="115771"/>
                  <a:pt x="331962" y="112067"/>
                  <a:pt x="349424" y="121063"/>
                </a:cubicBezTo>
                <a:cubicBezTo>
                  <a:pt x="366887" y="130059"/>
                  <a:pt x="386466" y="161809"/>
                  <a:pt x="387524" y="162338"/>
                </a:cubicBezTo>
                <a:cubicBezTo>
                  <a:pt x="388582" y="162867"/>
                  <a:pt x="380116" y="136409"/>
                  <a:pt x="355774" y="124238"/>
                </a:cubicBezTo>
                <a:cubicBezTo>
                  <a:pt x="331432" y="112067"/>
                  <a:pt x="280103" y="103600"/>
                  <a:pt x="241474" y="89313"/>
                </a:cubicBezTo>
                <a:cubicBezTo>
                  <a:pt x="202845" y="75026"/>
                  <a:pt x="138816" y="42217"/>
                  <a:pt x="123999" y="38513"/>
                </a:cubicBezTo>
                <a:cubicBezTo>
                  <a:pt x="109182" y="34809"/>
                  <a:pt x="168978" y="71321"/>
                  <a:pt x="152574" y="67088"/>
                </a:cubicBezTo>
                <a:cubicBezTo>
                  <a:pt x="136170" y="62855"/>
                  <a:pt x="-5647" y="-5937"/>
                  <a:pt x="174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E597DA64-38BD-5732-20F6-7276278DD87C}"/>
              </a:ext>
            </a:extLst>
          </p:cNvPr>
          <p:cNvSpPr/>
          <p:nvPr/>
        </p:nvSpPr>
        <p:spPr>
          <a:xfrm>
            <a:off x="2736850" y="5791190"/>
            <a:ext cx="171625" cy="101309"/>
          </a:xfrm>
          <a:custGeom>
            <a:avLst/>
            <a:gdLst>
              <a:gd name="connsiteX0" fmla="*/ 0 w 171625"/>
              <a:gd name="connsiteY0" fmla="*/ 10 h 101309"/>
              <a:gd name="connsiteX1" fmla="*/ 31750 w 171625"/>
              <a:gd name="connsiteY1" fmla="*/ 92085 h 101309"/>
              <a:gd name="connsiteX2" fmla="*/ 88900 w 171625"/>
              <a:gd name="connsiteY2" fmla="*/ 98435 h 101309"/>
              <a:gd name="connsiteX3" fmla="*/ 152400 w 171625"/>
              <a:gd name="connsiteY3" fmla="*/ 95260 h 101309"/>
              <a:gd name="connsiteX4" fmla="*/ 142875 w 171625"/>
              <a:gd name="connsiteY4" fmla="*/ 50810 h 101309"/>
              <a:gd name="connsiteX5" fmla="*/ 171450 w 171625"/>
              <a:gd name="connsiteY5" fmla="*/ 6360 h 101309"/>
              <a:gd name="connsiteX6" fmla="*/ 127000 w 171625"/>
              <a:gd name="connsiteY6" fmla="*/ 69860 h 101309"/>
              <a:gd name="connsiteX7" fmla="*/ 31750 w 171625"/>
              <a:gd name="connsiteY7" fmla="*/ 98435 h 101309"/>
              <a:gd name="connsiteX8" fmla="*/ 0 w 171625"/>
              <a:gd name="connsiteY8" fmla="*/ 10 h 10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25" h="101309">
                <a:moveTo>
                  <a:pt x="0" y="10"/>
                </a:moveTo>
                <a:cubicBezTo>
                  <a:pt x="0" y="-1048"/>
                  <a:pt x="16933" y="75681"/>
                  <a:pt x="31750" y="92085"/>
                </a:cubicBezTo>
                <a:cubicBezTo>
                  <a:pt x="46567" y="108489"/>
                  <a:pt x="68792" y="97906"/>
                  <a:pt x="88900" y="98435"/>
                </a:cubicBezTo>
                <a:cubicBezTo>
                  <a:pt x="109008" y="98964"/>
                  <a:pt x="143404" y="103198"/>
                  <a:pt x="152400" y="95260"/>
                </a:cubicBezTo>
                <a:cubicBezTo>
                  <a:pt x="161396" y="87323"/>
                  <a:pt x="139700" y="65627"/>
                  <a:pt x="142875" y="50810"/>
                </a:cubicBezTo>
                <a:cubicBezTo>
                  <a:pt x="146050" y="35993"/>
                  <a:pt x="174096" y="3185"/>
                  <a:pt x="171450" y="6360"/>
                </a:cubicBezTo>
                <a:cubicBezTo>
                  <a:pt x="168804" y="9535"/>
                  <a:pt x="150283" y="54514"/>
                  <a:pt x="127000" y="69860"/>
                </a:cubicBezTo>
                <a:cubicBezTo>
                  <a:pt x="103717" y="85206"/>
                  <a:pt x="50800" y="104785"/>
                  <a:pt x="31750" y="98435"/>
                </a:cubicBezTo>
                <a:cubicBezTo>
                  <a:pt x="12700" y="92085"/>
                  <a:pt x="0" y="1068"/>
                  <a:pt x="0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AF64E18-38F8-60F3-3F50-D2532585104B}"/>
              </a:ext>
            </a:extLst>
          </p:cNvPr>
          <p:cNvSpPr/>
          <p:nvPr/>
        </p:nvSpPr>
        <p:spPr>
          <a:xfrm>
            <a:off x="2853001" y="5834601"/>
            <a:ext cx="436852" cy="83847"/>
          </a:xfrm>
          <a:custGeom>
            <a:avLst/>
            <a:gdLst>
              <a:gd name="connsiteX0" fmla="*/ 1324 w 436852"/>
              <a:gd name="connsiteY0" fmla="*/ 51849 h 83847"/>
              <a:gd name="connsiteX1" fmla="*/ 350574 w 436852"/>
              <a:gd name="connsiteY1" fmla="*/ 16924 h 83847"/>
              <a:gd name="connsiteX2" fmla="*/ 334699 w 436852"/>
              <a:gd name="connsiteY2" fmla="*/ 26449 h 83847"/>
              <a:gd name="connsiteX3" fmla="*/ 436299 w 436852"/>
              <a:gd name="connsiteY3" fmla="*/ 83599 h 83847"/>
              <a:gd name="connsiteX4" fmla="*/ 369624 w 436852"/>
              <a:gd name="connsiteY4" fmla="*/ 45499 h 83847"/>
              <a:gd name="connsiteX5" fmla="*/ 248974 w 436852"/>
              <a:gd name="connsiteY5" fmla="*/ 4224 h 83847"/>
              <a:gd name="connsiteX6" fmla="*/ 144199 w 436852"/>
              <a:gd name="connsiteY6" fmla="*/ 4224 h 83847"/>
              <a:gd name="connsiteX7" fmla="*/ 226749 w 436852"/>
              <a:gd name="connsiteY7" fmla="*/ 29624 h 83847"/>
              <a:gd name="connsiteX8" fmla="*/ 1324 w 436852"/>
              <a:gd name="connsiteY8" fmla="*/ 51849 h 8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52" h="83847">
                <a:moveTo>
                  <a:pt x="1324" y="51849"/>
                </a:moveTo>
                <a:lnTo>
                  <a:pt x="350574" y="16924"/>
                </a:lnTo>
                <a:cubicBezTo>
                  <a:pt x="406137" y="12691"/>
                  <a:pt x="320412" y="15336"/>
                  <a:pt x="334699" y="26449"/>
                </a:cubicBezTo>
                <a:cubicBezTo>
                  <a:pt x="348987" y="37561"/>
                  <a:pt x="430478" y="80424"/>
                  <a:pt x="436299" y="83599"/>
                </a:cubicBezTo>
                <a:cubicBezTo>
                  <a:pt x="442120" y="86774"/>
                  <a:pt x="400845" y="58728"/>
                  <a:pt x="369624" y="45499"/>
                </a:cubicBezTo>
                <a:cubicBezTo>
                  <a:pt x="338403" y="32270"/>
                  <a:pt x="286545" y="11103"/>
                  <a:pt x="248974" y="4224"/>
                </a:cubicBezTo>
                <a:cubicBezTo>
                  <a:pt x="211403" y="-2655"/>
                  <a:pt x="147903" y="-9"/>
                  <a:pt x="144199" y="4224"/>
                </a:cubicBezTo>
                <a:cubicBezTo>
                  <a:pt x="140495" y="8457"/>
                  <a:pt x="245799" y="22216"/>
                  <a:pt x="226749" y="29624"/>
                </a:cubicBezTo>
                <a:cubicBezTo>
                  <a:pt x="207699" y="37032"/>
                  <a:pt x="-19313" y="53966"/>
                  <a:pt x="1324" y="518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D3C03F7-1CBC-47A8-53A5-41B9CB487F0F}"/>
              </a:ext>
            </a:extLst>
          </p:cNvPr>
          <p:cNvSpPr/>
          <p:nvPr/>
        </p:nvSpPr>
        <p:spPr>
          <a:xfrm>
            <a:off x="3181344" y="5851372"/>
            <a:ext cx="514618" cy="114584"/>
          </a:xfrm>
          <a:custGeom>
            <a:avLst/>
            <a:gdLst>
              <a:gd name="connsiteX0" fmla="*/ 6 w 514618"/>
              <a:gd name="connsiteY0" fmla="*/ 153 h 114584"/>
              <a:gd name="connsiteX1" fmla="*/ 165106 w 514618"/>
              <a:gd name="connsiteY1" fmla="*/ 82703 h 114584"/>
              <a:gd name="connsiteX2" fmla="*/ 260356 w 514618"/>
              <a:gd name="connsiteY2" fmla="*/ 89053 h 114584"/>
              <a:gd name="connsiteX3" fmla="*/ 225431 w 514618"/>
              <a:gd name="connsiteY3" fmla="*/ 66828 h 114584"/>
              <a:gd name="connsiteX4" fmla="*/ 339731 w 514618"/>
              <a:gd name="connsiteY4" fmla="*/ 85878 h 114584"/>
              <a:gd name="connsiteX5" fmla="*/ 288931 w 514618"/>
              <a:gd name="connsiteY5" fmla="*/ 98578 h 114584"/>
              <a:gd name="connsiteX6" fmla="*/ 349256 w 514618"/>
              <a:gd name="connsiteY6" fmla="*/ 98578 h 114584"/>
              <a:gd name="connsiteX7" fmla="*/ 514356 w 514618"/>
              <a:gd name="connsiteY7" fmla="*/ 89053 h 114584"/>
              <a:gd name="connsiteX8" fmla="*/ 390531 w 514618"/>
              <a:gd name="connsiteY8" fmla="*/ 98578 h 114584"/>
              <a:gd name="connsiteX9" fmla="*/ 196856 w 514618"/>
              <a:gd name="connsiteY9" fmla="*/ 114453 h 114584"/>
              <a:gd name="connsiteX10" fmla="*/ 241306 w 514618"/>
              <a:gd name="connsiteY10" fmla="*/ 89053 h 114584"/>
              <a:gd name="connsiteX11" fmla="*/ 98431 w 514618"/>
              <a:gd name="connsiteY11" fmla="*/ 9678 h 114584"/>
              <a:gd name="connsiteX12" fmla="*/ 158756 w 514618"/>
              <a:gd name="connsiteY12" fmla="*/ 60478 h 114584"/>
              <a:gd name="connsiteX13" fmla="*/ 6 w 514618"/>
              <a:gd name="connsiteY13" fmla="*/ 153 h 11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618" h="114584">
                <a:moveTo>
                  <a:pt x="6" y="153"/>
                </a:moveTo>
                <a:cubicBezTo>
                  <a:pt x="1064" y="3857"/>
                  <a:pt x="121714" y="67886"/>
                  <a:pt x="165106" y="82703"/>
                </a:cubicBezTo>
                <a:cubicBezTo>
                  <a:pt x="208498" y="97520"/>
                  <a:pt x="250302" y="91699"/>
                  <a:pt x="260356" y="89053"/>
                </a:cubicBezTo>
                <a:cubicBezTo>
                  <a:pt x="270410" y="86407"/>
                  <a:pt x="212202" y="67357"/>
                  <a:pt x="225431" y="66828"/>
                </a:cubicBezTo>
                <a:cubicBezTo>
                  <a:pt x="238660" y="66299"/>
                  <a:pt x="329148" y="80586"/>
                  <a:pt x="339731" y="85878"/>
                </a:cubicBezTo>
                <a:cubicBezTo>
                  <a:pt x="350314" y="91170"/>
                  <a:pt x="287343" y="96461"/>
                  <a:pt x="288931" y="98578"/>
                </a:cubicBezTo>
                <a:cubicBezTo>
                  <a:pt x="290519" y="100695"/>
                  <a:pt x="311685" y="100165"/>
                  <a:pt x="349256" y="98578"/>
                </a:cubicBezTo>
                <a:cubicBezTo>
                  <a:pt x="386827" y="96991"/>
                  <a:pt x="507477" y="89053"/>
                  <a:pt x="514356" y="89053"/>
                </a:cubicBezTo>
                <a:cubicBezTo>
                  <a:pt x="521235" y="89053"/>
                  <a:pt x="390531" y="98578"/>
                  <a:pt x="390531" y="98578"/>
                </a:cubicBezTo>
                <a:cubicBezTo>
                  <a:pt x="337614" y="102811"/>
                  <a:pt x="221727" y="116041"/>
                  <a:pt x="196856" y="114453"/>
                </a:cubicBezTo>
                <a:cubicBezTo>
                  <a:pt x="171985" y="112866"/>
                  <a:pt x="257710" y="106516"/>
                  <a:pt x="241306" y="89053"/>
                </a:cubicBezTo>
                <a:cubicBezTo>
                  <a:pt x="224902" y="71591"/>
                  <a:pt x="112189" y="14440"/>
                  <a:pt x="98431" y="9678"/>
                </a:cubicBezTo>
                <a:cubicBezTo>
                  <a:pt x="84673" y="4916"/>
                  <a:pt x="180452" y="59949"/>
                  <a:pt x="158756" y="60478"/>
                </a:cubicBezTo>
                <a:cubicBezTo>
                  <a:pt x="137060" y="61007"/>
                  <a:pt x="-1052" y="-3551"/>
                  <a:pt x="6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3E6F83C-457B-E181-5BF4-8BBCE31FDF91}"/>
              </a:ext>
            </a:extLst>
          </p:cNvPr>
          <p:cNvSpPr/>
          <p:nvPr/>
        </p:nvSpPr>
        <p:spPr>
          <a:xfrm>
            <a:off x="2717622" y="5949926"/>
            <a:ext cx="179534" cy="149302"/>
          </a:xfrm>
          <a:custGeom>
            <a:avLst/>
            <a:gdLst>
              <a:gd name="connsiteX0" fmla="*/ 35103 w 179534"/>
              <a:gd name="connsiteY0" fmla="*/ 24 h 149302"/>
              <a:gd name="connsiteX1" fmla="*/ 57328 w 179534"/>
              <a:gd name="connsiteY1" fmla="*/ 101624 h 149302"/>
              <a:gd name="connsiteX2" fmla="*/ 178 w 179534"/>
              <a:gd name="connsiteY2" fmla="*/ 142899 h 149302"/>
              <a:gd name="connsiteX3" fmla="*/ 79553 w 179534"/>
              <a:gd name="connsiteY3" fmla="*/ 101624 h 149302"/>
              <a:gd name="connsiteX4" fmla="*/ 177978 w 179534"/>
              <a:gd name="connsiteY4" fmla="*/ 149249 h 149302"/>
              <a:gd name="connsiteX5" fmla="*/ 130353 w 179534"/>
              <a:gd name="connsiteY5" fmla="*/ 111149 h 149302"/>
              <a:gd name="connsiteX6" fmla="*/ 6528 w 179534"/>
              <a:gd name="connsiteY6" fmla="*/ 117499 h 149302"/>
              <a:gd name="connsiteX7" fmla="*/ 57328 w 179534"/>
              <a:gd name="connsiteY7" fmla="*/ 92099 h 149302"/>
              <a:gd name="connsiteX8" fmla="*/ 35103 w 179534"/>
              <a:gd name="connsiteY8" fmla="*/ 24 h 14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534" h="149302">
                <a:moveTo>
                  <a:pt x="35103" y="24"/>
                </a:moveTo>
                <a:cubicBezTo>
                  <a:pt x="35103" y="1611"/>
                  <a:pt x="63149" y="77811"/>
                  <a:pt x="57328" y="101624"/>
                </a:cubicBezTo>
                <a:cubicBezTo>
                  <a:pt x="51507" y="125437"/>
                  <a:pt x="-3526" y="142899"/>
                  <a:pt x="178" y="142899"/>
                </a:cubicBezTo>
                <a:cubicBezTo>
                  <a:pt x="3882" y="142899"/>
                  <a:pt x="49920" y="100566"/>
                  <a:pt x="79553" y="101624"/>
                </a:cubicBezTo>
                <a:cubicBezTo>
                  <a:pt x="109186" y="102682"/>
                  <a:pt x="169511" y="147662"/>
                  <a:pt x="177978" y="149249"/>
                </a:cubicBezTo>
                <a:cubicBezTo>
                  <a:pt x="186445" y="150836"/>
                  <a:pt x="158928" y="116441"/>
                  <a:pt x="130353" y="111149"/>
                </a:cubicBezTo>
                <a:cubicBezTo>
                  <a:pt x="101778" y="105857"/>
                  <a:pt x="18699" y="120674"/>
                  <a:pt x="6528" y="117499"/>
                </a:cubicBezTo>
                <a:cubicBezTo>
                  <a:pt x="-5643" y="114324"/>
                  <a:pt x="53095" y="110091"/>
                  <a:pt x="57328" y="92099"/>
                </a:cubicBezTo>
                <a:cubicBezTo>
                  <a:pt x="61561" y="74107"/>
                  <a:pt x="35103" y="-1563"/>
                  <a:pt x="35103" y="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3576764-CA5F-9978-A144-7D9E6E1CA3E7}"/>
              </a:ext>
            </a:extLst>
          </p:cNvPr>
          <p:cNvSpPr/>
          <p:nvPr/>
        </p:nvSpPr>
        <p:spPr>
          <a:xfrm>
            <a:off x="2755830" y="5933968"/>
            <a:ext cx="35389" cy="139932"/>
          </a:xfrm>
          <a:custGeom>
            <a:avLst/>
            <a:gdLst>
              <a:gd name="connsiteX0" fmla="*/ 6420 w 35389"/>
              <a:gd name="connsiteY0" fmla="*/ 107 h 139932"/>
              <a:gd name="connsiteX1" fmla="*/ 25470 w 35389"/>
              <a:gd name="connsiteY1" fmla="*/ 79482 h 139932"/>
              <a:gd name="connsiteX2" fmla="*/ 70 w 35389"/>
              <a:gd name="connsiteY2" fmla="*/ 139807 h 139932"/>
              <a:gd name="connsiteX3" fmla="*/ 34995 w 35389"/>
              <a:gd name="connsiteY3" fmla="*/ 63607 h 139932"/>
              <a:gd name="connsiteX4" fmla="*/ 6420 w 35389"/>
              <a:gd name="connsiteY4" fmla="*/ 107 h 13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9" h="139932">
                <a:moveTo>
                  <a:pt x="6420" y="107"/>
                </a:moveTo>
                <a:cubicBezTo>
                  <a:pt x="4832" y="2753"/>
                  <a:pt x="26528" y="56199"/>
                  <a:pt x="25470" y="79482"/>
                </a:cubicBezTo>
                <a:cubicBezTo>
                  <a:pt x="24412" y="102765"/>
                  <a:pt x="-1518" y="142453"/>
                  <a:pt x="70" y="139807"/>
                </a:cubicBezTo>
                <a:cubicBezTo>
                  <a:pt x="1657" y="137161"/>
                  <a:pt x="30762" y="82657"/>
                  <a:pt x="34995" y="63607"/>
                </a:cubicBezTo>
                <a:cubicBezTo>
                  <a:pt x="39228" y="44557"/>
                  <a:pt x="8008" y="-2539"/>
                  <a:pt x="6420" y="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90A9CC1-BB5C-45CF-73BB-05A069AC3216}"/>
              </a:ext>
            </a:extLst>
          </p:cNvPr>
          <p:cNvSpPr/>
          <p:nvPr/>
        </p:nvSpPr>
        <p:spPr>
          <a:xfrm>
            <a:off x="2797159" y="5921090"/>
            <a:ext cx="489403" cy="143162"/>
          </a:xfrm>
          <a:custGeom>
            <a:avLst/>
            <a:gdLst>
              <a:gd name="connsiteX0" fmla="*/ 16 w 489403"/>
              <a:gd name="connsiteY0" fmla="*/ 143160 h 143162"/>
              <a:gd name="connsiteX1" fmla="*/ 123841 w 489403"/>
              <a:gd name="connsiteY1" fmla="*/ 38385 h 143162"/>
              <a:gd name="connsiteX2" fmla="*/ 292116 w 489403"/>
              <a:gd name="connsiteY2" fmla="*/ 41560 h 143162"/>
              <a:gd name="connsiteX3" fmla="*/ 269891 w 489403"/>
              <a:gd name="connsiteY3" fmla="*/ 9810 h 143162"/>
              <a:gd name="connsiteX4" fmla="*/ 488966 w 489403"/>
              <a:gd name="connsiteY4" fmla="*/ 35210 h 143162"/>
              <a:gd name="connsiteX5" fmla="*/ 320691 w 489403"/>
              <a:gd name="connsiteY5" fmla="*/ 9810 h 143162"/>
              <a:gd name="connsiteX6" fmla="*/ 127016 w 489403"/>
              <a:gd name="connsiteY6" fmla="*/ 285 h 143162"/>
              <a:gd name="connsiteX7" fmla="*/ 244491 w 489403"/>
              <a:gd name="connsiteY7" fmla="*/ 19335 h 143162"/>
              <a:gd name="connsiteX8" fmla="*/ 130191 w 489403"/>
              <a:gd name="connsiteY8" fmla="*/ 35210 h 143162"/>
              <a:gd name="connsiteX9" fmla="*/ 47641 w 489403"/>
              <a:gd name="connsiteY9" fmla="*/ 114585 h 143162"/>
              <a:gd name="connsiteX10" fmla="*/ 114316 w 489403"/>
              <a:gd name="connsiteY10" fmla="*/ 35210 h 143162"/>
              <a:gd name="connsiteX11" fmla="*/ 16 w 489403"/>
              <a:gd name="connsiteY11" fmla="*/ 143160 h 1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403" h="143162">
                <a:moveTo>
                  <a:pt x="16" y="143160"/>
                </a:moveTo>
                <a:cubicBezTo>
                  <a:pt x="1603" y="143689"/>
                  <a:pt x="75158" y="55318"/>
                  <a:pt x="123841" y="38385"/>
                </a:cubicBezTo>
                <a:cubicBezTo>
                  <a:pt x="172524" y="21452"/>
                  <a:pt x="267774" y="46322"/>
                  <a:pt x="292116" y="41560"/>
                </a:cubicBezTo>
                <a:cubicBezTo>
                  <a:pt x="316458" y="36798"/>
                  <a:pt x="237083" y="10868"/>
                  <a:pt x="269891" y="9810"/>
                </a:cubicBezTo>
                <a:cubicBezTo>
                  <a:pt x="302699" y="8752"/>
                  <a:pt x="480499" y="35210"/>
                  <a:pt x="488966" y="35210"/>
                </a:cubicBezTo>
                <a:cubicBezTo>
                  <a:pt x="497433" y="35210"/>
                  <a:pt x="381016" y="15631"/>
                  <a:pt x="320691" y="9810"/>
                </a:cubicBezTo>
                <a:cubicBezTo>
                  <a:pt x="260366" y="3989"/>
                  <a:pt x="139716" y="-1302"/>
                  <a:pt x="127016" y="285"/>
                </a:cubicBezTo>
                <a:cubicBezTo>
                  <a:pt x="114316" y="1872"/>
                  <a:pt x="243962" y="13514"/>
                  <a:pt x="244491" y="19335"/>
                </a:cubicBezTo>
                <a:cubicBezTo>
                  <a:pt x="245020" y="25156"/>
                  <a:pt x="162999" y="19335"/>
                  <a:pt x="130191" y="35210"/>
                </a:cubicBezTo>
                <a:cubicBezTo>
                  <a:pt x="97383" y="51085"/>
                  <a:pt x="50287" y="114585"/>
                  <a:pt x="47641" y="114585"/>
                </a:cubicBezTo>
                <a:cubicBezTo>
                  <a:pt x="44995" y="114585"/>
                  <a:pt x="119078" y="32035"/>
                  <a:pt x="114316" y="35210"/>
                </a:cubicBezTo>
                <a:cubicBezTo>
                  <a:pt x="109554" y="38385"/>
                  <a:pt x="-1571" y="142631"/>
                  <a:pt x="16" y="143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FD748F5-696B-2CE1-3C50-8951EE7318A3}"/>
              </a:ext>
            </a:extLst>
          </p:cNvPr>
          <p:cNvSpPr/>
          <p:nvPr/>
        </p:nvSpPr>
        <p:spPr>
          <a:xfrm>
            <a:off x="2835273" y="6003909"/>
            <a:ext cx="264083" cy="57779"/>
          </a:xfrm>
          <a:custGeom>
            <a:avLst/>
            <a:gdLst>
              <a:gd name="connsiteX0" fmla="*/ 2 w 264083"/>
              <a:gd name="connsiteY0" fmla="*/ 50816 h 57779"/>
              <a:gd name="connsiteX1" fmla="*/ 130177 w 264083"/>
              <a:gd name="connsiteY1" fmla="*/ 16 h 57779"/>
              <a:gd name="connsiteX2" fmla="*/ 263527 w 264083"/>
              <a:gd name="connsiteY2" fmla="*/ 57166 h 57779"/>
              <a:gd name="connsiteX3" fmla="*/ 180977 w 264083"/>
              <a:gd name="connsiteY3" fmla="*/ 31766 h 57779"/>
              <a:gd name="connsiteX4" fmla="*/ 127002 w 264083"/>
              <a:gd name="connsiteY4" fmla="*/ 15891 h 57779"/>
              <a:gd name="connsiteX5" fmla="*/ 2 w 264083"/>
              <a:gd name="connsiteY5" fmla="*/ 50816 h 5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083" h="57779">
                <a:moveTo>
                  <a:pt x="2" y="50816"/>
                </a:moveTo>
                <a:cubicBezTo>
                  <a:pt x="531" y="48170"/>
                  <a:pt x="86256" y="-1042"/>
                  <a:pt x="130177" y="16"/>
                </a:cubicBezTo>
                <a:cubicBezTo>
                  <a:pt x="174098" y="1074"/>
                  <a:pt x="255060" y="51874"/>
                  <a:pt x="263527" y="57166"/>
                </a:cubicBezTo>
                <a:cubicBezTo>
                  <a:pt x="271994" y="62458"/>
                  <a:pt x="180977" y="31766"/>
                  <a:pt x="180977" y="31766"/>
                </a:cubicBezTo>
                <a:cubicBezTo>
                  <a:pt x="158223" y="24887"/>
                  <a:pt x="150814" y="15891"/>
                  <a:pt x="127002" y="15891"/>
                </a:cubicBezTo>
                <a:cubicBezTo>
                  <a:pt x="103190" y="15891"/>
                  <a:pt x="-527" y="53462"/>
                  <a:pt x="2" y="508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E70311C-38EB-B42A-E72E-A222868DEBD7}"/>
              </a:ext>
            </a:extLst>
          </p:cNvPr>
          <p:cNvSpPr/>
          <p:nvPr/>
        </p:nvSpPr>
        <p:spPr>
          <a:xfrm>
            <a:off x="2892784" y="5956845"/>
            <a:ext cx="796859" cy="102194"/>
          </a:xfrm>
          <a:custGeom>
            <a:avLst/>
            <a:gdLst>
              <a:gd name="connsiteX0" fmla="*/ 2816 w 796859"/>
              <a:gd name="connsiteY0" fmla="*/ 101055 h 102194"/>
              <a:gd name="connsiteX1" fmla="*/ 202841 w 796859"/>
              <a:gd name="connsiteY1" fmla="*/ 56605 h 102194"/>
              <a:gd name="connsiteX2" fmla="*/ 371116 w 796859"/>
              <a:gd name="connsiteY2" fmla="*/ 62955 h 102194"/>
              <a:gd name="connsiteX3" fmla="*/ 301266 w 796859"/>
              <a:gd name="connsiteY3" fmla="*/ 37555 h 102194"/>
              <a:gd name="connsiteX4" fmla="*/ 482241 w 796859"/>
              <a:gd name="connsiteY4" fmla="*/ 37555 h 102194"/>
              <a:gd name="connsiteX5" fmla="*/ 625116 w 796859"/>
              <a:gd name="connsiteY5" fmla="*/ 37555 h 102194"/>
              <a:gd name="connsiteX6" fmla="*/ 672741 w 796859"/>
              <a:gd name="connsiteY6" fmla="*/ 47080 h 102194"/>
              <a:gd name="connsiteX7" fmla="*/ 796566 w 796859"/>
              <a:gd name="connsiteY7" fmla="*/ 2630 h 102194"/>
              <a:gd name="connsiteX8" fmla="*/ 707666 w 796859"/>
              <a:gd name="connsiteY8" fmla="*/ 8980 h 102194"/>
              <a:gd name="connsiteX9" fmla="*/ 723541 w 796859"/>
              <a:gd name="connsiteY9" fmla="*/ 40730 h 102194"/>
              <a:gd name="connsiteX10" fmla="*/ 567966 w 796859"/>
              <a:gd name="connsiteY10" fmla="*/ 18505 h 102194"/>
              <a:gd name="connsiteX11" fmla="*/ 291741 w 796859"/>
              <a:gd name="connsiteY11" fmla="*/ 8980 h 102194"/>
              <a:gd name="connsiteX12" fmla="*/ 377466 w 796859"/>
              <a:gd name="connsiteY12" fmla="*/ 21680 h 102194"/>
              <a:gd name="connsiteX13" fmla="*/ 279041 w 796859"/>
              <a:gd name="connsiteY13" fmla="*/ 34380 h 102194"/>
              <a:gd name="connsiteX14" fmla="*/ 186966 w 796859"/>
              <a:gd name="connsiteY14" fmla="*/ 28030 h 102194"/>
              <a:gd name="connsiteX15" fmla="*/ 215541 w 796859"/>
              <a:gd name="connsiteY15" fmla="*/ 50255 h 102194"/>
              <a:gd name="connsiteX16" fmla="*/ 91716 w 796859"/>
              <a:gd name="connsiteY16" fmla="*/ 85180 h 102194"/>
              <a:gd name="connsiteX17" fmla="*/ 2816 w 796859"/>
              <a:gd name="connsiteY17" fmla="*/ 101055 h 1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6859" h="102194">
                <a:moveTo>
                  <a:pt x="2816" y="101055"/>
                </a:moveTo>
                <a:cubicBezTo>
                  <a:pt x="21337" y="96292"/>
                  <a:pt x="141458" y="62955"/>
                  <a:pt x="202841" y="56605"/>
                </a:cubicBezTo>
                <a:cubicBezTo>
                  <a:pt x="264224" y="50255"/>
                  <a:pt x="354712" y="66130"/>
                  <a:pt x="371116" y="62955"/>
                </a:cubicBezTo>
                <a:cubicBezTo>
                  <a:pt x="387520" y="59780"/>
                  <a:pt x="282745" y="41788"/>
                  <a:pt x="301266" y="37555"/>
                </a:cubicBezTo>
                <a:cubicBezTo>
                  <a:pt x="319787" y="33322"/>
                  <a:pt x="482241" y="37555"/>
                  <a:pt x="482241" y="37555"/>
                </a:cubicBezTo>
                <a:cubicBezTo>
                  <a:pt x="536216" y="37555"/>
                  <a:pt x="593366" y="35967"/>
                  <a:pt x="625116" y="37555"/>
                </a:cubicBezTo>
                <a:cubicBezTo>
                  <a:pt x="656866" y="39143"/>
                  <a:pt x="644166" y="52901"/>
                  <a:pt x="672741" y="47080"/>
                </a:cubicBezTo>
                <a:cubicBezTo>
                  <a:pt x="701316" y="41259"/>
                  <a:pt x="790745" y="8980"/>
                  <a:pt x="796566" y="2630"/>
                </a:cubicBezTo>
                <a:cubicBezTo>
                  <a:pt x="802387" y="-3720"/>
                  <a:pt x="719837" y="2630"/>
                  <a:pt x="707666" y="8980"/>
                </a:cubicBezTo>
                <a:cubicBezTo>
                  <a:pt x="695495" y="15330"/>
                  <a:pt x="746824" y="39142"/>
                  <a:pt x="723541" y="40730"/>
                </a:cubicBezTo>
                <a:cubicBezTo>
                  <a:pt x="700258" y="42317"/>
                  <a:pt x="639933" y="23797"/>
                  <a:pt x="567966" y="18505"/>
                </a:cubicBezTo>
                <a:cubicBezTo>
                  <a:pt x="495999" y="13213"/>
                  <a:pt x="323491" y="8451"/>
                  <a:pt x="291741" y="8980"/>
                </a:cubicBezTo>
                <a:cubicBezTo>
                  <a:pt x="259991" y="9509"/>
                  <a:pt x="379583" y="17447"/>
                  <a:pt x="377466" y="21680"/>
                </a:cubicBezTo>
                <a:cubicBezTo>
                  <a:pt x="375349" y="25913"/>
                  <a:pt x="310791" y="33322"/>
                  <a:pt x="279041" y="34380"/>
                </a:cubicBezTo>
                <a:cubicBezTo>
                  <a:pt x="247291" y="35438"/>
                  <a:pt x="197549" y="25384"/>
                  <a:pt x="186966" y="28030"/>
                </a:cubicBezTo>
                <a:cubicBezTo>
                  <a:pt x="176383" y="30676"/>
                  <a:pt x="231416" y="40730"/>
                  <a:pt x="215541" y="50255"/>
                </a:cubicBezTo>
                <a:cubicBezTo>
                  <a:pt x="199666" y="59780"/>
                  <a:pt x="121349" y="75655"/>
                  <a:pt x="91716" y="85180"/>
                </a:cubicBezTo>
                <a:cubicBezTo>
                  <a:pt x="62083" y="94705"/>
                  <a:pt x="-15705" y="105818"/>
                  <a:pt x="2816" y="1010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650F12B-FB5C-43FD-3252-56E48B46D467}"/>
              </a:ext>
            </a:extLst>
          </p:cNvPr>
          <p:cNvSpPr/>
          <p:nvPr/>
        </p:nvSpPr>
        <p:spPr>
          <a:xfrm>
            <a:off x="2943453" y="5990838"/>
            <a:ext cx="672968" cy="92558"/>
          </a:xfrm>
          <a:custGeom>
            <a:avLst/>
            <a:gdLst>
              <a:gd name="connsiteX0" fmla="*/ 2947 w 672968"/>
              <a:gd name="connsiteY0" fmla="*/ 92462 h 92558"/>
              <a:gd name="connsiteX1" fmla="*/ 396647 w 672968"/>
              <a:gd name="connsiteY1" fmla="*/ 38487 h 92558"/>
              <a:gd name="connsiteX2" fmla="*/ 349022 w 672968"/>
              <a:gd name="connsiteY2" fmla="*/ 70237 h 92558"/>
              <a:gd name="connsiteX3" fmla="*/ 491897 w 672968"/>
              <a:gd name="connsiteY3" fmla="*/ 28962 h 92558"/>
              <a:gd name="connsiteX4" fmla="*/ 564922 w 672968"/>
              <a:gd name="connsiteY4" fmla="*/ 28962 h 92558"/>
              <a:gd name="connsiteX5" fmla="*/ 672872 w 672968"/>
              <a:gd name="connsiteY5" fmla="*/ 387 h 92558"/>
              <a:gd name="connsiteX6" fmla="*/ 577622 w 672968"/>
              <a:gd name="connsiteY6" fmla="*/ 13087 h 92558"/>
              <a:gd name="connsiteX7" fmla="*/ 285522 w 672968"/>
              <a:gd name="connsiteY7" fmla="*/ 22612 h 92558"/>
              <a:gd name="connsiteX8" fmla="*/ 339497 w 672968"/>
              <a:gd name="connsiteY8" fmla="*/ 35312 h 92558"/>
              <a:gd name="connsiteX9" fmla="*/ 222022 w 672968"/>
              <a:gd name="connsiteY9" fmla="*/ 51187 h 92558"/>
              <a:gd name="connsiteX10" fmla="*/ 2947 w 672968"/>
              <a:gd name="connsiteY10" fmla="*/ 92462 h 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2968" h="92558">
                <a:moveTo>
                  <a:pt x="2947" y="92462"/>
                </a:moveTo>
                <a:cubicBezTo>
                  <a:pt x="32051" y="90345"/>
                  <a:pt x="338968" y="42191"/>
                  <a:pt x="396647" y="38487"/>
                </a:cubicBezTo>
                <a:cubicBezTo>
                  <a:pt x="454326" y="34783"/>
                  <a:pt x="333147" y="71824"/>
                  <a:pt x="349022" y="70237"/>
                </a:cubicBezTo>
                <a:cubicBezTo>
                  <a:pt x="364897" y="68649"/>
                  <a:pt x="455914" y="35841"/>
                  <a:pt x="491897" y="28962"/>
                </a:cubicBezTo>
                <a:cubicBezTo>
                  <a:pt x="527880" y="22083"/>
                  <a:pt x="534760" y="33724"/>
                  <a:pt x="564922" y="28962"/>
                </a:cubicBezTo>
                <a:cubicBezTo>
                  <a:pt x="595085" y="24199"/>
                  <a:pt x="670755" y="3033"/>
                  <a:pt x="672872" y="387"/>
                </a:cubicBezTo>
                <a:cubicBezTo>
                  <a:pt x="674989" y="-2259"/>
                  <a:pt x="642180" y="9383"/>
                  <a:pt x="577622" y="13087"/>
                </a:cubicBezTo>
                <a:cubicBezTo>
                  <a:pt x="513064" y="16791"/>
                  <a:pt x="325209" y="18908"/>
                  <a:pt x="285522" y="22612"/>
                </a:cubicBezTo>
                <a:cubicBezTo>
                  <a:pt x="245835" y="26316"/>
                  <a:pt x="350080" y="30549"/>
                  <a:pt x="339497" y="35312"/>
                </a:cubicBezTo>
                <a:cubicBezTo>
                  <a:pt x="328914" y="40074"/>
                  <a:pt x="275468" y="41133"/>
                  <a:pt x="222022" y="51187"/>
                </a:cubicBezTo>
                <a:cubicBezTo>
                  <a:pt x="168576" y="61241"/>
                  <a:pt x="-26157" y="94579"/>
                  <a:pt x="2947" y="92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8F5D0E7-BCC9-188C-6480-C2AE831C824A}"/>
              </a:ext>
            </a:extLst>
          </p:cNvPr>
          <p:cNvSpPr/>
          <p:nvPr/>
        </p:nvSpPr>
        <p:spPr>
          <a:xfrm>
            <a:off x="2714237" y="5933706"/>
            <a:ext cx="73713" cy="159124"/>
          </a:xfrm>
          <a:custGeom>
            <a:avLst/>
            <a:gdLst>
              <a:gd name="connsiteX0" fmla="*/ 73413 w 73713"/>
              <a:gd name="connsiteY0" fmla="*/ 369 h 159124"/>
              <a:gd name="connsiteX1" fmla="*/ 28963 w 73713"/>
              <a:gd name="connsiteY1" fmla="*/ 63869 h 159124"/>
              <a:gd name="connsiteX2" fmla="*/ 32138 w 73713"/>
              <a:gd name="connsiteY2" fmla="*/ 155944 h 159124"/>
              <a:gd name="connsiteX3" fmla="*/ 22613 w 73713"/>
              <a:gd name="connsiteY3" fmla="*/ 133719 h 159124"/>
              <a:gd name="connsiteX4" fmla="*/ 3563 w 73713"/>
              <a:gd name="connsiteY4" fmla="*/ 92444 h 159124"/>
              <a:gd name="connsiteX5" fmla="*/ 73413 w 73713"/>
              <a:gd name="connsiteY5" fmla="*/ 369 h 15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13" h="159124">
                <a:moveTo>
                  <a:pt x="73413" y="369"/>
                </a:moveTo>
                <a:cubicBezTo>
                  <a:pt x="77646" y="-4393"/>
                  <a:pt x="35842" y="37940"/>
                  <a:pt x="28963" y="63869"/>
                </a:cubicBezTo>
                <a:cubicBezTo>
                  <a:pt x="22084" y="89798"/>
                  <a:pt x="32138" y="155944"/>
                  <a:pt x="32138" y="155944"/>
                </a:cubicBezTo>
                <a:cubicBezTo>
                  <a:pt x="31080" y="167586"/>
                  <a:pt x="27375" y="144302"/>
                  <a:pt x="22613" y="133719"/>
                </a:cubicBezTo>
                <a:cubicBezTo>
                  <a:pt x="17850" y="123136"/>
                  <a:pt x="-9666" y="113082"/>
                  <a:pt x="3563" y="92444"/>
                </a:cubicBezTo>
                <a:cubicBezTo>
                  <a:pt x="16792" y="71806"/>
                  <a:pt x="69180" y="5131"/>
                  <a:pt x="73413" y="3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755D11A-0B32-3DF1-83C7-128EA4072956}"/>
              </a:ext>
            </a:extLst>
          </p:cNvPr>
          <p:cNvSpPr/>
          <p:nvPr/>
        </p:nvSpPr>
        <p:spPr>
          <a:xfrm>
            <a:off x="3527378" y="3987790"/>
            <a:ext cx="54589" cy="190528"/>
          </a:xfrm>
          <a:custGeom>
            <a:avLst/>
            <a:gdLst>
              <a:gd name="connsiteX0" fmla="*/ 47 w 54589"/>
              <a:gd name="connsiteY0" fmla="*/ 10 h 190528"/>
              <a:gd name="connsiteX1" fmla="*/ 44497 w 54589"/>
              <a:gd name="connsiteY1" fmla="*/ 114310 h 190528"/>
              <a:gd name="connsiteX2" fmla="*/ 44497 w 54589"/>
              <a:gd name="connsiteY2" fmla="*/ 190510 h 190528"/>
              <a:gd name="connsiteX3" fmla="*/ 54022 w 54589"/>
              <a:gd name="connsiteY3" fmla="*/ 107960 h 190528"/>
              <a:gd name="connsiteX4" fmla="*/ 47 w 54589"/>
              <a:gd name="connsiteY4" fmla="*/ 10 h 1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89" h="190528">
                <a:moveTo>
                  <a:pt x="47" y="10"/>
                </a:moveTo>
                <a:cubicBezTo>
                  <a:pt x="-1541" y="1068"/>
                  <a:pt x="37089" y="82560"/>
                  <a:pt x="44497" y="114310"/>
                </a:cubicBezTo>
                <a:cubicBezTo>
                  <a:pt x="51905" y="146060"/>
                  <a:pt x="42909" y="191568"/>
                  <a:pt x="44497" y="190510"/>
                </a:cubicBezTo>
                <a:cubicBezTo>
                  <a:pt x="46085" y="189452"/>
                  <a:pt x="57197" y="135477"/>
                  <a:pt x="54022" y="107960"/>
                </a:cubicBezTo>
                <a:cubicBezTo>
                  <a:pt x="50847" y="80443"/>
                  <a:pt x="1635" y="-1048"/>
                  <a:pt x="47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17843C49-CF7D-A2EA-1557-9E1FD9D4F2D0}"/>
              </a:ext>
            </a:extLst>
          </p:cNvPr>
          <p:cNvSpPr/>
          <p:nvPr/>
        </p:nvSpPr>
        <p:spPr>
          <a:xfrm>
            <a:off x="3365380" y="3921079"/>
            <a:ext cx="66015" cy="212967"/>
          </a:xfrm>
          <a:custGeom>
            <a:avLst/>
            <a:gdLst>
              <a:gd name="connsiteX0" fmla="*/ 120 w 66015"/>
              <a:gd name="connsiteY0" fmla="*/ 46 h 212967"/>
              <a:gd name="connsiteX1" fmla="*/ 47745 w 66015"/>
              <a:gd name="connsiteY1" fmla="*/ 155621 h 212967"/>
              <a:gd name="connsiteX2" fmla="*/ 50920 w 66015"/>
              <a:gd name="connsiteY2" fmla="*/ 212771 h 212967"/>
              <a:gd name="connsiteX3" fmla="*/ 63620 w 66015"/>
              <a:gd name="connsiteY3" fmla="*/ 139746 h 212967"/>
              <a:gd name="connsiteX4" fmla="*/ 120 w 66015"/>
              <a:gd name="connsiteY4" fmla="*/ 46 h 21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15" h="212967">
                <a:moveTo>
                  <a:pt x="120" y="46"/>
                </a:moveTo>
                <a:cubicBezTo>
                  <a:pt x="-2526" y="2692"/>
                  <a:pt x="39278" y="120167"/>
                  <a:pt x="47745" y="155621"/>
                </a:cubicBezTo>
                <a:cubicBezTo>
                  <a:pt x="56212" y="191075"/>
                  <a:pt x="48274" y="215417"/>
                  <a:pt x="50920" y="212771"/>
                </a:cubicBezTo>
                <a:cubicBezTo>
                  <a:pt x="53566" y="210125"/>
                  <a:pt x="72616" y="169909"/>
                  <a:pt x="63620" y="139746"/>
                </a:cubicBezTo>
                <a:cubicBezTo>
                  <a:pt x="54624" y="109584"/>
                  <a:pt x="2766" y="-2600"/>
                  <a:pt x="120" y="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1F91ACC9-8BCF-30FC-2528-53ED1AFF9C5D}"/>
              </a:ext>
            </a:extLst>
          </p:cNvPr>
          <p:cNvSpPr/>
          <p:nvPr/>
        </p:nvSpPr>
        <p:spPr>
          <a:xfrm>
            <a:off x="2739904" y="3818756"/>
            <a:ext cx="170049" cy="327845"/>
          </a:xfrm>
          <a:custGeom>
            <a:avLst/>
            <a:gdLst>
              <a:gd name="connsiteX0" fmla="*/ 168396 w 170049"/>
              <a:gd name="connsiteY0" fmla="*/ 769 h 327845"/>
              <a:gd name="connsiteX1" fmla="*/ 98546 w 170049"/>
              <a:gd name="connsiteY1" fmla="*/ 143644 h 327845"/>
              <a:gd name="connsiteX2" fmla="*/ 57271 w 170049"/>
              <a:gd name="connsiteY2" fmla="*/ 251594 h 327845"/>
              <a:gd name="connsiteX3" fmla="*/ 121 w 170049"/>
              <a:gd name="connsiteY3" fmla="*/ 327794 h 327845"/>
              <a:gd name="connsiteX4" fmla="*/ 44571 w 170049"/>
              <a:gd name="connsiteY4" fmla="*/ 261119 h 327845"/>
              <a:gd name="connsiteX5" fmla="*/ 123946 w 170049"/>
              <a:gd name="connsiteY5" fmla="*/ 130944 h 327845"/>
              <a:gd name="connsiteX6" fmla="*/ 38221 w 170049"/>
              <a:gd name="connsiteY6" fmla="*/ 264294 h 327845"/>
              <a:gd name="connsiteX7" fmla="*/ 95371 w 170049"/>
              <a:gd name="connsiteY7" fmla="*/ 130944 h 327845"/>
              <a:gd name="connsiteX8" fmla="*/ 22346 w 170049"/>
              <a:gd name="connsiteY8" fmla="*/ 210319 h 327845"/>
              <a:gd name="connsiteX9" fmla="*/ 168396 w 170049"/>
              <a:gd name="connsiteY9" fmla="*/ 769 h 3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49" h="327845">
                <a:moveTo>
                  <a:pt x="168396" y="769"/>
                </a:moveTo>
                <a:cubicBezTo>
                  <a:pt x="181096" y="-10343"/>
                  <a:pt x="117067" y="101840"/>
                  <a:pt x="98546" y="143644"/>
                </a:cubicBezTo>
                <a:cubicBezTo>
                  <a:pt x="80025" y="185448"/>
                  <a:pt x="73675" y="220902"/>
                  <a:pt x="57271" y="251594"/>
                </a:cubicBezTo>
                <a:cubicBezTo>
                  <a:pt x="40867" y="282286"/>
                  <a:pt x="2238" y="326206"/>
                  <a:pt x="121" y="327794"/>
                </a:cubicBezTo>
                <a:cubicBezTo>
                  <a:pt x="-1996" y="329382"/>
                  <a:pt x="23934" y="293927"/>
                  <a:pt x="44571" y="261119"/>
                </a:cubicBezTo>
                <a:cubicBezTo>
                  <a:pt x="65208" y="228311"/>
                  <a:pt x="125004" y="130415"/>
                  <a:pt x="123946" y="130944"/>
                </a:cubicBezTo>
                <a:cubicBezTo>
                  <a:pt x="122888" y="131473"/>
                  <a:pt x="42983" y="264294"/>
                  <a:pt x="38221" y="264294"/>
                </a:cubicBezTo>
                <a:cubicBezTo>
                  <a:pt x="33459" y="264294"/>
                  <a:pt x="98017" y="139940"/>
                  <a:pt x="95371" y="130944"/>
                </a:cubicBezTo>
                <a:cubicBezTo>
                  <a:pt x="92725" y="121948"/>
                  <a:pt x="10175" y="226194"/>
                  <a:pt x="22346" y="210319"/>
                </a:cubicBezTo>
                <a:cubicBezTo>
                  <a:pt x="34517" y="194444"/>
                  <a:pt x="155696" y="11881"/>
                  <a:pt x="168396" y="7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2EE169AA-A7FD-461A-7928-A94FF161476E}"/>
              </a:ext>
            </a:extLst>
          </p:cNvPr>
          <p:cNvSpPr/>
          <p:nvPr/>
        </p:nvSpPr>
        <p:spPr>
          <a:xfrm>
            <a:off x="2607143" y="4657127"/>
            <a:ext cx="151942" cy="293092"/>
          </a:xfrm>
          <a:custGeom>
            <a:avLst/>
            <a:gdLst>
              <a:gd name="connsiteX0" fmla="*/ 151932 w 151942"/>
              <a:gd name="connsiteY0" fmla="*/ 598 h 293092"/>
              <a:gd name="connsiteX1" fmla="*/ 43982 w 151942"/>
              <a:gd name="connsiteY1" fmla="*/ 149823 h 293092"/>
              <a:gd name="connsiteX2" fmla="*/ 2707 w 151942"/>
              <a:gd name="connsiteY2" fmla="*/ 286348 h 293092"/>
              <a:gd name="connsiteX3" fmla="*/ 9057 w 151942"/>
              <a:gd name="connsiteY3" fmla="*/ 254598 h 293092"/>
              <a:gd name="connsiteX4" fmla="*/ 50332 w 151942"/>
              <a:gd name="connsiteY4" fmla="*/ 102198 h 293092"/>
              <a:gd name="connsiteX5" fmla="*/ 151932 w 151942"/>
              <a:gd name="connsiteY5" fmla="*/ 598 h 2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42" h="293092">
                <a:moveTo>
                  <a:pt x="151932" y="598"/>
                </a:moveTo>
                <a:cubicBezTo>
                  <a:pt x="150874" y="8535"/>
                  <a:pt x="68853" y="102198"/>
                  <a:pt x="43982" y="149823"/>
                </a:cubicBezTo>
                <a:cubicBezTo>
                  <a:pt x="19111" y="197448"/>
                  <a:pt x="8528" y="268886"/>
                  <a:pt x="2707" y="286348"/>
                </a:cubicBezTo>
                <a:cubicBezTo>
                  <a:pt x="-3114" y="303810"/>
                  <a:pt x="1120" y="285290"/>
                  <a:pt x="9057" y="254598"/>
                </a:cubicBezTo>
                <a:cubicBezTo>
                  <a:pt x="16994" y="223906"/>
                  <a:pt x="28636" y="138710"/>
                  <a:pt x="50332" y="102198"/>
                </a:cubicBezTo>
                <a:cubicBezTo>
                  <a:pt x="72028" y="65686"/>
                  <a:pt x="152990" y="-7339"/>
                  <a:pt x="151932" y="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09BBE04-7892-0BFC-6B17-68776EAF36A8}"/>
              </a:ext>
            </a:extLst>
          </p:cNvPr>
          <p:cNvSpPr/>
          <p:nvPr/>
        </p:nvSpPr>
        <p:spPr>
          <a:xfrm>
            <a:off x="2518511" y="5168776"/>
            <a:ext cx="56847" cy="577741"/>
          </a:xfrm>
          <a:custGeom>
            <a:avLst/>
            <a:gdLst>
              <a:gd name="connsiteX0" fmla="*/ 56414 w 56847"/>
              <a:gd name="connsiteY0" fmla="*/ 124 h 577741"/>
              <a:gd name="connsiteX1" fmla="*/ 27839 w 56847"/>
              <a:gd name="connsiteY1" fmla="*/ 222374 h 577741"/>
              <a:gd name="connsiteX2" fmla="*/ 27839 w 56847"/>
              <a:gd name="connsiteY2" fmla="*/ 377949 h 577741"/>
              <a:gd name="connsiteX3" fmla="*/ 31014 w 56847"/>
              <a:gd name="connsiteY3" fmla="*/ 565274 h 577741"/>
              <a:gd name="connsiteX4" fmla="*/ 34189 w 56847"/>
              <a:gd name="connsiteY4" fmla="*/ 520824 h 577741"/>
              <a:gd name="connsiteX5" fmla="*/ 15139 w 56847"/>
              <a:gd name="connsiteY5" fmla="*/ 203324 h 577741"/>
              <a:gd name="connsiteX6" fmla="*/ 2439 w 56847"/>
              <a:gd name="connsiteY6" fmla="*/ 254124 h 577741"/>
              <a:gd name="connsiteX7" fmla="*/ 56414 w 56847"/>
              <a:gd name="connsiteY7" fmla="*/ 124 h 57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7" h="577741">
                <a:moveTo>
                  <a:pt x="56414" y="124"/>
                </a:moveTo>
                <a:cubicBezTo>
                  <a:pt x="60647" y="-5168"/>
                  <a:pt x="32601" y="159403"/>
                  <a:pt x="27839" y="222374"/>
                </a:cubicBezTo>
                <a:cubicBezTo>
                  <a:pt x="23077" y="285345"/>
                  <a:pt x="27310" y="320799"/>
                  <a:pt x="27839" y="377949"/>
                </a:cubicBezTo>
                <a:cubicBezTo>
                  <a:pt x="28368" y="435099"/>
                  <a:pt x="29956" y="541462"/>
                  <a:pt x="31014" y="565274"/>
                </a:cubicBezTo>
                <a:cubicBezTo>
                  <a:pt x="32072" y="589086"/>
                  <a:pt x="36835" y="581149"/>
                  <a:pt x="34189" y="520824"/>
                </a:cubicBezTo>
                <a:cubicBezTo>
                  <a:pt x="31543" y="460499"/>
                  <a:pt x="20431" y="247774"/>
                  <a:pt x="15139" y="203324"/>
                </a:cubicBezTo>
                <a:cubicBezTo>
                  <a:pt x="9847" y="158874"/>
                  <a:pt x="-6028" y="285345"/>
                  <a:pt x="2439" y="254124"/>
                </a:cubicBezTo>
                <a:cubicBezTo>
                  <a:pt x="10906" y="222903"/>
                  <a:pt x="52181" y="5416"/>
                  <a:pt x="56414" y="1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A62646B-932E-5020-8742-6680963B9F79}"/>
              </a:ext>
            </a:extLst>
          </p:cNvPr>
          <p:cNvSpPr/>
          <p:nvPr/>
        </p:nvSpPr>
        <p:spPr>
          <a:xfrm>
            <a:off x="2549187" y="5758470"/>
            <a:ext cx="92744" cy="480574"/>
          </a:xfrm>
          <a:custGeom>
            <a:avLst/>
            <a:gdLst>
              <a:gd name="connsiteX0" fmla="*/ 44788 w 92744"/>
              <a:gd name="connsiteY0" fmla="*/ 980 h 480574"/>
              <a:gd name="connsiteX1" fmla="*/ 13038 w 92744"/>
              <a:gd name="connsiteY1" fmla="*/ 169255 h 480574"/>
              <a:gd name="connsiteX2" fmla="*/ 86063 w 92744"/>
              <a:gd name="connsiteY2" fmla="*/ 461355 h 480574"/>
              <a:gd name="connsiteX3" fmla="*/ 79713 w 92744"/>
              <a:gd name="connsiteY3" fmla="*/ 429605 h 480574"/>
              <a:gd name="connsiteX4" fmla="*/ 338 w 92744"/>
              <a:gd name="connsiteY4" fmla="*/ 242280 h 480574"/>
              <a:gd name="connsiteX5" fmla="*/ 44788 w 92744"/>
              <a:gd name="connsiteY5" fmla="*/ 980 h 48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4" h="480574">
                <a:moveTo>
                  <a:pt x="44788" y="980"/>
                </a:moveTo>
                <a:cubicBezTo>
                  <a:pt x="46905" y="-11191"/>
                  <a:pt x="6159" y="92526"/>
                  <a:pt x="13038" y="169255"/>
                </a:cubicBezTo>
                <a:cubicBezTo>
                  <a:pt x="19917" y="245984"/>
                  <a:pt x="74951" y="417963"/>
                  <a:pt x="86063" y="461355"/>
                </a:cubicBezTo>
                <a:cubicBezTo>
                  <a:pt x="97175" y="504747"/>
                  <a:pt x="94000" y="466117"/>
                  <a:pt x="79713" y="429605"/>
                </a:cubicBezTo>
                <a:cubicBezTo>
                  <a:pt x="65426" y="393093"/>
                  <a:pt x="5100" y="313188"/>
                  <a:pt x="338" y="242280"/>
                </a:cubicBezTo>
                <a:cubicBezTo>
                  <a:pt x="-4424" y="171372"/>
                  <a:pt x="42671" y="13151"/>
                  <a:pt x="44788" y="9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ED61CDF-1406-8E94-09A2-8A3828852BC8}"/>
              </a:ext>
            </a:extLst>
          </p:cNvPr>
          <p:cNvSpPr/>
          <p:nvPr/>
        </p:nvSpPr>
        <p:spPr>
          <a:xfrm>
            <a:off x="2706391" y="6320118"/>
            <a:ext cx="141621" cy="490392"/>
          </a:xfrm>
          <a:custGeom>
            <a:avLst/>
            <a:gdLst>
              <a:gd name="connsiteX0" fmla="*/ 14584 w 141621"/>
              <a:gd name="connsiteY0" fmla="*/ 1307 h 490392"/>
              <a:gd name="connsiteX1" fmla="*/ 11409 w 141621"/>
              <a:gd name="connsiteY1" fmla="*/ 185457 h 490392"/>
              <a:gd name="connsiteX2" fmla="*/ 84434 w 141621"/>
              <a:gd name="connsiteY2" fmla="*/ 398182 h 490392"/>
              <a:gd name="connsiteX3" fmla="*/ 84434 w 141621"/>
              <a:gd name="connsiteY3" fmla="*/ 360082 h 490392"/>
              <a:gd name="connsiteX4" fmla="*/ 141584 w 141621"/>
              <a:gd name="connsiteY4" fmla="*/ 490257 h 490392"/>
              <a:gd name="connsiteX5" fmla="*/ 74909 w 141621"/>
              <a:gd name="connsiteY5" fmla="*/ 382307 h 490392"/>
              <a:gd name="connsiteX6" fmla="*/ 11409 w 141621"/>
              <a:gd name="connsiteY6" fmla="*/ 258482 h 490392"/>
              <a:gd name="connsiteX7" fmla="*/ 1884 w 141621"/>
              <a:gd name="connsiteY7" fmla="*/ 109257 h 490392"/>
              <a:gd name="connsiteX8" fmla="*/ 14584 w 141621"/>
              <a:gd name="connsiteY8" fmla="*/ 1307 h 4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621" h="490392">
                <a:moveTo>
                  <a:pt x="14584" y="1307"/>
                </a:moveTo>
                <a:cubicBezTo>
                  <a:pt x="16171" y="14007"/>
                  <a:pt x="-233" y="119311"/>
                  <a:pt x="11409" y="185457"/>
                </a:cubicBezTo>
                <a:cubicBezTo>
                  <a:pt x="23051" y="251603"/>
                  <a:pt x="72263" y="369078"/>
                  <a:pt x="84434" y="398182"/>
                </a:cubicBezTo>
                <a:cubicBezTo>
                  <a:pt x="96605" y="427286"/>
                  <a:pt x="74909" y="344736"/>
                  <a:pt x="84434" y="360082"/>
                </a:cubicBezTo>
                <a:cubicBezTo>
                  <a:pt x="93959" y="375428"/>
                  <a:pt x="143171" y="486553"/>
                  <a:pt x="141584" y="490257"/>
                </a:cubicBezTo>
                <a:cubicBezTo>
                  <a:pt x="139997" y="493961"/>
                  <a:pt x="96605" y="420936"/>
                  <a:pt x="74909" y="382307"/>
                </a:cubicBezTo>
                <a:cubicBezTo>
                  <a:pt x="53213" y="343678"/>
                  <a:pt x="23580" y="303990"/>
                  <a:pt x="11409" y="258482"/>
                </a:cubicBezTo>
                <a:cubicBezTo>
                  <a:pt x="-762" y="212974"/>
                  <a:pt x="-1820" y="146828"/>
                  <a:pt x="1884" y="109257"/>
                </a:cubicBezTo>
                <a:cubicBezTo>
                  <a:pt x="5588" y="71686"/>
                  <a:pt x="12997" y="-11393"/>
                  <a:pt x="14584" y="13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E3414A1-765B-72AA-57F5-1BD8C35C4208}"/>
              </a:ext>
            </a:extLst>
          </p:cNvPr>
          <p:cNvSpPr/>
          <p:nvPr/>
        </p:nvSpPr>
        <p:spPr>
          <a:xfrm>
            <a:off x="3266864" y="6663577"/>
            <a:ext cx="902088" cy="169083"/>
          </a:xfrm>
          <a:custGeom>
            <a:avLst/>
            <a:gdLst>
              <a:gd name="connsiteX0" fmla="*/ 3386 w 902088"/>
              <a:gd name="connsiteY0" fmla="*/ 169023 h 169083"/>
              <a:gd name="connsiteX1" fmla="*/ 298661 w 902088"/>
              <a:gd name="connsiteY1" fmla="*/ 86473 h 169083"/>
              <a:gd name="connsiteX2" fmla="*/ 889211 w 902088"/>
              <a:gd name="connsiteY2" fmla="*/ 99173 h 169083"/>
              <a:gd name="connsiteX3" fmla="*/ 666961 w 902088"/>
              <a:gd name="connsiteY3" fmla="*/ 99173 h 169083"/>
              <a:gd name="connsiteX4" fmla="*/ 219286 w 902088"/>
              <a:gd name="connsiteY4" fmla="*/ 748 h 169083"/>
              <a:gd name="connsiteX5" fmla="*/ 355811 w 902088"/>
              <a:gd name="connsiteY5" fmla="*/ 54723 h 169083"/>
              <a:gd name="connsiteX6" fmla="*/ 511386 w 902088"/>
              <a:gd name="connsiteY6" fmla="*/ 70598 h 169083"/>
              <a:gd name="connsiteX7" fmla="*/ 346286 w 902088"/>
              <a:gd name="connsiteY7" fmla="*/ 70598 h 169083"/>
              <a:gd name="connsiteX8" fmla="*/ 149436 w 902088"/>
              <a:gd name="connsiteY8" fmla="*/ 99173 h 169083"/>
              <a:gd name="connsiteX9" fmla="*/ 3386 w 902088"/>
              <a:gd name="connsiteY9" fmla="*/ 169023 h 16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088" h="169083">
                <a:moveTo>
                  <a:pt x="3386" y="169023"/>
                </a:moveTo>
                <a:cubicBezTo>
                  <a:pt x="28257" y="166906"/>
                  <a:pt x="151024" y="98115"/>
                  <a:pt x="298661" y="86473"/>
                </a:cubicBezTo>
                <a:cubicBezTo>
                  <a:pt x="446298" y="74831"/>
                  <a:pt x="827828" y="97056"/>
                  <a:pt x="889211" y="99173"/>
                </a:cubicBezTo>
                <a:cubicBezTo>
                  <a:pt x="950594" y="101290"/>
                  <a:pt x="778615" y="115577"/>
                  <a:pt x="666961" y="99173"/>
                </a:cubicBezTo>
                <a:cubicBezTo>
                  <a:pt x="555307" y="82769"/>
                  <a:pt x="271144" y="8156"/>
                  <a:pt x="219286" y="748"/>
                </a:cubicBezTo>
                <a:cubicBezTo>
                  <a:pt x="167428" y="-6660"/>
                  <a:pt x="307128" y="43081"/>
                  <a:pt x="355811" y="54723"/>
                </a:cubicBezTo>
                <a:cubicBezTo>
                  <a:pt x="404494" y="66365"/>
                  <a:pt x="512974" y="67952"/>
                  <a:pt x="511386" y="70598"/>
                </a:cubicBezTo>
                <a:cubicBezTo>
                  <a:pt x="509799" y="73244"/>
                  <a:pt x="406611" y="65835"/>
                  <a:pt x="346286" y="70598"/>
                </a:cubicBezTo>
                <a:cubicBezTo>
                  <a:pt x="285961" y="75360"/>
                  <a:pt x="201823" y="81181"/>
                  <a:pt x="149436" y="99173"/>
                </a:cubicBezTo>
                <a:cubicBezTo>
                  <a:pt x="97049" y="117165"/>
                  <a:pt x="-21485" y="171140"/>
                  <a:pt x="3386" y="1690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91504CF-A0F3-196D-BEAF-360E490EC3A0}"/>
              </a:ext>
            </a:extLst>
          </p:cNvPr>
          <p:cNvSpPr/>
          <p:nvPr/>
        </p:nvSpPr>
        <p:spPr>
          <a:xfrm>
            <a:off x="2952561" y="6727240"/>
            <a:ext cx="394754" cy="102868"/>
          </a:xfrm>
          <a:custGeom>
            <a:avLst/>
            <a:gdLst>
              <a:gd name="connsiteX0" fmla="*/ 189 w 394754"/>
              <a:gd name="connsiteY0" fmla="*/ 89485 h 102868"/>
              <a:gd name="connsiteX1" fmla="*/ 197039 w 394754"/>
              <a:gd name="connsiteY1" fmla="*/ 67260 h 102868"/>
              <a:gd name="connsiteX2" fmla="*/ 393889 w 394754"/>
              <a:gd name="connsiteY2" fmla="*/ 102185 h 102868"/>
              <a:gd name="connsiteX3" fmla="*/ 260539 w 394754"/>
              <a:gd name="connsiteY3" fmla="*/ 83135 h 102868"/>
              <a:gd name="connsiteX4" fmla="*/ 63689 w 394754"/>
              <a:gd name="connsiteY4" fmla="*/ 585 h 102868"/>
              <a:gd name="connsiteX5" fmla="*/ 158939 w 394754"/>
              <a:gd name="connsiteY5" fmla="*/ 48210 h 102868"/>
              <a:gd name="connsiteX6" fmla="*/ 189 w 394754"/>
              <a:gd name="connsiteY6" fmla="*/ 89485 h 10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754" h="102868">
                <a:moveTo>
                  <a:pt x="189" y="89485"/>
                </a:moveTo>
                <a:cubicBezTo>
                  <a:pt x="6539" y="92660"/>
                  <a:pt x="131422" y="65143"/>
                  <a:pt x="197039" y="67260"/>
                </a:cubicBezTo>
                <a:cubicBezTo>
                  <a:pt x="262656" y="69377"/>
                  <a:pt x="383306" y="99539"/>
                  <a:pt x="393889" y="102185"/>
                </a:cubicBezTo>
                <a:cubicBezTo>
                  <a:pt x="404472" y="104831"/>
                  <a:pt x="315572" y="100068"/>
                  <a:pt x="260539" y="83135"/>
                </a:cubicBezTo>
                <a:cubicBezTo>
                  <a:pt x="205506" y="66202"/>
                  <a:pt x="80622" y="6406"/>
                  <a:pt x="63689" y="585"/>
                </a:cubicBezTo>
                <a:cubicBezTo>
                  <a:pt x="46756" y="-5236"/>
                  <a:pt x="168993" y="33923"/>
                  <a:pt x="158939" y="48210"/>
                </a:cubicBezTo>
                <a:cubicBezTo>
                  <a:pt x="148885" y="62497"/>
                  <a:pt x="-6161" y="86310"/>
                  <a:pt x="189" y="894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0E0BD6F0-91AD-416E-2500-3B8621D2C04E}"/>
              </a:ext>
            </a:extLst>
          </p:cNvPr>
          <p:cNvSpPr/>
          <p:nvPr/>
        </p:nvSpPr>
        <p:spPr>
          <a:xfrm>
            <a:off x="4248106" y="6120460"/>
            <a:ext cx="809547" cy="496348"/>
          </a:xfrm>
          <a:custGeom>
            <a:avLst/>
            <a:gdLst>
              <a:gd name="connsiteX0" fmla="*/ 44 w 809547"/>
              <a:gd name="connsiteY0" fmla="*/ 496240 h 496348"/>
              <a:gd name="connsiteX1" fmla="*/ 552494 w 809547"/>
              <a:gd name="connsiteY1" fmla="*/ 283515 h 496348"/>
              <a:gd name="connsiteX2" fmla="*/ 542969 w 809547"/>
              <a:gd name="connsiteY2" fmla="*/ 324790 h 496348"/>
              <a:gd name="connsiteX3" fmla="*/ 806494 w 809547"/>
              <a:gd name="connsiteY3" fmla="*/ 4115 h 496348"/>
              <a:gd name="connsiteX4" fmla="*/ 676319 w 809547"/>
              <a:gd name="connsiteY4" fmla="*/ 150165 h 496348"/>
              <a:gd name="connsiteX5" fmla="*/ 520744 w 809547"/>
              <a:gd name="connsiteY5" fmla="*/ 254940 h 496348"/>
              <a:gd name="connsiteX6" fmla="*/ 584244 w 809547"/>
              <a:gd name="connsiteY6" fmla="*/ 251765 h 496348"/>
              <a:gd name="connsiteX7" fmla="*/ 44 w 809547"/>
              <a:gd name="connsiteY7" fmla="*/ 496240 h 4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547" h="496348">
                <a:moveTo>
                  <a:pt x="44" y="496240"/>
                </a:moveTo>
                <a:cubicBezTo>
                  <a:pt x="-5248" y="501532"/>
                  <a:pt x="462007" y="312090"/>
                  <a:pt x="552494" y="283515"/>
                </a:cubicBezTo>
                <a:cubicBezTo>
                  <a:pt x="642981" y="254940"/>
                  <a:pt x="500636" y="371357"/>
                  <a:pt x="542969" y="324790"/>
                </a:cubicBezTo>
                <a:cubicBezTo>
                  <a:pt x="585302" y="278223"/>
                  <a:pt x="784269" y="33219"/>
                  <a:pt x="806494" y="4115"/>
                </a:cubicBezTo>
                <a:cubicBezTo>
                  <a:pt x="828719" y="-24989"/>
                  <a:pt x="723944" y="108361"/>
                  <a:pt x="676319" y="150165"/>
                </a:cubicBezTo>
                <a:cubicBezTo>
                  <a:pt x="628694" y="191969"/>
                  <a:pt x="536090" y="238007"/>
                  <a:pt x="520744" y="254940"/>
                </a:cubicBezTo>
                <a:cubicBezTo>
                  <a:pt x="505398" y="271873"/>
                  <a:pt x="673144" y="207844"/>
                  <a:pt x="584244" y="251765"/>
                </a:cubicBezTo>
                <a:cubicBezTo>
                  <a:pt x="495344" y="295686"/>
                  <a:pt x="5336" y="490948"/>
                  <a:pt x="44" y="4962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3A75581-605C-BB39-DCD9-3FD9B0B76800}"/>
              </a:ext>
            </a:extLst>
          </p:cNvPr>
          <p:cNvSpPr/>
          <p:nvPr/>
        </p:nvSpPr>
        <p:spPr>
          <a:xfrm>
            <a:off x="4902020" y="5724464"/>
            <a:ext cx="57345" cy="222398"/>
          </a:xfrm>
          <a:custGeom>
            <a:avLst/>
            <a:gdLst>
              <a:gd name="connsiteX0" fmla="*/ 180 w 57345"/>
              <a:gd name="connsiteY0" fmla="*/ 61 h 222398"/>
              <a:gd name="connsiteX1" fmla="*/ 38280 w 57345"/>
              <a:gd name="connsiteY1" fmla="*/ 130236 h 222398"/>
              <a:gd name="connsiteX2" fmla="*/ 9705 w 57345"/>
              <a:gd name="connsiteY2" fmla="*/ 222311 h 222398"/>
              <a:gd name="connsiteX3" fmla="*/ 57330 w 57345"/>
              <a:gd name="connsiteY3" fmla="*/ 114361 h 222398"/>
              <a:gd name="connsiteX4" fmla="*/ 180 w 57345"/>
              <a:gd name="connsiteY4" fmla="*/ 61 h 22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5" h="222398">
                <a:moveTo>
                  <a:pt x="180" y="61"/>
                </a:moveTo>
                <a:cubicBezTo>
                  <a:pt x="-2995" y="2707"/>
                  <a:pt x="36693" y="93194"/>
                  <a:pt x="38280" y="130236"/>
                </a:cubicBezTo>
                <a:cubicBezTo>
                  <a:pt x="39868" y="167278"/>
                  <a:pt x="6530" y="224957"/>
                  <a:pt x="9705" y="222311"/>
                </a:cubicBezTo>
                <a:cubicBezTo>
                  <a:pt x="12880" y="219665"/>
                  <a:pt x="56272" y="147698"/>
                  <a:pt x="57330" y="114361"/>
                </a:cubicBezTo>
                <a:cubicBezTo>
                  <a:pt x="58388" y="81024"/>
                  <a:pt x="3355" y="-2585"/>
                  <a:pt x="180" y="61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B2A8625-BC24-861F-360B-67158CB09B38}"/>
              </a:ext>
            </a:extLst>
          </p:cNvPr>
          <p:cNvSpPr/>
          <p:nvPr/>
        </p:nvSpPr>
        <p:spPr>
          <a:xfrm>
            <a:off x="4781518" y="5032364"/>
            <a:ext cx="139138" cy="320721"/>
          </a:xfrm>
          <a:custGeom>
            <a:avLst/>
            <a:gdLst>
              <a:gd name="connsiteX0" fmla="*/ 32 w 139138"/>
              <a:gd name="connsiteY0" fmla="*/ 11 h 320721"/>
              <a:gd name="connsiteX1" fmla="*/ 117507 w 139138"/>
              <a:gd name="connsiteY1" fmla="*/ 193686 h 320721"/>
              <a:gd name="connsiteX2" fmla="*/ 101632 w 139138"/>
              <a:gd name="connsiteY2" fmla="*/ 320686 h 320721"/>
              <a:gd name="connsiteX3" fmla="*/ 130207 w 139138"/>
              <a:gd name="connsiteY3" fmla="*/ 206386 h 320721"/>
              <a:gd name="connsiteX4" fmla="*/ 130207 w 139138"/>
              <a:gd name="connsiteY4" fmla="*/ 184161 h 320721"/>
              <a:gd name="connsiteX5" fmla="*/ 32 w 139138"/>
              <a:gd name="connsiteY5" fmla="*/ 11 h 32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38" h="320721">
                <a:moveTo>
                  <a:pt x="32" y="11"/>
                </a:moveTo>
                <a:cubicBezTo>
                  <a:pt x="-2085" y="1599"/>
                  <a:pt x="100574" y="140240"/>
                  <a:pt x="117507" y="193686"/>
                </a:cubicBezTo>
                <a:cubicBezTo>
                  <a:pt x="134440" y="247132"/>
                  <a:pt x="99515" y="318569"/>
                  <a:pt x="101632" y="320686"/>
                </a:cubicBezTo>
                <a:cubicBezTo>
                  <a:pt x="103749" y="322803"/>
                  <a:pt x="125444" y="229140"/>
                  <a:pt x="130207" y="206386"/>
                </a:cubicBezTo>
                <a:cubicBezTo>
                  <a:pt x="134970" y="183632"/>
                  <a:pt x="147670" y="213265"/>
                  <a:pt x="130207" y="184161"/>
                </a:cubicBezTo>
                <a:cubicBezTo>
                  <a:pt x="112744" y="155057"/>
                  <a:pt x="2149" y="-1577"/>
                  <a:pt x="32" y="1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E90DFF9-4554-E591-2D0B-FF45AEE24F7D}"/>
              </a:ext>
            </a:extLst>
          </p:cNvPr>
          <p:cNvSpPr/>
          <p:nvPr/>
        </p:nvSpPr>
        <p:spPr>
          <a:xfrm>
            <a:off x="4320565" y="5174951"/>
            <a:ext cx="99226" cy="307002"/>
          </a:xfrm>
          <a:custGeom>
            <a:avLst/>
            <a:gdLst>
              <a:gd name="connsiteX0" fmla="*/ 99035 w 99226"/>
              <a:gd name="connsiteY0" fmla="*/ 299 h 307002"/>
              <a:gd name="connsiteX1" fmla="*/ 26010 w 99226"/>
              <a:gd name="connsiteY1" fmla="*/ 139999 h 307002"/>
              <a:gd name="connsiteX2" fmla="*/ 38710 w 99226"/>
              <a:gd name="connsiteY2" fmla="*/ 298749 h 307002"/>
              <a:gd name="connsiteX3" fmla="*/ 38710 w 99226"/>
              <a:gd name="connsiteY3" fmla="*/ 273349 h 307002"/>
              <a:gd name="connsiteX4" fmla="*/ 610 w 99226"/>
              <a:gd name="connsiteY4" fmla="*/ 178099 h 307002"/>
              <a:gd name="connsiteX5" fmla="*/ 99035 w 99226"/>
              <a:gd name="connsiteY5" fmla="*/ 299 h 30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26" h="307002">
                <a:moveTo>
                  <a:pt x="99035" y="299"/>
                </a:moveTo>
                <a:cubicBezTo>
                  <a:pt x="103268" y="-6051"/>
                  <a:pt x="36064" y="90257"/>
                  <a:pt x="26010" y="139999"/>
                </a:cubicBezTo>
                <a:cubicBezTo>
                  <a:pt x="15956" y="189741"/>
                  <a:pt x="36593" y="276524"/>
                  <a:pt x="38710" y="298749"/>
                </a:cubicBezTo>
                <a:cubicBezTo>
                  <a:pt x="40827" y="320974"/>
                  <a:pt x="45060" y="293457"/>
                  <a:pt x="38710" y="273349"/>
                </a:cubicBezTo>
                <a:cubicBezTo>
                  <a:pt x="32360" y="253241"/>
                  <a:pt x="-5211" y="218316"/>
                  <a:pt x="610" y="178099"/>
                </a:cubicBezTo>
                <a:cubicBezTo>
                  <a:pt x="6431" y="137882"/>
                  <a:pt x="94802" y="6649"/>
                  <a:pt x="99035" y="299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1FDBA7C-211B-8137-1D8F-30807856B015}"/>
              </a:ext>
            </a:extLst>
          </p:cNvPr>
          <p:cNvSpPr/>
          <p:nvPr/>
        </p:nvSpPr>
        <p:spPr>
          <a:xfrm>
            <a:off x="3861120" y="6080004"/>
            <a:ext cx="101385" cy="256117"/>
          </a:xfrm>
          <a:custGeom>
            <a:avLst/>
            <a:gdLst>
              <a:gd name="connsiteX0" fmla="*/ 101280 w 101385"/>
              <a:gd name="connsiteY0" fmla="*/ 121 h 256117"/>
              <a:gd name="connsiteX1" fmla="*/ 21905 w 101385"/>
              <a:gd name="connsiteY1" fmla="*/ 120771 h 256117"/>
              <a:gd name="connsiteX2" fmla="*/ 21905 w 101385"/>
              <a:gd name="connsiteY2" fmla="*/ 254121 h 256117"/>
              <a:gd name="connsiteX3" fmla="*/ 21905 w 101385"/>
              <a:gd name="connsiteY3" fmla="*/ 196971 h 256117"/>
              <a:gd name="connsiteX4" fmla="*/ 2855 w 101385"/>
              <a:gd name="connsiteY4" fmla="*/ 142996 h 256117"/>
              <a:gd name="connsiteX5" fmla="*/ 101280 w 101385"/>
              <a:gd name="connsiteY5" fmla="*/ 121 h 25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85" h="256117">
                <a:moveTo>
                  <a:pt x="101280" y="121"/>
                </a:moveTo>
                <a:cubicBezTo>
                  <a:pt x="104455" y="-3583"/>
                  <a:pt x="35134" y="78438"/>
                  <a:pt x="21905" y="120771"/>
                </a:cubicBezTo>
                <a:cubicBezTo>
                  <a:pt x="8676" y="163104"/>
                  <a:pt x="21905" y="254121"/>
                  <a:pt x="21905" y="254121"/>
                </a:cubicBezTo>
                <a:cubicBezTo>
                  <a:pt x="21905" y="266821"/>
                  <a:pt x="25080" y="215492"/>
                  <a:pt x="21905" y="196971"/>
                </a:cubicBezTo>
                <a:cubicBezTo>
                  <a:pt x="18730" y="178450"/>
                  <a:pt x="-8787" y="171571"/>
                  <a:pt x="2855" y="142996"/>
                </a:cubicBezTo>
                <a:cubicBezTo>
                  <a:pt x="14497" y="114421"/>
                  <a:pt x="98105" y="3825"/>
                  <a:pt x="101280" y="12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9BE946BC-F769-FCF5-ADC1-F6FDD89787F3}"/>
              </a:ext>
            </a:extLst>
          </p:cNvPr>
          <p:cNvSpPr/>
          <p:nvPr/>
        </p:nvSpPr>
        <p:spPr>
          <a:xfrm>
            <a:off x="4721150" y="4824917"/>
            <a:ext cx="264785" cy="55065"/>
          </a:xfrm>
          <a:custGeom>
            <a:avLst/>
            <a:gdLst>
              <a:gd name="connsiteX0" fmla="*/ 75 w 264785"/>
              <a:gd name="connsiteY0" fmla="*/ 42358 h 55065"/>
              <a:gd name="connsiteX1" fmla="*/ 152475 w 264785"/>
              <a:gd name="connsiteY1" fmla="*/ 16958 h 55065"/>
              <a:gd name="connsiteX2" fmla="*/ 263600 w 264785"/>
              <a:gd name="connsiteY2" fmla="*/ 55058 h 55065"/>
              <a:gd name="connsiteX3" fmla="*/ 206450 w 264785"/>
              <a:gd name="connsiteY3" fmla="*/ 20133 h 55065"/>
              <a:gd name="connsiteX4" fmla="*/ 133425 w 264785"/>
              <a:gd name="connsiteY4" fmla="*/ 1083 h 55065"/>
              <a:gd name="connsiteX5" fmla="*/ 75 w 264785"/>
              <a:gd name="connsiteY5" fmla="*/ 42358 h 5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85" h="55065">
                <a:moveTo>
                  <a:pt x="75" y="42358"/>
                </a:moveTo>
                <a:cubicBezTo>
                  <a:pt x="3250" y="45004"/>
                  <a:pt x="108554" y="14841"/>
                  <a:pt x="152475" y="16958"/>
                </a:cubicBezTo>
                <a:cubicBezTo>
                  <a:pt x="196396" y="19075"/>
                  <a:pt x="254604" y="54529"/>
                  <a:pt x="263600" y="55058"/>
                </a:cubicBezTo>
                <a:cubicBezTo>
                  <a:pt x="272596" y="55587"/>
                  <a:pt x="228146" y="29129"/>
                  <a:pt x="206450" y="20133"/>
                </a:cubicBezTo>
                <a:cubicBezTo>
                  <a:pt x="184754" y="11137"/>
                  <a:pt x="172583" y="-4209"/>
                  <a:pt x="133425" y="1083"/>
                </a:cubicBezTo>
                <a:cubicBezTo>
                  <a:pt x="94267" y="6375"/>
                  <a:pt x="-3100" y="39712"/>
                  <a:pt x="75" y="423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FD902A01-6E33-EBBE-D99C-09B99FAF836C}"/>
              </a:ext>
            </a:extLst>
          </p:cNvPr>
          <p:cNvSpPr/>
          <p:nvPr/>
        </p:nvSpPr>
        <p:spPr>
          <a:xfrm>
            <a:off x="4311092" y="4975219"/>
            <a:ext cx="86470" cy="120660"/>
          </a:xfrm>
          <a:custGeom>
            <a:avLst/>
            <a:gdLst>
              <a:gd name="connsiteX0" fmla="*/ 86283 w 86470"/>
              <a:gd name="connsiteY0" fmla="*/ 6 h 120660"/>
              <a:gd name="connsiteX1" fmla="*/ 25958 w 86470"/>
              <a:gd name="connsiteY1" fmla="*/ 50806 h 120660"/>
              <a:gd name="connsiteX2" fmla="*/ 16433 w 86470"/>
              <a:gd name="connsiteY2" fmla="*/ 120656 h 120660"/>
              <a:gd name="connsiteX3" fmla="*/ 3733 w 86470"/>
              <a:gd name="connsiteY3" fmla="*/ 53981 h 120660"/>
              <a:gd name="connsiteX4" fmla="*/ 86283 w 86470"/>
              <a:gd name="connsiteY4" fmla="*/ 6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70" h="120660">
                <a:moveTo>
                  <a:pt x="86283" y="6"/>
                </a:moveTo>
                <a:cubicBezTo>
                  <a:pt x="89987" y="-523"/>
                  <a:pt x="37600" y="30698"/>
                  <a:pt x="25958" y="50806"/>
                </a:cubicBezTo>
                <a:cubicBezTo>
                  <a:pt x="14316" y="70914"/>
                  <a:pt x="20137" y="120127"/>
                  <a:pt x="16433" y="120656"/>
                </a:cubicBezTo>
                <a:cubicBezTo>
                  <a:pt x="12729" y="121185"/>
                  <a:pt x="-8438" y="71973"/>
                  <a:pt x="3733" y="53981"/>
                </a:cubicBezTo>
                <a:cubicBezTo>
                  <a:pt x="15904" y="35989"/>
                  <a:pt x="82579" y="535"/>
                  <a:pt x="86283" y="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5D3113E-5B10-6CEC-9712-9D806A50975A}"/>
              </a:ext>
            </a:extLst>
          </p:cNvPr>
          <p:cNvSpPr/>
          <p:nvPr/>
        </p:nvSpPr>
        <p:spPr>
          <a:xfrm>
            <a:off x="2688510" y="4886139"/>
            <a:ext cx="42179" cy="148547"/>
          </a:xfrm>
          <a:custGeom>
            <a:avLst/>
            <a:gdLst>
              <a:gd name="connsiteX0" fmla="*/ 41990 w 42179"/>
              <a:gd name="connsiteY0" fmla="*/ 186 h 148547"/>
              <a:gd name="connsiteX1" fmla="*/ 16590 w 42179"/>
              <a:gd name="connsiteY1" fmla="*/ 73211 h 148547"/>
              <a:gd name="connsiteX2" fmla="*/ 29290 w 42179"/>
              <a:gd name="connsiteY2" fmla="*/ 146236 h 148547"/>
              <a:gd name="connsiteX3" fmla="*/ 13415 w 42179"/>
              <a:gd name="connsiteY3" fmla="*/ 127186 h 148547"/>
              <a:gd name="connsiteX4" fmla="*/ 715 w 42179"/>
              <a:gd name="connsiteY4" fmla="*/ 95436 h 148547"/>
              <a:gd name="connsiteX5" fmla="*/ 41990 w 42179"/>
              <a:gd name="connsiteY5" fmla="*/ 186 h 14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9" h="148547">
                <a:moveTo>
                  <a:pt x="41990" y="186"/>
                </a:moveTo>
                <a:cubicBezTo>
                  <a:pt x="44636" y="-3518"/>
                  <a:pt x="18707" y="48869"/>
                  <a:pt x="16590" y="73211"/>
                </a:cubicBezTo>
                <a:cubicBezTo>
                  <a:pt x="14473" y="97553"/>
                  <a:pt x="29290" y="146236"/>
                  <a:pt x="29290" y="146236"/>
                </a:cubicBezTo>
                <a:cubicBezTo>
                  <a:pt x="28761" y="155232"/>
                  <a:pt x="18178" y="135653"/>
                  <a:pt x="13415" y="127186"/>
                </a:cubicBezTo>
                <a:cubicBezTo>
                  <a:pt x="8652" y="118719"/>
                  <a:pt x="-2989" y="111840"/>
                  <a:pt x="715" y="95436"/>
                </a:cubicBezTo>
                <a:cubicBezTo>
                  <a:pt x="4419" y="79032"/>
                  <a:pt x="39344" y="3890"/>
                  <a:pt x="41990" y="18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78ED1F-317F-5DF0-FDAF-66C750270B13}"/>
              </a:ext>
            </a:extLst>
          </p:cNvPr>
          <p:cNvSpPr/>
          <p:nvPr/>
        </p:nvSpPr>
        <p:spPr>
          <a:xfrm>
            <a:off x="2797108" y="4809726"/>
            <a:ext cx="38326" cy="102980"/>
          </a:xfrm>
          <a:custGeom>
            <a:avLst/>
            <a:gdLst>
              <a:gd name="connsiteX0" fmla="*/ 67 w 38326"/>
              <a:gd name="connsiteY0" fmla="*/ 399 h 102980"/>
              <a:gd name="connsiteX1" fmla="*/ 28642 w 38326"/>
              <a:gd name="connsiteY1" fmla="*/ 76599 h 102980"/>
              <a:gd name="connsiteX2" fmla="*/ 19117 w 38326"/>
              <a:gd name="connsiteY2" fmla="*/ 101999 h 102980"/>
              <a:gd name="connsiteX3" fmla="*/ 38167 w 38326"/>
              <a:gd name="connsiteY3" fmla="*/ 48024 h 102980"/>
              <a:gd name="connsiteX4" fmla="*/ 67 w 38326"/>
              <a:gd name="connsiteY4" fmla="*/ 399 h 10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6" h="102980">
                <a:moveTo>
                  <a:pt x="67" y="399"/>
                </a:moveTo>
                <a:cubicBezTo>
                  <a:pt x="-1520" y="5161"/>
                  <a:pt x="25467" y="59666"/>
                  <a:pt x="28642" y="76599"/>
                </a:cubicBezTo>
                <a:cubicBezTo>
                  <a:pt x="31817" y="93532"/>
                  <a:pt x="17530" y="106761"/>
                  <a:pt x="19117" y="101999"/>
                </a:cubicBezTo>
                <a:cubicBezTo>
                  <a:pt x="20704" y="97237"/>
                  <a:pt x="40284" y="61253"/>
                  <a:pt x="38167" y="48024"/>
                </a:cubicBezTo>
                <a:cubicBezTo>
                  <a:pt x="36050" y="34795"/>
                  <a:pt x="1654" y="-4363"/>
                  <a:pt x="67" y="39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111D2926-3565-56E2-0A3E-45F22E86E6D7}"/>
              </a:ext>
            </a:extLst>
          </p:cNvPr>
          <p:cNvSpPr/>
          <p:nvPr/>
        </p:nvSpPr>
        <p:spPr>
          <a:xfrm>
            <a:off x="2768565" y="4460815"/>
            <a:ext cx="428729" cy="100035"/>
          </a:xfrm>
          <a:custGeom>
            <a:avLst/>
            <a:gdLst>
              <a:gd name="connsiteX0" fmla="*/ 35 w 428729"/>
              <a:gd name="connsiteY0" fmla="*/ 66735 h 100035"/>
              <a:gd name="connsiteX1" fmla="*/ 98460 w 428729"/>
              <a:gd name="connsiteY1" fmla="*/ 88960 h 100035"/>
              <a:gd name="connsiteX2" fmla="*/ 47660 w 428729"/>
              <a:gd name="connsiteY2" fmla="*/ 98485 h 100035"/>
              <a:gd name="connsiteX3" fmla="*/ 161960 w 428729"/>
              <a:gd name="connsiteY3" fmla="*/ 57210 h 100035"/>
              <a:gd name="connsiteX4" fmla="*/ 339760 w 428729"/>
              <a:gd name="connsiteY4" fmla="*/ 38160 h 100035"/>
              <a:gd name="connsiteX5" fmla="*/ 428660 w 428729"/>
              <a:gd name="connsiteY5" fmla="*/ 60 h 100035"/>
              <a:gd name="connsiteX6" fmla="*/ 327060 w 428729"/>
              <a:gd name="connsiteY6" fmla="*/ 28635 h 100035"/>
              <a:gd name="connsiteX7" fmla="*/ 111160 w 428729"/>
              <a:gd name="connsiteY7" fmla="*/ 92135 h 100035"/>
              <a:gd name="connsiteX8" fmla="*/ 35 w 428729"/>
              <a:gd name="connsiteY8" fmla="*/ 66735 h 10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729" h="100035">
                <a:moveTo>
                  <a:pt x="35" y="66735"/>
                </a:moveTo>
                <a:cubicBezTo>
                  <a:pt x="-2082" y="66206"/>
                  <a:pt x="90523" y="83668"/>
                  <a:pt x="98460" y="88960"/>
                </a:cubicBezTo>
                <a:cubicBezTo>
                  <a:pt x="106397" y="94252"/>
                  <a:pt x="37077" y="103777"/>
                  <a:pt x="47660" y="98485"/>
                </a:cubicBezTo>
                <a:cubicBezTo>
                  <a:pt x="58243" y="93193"/>
                  <a:pt x="113277" y="67264"/>
                  <a:pt x="161960" y="57210"/>
                </a:cubicBezTo>
                <a:cubicBezTo>
                  <a:pt x="210643" y="47156"/>
                  <a:pt x="295310" y="47685"/>
                  <a:pt x="339760" y="38160"/>
                </a:cubicBezTo>
                <a:cubicBezTo>
                  <a:pt x="384210" y="28635"/>
                  <a:pt x="430777" y="1648"/>
                  <a:pt x="428660" y="60"/>
                </a:cubicBezTo>
                <a:cubicBezTo>
                  <a:pt x="426543" y="-1528"/>
                  <a:pt x="327060" y="28635"/>
                  <a:pt x="327060" y="28635"/>
                </a:cubicBezTo>
                <a:cubicBezTo>
                  <a:pt x="274143" y="43981"/>
                  <a:pt x="161431" y="84198"/>
                  <a:pt x="111160" y="92135"/>
                </a:cubicBezTo>
                <a:cubicBezTo>
                  <a:pt x="60889" y="100072"/>
                  <a:pt x="2152" y="67264"/>
                  <a:pt x="35" y="667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81920EA-EAB1-1C26-5DF0-2E2099D4FD06}"/>
              </a:ext>
            </a:extLst>
          </p:cNvPr>
          <p:cNvSpPr/>
          <p:nvPr/>
        </p:nvSpPr>
        <p:spPr>
          <a:xfrm>
            <a:off x="4044802" y="4525042"/>
            <a:ext cx="454463" cy="40674"/>
          </a:xfrm>
          <a:custGeom>
            <a:avLst/>
            <a:gdLst>
              <a:gd name="connsiteX0" fmla="*/ 148 w 454463"/>
              <a:gd name="connsiteY0" fmla="*/ 40608 h 40674"/>
              <a:gd name="connsiteX1" fmla="*/ 327173 w 454463"/>
              <a:gd name="connsiteY1" fmla="*/ 12033 h 40674"/>
              <a:gd name="connsiteX2" fmla="*/ 270023 w 454463"/>
              <a:gd name="connsiteY2" fmla="*/ 24733 h 40674"/>
              <a:gd name="connsiteX3" fmla="*/ 403373 w 454463"/>
              <a:gd name="connsiteY3" fmla="*/ 21558 h 40674"/>
              <a:gd name="connsiteX4" fmla="*/ 454173 w 454463"/>
              <a:gd name="connsiteY4" fmla="*/ 27908 h 40674"/>
              <a:gd name="connsiteX5" fmla="*/ 384323 w 454463"/>
              <a:gd name="connsiteY5" fmla="*/ 8858 h 40674"/>
              <a:gd name="connsiteX6" fmla="*/ 285898 w 454463"/>
              <a:gd name="connsiteY6" fmla="*/ 2508 h 40674"/>
              <a:gd name="connsiteX7" fmla="*/ 148 w 454463"/>
              <a:gd name="connsiteY7" fmla="*/ 40608 h 4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463" h="40674">
                <a:moveTo>
                  <a:pt x="148" y="40608"/>
                </a:moveTo>
                <a:cubicBezTo>
                  <a:pt x="7027" y="42195"/>
                  <a:pt x="282194" y="14679"/>
                  <a:pt x="327173" y="12033"/>
                </a:cubicBezTo>
                <a:cubicBezTo>
                  <a:pt x="372152" y="9387"/>
                  <a:pt x="257323" y="23146"/>
                  <a:pt x="270023" y="24733"/>
                </a:cubicBezTo>
                <a:cubicBezTo>
                  <a:pt x="282723" y="26320"/>
                  <a:pt x="372681" y="21029"/>
                  <a:pt x="403373" y="21558"/>
                </a:cubicBezTo>
                <a:cubicBezTo>
                  <a:pt x="434065" y="22087"/>
                  <a:pt x="457348" y="30025"/>
                  <a:pt x="454173" y="27908"/>
                </a:cubicBezTo>
                <a:cubicBezTo>
                  <a:pt x="450998" y="25791"/>
                  <a:pt x="412369" y="13091"/>
                  <a:pt x="384323" y="8858"/>
                </a:cubicBezTo>
                <a:cubicBezTo>
                  <a:pt x="356277" y="4625"/>
                  <a:pt x="345165" y="-4371"/>
                  <a:pt x="285898" y="2508"/>
                </a:cubicBezTo>
                <a:cubicBezTo>
                  <a:pt x="226631" y="9387"/>
                  <a:pt x="-6731" y="39021"/>
                  <a:pt x="148" y="40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0ED6351-E7DD-EC70-8F33-96CE30CE6E4A}"/>
              </a:ext>
            </a:extLst>
          </p:cNvPr>
          <p:cNvSpPr/>
          <p:nvPr/>
        </p:nvSpPr>
        <p:spPr>
          <a:xfrm>
            <a:off x="3879850" y="4567326"/>
            <a:ext cx="541768" cy="67364"/>
          </a:xfrm>
          <a:custGeom>
            <a:avLst/>
            <a:gdLst>
              <a:gd name="connsiteX0" fmla="*/ 0 w 541768"/>
              <a:gd name="connsiteY0" fmla="*/ 4674 h 67364"/>
              <a:gd name="connsiteX1" fmla="*/ 285750 w 541768"/>
              <a:gd name="connsiteY1" fmla="*/ 49124 h 67364"/>
              <a:gd name="connsiteX2" fmla="*/ 241300 w 541768"/>
              <a:gd name="connsiteY2" fmla="*/ 64999 h 67364"/>
              <a:gd name="connsiteX3" fmla="*/ 539750 w 541768"/>
              <a:gd name="connsiteY3" fmla="*/ 1499 h 67364"/>
              <a:gd name="connsiteX4" fmla="*/ 368300 w 541768"/>
              <a:gd name="connsiteY4" fmla="*/ 20549 h 67364"/>
              <a:gd name="connsiteX5" fmla="*/ 292100 w 541768"/>
              <a:gd name="connsiteY5" fmla="*/ 26899 h 67364"/>
              <a:gd name="connsiteX6" fmla="*/ 282575 w 541768"/>
              <a:gd name="connsiteY6" fmla="*/ 36424 h 67364"/>
              <a:gd name="connsiteX7" fmla="*/ 0 w 541768"/>
              <a:gd name="connsiteY7" fmla="*/ 4674 h 6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768" h="67364">
                <a:moveTo>
                  <a:pt x="0" y="4674"/>
                </a:moveTo>
                <a:cubicBezTo>
                  <a:pt x="529" y="6791"/>
                  <a:pt x="245533" y="39070"/>
                  <a:pt x="285750" y="49124"/>
                </a:cubicBezTo>
                <a:cubicBezTo>
                  <a:pt x="325967" y="59178"/>
                  <a:pt x="198967" y="72936"/>
                  <a:pt x="241300" y="64999"/>
                </a:cubicBezTo>
                <a:cubicBezTo>
                  <a:pt x="283633" y="57062"/>
                  <a:pt x="518583" y="8907"/>
                  <a:pt x="539750" y="1499"/>
                </a:cubicBezTo>
                <a:cubicBezTo>
                  <a:pt x="560917" y="-5909"/>
                  <a:pt x="409575" y="16316"/>
                  <a:pt x="368300" y="20549"/>
                </a:cubicBezTo>
                <a:cubicBezTo>
                  <a:pt x="327025" y="24782"/>
                  <a:pt x="306387" y="24253"/>
                  <a:pt x="292100" y="26899"/>
                </a:cubicBezTo>
                <a:cubicBezTo>
                  <a:pt x="277813" y="29545"/>
                  <a:pt x="328612" y="36953"/>
                  <a:pt x="282575" y="36424"/>
                </a:cubicBezTo>
                <a:cubicBezTo>
                  <a:pt x="236538" y="35895"/>
                  <a:pt x="-529" y="2557"/>
                  <a:pt x="0" y="46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DD38748-C4BD-547A-3435-7EBF5DB0A0D0}"/>
              </a:ext>
            </a:extLst>
          </p:cNvPr>
          <p:cNvSpPr/>
          <p:nvPr/>
        </p:nvSpPr>
        <p:spPr>
          <a:xfrm>
            <a:off x="3902463" y="4615774"/>
            <a:ext cx="228250" cy="61776"/>
          </a:xfrm>
          <a:custGeom>
            <a:avLst/>
            <a:gdLst>
              <a:gd name="connsiteX0" fmla="*/ 2787 w 228250"/>
              <a:gd name="connsiteY0" fmla="*/ 676 h 61776"/>
              <a:gd name="connsiteX1" fmla="*/ 75812 w 228250"/>
              <a:gd name="connsiteY1" fmla="*/ 13376 h 61776"/>
              <a:gd name="connsiteX2" fmla="*/ 225037 w 228250"/>
              <a:gd name="connsiteY2" fmla="*/ 61001 h 61776"/>
              <a:gd name="connsiteX3" fmla="*/ 177412 w 228250"/>
              <a:gd name="connsiteY3" fmla="*/ 41951 h 61776"/>
              <a:gd name="connsiteX4" fmla="*/ 167887 w 228250"/>
              <a:gd name="connsiteY4" fmla="*/ 29251 h 61776"/>
              <a:gd name="connsiteX5" fmla="*/ 2787 w 228250"/>
              <a:gd name="connsiteY5" fmla="*/ 676 h 6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50" h="61776">
                <a:moveTo>
                  <a:pt x="2787" y="676"/>
                </a:moveTo>
                <a:cubicBezTo>
                  <a:pt x="-12559" y="-1970"/>
                  <a:pt x="38770" y="3322"/>
                  <a:pt x="75812" y="13376"/>
                </a:cubicBezTo>
                <a:cubicBezTo>
                  <a:pt x="112854" y="23430"/>
                  <a:pt x="208104" y="56239"/>
                  <a:pt x="225037" y="61001"/>
                </a:cubicBezTo>
                <a:cubicBezTo>
                  <a:pt x="241970" y="65763"/>
                  <a:pt x="186937" y="47243"/>
                  <a:pt x="177412" y="41951"/>
                </a:cubicBezTo>
                <a:cubicBezTo>
                  <a:pt x="167887" y="36659"/>
                  <a:pt x="195933" y="34543"/>
                  <a:pt x="167887" y="29251"/>
                </a:cubicBezTo>
                <a:cubicBezTo>
                  <a:pt x="139841" y="23959"/>
                  <a:pt x="18133" y="3322"/>
                  <a:pt x="2787" y="6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E8ABFEFE-8C6D-4FFC-2DA1-4FC4C8FFBBE2}"/>
              </a:ext>
            </a:extLst>
          </p:cNvPr>
          <p:cNvSpPr/>
          <p:nvPr/>
        </p:nvSpPr>
        <p:spPr>
          <a:xfrm>
            <a:off x="4142665" y="4978142"/>
            <a:ext cx="29462" cy="127308"/>
          </a:xfrm>
          <a:custGeom>
            <a:avLst/>
            <a:gdLst>
              <a:gd name="connsiteX0" fmla="*/ 29285 w 29462"/>
              <a:gd name="connsiteY0" fmla="*/ 258 h 127308"/>
              <a:gd name="connsiteX1" fmla="*/ 13410 w 29462"/>
              <a:gd name="connsiteY1" fmla="*/ 70108 h 127308"/>
              <a:gd name="connsiteX2" fmla="*/ 26110 w 29462"/>
              <a:gd name="connsiteY2" fmla="*/ 127258 h 127308"/>
              <a:gd name="connsiteX3" fmla="*/ 16585 w 29462"/>
              <a:gd name="connsiteY3" fmla="*/ 79633 h 127308"/>
              <a:gd name="connsiteX4" fmla="*/ 710 w 29462"/>
              <a:gd name="connsiteY4" fmla="*/ 47883 h 127308"/>
              <a:gd name="connsiteX5" fmla="*/ 29285 w 29462"/>
              <a:gd name="connsiteY5" fmla="*/ 258 h 12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2" h="127308">
                <a:moveTo>
                  <a:pt x="29285" y="258"/>
                </a:moveTo>
                <a:cubicBezTo>
                  <a:pt x="31402" y="3962"/>
                  <a:pt x="13939" y="48941"/>
                  <a:pt x="13410" y="70108"/>
                </a:cubicBezTo>
                <a:cubicBezTo>
                  <a:pt x="12881" y="91275"/>
                  <a:pt x="25581" y="125671"/>
                  <a:pt x="26110" y="127258"/>
                </a:cubicBezTo>
                <a:cubicBezTo>
                  <a:pt x="26639" y="128845"/>
                  <a:pt x="20818" y="92862"/>
                  <a:pt x="16585" y="79633"/>
                </a:cubicBezTo>
                <a:cubicBezTo>
                  <a:pt x="12352" y="66404"/>
                  <a:pt x="-3523" y="62170"/>
                  <a:pt x="710" y="47883"/>
                </a:cubicBezTo>
                <a:cubicBezTo>
                  <a:pt x="4943" y="33596"/>
                  <a:pt x="27168" y="-3446"/>
                  <a:pt x="29285" y="25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FA7AEE5-4901-F4B3-A5DA-C39240CBC534}"/>
              </a:ext>
            </a:extLst>
          </p:cNvPr>
          <p:cNvSpPr/>
          <p:nvPr/>
        </p:nvSpPr>
        <p:spPr>
          <a:xfrm>
            <a:off x="3892537" y="5845117"/>
            <a:ext cx="90843" cy="92206"/>
          </a:xfrm>
          <a:custGeom>
            <a:avLst/>
            <a:gdLst>
              <a:gd name="connsiteX0" fmla="*/ 13 w 90843"/>
              <a:gd name="connsiteY0" fmla="*/ 58 h 92206"/>
              <a:gd name="connsiteX1" fmla="*/ 76213 w 90843"/>
              <a:gd name="connsiteY1" fmla="*/ 54033 h 92206"/>
              <a:gd name="connsiteX2" fmla="*/ 85738 w 90843"/>
              <a:gd name="connsiteY2" fmla="*/ 92133 h 92206"/>
              <a:gd name="connsiteX3" fmla="*/ 82563 w 90843"/>
              <a:gd name="connsiteY3" fmla="*/ 44508 h 92206"/>
              <a:gd name="connsiteX4" fmla="*/ 13 w 90843"/>
              <a:gd name="connsiteY4" fmla="*/ 58 h 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43" h="92206">
                <a:moveTo>
                  <a:pt x="13" y="58"/>
                </a:moveTo>
                <a:cubicBezTo>
                  <a:pt x="-1045" y="1646"/>
                  <a:pt x="61926" y="38687"/>
                  <a:pt x="76213" y="54033"/>
                </a:cubicBezTo>
                <a:cubicBezTo>
                  <a:pt x="90501" y="69379"/>
                  <a:pt x="84680" y="93721"/>
                  <a:pt x="85738" y="92133"/>
                </a:cubicBezTo>
                <a:cubicBezTo>
                  <a:pt x="86796" y="90545"/>
                  <a:pt x="98438" y="59325"/>
                  <a:pt x="82563" y="44508"/>
                </a:cubicBezTo>
                <a:cubicBezTo>
                  <a:pt x="66688" y="29691"/>
                  <a:pt x="1071" y="-1530"/>
                  <a:pt x="13" y="5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D9FD4F5-38F3-3964-54B3-37F41EE2F5DB}"/>
              </a:ext>
            </a:extLst>
          </p:cNvPr>
          <p:cNvSpPr/>
          <p:nvPr/>
        </p:nvSpPr>
        <p:spPr>
          <a:xfrm>
            <a:off x="2977792" y="6388090"/>
            <a:ext cx="76576" cy="252677"/>
          </a:xfrm>
          <a:custGeom>
            <a:avLst/>
            <a:gdLst>
              <a:gd name="connsiteX0" fmla="*/ 28933 w 76576"/>
              <a:gd name="connsiteY0" fmla="*/ 10 h 252677"/>
              <a:gd name="connsiteX1" fmla="*/ 57508 w 76576"/>
              <a:gd name="connsiteY1" fmla="*/ 117485 h 252677"/>
              <a:gd name="connsiteX2" fmla="*/ 358 w 76576"/>
              <a:gd name="connsiteY2" fmla="*/ 250835 h 252677"/>
              <a:gd name="connsiteX3" fmla="*/ 35283 w 76576"/>
              <a:gd name="connsiteY3" fmla="*/ 190510 h 252677"/>
              <a:gd name="connsiteX4" fmla="*/ 76558 w 76576"/>
              <a:gd name="connsiteY4" fmla="*/ 123835 h 252677"/>
              <a:gd name="connsiteX5" fmla="*/ 28933 w 76576"/>
              <a:gd name="connsiteY5" fmla="*/ 10 h 25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6" h="252677">
                <a:moveTo>
                  <a:pt x="28933" y="10"/>
                </a:moveTo>
                <a:cubicBezTo>
                  <a:pt x="25758" y="-1048"/>
                  <a:pt x="62270" y="75681"/>
                  <a:pt x="57508" y="117485"/>
                </a:cubicBezTo>
                <a:cubicBezTo>
                  <a:pt x="52746" y="159289"/>
                  <a:pt x="4062" y="238664"/>
                  <a:pt x="358" y="250835"/>
                </a:cubicBezTo>
                <a:cubicBezTo>
                  <a:pt x="-3346" y="263006"/>
                  <a:pt x="22583" y="211677"/>
                  <a:pt x="35283" y="190510"/>
                </a:cubicBezTo>
                <a:cubicBezTo>
                  <a:pt x="47983" y="169343"/>
                  <a:pt x="75500" y="153997"/>
                  <a:pt x="76558" y="123835"/>
                </a:cubicBezTo>
                <a:cubicBezTo>
                  <a:pt x="77616" y="93673"/>
                  <a:pt x="32108" y="1068"/>
                  <a:pt x="28933" y="1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BC87F60-3360-E205-69F7-5DA66E95DE27}"/>
              </a:ext>
            </a:extLst>
          </p:cNvPr>
          <p:cNvSpPr/>
          <p:nvPr/>
        </p:nvSpPr>
        <p:spPr>
          <a:xfrm>
            <a:off x="3403413" y="6381733"/>
            <a:ext cx="152461" cy="138177"/>
          </a:xfrm>
          <a:custGeom>
            <a:avLst/>
            <a:gdLst>
              <a:gd name="connsiteX0" fmla="*/ 187 w 152461"/>
              <a:gd name="connsiteY0" fmla="*/ 17 h 138177"/>
              <a:gd name="connsiteX1" fmla="*/ 22412 w 152461"/>
              <a:gd name="connsiteY1" fmla="*/ 69867 h 138177"/>
              <a:gd name="connsiteX2" fmla="*/ 149412 w 152461"/>
              <a:gd name="connsiteY2" fmla="*/ 136542 h 138177"/>
              <a:gd name="connsiteX3" fmla="*/ 104962 w 152461"/>
              <a:gd name="connsiteY3" fmla="*/ 114317 h 138177"/>
              <a:gd name="connsiteX4" fmla="*/ 16062 w 152461"/>
              <a:gd name="connsiteY4" fmla="*/ 76217 h 138177"/>
              <a:gd name="connsiteX5" fmla="*/ 187 w 152461"/>
              <a:gd name="connsiteY5" fmla="*/ 17 h 1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61" h="138177">
                <a:moveTo>
                  <a:pt x="187" y="17"/>
                </a:moveTo>
                <a:cubicBezTo>
                  <a:pt x="1245" y="-1041"/>
                  <a:pt x="-2459" y="47113"/>
                  <a:pt x="22412" y="69867"/>
                </a:cubicBezTo>
                <a:cubicBezTo>
                  <a:pt x="47283" y="92621"/>
                  <a:pt x="135654" y="129134"/>
                  <a:pt x="149412" y="136542"/>
                </a:cubicBezTo>
                <a:cubicBezTo>
                  <a:pt x="163170" y="143950"/>
                  <a:pt x="127187" y="124371"/>
                  <a:pt x="104962" y="114317"/>
                </a:cubicBezTo>
                <a:cubicBezTo>
                  <a:pt x="82737" y="104263"/>
                  <a:pt x="29820" y="91563"/>
                  <a:pt x="16062" y="76217"/>
                </a:cubicBezTo>
                <a:cubicBezTo>
                  <a:pt x="2304" y="60871"/>
                  <a:pt x="-871" y="1075"/>
                  <a:pt x="187" y="1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DBDDE19-72D1-1EE3-3804-DF3B5CE0FC16}"/>
              </a:ext>
            </a:extLst>
          </p:cNvPr>
          <p:cNvSpPr/>
          <p:nvPr/>
        </p:nvSpPr>
        <p:spPr>
          <a:xfrm>
            <a:off x="2838342" y="5638640"/>
            <a:ext cx="264857" cy="79783"/>
          </a:xfrm>
          <a:custGeom>
            <a:avLst/>
            <a:gdLst>
              <a:gd name="connsiteX0" fmla="*/ 108 w 264857"/>
              <a:gd name="connsiteY0" fmla="*/ 9685 h 79783"/>
              <a:gd name="connsiteX1" fmla="*/ 108058 w 264857"/>
              <a:gd name="connsiteY1" fmla="*/ 57310 h 79783"/>
              <a:gd name="connsiteX2" fmla="*/ 263633 w 264857"/>
              <a:gd name="connsiteY2" fmla="*/ 160 h 79783"/>
              <a:gd name="connsiteX3" fmla="*/ 177908 w 264857"/>
              <a:gd name="connsiteY3" fmla="*/ 41435 h 79783"/>
              <a:gd name="connsiteX4" fmla="*/ 127108 w 264857"/>
              <a:gd name="connsiteY4" fmla="*/ 79535 h 79783"/>
              <a:gd name="connsiteX5" fmla="*/ 108 w 264857"/>
              <a:gd name="connsiteY5" fmla="*/ 9685 h 7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57" h="79783">
                <a:moveTo>
                  <a:pt x="108" y="9685"/>
                </a:moveTo>
                <a:cubicBezTo>
                  <a:pt x="-3067" y="5981"/>
                  <a:pt x="64137" y="58897"/>
                  <a:pt x="108058" y="57310"/>
                </a:cubicBezTo>
                <a:cubicBezTo>
                  <a:pt x="151979" y="55723"/>
                  <a:pt x="251991" y="2806"/>
                  <a:pt x="263633" y="160"/>
                </a:cubicBezTo>
                <a:cubicBezTo>
                  <a:pt x="275275" y="-2486"/>
                  <a:pt x="200662" y="28206"/>
                  <a:pt x="177908" y="41435"/>
                </a:cubicBezTo>
                <a:cubicBezTo>
                  <a:pt x="155154" y="54664"/>
                  <a:pt x="152508" y="82710"/>
                  <a:pt x="127108" y="79535"/>
                </a:cubicBezTo>
                <a:cubicBezTo>
                  <a:pt x="101708" y="76360"/>
                  <a:pt x="3283" y="13389"/>
                  <a:pt x="108" y="9685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9EFF7E2-2737-988C-0349-E305DD213328}"/>
              </a:ext>
            </a:extLst>
          </p:cNvPr>
          <p:cNvSpPr/>
          <p:nvPr/>
        </p:nvSpPr>
        <p:spPr>
          <a:xfrm>
            <a:off x="3347397" y="5714667"/>
            <a:ext cx="245353" cy="82939"/>
          </a:xfrm>
          <a:custGeom>
            <a:avLst/>
            <a:gdLst>
              <a:gd name="connsiteX0" fmla="*/ 2228 w 245353"/>
              <a:gd name="connsiteY0" fmla="*/ 38433 h 82939"/>
              <a:gd name="connsiteX1" fmla="*/ 122878 w 245353"/>
              <a:gd name="connsiteY1" fmla="*/ 28908 h 82939"/>
              <a:gd name="connsiteX2" fmla="*/ 243528 w 245353"/>
              <a:gd name="connsiteY2" fmla="*/ 82883 h 82939"/>
              <a:gd name="connsiteX3" fmla="*/ 189553 w 245353"/>
              <a:gd name="connsiteY3" fmla="*/ 38433 h 82939"/>
              <a:gd name="connsiteX4" fmla="*/ 107003 w 245353"/>
              <a:gd name="connsiteY4" fmla="*/ 333 h 82939"/>
              <a:gd name="connsiteX5" fmla="*/ 186378 w 245353"/>
              <a:gd name="connsiteY5" fmla="*/ 60658 h 82939"/>
              <a:gd name="connsiteX6" fmla="*/ 53028 w 245353"/>
              <a:gd name="connsiteY6" fmla="*/ 19383 h 82939"/>
              <a:gd name="connsiteX7" fmla="*/ 2228 w 245353"/>
              <a:gd name="connsiteY7" fmla="*/ 38433 h 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353" h="82939">
                <a:moveTo>
                  <a:pt x="2228" y="38433"/>
                </a:moveTo>
                <a:cubicBezTo>
                  <a:pt x="13870" y="40020"/>
                  <a:pt x="82661" y="21500"/>
                  <a:pt x="122878" y="28908"/>
                </a:cubicBezTo>
                <a:cubicBezTo>
                  <a:pt x="163095" y="36316"/>
                  <a:pt x="232416" y="81296"/>
                  <a:pt x="243528" y="82883"/>
                </a:cubicBezTo>
                <a:cubicBezTo>
                  <a:pt x="254640" y="84470"/>
                  <a:pt x="212307" y="52191"/>
                  <a:pt x="189553" y="38433"/>
                </a:cubicBezTo>
                <a:cubicBezTo>
                  <a:pt x="166799" y="24675"/>
                  <a:pt x="107532" y="-3371"/>
                  <a:pt x="107003" y="333"/>
                </a:cubicBezTo>
                <a:cubicBezTo>
                  <a:pt x="106474" y="4037"/>
                  <a:pt x="195374" y="57483"/>
                  <a:pt x="186378" y="60658"/>
                </a:cubicBezTo>
                <a:cubicBezTo>
                  <a:pt x="177382" y="63833"/>
                  <a:pt x="78957" y="23087"/>
                  <a:pt x="53028" y="19383"/>
                </a:cubicBezTo>
                <a:cubicBezTo>
                  <a:pt x="27099" y="15679"/>
                  <a:pt x="-9414" y="36846"/>
                  <a:pt x="2228" y="3843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F893F99-85B6-8F07-F345-5ECA2F253BCD}"/>
              </a:ext>
            </a:extLst>
          </p:cNvPr>
          <p:cNvSpPr/>
          <p:nvPr/>
        </p:nvSpPr>
        <p:spPr>
          <a:xfrm>
            <a:off x="2628175" y="5743572"/>
            <a:ext cx="67509" cy="136790"/>
          </a:xfrm>
          <a:custGeom>
            <a:avLst/>
            <a:gdLst>
              <a:gd name="connsiteX0" fmla="*/ 67400 w 67509"/>
              <a:gd name="connsiteY0" fmla="*/ 3 h 136790"/>
              <a:gd name="connsiteX1" fmla="*/ 16600 w 67509"/>
              <a:gd name="connsiteY1" fmla="*/ 69853 h 136790"/>
              <a:gd name="connsiteX2" fmla="*/ 22950 w 67509"/>
              <a:gd name="connsiteY2" fmla="*/ 136528 h 136790"/>
              <a:gd name="connsiteX3" fmla="*/ 19775 w 67509"/>
              <a:gd name="connsiteY3" fmla="*/ 92078 h 136790"/>
              <a:gd name="connsiteX4" fmla="*/ 725 w 67509"/>
              <a:gd name="connsiteY4" fmla="*/ 66678 h 136790"/>
              <a:gd name="connsiteX5" fmla="*/ 67400 w 67509"/>
              <a:gd name="connsiteY5" fmla="*/ 3 h 13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09" h="136790">
                <a:moveTo>
                  <a:pt x="67400" y="3"/>
                </a:moveTo>
                <a:cubicBezTo>
                  <a:pt x="70046" y="532"/>
                  <a:pt x="24008" y="47099"/>
                  <a:pt x="16600" y="69853"/>
                </a:cubicBezTo>
                <a:cubicBezTo>
                  <a:pt x="9192" y="92607"/>
                  <a:pt x="22421" y="132824"/>
                  <a:pt x="22950" y="136528"/>
                </a:cubicBezTo>
                <a:cubicBezTo>
                  <a:pt x="23479" y="140232"/>
                  <a:pt x="23479" y="103720"/>
                  <a:pt x="19775" y="92078"/>
                </a:cubicBezTo>
                <a:cubicBezTo>
                  <a:pt x="16071" y="80436"/>
                  <a:pt x="-4038" y="79378"/>
                  <a:pt x="725" y="66678"/>
                </a:cubicBezTo>
                <a:cubicBezTo>
                  <a:pt x="5488" y="53978"/>
                  <a:pt x="64754" y="-526"/>
                  <a:pt x="67400" y="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31F2B0E-44E4-CE49-B4AB-7840FB479575}"/>
              </a:ext>
            </a:extLst>
          </p:cNvPr>
          <p:cNvSpPr/>
          <p:nvPr/>
        </p:nvSpPr>
        <p:spPr>
          <a:xfrm>
            <a:off x="3812879" y="5934056"/>
            <a:ext cx="51113" cy="98479"/>
          </a:xfrm>
          <a:custGeom>
            <a:avLst/>
            <a:gdLst>
              <a:gd name="connsiteX0" fmla="*/ 296 w 51113"/>
              <a:gd name="connsiteY0" fmla="*/ 19 h 98479"/>
              <a:gd name="connsiteX1" fmla="*/ 28871 w 51113"/>
              <a:gd name="connsiteY1" fmla="*/ 60344 h 98479"/>
              <a:gd name="connsiteX2" fmla="*/ 296 w 51113"/>
              <a:gd name="connsiteY2" fmla="*/ 98444 h 98479"/>
              <a:gd name="connsiteX3" fmla="*/ 51096 w 51113"/>
              <a:gd name="connsiteY3" fmla="*/ 53994 h 98479"/>
              <a:gd name="connsiteX4" fmla="*/ 296 w 51113"/>
              <a:gd name="connsiteY4" fmla="*/ 19 h 9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3" h="98479">
                <a:moveTo>
                  <a:pt x="296" y="19"/>
                </a:moveTo>
                <a:cubicBezTo>
                  <a:pt x="-3408" y="1077"/>
                  <a:pt x="28871" y="43940"/>
                  <a:pt x="28871" y="60344"/>
                </a:cubicBezTo>
                <a:cubicBezTo>
                  <a:pt x="28871" y="76748"/>
                  <a:pt x="-3408" y="99502"/>
                  <a:pt x="296" y="98444"/>
                </a:cubicBezTo>
                <a:cubicBezTo>
                  <a:pt x="4000" y="97386"/>
                  <a:pt x="50038" y="66694"/>
                  <a:pt x="51096" y="53994"/>
                </a:cubicBezTo>
                <a:cubicBezTo>
                  <a:pt x="52154" y="41294"/>
                  <a:pt x="4000" y="-1039"/>
                  <a:pt x="296" y="19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179300-55C1-029B-2699-797B0B918A71}"/>
              </a:ext>
            </a:extLst>
          </p:cNvPr>
          <p:cNvSpPr/>
          <p:nvPr/>
        </p:nvSpPr>
        <p:spPr>
          <a:xfrm>
            <a:off x="4323579" y="2000125"/>
            <a:ext cx="427635" cy="2575292"/>
          </a:xfrm>
          <a:custGeom>
            <a:avLst/>
            <a:gdLst>
              <a:gd name="connsiteX0" fmla="*/ 316845 w 427635"/>
              <a:gd name="connsiteY0" fmla="*/ 21508 h 2575292"/>
              <a:gd name="connsiteX1" fmla="*/ 43148 w 427635"/>
              <a:gd name="connsiteY1" fmla="*/ 736855 h 2575292"/>
              <a:gd name="connsiteX2" fmla="*/ 155115 w 427635"/>
              <a:gd name="connsiteY2" fmla="*/ 1501965 h 2575292"/>
              <a:gd name="connsiteX3" fmla="*/ 74250 w 427635"/>
              <a:gd name="connsiteY3" fmla="*/ 1284251 h 2575292"/>
              <a:gd name="connsiteX4" fmla="*/ 124013 w 427635"/>
              <a:gd name="connsiteY4" fmla="*/ 2018259 h 2575292"/>
              <a:gd name="connsiteX5" fmla="*/ 142674 w 427635"/>
              <a:gd name="connsiteY5" fmla="*/ 1825426 h 2575292"/>
              <a:gd name="connsiteX6" fmla="*/ 416372 w 427635"/>
              <a:gd name="connsiteY6" fmla="*/ 2553214 h 2575292"/>
              <a:gd name="connsiteX7" fmla="*/ 347948 w 427635"/>
              <a:gd name="connsiteY7" fmla="*/ 2335499 h 2575292"/>
              <a:gd name="connsiteX8" fmla="*/ 99131 w 427635"/>
              <a:gd name="connsiteY8" fmla="*/ 1812985 h 2575292"/>
              <a:gd name="connsiteX9" fmla="*/ 36927 w 427635"/>
              <a:gd name="connsiteY9" fmla="*/ 960789 h 2575292"/>
              <a:gd name="connsiteX10" fmla="*/ 12045 w 427635"/>
              <a:gd name="connsiteY10" fmla="*/ 1041655 h 2575292"/>
              <a:gd name="connsiteX11" fmla="*/ 5825 w 427635"/>
              <a:gd name="connsiteY11" fmla="*/ 226781 h 2575292"/>
              <a:gd name="connsiteX12" fmla="*/ 12045 w 427635"/>
              <a:gd name="connsiteY12" fmla="*/ 593785 h 2575292"/>
              <a:gd name="connsiteX13" fmla="*/ 142674 w 427635"/>
              <a:gd name="connsiteY13" fmla="*/ 220561 h 2575292"/>
              <a:gd name="connsiteX14" fmla="*/ 316845 w 427635"/>
              <a:gd name="connsiteY14" fmla="*/ 21508 h 2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635" h="2575292">
                <a:moveTo>
                  <a:pt x="316845" y="21508"/>
                </a:moveTo>
                <a:cubicBezTo>
                  <a:pt x="300257" y="107557"/>
                  <a:pt x="70103" y="490112"/>
                  <a:pt x="43148" y="736855"/>
                </a:cubicBezTo>
                <a:cubicBezTo>
                  <a:pt x="16193" y="983598"/>
                  <a:pt x="149931" y="1410732"/>
                  <a:pt x="155115" y="1501965"/>
                </a:cubicBezTo>
                <a:cubicBezTo>
                  <a:pt x="160299" y="1593198"/>
                  <a:pt x="79434" y="1198202"/>
                  <a:pt x="74250" y="1284251"/>
                </a:cubicBezTo>
                <a:cubicBezTo>
                  <a:pt x="69066" y="1370300"/>
                  <a:pt x="112609" y="1928063"/>
                  <a:pt x="124013" y="2018259"/>
                </a:cubicBezTo>
                <a:cubicBezTo>
                  <a:pt x="135417" y="2108455"/>
                  <a:pt x="93948" y="1736267"/>
                  <a:pt x="142674" y="1825426"/>
                </a:cubicBezTo>
                <a:cubicBezTo>
                  <a:pt x="191400" y="1914585"/>
                  <a:pt x="382160" y="2468202"/>
                  <a:pt x="416372" y="2553214"/>
                </a:cubicBezTo>
                <a:cubicBezTo>
                  <a:pt x="450584" y="2638226"/>
                  <a:pt x="400822" y="2458871"/>
                  <a:pt x="347948" y="2335499"/>
                </a:cubicBezTo>
                <a:cubicBezTo>
                  <a:pt x="295074" y="2212128"/>
                  <a:pt x="150968" y="2042103"/>
                  <a:pt x="99131" y="1812985"/>
                </a:cubicBezTo>
                <a:cubicBezTo>
                  <a:pt x="47294" y="1583867"/>
                  <a:pt x="51441" y="1089344"/>
                  <a:pt x="36927" y="960789"/>
                </a:cubicBezTo>
                <a:cubicBezTo>
                  <a:pt x="22413" y="832234"/>
                  <a:pt x="17229" y="1163990"/>
                  <a:pt x="12045" y="1041655"/>
                </a:cubicBezTo>
                <a:cubicBezTo>
                  <a:pt x="6861" y="919320"/>
                  <a:pt x="5825" y="301426"/>
                  <a:pt x="5825" y="226781"/>
                </a:cubicBezTo>
                <a:cubicBezTo>
                  <a:pt x="5825" y="152136"/>
                  <a:pt x="-10763" y="594822"/>
                  <a:pt x="12045" y="593785"/>
                </a:cubicBezTo>
                <a:cubicBezTo>
                  <a:pt x="34853" y="592748"/>
                  <a:pt x="86690" y="311794"/>
                  <a:pt x="142674" y="220561"/>
                </a:cubicBezTo>
                <a:cubicBezTo>
                  <a:pt x="198658" y="129328"/>
                  <a:pt x="333433" y="-64541"/>
                  <a:pt x="316845" y="21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0B97C6A-4CB3-6FBA-A9F4-75B555F95148}"/>
              </a:ext>
            </a:extLst>
          </p:cNvPr>
          <p:cNvSpPr/>
          <p:nvPr/>
        </p:nvSpPr>
        <p:spPr>
          <a:xfrm>
            <a:off x="3162914" y="1890243"/>
            <a:ext cx="1800972" cy="380987"/>
          </a:xfrm>
          <a:custGeom>
            <a:avLst/>
            <a:gdLst>
              <a:gd name="connsiteX0" fmla="*/ 1800972 w 1800972"/>
              <a:gd name="connsiteY0" fmla="*/ 137610 h 380987"/>
              <a:gd name="connsiteX1" fmla="*/ 1172710 w 1800972"/>
              <a:gd name="connsiteY1" fmla="*/ 31863 h 380987"/>
              <a:gd name="connsiteX2" fmla="*/ 681298 w 1800972"/>
              <a:gd name="connsiteY2" fmla="*/ 19422 h 380987"/>
              <a:gd name="connsiteX3" fmla="*/ 967437 w 1800972"/>
              <a:gd name="connsiteY3" fmla="*/ 62965 h 380987"/>
              <a:gd name="connsiteX4" fmla="*/ 843029 w 1800972"/>
              <a:gd name="connsiteY4" fmla="*/ 143830 h 380987"/>
              <a:gd name="connsiteX5" fmla="*/ 3274 w 1800972"/>
              <a:gd name="connsiteY5" fmla="*/ 380206 h 380987"/>
              <a:gd name="connsiteX6" fmla="*/ 575551 w 1800972"/>
              <a:gd name="connsiteY6" fmla="*/ 212255 h 380987"/>
              <a:gd name="connsiteX7" fmla="*/ 1172710 w 1800972"/>
              <a:gd name="connsiteY7" fmla="*/ 761 h 380987"/>
              <a:gd name="connsiteX8" fmla="*/ 1800972 w 1800972"/>
              <a:gd name="connsiteY8" fmla="*/ 137610 h 3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972" h="380987">
                <a:moveTo>
                  <a:pt x="1800972" y="137610"/>
                </a:moveTo>
                <a:cubicBezTo>
                  <a:pt x="1800972" y="142794"/>
                  <a:pt x="1359322" y="51561"/>
                  <a:pt x="1172710" y="31863"/>
                </a:cubicBezTo>
                <a:cubicBezTo>
                  <a:pt x="986098" y="12165"/>
                  <a:pt x="715510" y="14238"/>
                  <a:pt x="681298" y="19422"/>
                </a:cubicBezTo>
                <a:cubicBezTo>
                  <a:pt x="647086" y="24606"/>
                  <a:pt x="940482" y="42230"/>
                  <a:pt x="967437" y="62965"/>
                </a:cubicBezTo>
                <a:cubicBezTo>
                  <a:pt x="994392" y="83700"/>
                  <a:pt x="1003723" y="90957"/>
                  <a:pt x="843029" y="143830"/>
                </a:cubicBezTo>
                <a:cubicBezTo>
                  <a:pt x="682335" y="196703"/>
                  <a:pt x="47854" y="368802"/>
                  <a:pt x="3274" y="380206"/>
                </a:cubicBezTo>
                <a:cubicBezTo>
                  <a:pt x="-41306" y="391610"/>
                  <a:pt x="380645" y="275496"/>
                  <a:pt x="575551" y="212255"/>
                </a:cubicBezTo>
                <a:cubicBezTo>
                  <a:pt x="770457" y="149014"/>
                  <a:pt x="971583" y="13202"/>
                  <a:pt x="1172710" y="761"/>
                </a:cubicBezTo>
                <a:cubicBezTo>
                  <a:pt x="1373836" y="-11680"/>
                  <a:pt x="1800972" y="132426"/>
                  <a:pt x="1800972" y="13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9533866-6D94-18BB-111A-5AC71A8CBE4C}"/>
              </a:ext>
            </a:extLst>
          </p:cNvPr>
          <p:cNvSpPr/>
          <p:nvPr/>
        </p:nvSpPr>
        <p:spPr>
          <a:xfrm>
            <a:off x="3784927" y="2099091"/>
            <a:ext cx="382749" cy="2121024"/>
          </a:xfrm>
          <a:custGeom>
            <a:avLst/>
            <a:gdLst>
              <a:gd name="connsiteX0" fmla="*/ 382746 w 382749"/>
              <a:gd name="connsiteY0" fmla="*/ 3407 h 2121024"/>
              <a:gd name="connsiteX1" fmla="*/ 109049 w 382749"/>
              <a:gd name="connsiteY1" fmla="*/ 631668 h 2121024"/>
              <a:gd name="connsiteX2" fmla="*/ 9522 w 382749"/>
              <a:gd name="connsiteY2" fmla="*/ 1577170 h 2121024"/>
              <a:gd name="connsiteX3" fmla="*/ 3302 w 382749"/>
              <a:gd name="connsiteY3" fmla="*/ 1328354 h 2121024"/>
              <a:gd name="connsiteX4" fmla="*/ 3302 w 382749"/>
              <a:gd name="connsiteY4" fmla="*/ 2105905 h 2121024"/>
              <a:gd name="connsiteX5" fmla="*/ 21963 w 382749"/>
              <a:gd name="connsiteY5" fmla="*/ 1732680 h 2121024"/>
              <a:gd name="connsiteX6" fmla="*/ 115269 w 382749"/>
              <a:gd name="connsiteY6" fmla="*/ 445056 h 2121024"/>
              <a:gd name="connsiteX7" fmla="*/ 382746 w 382749"/>
              <a:gd name="connsiteY7" fmla="*/ 3407 h 212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749" h="2121024">
                <a:moveTo>
                  <a:pt x="382746" y="3407"/>
                </a:moveTo>
                <a:cubicBezTo>
                  <a:pt x="381709" y="34509"/>
                  <a:pt x="171253" y="369374"/>
                  <a:pt x="109049" y="631668"/>
                </a:cubicBezTo>
                <a:cubicBezTo>
                  <a:pt x="46845" y="893962"/>
                  <a:pt x="27146" y="1461056"/>
                  <a:pt x="9522" y="1577170"/>
                </a:cubicBezTo>
                <a:cubicBezTo>
                  <a:pt x="-8102" y="1693284"/>
                  <a:pt x="4339" y="1240232"/>
                  <a:pt x="3302" y="1328354"/>
                </a:cubicBezTo>
                <a:cubicBezTo>
                  <a:pt x="2265" y="1416476"/>
                  <a:pt x="192" y="2038517"/>
                  <a:pt x="3302" y="2105905"/>
                </a:cubicBezTo>
                <a:cubicBezTo>
                  <a:pt x="6412" y="2173293"/>
                  <a:pt x="3302" y="2009488"/>
                  <a:pt x="21963" y="1732680"/>
                </a:cubicBezTo>
                <a:cubicBezTo>
                  <a:pt x="40624" y="1455872"/>
                  <a:pt x="63432" y="733268"/>
                  <a:pt x="115269" y="445056"/>
                </a:cubicBezTo>
                <a:cubicBezTo>
                  <a:pt x="167106" y="156844"/>
                  <a:pt x="383783" y="-27695"/>
                  <a:pt x="382746" y="34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DC4F49C-2C4F-BAD0-2372-0C0944843581}"/>
              </a:ext>
            </a:extLst>
          </p:cNvPr>
          <p:cNvSpPr/>
          <p:nvPr/>
        </p:nvSpPr>
        <p:spPr>
          <a:xfrm>
            <a:off x="3946440" y="1952410"/>
            <a:ext cx="241994" cy="2223451"/>
          </a:xfrm>
          <a:custGeom>
            <a:avLst/>
            <a:gdLst>
              <a:gd name="connsiteX0" fmla="*/ 171470 w 241994"/>
              <a:gd name="connsiteY0" fmla="*/ 798 h 2223451"/>
              <a:gd name="connsiteX1" fmla="*/ 239895 w 241994"/>
              <a:gd name="connsiteY1" fmla="*/ 908978 h 2223451"/>
              <a:gd name="connsiteX2" fmla="*/ 78164 w 241994"/>
              <a:gd name="connsiteY2" fmla="*/ 1636766 h 2223451"/>
              <a:gd name="connsiteX3" fmla="*/ 183911 w 241994"/>
              <a:gd name="connsiteY3" fmla="*/ 1002284 h 2223451"/>
              <a:gd name="connsiteX4" fmla="*/ 9740 w 241994"/>
              <a:gd name="connsiteY4" fmla="*/ 1767394 h 2223451"/>
              <a:gd name="connsiteX5" fmla="*/ 22180 w 241994"/>
              <a:gd name="connsiteY5" fmla="*/ 2209043 h 2223451"/>
              <a:gd name="connsiteX6" fmla="*/ 22180 w 241994"/>
              <a:gd name="connsiteY6" fmla="*/ 2034872 h 2223451"/>
              <a:gd name="connsiteX7" fmla="*/ 3519 w 241994"/>
              <a:gd name="connsiteY7" fmla="*/ 1251100 h 2223451"/>
              <a:gd name="connsiteX8" fmla="*/ 40842 w 241994"/>
              <a:gd name="connsiteY8" fmla="*/ 1568341 h 2223451"/>
              <a:gd name="connsiteX9" fmla="*/ 190131 w 241994"/>
              <a:gd name="connsiteY9" fmla="*/ 1070708 h 2223451"/>
              <a:gd name="connsiteX10" fmla="*/ 171470 w 241994"/>
              <a:gd name="connsiteY10" fmla="*/ 798 h 222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994" h="2223451">
                <a:moveTo>
                  <a:pt x="171470" y="798"/>
                </a:moveTo>
                <a:cubicBezTo>
                  <a:pt x="179764" y="-26157"/>
                  <a:pt x="255446" y="636317"/>
                  <a:pt x="239895" y="908978"/>
                </a:cubicBezTo>
                <a:cubicBezTo>
                  <a:pt x="224344" y="1181639"/>
                  <a:pt x="87495" y="1621215"/>
                  <a:pt x="78164" y="1636766"/>
                </a:cubicBezTo>
                <a:cubicBezTo>
                  <a:pt x="68833" y="1652317"/>
                  <a:pt x="195315" y="980513"/>
                  <a:pt x="183911" y="1002284"/>
                </a:cubicBezTo>
                <a:cubicBezTo>
                  <a:pt x="172507" y="1024055"/>
                  <a:pt x="36695" y="1566268"/>
                  <a:pt x="9740" y="1767394"/>
                </a:cubicBezTo>
                <a:cubicBezTo>
                  <a:pt x="-17215" y="1968520"/>
                  <a:pt x="20107" y="2164463"/>
                  <a:pt x="22180" y="2209043"/>
                </a:cubicBezTo>
                <a:cubicBezTo>
                  <a:pt x="24253" y="2253623"/>
                  <a:pt x="25290" y="2194529"/>
                  <a:pt x="22180" y="2034872"/>
                </a:cubicBezTo>
                <a:cubicBezTo>
                  <a:pt x="19070" y="1875215"/>
                  <a:pt x="409" y="1328855"/>
                  <a:pt x="3519" y="1251100"/>
                </a:cubicBezTo>
                <a:cubicBezTo>
                  <a:pt x="6629" y="1173345"/>
                  <a:pt x="9740" y="1598406"/>
                  <a:pt x="40842" y="1568341"/>
                </a:cubicBezTo>
                <a:cubicBezTo>
                  <a:pt x="71944" y="1538276"/>
                  <a:pt x="165249" y="1329892"/>
                  <a:pt x="190131" y="1070708"/>
                </a:cubicBezTo>
                <a:cubicBezTo>
                  <a:pt x="215013" y="811524"/>
                  <a:pt x="163176" y="27753"/>
                  <a:pt x="171470" y="7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4B57A9A-775D-76F3-C069-A11575DEDF03}"/>
              </a:ext>
            </a:extLst>
          </p:cNvPr>
          <p:cNvSpPr/>
          <p:nvPr/>
        </p:nvSpPr>
        <p:spPr>
          <a:xfrm>
            <a:off x="2624172" y="1983949"/>
            <a:ext cx="1531088" cy="1231953"/>
          </a:xfrm>
          <a:custGeom>
            <a:avLst/>
            <a:gdLst>
              <a:gd name="connsiteX0" fmla="*/ 1531061 w 1531088"/>
              <a:gd name="connsiteY0" fmla="*/ 361 h 1231953"/>
              <a:gd name="connsiteX1" fmla="*/ 548236 w 1531088"/>
              <a:gd name="connsiteY1" fmla="*/ 479333 h 1231953"/>
              <a:gd name="connsiteX2" fmla="*/ 25722 w 1531088"/>
              <a:gd name="connsiteY2" fmla="*/ 1207120 h 1231953"/>
              <a:gd name="connsiteX3" fmla="*/ 125248 w 1531088"/>
              <a:gd name="connsiteY3" fmla="*/ 1001847 h 1231953"/>
              <a:gd name="connsiteX4" fmla="*/ 517134 w 1531088"/>
              <a:gd name="connsiteY4" fmla="*/ 410908 h 1231953"/>
              <a:gd name="connsiteX5" fmla="*/ 1531061 w 1531088"/>
              <a:gd name="connsiteY5" fmla="*/ 361 h 12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1088" h="1231953">
                <a:moveTo>
                  <a:pt x="1531061" y="361"/>
                </a:moveTo>
                <a:cubicBezTo>
                  <a:pt x="1536245" y="11765"/>
                  <a:pt x="799126" y="278207"/>
                  <a:pt x="548236" y="479333"/>
                </a:cubicBezTo>
                <a:cubicBezTo>
                  <a:pt x="297346" y="680459"/>
                  <a:pt x="96220" y="1120034"/>
                  <a:pt x="25722" y="1207120"/>
                </a:cubicBezTo>
                <a:cubicBezTo>
                  <a:pt x="-44776" y="1294206"/>
                  <a:pt x="43346" y="1134549"/>
                  <a:pt x="125248" y="1001847"/>
                </a:cubicBezTo>
                <a:cubicBezTo>
                  <a:pt x="207150" y="869145"/>
                  <a:pt x="277648" y="571602"/>
                  <a:pt x="517134" y="410908"/>
                </a:cubicBezTo>
                <a:cubicBezTo>
                  <a:pt x="756620" y="250214"/>
                  <a:pt x="1525877" y="-11043"/>
                  <a:pt x="1531061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42C3CF2-6B9B-2499-2244-6135D06521AC}"/>
              </a:ext>
            </a:extLst>
          </p:cNvPr>
          <p:cNvSpPr/>
          <p:nvPr/>
        </p:nvSpPr>
        <p:spPr>
          <a:xfrm>
            <a:off x="3483402" y="2095166"/>
            <a:ext cx="531926" cy="2019110"/>
          </a:xfrm>
          <a:custGeom>
            <a:avLst/>
            <a:gdLst>
              <a:gd name="connsiteX0" fmla="*/ 522541 w 531926"/>
              <a:gd name="connsiteY0" fmla="*/ 32214 h 2019110"/>
              <a:gd name="connsiteX1" fmla="*/ 31129 w 531926"/>
              <a:gd name="connsiteY1" fmla="*/ 934173 h 2019110"/>
              <a:gd name="connsiteX2" fmla="*/ 49790 w 531926"/>
              <a:gd name="connsiteY2" fmla="*/ 1954320 h 2019110"/>
              <a:gd name="connsiteX3" fmla="*/ 43569 w 531926"/>
              <a:gd name="connsiteY3" fmla="*/ 1854793 h 2019110"/>
              <a:gd name="connsiteX4" fmla="*/ 27 w 531926"/>
              <a:gd name="connsiteY4" fmla="*/ 1363381 h 2019110"/>
              <a:gd name="connsiteX5" fmla="*/ 37349 w 531926"/>
              <a:gd name="connsiteY5" fmla="*/ 716458 h 2019110"/>
              <a:gd name="connsiteX6" fmla="*/ 56010 w 531926"/>
              <a:gd name="connsiteY6" fmla="*/ 815985 h 2019110"/>
              <a:gd name="connsiteX7" fmla="*/ 192859 w 531926"/>
              <a:gd name="connsiteY7" fmla="*/ 355675 h 2019110"/>
              <a:gd name="connsiteX8" fmla="*/ 186639 w 531926"/>
              <a:gd name="connsiteY8" fmla="*/ 635593 h 2019110"/>
              <a:gd name="connsiteX9" fmla="*/ 342149 w 531926"/>
              <a:gd name="connsiteY9" fmla="*/ 237487 h 2019110"/>
              <a:gd name="connsiteX10" fmla="*/ 522541 w 531926"/>
              <a:gd name="connsiteY10" fmla="*/ 32214 h 20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926" h="2019110">
                <a:moveTo>
                  <a:pt x="522541" y="32214"/>
                </a:moveTo>
                <a:cubicBezTo>
                  <a:pt x="470704" y="148328"/>
                  <a:pt x="109921" y="613822"/>
                  <a:pt x="31129" y="934173"/>
                </a:cubicBezTo>
                <a:cubicBezTo>
                  <a:pt x="-47663" y="1254524"/>
                  <a:pt x="47717" y="1800883"/>
                  <a:pt x="49790" y="1954320"/>
                </a:cubicBezTo>
                <a:cubicBezTo>
                  <a:pt x="51863" y="2107757"/>
                  <a:pt x="51863" y="1953283"/>
                  <a:pt x="43569" y="1854793"/>
                </a:cubicBezTo>
                <a:cubicBezTo>
                  <a:pt x="35275" y="1756303"/>
                  <a:pt x="1064" y="1553103"/>
                  <a:pt x="27" y="1363381"/>
                </a:cubicBezTo>
                <a:cubicBezTo>
                  <a:pt x="-1010" y="1173659"/>
                  <a:pt x="28018" y="807691"/>
                  <a:pt x="37349" y="716458"/>
                </a:cubicBezTo>
                <a:cubicBezTo>
                  <a:pt x="46680" y="625225"/>
                  <a:pt x="30092" y="876116"/>
                  <a:pt x="56010" y="815985"/>
                </a:cubicBezTo>
                <a:cubicBezTo>
                  <a:pt x="81928" y="755855"/>
                  <a:pt x="171087" y="385740"/>
                  <a:pt x="192859" y="355675"/>
                </a:cubicBezTo>
                <a:cubicBezTo>
                  <a:pt x="214630" y="325610"/>
                  <a:pt x="161757" y="655291"/>
                  <a:pt x="186639" y="635593"/>
                </a:cubicBezTo>
                <a:cubicBezTo>
                  <a:pt x="211521" y="615895"/>
                  <a:pt x="287202" y="330793"/>
                  <a:pt x="342149" y="237487"/>
                </a:cubicBezTo>
                <a:cubicBezTo>
                  <a:pt x="397096" y="144181"/>
                  <a:pt x="574378" y="-83900"/>
                  <a:pt x="522541" y="32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D9A03C1-F9E9-F76B-66D9-570B6F5F56B2}"/>
              </a:ext>
            </a:extLst>
          </p:cNvPr>
          <p:cNvSpPr/>
          <p:nvPr/>
        </p:nvSpPr>
        <p:spPr>
          <a:xfrm>
            <a:off x="3533588" y="2271921"/>
            <a:ext cx="554931" cy="1761071"/>
          </a:xfrm>
          <a:custGeom>
            <a:avLst/>
            <a:gdLst>
              <a:gd name="connsiteX0" fmla="*/ 540779 w 554931"/>
              <a:gd name="connsiteY0" fmla="*/ 23410 h 1761071"/>
              <a:gd name="connsiteX1" fmla="*/ 142673 w 554931"/>
              <a:gd name="connsiteY1" fmla="*/ 869385 h 1761071"/>
              <a:gd name="connsiteX2" fmla="*/ 12045 w 554931"/>
              <a:gd name="connsiteY2" fmla="*/ 1603393 h 1761071"/>
              <a:gd name="connsiteX3" fmla="*/ 5824 w 554931"/>
              <a:gd name="connsiteY3" fmla="*/ 1752683 h 1761071"/>
              <a:gd name="connsiteX4" fmla="*/ 12045 w 554931"/>
              <a:gd name="connsiteY4" fmla="*/ 1634495 h 1761071"/>
              <a:gd name="connsiteX5" fmla="*/ 117792 w 554931"/>
              <a:gd name="connsiteY5" fmla="*/ 763638 h 1761071"/>
              <a:gd name="connsiteX6" fmla="*/ 136453 w 554931"/>
              <a:gd name="connsiteY6" fmla="*/ 794740 h 1761071"/>
              <a:gd name="connsiteX7" fmla="*/ 304404 w 554931"/>
              <a:gd name="connsiteY7" fmla="*/ 514822 h 1761071"/>
              <a:gd name="connsiteX8" fmla="*/ 453694 w 554931"/>
              <a:gd name="connsiteY8" fmla="*/ 259785 h 1761071"/>
              <a:gd name="connsiteX9" fmla="*/ 540779 w 554931"/>
              <a:gd name="connsiteY9" fmla="*/ 23410 h 176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931" h="1761071">
                <a:moveTo>
                  <a:pt x="540779" y="23410"/>
                </a:moveTo>
                <a:cubicBezTo>
                  <a:pt x="488942" y="125010"/>
                  <a:pt x="230795" y="606055"/>
                  <a:pt x="142673" y="869385"/>
                </a:cubicBezTo>
                <a:cubicBezTo>
                  <a:pt x="54551" y="1132715"/>
                  <a:pt x="34853" y="1456177"/>
                  <a:pt x="12045" y="1603393"/>
                </a:cubicBezTo>
                <a:cubicBezTo>
                  <a:pt x="-10763" y="1750609"/>
                  <a:pt x="5824" y="1747499"/>
                  <a:pt x="5824" y="1752683"/>
                </a:cubicBezTo>
                <a:cubicBezTo>
                  <a:pt x="5824" y="1757867"/>
                  <a:pt x="-6616" y="1799336"/>
                  <a:pt x="12045" y="1634495"/>
                </a:cubicBezTo>
                <a:cubicBezTo>
                  <a:pt x="30706" y="1469654"/>
                  <a:pt x="97057" y="903597"/>
                  <a:pt x="117792" y="763638"/>
                </a:cubicBezTo>
                <a:cubicBezTo>
                  <a:pt x="138527" y="623679"/>
                  <a:pt x="105351" y="836209"/>
                  <a:pt x="136453" y="794740"/>
                </a:cubicBezTo>
                <a:cubicBezTo>
                  <a:pt x="167555" y="753271"/>
                  <a:pt x="251531" y="603981"/>
                  <a:pt x="304404" y="514822"/>
                </a:cubicBezTo>
                <a:cubicBezTo>
                  <a:pt x="357277" y="425663"/>
                  <a:pt x="419482" y="340650"/>
                  <a:pt x="453694" y="259785"/>
                </a:cubicBezTo>
                <a:cubicBezTo>
                  <a:pt x="487906" y="178920"/>
                  <a:pt x="592616" y="-78190"/>
                  <a:pt x="540779" y="234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5866CDA-9EEC-734C-2CDD-FC68DE8057F6}"/>
              </a:ext>
            </a:extLst>
          </p:cNvPr>
          <p:cNvSpPr/>
          <p:nvPr/>
        </p:nvSpPr>
        <p:spPr>
          <a:xfrm>
            <a:off x="3414456" y="2928021"/>
            <a:ext cx="150188" cy="1129175"/>
          </a:xfrm>
          <a:custGeom>
            <a:avLst/>
            <a:gdLst>
              <a:gd name="connsiteX0" fmla="*/ 149838 w 150188"/>
              <a:gd name="connsiteY0" fmla="*/ 1791 h 1129175"/>
              <a:gd name="connsiteX1" fmla="*/ 44091 w 150188"/>
              <a:gd name="connsiteY1" fmla="*/ 611391 h 1129175"/>
              <a:gd name="connsiteX2" fmla="*/ 118736 w 150188"/>
              <a:gd name="connsiteY2" fmla="*/ 1102803 h 1129175"/>
              <a:gd name="connsiteX3" fmla="*/ 100075 w 150188"/>
              <a:gd name="connsiteY3" fmla="*/ 997057 h 1129175"/>
              <a:gd name="connsiteX4" fmla="*/ 548 w 150188"/>
              <a:gd name="connsiteY4" fmla="*/ 443440 h 1129175"/>
              <a:gd name="connsiteX5" fmla="*/ 149838 w 150188"/>
              <a:gd name="connsiteY5" fmla="*/ 1791 h 11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88" h="1129175">
                <a:moveTo>
                  <a:pt x="149838" y="1791"/>
                </a:moveTo>
                <a:cubicBezTo>
                  <a:pt x="157095" y="29783"/>
                  <a:pt x="49275" y="427889"/>
                  <a:pt x="44091" y="611391"/>
                </a:cubicBezTo>
                <a:cubicBezTo>
                  <a:pt x="38907" y="794893"/>
                  <a:pt x="109405" y="1038525"/>
                  <a:pt x="118736" y="1102803"/>
                </a:cubicBezTo>
                <a:cubicBezTo>
                  <a:pt x="128067" y="1167081"/>
                  <a:pt x="119773" y="1106951"/>
                  <a:pt x="100075" y="997057"/>
                </a:cubicBezTo>
                <a:cubicBezTo>
                  <a:pt x="80377" y="887163"/>
                  <a:pt x="-7746" y="606208"/>
                  <a:pt x="548" y="443440"/>
                </a:cubicBezTo>
                <a:cubicBezTo>
                  <a:pt x="8842" y="280672"/>
                  <a:pt x="142581" y="-26201"/>
                  <a:pt x="149838" y="17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A1EF7E7-EAF0-99D3-E30E-84459816120F}"/>
              </a:ext>
            </a:extLst>
          </p:cNvPr>
          <p:cNvSpPr/>
          <p:nvPr/>
        </p:nvSpPr>
        <p:spPr>
          <a:xfrm>
            <a:off x="3555856" y="3141306"/>
            <a:ext cx="195450" cy="930862"/>
          </a:xfrm>
          <a:custGeom>
            <a:avLst/>
            <a:gdLst>
              <a:gd name="connsiteX0" fmla="*/ 195050 w 195450"/>
              <a:gd name="connsiteY0" fmla="*/ 0 h 930862"/>
              <a:gd name="connsiteX1" fmla="*/ 76862 w 195450"/>
              <a:gd name="connsiteY1" fmla="*/ 298580 h 930862"/>
              <a:gd name="connsiteX2" fmla="*/ 2217 w 195450"/>
              <a:gd name="connsiteY2" fmla="*/ 908180 h 930862"/>
              <a:gd name="connsiteX3" fmla="*/ 20879 w 195450"/>
              <a:gd name="connsiteY3" fmla="*/ 752670 h 930862"/>
              <a:gd name="connsiteX4" fmla="*/ 33320 w 195450"/>
              <a:gd name="connsiteY4" fmla="*/ 298580 h 930862"/>
              <a:gd name="connsiteX5" fmla="*/ 195050 w 195450"/>
              <a:gd name="connsiteY5" fmla="*/ 0 h 93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50" h="930862">
                <a:moveTo>
                  <a:pt x="195050" y="0"/>
                </a:moveTo>
                <a:cubicBezTo>
                  <a:pt x="202307" y="0"/>
                  <a:pt x="109001" y="147217"/>
                  <a:pt x="76862" y="298580"/>
                </a:cubicBezTo>
                <a:cubicBezTo>
                  <a:pt x="44723" y="449943"/>
                  <a:pt x="11547" y="832498"/>
                  <a:pt x="2217" y="908180"/>
                </a:cubicBezTo>
                <a:cubicBezTo>
                  <a:pt x="-7113" y="983862"/>
                  <a:pt x="15695" y="854270"/>
                  <a:pt x="20879" y="752670"/>
                </a:cubicBezTo>
                <a:cubicBezTo>
                  <a:pt x="26063" y="651070"/>
                  <a:pt x="4292" y="420915"/>
                  <a:pt x="33320" y="298580"/>
                </a:cubicBezTo>
                <a:cubicBezTo>
                  <a:pt x="62348" y="176245"/>
                  <a:pt x="187793" y="0"/>
                  <a:pt x="19505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79B0459-DEF9-238C-E4DC-155920AD1B35}"/>
              </a:ext>
            </a:extLst>
          </p:cNvPr>
          <p:cNvSpPr/>
          <p:nvPr/>
        </p:nvSpPr>
        <p:spPr>
          <a:xfrm>
            <a:off x="3895252" y="2438400"/>
            <a:ext cx="267071" cy="1797009"/>
          </a:xfrm>
          <a:custGeom>
            <a:avLst/>
            <a:gdLst>
              <a:gd name="connsiteX0" fmla="*/ 241319 w 267071"/>
              <a:gd name="connsiteY0" fmla="*/ 68424 h 1797009"/>
              <a:gd name="connsiteX1" fmla="*/ 11164 w 267071"/>
              <a:gd name="connsiteY1" fmla="*/ 1020147 h 1797009"/>
              <a:gd name="connsiteX2" fmla="*/ 36046 w 267071"/>
              <a:gd name="connsiteY2" fmla="*/ 1747935 h 1797009"/>
              <a:gd name="connsiteX3" fmla="*/ 36046 w 267071"/>
              <a:gd name="connsiteY3" fmla="*/ 1629747 h 1797009"/>
              <a:gd name="connsiteX4" fmla="*/ 4944 w 267071"/>
              <a:gd name="connsiteY4" fmla="*/ 814873 h 1797009"/>
              <a:gd name="connsiteX5" fmla="*/ 11164 w 267071"/>
              <a:gd name="connsiteY5" fmla="*/ 926841 h 1797009"/>
              <a:gd name="connsiteX6" fmla="*/ 98250 w 267071"/>
              <a:gd name="connsiteY6" fmla="*/ 422988 h 1797009"/>
              <a:gd name="connsiteX7" fmla="*/ 73368 w 267071"/>
              <a:gd name="connsiteY7" fmla="*/ 590939 h 1797009"/>
              <a:gd name="connsiteX8" fmla="*/ 241319 w 267071"/>
              <a:gd name="connsiteY8" fmla="*/ 130629 h 1797009"/>
              <a:gd name="connsiteX9" fmla="*/ 241319 w 267071"/>
              <a:gd name="connsiteY9" fmla="*/ 68424 h 179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071" h="1797009">
                <a:moveTo>
                  <a:pt x="241319" y="68424"/>
                </a:moveTo>
                <a:cubicBezTo>
                  <a:pt x="202960" y="216677"/>
                  <a:pt x="45376" y="740229"/>
                  <a:pt x="11164" y="1020147"/>
                </a:cubicBezTo>
                <a:cubicBezTo>
                  <a:pt x="-23048" y="1300065"/>
                  <a:pt x="31899" y="1646335"/>
                  <a:pt x="36046" y="1747935"/>
                </a:cubicBezTo>
                <a:cubicBezTo>
                  <a:pt x="40193" y="1849535"/>
                  <a:pt x="41230" y="1785257"/>
                  <a:pt x="36046" y="1629747"/>
                </a:cubicBezTo>
                <a:cubicBezTo>
                  <a:pt x="30862" y="1474237"/>
                  <a:pt x="9091" y="932024"/>
                  <a:pt x="4944" y="814873"/>
                </a:cubicBezTo>
                <a:cubicBezTo>
                  <a:pt x="797" y="697722"/>
                  <a:pt x="-4387" y="992155"/>
                  <a:pt x="11164" y="926841"/>
                </a:cubicBezTo>
                <a:cubicBezTo>
                  <a:pt x="26715" y="861527"/>
                  <a:pt x="87883" y="478972"/>
                  <a:pt x="98250" y="422988"/>
                </a:cubicBezTo>
                <a:cubicBezTo>
                  <a:pt x="108617" y="367004"/>
                  <a:pt x="49523" y="639666"/>
                  <a:pt x="73368" y="590939"/>
                </a:cubicBezTo>
                <a:cubicBezTo>
                  <a:pt x="97213" y="542213"/>
                  <a:pt x="211254" y="214604"/>
                  <a:pt x="241319" y="130629"/>
                </a:cubicBezTo>
                <a:cubicBezTo>
                  <a:pt x="271384" y="46654"/>
                  <a:pt x="279678" y="-79829"/>
                  <a:pt x="241319" y="684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CEE5768-249F-A424-766C-9F858261EB74}"/>
              </a:ext>
            </a:extLst>
          </p:cNvPr>
          <p:cNvSpPr/>
          <p:nvPr/>
        </p:nvSpPr>
        <p:spPr>
          <a:xfrm>
            <a:off x="3303030" y="2618780"/>
            <a:ext cx="434739" cy="1514738"/>
          </a:xfrm>
          <a:custGeom>
            <a:avLst/>
            <a:gdLst>
              <a:gd name="connsiteX0" fmla="*/ 416774 w 434739"/>
              <a:gd name="connsiteY0" fmla="*/ 18673 h 1514738"/>
              <a:gd name="connsiteX1" fmla="*/ 391892 w 434739"/>
              <a:gd name="connsiteY1" fmla="*/ 93318 h 1514738"/>
              <a:gd name="connsiteX2" fmla="*/ 130635 w 434739"/>
              <a:gd name="connsiteY2" fmla="*/ 597171 h 1514738"/>
              <a:gd name="connsiteX3" fmla="*/ 6227 w 434739"/>
              <a:gd name="connsiteY3" fmla="*/ 976616 h 1514738"/>
              <a:gd name="connsiteX4" fmla="*/ 18668 w 434739"/>
              <a:gd name="connsiteY4" fmla="*/ 1486689 h 1514738"/>
              <a:gd name="connsiteX5" fmla="*/ 18668 w 434739"/>
              <a:gd name="connsiteY5" fmla="*/ 1349840 h 1514738"/>
              <a:gd name="connsiteX6" fmla="*/ 37329 w 434739"/>
              <a:gd name="connsiteY6" fmla="*/ 528747 h 1514738"/>
              <a:gd name="connsiteX7" fmla="*/ 37329 w 434739"/>
              <a:gd name="connsiteY7" fmla="*/ 640714 h 1514738"/>
              <a:gd name="connsiteX8" fmla="*/ 273705 w 434739"/>
              <a:gd name="connsiteY8" fmla="*/ 192844 h 1514738"/>
              <a:gd name="connsiteX9" fmla="*/ 211501 w 434739"/>
              <a:gd name="connsiteY9" fmla="*/ 317253 h 1514738"/>
              <a:gd name="connsiteX10" fmla="*/ 416774 w 434739"/>
              <a:gd name="connsiteY10" fmla="*/ 18673 h 151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739" h="1514738">
                <a:moveTo>
                  <a:pt x="416774" y="18673"/>
                </a:moveTo>
                <a:cubicBezTo>
                  <a:pt x="446839" y="-18649"/>
                  <a:pt x="439582" y="-3098"/>
                  <a:pt x="391892" y="93318"/>
                </a:cubicBezTo>
                <a:cubicBezTo>
                  <a:pt x="344202" y="189734"/>
                  <a:pt x="194912" y="449955"/>
                  <a:pt x="130635" y="597171"/>
                </a:cubicBezTo>
                <a:cubicBezTo>
                  <a:pt x="66358" y="744387"/>
                  <a:pt x="24888" y="828363"/>
                  <a:pt x="6227" y="976616"/>
                </a:cubicBezTo>
                <a:cubicBezTo>
                  <a:pt x="-12434" y="1124869"/>
                  <a:pt x="16595" y="1424485"/>
                  <a:pt x="18668" y="1486689"/>
                </a:cubicBezTo>
                <a:cubicBezTo>
                  <a:pt x="20741" y="1548893"/>
                  <a:pt x="15558" y="1509497"/>
                  <a:pt x="18668" y="1349840"/>
                </a:cubicBezTo>
                <a:cubicBezTo>
                  <a:pt x="21778" y="1190183"/>
                  <a:pt x="34219" y="646935"/>
                  <a:pt x="37329" y="528747"/>
                </a:cubicBezTo>
                <a:cubicBezTo>
                  <a:pt x="40439" y="410559"/>
                  <a:pt x="-2067" y="696698"/>
                  <a:pt x="37329" y="640714"/>
                </a:cubicBezTo>
                <a:cubicBezTo>
                  <a:pt x="76725" y="584730"/>
                  <a:pt x="244676" y="246754"/>
                  <a:pt x="273705" y="192844"/>
                </a:cubicBezTo>
                <a:cubicBezTo>
                  <a:pt x="302734" y="138934"/>
                  <a:pt x="187656" y="344208"/>
                  <a:pt x="211501" y="317253"/>
                </a:cubicBezTo>
                <a:cubicBezTo>
                  <a:pt x="235346" y="290298"/>
                  <a:pt x="386709" y="55995"/>
                  <a:pt x="416774" y="186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39A071C-1E88-199D-A2D5-F00CCA5417E0}"/>
              </a:ext>
            </a:extLst>
          </p:cNvPr>
          <p:cNvSpPr/>
          <p:nvPr/>
        </p:nvSpPr>
        <p:spPr>
          <a:xfrm>
            <a:off x="3090485" y="2137742"/>
            <a:ext cx="828461" cy="2078512"/>
          </a:xfrm>
          <a:custGeom>
            <a:avLst/>
            <a:gdLst>
              <a:gd name="connsiteX0" fmla="*/ 828372 w 828461"/>
              <a:gd name="connsiteY0" fmla="*/ 2078 h 2078512"/>
              <a:gd name="connsiteX1" fmla="*/ 131686 w 828461"/>
              <a:gd name="connsiteY1" fmla="*/ 1177736 h 2078512"/>
              <a:gd name="connsiteX2" fmla="*/ 125466 w 828461"/>
              <a:gd name="connsiteY2" fmla="*/ 2029931 h 2078512"/>
              <a:gd name="connsiteX3" fmla="*/ 119246 w 828461"/>
              <a:gd name="connsiteY3" fmla="*/ 1930405 h 2078512"/>
              <a:gd name="connsiteX4" fmla="*/ 88144 w 828461"/>
              <a:gd name="connsiteY4" fmla="*/ 1569621 h 2078512"/>
              <a:gd name="connsiteX5" fmla="*/ 57042 w 828461"/>
              <a:gd name="connsiteY5" fmla="*/ 1165295 h 2078512"/>
              <a:gd name="connsiteX6" fmla="*/ 13499 w 828461"/>
              <a:gd name="connsiteY6" fmla="*/ 1383009 h 2078512"/>
              <a:gd name="connsiteX7" fmla="*/ 318299 w 828461"/>
              <a:gd name="connsiteY7" fmla="*/ 680103 h 2078512"/>
              <a:gd name="connsiteX8" fmla="*/ 181450 w 828461"/>
              <a:gd name="connsiteY8" fmla="*/ 885376 h 2078512"/>
              <a:gd name="connsiteX9" fmla="*/ 828372 w 828461"/>
              <a:gd name="connsiteY9" fmla="*/ 2078 h 20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61" h="2078512">
                <a:moveTo>
                  <a:pt x="828372" y="2078"/>
                </a:moveTo>
                <a:cubicBezTo>
                  <a:pt x="820078" y="50805"/>
                  <a:pt x="248837" y="839760"/>
                  <a:pt x="131686" y="1177736"/>
                </a:cubicBezTo>
                <a:cubicBezTo>
                  <a:pt x="14535" y="1515712"/>
                  <a:pt x="127539" y="1904486"/>
                  <a:pt x="125466" y="2029931"/>
                </a:cubicBezTo>
                <a:cubicBezTo>
                  <a:pt x="123393" y="2155376"/>
                  <a:pt x="125466" y="2007123"/>
                  <a:pt x="119246" y="1930405"/>
                </a:cubicBezTo>
                <a:cubicBezTo>
                  <a:pt x="113026" y="1853687"/>
                  <a:pt x="98511" y="1697139"/>
                  <a:pt x="88144" y="1569621"/>
                </a:cubicBezTo>
                <a:cubicBezTo>
                  <a:pt x="77777" y="1442103"/>
                  <a:pt x="69483" y="1196397"/>
                  <a:pt x="57042" y="1165295"/>
                </a:cubicBezTo>
                <a:cubicBezTo>
                  <a:pt x="44601" y="1134193"/>
                  <a:pt x="-30044" y="1463874"/>
                  <a:pt x="13499" y="1383009"/>
                </a:cubicBezTo>
                <a:cubicBezTo>
                  <a:pt x="57042" y="1302144"/>
                  <a:pt x="290307" y="763042"/>
                  <a:pt x="318299" y="680103"/>
                </a:cubicBezTo>
                <a:cubicBezTo>
                  <a:pt x="346291" y="597164"/>
                  <a:pt x="94364" y="994233"/>
                  <a:pt x="181450" y="885376"/>
                </a:cubicBezTo>
                <a:cubicBezTo>
                  <a:pt x="268536" y="776519"/>
                  <a:pt x="836666" y="-46649"/>
                  <a:pt x="828372" y="20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5BFF2B12-40DB-9888-86B6-DF78F0BE8757}"/>
              </a:ext>
            </a:extLst>
          </p:cNvPr>
          <p:cNvSpPr/>
          <p:nvPr/>
        </p:nvSpPr>
        <p:spPr>
          <a:xfrm>
            <a:off x="3030359" y="3103899"/>
            <a:ext cx="199576" cy="1024658"/>
          </a:xfrm>
          <a:custGeom>
            <a:avLst/>
            <a:gdLst>
              <a:gd name="connsiteX0" fmla="*/ 198033 w 199576"/>
              <a:gd name="connsiteY0" fmla="*/ 85 h 1024658"/>
              <a:gd name="connsiteX1" fmla="*/ 117168 w 199576"/>
              <a:gd name="connsiteY1" fmla="*/ 485277 h 1024658"/>
              <a:gd name="connsiteX2" fmla="*/ 104727 w 199576"/>
              <a:gd name="connsiteY2" fmla="*/ 933146 h 1024658"/>
              <a:gd name="connsiteX3" fmla="*/ 123388 w 199576"/>
              <a:gd name="connsiteY3" fmla="*/ 1020232 h 1024658"/>
              <a:gd name="connsiteX4" fmla="*/ 123388 w 199576"/>
              <a:gd name="connsiteY4" fmla="*/ 939366 h 1024658"/>
              <a:gd name="connsiteX5" fmla="*/ 5200 w 199576"/>
              <a:gd name="connsiteY5" fmla="*/ 348428 h 1024658"/>
              <a:gd name="connsiteX6" fmla="*/ 36302 w 199576"/>
              <a:gd name="connsiteY6" fmla="*/ 522599 h 1024658"/>
              <a:gd name="connsiteX7" fmla="*/ 198033 w 199576"/>
              <a:gd name="connsiteY7" fmla="*/ 85 h 10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576" h="1024658">
                <a:moveTo>
                  <a:pt x="198033" y="85"/>
                </a:moveTo>
                <a:cubicBezTo>
                  <a:pt x="211511" y="-6135"/>
                  <a:pt x="132719" y="329767"/>
                  <a:pt x="117168" y="485277"/>
                </a:cubicBezTo>
                <a:cubicBezTo>
                  <a:pt x="101617" y="640787"/>
                  <a:pt x="103690" y="843987"/>
                  <a:pt x="104727" y="933146"/>
                </a:cubicBezTo>
                <a:cubicBezTo>
                  <a:pt x="105764" y="1022305"/>
                  <a:pt x="120278" y="1019195"/>
                  <a:pt x="123388" y="1020232"/>
                </a:cubicBezTo>
                <a:cubicBezTo>
                  <a:pt x="126498" y="1021269"/>
                  <a:pt x="143086" y="1051333"/>
                  <a:pt x="123388" y="939366"/>
                </a:cubicBezTo>
                <a:cubicBezTo>
                  <a:pt x="103690" y="827399"/>
                  <a:pt x="19714" y="417889"/>
                  <a:pt x="5200" y="348428"/>
                </a:cubicBezTo>
                <a:cubicBezTo>
                  <a:pt x="-9314" y="278967"/>
                  <a:pt x="8310" y="576509"/>
                  <a:pt x="36302" y="522599"/>
                </a:cubicBezTo>
                <a:cubicBezTo>
                  <a:pt x="64294" y="468689"/>
                  <a:pt x="184555" y="6305"/>
                  <a:pt x="198033" y="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724-FE43-54B7-AA2E-C7BC044BB12B}"/>
              </a:ext>
            </a:extLst>
          </p:cNvPr>
          <p:cNvSpPr/>
          <p:nvPr/>
        </p:nvSpPr>
        <p:spPr>
          <a:xfrm>
            <a:off x="2934436" y="2897487"/>
            <a:ext cx="287783" cy="1270919"/>
          </a:xfrm>
          <a:custGeom>
            <a:avLst/>
            <a:gdLst>
              <a:gd name="connsiteX0" fmla="*/ 287735 w 287783"/>
              <a:gd name="connsiteY0" fmla="*/ 1223 h 1270919"/>
              <a:gd name="connsiteX1" fmla="*/ 94903 w 287783"/>
              <a:gd name="connsiteY1" fmla="*/ 704129 h 1270919"/>
              <a:gd name="connsiteX2" fmla="*/ 76242 w 287783"/>
              <a:gd name="connsiteY2" fmla="*/ 803656 h 1270919"/>
              <a:gd name="connsiteX3" fmla="*/ 157107 w 287783"/>
              <a:gd name="connsiteY3" fmla="*/ 1251525 h 1270919"/>
              <a:gd name="connsiteX4" fmla="*/ 144666 w 287783"/>
              <a:gd name="connsiteY4" fmla="*/ 1145778 h 1270919"/>
              <a:gd name="connsiteX5" fmla="*/ 7817 w 287783"/>
              <a:gd name="connsiteY5" fmla="*/ 747672 h 1270919"/>
              <a:gd name="connsiteX6" fmla="*/ 26478 w 287783"/>
              <a:gd name="connsiteY6" fmla="*/ 803656 h 1270919"/>
              <a:gd name="connsiteX7" fmla="*/ 107344 w 287783"/>
              <a:gd name="connsiteY7" fmla="*/ 405550 h 1270919"/>
              <a:gd name="connsiteX8" fmla="*/ 113564 w 287783"/>
              <a:gd name="connsiteY8" fmla="*/ 529958 h 1270919"/>
              <a:gd name="connsiteX9" fmla="*/ 287735 w 287783"/>
              <a:gd name="connsiteY9" fmla="*/ 1223 h 127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783" h="1270919">
                <a:moveTo>
                  <a:pt x="287735" y="1223"/>
                </a:moveTo>
                <a:cubicBezTo>
                  <a:pt x="284625" y="30251"/>
                  <a:pt x="130152" y="570390"/>
                  <a:pt x="94903" y="704129"/>
                </a:cubicBezTo>
                <a:cubicBezTo>
                  <a:pt x="59654" y="837868"/>
                  <a:pt x="65875" y="712423"/>
                  <a:pt x="76242" y="803656"/>
                </a:cubicBezTo>
                <a:cubicBezTo>
                  <a:pt x="86609" y="894889"/>
                  <a:pt x="145703" y="1194505"/>
                  <a:pt x="157107" y="1251525"/>
                </a:cubicBezTo>
                <a:cubicBezTo>
                  <a:pt x="168511" y="1308545"/>
                  <a:pt x="169548" y="1229753"/>
                  <a:pt x="144666" y="1145778"/>
                </a:cubicBezTo>
                <a:cubicBezTo>
                  <a:pt x="119784" y="1061803"/>
                  <a:pt x="27515" y="804692"/>
                  <a:pt x="7817" y="747672"/>
                </a:cubicBezTo>
                <a:cubicBezTo>
                  <a:pt x="-11881" y="690652"/>
                  <a:pt x="9890" y="860676"/>
                  <a:pt x="26478" y="803656"/>
                </a:cubicBezTo>
                <a:cubicBezTo>
                  <a:pt x="43066" y="746636"/>
                  <a:pt x="92830" y="451166"/>
                  <a:pt x="107344" y="405550"/>
                </a:cubicBezTo>
                <a:cubicBezTo>
                  <a:pt x="121858" y="359934"/>
                  <a:pt x="83499" y="591125"/>
                  <a:pt x="113564" y="529958"/>
                </a:cubicBezTo>
                <a:cubicBezTo>
                  <a:pt x="143629" y="468791"/>
                  <a:pt x="290845" y="-27805"/>
                  <a:pt x="287735" y="12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3A6B7271-EEFF-79AE-E6A4-2FDDF68F0ED4}"/>
              </a:ext>
            </a:extLst>
          </p:cNvPr>
          <p:cNvSpPr/>
          <p:nvPr/>
        </p:nvSpPr>
        <p:spPr>
          <a:xfrm>
            <a:off x="2872590" y="2276576"/>
            <a:ext cx="875772" cy="1678184"/>
          </a:xfrm>
          <a:custGeom>
            <a:avLst/>
            <a:gdLst>
              <a:gd name="connsiteX0" fmla="*/ 872096 w 875772"/>
              <a:gd name="connsiteY0" fmla="*/ 6314 h 1678184"/>
              <a:gd name="connsiteX1" fmla="*/ 162969 w 875772"/>
              <a:gd name="connsiteY1" fmla="*/ 709220 h 1678184"/>
              <a:gd name="connsiteX2" fmla="*/ 7459 w 875772"/>
              <a:gd name="connsiteY2" fmla="*/ 1629840 h 1678184"/>
              <a:gd name="connsiteX3" fmla="*/ 26120 w 875772"/>
              <a:gd name="connsiteY3" fmla="*/ 1474330 h 1678184"/>
              <a:gd name="connsiteX4" fmla="*/ 38561 w 875772"/>
              <a:gd name="connsiteY4" fmla="*/ 833628 h 1678184"/>
              <a:gd name="connsiteX5" fmla="*/ 405565 w 875772"/>
              <a:gd name="connsiteY5" fmla="*/ 348436 h 1678184"/>
              <a:gd name="connsiteX6" fmla="*/ 187851 w 875772"/>
              <a:gd name="connsiteY6" fmla="*/ 566151 h 1678184"/>
              <a:gd name="connsiteX7" fmla="*/ 641941 w 875772"/>
              <a:gd name="connsiteY7" fmla="*/ 242689 h 1678184"/>
              <a:gd name="connsiteX8" fmla="*/ 449108 w 875772"/>
              <a:gd name="connsiteY8" fmla="*/ 354657 h 1678184"/>
              <a:gd name="connsiteX9" fmla="*/ 872096 w 875772"/>
              <a:gd name="connsiteY9" fmla="*/ 6314 h 167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5772" h="1678184">
                <a:moveTo>
                  <a:pt x="872096" y="6314"/>
                </a:moveTo>
                <a:cubicBezTo>
                  <a:pt x="824406" y="65408"/>
                  <a:pt x="307075" y="438632"/>
                  <a:pt x="162969" y="709220"/>
                </a:cubicBezTo>
                <a:cubicBezTo>
                  <a:pt x="18863" y="979808"/>
                  <a:pt x="30267" y="1502322"/>
                  <a:pt x="7459" y="1629840"/>
                </a:cubicBezTo>
                <a:cubicBezTo>
                  <a:pt x="-15349" y="1757358"/>
                  <a:pt x="20936" y="1607032"/>
                  <a:pt x="26120" y="1474330"/>
                </a:cubicBezTo>
                <a:cubicBezTo>
                  <a:pt x="31304" y="1341628"/>
                  <a:pt x="-24680" y="1021277"/>
                  <a:pt x="38561" y="833628"/>
                </a:cubicBezTo>
                <a:cubicBezTo>
                  <a:pt x="101802" y="645979"/>
                  <a:pt x="380683" y="393016"/>
                  <a:pt x="405565" y="348436"/>
                </a:cubicBezTo>
                <a:cubicBezTo>
                  <a:pt x="430447" y="303856"/>
                  <a:pt x="148455" y="583776"/>
                  <a:pt x="187851" y="566151"/>
                </a:cubicBezTo>
                <a:cubicBezTo>
                  <a:pt x="227247" y="548526"/>
                  <a:pt x="598398" y="277938"/>
                  <a:pt x="641941" y="242689"/>
                </a:cubicBezTo>
                <a:cubicBezTo>
                  <a:pt x="685484" y="207440"/>
                  <a:pt x="409712" y="387833"/>
                  <a:pt x="449108" y="354657"/>
                </a:cubicBezTo>
                <a:cubicBezTo>
                  <a:pt x="488504" y="321482"/>
                  <a:pt x="919786" y="-52780"/>
                  <a:pt x="872096" y="63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63D1DD3F-8BBB-70BD-C3CC-32C33478981F}"/>
              </a:ext>
            </a:extLst>
          </p:cNvPr>
          <p:cNvSpPr/>
          <p:nvPr/>
        </p:nvSpPr>
        <p:spPr>
          <a:xfrm>
            <a:off x="2780179" y="3202225"/>
            <a:ext cx="113567" cy="830079"/>
          </a:xfrm>
          <a:custGeom>
            <a:avLst/>
            <a:gdLst>
              <a:gd name="connsiteX0" fmla="*/ 68768 w 113567"/>
              <a:gd name="connsiteY0" fmla="*/ 13726 h 830079"/>
              <a:gd name="connsiteX1" fmla="*/ 37666 w 113567"/>
              <a:gd name="connsiteY1" fmla="*/ 312306 h 830079"/>
              <a:gd name="connsiteX2" fmla="*/ 106090 w 113567"/>
              <a:gd name="connsiteY2" fmla="*/ 809938 h 830079"/>
              <a:gd name="connsiteX3" fmla="*/ 99870 w 113567"/>
              <a:gd name="connsiteY3" fmla="*/ 685530 h 830079"/>
              <a:gd name="connsiteX4" fmla="*/ 343 w 113567"/>
              <a:gd name="connsiteY4" fmla="*/ 250102 h 830079"/>
              <a:gd name="connsiteX5" fmla="*/ 68768 w 113567"/>
              <a:gd name="connsiteY5" fmla="*/ 69710 h 830079"/>
              <a:gd name="connsiteX6" fmla="*/ 68768 w 113567"/>
              <a:gd name="connsiteY6" fmla="*/ 13726 h 83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67" h="830079">
                <a:moveTo>
                  <a:pt x="68768" y="13726"/>
                </a:moveTo>
                <a:cubicBezTo>
                  <a:pt x="63584" y="54159"/>
                  <a:pt x="31446" y="179604"/>
                  <a:pt x="37666" y="312306"/>
                </a:cubicBezTo>
                <a:cubicBezTo>
                  <a:pt x="43886" y="445008"/>
                  <a:pt x="95723" y="747734"/>
                  <a:pt x="106090" y="809938"/>
                </a:cubicBezTo>
                <a:cubicBezTo>
                  <a:pt x="116457" y="872142"/>
                  <a:pt x="117494" y="778836"/>
                  <a:pt x="99870" y="685530"/>
                </a:cubicBezTo>
                <a:cubicBezTo>
                  <a:pt x="82246" y="592224"/>
                  <a:pt x="5527" y="352739"/>
                  <a:pt x="343" y="250102"/>
                </a:cubicBezTo>
                <a:cubicBezTo>
                  <a:pt x="-4841" y="147465"/>
                  <a:pt x="50107" y="108069"/>
                  <a:pt x="68768" y="69710"/>
                </a:cubicBezTo>
                <a:cubicBezTo>
                  <a:pt x="87429" y="31351"/>
                  <a:pt x="73952" y="-26707"/>
                  <a:pt x="68768" y="137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761C0D13-EE2E-C7EC-05DA-7C68AF5233EC}"/>
              </a:ext>
            </a:extLst>
          </p:cNvPr>
          <p:cNvSpPr/>
          <p:nvPr/>
        </p:nvSpPr>
        <p:spPr>
          <a:xfrm>
            <a:off x="2442391" y="3151647"/>
            <a:ext cx="258331" cy="871275"/>
          </a:xfrm>
          <a:custGeom>
            <a:avLst/>
            <a:gdLst>
              <a:gd name="connsiteX0" fmla="*/ 213723 w 258331"/>
              <a:gd name="connsiteY0" fmla="*/ 157610 h 871275"/>
              <a:gd name="connsiteX1" fmla="*/ 64433 w 258331"/>
              <a:gd name="connsiteY1" fmla="*/ 443749 h 871275"/>
              <a:gd name="connsiteX2" fmla="*/ 58213 w 258331"/>
              <a:gd name="connsiteY2" fmla="*/ 860516 h 871275"/>
              <a:gd name="connsiteX3" fmla="*/ 58213 w 258331"/>
              <a:gd name="connsiteY3" fmla="*/ 723667 h 871275"/>
              <a:gd name="connsiteX4" fmla="*/ 8450 w 258331"/>
              <a:gd name="connsiteY4" fmla="*/ 456190 h 871275"/>
              <a:gd name="connsiteX5" fmla="*/ 257266 w 258331"/>
              <a:gd name="connsiteY5" fmla="*/ 2100 h 871275"/>
              <a:gd name="connsiteX6" fmla="*/ 101756 w 258331"/>
              <a:gd name="connsiteY6" fmla="*/ 282018 h 871275"/>
              <a:gd name="connsiteX7" fmla="*/ 213723 w 258331"/>
              <a:gd name="connsiteY7" fmla="*/ 157610 h 87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31" h="871275">
                <a:moveTo>
                  <a:pt x="213723" y="157610"/>
                </a:moveTo>
                <a:cubicBezTo>
                  <a:pt x="207502" y="184565"/>
                  <a:pt x="90351" y="326598"/>
                  <a:pt x="64433" y="443749"/>
                </a:cubicBezTo>
                <a:cubicBezTo>
                  <a:pt x="38515" y="560900"/>
                  <a:pt x="59250" y="813863"/>
                  <a:pt x="58213" y="860516"/>
                </a:cubicBezTo>
                <a:cubicBezTo>
                  <a:pt x="57176" y="907169"/>
                  <a:pt x="66507" y="791055"/>
                  <a:pt x="58213" y="723667"/>
                </a:cubicBezTo>
                <a:cubicBezTo>
                  <a:pt x="49919" y="656279"/>
                  <a:pt x="-24725" y="576451"/>
                  <a:pt x="8450" y="456190"/>
                </a:cubicBezTo>
                <a:cubicBezTo>
                  <a:pt x="41625" y="335929"/>
                  <a:pt x="241715" y="31129"/>
                  <a:pt x="257266" y="2100"/>
                </a:cubicBezTo>
                <a:cubicBezTo>
                  <a:pt x="272817" y="-26929"/>
                  <a:pt x="113160" y="254026"/>
                  <a:pt x="101756" y="282018"/>
                </a:cubicBezTo>
                <a:cubicBezTo>
                  <a:pt x="90352" y="310010"/>
                  <a:pt x="219944" y="130655"/>
                  <a:pt x="213723" y="15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B198924-8313-C45A-9B65-F5752C101170}"/>
              </a:ext>
            </a:extLst>
          </p:cNvPr>
          <p:cNvSpPr/>
          <p:nvPr/>
        </p:nvSpPr>
        <p:spPr>
          <a:xfrm>
            <a:off x="2119908" y="4551732"/>
            <a:ext cx="630159" cy="1705392"/>
          </a:xfrm>
          <a:custGeom>
            <a:avLst/>
            <a:gdLst>
              <a:gd name="connsiteX0" fmla="*/ 629512 w 630159"/>
              <a:gd name="connsiteY0" fmla="*/ 1607 h 1705392"/>
              <a:gd name="connsiteX1" fmla="*/ 256288 w 630159"/>
              <a:gd name="connsiteY1" fmla="*/ 567664 h 1705392"/>
              <a:gd name="connsiteX2" fmla="*/ 57235 w 630159"/>
              <a:gd name="connsiteY2" fmla="*/ 847582 h 1705392"/>
              <a:gd name="connsiteX3" fmla="*/ 1251 w 630159"/>
              <a:gd name="connsiteY3" fmla="*/ 1681117 h 1705392"/>
              <a:gd name="connsiteX4" fmla="*/ 19912 w 630159"/>
              <a:gd name="connsiteY4" fmla="*/ 1419860 h 1705392"/>
              <a:gd name="connsiteX5" fmla="*/ 38574 w 630159"/>
              <a:gd name="connsiteY5" fmla="*/ 779158 h 1705392"/>
              <a:gd name="connsiteX6" fmla="*/ 474002 w 630159"/>
              <a:gd name="connsiteY6" fmla="*/ 312627 h 1705392"/>
              <a:gd name="connsiteX7" fmla="*/ 349594 w 630159"/>
              <a:gd name="connsiteY7" fmla="*/ 393492 h 1705392"/>
              <a:gd name="connsiteX8" fmla="*/ 629512 w 630159"/>
              <a:gd name="connsiteY8" fmla="*/ 1607 h 170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159" h="1705392">
                <a:moveTo>
                  <a:pt x="629512" y="1607"/>
                </a:moveTo>
                <a:cubicBezTo>
                  <a:pt x="613961" y="30636"/>
                  <a:pt x="351667" y="426668"/>
                  <a:pt x="256288" y="567664"/>
                </a:cubicBezTo>
                <a:cubicBezTo>
                  <a:pt x="160908" y="708660"/>
                  <a:pt x="99741" y="662007"/>
                  <a:pt x="57235" y="847582"/>
                </a:cubicBezTo>
                <a:cubicBezTo>
                  <a:pt x="14729" y="1033157"/>
                  <a:pt x="7471" y="1585737"/>
                  <a:pt x="1251" y="1681117"/>
                </a:cubicBezTo>
                <a:cubicBezTo>
                  <a:pt x="-4969" y="1776497"/>
                  <a:pt x="13692" y="1570186"/>
                  <a:pt x="19912" y="1419860"/>
                </a:cubicBezTo>
                <a:cubicBezTo>
                  <a:pt x="26132" y="1269534"/>
                  <a:pt x="-37108" y="963697"/>
                  <a:pt x="38574" y="779158"/>
                </a:cubicBezTo>
                <a:cubicBezTo>
                  <a:pt x="114256" y="594619"/>
                  <a:pt x="422165" y="376905"/>
                  <a:pt x="474002" y="312627"/>
                </a:cubicBezTo>
                <a:cubicBezTo>
                  <a:pt x="525839" y="248349"/>
                  <a:pt x="323676" y="441182"/>
                  <a:pt x="349594" y="393492"/>
                </a:cubicBezTo>
                <a:cubicBezTo>
                  <a:pt x="375512" y="345802"/>
                  <a:pt x="645063" y="-27422"/>
                  <a:pt x="629512" y="16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82835B6-B923-F5E1-6661-DCD3D75A3085}"/>
              </a:ext>
            </a:extLst>
          </p:cNvPr>
          <p:cNvSpPr/>
          <p:nvPr/>
        </p:nvSpPr>
        <p:spPr>
          <a:xfrm>
            <a:off x="2591789" y="3256716"/>
            <a:ext cx="213688" cy="1387697"/>
          </a:xfrm>
          <a:custGeom>
            <a:avLst/>
            <a:gdLst>
              <a:gd name="connsiteX0" fmla="*/ 151411 w 213688"/>
              <a:gd name="connsiteY0" fmla="*/ 2778 h 1387697"/>
              <a:gd name="connsiteX1" fmla="*/ 2121 w 213688"/>
              <a:gd name="connsiteY1" fmla="*/ 631039 h 1387697"/>
              <a:gd name="connsiteX2" fmla="*/ 64325 w 213688"/>
              <a:gd name="connsiteY2" fmla="*/ 543953 h 1387697"/>
              <a:gd name="connsiteX3" fmla="*/ 76766 w 213688"/>
              <a:gd name="connsiteY3" fmla="*/ 848753 h 1387697"/>
              <a:gd name="connsiteX4" fmla="*/ 95427 w 213688"/>
              <a:gd name="connsiteY4" fmla="*/ 1377488 h 1387697"/>
              <a:gd name="connsiteX5" fmla="*/ 101648 w 213688"/>
              <a:gd name="connsiteY5" fmla="*/ 1165994 h 1387697"/>
              <a:gd name="connsiteX6" fmla="*/ 82987 w 213688"/>
              <a:gd name="connsiteY6" fmla="*/ 780329 h 1387697"/>
              <a:gd name="connsiteX7" fmla="*/ 213615 w 213688"/>
              <a:gd name="connsiteY7" fmla="*/ 357341 h 1387697"/>
              <a:gd name="connsiteX8" fmla="*/ 101648 w 213688"/>
              <a:gd name="connsiteY8" fmla="*/ 593717 h 1387697"/>
              <a:gd name="connsiteX9" fmla="*/ 101648 w 213688"/>
              <a:gd name="connsiteY9" fmla="*/ 407104 h 1387697"/>
              <a:gd name="connsiteX10" fmla="*/ 151411 w 213688"/>
              <a:gd name="connsiteY10" fmla="*/ 2778 h 138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688" h="1387697">
                <a:moveTo>
                  <a:pt x="151411" y="2778"/>
                </a:moveTo>
                <a:cubicBezTo>
                  <a:pt x="134823" y="40100"/>
                  <a:pt x="16635" y="540843"/>
                  <a:pt x="2121" y="631039"/>
                </a:cubicBezTo>
                <a:cubicBezTo>
                  <a:pt x="-12393" y="721235"/>
                  <a:pt x="51884" y="507667"/>
                  <a:pt x="64325" y="543953"/>
                </a:cubicBezTo>
                <a:cubicBezTo>
                  <a:pt x="76766" y="580239"/>
                  <a:pt x="71582" y="709831"/>
                  <a:pt x="76766" y="848753"/>
                </a:cubicBezTo>
                <a:cubicBezTo>
                  <a:pt x="81950" y="987675"/>
                  <a:pt x="91280" y="1324614"/>
                  <a:pt x="95427" y="1377488"/>
                </a:cubicBezTo>
                <a:cubicBezTo>
                  <a:pt x="99574" y="1430362"/>
                  <a:pt x="103721" y="1265520"/>
                  <a:pt x="101648" y="1165994"/>
                </a:cubicBezTo>
                <a:cubicBezTo>
                  <a:pt x="99575" y="1066468"/>
                  <a:pt x="64326" y="915104"/>
                  <a:pt x="82987" y="780329"/>
                </a:cubicBezTo>
                <a:cubicBezTo>
                  <a:pt x="101648" y="645554"/>
                  <a:pt x="210505" y="388443"/>
                  <a:pt x="213615" y="357341"/>
                </a:cubicBezTo>
                <a:cubicBezTo>
                  <a:pt x="216725" y="326239"/>
                  <a:pt x="120309" y="585423"/>
                  <a:pt x="101648" y="593717"/>
                </a:cubicBezTo>
                <a:cubicBezTo>
                  <a:pt x="82987" y="602011"/>
                  <a:pt x="92317" y="499374"/>
                  <a:pt x="101648" y="407104"/>
                </a:cubicBezTo>
                <a:cubicBezTo>
                  <a:pt x="110978" y="314835"/>
                  <a:pt x="167999" y="-34544"/>
                  <a:pt x="151411" y="27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F33AD1B-11E4-D662-F41F-EE0F132A825E}"/>
              </a:ext>
            </a:extLst>
          </p:cNvPr>
          <p:cNvSpPr/>
          <p:nvPr/>
        </p:nvSpPr>
        <p:spPr>
          <a:xfrm>
            <a:off x="2045200" y="3693690"/>
            <a:ext cx="518113" cy="1478828"/>
          </a:xfrm>
          <a:custGeom>
            <a:avLst/>
            <a:gdLst>
              <a:gd name="connsiteX0" fmla="*/ 517608 w 518113"/>
              <a:gd name="connsiteY0" fmla="*/ 330914 h 1478828"/>
              <a:gd name="connsiteX1" fmla="*/ 299894 w 518113"/>
              <a:gd name="connsiteY1" fmla="*/ 809886 h 1478828"/>
              <a:gd name="connsiteX2" fmla="*/ 88400 w 518113"/>
              <a:gd name="connsiteY2" fmla="*/ 1064922 h 1478828"/>
              <a:gd name="connsiteX3" fmla="*/ 1314 w 518113"/>
              <a:gd name="connsiteY3" fmla="*/ 1469249 h 1478828"/>
              <a:gd name="connsiteX4" fmla="*/ 38637 w 518113"/>
              <a:gd name="connsiteY4" fmla="*/ 1319959 h 1478828"/>
              <a:gd name="connsiteX5" fmla="*/ 75959 w 518113"/>
              <a:gd name="connsiteY5" fmla="*/ 965396 h 1478828"/>
              <a:gd name="connsiteX6" fmla="*/ 268792 w 518113"/>
              <a:gd name="connsiteY6" fmla="*/ 797445 h 1478828"/>
              <a:gd name="connsiteX7" fmla="*/ 349657 w 518113"/>
              <a:gd name="connsiteY7" fmla="*/ 467763 h 1478828"/>
              <a:gd name="connsiteX8" fmla="*/ 442963 w 518113"/>
              <a:gd name="connsiteY8" fmla="*/ 1232 h 1478828"/>
              <a:gd name="connsiteX9" fmla="*/ 362098 w 518113"/>
              <a:gd name="connsiteY9" fmla="*/ 617053 h 1478828"/>
              <a:gd name="connsiteX10" fmla="*/ 517608 w 518113"/>
              <a:gd name="connsiteY10" fmla="*/ 330914 h 147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113" h="1478828">
                <a:moveTo>
                  <a:pt x="517608" y="330914"/>
                </a:moveTo>
                <a:cubicBezTo>
                  <a:pt x="507241" y="363053"/>
                  <a:pt x="371429" y="687551"/>
                  <a:pt x="299894" y="809886"/>
                </a:cubicBezTo>
                <a:cubicBezTo>
                  <a:pt x="228359" y="932221"/>
                  <a:pt x="138163" y="955028"/>
                  <a:pt x="88400" y="1064922"/>
                </a:cubicBezTo>
                <a:cubicBezTo>
                  <a:pt x="38637" y="1174816"/>
                  <a:pt x="9608" y="1426743"/>
                  <a:pt x="1314" y="1469249"/>
                </a:cubicBezTo>
                <a:cubicBezTo>
                  <a:pt x="-6980" y="1511755"/>
                  <a:pt x="26196" y="1403934"/>
                  <a:pt x="38637" y="1319959"/>
                </a:cubicBezTo>
                <a:cubicBezTo>
                  <a:pt x="51078" y="1235984"/>
                  <a:pt x="37600" y="1052481"/>
                  <a:pt x="75959" y="965396"/>
                </a:cubicBezTo>
                <a:cubicBezTo>
                  <a:pt x="114318" y="878311"/>
                  <a:pt x="223176" y="880384"/>
                  <a:pt x="268792" y="797445"/>
                </a:cubicBezTo>
                <a:cubicBezTo>
                  <a:pt x="314408" y="714506"/>
                  <a:pt x="320628" y="600465"/>
                  <a:pt x="349657" y="467763"/>
                </a:cubicBezTo>
                <a:cubicBezTo>
                  <a:pt x="378685" y="335061"/>
                  <a:pt x="440889" y="-23650"/>
                  <a:pt x="442963" y="1232"/>
                </a:cubicBezTo>
                <a:cubicBezTo>
                  <a:pt x="445036" y="26114"/>
                  <a:pt x="348620" y="561069"/>
                  <a:pt x="362098" y="617053"/>
                </a:cubicBezTo>
                <a:cubicBezTo>
                  <a:pt x="375576" y="673037"/>
                  <a:pt x="527975" y="298775"/>
                  <a:pt x="517608" y="3309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472BDE-DEFC-0985-3C3B-90EA24E36124}"/>
              </a:ext>
            </a:extLst>
          </p:cNvPr>
          <p:cNvSpPr/>
          <p:nvPr/>
        </p:nvSpPr>
        <p:spPr>
          <a:xfrm>
            <a:off x="2206239" y="4129520"/>
            <a:ext cx="506041" cy="1591167"/>
          </a:xfrm>
          <a:custGeom>
            <a:avLst/>
            <a:gdLst>
              <a:gd name="connsiteX0" fmla="*/ 505859 w 506041"/>
              <a:gd name="connsiteY0" fmla="*/ 831 h 1591167"/>
              <a:gd name="connsiteX1" fmla="*/ 89092 w 506041"/>
              <a:gd name="connsiteY1" fmla="*/ 666415 h 1591167"/>
              <a:gd name="connsiteX2" fmla="*/ 51769 w 506041"/>
              <a:gd name="connsiteY2" fmla="*/ 1039639 h 1591167"/>
              <a:gd name="connsiteX3" fmla="*/ 120194 w 506041"/>
              <a:gd name="connsiteY3" fmla="*/ 1568374 h 1591167"/>
              <a:gd name="connsiteX4" fmla="*/ 120194 w 506041"/>
              <a:gd name="connsiteY4" fmla="*/ 1437745 h 1591167"/>
              <a:gd name="connsiteX5" fmla="*/ 2006 w 506041"/>
              <a:gd name="connsiteY5" fmla="*/ 921451 h 1591167"/>
              <a:gd name="connsiteX6" fmla="*/ 232161 w 506041"/>
              <a:gd name="connsiteY6" fmla="*/ 336733 h 1591167"/>
              <a:gd name="connsiteX7" fmla="*/ 33108 w 506041"/>
              <a:gd name="connsiteY7" fmla="*/ 523345 h 1591167"/>
              <a:gd name="connsiteX8" fmla="*/ 505859 w 506041"/>
              <a:gd name="connsiteY8" fmla="*/ 831 h 159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041" h="1591167">
                <a:moveTo>
                  <a:pt x="505859" y="831"/>
                </a:moveTo>
                <a:cubicBezTo>
                  <a:pt x="515190" y="24676"/>
                  <a:pt x="164774" y="493280"/>
                  <a:pt x="89092" y="666415"/>
                </a:cubicBezTo>
                <a:cubicBezTo>
                  <a:pt x="13410" y="839550"/>
                  <a:pt x="46585" y="889313"/>
                  <a:pt x="51769" y="1039639"/>
                </a:cubicBezTo>
                <a:cubicBezTo>
                  <a:pt x="56953" y="1189965"/>
                  <a:pt x="108790" y="1502023"/>
                  <a:pt x="120194" y="1568374"/>
                </a:cubicBezTo>
                <a:cubicBezTo>
                  <a:pt x="131598" y="1634725"/>
                  <a:pt x="139892" y="1545566"/>
                  <a:pt x="120194" y="1437745"/>
                </a:cubicBezTo>
                <a:cubicBezTo>
                  <a:pt x="100496" y="1329925"/>
                  <a:pt x="-16655" y="1104953"/>
                  <a:pt x="2006" y="921451"/>
                </a:cubicBezTo>
                <a:cubicBezTo>
                  <a:pt x="20667" y="737949"/>
                  <a:pt x="226977" y="403084"/>
                  <a:pt x="232161" y="336733"/>
                </a:cubicBezTo>
                <a:cubicBezTo>
                  <a:pt x="237345" y="270382"/>
                  <a:pt x="-8361" y="573108"/>
                  <a:pt x="33108" y="523345"/>
                </a:cubicBezTo>
                <a:cubicBezTo>
                  <a:pt x="74577" y="473582"/>
                  <a:pt x="496528" y="-23014"/>
                  <a:pt x="505859" y="8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51FFCA40-70DB-2971-9F2F-C03FF45A0232}"/>
              </a:ext>
            </a:extLst>
          </p:cNvPr>
          <p:cNvSpPr/>
          <p:nvPr/>
        </p:nvSpPr>
        <p:spPr>
          <a:xfrm>
            <a:off x="1934174" y="4560903"/>
            <a:ext cx="393952" cy="1658935"/>
          </a:xfrm>
          <a:custGeom>
            <a:avLst/>
            <a:gdLst>
              <a:gd name="connsiteX0" fmla="*/ 392259 w 393952"/>
              <a:gd name="connsiteY0" fmla="*/ 4877 h 1658935"/>
              <a:gd name="connsiteX1" fmla="*/ 43916 w 393952"/>
              <a:gd name="connsiteY1" fmla="*/ 689121 h 1658935"/>
              <a:gd name="connsiteX2" fmla="*/ 31475 w 393952"/>
              <a:gd name="connsiteY2" fmla="*/ 1186754 h 1658935"/>
              <a:gd name="connsiteX3" fmla="*/ 186985 w 393952"/>
              <a:gd name="connsiteY3" fmla="*/ 1647064 h 1658935"/>
              <a:gd name="connsiteX4" fmla="*/ 124781 w 393952"/>
              <a:gd name="connsiteY4" fmla="*/ 1472893 h 1658935"/>
              <a:gd name="connsiteX5" fmla="*/ 373 w 393952"/>
              <a:gd name="connsiteY5" fmla="*/ 937938 h 1658935"/>
              <a:gd name="connsiteX6" fmla="*/ 168324 w 393952"/>
              <a:gd name="connsiteY6" fmla="*/ 409203 h 1658935"/>
              <a:gd name="connsiteX7" fmla="*/ 392259 w 393952"/>
              <a:gd name="connsiteY7" fmla="*/ 4877 h 165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952" h="1658935">
                <a:moveTo>
                  <a:pt x="392259" y="4877"/>
                </a:moveTo>
                <a:cubicBezTo>
                  <a:pt x="371524" y="51530"/>
                  <a:pt x="104047" y="492142"/>
                  <a:pt x="43916" y="689121"/>
                </a:cubicBezTo>
                <a:cubicBezTo>
                  <a:pt x="-16215" y="886100"/>
                  <a:pt x="7630" y="1027097"/>
                  <a:pt x="31475" y="1186754"/>
                </a:cubicBezTo>
                <a:cubicBezTo>
                  <a:pt x="55320" y="1346411"/>
                  <a:pt x="171434" y="1599374"/>
                  <a:pt x="186985" y="1647064"/>
                </a:cubicBezTo>
                <a:cubicBezTo>
                  <a:pt x="202536" y="1694754"/>
                  <a:pt x="155883" y="1591081"/>
                  <a:pt x="124781" y="1472893"/>
                </a:cubicBezTo>
                <a:cubicBezTo>
                  <a:pt x="93679" y="1354705"/>
                  <a:pt x="-6884" y="1115220"/>
                  <a:pt x="373" y="937938"/>
                </a:cubicBezTo>
                <a:cubicBezTo>
                  <a:pt x="7630" y="760656"/>
                  <a:pt x="98863" y="560566"/>
                  <a:pt x="168324" y="409203"/>
                </a:cubicBezTo>
                <a:cubicBezTo>
                  <a:pt x="237785" y="257840"/>
                  <a:pt x="412994" y="-41776"/>
                  <a:pt x="392259" y="48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43E13C25-61DB-7555-547A-AAFC742018C8}"/>
              </a:ext>
            </a:extLst>
          </p:cNvPr>
          <p:cNvSpPr/>
          <p:nvPr/>
        </p:nvSpPr>
        <p:spPr>
          <a:xfrm>
            <a:off x="1957401" y="4050519"/>
            <a:ext cx="656232" cy="2800416"/>
          </a:xfrm>
          <a:custGeom>
            <a:avLst/>
            <a:gdLst>
              <a:gd name="connsiteX0" fmla="*/ 655170 w 656232"/>
              <a:gd name="connsiteY0" fmla="*/ 5187 h 2800416"/>
              <a:gd name="connsiteX1" fmla="*/ 145097 w 656232"/>
              <a:gd name="connsiteY1" fmla="*/ 1137301 h 2800416"/>
              <a:gd name="connsiteX2" fmla="*/ 82893 w 656232"/>
              <a:gd name="connsiteY2" fmla="*/ 1591391 h 2800416"/>
              <a:gd name="connsiteX3" fmla="*/ 8248 w 656232"/>
              <a:gd name="connsiteY3" fmla="*/ 2711065 h 2800416"/>
              <a:gd name="connsiteX4" fmla="*/ 14468 w 656232"/>
              <a:gd name="connsiteY4" fmla="*/ 2530673 h 2800416"/>
              <a:gd name="connsiteX5" fmla="*/ 120215 w 656232"/>
              <a:gd name="connsiteY5" fmla="*/ 944469 h 2800416"/>
              <a:gd name="connsiteX6" fmla="*/ 126436 w 656232"/>
              <a:gd name="connsiteY6" fmla="*/ 1180844 h 2800416"/>
              <a:gd name="connsiteX7" fmla="*/ 362811 w 656232"/>
              <a:gd name="connsiteY7" fmla="*/ 540142 h 2800416"/>
              <a:gd name="connsiteX8" fmla="*/ 281946 w 656232"/>
              <a:gd name="connsiteY8" fmla="*/ 708093 h 2800416"/>
              <a:gd name="connsiteX9" fmla="*/ 655170 w 656232"/>
              <a:gd name="connsiteY9" fmla="*/ 5187 h 28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32" h="2800416">
                <a:moveTo>
                  <a:pt x="655170" y="5187"/>
                </a:moveTo>
                <a:cubicBezTo>
                  <a:pt x="632362" y="76722"/>
                  <a:pt x="240476" y="872934"/>
                  <a:pt x="145097" y="1137301"/>
                </a:cubicBezTo>
                <a:cubicBezTo>
                  <a:pt x="49717" y="1401668"/>
                  <a:pt x="105701" y="1329097"/>
                  <a:pt x="82893" y="1591391"/>
                </a:cubicBezTo>
                <a:cubicBezTo>
                  <a:pt x="60085" y="1853685"/>
                  <a:pt x="19652" y="2554518"/>
                  <a:pt x="8248" y="2711065"/>
                </a:cubicBezTo>
                <a:cubicBezTo>
                  <a:pt x="-3156" y="2867612"/>
                  <a:pt x="-4193" y="2825106"/>
                  <a:pt x="14468" y="2530673"/>
                </a:cubicBezTo>
                <a:cubicBezTo>
                  <a:pt x="33129" y="2236240"/>
                  <a:pt x="101554" y="1169441"/>
                  <a:pt x="120215" y="944469"/>
                </a:cubicBezTo>
                <a:cubicBezTo>
                  <a:pt x="138876" y="719497"/>
                  <a:pt x="86003" y="1248232"/>
                  <a:pt x="126436" y="1180844"/>
                </a:cubicBezTo>
                <a:cubicBezTo>
                  <a:pt x="166869" y="1113456"/>
                  <a:pt x="336893" y="618934"/>
                  <a:pt x="362811" y="540142"/>
                </a:cubicBezTo>
                <a:cubicBezTo>
                  <a:pt x="388729" y="461350"/>
                  <a:pt x="237366" y="792068"/>
                  <a:pt x="281946" y="708093"/>
                </a:cubicBezTo>
                <a:cubicBezTo>
                  <a:pt x="326526" y="624118"/>
                  <a:pt x="677978" y="-66348"/>
                  <a:pt x="655170" y="5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D87BB32-0C45-3537-6061-17B3251AA62F}"/>
              </a:ext>
            </a:extLst>
          </p:cNvPr>
          <p:cNvSpPr/>
          <p:nvPr/>
        </p:nvSpPr>
        <p:spPr>
          <a:xfrm>
            <a:off x="2212740" y="4590933"/>
            <a:ext cx="347634" cy="2320825"/>
          </a:xfrm>
          <a:custGeom>
            <a:avLst/>
            <a:gdLst>
              <a:gd name="connsiteX0" fmla="*/ 343848 w 347634"/>
              <a:gd name="connsiteY0" fmla="*/ 30830 h 2320825"/>
              <a:gd name="connsiteX1" fmla="*/ 20387 w 347634"/>
              <a:gd name="connsiteY1" fmla="*/ 1386879 h 2320825"/>
              <a:gd name="connsiteX2" fmla="*/ 32827 w 347634"/>
              <a:gd name="connsiteY2" fmla="*/ 2282618 h 2320825"/>
              <a:gd name="connsiteX3" fmla="*/ 26607 w 347634"/>
              <a:gd name="connsiteY3" fmla="*/ 2021361 h 2320825"/>
              <a:gd name="connsiteX4" fmla="*/ 26607 w 347634"/>
              <a:gd name="connsiteY4" fmla="*/ 814602 h 2320825"/>
              <a:gd name="connsiteX5" fmla="*/ 57709 w 347634"/>
              <a:gd name="connsiteY5" fmla="*/ 1026096 h 2320825"/>
              <a:gd name="connsiteX6" fmla="*/ 188338 w 347634"/>
              <a:gd name="connsiteY6" fmla="*/ 484920 h 2320825"/>
              <a:gd name="connsiteX7" fmla="*/ 343848 w 347634"/>
              <a:gd name="connsiteY7" fmla="*/ 30830 h 23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634" h="2320825">
                <a:moveTo>
                  <a:pt x="343848" y="30830"/>
                </a:moveTo>
                <a:cubicBezTo>
                  <a:pt x="315856" y="181156"/>
                  <a:pt x="72224" y="1011581"/>
                  <a:pt x="20387" y="1386879"/>
                </a:cubicBezTo>
                <a:cubicBezTo>
                  <a:pt x="-31450" y="1762177"/>
                  <a:pt x="31790" y="2176871"/>
                  <a:pt x="32827" y="2282618"/>
                </a:cubicBezTo>
                <a:cubicBezTo>
                  <a:pt x="33864" y="2388365"/>
                  <a:pt x="27644" y="2266030"/>
                  <a:pt x="26607" y="2021361"/>
                </a:cubicBezTo>
                <a:cubicBezTo>
                  <a:pt x="25570" y="1776692"/>
                  <a:pt x="21423" y="980479"/>
                  <a:pt x="26607" y="814602"/>
                </a:cubicBezTo>
                <a:cubicBezTo>
                  <a:pt x="31791" y="648725"/>
                  <a:pt x="30754" y="1081043"/>
                  <a:pt x="57709" y="1026096"/>
                </a:cubicBezTo>
                <a:cubicBezTo>
                  <a:pt x="84664" y="971149"/>
                  <a:pt x="139612" y="649761"/>
                  <a:pt x="188338" y="484920"/>
                </a:cubicBezTo>
                <a:cubicBezTo>
                  <a:pt x="237064" y="320079"/>
                  <a:pt x="371840" y="-119496"/>
                  <a:pt x="343848" y="308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768A614-E913-395A-A6A6-E065A80CE639}"/>
              </a:ext>
            </a:extLst>
          </p:cNvPr>
          <p:cNvSpPr/>
          <p:nvPr/>
        </p:nvSpPr>
        <p:spPr>
          <a:xfrm>
            <a:off x="2349540" y="5149799"/>
            <a:ext cx="384718" cy="2151656"/>
          </a:xfrm>
          <a:custGeom>
            <a:avLst/>
            <a:gdLst>
              <a:gd name="connsiteX0" fmla="*/ 151064 w 384718"/>
              <a:gd name="connsiteY0" fmla="*/ 50462 h 2151656"/>
              <a:gd name="connsiteX1" fmla="*/ 157284 w 384718"/>
              <a:gd name="connsiteY1" fmla="*/ 125107 h 2151656"/>
              <a:gd name="connsiteX2" fmla="*/ 95080 w 384718"/>
              <a:gd name="connsiteY2" fmla="*/ 759589 h 2151656"/>
              <a:gd name="connsiteX3" fmla="*/ 70199 w 384718"/>
              <a:gd name="connsiteY3" fmla="*/ 1195017 h 2151656"/>
              <a:gd name="connsiteX4" fmla="*/ 362558 w 384718"/>
              <a:gd name="connsiteY4" fmla="*/ 2090756 h 2151656"/>
              <a:gd name="connsiteX5" fmla="*/ 343897 w 384718"/>
              <a:gd name="connsiteY5" fmla="*/ 2016111 h 2151656"/>
              <a:gd name="connsiteX6" fmla="*/ 182166 w 384718"/>
              <a:gd name="connsiteY6" fmla="*/ 1568242 h 2151656"/>
              <a:gd name="connsiteX7" fmla="*/ 14215 w 384718"/>
              <a:gd name="connsiteY7" fmla="*/ 921319 h 2151656"/>
              <a:gd name="connsiteX8" fmla="*/ 14215 w 384718"/>
              <a:gd name="connsiteY8" fmla="*/ 1033287 h 2151656"/>
              <a:gd name="connsiteX9" fmla="*/ 57758 w 384718"/>
              <a:gd name="connsiteY9" fmla="*/ 572977 h 2151656"/>
              <a:gd name="connsiteX10" fmla="*/ 45317 w 384718"/>
              <a:gd name="connsiteY10" fmla="*/ 709825 h 2151656"/>
              <a:gd name="connsiteX11" fmla="*/ 151064 w 384718"/>
              <a:gd name="connsiteY11" fmla="*/ 50462 h 215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18" h="2151656">
                <a:moveTo>
                  <a:pt x="151064" y="50462"/>
                </a:moveTo>
                <a:cubicBezTo>
                  <a:pt x="169725" y="-46991"/>
                  <a:pt x="166615" y="6919"/>
                  <a:pt x="157284" y="125107"/>
                </a:cubicBezTo>
                <a:cubicBezTo>
                  <a:pt x="147953" y="243295"/>
                  <a:pt x="109594" y="581271"/>
                  <a:pt x="95080" y="759589"/>
                </a:cubicBezTo>
                <a:cubicBezTo>
                  <a:pt x="80566" y="937907"/>
                  <a:pt x="25619" y="973156"/>
                  <a:pt x="70199" y="1195017"/>
                </a:cubicBezTo>
                <a:cubicBezTo>
                  <a:pt x="114779" y="1416878"/>
                  <a:pt x="316942" y="1953907"/>
                  <a:pt x="362558" y="2090756"/>
                </a:cubicBezTo>
                <a:cubicBezTo>
                  <a:pt x="408174" y="2227605"/>
                  <a:pt x="373962" y="2103197"/>
                  <a:pt x="343897" y="2016111"/>
                </a:cubicBezTo>
                <a:cubicBezTo>
                  <a:pt x="313832" y="1929025"/>
                  <a:pt x="237113" y="1750707"/>
                  <a:pt x="182166" y="1568242"/>
                </a:cubicBezTo>
                <a:cubicBezTo>
                  <a:pt x="127219" y="1385777"/>
                  <a:pt x="42207" y="1010478"/>
                  <a:pt x="14215" y="921319"/>
                </a:cubicBezTo>
                <a:cubicBezTo>
                  <a:pt x="-13777" y="832160"/>
                  <a:pt x="6958" y="1091344"/>
                  <a:pt x="14215" y="1033287"/>
                </a:cubicBezTo>
                <a:cubicBezTo>
                  <a:pt x="21472" y="975230"/>
                  <a:pt x="52574" y="626887"/>
                  <a:pt x="57758" y="572977"/>
                </a:cubicBezTo>
                <a:cubicBezTo>
                  <a:pt x="62942" y="519067"/>
                  <a:pt x="23545" y="797948"/>
                  <a:pt x="45317" y="709825"/>
                </a:cubicBezTo>
                <a:cubicBezTo>
                  <a:pt x="67088" y="621703"/>
                  <a:pt x="132403" y="147915"/>
                  <a:pt x="151064" y="50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24BF2-EA06-91A0-FC08-1B625AFBC721}"/>
              </a:ext>
            </a:extLst>
          </p:cNvPr>
          <p:cNvSpPr/>
          <p:nvPr/>
        </p:nvSpPr>
        <p:spPr>
          <a:xfrm>
            <a:off x="2546018" y="5162930"/>
            <a:ext cx="72929" cy="564626"/>
          </a:xfrm>
          <a:custGeom>
            <a:avLst/>
            <a:gdLst>
              <a:gd name="connsiteX0" fmla="*/ 72774 w 72929"/>
              <a:gd name="connsiteY0" fmla="*/ 9 h 564626"/>
              <a:gd name="connsiteX1" fmla="*/ 23011 w 72929"/>
              <a:gd name="connsiteY1" fmla="*/ 161739 h 564626"/>
              <a:gd name="connsiteX2" fmla="*/ 23011 w 72929"/>
              <a:gd name="connsiteY2" fmla="*/ 236384 h 564626"/>
              <a:gd name="connsiteX3" fmla="*/ 29231 w 72929"/>
              <a:gd name="connsiteY3" fmla="*/ 553625 h 564626"/>
              <a:gd name="connsiteX4" fmla="*/ 16790 w 72929"/>
              <a:gd name="connsiteY4" fmla="*/ 460319 h 564626"/>
              <a:gd name="connsiteX5" fmla="*/ 4349 w 72929"/>
              <a:gd name="connsiteY5" fmla="*/ 155519 h 564626"/>
              <a:gd name="connsiteX6" fmla="*/ 72774 w 72929"/>
              <a:gd name="connsiteY6" fmla="*/ 9 h 5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29" h="564626">
                <a:moveTo>
                  <a:pt x="72774" y="9"/>
                </a:moveTo>
                <a:cubicBezTo>
                  <a:pt x="75884" y="1046"/>
                  <a:pt x="31305" y="122343"/>
                  <a:pt x="23011" y="161739"/>
                </a:cubicBezTo>
                <a:cubicBezTo>
                  <a:pt x="14717" y="201135"/>
                  <a:pt x="21974" y="171070"/>
                  <a:pt x="23011" y="236384"/>
                </a:cubicBezTo>
                <a:cubicBezTo>
                  <a:pt x="24048" y="301698"/>
                  <a:pt x="30268" y="516303"/>
                  <a:pt x="29231" y="553625"/>
                </a:cubicBezTo>
                <a:cubicBezTo>
                  <a:pt x="28194" y="590947"/>
                  <a:pt x="20937" y="526670"/>
                  <a:pt x="16790" y="460319"/>
                </a:cubicBezTo>
                <a:cubicBezTo>
                  <a:pt x="12643" y="393968"/>
                  <a:pt x="-9129" y="227054"/>
                  <a:pt x="4349" y="155519"/>
                </a:cubicBezTo>
                <a:cubicBezTo>
                  <a:pt x="17827" y="83984"/>
                  <a:pt x="69664" y="-1028"/>
                  <a:pt x="72774" y="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0EFCC8A-0EB2-E31B-DF01-05D08D1939EB}"/>
              </a:ext>
            </a:extLst>
          </p:cNvPr>
          <p:cNvSpPr/>
          <p:nvPr/>
        </p:nvSpPr>
        <p:spPr>
          <a:xfrm>
            <a:off x="2487184" y="6641548"/>
            <a:ext cx="195149" cy="794841"/>
          </a:xfrm>
          <a:custGeom>
            <a:avLst/>
            <a:gdLst>
              <a:gd name="connsiteX0" fmla="*/ 193812 w 195149"/>
              <a:gd name="connsiteY0" fmla="*/ 1848 h 794841"/>
              <a:gd name="connsiteX1" fmla="*/ 100506 w 195149"/>
              <a:gd name="connsiteY1" fmla="*/ 232003 h 794841"/>
              <a:gd name="connsiteX2" fmla="*/ 25861 w 195149"/>
              <a:gd name="connsiteY2" fmla="*/ 455938 h 794841"/>
              <a:gd name="connsiteX3" fmla="*/ 7200 w 195149"/>
              <a:gd name="connsiteY3" fmla="*/ 785619 h 794841"/>
              <a:gd name="connsiteX4" fmla="*/ 979 w 195149"/>
              <a:gd name="connsiteY4" fmla="*/ 673652 h 794841"/>
              <a:gd name="connsiteX5" fmla="*/ 25861 w 195149"/>
              <a:gd name="connsiteY5" fmla="*/ 362632 h 794841"/>
              <a:gd name="connsiteX6" fmla="*/ 193812 w 195149"/>
              <a:gd name="connsiteY6" fmla="*/ 1848 h 7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149" h="794841">
                <a:moveTo>
                  <a:pt x="193812" y="1848"/>
                </a:moveTo>
                <a:cubicBezTo>
                  <a:pt x="206253" y="-19924"/>
                  <a:pt x="128498" y="156321"/>
                  <a:pt x="100506" y="232003"/>
                </a:cubicBezTo>
                <a:cubicBezTo>
                  <a:pt x="72514" y="307685"/>
                  <a:pt x="41412" y="363669"/>
                  <a:pt x="25861" y="455938"/>
                </a:cubicBezTo>
                <a:cubicBezTo>
                  <a:pt x="10310" y="548207"/>
                  <a:pt x="11347" y="749333"/>
                  <a:pt x="7200" y="785619"/>
                </a:cubicBezTo>
                <a:cubicBezTo>
                  <a:pt x="3053" y="821905"/>
                  <a:pt x="-2131" y="744150"/>
                  <a:pt x="979" y="673652"/>
                </a:cubicBezTo>
                <a:cubicBezTo>
                  <a:pt x="4089" y="603154"/>
                  <a:pt x="-12498" y="471489"/>
                  <a:pt x="25861" y="362632"/>
                </a:cubicBezTo>
                <a:cubicBezTo>
                  <a:pt x="64220" y="253775"/>
                  <a:pt x="181371" y="23620"/>
                  <a:pt x="193812" y="1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D26779E-EC6C-11DD-1A2B-C50423D37BB3}"/>
              </a:ext>
            </a:extLst>
          </p:cNvPr>
          <p:cNvSpPr/>
          <p:nvPr/>
        </p:nvSpPr>
        <p:spPr>
          <a:xfrm>
            <a:off x="2293239" y="6885597"/>
            <a:ext cx="542120" cy="778773"/>
          </a:xfrm>
          <a:custGeom>
            <a:avLst/>
            <a:gdLst>
              <a:gd name="connsiteX0" fmla="*/ 468622 w 542120"/>
              <a:gd name="connsiteY0" fmla="*/ 395 h 778773"/>
              <a:gd name="connsiteX1" fmla="*/ 512165 w 542120"/>
              <a:gd name="connsiteY1" fmla="*/ 386060 h 778773"/>
              <a:gd name="connsiteX2" fmla="*/ 512165 w 542120"/>
              <a:gd name="connsiteY2" fmla="*/ 535350 h 778773"/>
              <a:gd name="connsiteX3" fmla="*/ 437520 w 542120"/>
              <a:gd name="connsiteY3" fmla="*/ 647317 h 778773"/>
              <a:gd name="connsiteX4" fmla="*/ 2092 w 542120"/>
              <a:gd name="connsiteY4" fmla="*/ 777946 h 778773"/>
              <a:gd name="connsiteX5" fmla="*/ 282010 w 542120"/>
              <a:gd name="connsiteY5" fmla="*/ 697081 h 778773"/>
              <a:gd name="connsiteX6" fmla="*/ 505945 w 542120"/>
              <a:gd name="connsiteY6" fmla="*/ 578893 h 778773"/>
              <a:gd name="connsiteX7" fmla="*/ 537047 w 542120"/>
              <a:gd name="connsiteY7" fmla="*/ 317636 h 778773"/>
              <a:gd name="connsiteX8" fmla="*/ 468622 w 542120"/>
              <a:gd name="connsiteY8" fmla="*/ 395 h 77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120" h="778773">
                <a:moveTo>
                  <a:pt x="468622" y="395"/>
                </a:moveTo>
                <a:cubicBezTo>
                  <a:pt x="464475" y="11799"/>
                  <a:pt x="504908" y="296901"/>
                  <a:pt x="512165" y="386060"/>
                </a:cubicBezTo>
                <a:cubicBezTo>
                  <a:pt x="519422" y="475219"/>
                  <a:pt x="524606" y="491807"/>
                  <a:pt x="512165" y="535350"/>
                </a:cubicBezTo>
                <a:cubicBezTo>
                  <a:pt x="499724" y="578893"/>
                  <a:pt x="522532" y="606884"/>
                  <a:pt x="437520" y="647317"/>
                </a:cubicBezTo>
                <a:cubicBezTo>
                  <a:pt x="352508" y="687750"/>
                  <a:pt x="28010" y="769652"/>
                  <a:pt x="2092" y="777946"/>
                </a:cubicBezTo>
                <a:cubicBezTo>
                  <a:pt x="-23826" y="786240"/>
                  <a:pt x="198035" y="730256"/>
                  <a:pt x="282010" y="697081"/>
                </a:cubicBezTo>
                <a:cubicBezTo>
                  <a:pt x="365985" y="663906"/>
                  <a:pt x="463439" y="642134"/>
                  <a:pt x="505945" y="578893"/>
                </a:cubicBezTo>
                <a:cubicBezTo>
                  <a:pt x="548451" y="515652"/>
                  <a:pt x="545341" y="407832"/>
                  <a:pt x="537047" y="317636"/>
                </a:cubicBezTo>
                <a:cubicBezTo>
                  <a:pt x="528753" y="227440"/>
                  <a:pt x="472769" y="-11009"/>
                  <a:pt x="468622" y="3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79323BF-1241-68AF-4FC8-6A1360DEFA37}"/>
              </a:ext>
            </a:extLst>
          </p:cNvPr>
          <p:cNvSpPr/>
          <p:nvPr/>
        </p:nvSpPr>
        <p:spPr>
          <a:xfrm>
            <a:off x="3203211" y="7052184"/>
            <a:ext cx="373862" cy="1063135"/>
          </a:xfrm>
          <a:custGeom>
            <a:avLst/>
            <a:gdLst>
              <a:gd name="connsiteX0" fmla="*/ 299 w 373862"/>
              <a:gd name="connsiteY0" fmla="*/ 1759 h 1063135"/>
              <a:gd name="connsiteX1" fmla="*/ 311320 w 373862"/>
              <a:gd name="connsiteY1" fmla="*/ 617579 h 1063135"/>
              <a:gd name="connsiteX2" fmla="*/ 286438 w 373862"/>
              <a:gd name="connsiteY2" fmla="*/ 1053008 h 1063135"/>
              <a:gd name="connsiteX3" fmla="*/ 311320 w 373862"/>
              <a:gd name="connsiteY3" fmla="*/ 903718 h 1063135"/>
              <a:gd name="connsiteX4" fmla="*/ 373524 w 373862"/>
              <a:gd name="connsiteY4" fmla="*/ 667343 h 1063135"/>
              <a:gd name="connsiteX5" fmla="*/ 336201 w 373862"/>
              <a:gd name="connsiteY5" fmla="*/ 188371 h 1063135"/>
              <a:gd name="connsiteX6" fmla="*/ 336201 w 373862"/>
              <a:gd name="connsiteY6" fmla="*/ 636240 h 1063135"/>
              <a:gd name="connsiteX7" fmla="*/ 255336 w 373862"/>
              <a:gd name="connsiteY7" fmla="*/ 437187 h 1063135"/>
              <a:gd name="connsiteX8" fmla="*/ 299 w 373862"/>
              <a:gd name="connsiteY8" fmla="*/ 1759 h 106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862" h="1063135">
                <a:moveTo>
                  <a:pt x="299" y="1759"/>
                </a:moveTo>
                <a:cubicBezTo>
                  <a:pt x="9630" y="31824"/>
                  <a:pt x="263630" y="442371"/>
                  <a:pt x="311320" y="617579"/>
                </a:cubicBezTo>
                <a:cubicBezTo>
                  <a:pt x="359010" y="792787"/>
                  <a:pt x="286438" y="1005318"/>
                  <a:pt x="286438" y="1053008"/>
                </a:cubicBezTo>
                <a:cubicBezTo>
                  <a:pt x="286438" y="1100698"/>
                  <a:pt x="296806" y="967996"/>
                  <a:pt x="311320" y="903718"/>
                </a:cubicBezTo>
                <a:cubicBezTo>
                  <a:pt x="325834" y="839441"/>
                  <a:pt x="369377" y="786567"/>
                  <a:pt x="373524" y="667343"/>
                </a:cubicBezTo>
                <a:cubicBezTo>
                  <a:pt x="377671" y="548119"/>
                  <a:pt x="342422" y="193555"/>
                  <a:pt x="336201" y="188371"/>
                </a:cubicBezTo>
                <a:cubicBezTo>
                  <a:pt x="329981" y="183187"/>
                  <a:pt x="349679" y="594771"/>
                  <a:pt x="336201" y="636240"/>
                </a:cubicBezTo>
                <a:cubicBezTo>
                  <a:pt x="322724" y="677709"/>
                  <a:pt x="308209" y="538787"/>
                  <a:pt x="255336" y="437187"/>
                </a:cubicBezTo>
                <a:cubicBezTo>
                  <a:pt x="202463" y="335587"/>
                  <a:pt x="-9032" y="-28306"/>
                  <a:pt x="299" y="17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EAA0DA8-9411-9F06-7880-61BCC4CB49C8}"/>
              </a:ext>
            </a:extLst>
          </p:cNvPr>
          <p:cNvSpPr/>
          <p:nvPr/>
        </p:nvSpPr>
        <p:spPr>
          <a:xfrm>
            <a:off x="2898582" y="7032036"/>
            <a:ext cx="326408" cy="1006818"/>
          </a:xfrm>
          <a:custGeom>
            <a:avLst/>
            <a:gdLst>
              <a:gd name="connsiteX0" fmla="*/ 128 w 326408"/>
              <a:gd name="connsiteY0" fmla="*/ 3246 h 1006818"/>
              <a:gd name="connsiteX1" fmla="*/ 304928 w 326408"/>
              <a:gd name="connsiteY1" fmla="*/ 550642 h 1006818"/>
              <a:gd name="connsiteX2" fmla="*/ 242724 w 326408"/>
              <a:gd name="connsiteY2" fmla="*/ 1004731 h 1006818"/>
              <a:gd name="connsiteX3" fmla="*/ 311149 w 326408"/>
              <a:gd name="connsiteY3" fmla="*/ 712372 h 1006818"/>
              <a:gd name="connsiteX4" fmla="*/ 317369 w 326408"/>
              <a:gd name="connsiteY4" fmla="*/ 538201 h 1006818"/>
              <a:gd name="connsiteX5" fmla="*/ 323589 w 326408"/>
              <a:gd name="connsiteY5" fmla="*/ 413793 h 1006818"/>
              <a:gd name="connsiteX6" fmla="*/ 267606 w 326408"/>
              <a:gd name="connsiteY6" fmla="*/ 326707 h 1006818"/>
              <a:gd name="connsiteX7" fmla="*/ 128 w 326408"/>
              <a:gd name="connsiteY7" fmla="*/ 3246 h 100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08" h="1006818">
                <a:moveTo>
                  <a:pt x="128" y="3246"/>
                </a:moveTo>
                <a:cubicBezTo>
                  <a:pt x="6348" y="40568"/>
                  <a:pt x="264495" y="383728"/>
                  <a:pt x="304928" y="550642"/>
                </a:cubicBezTo>
                <a:cubicBezTo>
                  <a:pt x="345361" y="717556"/>
                  <a:pt x="241687" y="977776"/>
                  <a:pt x="242724" y="1004731"/>
                </a:cubicBezTo>
                <a:cubicBezTo>
                  <a:pt x="243761" y="1031686"/>
                  <a:pt x="298708" y="790127"/>
                  <a:pt x="311149" y="712372"/>
                </a:cubicBezTo>
                <a:cubicBezTo>
                  <a:pt x="323590" y="634617"/>
                  <a:pt x="315296" y="587964"/>
                  <a:pt x="317369" y="538201"/>
                </a:cubicBezTo>
                <a:cubicBezTo>
                  <a:pt x="319442" y="488438"/>
                  <a:pt x="331883" y="449042"/>
                  <a:pt x="323589" y="413793"/>
                </a:cubicBezTo>
                <a:cubicBezTo>
                  <a:pt x="315295" y="378544"/>
                  <a:pt x="319443" y="392021"/>
                  <a:pt x="267606" y="326707"/>
                </a:cubicBezTo>
                <a:cubicBezTo>
                  <a:pt x="215769" y="261393"/>
                  <a:pt x="-6092" y="-34076"/>
                  <a:pt x="128" y="3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0414BDD-BFF6-EEF0-2984-86DA4AF58365}"/>
              </a:ext>
            </a:extLst>
          </p:cNvPr>
          <p:cNvSpPr/>
          <p:nvPr/>
        </p:nvSpPr>
        <p:spPr>
          <a:xfrm>
            <a:off x="3117850" y="6543541"/>
            <a:ext cx="892752" cy="146184"/>
          </a:xfrm>
          <a:custGeom>
            <a:avLst/>
            <a:gdLst>
              <a:gd name="connsiteX0" fmla="*/ 0 w 892752"/>
              <a:gd name="connsiteY0" fmla="*/ 146184 h 146184"/>
              <a:gd name="connsiteX1" fmla="*/ 295275 w 892752"/>
              <a:gd name="connsiteY1" fmla="*/ 47759 h 146184"/>
              <a:gd name="connsiteX2" fmla="*/ 577850 w 892752"/>
              <a:gd name="connsiteY2" fmla="*/ 57284 h 146184"/>
              <a:gd name="connsiteX3" fmla="*/ 555625 w 892752"/>
              <a:gd name="connsiteY3" fmla="*/ 9659 h 146184"/>
              <a:gd name="connsiteX4" fmla="*/ 889000 w 892752"/>
              <a:gd name="connsiteY4" fmla="*/ 25534 h 146184"/>
              <a:gd name="connsiteX5" fmla="*/ 723900 w 892752"/>
              <a:gd name="connsiteY5" fmla="*/ 19184 h 146184"/>
              <a:gd name="connsiteX6" fmla="*/ 549275 w 892752"/>
              <a:gd name="connsiteY6" fmla="*/ 19184 h 146184"/>
              <a:gd name="connsiteX7" fmla="*/ 346075 w 892752"/>
              <a:gd name="connsiteY7" fmla="*/ 134 h 146184"/>
              <a:gd name="connsiteX8" fmla="*/ 419100 w 892752"/>
              <a:gd name="connsiteY8" fmla="*/ 12834 h 146184"/>
              <a:gd name="connsiteX9" fmla="*/ 292100 w 892752"/>
              <a:gd name="connsiteY9" fmla="*/ 50934 h 146184"/>
              <a:gd name="connsiteX10" fmla="*/ 0 w 892752"/>
              <a:gd name="connsiteY10" fmla="*/ 146184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752" h="146184">
                <a:moveTo>
                  <a:pt x="0" y="146184"/>
                </a:moveTo>
                <a:cubicBezTo>
                  <a:pt x="99483" y="104380"/>
                  <a:pt x="198967" y="62576"/>
                  <a:pt x="295275" y="47759"/>
                </a:cubicBezTo>
                <a:cubicBezTo>
                  <a:pt x="391583" y="32942"/>
                  <a:pt x="534458" y="63634"/>
                  <a:pt x="577850" y="57284"/>
                </a:cubicBezTo>
                <a:cubicBezTo>
                  <a:pt x="621242" y="50934"/>
                  <a:pt x="503767" y="14951"/>
                  <a:pt x="555625" y="9659"/>
                </a:cubicBezTo>
                <a:cubicBezTo>
                  <a:pt x="607483" y="4367"/>
                  <a:pt x="860954" y="23947"/>
                  <a:pt x="889000" y="25534"/>
                </a:cubicBezTo>
                <a:cubicBezTo>
                  <a:pt x="917046" y="27121"/>
                  <a:pt x="780521" y="20242"/>
                  <a:pt x="723900" y="19184"/>
                </a:cubicBezTo>
                <a:cubicBezTo>
                  <a:pt x="667279" y="18126"/>
                  <a:pt x="612246" y="22359"/>
                  <a:pt x="549275" y="19184"/>
                </a:cubicBezTo>
                <a:cubicBezTo>
                  <a:pt x="486304" y="16009"/>
                  <a:pt x="367771" y="1192"/>
                  <a:pt x="346075" y="134"/>
                </a:cubicBezTo>
                <a:cubicBezTo>
                  <a:pt x="324379" y="-924"/>
                  <a:pt x="428096" y="4367"/>
                  <a:pt x="419100" y="12834"/>
                </a:cubicBezTo>
                <a:cubicBezTo>
                  <a:pt x="410104" y="21301"/>
                  <a:pt x="292100" y="50934"/>
                  <a:pt x="292100" y="50934"/>
                </a:cubicBezTo>
                <a:lnTo>
                  <a:pt x="0" y="146184"/>
                </a:ln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924ADBA-3565-3AF1-0937-FAD69F27098E}"/>
              </a:ext>
            </a:extLst>
          </p:cNvPr>
          <p:cNvSpPr/>
          <p:nvPr/>
        </p:nvSpPr>
        <p:spPr>
          <a:xfrm>
            <a:off x="3228788" y="6343647"/>
            <a:ext cx="57342" cy="180981"/>
          </a:xfrm>
          <a:custGeom>
            <a:avLst/>
            <a:gdLst>
              <a:gd name="connsiteX0" fmla="*/ 187 w 57342"/>
              <a:gd name="connsiteY0" fmla="*/ 3 h 180981"/>
              <a:gd name="connsiteX1" fmla="*/ 38287 w 57342"/>
              <a:gd name="connsiteY1" fmla="*/ 95253 h 180981"/>
              <a:gd name="connsiteX2" fmla="*/ 19237 w 57342"/>
              <a:gd name="connsiteY2" fmla="*/ 180978 h 180981"/>
              <a:gd name="connsiteX3" fmla="*/ 57337 w 57342"/>
              <a:gd name="connsiteY3" fmla="*/ 98428 h 180981"/>
              <a:gd name="connsiteX4" fmla="*/ 187 w 57342"/>
              <a:gd name="connsiteY4" fmla="*/ 3 h 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2" h="180981">
                <a:moveTo>
                  <a:pt x="187" y="3"/>
                </a:moveTo>
                <a:cubicBezTo>
                  <a:pt x="-2988" y="-526"/>
                  <a:pt x="35112" y="65090"/>
                  <a:pt x="38287" y="95253"/>
                </a:cubicBezTo>
                <a:cubicBezTo>
                  <a:pt x="41462" y="125416"/>
                  <a:pt x="16062" y="180449"/>
                  <a:pt x="19237" y="180978"/>
                </a:cubicBezTo>
                <a:cubicBezTo>
                  <a:pt x="22412" y="181507"/>
                  <a:pt x="57866" y="123299"/>
                  <a:pt x="57337" y="98428"/>
                </a:cubicBezTo>
                <a:cubicBezTo>
                  <a:pt x="56808" y="73557"/>
                  <a:pt x="3362" y="532"/>
                  <a:pt x="187" y="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CD542D4-1EBA-463A-BAFD-F1768749BB4C}"/>
              </a:ext>
            </a:extLst>
          </p:cNvPr>
          <p:cNvSpPr/>
          <p:nvPr/>
        </p:nvSpPr>
        <p:spPr>
          <a:xfrm>
            <a:off x="4641744" y="1928217"/>
            <a:ext cx="440012" cy="2795240"/>
          </a:xfrm>
          <a:custGeom>
            <a:avLst/>
            <a:gdLst>
              <a:gd name="connsiteX0" fmla="*/ 21191 w 440012"/>
              <a:gd name="connsiteY0" fmla="*/ 102660 h 2795240"/>
              <a:gd name="connsiteX1" fmla="*/ 61606 w 440012"/>
              <a:gd name="connsiteY1" fmla="*/ 158232 h 2795240"/>
              <a:gd name="connsiteX2" fmla="*/ 213164 w 440012"/>
              <a:gd name="connsiteY2" fmla="*/ 1188826 h 2795240"/>
              <a:gd name="connsiteX3" fmla="*/ 46450 w 440012"/>
              <a:gd name="connsiteY3" fmla="*/ 1734435 h 2795240"/>
              <a:gd name="connsiteX4" fmla="*/ 415242 w 440012"/>
              <a:gd name="connsiteY4" fmla="*/ 2734718 h 2795240"/>
              <a:gd name="connsiteX5" fmla="*/ 389982 w 440012"/>
              <a:gd name="connsiteY5" fmla="*/ 2648835 h 2795240"/>
              <a:gd name="connsiteX6" fmla="*/ 258632 w 440012"/>
              <a:gd name="connsiteY6" fmla="*/ 2360875 h 2795240"/>
              <a:gd name="connsiteX7" fmla="*/ 16139 w 440012"/>
              <a:gd name="connsiteY7" fmla="*/ 1598033 h 2795240"/>
              <a:gd name="connsiteX8" fmla="*/ 36347 w 440012"/>
              <a:gd name="connsiteY8" fmla="*/ 1795058 h 2795240"/>
              <a:gd name="connsiteX9" fmla="*/ 147489 w 440012"/>
              <a:gd name="connsiteY9" fmla="*/ 1330280 h 2795240"/>
              <a:gd name="connsiteX10" fmla="*/ 198008 w 440012"/>
              <a:gd name="connsiteY10" fmla="*/ 1123151 h 2795240"/>
              <a:gd name="connsiteX11" fmla="*/ 21191 w 440012"/>
              <a:gd name="connsiteY11" fmla="*/ 102660 h 279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012" h="2795240">
                <a:moveTo>
                  <a:pt x="21191" y="102660"/>
                </a:moveTo>
                <a:cubicBezTo>
                  <a:pt x="-1543" y="-58160"/>
                  <a:pt x="29611" y="-22796"/>
                  <a:pt x="61606" y="158232"/>
                </a:cubicBezTo>
                <a:cubicBezTo>
                  <a:pt x="93601" y="339260"/>
                  <a:pt x="215690" y="926126"/>
                  <a:pt x="213164" y="1188826"/>
                </a:cubicBezTo>
                <a:cubicBezTo>
                  <a:pt x="210638" y="1451527"/>
                  <a:pt x="12770" y="1476786"/>
                  <a:pt x="46450" y="1734435"/>
                </a:cubicBezTo>
                <a:cubicBezTo>
                  <a:pt x="80130" y="1992084"/>
                  <a:pt x="357987" y="2582318"/>
                  <a:pt x="415242" y="2734718"/>
                </a:cubicBezTo>
                <a:cubicBezTo>
                  <a:pt x="472497" y="2887118"/>
                  <a:pt x="416084" y="2711142"/>
                  <a:pt x="389982" y="2648835"/>
                </a:cubicBezTo>
                <a:cubicBezTo>
                  <a:pt x="363880" y="2586528"/>
                  <a:pt x="320939" y="2536009"/>
                  <a:pt x="258632" y="2360875"/>
                </a:cubicBezTo>
                <a:cubicBezTo>
                  <a:pt x="196325" y="2185741"/>
                  <a:pt x="53186" y="1692336"/>
                  <a:pt x="16139" y="1598033"/>
                </a:cubicBezTo>
                <a:cubicBezTo>
                  <a:pt x="-20908" y="1503730"/>
                  <a:pt x="14455" y="1839684"/>
                  <a:pt x="36347" y="1795058"/>
                </a:cubicBezTo>
                <a:cubicBezTo>
                  <a:pt x="58239" y="1750433"/>
                  <a:pt x="120545" y="1442265"/>
                  <a:pt x="147489" y="1330280"/>
                </a:cubicBezTo>
                <a:cubicBezTo>
                  <a:pt x="174433" y="1218295"/>
                  <a:pt x="221584" y="1335332"/>
                  <a:pt x="198008" y="1123151"/>
                </a:cubicBezTo>
                <a:cubicBezTo>
                  <a:pt x="174432" y="910970"/>
                  <a:pt x="43925" y="263480"/>
                  <a:pt x="21191" y="1026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EF3FEBE-6159-1D53-E369-BCB971D4A666}"/>
              </a:ext>
            </a:extLst>
          </p:cNvPr>
          <p:cNvSpPr/>
          <p:nvPr/>
        </p:nvSpPr>
        <p:spPr>
          <a:xfrm>
            <a:off x="4612650" y="3162067"/>
            <a:ext cx="264970" cy="1581151"/>
          </a:xfrm>
          <a:custGeom>
            <a:avLst/>
            <a:gdLst>
              <a:gd name="connsiteX0" fmla="*/ 9869 w 264970"/>
              <a:gd name="connsiteY0" fmla="*/ 443 h 1581151"/>
              <a:gd name="connsiteX1" fmla="*/ 35129 w 264970"/>
              <a:gd name="connsiteY1" fmla="*/ 657195 h 1581151"/>
              <a:gd name="connsiteX2" fmla="*/ 247310 w 264970"/>
              <a:gd name="connsiteY2" fmla="*/ 1516024 h 1581151"/>
              <a:gd name="connsiteX3" fmla="*/ 227102 w 264970"/>
              <a:gd name="connsiteY3" fmla="*/ 1435193 h 1581151"/>
              <a:gd name="connsiteX4" fmla="*/ 19973 w 264970"/>
              <a:gd name="connsiteY4" fmla="*/ 753182 h 1581151"/>
              <a:gd name="connsiteX5" fmla="*/ 9869 w 264970"/>
              <a:gd name="connsiteY5" fmla="*/ 443 h 158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970" h="1581151">
                <a:moveTo>
                  <a:pt x="9869" y="443"/>
                </a:moveTo>
                <a:cubicBezTo>
                  <a:pt x="12395" y="-15555"/>
                  <a:pt x="-4444" y="404598"/>
                  <a:pt x="35129" y="657195"/>
                </a:cubicBezTo>
                <a:cubicBezTo>
                  <a:pt x="74702" y="909792"/>
                  <a:pt x="215315" y="1386358"/>
                  <a:pt x="247310" y="1516024"/>
                </a:cubicBezTo>
                <a:cubicBezTo>
                  <a:pt x="279305" y="1645690"/>
                  <a:pt x="264991" y="1562333"/>
                  <a:pt x="227102" y="1435193"/>
                </a:cubicBezTo>
                <a:cubicBezTo>
                  <a:pt x="189213" y="1308053"/>
                  <a:pt x="56179" y="988939"/>
                  <a:pt x="19973" y="753182"/>
                </a:cubicBezTo>
                <a:cubicBezTo>
                  <a:pt x="-16233" y="517425"/>
                  <a:pt x="7343" y="16441"/>
                  <a:pt x="9869" y="4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8B3A503-A508-C81F-B8BC-E61DFE1CAE2A}"/>
              </a:ext>
            </a:extLst>
          </p:cNvPr>
          <p:cNvSpPr/>
          <p:nvPr/>
        </p:nvSpPr>
        <p:spPr>
          <a:xfrm>
            <a:off x="4996347" y="4478945"/>
            <a:ext cx="486990" cy="1447173"/>
          </a:xfrm>
          <a:custGeom>
            <a:avLst/>
            <a:gdLst>
              <a:gd name="connsiteX0" fmla="*/ 15 w 486990"/>
              <a:gd name="connsiteY0" fmla="*/ 2120 h 1447173"/>
              <a:gd name="connsiteX1" fmla="*/ 378910 w 486990"/>
              <a:gd name="connsiteY1" fmla="*/ 951884 h 1447173"/>
              <a:gd name="connsiteX2" fmla="*/ 222301 w 486990"/>
              <a:gd name="connsiteY2" fmla="*/ 1436869 h 1447173"/>
              <a:gd name="connsiteX3" fmla="*/ 313235 w 486990"/>
              <a:gd name="connsiteY3" fmla="*/ 1239844 h 1447173"/>
              <a:gd name="connsiteX4" fmla="*/ 485001 w 486990"/>
              <a:gd name="connsiteY4" fmla="*/ 739703 h 1447173"/>
              <a:gd name="connsiteX5" fmla="*/ 404170 w 486990"/>
              <a:gd name="connsiteY5" fmla="*/ 881157 h 1447173"/>
              <a:gd name="connsiteX6" fmla="*/ 363755 w 486990"/>
              <a:gd name="connsiteY6" fmla="*/ 699287 h 1447173"/>
              <a:gd name="connsiteX7" fmla="*/ 15 w 486990"/>
              <a:gd name="connsiteY7" fmla="*/ 2120 h 14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990" h="1447173">
                <a:moveTo>
                  <a:pt x="15" y="2120"/>
                </a:moveTo>
                <a:cubicBezTo>
                  <a:pt x="2541" y="44220"/>
                  <a:pt x="341862" y="712759"/>
                  <a:pt x="378910" y="951884"/>
                </a:cubicBezTo>
                <a:cubicBezTo>
                  <a:pt x="415958" y="1191009"/>
                  <a:pt x="233247" y="1388876"/>
                  <a:pt x="222301" y="1436869"/>
                </a:cubicBezTo>
                <a:cubicBezTo>
                  <a:pt x="211355" y="1484862"/>
                  <a:pt x="269452" y="1356038"/>
                  <a:pt x="313235" y="1239844"/>
                </a:cubicBezTo>
                <a:cubicBezTo>
                  <a:pt x="357018" y="1123650"/>
                  <a:pt x="469845" y="799484"/>
                  <a:pt x="485001" y="739703"/>
                </a:cubicBezTo>
                <a:cubicBezTo>
                  <a:pt x="500157" y="679922"/>
                  <a:pt x="424378" y="887893"/>
                  <a:pt x="404170" y="881157"/>
                </a:cubicBezTo>
                <a:cubicBezTo>
                  <a:pt x="383962" y="874421"/>
                  <a:pt x="426904" y="841583"/>
                  <a:pt x="363755" y="699287"/>
                </a:cubicBezTo>
                <a:cubicBezTo>
                  <a:pt x="300606" y="556991"/>
                  <a:pt x="-2511" y="-39980"/>
                  <a:pt x="15" y="212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A4347B4-F2E2-F69E-4679-5947BB4C610D}"/>
              </a:ext>
            </a:extLst>
          </p:cNvPr>
          <p:cNvSpPr/>
          <p:nvPr/>
        </p:nvSpPr>
        <p:spPr>
          <a:xfrm>
            <a:off x="4990587" y="5257669"/>
            <a:ext cx="722172" cy="1507382"/>
          </a:xfrm>
          <a:custGeom>
            <a:avLst/>
            <a:gdLst>
              <a:gd name="connsiteX0" fmla="*/ 718098 w 722172"/>
              <a:gd name="connsiteY0" fmla="*/ 6446 h 1507382"/>
              <a:gd name="connsiteX1" fmla="*/ 217957 w 722172"/>
              <a:gd name="connsiteY1" fmla="*/ 1158287 h 1507382"/>
              <a:gd name="connsiteX2" fmla="*/ 723 w 722172"/>
              <a:gd name="connsiteY2" fmla="*/ 1506870 h 1507382"/>
              <a:gd name="connsiteX3" fmla="*/ 167437 w 722172"/>
              <a:gd name="connsiteY3" fmla="*/ 1213858 h 1507382"/>
              <a:gd name="connsiteX4" fmla="*/ 657475 w 722172"/>
              <a:gd name="connsiteY4" fmla="*/ 395445 h 1507382"/>
              <a:gd name="connsiteX5" fmla="*/ 465501 w 722172"/>
              <a:gd name="connsiteY5" fmla="*/ 678353 h 1507382"/>
              <a:gd name="connsiteX6" fmla="*/ 718098 w 722172"/>
              <a:gd name="connsiteY6" fmla="*/ 6446 h 150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172" h="1507382">
                <a:moveTo>
                  <a:pt x="718098" y="6446"/>
                </a:moveTo>
                <a:cubicBezTo>
                  <a:pt x="676841" y="86435"/>
                  <a:pt x="337519" y="908216"/>
                  <a:pt x="217957" y="1158287"/>
                </a:cubicBezTo>
                <a:cubicBezTo>
                  <a:pt x="98394" y="1408358"/>
                  <a:pt x="9143" y="1497608"/>
                  <a:pt x="723" y="1506870"/>
                </a:cubicBezTo>
                <a:cubicBezTo>
                  <a:pt x="-7697" y="1516132"/>
                  <a:pt x="57978" y="1399095"/>
                  <a:pt x="167437" y="1213858"/>
                </a:cubicBezTo>
                <a:cubicBezTo>
                  <a:pt x="276896" y="1028621"/>
                  <a:pt x="607798" y="484696"/>
                  <a:pt x="657475" y="395445"/>
                </a:cubicBezTo>
                <a:cubicBezTo>
                  <a:pt x="707152" y="306194"/>
                  <a:pt x="457081" y="740660"/>
                  <a:pt x="465501" y="678353"/>
                </a:cubicBezTo>
                <a:cubicBezTo>
                  <a:pt x="473921" y="616046"/>
                  <a:pt x="759355" y="-73543"/>
                  <a:pt x="718098" y="64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374D3D47-F40F-18C2-908B-B9B8A0037BEE}"/>
              </a:ext>
            </a:extLst>
          </p:cNvPr>
          <p:cNvSpPr/>
          <p:nvPr/>
        </p:nvSpPr>
        <p:spPr>
          <a:xfrm>
            <a:off x="4760785" y="1789694"/>
            <a:ext cx="1043814" cy="1595859"/>
          </a:xfrm>
          <a:custGeom>
            <a:avLst/>
            <a:gdLst>
              <a:gd name="connsiteX0" fmla="*/ 8240 w 1043814"/>
              <a:gd name="connsiteY0" fmla="*/ 322014 h 1595859"/>
              <a:gd name="connsiteX1" fmla="*/ 538693 w 1043814"/>
              <a:gd name="connsiteY1" fmla="*/ 124989 h 1595859"/>
              <a:gd name="connsiteX2" fmla="*/ 1013575 w 1043814"/>
              <a:gd name="connsiteY2" fmla="*/ 923194 h 1595859"/>
              <a:gd name="connsiteX3" fmla="*/ 937796 w 1043814"/>
              <a:gd name="connsiteY3" fmla="*/ 1231362 h 1595859"/>
              <a:gd name="connsiteX4" fmla="*/ 862017 w 1043814"/>
              <a:gd name="connsiteY4" fmla="*/ 1595102 h 1595859"/>
              <a:gd name="connsiteX5" fmla="*/ 932744 w 1043814"/>
              <a:gd name="connsiteY5" fmla="*/ 1317245 h 1595859"/>
              <a:gd name="connsiteX6" fmla="*/ 1033783 w 1043814"/>
              <a:gd name="connsiteY6" fmla="*/ 993921 h 1595859"/>
              <a:gd name="connsiteX7" fmla="*/ 664992 w 1043814"/>
              <a:gd name="connsiteY7" fmla="*/ 69418 h 1595859"/>
              <a:gd name="connsiteX8" fmla="*/ 750875 w 1043814"/>
              <a:gd name="connsiteY8" fmla="*/ 337170 h 1595859"/>
              <a:gd name="connsiteX9" fmla="*/ 543745 w 1043814"/>
              <a:gd name="connsiteY9" fmla="*/ 8794 h 1595859"/>
              <a:gd name="connsiteX10" fmla="*/ 584161 w 1043814"/>
              <a:gd name="connsiteY10" fmla="*/ 94677 h 1595859"/>
              <a:gd name="connsiteX11" fmla="*/ 78967 w 1043814"/>
              <a:gd name="connsiteY11" fmla="*/ 99729 h 1595859"/>
              <a:gd name="connsiteX12" fmla="*/ 205266 w 1043814"/>
              <a:gd name="connsiteY12" fmla="*/ 165404 h 1595859"/>
              <a:gd name="connsiteX13" fmla="*/ 8240 w 1043814"/>
              <a:gd name="connsiteY13" fmla="*/ 322014 h 15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3814" h="1595859">
                <a:moveTo>
                  <a:pt x="8240" y="322014"/>
                </a:moveTo>
                <a:cubicBezTo>
                  <a:pt x="63811" y="315278"/>
                  <a:pt x="371137" y="24792"/>
                  <a:pt x="538693" y="124989"/>
                </a:cubicBezTo>
                <a:cubicBezTo>
                  <a:pt x="706249" y="225186"/>
                  <a:pt x="947058" y="738799"/>
                  <a:pt x="1013575" y="923194"/>
                </a:cubicBezTo>
                <a:cubicBezTo>
                  <a:pt x="1080092" y="1107589"/>
                  <a:pt x="963056" y="1119377"/>
                  <a:pt x="937796" y="1231362"/>
                </a:cubicBezTo>
                <a:cubicBezTo>
                  <a:pt x="912536" y="1343347"/>
                  <a:pt x="862859" y="1580788"/>
                  <a:pt x="862017" y="1595102"/>
                </a:cubicBezTo>
                <a:cubicBezTo>
                  <a:pt x="861175" y="1609416"/>
                  <a:pt x="904116" y="1417442"/>
                  <a:pt x="932744" y="1317245"/>
                </a:cubicBezTo>
                <a:cubicBezTo>
                  <a:pt x="961372" y="1217048"/>
                  <a:pt x="1078408" y="1201892"/>
                  <a:pt x="1033783" y="993921"/>
                </a:cubicBezTo>
                <a:cubicBezTo>
                  <a:pt x="989158" y="785950"/>
                  <a:pt x="712143" y="178876"/>
                  <a:pt x="664992" y="69418"/>
                </a:cubicBezTo>
                <a:cubicBezTo>
                  <a:pt x="617841" y="-40040"/>
                  <a:pt x="771083" y="347274"/>
                  <a:pt x="750875" y="337170"/>
                </a:cubicBezTo>
                <a:cubicBezTo>
                  <a:pt x="730667" y="327066"/>
                  <a:pt x="571531" y="49209"/>
                  <a:pt x="543745" y="8794"/>
                </a:cubicBezTo>
                <a:cubicBezTo>
                  <a:pt x="515959" y="-31622"/>
                  <a:pt x="661624" y="79521"/>
                  <a:pt x="584161" y="94677"/>
                </a:cubicBezTo>
                <a:cubicBezTo>
                  <a:pt x="506698" y="109833"/>
                  <a:pt x="142116" y="87941"/>
                  <a:pt x="78967" y="99729"/>
                </a:cubicBezTo>
                <a:cubicBezTo>
                  <a:pt x="15818" y="111517"/>
                  <a:pt x="214528" y="126673"/>
                  <a:pt x="205266" y="165404"/>
                </a:cubicBezTo>
                <a:cubicBezTo>
                  <a:pt x="196004" y="204135"/>
                  <a:pt x="-47331" y="328750"/>
                  <a:pt x="8240" y="3220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9FB9EB0-2F66-38C1-231D-6C991B8A967D}"/>
              </a:ext>
            </a:extLst>
          </p:cNvPr>
          <p:cNvSpPr/>
          <p:nvPr/>
        </p:nvSpPr>
        <p:spPr>
          <a:xfrm>
            <a:off x="5511310" y="1899512"/>
            <a:ext cx="1609732" cy="657257"/>
          </a:xfrm>
          <a:custGeom>
            <a:avLst/>
            <a:gdLst>
              <a:gd name="connsiteX0" fmla="*/ 5402 w 1609732"/>
              <a:gd name="connsiteY0" fmla="*/ 287975 h 657257"/>
              <a:gd name="connsiteX1" fmla="*/ 606582 w 1609732"/>
              <a:gd name="connsiteY1" fmla="*/ 287975 h 657257"/>
              <a:gd name="connsiteX2" fmla="*/ 1172398 w 1609732"/>
              <a:gd name="connsiteY2" fmla="*/ 540572 h 657257"/>
              <a:gd name="connsiteX3" fmla="*/ 1096619 w 1609732"/>
              <a:gd name="connsiteY3" fmla="*/ 318287 h 657257"/>
              <a:gd name="connsiteX4" fmla="*/ 1606865 w 1609732"/>
              <a:gd name="connsiteY4" fmla="*/ 656766 h 657257"/>
              <a:gd name="connsiteX5" fmla="*/ 1273437 w 1609732"/>
              <a:gd name="connsiteY5" fmla="*/ 383962 h 657257"/>
              <a:gd name="connsiteX6" fmla="*/ 652049 w 1609732"/>
              <a:gd name="connsiteY6" fmla="*/ 15 h 657257"/>
              <a:gd name="connsiteX7" fmla="*/ 1243125 w 1609732"/>
              <a:gd name="connsiteY7" fmla="*/ 368806 h 657257"/>
              <a:gd name="connsiteX8" fmla="*/ 924854 w 1609732"/>
              <a:gd name="connsiteY8" fmla="*/ 333443 h 657257"/>
              <a:gd name="connsiteX9" fmla="*/ 172115 w 1609732"/>
              <a:gd name="connsiteY9" fmla="*/ 40431 h 657257"/>
              <a:gd name="connsiteX10" fmla="*/ 571218 w 1609732"/>
              <a:gd name="connsiteY10" fmla="*/ 207144 h 657257"/>
              <a:gd name="connsiteX11" fmla="*/ 323673 w 1609732"/>
              <a:gd name="connsiteY11" fmla="*/ 237456 h 657257"/>
              <a:gd name="connsiteX12" fmla="*/ 5402 w 1609732"/>
              <a:gd name="connsiteY12" fmla="*/ 287975 h 6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9732" h="657257">
                <a:moveTo>
                  <a:pt x="5402" y="287975"/>
                </a:moveTo>
                <a:cubicBezTo>
                  <a:pt x="52554" y="296395"/>
                  <a:pt x="412083" y="245876"/>
                  <a:pt x="606582" y="287975"/>
                </a:cubicBezTo>
                <a:cubicBezTo>
                  <a:pt x="801081" y="330074"/>
                  <a:pt x="1090725" y="535520"/>
                  <a:pt x="1172398" y="540572"/>
                </a:cubicBezTo>
                <a:cubicBezTo>
                  <a:pt x="1254071" y="545624"/>
                  <a:pt x="1024208" y="298921"/>
                  <a:pt x="1096619" y="318287"/>
                </a:cubicBezTo>
                <a:cubicBezTo>
                  <a:pt x="1169030" y="337653"/>
                  <a:pt x="1577395" y="645820"/>
                  <a:pt x="1606865" y="656766"/>
                </a:cubicBezTo>
                <a:cubicBezTo>
                  <a:pt x="1636335" y="667712"/>
                  <a:pt x="1432573" y="493421"/>
                  <a:pt x="1273437" y="383962"/>
                </a:cubicBezTo>
                <a:cubicBezTo>
                  <a:pt x="1114301" y="274503"/>
                  <a:pt x="657101" y="2541"/>
                  <a:pt x="652049" y="15"/>
                </a:cubicBezTo>
                <a:cubicBezTo>
                  <a:pt x="646997" y="-2511"/>
                  <a:pt x="1197658" y="313235"/>
                  <a:pt x="1243125" y="368806"/>
                </a:cubicBezTo>
                <a:cubicBezTo>
                  <a:pt x="1288592" y="424377"/>
                  <a:pt x="1103356" y="388172"/>
                  <a:pt x="924854" y="333443"/>
                </a:cubicBezTo>
                <a:cubicBezTo>
                  <a:pt x="746352" y="278714"/>
                  <a:pt x="231054" y="61481"/>
                  <a:pt x="172115" y="40431"/>
                </a:cubicBezTo>
                <a:cubicBezTo>
                  <a:pt x="113176" y="19381"/>
                  <a:pt x="545958" y="174307"/>
                  <a:pt x="571218" y="207144"/>
                </a:cubicBezTo>
                <a:cubicBezTo>
                  <a:pt x="596478" y="239981"/>
                  <a:pt x="414608" y="223142"/>
                  <a:pt x="323673" y="237456"/>
                </a:cubicBezTo>
                <a:cubicBezTo>
                  <a:pt x="232738" y="251770"/>
                  <a:pt x="-41750" y="279555"/>
                  <a:pt x="5402" y="2879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9F4C2E0-8079-EEC5-6DB9-34639D0B252E}"/>
              </a:ext>
            </a:extLst>
          </p:cNvPr>
          <p:cNvSpPr/>
          <p:nvPr/>
        </p:nvSpPr>
        <p:spPr>
          <a:xfrm>
            <a:off x="6856910" y="2469741"/>
            <a:ext cx="954323" cy="1881167"/>
          </a:xfrm>
          <a:custGeom>
            <a:avLst/>
            <a:gdLst>
              <a:gd name="connsiteX0" fmla="*/ 8668 w 954323"/>
              <a:gd name="connsiteY0" fmla="*/ 10758 h 1881167"/>
              <a:gd name="connsiteX1" fmla="*/ 731094 w 954323"/>
              <a:gd name="connsiteY1" fmla="*/ 889795 h 1881167"/>
              <a:gd name="connsiteX2" fmla="*/ 680575 w 954323"/>
              <a:gd name="connsiteY2" fmla="*/ 889795 h 1881167"/>
              <a:gd name="connsiteX3" fmla="*/ 948328 w 954323"/>
              <a:gd name="connsiteY3" fmla="*/ 1854714 h 1881167"/>
              <a:gd name="connsiteX4" fmla="*/ 852341 w 954323"/>
              <a:gd name="connsiteY4" fmla="*/ 1556650 h 1881167"/>
              <a:gd name="connsiteX5" fmla="*/ 685627 w 954323"/>
              <a:gd name="connsiteY5" fmla="*/ 995886 h 1881167"/>
              <a:gd name="connsiteX6" fmla="*/ 266317 w 954323"/>
              <a:gd name="connsiteY6" fmla="*/ 152213 h 1881167"/>
              <a:gd name="connsiteX7" fmla="*/ 326940 w 954323"/>
              <a:gd name="connsiteY7" fmla="*/ 384602 h 1881167"/>
              <a:gd name="connsiteX8" fmla="*/ 8668 w 954323"/>
              <a:gd name="connsiteY8" fmla="*/ 10758 h 188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323" h="1881167">
                <a:moveTo>
                  <a:pt x="8668" y="10758"/>
                </a:moveTo>
                <a:cubicBezTo>
                  <a:pt x="76027" y="94957"/>
                  <a:pt x="619110" y="743289"/>
                  <a:pt x="731094" y="889795"/>
                </a:cubicBezTo>
                <a:cubicBezTo>
                  <a:pt x="843079" y="1036301"/>
                  <a:pt x="644369" y="728975"/>
                  <a:pt x="680575" y="889795"/>
                </a:cubicBezTo>
                <a:cubicBezTo>
                  <a:pt x="716781" y="1050615"/>
                  <a:pt x="919700" y="1743572"/>
                  <a:pt x="948328" y="1854714"/>
                </a:cubicBezTo>
                <a:cubicBezTo>
                  <a:pt x="976956" y="1965856"/>
                  <a:pt x="896125" y="1699788"/>
                  <a:pt x="852341" y="1556650"/>
                </a:cubicBezTo>
                <a:cubicBezTo>
                  <a:pt x="808557" y="1413512"/>
                  <a:pt x="783298" y="1229959"/>
                  <a:pt x="685627" y="995886"/>
                </a:cubicBezTo>
                <a:cubicBezTo>
                  <a:pt x="587956" y="761813"/>
                  <a:pt x="326098" y="254094"/>
                  <a:pt x="266317" y="152213"/>
                </a:cubicBezTo>
                <a:cubicBezTo>
                  <a:pt x="206536" y="50332"/>
                  <a:pt x="366513" y="405652"/>
                  <a:pt x="326940" y="384602"/>
                </a:cubicBezTo>
                <a:cubicBezTo>
                  <a:pt x="287367" y="363552"/>
                  <a:pt x="-58691" y="-73441"/>
                  <a:pt x="8668" y="10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D7F195-4DCB-1C99-0D37-9055686642AD}"/>
              </a:ext>
            </a:extLst>
          </p:cNvPr>
          <p:cNvSpPr/>
          <p:nvPr/>
        </p:nvSpPr>
        <p:spPr>
          <a:xfrm>
            <a:off x="5678700" y="2929633"/>
            <a:ext cx="1051554" cy="1660613"/>
          </a:xfrm>
          <a:custGeom>
            <a:avLst/>
            <a:gdLst>
              <a:gd name="connsiteX0" fmla="*/ 312893 w 1051554"/>
              <a:gd name="connsiteY0" fmla="*/ 10592 h 1660613"/>
              <a:gd name="connsiteX1" fmla="*/ 322997 w 1051554"/>
              <a:gd name="connsiteY1" fmla="*/ 162150 h 1660613"/>
              <a:gd name="connsiteX2" fmla="*/ 136076 w 1051554"/>
              <a:gd name="connsiteY2" fmla="*/ 788590 h 1660613"/>
              <a:gd name="connsiteX3" fmla="*/ 984801 w 1051554"/>
              <a:gd name="connsiteY3" fmla="*/ 1607003 h 1660613"/>
              <a:gd name="connsiteX4" fmla="*/ 888814 w 1051554"/>
              <a:gd name="connsiteY4" fmla="*/ 1495861 h 1660613"/>
              <a:gd name="connsiteX5" fmla="*/ 29985 w 1051554"/>
              <a:gd name="connsiteY5" fmla="*/ 798694 h 1660613"/>
              <a:gd name="connsiteX6" fmla="*/ 196699 w 1051554"/>
              <a:gd name="connsiteY6" fmla="*/ 753227 h 1660613"/>
              <a:gd name="connsiteX7" fmla="*/ 206803 w 1051554"/>
              <a:gd name="connsiteY7" fmla="*/ 379384 h 1660613"/>
              <a:gd name="connsiteX8" fmla="*/ 312893 w 1051554"/>
              <a:gd name="connsiteY8" fmla="*/ 10592 h 166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54" h="1660613">
                <a:moveTo>
                  <a:pt x="312893" y="10592"/>
                </a:moveTo>
                <a:cubicBezTo>
                  <a:pt x="332259" y="-25614"/>
                  <a:pt x="352466" y="32484"/>
                  <a:pt x="322997" y="162150"/>
                </a:cubicBezTo>
                <a:cubicBezTo>
                  <a:pt x="293528" y="291816"/>
                  <a:pt x="25775" y="547781"/>
                  <a:pt x="136076" y="788590"/>
                </a:cubicBezTo>
                <a:cubicBezTo>
                  <a:pt x="246377" y="1029399"/>
                  <a:pt x="859345" y="1489125"/>
                  <a:pt x="984801" y="1607003"/>
                </a:cubicBezTo>
                <a:cubicBezTo>
                  <a:pt x="1110257" y="1724881"/>
                  <a:pt x="1047950" y="1630579"/>
                  <a:pt x="888814" y="1495861"/>
                </a:cubicBezTo>
                <a:cubicBezTo>
                  <a:pt x="729678" y="1361143"/>
                  <a:pt x="145338" y="922466"/>
                  <a:pt x="29985" y="798694"/>
                </a:cubicBezTo>
                <a:cubicBezTo>
                  <a:pt x="-85368" y="674922"/>
                  <a:pt x="167229" y="823112"/>
                  <a:pt x="196699" y="753227"/>
                </a:cubicBezTo>
                <a:cubicBezTo>
                  <a:pt x="226169" y="683342"/>
                  <a:pt x="189963" y="496420"/>
                  <a:pt x="206803" y="379384"/>
                </a:cubicBezTo>
                <a:cubicBezTo>
                  <a:pt x="223643" y="262348"/>
                  <a:pt x="293527" y="46798"/>
                  <a:pt x="312893" y="10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CDD280E-50E9-300D-FABB-4733C2F1503D}"/>
              </a:ext>
            </a:extLst>
          </p:cNvPr>
          <p:cNvSpPr/>
          <p:nvPr/>
        </p:nvSpPr>
        <p:spPr>
          <a:xfrm>
            <a:off x="5077128" y="4334270"/>
            <a:ext cx="874103" cy="1805644"/>
          </a:xfrm>
          <a:custGeom>
            <a:avLst/>
            <a:gdLst>
              <a:gd name="connsiteX0" fmla="*/ 65 w 874103"/>
              <a:gd name="connsiteY0" fmla="*/ 289 h 1805644"/>
              <a:gd name="connsiteX1" fmla="*/ 747752 w 874103"/>
              <a:gd name="connsiteY1" fmla="*/ 1268324 h 1805644"/>
              <a:gd name="connsiteX2" fmla="*/ 646713 w 874103"/>
              <a:gd name="connsiteY2" fmla="*/ 1803829 h 1805644"/>
              <a:gd name="connsiteX3" fmla="*/ 803323 w 874103"/>
              <a:gd name="connsiteY3" fmla="*/ 1435038 h 1805644"/>
              <a:gd name="connsiteX4" fmla="*/ 833634 w 874103"/>
              <a:gd name="connsiteY4" fmla="*/ 1217805 h 1805644"/>
              <a:gd name="connsiteX5" fmla="*/ 368857 w 874103"/>
              <a:gd name="connsiteY5" fmla="*/ 333717 h 1805644"/>
              <a:gd name="connsiteX6" fmla="*/ 803323 w 874103"/>
              <a:gd name="connsiteY6" fmla="*/ 1293584 h 1805644"/>
              <a:gd name="connsiteX7" fmla="*/ 793219 w 874103"/>
              <a:gd name="connsiteY7" fmla="*/ 1152130 h 1805644"/>
              <a:gd name="connsiteX8" fmla="*/ 65 w 874103"/>
              <a:gd name="connsiteY8" fmla="*/ 289 h 180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3" h="1805644">
                <a:moveTo>
                  <a:pt x="65" y="289"/>
                </a:moveTo>
                <a:cubicBezTo>
                  <a:pt x="-7513" y="19655"/>
                  <a:pt x="639977" y="967734"/>
                  <a:pt x="747752" y="1268324"/>
                </a:cubicBezTo>
                <a:cubicBezTo>
                  <a:pt x="855527" y="1568914"/>
                  <a:pt x="637451" y="1776043"/>
                  <a:pt x="646713" y="1803829"/>
                </a:cubicBezTo>
                <a:cubicBezTo>
                  <a:pt x="655975" y="1831615"/>
                  <a:pt x="772170" y="1532709"/>
                  <a:pt x="803323" y="1435038"/>
                </a:cubicBezTo>
                <a:cubicBezTo>
                  <a:pt x="834476" y="1337367"/>
                  <a:pt x="906045" y="1401358"/>
                  <a:pt x="833634" y="1217805"/>
                </a:cubicBezTo>
                <a:cubicBezTo>
                  <a:pt x="761223" y="1034252"/>
                  <a:pt x="373909" y="321087"/>
                  <a:pt x="368857" y="333717"/>
                </a:cubicBezTo>
                <a:cubicBezTo>
                  <a:pt x="363805" y="346347"/>
                  <a:pt x="732596" y="1157182"/>
                  <a:pt x="803323" y="1293584"/>
                </a:cubicBezTo>
                <a:cubicBezTo>
                  <a:pt x="874050" y="1429986"/>
                  <a:pt x="922885" y="1364311"/>
                  <a:pt x="793219" y="1152130"/>
                </a:cubicBezTo>
                <a:cubicBezTo>
                  <a:pt x="663553" y="939949"/>
                  <a:pt x="7643" y="-19077"/>
                  <a:pt x="65" y="2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90681BC-B455-87FE-944C-02378CC90B52}"/>
              </a:ext>
            </a:extLst>
          </p:cNvPr>
          <p:cNvSpPr/>
          <p:nvPr/>
        </p:nvSpPr>
        <p:spPr>
          <a:xfrm>
            <a:off x="5483199" y="5749065"/>
            <a:ext cx="459060" cy="1801342"/>
          </a:xfrm>
          <a:custGeom>
            <a:avLst/>
            <a:gdLst>
              <a:gd name="connsiteX0" fmla="*/ 331577 w 459060"/>
              <a:gd name="connsiteY0" fmla="*/ 36 h 1801342"/>
              <a:gd name="connsiteX1" fmla="*/ 73928 w 459060"/>
              <a:gd name="connsiteY1" fmla="*/ 803293 h 1801342"/>
              <a:gd name="connsiteX2" fmla="*/ 447771 w 459060"/>
              <a:gd name="connsiteY2" fmla="*/ 1763160 h 1801342"/>
              <a:gd name="connsiteX3" fmla="*/ 336629 w 459060"/>
              <a:gd name="connsiteY3" fmla="*/ 1556031 h 1801342"/>
              <a:gd name="connsiteX4" fmla="*/ 78980 w 459060"/>
              <a:gd name="connsiteY4" fmla="*/ 1050838 h 1801342"/>
              <a:gd name="connsiteX5" fmla="*/ 13305 w 459060"/>
              <a:gd name="connsiteY5" fmla="*/ 833605 h 1801342"/>
              <a:gd name="connsiteX6" fmla="*/ 331577 w 459060"/>
              <a:gd name="connsiteY6" fmla="*/ 36 h 18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060" h="1801342">
                <a:moveTo>
                  <a:pt x="331577" y="36"/>
                </a:moveTo>
                <a:cubicBezTo>
                  <a:pt x="341681" y="-5016"/>
                  <a:pt x="54562" y="509439"/>
                  <a:pt x="73928" y="803293"/>
                </a:cubicBezTo>
                <a:cubicBezTo>
                  <a:pt x="93294" y="1097147"/>
                  <a:pt x="403988" y="1637704"/>
                  <a:pt x="447771" y="1763160"/>
                </a:cubicBezTo>
                <a:cubicBezTo>
                  <a:pt x="491554" y="1888616"/>
                  <a:pt x="398094" y="1674751"/>
                  <a:pt x="336629" y="1556031"/>
                </a:cubicBezTo>
                <a:cubicBezTo>
                  <a:pt x="275164" y="1437311"/>
                  <a:pt x="132867" y="1171242"/>
                  <a:pt x="78980" y="1050838"/>
                </a:cubicBezTo>
                <a:cubicBezTo>
                  <a:pt x="25093" y="930434"/>
                  <a:pt x="-24584" y="1004529"/>
                  <a:pt x="13305" y="833605"/>
                </a:cubicBezTo>
                <a:cubicBezTo>
                  <a:pt x="51194" y="662681"/>
                  <a:pt x="321473" y="5088"/>
                  <a:pt x="331577" y="3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8BC6374-4E12-08B4-1785-A7E4AAA48B34}"/>
              </a:ext>
            </a:extLst>
          </p:cNvPr>
          <p:cNvSpPr/>
          <p:nvPr/>
        </p:nvSpPr>
        <p:spPr>
          <a:xfrm>
            <a:off x="6048418" y="2248499"/>
            <a:ext cx="2242736" cy="3310202"/>
          </a:xfrm>
          <a:custGeom>
            <a:avLst/>
            <a:gdLst>
              <a:gd name="connsiteX0" fmla="*/ 38275 w 2242736"/>
              <a:gd name="connsiteY0" fmla="*/ 75892 h 3310202"/>
              <a:gd name="connsiteX1" fmla="*/ 233719 w 2242736"/>
              <a:gd name="connsiteY1" fmla="*/ 208515 h 3310202"/>
              <a:gd name="connsiteX2" fmla="*/ 1629750 w 2242736"/>
              <a:gd name="connsiteY2" fmla="*/ 1883751 h 3310202"/>
              <a:gd name="connsiteX3" fmla="*/ 2202122 w 2242736"/>
              <a:gd name="connsiteY3" fmla="*/ 3223941 h 3310202"/>
              <a:gd name="connsiteX4" fmla="*/ 2118361 w 2242736"/>
              <a:gd name="connsiteY4" fmla="*/ 3007556 h 3310202"/>
              <a:gd name="connsiteX5" fmla="*/ 1497127 w 2242736"/>
              <a:gd name="connsiteY5" fmla="*/ 1632466 h 3310202"/>
              <a:gd name="connsiteX6" fmla="*/ 778171 w 2242736"/>
              <a:gd name="connsiteY6" fmla="*/ 473761 h 3310202"/>
              <a:gd name="connsiteX7" fmla="*/ 1252822 w 2242736"/>
              <a:gd name="connsiteY7" fmla="*/ 1360240 h 3310202"/>
              <a:gd name="connsiteX8" fmla="*/ 638568 w 2242736"/>
              <a:gd name="connsiteY8" fmla="*/ 669205 h 3310202"/>
              <a:gd name="connsiteX9" fmla="*/ 38275 w 2242736"/>
              <a:gd name="connsiteY9" fmla="*/ 75892 h 33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736" h="3310202">
                <a:moveTo>
                  <a:pt x="38275" y="75892"/>
                </a:moveTo>
                <a:cubicBezTo>
                  <a:pt x="-29200" y="-890"/>
                  <a:pt x="-31527" y="-92795"/>
                  <a:pt x="233719" y="208515"/>
                </a:cubicBezTo>
                <a:cubicBezTo>
                  <a:pt x="498965" y="509825"/>
                  <a:pt x="1301683" y="1381180"/>
                  <a:pt x="1629750" y="1883751"/>
                </a:cubicBezTo>
                <a:cubicBezTo>
                  <a:pt x="1957817" y="2386322"/>
                  <a:pt x="2120687" y="3036640"/>
                  <a:pt x="2202122" y="3223941"/>
                </a:cubicBezTo>
                <a:cubicBezTo>
                  <a:pt x="2283557" y="3411242"/>
                  <a:pt x="2235860" y="3272802"/>
                  <a:pt x="2118361" y="3007556"/>
                </a:cubicBezTo>
                <a:cubicBezTo>
                  <a:pt x="2000862" y="2742310"/>
                  <a:pt x="1720492" y="2054765"/>
                  <a:pt x="1497127" y="1632466"/>
                </a:cubicBezTo>
                <a:cubicBezTo>
                  <a:pt x="1273762" y="1210167"/>
                  <a:pt x="818889" y="519132"/>
                  <a:pt x="778171" y="473761"/>
                </a:cubicBezTo>
                <a:cubicBezTo>
                  <a:pt x="737454" y="428390"/>
                  <a:pt x="1276089" y="1327666"/>
                  <a:pt x="1252822" y="1360240"/>
                </a:cubicBezTo>
                <a:cubicBezTo>
                  <a:pt x="1229555" y="1392814"/>
                  <a:pt x="844482" y="887916"/>
                  <a:pt x="638568" y="669205"/>
                </a:cubicBezTo>
                <a:cubicBezTo>
                  <a:pt x="432654" y="450494"/>
                  <a:pt x="105750" y="152674"/>
                  <a:pt x="38275" y="75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E2B5398-CB78-6503-A6A0-5721C815D1BE}"/>
              </a:ext>
            </a:extLst>
          </p:cNvPr>
          <p:cNvSpPr/>
          <p:nvPr/>
        </p:nvSpPr>
        <p:spPr>
          <a:xfrm>
            <a:off x="6230468" y="2823128"/>
            <a:ext cx="1737309" cy="2858727"/>
          </a:xfrm>
          <a:custGeom>
            <a:avLst/>
            <a:gdLst>
              <a:gd name="connsiteX0" fmla="*/ 30729 w 1737309"/>
              <a:gd name="connsiteY0" fmla="*/ 45715 h 2858727"/>
              <a:gd name="connsiteX1" fmla="*/ 1454680 w 1737309"/>
              <a:gd name="connsiteY1" fmla="*/ 1951296 h 2858727"/>
              <a:gd name="connsiteX2" fmla="*/ 1678045 w 1737309"/>
              <a:gd name="connsiteY2" fmla="*/ 2830796 h 2858727"/>
              <a:gd name="connsiteX3" fmla="*/ 1664085 w 1737309"/>
              <a:gd name="connsiteY3" fmla="*/ 2593470 h 2858727"/>
              <a:gd name="connsiteX4" fmla="*/ 1622204 w 1737309"/>
              <a:gd name="connsiteY4" fmla="*/ 2125800 h 2858727"/>
              <a:gd name="connsiteX5" fmla="*/ 240134 w 1737309"/>
              <a:gd name="connsiteY5" fmla="*/ 129477 h 2858727"/>
              <a:gd name="connsiteX6" fmla="*/ 456518 w 1737309"/>
              <a:gd name="connsiteY6" fmla="*/ 555266 h 2858727"/>
              <a:gd name="connsiteX7" fmla="*/ 30729 w 1737309"/>
              <a:gd name="connsiteY7" fmla="*/ 45715 h 285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309" h="2858727">
                <a:moveTo>
                  <a:pt x="30729" y="45715"/>
                </a:moveTo>
                <a:cubicBezTo>
                  <a:pt x="197089" y="278387"/>
                  <a:pt x="1180127" y="1487116"/>
                  <a:pt x="1454680" y="1951296"/>
                </a:cubicBezTo>
                <a:cubicBezTo>
                  <a:pt x="1729233" y="2415476"/>
                  <a:pt x="1643144" y="2723767"/>
                  <a:pt x="1678045" y="2830796"/>
                </a:cubicBezTo>
                <a:cubicBezTo>
                  <a:pt x="1712946" y="2937825"/>
                  <a:pt x="1673392" y="2710969"/>
                  <a:pt x="1664085" y="2593470"/>
                </a:cubicBezTo>
                <a:cubicBezTo>
                  <a:pt x="1654778" y="2475971"/>
                  <a:pt x="1859529" y="2536466"/>
                  <a:pt x="1622204" y="2125800"/>
                </a:cubicBezTo>
                <a:cubicBezTo>
                  <a:pt x="1384879" y="1715135"/>
                  <a:pt x="434415" y="391233"/>
                  <a:pt x="240134" y="129477"/>
                </a:cubicBezTo>
                <a:cubicBezTo>
                  <a:pt x="45853" y="-132279"/>
                  <a:pt x="486765" y="566900"/>
                  <a:pt x="456518" y="555266"/>
                </a:cubicBezTo>
                <a:cubicBezTo>
                  <a:pt x="426271" y="543632"/>
                  <a:pt x="-135631" y="-186957"/>
                  <a:pt x="30729" y="457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EEDDA46-82F6-2AE9-0684-3A0985A02B58}"/>
              </a:ext>
            </a:extLst>
          </p:cNvPr>
          <p:cNvSpPr/>
          <p:nvPr/>
        </p:nvSpPr>
        <p:spPr>
          <a:xfrm>
            <a:off x="4959833" y="1846447"/>
            <a:ext cx="334219" cy="2686852"/>
          </a:xfrm>
          <a:custGeom>
            <a:avLst/>
            <a:gdLst>
              <a:gd name="connsiteX0" fmla="*/ 17016 w 334219"/>
              <a:gd name="connsiteY0" fmla="*/ 101016 h 2686852"/>
              <a:gd name="connsiteX1" fmla="*/ 142659 w 334219"/>
              <a:gd name="connsiteY1" fmla="*/ 1441205 h 2686852"/>
              <a:gd name="connsiteX2" fmla="*/ 310182 w 334219"/>
              <a:gd name="connsiteY2" fmla="*/ 2530109 h 2686852"/>
              <a:gd name="connsiteX3" fmla="*/ 303202 w 334219"/>
              <a:gd name="connsiteY3" fmla="*/ 2446347 h 2686852"/>
              <a:gd name="connsiteX4" fmla="*/ 30976 w 334219"/>
              <a:gd name="connsiteY4" fmla="*/ 359281 h 2686852"/>
              <a:gd name="connsiteX5" fmla="*/ 17016 w 334219"/>
              <a:gd name="connsiteY5" fmla="*/ 101016 h 26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219" h="2686852">
                <a:moveTo>
                  <a:pt x="17016" y="101016"/>
                </a:moveTo>
                <a:cubicBezTo>
                  <a:pt x="35630" y="281337"/>
                  <a:pt x="93798" y="1036356"/>
                  <a:pt x="142659" y="1441205"/>
                </a:cubicBezTo>
                <a:cubicBezTo>
                  <a:pt x="191520" y="1846054"/>
                  <a:pt x="283425" y="2362585"/>
                  <a:pt x="310182" y="2530109"/>
                </a:cubicBezTo>
                <a:cubicBezTo>
                  <a:pt x="336939" y="2697633"/>
                  <a:pt x="349736" y="2808152"/>
                  <a:pt x="303202" y="2446347"/>
                </a:cubicBezTo>
                <a:cubicBezTo>
                  <a:pt x="256668" y="2084542"/>
                  <a:pt x="76347" y="751333"/>
                  <a:pt x="30976" y="359281"/>
                </a:cubicBezTo>
                <a:cubicBezTo>
                  <a:pt x="-14395" y="-32771"/>
                  <a:pt x="-1598" y="-79305"/>
                  <a:pt x="17016" y="1010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C0A0D35-58C4-609F-8673-9953CBC73358}"/>
              </a:ext>
            </a:extLst>
          </p:cNvPr>
          <p:cNvSpPr/>
          <p:nvPr/>
        </p:nvSpPr>
        <p:spPr>
          <a:xfrm>
            <a:off x="5142128" y="2362800"/>
            <a:ext cx="1120856" cy="2837530"/>
          </a:xfrm>
          <a:custGeom>
            <a:avLst/>
            <a:gdLst>
              <a:gd name="connsiteX0" fmla="*/ 358232 w 1120856"/>
              <a:gd name="connsiteY0" fmla="*/ 10452 h 2837530"/>
              <a:gd name="connsiteX1" fmla="*/ 44125 w 1120856"/>
              <a:gd name="connsiteY1" fmla="*/ 1078415 h 2837530"/>
              <a:gd name="connsiteX2" fmla="*/ 1042287 w 1120856"/>
              <a:gd name="connsiteY2" fmla="*/ 2704791 h 2837530"/>
              <a:gd name="connsiteX3" fmla="*/ 958525 w 1120856"/>
              <a:gd name="connsiteY3" fmla="*/ 2579148 h 2837530"/>
              <a:gd name="connsiteX4" fmla="*/ 176748 w 1120856"/>
              <a:gd name="connsiteY4" fmla="*/ 1280840 h 2837530"/>
              <a:gd name="connsiteX5" fmla="*/ 532736 w 1120856"/>
              <a:gd name="connsiteY5" fmla="*/ 205896 h 2837530"/>
              <a:gd name="connsiteX6" fmla="*/ 127887 w 1120856"/>
              <a:gd name="connsiteY6" fmla="*/ 1113316 h 2837530"/>
              <a:gd name="connsiteX7" fmla="*/ 58086 w 1120856"/>
              <a:gd name="connsiteY7" fmla="*/ 820150 h 2837530"/>
              <a:gd name="connsiteX8" fmla="*/ 16205 w 1120856"/>
              <a:gd name="connsiteY8" fmla="*/ 547924 h 2837530"/>
              <a:gd name="connsiteX9" fmla="*/ 358232 w 1120856"/>
              <a:gd name="connsiteY9" fmla="*/ 10452 h 283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0856" h="2837530">
                <a:moveTo>
                  <a:pt x="358232" y="10452"/>
                </a:moveTo>
                <a:cubicBezTo>
                  <a:pt x="362885" y="98867"/>
                  <a:pt x="-69884" y="629359"/>
                  <a:pt x="44125" y="1078415"/>
                </a:cubicBezTo>
                <a:cubicBezTo>
                  <a:pt x="158134" y="1527472"/>
                  <a:pt x="889887" y="2454669"/>
                  <a:pt x="1042287" y="2704791"/>
                </a:cubicBezTo>
                <a:cubicBezTo>
                  <a:pt x="1194687" y="2954913"/>
                  <a:pt x="1102781" y="2816473"/>
                  <a:pt x="958525" y="2579148"/>
                </a:cubicBezTo>
                <a:cubicBezTo>
                  <a:pt x="814269" y="2341823"/>
                  <a:pt x="247713" y="1676382"/>
                  <a:pt x="176748" y="1280840"/>
                </a:cubicBezTo>
                <a:cubicBezTo>
                  <a:pt x="105783" y="885298"/>
                  <a:pt x="540880" y="233817"/>
                  <a:pt x="532736" y="205896"/>
                </a:cubicBezTo>
                <a:cubicBezTo>
                  <a:pt x="524592" y="177975"/>
                  <a:pt x="206995" y="1010940"/>
                  <a:pt x="127887" y="1113316"/>
                </a:cubicBezTo>
                <a:cubicBezTo>
                  <a:pt x="48779" y="1215692"/>
                  <a:pt x="76700" y="914382"/>
                  <a:pt x="58086" y="820150"/>
                </a:cubicBezTo>
                <a:cubicBezTo>
                  <a:pt x="39472" y="725918"/>
                  <a:pt x="-31493" y="675894"/>
                  <a:pt x="16205" y="547924"/>
                </a:cubicBezTo>
                <a:cubicBezTo>
                  <a:pt x="63903" y="419955"/>
                  <a:pt x="353579" y="-77963"/>
                  <a:pt x="358232" y="104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2B7D277-92F9-B1EA-8FBB-A4E285CD3A6B}"/>
              </a:ext>
            </a:extLst>
          </p:cNvPr>
          <p:cNvSpPr/>
          <p:nvPr/>
        </p:nvSpPr>
        <p:spPr>
          <a:xfrm>
            <a:off x="5702785" y="2205686"/>
            <a:ext cx="1490146" cy="2901463"/>
          </a:xfrm>
          <a:custGeom>
            <a:avLst/>
            <a:gdLst>
              <a:gd name="connsiteX0" fmla="*/ 0 w 1490146"/>
              <a:gd name="connsiteY0" fmla="*/ 42 h 2901463"/>
              <a:gd name="connsiteX1" fmla="*/ 544452 w 1490146"/>
              <a:gd name="connsiteY1" fmla="*/ 851621 h 2901463"/>
              <a:gd name="connsiteX2" fmla="*/ 390888 w 1490146"/>
              <a:gd name="connsiteY2" fmla="*/ 1675279 h 2901463"/>
              <a:gd name="connsiteX3" fmla="*/ 425789 w 1490146"/>
              <a:gd name="connsiteY3" fmla="*/ 1577557 h 2901463"/>
              <a:gd name="connsiteX4" fmla="*/ 1472812 w 1490146"/>
              <a:gd name="connsiteY4" fmla="*/ 2875865 h 2901463"/>
              <a:gd name="connsiteX5" fmla="*/ 1033062 w 1490146"/>
              <a:gd name="connsiteY5" fmla="*/ 2366314 h 2901463"/>
              <a:gd name="connsiteX6" fmla="*/ 432769 w 1490146"/>
              <a:gd name="connsiteY6" fmla="*/ 1465874 h 2901463"/>
              <a:gd name="connsiteX7" fmla="*/ 411829 w 1490146"/>
              <a:gd name="connsiteY7" fmla="*/ 1263450 h 2901463"/>
              <a:gd name="connsiteX8" fmla="*/ 460690 w 1490146"/>
              <a:gd name="connsiteY8" fmla="*/ 1347212 h 2901463"/>
              <a:gd name="connsiteX9" fmla="*/ 544452 w 1490146"/>
              <a:gd name="connsiteY9" fmla="*/ 816720 h 2901463"/>
              <a:gd name="connsiteX10" fmla="*/ 0 w 1490146"/>
              <a:gd name="connsiteY10" fmla="*/ 42 h 290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0146" h="2901463">
                <a:moveTo>
                  <a:pt x="0" y="42"/>
                </a:moveTo>
                <a:cubicBezTo>
                  <a:pt x="0" y="5859"/>
                  <a:pt x="479304" y="572415"/>
                  <a:pt x="544452" y="851621"/>
                </a:cubicBezTo>
                <a:cubicBezTo>
                  <a:pt x="609600" y="1130827"/>
                  <a:pt x="410665" y="1554290"/>
                  <a:pt x="390888" y="1675279"/>
                </a:cubicBezTo>
                <a:cubicBezTo>
                  <a:pt x="371111" y="1796268"/>
                  <a:pt x="245468" y="1377459"/>
                  <a:pt x="425789" y="1577557"/>
                </a:cubicBezTo>
                <a:cubicBezTo>
                  <a:pt x="606110" y="1777655"/>
                  <a:pt x="1371600" y="2744406"/>
                  <a:pt x="1472812" y="2875865"/>
                </a:cubicBezTo>
                <a:cubicBezTo>
                  <a:pt x="1574024" y="3007324"/>
                  <a:pt x="1206403" y="2601313"/>
                  <a:pt x="1033062" y="2366314"/>
                </a:cubicBezTo>
                <a:cubicBezTo>
                  <a:pt x="859722" y="2131316"/>
                  <a:pt x="536308" y="1649685"/>
                  <a:pt x="432769" y="1465874"/>
                </a:cubicBezTo>
                <a:cubicBezTo>
                  <a:pt x="329230" y="1282063"/>
                  <a:pt x="407176" y="1283227"/>
                  <a:pt x="411829" y="1263450"/>
                </a:cubicBezTo>
                <a:cubicBezTo>
                  <a:pt x="416482" y="1243673"/>
                  <a:pt x="438586" y="1421667"/>
                  <a:pt x="460690" y="1347212"/>
                </a:cubicBezTo>
                <a:cubicBezTo>
                  <a:pt x="482794" y="1272757"/>
                  <a:pt x="615417" y="1043575"/>
                  <a:pt x="544452" y="816720"/>
                </a:cubicBezTo>
                <a:cubicBezTo>
                  <a:pt x="473487" y="589865"/>
                  <a:pt x="0" y="-5775"/>
                  <a:pt x="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DB08465-249A-BD36-5B3B-35A471F23D4D}"/>
              </a:ext>
            </a:extLst>
          </p:cNvPr>
          <p:cNvSpPr/>
          <p:nvPr/>
        </p:nvSpPr>
        <p:spPr>
          <a:xfrm>
            <a:off x="6462246" y="4199725"/>
            <a:ext cx="596760" cy="2498406"/>
          </a:xfrm>
          <a:custGeom>
            <a:avLst/>
            <a:gdLst>
              <a:gd name="connsiteX0" fmla="*/ 538847 w 596760"/>
              <a:gd name="connsiteY0" fmla="*/ 72128 h 2498406"/>
              <a:gd name="connsiteX1" fmla="*/ 545827 w 596760"/>
              <a:gd name="connsiteY1" fmla="*/ 176831 h 2498406"/>
              <a:gd name="connsiteX2" fmla="*/ 120038 w 596760"/>
              <a:gd name="connsiteY2" fmla="*/ 1398357 h 2498406"/>
              <a:gd name="connsiteX3" fmla="*/ 175879 w 596760"/>
              <a:gd name="connsiteY3" fmla="*/ 2403499 h 2498406"/>
              <a:gd name="connsiteX4" fmla="*/ 161919 w 596760"/>
              <a:gd name="connsiteY4" fmla="*/ 2284837 h 2498406"/>
              <a:gd name="connsiteX5" fmla="*/ 8356 w 596760"/>
              <a:gd name="connsiteY5" fmla="*/ 888806 h 2498406"/>
              <a:gd name="connsiteX6" fmla="*/ 57217 w 596760"/>
              <a:gd name="connsiteY6" fmla="*/ 1147072 h 2498406"/>
              <a:gd name="connsiteX7" fmla="*/ 364343 w 596760"/>
              <a:gd name="connsiteY7" fmla="*/ 574699 h 2498406"/>
              <a:gd name="connsiteX8" fmla="*/ 322462 w 596760"/>
              <a:gd name="connsiteY8" fmla="*/ 881826 h 2498406"/>
              <a:gd name="connsiteX9" fmla="*/ 587708 w 596760"/>
              <a:gd name="connsiteY9" fmla="*/ 58168 h 2498406"/>
              <a:gd name="connsiteX10" fmla="*/ 538847 w 596760"/>
              <a:gd name="connsiteY10" fmla="*/ 72128 h 249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760" h="2498406">
                <a:moveTo>
                  <a:pt x="538847" y="72128"/>
                </a:moveTo>
                <a:cubicBezTo>
                  <a:pt x="531867" y="91905"/>
                  <a:pt x="615628" y="-44207"/>
                  <a:pt x="545827" y="176831"/>
                </a:cubicBezTo>
                <a:cubicBezTo>
                  <a:pt x="476026" y="397869"/>
                  <a:pt x="181696" y="1027246"/>
                  <a:pt x="120038" y="1398357"/>
                </a:cubicBezTo>
                <a:cubicBezTo>
                  <a:pt x="58380" y="1769468"/>
                  <a:pt x="168899" y="2255752"/>
                  <a:pt x="175879" y="2403499"/>
                </a:cubicBezTo>
                <a:cubicBezTo>
                  <a:pt x="182859" y="2551246"/>
                  <a:pt x="189839" y="2537286"/>
                  <a:pt x="161919" y="2284837"/>
                </a:cubicBezTo>
                <a:cubicBezTo>
                  <a:pt x="133999" y="2032388"/>
                  <a:pt x="25806" y="1078433"/>
                  <a:pt x="8356" y="888806"/>
                </a:cubicBezTo>
                <a:cubicBezTo>
                  <a:pt x="-9094" y="699179"/>
                  <a:pt x="-2114" y="1199423"/>
                  <a:pt x="57217" y="1147072"/>
                </a:cubicBezTo>
                <a:cubicBezTo>
                  <a:pt x="116548" y="1094721"/>
                  <a:pt x="320136" y="618907"/>
                  <a:pt x="364343" y="574699"/>
                </a:cubicBezTo>
                <a:cubicBezTo>
                  <a:pt x="408550" y="530491"/>
                  <a:pt x="285234" y="967915"/>
                  <a:pt x="322462" y="881826"/>
                </a:cubicBezTo>
                <a:cubicBezTo>
                  <a:pt x="359689" y="795738"/>
                  <a:pt x="552807" y="187301"/>
                  <a:pt x="587708" y="58168"/>
                </a:cubicBezTo>
                <a:cubicBezTo>
                  <a:pt x="622609" y="-70965"/>
                  <a:pt x="545827" y="52351"/>
                  <a:pt x="538847" y="72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A9CEB134-D30E-32C2-35AE-2D8F538A7298}"/>
              </a:ext>
            </a:extLst>
          </p:cNvPr>
          <p:cNvSpPr/>
          <p:nvPr/>
        </p:nvSpPr>
        <p:spPr>
          <a:xfrm>
            <a:off x="7670031" y="4611503"/>
            <a:ext cx="461869" cy="2072804"/>
          </a:xfrm>
          <a:custGeom>
            <a:avLst/>
            <a:gdLst>
              <a:gd name="connsiteX0" fmla="*/ 22097 w 461869"/>
              <a:gd name="connsiteY0" fmla="*/ 79160 h 2072804"/>
              <a:gd name="connsiteX1" fmla="*/ 56998 w 461869"/>
              <a:gd name="connsiteY1" fmla="*/ 135001 h 2072804"/>
              <a:gd name="connsiteX2" fmla="*/ 392045 w 461869"/>
              <a:gd name="connsiteY2" fmla="*/ 1195984 h 2072804"/>
              <a:gd name="connsiteX3" fmla="*/ 140760 w 461869"/>
              <a:gd name="connsiteY3" fmla="*/ 2040582 h 2072804"/>
              <a:gd name="connsiteX4" fmla="*/ 238482 w 461869"/>
              <a:gd name="connsiteY4" fmla="*/ 1817218 h 2072804"/>
              <a:gd name="connsiteX5" fmla="*/ 461847 w 461869"/>
              <a:gd name="connsiteY5" fmla="*/ 1070341 h 2072804"/>
              <a:gd name="connsiteX6" fmla="*/ 252442 w 461869"/>
              <a:gd name="connsiteY6" fmla="*/ 330445 h 2072804"/>
              <a:gd name="connsiteX7" fmla="*/ 287343 w 461869"/>
              <a:gd name="connsiteY7" fmla="*/ 728314 h 2072804"/>
              <a:gd name="connsiteX8" fmla="*/ 22097 w 461869"/>
              <a:gd name="connsiteY8" fmla="*/ 79160 h 207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69" h="2072804">
                <a:moveTo>
                  <a:pt x="22097" y="79160"/>
                </a:moveTo>
                <a:cubicBezTo>
                  <a:pt x="-16294" y="-19725"/>
                  <a:pt x="-4660" y="-51136"/>
                  <a:pt x="56998" y="135001"/>
                </a:cubicBezTo>
                <a:cubicBezTo>
                  <a:pt x="118656" y="321138"/>
                  <a:pt x="378085" y="878387"/>
                  <a:pt x="392045" y="1195984"/>
                </a:cubicBezTo>
                <a:cubicBezTo>
                  <a:pt x="406005" y="1513581"/>
                  <a:pt x="166354" y="1937043"/>
                  <a:pt x="140760" y="2040582"/>
                </a:cubicBezTo>
                <a:cubicBezTo>
                  <a:pt x="115166" y="2144121"/>
                  <a:pt x="184968" y="1978925"/>
                  <a:pt x="238482" y="1817218"/>
                </a:cubicBezTo>
                <a:cubicBezTo>
                  <a:pt x="291996" y="1655511"/>
                  <a:pt x="459520" y="1318136"/>
                  <a:pt x="461847" y="1070341"/>
                </a:cubicBezTo>
                <a:cubicBezTo>
                  <a:pt x="464174" y="822546"/>
                  <a:pt x="281526" y="387450"/>
                  <a:pt x="252442" y="330445"/>
                </a:cubicBezTo>
                <a:cubicBezTo>
                  <a:pt x="223358" y="273440"/>
                  <a:pt x="323407" y="773685"/>
                  <a:pt x="287343" y="728314"/>
                </a:cubicBezTo>
                <a:cubicBezTo>
                  <a:pt x="251279" y="682943"/>
                  <a:pt x="60488" y="178045"/>
                  <a:pt x="22097" y="79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1FF0471-9C68-5C65-6C19-D7E27C7F41CE}"/>
              </a:ext>
            </a:extLst>
          </p:cNvPr>
          <p:cNvSpPr/>
          <p:nvPr/>
        </p:nvSpPr>
        <p:spPr>
          <a:xfrm>
            <a:off x="7357605" y="4418074"/>
            <a:ext cx="578832" cy="2554173"/>
          </a:xfrm>
          <a:custGeom>
            <a:avLst/>
            <a:gdLst>
              <a:gd name="connsiteX0" fmla="*/ 285662 w 578832"/>
              <a:gd name="connsiteY0" fmla="*/ 363 h 2554173"/>
              <a:gd name="connsiteX1" fmla="*/ 48337 w 578832"/>
              <a:gd name="connsiteY1" fmla="*/ 1138128 h 2554173"/>
              <a:gd name="connsiteX2" fmla="*/ 264722 w 578832"/>
              <a:gd name="connsiteY2" fmla="*/ 2247972 h 2554173"/>
              <a:gd name="connsiteX3" fmla="*/ 264722 w 578832"/>
              <a:gd name="connsiteY3" fmla="*/ 2038567 h 2554173"/>
              <a:gd name="connsiteX4" fmla="*/ 264722 w 578832"/>
              <a:gd name="connsiteY4" fmla="*/ 2548118 h 2554173"/>
              <a:gd name="connsiteX5" fmla="*/ 264722 w 578832"/>
              <a:gd name="connsiteY5" fmla="*/ 2227031 h 2554173"/>
              <a:gd name="connsiteX6" fmla="*/ 578829 w 578832"/>
              <a:gd name="connsiteY6" fmla="*/ 963624 h 2554173"/>
              <a:gd name="connsiteX7" fmla="*/ 257742 w 578832"/>
              <a:gd name="connsiteY7" fmla="*/ 2031587 h 2554173"/>
              <a:gd name="connsiteX8" fmla="*/ 167000 w 578832"/>
              <a:gd name="connsiteY8" fmla="*/ 1745401 h 2554173"/>
              <a:gd name="connsiteX9" fmla="*/ 6456 w 578832"/>
              <a:gd name="connsiteY9" fmla="*/ 893822 h 2554173"/>
              <a:gd name="connsiteX10" fmla="*/ 55317 w 578832"/>
              <a:gd name="connsiteY10" fmla="*/ 1012485 h 2554173"/>
              <a:gd name="connsiteX11" fmla="*/ 285662 w 578832"/>
              <a:gd name="connsiteY11" fmla="*/ 363 h 255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832" h="2554173">
                <a:moveTo>
                  <a:pt x="285662" y="363"/>
                </a:moveTo>
                <a:cubicBezTo>
                  <a:pt x="284499" y="21303"/>
                  <a:pt x="51827" y="763527"/>
                  <a:pt x="48337" y="1138128"/>
                </a:cubicBezTo>
                <a:cubicBezTo>
                  <a:pt x="44847" y="1512729"/>
                  <a:pt x="228658" y="2097899"/>
                  <a:pt x="264722" y="2247972"/>
                </a:cubicBezTo>
                <a:cubicBezTo>
                  <a:pt x="300786" y="2398045"/>
                  <a:pt x="264722" y="2038567"/>
                  <a:pt x="264722" y="2038567"/>
                </a:cubicBezTo>
                <a:lnTo>
                  <a:pt x="264722" y="2548118"/>
                </a:lnTo>
                <a:cubicBezTo>
                  <a:pt x="264722" y="2579529"/>
                  <a:pt x="212371" y="2491113"/>
                  <a:pt x="264722" y="2227031"/>
                </a:cubicBezTo>
                <a:cubicBezTo>
                  <a:pt x="317073" y="1962949"/>
                  <a:pt x="579992" y="996198"/>
                  <a:pt x="578829" y="963624"/>
                </a:cubicBezTo>
                <a:cubicBezTo>
                  <a:pt x="577666" y="931050"/>
                  <a:pt x="326380" y="1901291"/>
                  <a:pt x="257742" y="2031587"/>
                </a:cubicBezTo>
                <a:cubicBezTo>
                  <a:pt x="189104" y="2161883"/>
                  <a:pt x="208881" y="1935029"/>
                  <a:pt x="167000" y="1745401"/>
                </a:cubicBezTo>
                <a:cubicBezTo>
                  <a:pt x="125119" y="1555773"/>
                  <a:pt x="25070" y="1015975"/>
                  <a:pt x="6456" y="893822"/>
                </a:cubicBezTo>
                <a:cubicBezTo>
                  <a:pt x="-12158" y="771669"/>
                  <a:pt x="11109" y="1155578"/>
                  <a:pt x="55317" y="1012485"/>
                </a:cubicBezTo>
                <a:cubicBezTo>
                  <a:pt x="99525" y="869392"/>
                  <a:pt x="286825" y="-20577"/>
                  <a:pt x="285662" y="3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73593B1-E23C-EE26-9120-B9E6F84C413B}"/>
              </a:ext>
            </a:extLst>
          </p:cNvPr>
          <p:cNvSpPr/>
          <p:nvPr/>
        </p:nvSpPr>
        <p:spPr>
          <a:xfrm>
            <a:off x="6242353" y="4602846"/>
            <a:ext cx="806567" cy="2847953"/>
          </a:xfrm>
          <a:custGeom>
            <a:avLst/>
            <a:gdLst>
              <a:gd name="connsiteX0" fmla="*/ 423693 w 806567"/>
              <a:gd name="connsiteY0" fmla="*/ 108757 h 2847953"/>
              <a:gd name="connsiteX1" fmla="*/ 458594 w 806567"/>
              <a:gd name="connsiteY1" fmla="*/ 164598 h 2847953"/>
              <a:gd name="connsiteX2" fmla="*/ 702899 w 806567"/>
              <a:gd name="connsiteY2" fmla="*/ 1267462 h 2847953"/>
              <a:gd name="connsiteX3" fmla="*/ 367852 w 806567"/>
              <a:gd name="connsiteY3" fmla="*/ 1818894 h 2847953"/>
              <a:gd name="connsiteX4" fmla="*/ 11864 w 806567"/>
              <a:gd name="connsiteY4" fmla="*/ 2803096 h 2847953"/>
              <a:gd name="connsiteX5" fmla="*/ 137507 w 806567"/>
              <a:gd name="connsiteY5" fmla="*/ 2530870 h 2847953"/>
              <a:gd name="connsiteX6" fmla="*/ 647058 w 806567"/>
              <a:gd name="connsiteY6" fmla="*/ 1211621 h 2847953"/>
              <a:gd name="connsiteX7" fmla="*/ 667998 w 806567"/>
              <a:gd name="connsiteY7" fmla="*/ 1316323 h 2847953"/>
              <a:gd name="connsiteX8" fmla="*/ 765720 w 806567"/>
              <a:gd name="connsiteY8" fmla="*/ 1016177 h 2847953"/>
              <a:gd name="connsiteX9" fmla="*/ 779681 w 806567"/>
              <a:gd name="connsiteY9" fmla="*/ 1162760 h 2847953"/>
              <a:gd name="connsiteX10" fmla="*/ 423693 w 806567"/>
              <a:gd name="connsiteY10" fmla="*/ 108757 h 284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567" h="2847953">
                <a:moveTo>
                  <a:pt x="423693" y="108757"/>
                </a:moveTo>
                <a:cubicBezTo>
                  <a:pt x="370179" y="-57603"/>
                  <a:pt x="412060" y="-28519"/>
                  <a:pt x="458594" y="164598"/>
                </a:cubicBezTo>
                <a:cubicBezTo>
                  <a:pt x="505128" y="357715"/>
                  <a:pt x="718023" y="991746"/>
                  <a:pt x="702899" y="1267462"/>
                </a:cubicBezTo>
                <a:cubicBezTo>
                  <a:pt x="687775" y="1543178"/>
                  <a:pt x="483024" y="1562955"/>
                  <a:pt x="367852" y="1818894"/>
                </a:cubicBezTo>
                <a:cubicBezTo>
                  <a:pt x="252680" y="2074833"/>
                  <a:pt x="50255" y="2684433"/>
                  <a:pt x="11864" y="2803096"/>
                </a:cubicBezTo>
                <a:cubicBezTo>
                  <a:pt x="-26527" y="2921759"/>
                  <a:pt x="31641" y="2796116"/>
                  <a:pt x="137507" y="2530870"/>
                </a:cubicBezTo>
                <a:cubicBezTo>
                  <a:pt x="243373" y="2265624"/>
                  <a:pt x="558643" y="1414045"/>
                  <a:pt x="647058" y="1211621"/>
                </a:cubicBezTo>
                <a:cubicBezTo>
                  <a:pt x="735473" y="1009197"/>
                  <a:pt x="648221" y="1348897"/>
                  <a:pt x="667998" y="1316323"/>
                </a:cubicBezTo>
                <a:cubicBezTo>
                  <a:pt x="687775" y="1283749"/>
                  <a:pt x="747106" y="1041771"/>
                  <a:pt x="765720" y="1016177"/>
                </a:cubicBezTo>
                <a:cubicBezTo>
                  <a:pt x="784334" y="990583"/>
                  <a:pt x="839012" y="1318650"/>
                  <a:pt x="779681" y="1162760"/>
                </a:cubicBezTo>
                <a:cubicBezTo>
                  <a:pt x="720350" y="1006870"/>
                  <a:pt x="477207" y="275117"/>
                  <a:pt x="423693" y="1087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30171C0-CC62-BE41-3221-04A49F41AFA4}"/>
              </a:ext>
            </a:extLst>
          </p:cNvPr>
          <p:cNvSpPr/>
          <p:nvPr/>
        </p:nvSpPr>
        <p:spPr>
          <a:xfrm>
            <a:off x="5919163" y="4899093"/>
            <a:ext cx="1617205" cy="2751183"/>
          </a:xfrm>
          <a:custGeom>
            <a:avLst/>
            <a:gdLst>
              <a:gd name="connsiteX0" fmla="*/ 1556581 w 1617205"/>
              <a:gd name="connsiteY0" fmla="*/ 974 h 2751183"/>
              <a:gd name="connsiteX1" fmla="*/ 1493759 w 1617205"/>
              <a:gd name="connsiteY1" fmla="*/ 1438886 h 2751183"/>
              <a:gd name="connsiteX2" fmla="*/ 1298315 w 1617205"/>
              <a:gd name="connsiteY2" fmla="*/ 1906556 h 2751183"/>
              <a:gd name="connsiteX3" fmla="*/ 495597 w 1617205"/>
              <a:gd name="connsiteY3" fmla="*/ 2597591 h 2751183"/>
              <a:gd name="connsiteX4" fmla="*/ 732922 w 1617205"/>
              <a:gd name="connsiteY4" fmla="*/ 2423087 h 2751183"/>
              <a:gd name="connsiteX5" fmla="*/ 6 w 1617205"/>
              <a:gd name="connsiteY5" fmla="*/ 2751154 h 2751183"/>
              <a:gd name="connsiteX6" fmla="*/ 746883 w 1617205"/>
              <a:gd name="connsiteY6" fmla="*/ 2402147 h 2751183"/>
              <a:gd name="connsiteX7" fmla="*/ 1263414 w 1617205"/>
              <a:gd name="connsiteY7" fmla="*/ 2046159 h 2751183"/>
              <a:gd name="connsiteX8" fmla="*/ 774803 w 1617205"/>
              <a:gd name="connsiteY8" fmla="*/ 2548730 h 2751183"/>
              <a:gd name="connsiteX9" fmla="*/ 1591481 w 1617205"/>
              <a:gd name="connsiteY9" fmla="*/ 1585469 h 2751183"/>
              <a:gd name="connsiteX10" fmla="*/ 1423958 w 1617205"/>
              <a:gd name="connsiteY10" fmla="*/ 1718092 h 2751183"/>
              <a:gd name="connsiteX11" fmla="*/ 1542620 w 1617205"/>
              <a:gd name="connsiteY11" fmla="*/ 1222501 h 2751183"/>
              <a:gd name="connsiteX12" fmla="*/ 1556581 w 1617205"/>
              <a:gd name="connsiteY12" fmla="*/ 974 h 27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7205" h="2751183">
                <a:moveTo>
                  <a:pt x="1556581" y="974"/>
                </a:moveTo>
                <a:cubicBezTo>
                  <a:pt x="1548438" y="37038"/>
                  <a:pt x="1536803" y="1121289"/>
                  <a:pt x="1493759" y="1438886"/>
                </a:cubicBezTo>
                <a:cubicBezTo>
                  <a:pt x="1450715" y="1756483"/>
                  <a:pt x="1464675" y="1713439"/>
                  <a:pt x="1298315" y="1906556"/>
                </a:cubicBezTo>
                <a:cubicBezTo>
                  <a:pt x="1131955" y="2099673"/>
                  <a:pt x="589829" y="2511503"/>
                  <a:pt x="495597" y="2597591"/>
                </a:cubicBezTo>
                <a:cubicBezTo>
                  <a:pt x="401365" y="2683679"/>
                  <a:pt x="815520" y="2397493"/>
                  <a:pt x="732922" y="2423087"/>
                </a:cubicBezTo>
                <a:cubicBezTo>
                  <a:pt x="650324" y="2448681"/>
                  <a:pt x="-2321" y="2754644"/>
                  <a:pt x="6" y="2751154"/>
                </a:cubicBezTo>
                <a:cubicBezTo>
                  <a:pt x="2333" y="2747664"/>
                  <a:pt x="536315" y="2519646"/>
                  <a:pt x="746883" y="2402147"/>
                </a:cubicBezTo>
                <a:cubicBezTo>
                  <a:pt x="957451" y="2284648"/>
                  <a:pt x="1258761" y="2021729"/>
                  <a:pt x="1263414" y="2046159"/>
                </a:cubicBezTo>
                <a:cubicBezTo>
                  <a:pt x="1268067" y="2070589"/>
                  <a:pt x="720125" y="2625512"/>
                  <a:pt x="774803" y="2548730"/>
                </a:cubicBezTo>
                <a:cubicBezTo>
                  <a:pt x="829481" y="2471948"/>
                  <a:pt x="1483288" y="1723909"/>
                  <a:pt x="1591481" y="1585469"/>
                </a:cubicBezTo>
                <a:cubicBezTo>
                  <a:pt x="1699674" y="1447029"/>
                  <a:pt x="1432102" y="1778587"/>
                  <a:pt x="1423958" y="1718092"/>
                </a:cubicBezTo>
                <a:cubicBezTo>
                  <a:pt x="1415814" y="1657597"/>
                  <a:pt x="1520516" y="1505197"/>
                  <a:pt x="1542620" y="1222501"/>
                </a:cubicBezTo>
                <a:cubicBezTo>
                  <a:pt x="1564724" y="939805"/>
                  <a:pt x="1564724" y="-35090"/>
                  <a:pt x="1556581" y="9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2749C92-FCCA-A074-2D82-A1BE19337374}"/>
              </a:ext>
            </a:extLst>
          </p:cNvPr>
          <p:cNvSpPr/>
          <p:nvPr/>
        </p:nvSpPr>
        <p:spPr>
          <a:xfrm>
            <a:off x="5522321" y="4319031"/>
            <a:ext cx="706025" cy="3108670"/>
          </a:xfrm>
          <a:custGeom>
            <a:avLst/>
            <a:gdLst>
              <a:gd name="connsiteX0" fmla="*/ 26900 w 706025"/>
              <a:gd name="connsiteY0" fmla="*/ 85445 h 3108670"/>
              <a:gd name="connsiteX1" fmla="*/ 89722 w 706025"/>
              <a:gd name="connsiteY1" fmla="*/ 197128 h 3108670"/>
              <a:gd name="connsiteX2" fmla="*/ 550412 w 706025"/>
              <a:gd name="connsiteY2" fmla="*/ 1488456 h 3108670"/>
              <a:gd name="connsiteX3" fmla="*/ 487590 w 706025"/>
              <a:gd name="connsiteY3" fmla="*/ 2102709 h 3108670"/>
              <a:gd name="connsiteX4" fmla="*/ 703975 w 706025"/>
              <a:gd name="connsiteY4" fmla="*/ 3072951 h 3108670"/>
              <a:gd name="connsiteX5" fmla="*/ 599273 w 706025"/>
              <a:gd name="connsiteY5" fmla="*/ 2905427 h 3108670"/>
              <a:gd name="connsiteX6" fmla="*/ 648134 w 706025"/>
              <a:gd name="connsiteY6" fmla="*/ 2968248 h 3108670"/>
              <a:gd name="connsiteX7" fmla="*/ 515511 w 706025"/>
              <a:gd name="connsiteY7" fmla="*/ 2193451 h 3108670"/>
              <a:gd name="connsiteX8" fmla="*/ 529471 w 706025"/>
              <a:gd name="connsiteY8" fmla="*/ 1739742 h 3108670"/>
              <a:gd name="connsiteX9" fmla="*/ 585313 w 706025"/>
              <a:gd name="connsiteY9" fmla="*/ 1446575 h 3108670"/>
              <a:gd name="connsiteX10" fmla="*/ 445710 w 706025"/>
              <a:gd name="connsiteY10" fmla="*/ 518215 h 3108670"/>
              <a:gd name="connsiteX11" fmla="*/ 557392 w 706025"/>
              <a:gd name="connsiteY11" fmla="*/ 1167369 h 3108670"/>
              <a:gd name="connsiteX12" fmla="*/ 410809 w 706025"/>
              <a:gd name="connsiteY12" fmla="*/ 992865 h 3108670"/>
              <a:gd name="connsiteX13" fmla="*/ 26900 w 706025"/>
              <a:gd name="connsiteY13" fmla="*/ 85445 h 310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6025" h="3108670">
                <a:moveTo>
                  <a:pt x="26900" y="85445"/>
                </a:moveTo>
                <a:cubicBezTo>
                  <a:pt x="-26615" y="-47178"/>
                  <a:pt x="2470" y="-36707"/>
                  <a:pt x="89722" y="197128"/>
                </a:cubicBezTo>
                <a:cubicBezTo>
                  <a:pt x="176974" y="430963"/>
                  <a:pt x="484101" y="1170859"/>
                  <a:pt x="550412" y="1488456"/>
                </a:cubicBezTo>
                <a:cubicBezTo>
                  <a:pt x="616723" y="1806053"/>
                  <a:pt x="461996" y="1838627"/>
                  <a:pt x="487590" y="2102709"/>
                </a:cubicBezTo>
                <a:cubicBezTo>
                  <a:pt x="513184" y="2366791"/>
                  <a:pt x="685361" y="2939165"/>
                  <a:pt x="703975" y="3072951"/>
                </a:cubicBezTo>
                <a:cubicBezTo>
                  <a:pt x="722589" y="3206737"/>
                  <a:pt x="608580" y="2922878"/>
                  <a:pt x="599273" y="2905427"/>
                </a:cubicBezTo>
                <a:cubicBezTo>
                  <a:pt x="589966" y="2887977"/>
                  <a:pt x="662094" y="3086911"/>
                  <a:pt x="648134" y="2968248"/>
                </a:cubicBezTo>
                <a:cubicBezTo>
                  <a:pt x="634174" y="2849585"/>
                  <a:pt x="535288" y="2398202"/>
                  <a:pt x="515511" y="2193451"/>
                </a:cubicBezTo>
                <a:cubicBezTo>
                  <a:pt x="495734" y="1988700"/>
                  <a:pt x="517837" y="1864221"/>
                  <a:pt x="529471" y="1739742"/>
                </a:cubicBezTo>
                <a:cubicBezTo>
                  <a:pt x="541105" y="1615263"/>
                  <a:pt x="599273" y="1650163"/>
                  <a:pt x="585313" y="1446575"/>
                </a:cubicBezTo>
                <a:cubicBezTo>
                  <a:pt x="571353" y="1242987"/>
                  <a:pt x="450363" y="564749"/>
                  <a:pt x="445710" y="518215"/>
                </a:cubicBezTo>
                <a:cubicBezTo>
                  <a:pt x="441057" y="471681"/>
                  <a:pt x="563209" y="1088261"/>
                  <a:pt x="557392" y="1167369"/>
                </a:cubicBezTo>
                <a:cubicBezTo>
                  <a:pt x="551575" y="1246477"/>
                  <a:pt x="493407" y="1177839"/>
                  <a:pt x="410809" y="992865"/>
                </a:cubicBezTo>
                <a:cubicBezTo>
                  <a:pt x="328211" y="807891"/>
                  <a:pt x="80415" y="218068"/>
                  <a:pt x="26900" y="854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34038D8-4DAA-6E28-DB0B-77402E930797}"/>
              </a:ext>
            </a:extLst>
          </p:cNvPr>
          <p:cNvSpPr/>
          <p:nvPr/>
        </p:nvSpPr>
        <p:spPr>
          <a:xfrm>
            <a:off x="4070834" y="4103349"/>
            <a:ext cx="390978" cy="117951"/>
          </a:xfrm>
          <a:custGeom>
            <a:avLst/>
            <a:gdLst>
              <a:gd name="connsiteX0" fmla="*/ 522 w 390978"/>
              <a:gd name="connsiteY0" fmla="*/ 1107 h 117951"/>
              <a:gd name="connsiteX1" fmla="*/ 207399 w 390978"/>
              <a:gd name="connsiteY1" fmla="*/ 25932 h 117951"/>
              <a:gd name="connsiteX2" fmla="*/ 389452 w 390978"/>
              <a:gd name="connsiteY2" fmla="*/ 116959 h 117951"/>
              <a:gd name="connsiteX3" fmla="*/ 290151 w 390978"/>
              <a:gd name="connsiteY3" fmla="*/ 71446 h 117951"/>
              <a:gd name="connsiteX4" fmla="*/ 211537 w 390978"/>
              <a:gd name="connsiteY4" fmla="*/ 25932 h 117951"/>
              <a:gd name="connsiteX5" fmla="*/ 149474 w 390978"/>
              <a:gd name="connsiteY5" fmla="*/ 5245 h 117951"/>
              <a:gd name="connsiteX6" fmla="*/ 522 w 390978"/>
              <a:gd name="connsiteY6" fmla="*/ 1107 h 1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978" h="117951">
                <a:moveTo>
                  <a:pt x="522" y="1107"/>
                </a:moveTo>
                <a:cubicBezTo>
                  <a:pt x="10176" y="4555"/>
                  <a:pt x="142577" y="6623"/>
                  <a:pt x="207399" y="25932"/>
                </a:cubicBezTo>
                <a:cubicBezTo>
                  <a:pt x="272221" y="45241"/>
                  <a:pt x="375660" y="109373"/>
                  <a:pt x="389452" y="116959"/>
                </a:cubicBezTo>
                <a:cubicBezTo>
                  <a:pt x="403244" y="124545"/>
                  <a:pt x="319803" y="86617"/>
                  <a:pt x="290151" y="71446"/>
                </a:cubicBezTo>
                <a:cubicBezTo>
                  <a:pt x="260499" y="56275"/>
                  <a:pt x="234983" y="36966"/>
                  <a:pt x="211537" y="25932"/>
                </a:cubicBezTo>
                <a:cubicBezTo>
                  <a:pt x="188091" y="14899"/>
                  <a:pt x="181195" y="7314"/>
                  <a:pt x="149474" y="5245"/>
                </a:cubicBezTo>
                <a:cubicBezTo>
                  <a:pt x="117753" y="3176"/>
                  <a:pt x="-9132" y="-2341"/>
                  <a:pt x="522" y="1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25AE963-6B13-3801-5D35-7FFA42844E9D}"/>
              </a:ext>
            </a:extLst>
          </p:cNvPr>
          <p:cNvSpPr/>
          <p:nvPr/>
        </p:nvSpPr>
        <p:spPr>
          <a:xfrm>
            <a:off x="2865085" y="4036238"/>
            <a:ext cx="227872" cy="116195"/>
          </a:xfrm>
          <a:custGeom>
            <a:avLst/>
            <a:gdLst>
              <a:gd name="connsiteX0" fmla="*/ 2242 w 227872"/>
              <a:gd name="connsiteY0" fmla="*/ 2017 h 116195"/>
              <a:gd name="connsiteX1" fmla="*/ 221532 w 227872"/>
              <a:gd name="connsiteY1" fmla="*/ 113731 h 116195"/>
              <a:gd name="connsiteX2" fmla="*/ 163606 w 227872"/>
              <a:gd name="connsiteY2" fmla="*/ 76493 h 116195"/>
              <a:gd name="connsiteX3" fmla="*/ 109818 w 227872"/>
              <a:gd name="connsiteY3" fmla="*/ 43393 h 116195"/>
              <a:gd name="connsiteX4" fmla="*/ 2242 w 227872"/>
              <a:gd name="connsiteY4" fmla="*/ 2017 h 11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72" h="116195">
                <a:moveTo>
                  <a:pt x="2242" y="2017"/>
                </a:moveTo>
                <a:cubicBezTo>
                  <a:pt x="20861" y="13740"/>
                  <a:pt x="194638" y="101318"/>
                  <a:pt x="221532" y="113731"/>
                </a:cubicBezTo>
                <a:cubicBezTo>
                  <a:pt x="248426" y="126144"/>
                  <a:pt x="182225" y="88216"/>
                  <a:pt x="163606" y="76493"/>
                </a:cubicBezTo>
                <a:cubicBezTo>
                  <a:pt x="144987" y="64770"/>
                  <a:pt x="133264" y="53737"/>
                  <a:pt x="109818" y="43393"/>
                </a:cubicBezTo>
                <a:cubicBezTo>
                  <a:pt x="86372" y="33049"/>
                  <a:pt x="-16377" y="-9706"/>
                  <a:pt x="2242" y="20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D9857DB-C497-FC99-67B9-FE123554970E}"/>
              </a:ext>
            </a:extLst>
          </p:cNvPr>
          <p:cNvSpPr/>
          <p:nvPr/>
        </p:nvSpPr>
        <p:spPr>
          <a:xfrm>
            <a:off x="4125142" y="4025646"/>
            <a:ext cx="351759" cy="100367"/>
          </a:xfrm>
          <a:custGeom>
            <a:avLst/>
            <a:gdLst>
              <a:gd name="connsiteX0" fmla="*/ 2 w 351759"/>
              <a:gd name="connsiteY0" fmla="*/ 41572 h 100367"/>
              <a:gd name="connsiteX1" fmla="*/ 177917 w 351759"/>
              <a:gd name="connsiteY1" fmla="*/ 12609 h 100367"/>
              <a:gd name="connsiteX2" fmla="*/ 347557 w 351759"/>
              <a:gd name="connsiteY2" fmla="*/ 99498 h 100367"/>
              <a:gd name="connsiteX3" fmla="*/ 289631 w 351759"/>
              <a:gd name="connsiteY3" fmla="*/ 53985 h 100367"/>
              <a:gd name="connsiteX4" fmla="*/ 173779 w 351759"/>
              <a:gd name="connsiteY4" fmla="*/ 197 h 100367"/>
              <a:gd name="connsiteX5" fmla="*/ 2 w 351759"/>
              <a:gd name="connsiteY5" fmla="*/ 41572 h 10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759" h="100367">
                <a:moveTo>
                  <a:pt x="2" y="41572"/>
                </a:moveTo>
                <a:cubicBezTo>
                  <a:pt x="692" y="43641"/>
                  <a:pt x="119991" y="2955"/>
                  <a:pt x="177917" y="12609"/>
                </a:cubicBezTo>
                <a:cubicBezTo>
                  <a:pt x="235843" y="22263"/>
                  <a:pt x="328938" y="92602"/>
                  <a:pt x="347557" y="99498"/>
                </a:cubicBezTo>
                <a:cubicBezTo>
                  <a:pt x="366176" y="106394"/>
                  <a:pt x="318594" y="70535"/>
                  <a:pt x="289631" y="53985"/>
                </a:cubicBezTo>
                <a:cubicBezTo>
                  <a:pt x="260668" y="37435"/>
                  <a:pt x="217913" y="3645"/>
                  <a:pt x="173779" y="197"/>
                </a:cubicBezTo>
                <a:cubicBezTo>
                  <a:pt x="129645" y="-3251"/>
                  <a:pt x="-688" y="39503"/>
                  <a:pt x="2" y="415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1600C3-BBA0-E110-DA85-127FD098D656}"/>
              </a:ext>
            </a:extLst>
          </p:cNvPr>
          <p:cNvSpPr/>
          <p:nvPr/>
        </p:nvSpPr>
        <p:spPr>
          <a:xfrm>
            <a:off x="3551854" y="4203384"/>
            <a:ext cx="72646" cy="311505"/>
          </a:xfrm>
          <a:custGeom>
            <a:avLst/>
            <a:gdLst>
              <a:gd name="connsiteX0" fmla="*/ 72646 w 72646"/>
              <a:gd name="connsiteY0" fmla="*/ 373 h 311505"/>
              <a:gd name="connsiteX1" fmla="*/ 31270 w 72646"/>
              <a:gd name="connsiteY1" fmla="*/ 203114 h 311505"/>
              <a:gd name="connsiteX2" fmla="*/ 2307 w 72646"/>
              <a:gd name="connsiteY2" fmla="*/ 261040 h 311505"/>
              <a:gd name="connsiteX3" fmla="*/ 2307 w 72646"/>
              <a:gd name="connsiteY3" fmla="*/ 310690 h 311505"/>
              <a:gd name="connsiteX4" fmla="*/ 6445 w 72646"/>
              <a:gd name="connsiteY4" fmla="*/ 219664 h 311505"/>
              <a:gd name="connsiteX5" fmla="*/ 31270 w 72646"/>
              <a:gd name="connsiteY5" fmla="*/ 153463 h 311505"/>
              <a:gd name="connsiteX6" fmla="*/ 72646 w 72646"/>
              <a:gd name="connsiteY6" fmla="*/ 373 h 3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46" h="311505">
                <a:moveTo>
                  <a:pt x="72646" y="373"/>
                </a:moveTo>
                <a:cubicBezTo>
                  <a:pt x="72646" y="8648"/>
                  <a:pt x="42993" y="159670"/>
                  <a:pt x="31270" y="203114"/>
                </a:cubicBezTo>
                <a:cubicBezTo>
                  <a:pt x="19547" y="246559"/>
                  <a:pt x="7134" y="243111"/>
                  <a:pt x="2307" y="261040"/>
                </a:cubicBezTo>
                <a:cubicBezTo>
                  <a:pt x="-2520" y="278969"/>
                  <a:pt x="1617" y="317586"/>
                  <a:pt x="2307" y="310690"/>
                </a:cubicBezTo>
                <a:cubicBezTo>
                  <a:pt x="2997" y="303794"/>
                  <a:pt x="1618" y="245868"/>
                  <a:pt x="6445" y="219664"/>
                </a:cubicBezTo>
                <a:cubicBezTo>
                  <a:pt x="11272" y="193460"/>
                  <a:pt x="18168" y="183116"/>
                  <a:pt x="31270" y="153463"/>
                </a:cubicBezTo>
                <a:cubicBezTo>
                  <a:pt x="44372" y="123811"/>
                  <a:pt x="72646" y="-7902"/>
                  <a:pt x="72646" y="3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4AC5F4C-CE44-D584-4BA5-FE68413CC770}"/>
              </a:ext>
            </a:extLst>
          </p:cNvPr>
          <p:cNvSpPr/>
          <p:nvPr/>
        </p:nvSpPr>
        <p:spPr>
          <a:xfrm>
            <a:off x="3429538" y="4629417"/>
            <a:ext cx="71297" cy="278956"/>
          </a:xfrm>
          <a:custGeom>
            <a:avLst/>
            <a:gdLst>
              <a:gd name="connsiteX0" fmla="*/ 62560 w 71297"/>
              <a:gd name="connsiteY0" fmla="*/ 509 h 278956"/>
              <a:gd name="connsiteX1" fmla="*/ 37734 w 71297"/>
              <a:gd name="connsiteY1" fmla="*/ 199112 h 278956"/>
              <a:gd name="connsiteX2" fmla="*/ 496 w 71297"/>
              <a:gd name="connsiteY2" fmla="*/ 277725 h 278956"/>
              <a:gd name="connsiteX3" fmla="*/ 66697 w 71297"/>
              <a:gd name="connsiteY3" fmla="*/ 145323 h 278956"/>
              <a:gd name="connsiteX4" fmla="*/ 62560 w 71297"/>
              <a:gd name="connsiteY4" fmla="*/ 509 h 27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97" h="278956">
                <a:moveTo>
                  <a:pt x="62560" y="509"/>
                </a:moveTo>
                <a:cubicBezTo>
                  <a:pt x="57733" y="9474"/>
                  <a:pt x="48078" y="152909"/>
                  <a:pt x="37734" y="199112"/>
                </a:cubicBezTo>
                <a:cubicBezTo>
                  <a:pt x="27390" y="245315"/>
                  <a:pt x="-4331" y="286690"/>
                  <a:pt x="496" y="277725"/>
                </a:cubicBezTo>
                <a:cubicBezTo>
                  <a:pt x="5323" y="268760"/>
                  <a:pt x="56353" y="187388"/>
                  <a:pt x="66697" y="145323"/>
                </a:cubicBezTo>
                <a:cubicBezTo>
                  <a:pt x="77041" y="103258"/>
                  <a:pt x="67387" y="-8456"/>
                  <a:pt x="62560" y="5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CDE81DA-8A22-0F87-8CB1-C98D4D51AAB3}"/>
              </a:ext>
            </a:extLst>
          </p:cNvPr>
          <p:cNvSpPr/>
          <p:nvPr/>
        </p:nvSpPr>
        <p:spPr>
          <a:xfrm>
            <a:off x="4009292" y="5072496"/>
            <a:ext cx="49850" cy="228994"/>
          </a:xfrm>
          <a:custGeom>
            <a:avLst/>
            <a:gdLst>
              <a:gd name="connsiteX0" fmla="*/ 28963 w 49850"/>
              <a:gd name="connsiteY0" fmla="*/ 148 h 228994"/>
              <a:gd name="connsiteX1" fmla="*/ 16551 w 49850"/>
              <a:gd name="connsiteY1" fmla="*/ 132550 h 228994"/>
              <a:gd name="connsiteX2" fmla="*/ 49651 w 49850"/>
              <a:gd name="connsiteY2" fmla="*/ 227714 h 228994"/>
              <a:gd name="connsiteX3" fmla="*/ 28963 w 49850"/>
              <a:gd name="connsiteY3" fmla="*/ 182201 h 228994"/>
              <a:gd name="connsiteX4" fmla="*/ 0 w 49850"/>
              <a:gd name="connsiteY4" fmla="*/ 107725 h 228994"/>
              <a:gd name="connsiteX5" fmla="*/ 28963 w 49850"/>
              <a:gd name="connsiteY5" fmla="*/ 148 h 22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50" h="228994">
                <a:moveTo>
                  <a:pt x="28963" y="148"/>
                </a:moveTo>
                <a:cubicBezTo>
                  <a:pt x="31721" y="4285"/>
                  <a:pt x="13103" y="94622"/>
                  <a:pt x="16551" y="132550"/>
                </a:cubicBezTo>
                <a:cubicBezTo>
                  <a:pt x="19999" y="170478"/>
                  <a:pt x="47582" y="219439"/>
                  <a:pt x="49651" y="227714"/>
                </a:cubicBezTo>
                <a:cubicBezTo>
                  <a:pt x="51720" y="235989"/>
                  <a:pt x="37238" y="202199"/>
                  <a:pt x="28963" y="182201"/>
                </a:cubicBezTo>
                <a:cubicBezTo>
                  <a:pt x="20688" y="162203"/>
                  <a:pt x="0" y="135998"/>
                  <a:pt x="0" y="107725"/>
                </a:cubicBezTo>
                <a:cubicBezTo>
                  <a:pt x="0" y="79452"/>
                  <a:pt x="26205" y="-3989"/>
                  <a:pt x="28963" y="14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90CFC3A5-B589-C369-9D1C-D3B06D5CCD5A}"/>
              </a:ext>
            </a:extLst>
          </p:cNvPr>
          <p:cNvSpPr/>
          <p:nvPr/>
        </p:nvSpPr>
        <p:spPr>
          <a:xfrm>
            <a:off x="4119801" y="5453300"/>
            <a:ext cx="72753" cy="167448"/>
          </a:xfrm>
          <a:custGeom>
            <a:avLst/>
            <a:gdLst>
              <a:gd name="connsiteX0" fmla="*/ 21893 w 72753"/>
              <a:gd name="connsiteY0" fmla="*/ 0 h 167448"/>
              <a:gd name="connsiteX1" fmla="*/ 17756 w 72753"/>
              <a:gd name="connsiteY1" fmla="*/ 82751 h 167448"/>
              <a:gd name="connsiteX2" fmla="*/ 71544 w 72753"/>
              <a:gd name="connsiteY2" fmla="*/ 165502 h 167448"/>
              <a:gd name="connsiteX3" fmla="*/ 50856 w 72753"/>
              <a:gd name="connsiteY3" fmla="*/ 136539 h 167448"/>
              <a:gd name="connsiteX4" fmla="*/ 1205 w 72753"/>
              <a:gd name="connsiteY4" fmla="*/ 82751 h 167448"/>
              <a:gd name="connsiteX5" fmla="*/ 21893 w 72753"/>
              <a:gd name="connsiteY5" fmla="*/ 0 h 1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53" h="167448">
                <a:moveTo>
                  <a:pt x="21893" y="0"/>
                </a:moveTo>
                <a:cubicBezTo>
                  <a:pt x="24651" y="0"/>
                  <a:pt x="9481" y="55167"/>
                  <a:pt x="17756" y="82751"/>
                </a:cubicBezTo>
                <a:cubicBezTo>
                  <a:pt x="26031" y="110335"/>
                  <a:pt x="66027" y="156537"/>
                  <a:pt x="71544" y="165502"/>
                </a:cubicBezTo>
                <a:cubicBezTo>
                  <a:pt x="77061" y="174467"/>
                  <a:pt x="62579" y="150331"/>
                  <a:pt x="50856" y="136539"/>
                </a:cubicBezTo>
                <a:cubicBezTo>
                  <a:pt x="39133" y="122747"/>
                  <a:pt x="8101" y="105507"/>
                  <a:pt x="1205" y="82751"/>
                </a:cubicBezTo>
                <a:cubicBezTo>
                  <a:pt x="-5691" y="59995"/>
                  <a:pt x="19135" y="0"/>
                  <a:pt x="21893" y="0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C6CDE5B-6C27-D121-74AB-35932C6CB39D}"/>
              </a:ext>
            </a:extLst>
          </p:cNvPr>
          <p:cNvSpPr/>
          <p:nvPr/>
        </p:nvSpPr>
        <p:spPr>
          <a:xfrm>
            <a:off x="4108571" y="5771815"/>
            <a:ext cx="84166" cy="136684"/>
          </a:xfrm>
          <a:custGeom>
            <a:avLst/>
            <a:gdLst>
              <a:gd name="connsiteX0" fmla="*/ 23 w 84166"/>
              <a:gd name="connsiteY0" fmla="*/ 76 h 136684"/>
              <a:gd name="connsiteX1" fmla="*/ 70361 w 84166"/>
              <a:gd name="connsiteY1" fmla="*/ 70415 h 136684"/>
              <a:gd name="connsiteX2" fmla="*/ 78636 w 84166"/>
              <a:gd name="connsiteY2" fmla="*/ 136616 h 136684"/>
              <a:gd name="connsiteX3" fmla="*/ 78636 w 84166"/>
              <a:gd name="connsiteY3" fmla="*/ 58002 h 136684"/>
              <a:gd name="connsiteX4" fmla="*/ 23 w 84166"/>
              <a:gd name="connsiteY4" fmla="*/ 76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66" h="136684">
                <a:moveTo>
                  <a:pt x="23" y="76"/>
                </a:moveTo>
                <a:cubicBezTo>
                  <a:pt x="-1356" y="2145"/>
                  <a:pt x="57259" y="47658"/>
                  <a:pt x="70361" y="70415"/>
                </a:cubicBezTo>
                <a:cubicBezTo>
                  <a:pt x="83463" y="93172"/>
                  <a:pt x="77257" y="138685"/>
                  <a:pt x="78636" y="136616"/>
                </a:cubicBezTo>
                <a:cubicBezTo>
                  <a:pt x="80015" y="134547"/>
                  <a:pt x="90359" y="77311"/>
                  <a:pt x="78636" y="58002"/>
                </a:cubicBezTo>
                <a:cubicBezTo>
                  <a:pt x="66913" y="38693"/>
                  <a:pt x="1402" y="-1993"/>
                  <a:pt x="23" y="7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485876D-01D7-766D-2A16-6D0214AF5337}"/>
              </a:ext>
            </a:extLst>
          </p:cNvPr>
          <p:cNvSpPr/>
          <p:nvPr/>
        </p:nvSpPr>
        <p:spPr>
          <a:xfrm>
            <a:off x="4398113" y="5751185"/>
            <a:ext cx="62317" cy="162231"/>
          </a:xfrm>
          <a:custGeom>
            <a:avLst/>
            <a:gdLst>
              <a:gd name="connsiteX0" fmla="*/ 29073 w 62317"/>
              <a:gd name="connsiteY0" fmla="*/ 19 h 162231"/>
              <a:gd name="connsiteX1" fmla="*/ 20797 w 62317"/>
              <a:gd name="connsiteY1" fmla="*/ 99320 h 162231"/>
              <a:gd name="connsiteX2" fmla="*/ 62173 w 62317"/>
              <a:gd name="connsiteY2" fmla="*/ 161383 h 162231"/>
              <a:gd name="connsiteX3" fmla="*/ 33210 w 62317"/>
              <a:gd name="connsiteY3" fmla="*/ 132420 h 162231"/>
              <a:gd name="connsiteX4" fmla="*/ 110 w 62317"/>
              <a:gd name="connsiteY4" fmla="*/ 91045 h 162231"/>
              <a:gd name="connsiteX5" fmla="*/ 29073 w 62317"/>
              <a:gd name="connsiteY5" fmla="*/ 19 h 16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17" h="162231">
                <a:moveTo>
                  <a:pt x="29073" y="19"/>
                </a:moveTo>
                <a:cubicBezTo>
                  <a:pt x="32521" y="1398"/>
                  <a:pt x="15280" y="72426"/>
                  <a:pt x="20797" y="99320"/>
                </a:cubicBezTo>
                <a:cubicBezTo>
                  <a:pt x="26314" y="126214"/>
                  <a:pt x="60104" y="155866"/>
                  <a:pt x="62173" y="161383"/>
                </a:cubicBezTo>
                <a:cubicBezTo>
                  <a:pt x="64242" y="166900"/>
                  <a:pt x="43554" y="144143"/>
                  <a:pt x="33210" y="132420"/>
                </a:cubicBezTo>
                <a:cubicBezTo>
                  <a:pt x="22866" y="120697"/>
                  <a:pt x="2179" y="109664"/>
                  <a:pt x="110" y="91045"/>
                </a:cubicBezTo>
                <a:cubicBezTo>
                  <a:pt x="-1959" y="72426"/>
                  <a:pt x="25625" y="-1360"/>
                  <a:pt x="29073" y="19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DC619092-0900-7515-505C-11D8C0C1978E}"/>
              </a:ext>
            </a:extLst>
          </p:cNvPr>
          <p:cNvSpPr/>
          <p:nvPr/>
        </p:nvSpPr>
        <p:spPr>
          <a:xfrm>
            <a:off x="3992738" y="6222829"/>
            <a:ext cx="493844" cy="165621"/>
          </a:xfrm>
          <a:custGeom>
            <a:avLst/>
            <a:gdLst>
              <a:gd name="connsiteX0" fmla="*/ 4 w 493844"/>
              <a:gd name="connsiteY0" fmla="*/ 165558 h 165621"/>
              <a:gd name="connsiteX1" fmla="*/ 153094 w 493844"/>
              <a:gd name="connsiteY1" fmla="*/ 62119 h 165621"/>
              <a:gd name="connsiteX2" fmla="*/ 492373 w 493844"/>
              <a:gd name="connsiteY2" fmla="*/ 53844 h 165621"/>
              <a:gd name="connsiteX3" fmla="*/ 268945 w 493844"/>
              <a:gd name="connsiteY3" fmla="*/ 53844 h 165621"/>
              <a:gd name="connsiteX4" fmla="*/ 91030 w 493844"/>
              <a:gd name="connsiteY4" fmla="*/ 56 h 165621"/>
              <a:gd name="connsiteX5" fmla="*/ 157231 w 493844"/>
              <a:gd name="connsiteY5" fmla="*/ 45569 h 165621"/>
              <a:gd name="connsiteX6" fmla="*/ 4 w 493844"/>
              <a:gd name="connsiteY6" fmla="*/ 165558 h 16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844" h="165621">
                <a:moveTo>
                  <a:pt x="4" y="165558"/>
                </a:moveTo>
                <a:cubicBezTo>
                  <a:pt x="-685" y="168316"/>
                  <a:pt x="71033" y="80738"/>
                  <a:pt x="153094" y="62119"/>
                </a:cubicBezTo>
                <a:cubicBezTo>
                  <a:pt x="235155" y="43500"/>
                  <a:pt x="473064" y="55223"/>
                  <a:pt x="492373" y="53844"/>
                </a:cubicBezTo>
                <a:cubicBezTo>
                  <a:pt x="511682" y="52465"/>
                  <a:pt x="335836" y="62809"/>
                  <a:pt x="268945" y="53844"/>
                </a:cubicBezTo>
                <a:cubicBezTo>
                  <a:pt x="202055" y="44879"/>
                  <a:pt x="109649" y="1435"/>
                  <a:pt x="91030" y="56"/>
                </a:cubicBezTo>
                <a:cubicBezTo>
                  <a:pt x="72411" y="-1323"/>
                  <a:pt x="169644" y="22813"/>
                  <a:pt x="157231" y="45569"/>
                </a:cubicBezTo>
                <a:cubicBezTo>
                  <a:pt x="144818" y="68325"/>
                  <a:pt x="693" y="162800"/>
                  <a:pt x="4" y="16555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C8F257D-A8B0-2288-F9F0-6283FE990636}"/>
              </a:ext>
            </a:extLst>
          </p:cNvPr>
          <p:cNvSpPr/>
          <p:nvPr/>
        </p:nvSpPr>
        <p:spPr>
          <a:xfrm>
            <a:off x="3199205" y="4089311"/>
            <a:ext cx="172694" cy="513965"/>
          </a:xfrm>
          <a:custGeom>
            <a:avLst/>
            <a:gdLst>
              <a:gd name="connsiteX0" fmla="*/ 172645 w 172694"/>
              <a:gd name="connsiteY0" fmla="*/ 89 h 513965"/>
              <a:gd name="connsiteX1" fmla="*/ 90095 w 172694"/>
              <a:gd name="connsiteY1" fmla="*/ 187414 h 513965"/>
              <a:gd name="connsiteX2" fmla="*/ 61520 w 172694"/>
              <a:gd name="connsiteY2" fmla="*/ 244564 h 513965"/>
              <a:gd name="connsiteX3" fmla="*/ 1195 w 172694"/>
              <a:gd name="connsiteY3" fmla="*/ 504914 h 513965"/>
              <a:gd name="connsiteX4" fmla="*/ 23420 w 172694"/>
              <a:gd name="connsiteY4" fmla="*/ 441414 h 513965"/>
              <a:gd name="connsiteX5" fmla="*/ 48820 w 172694"/>
              <a:gd name="connsiteY5" fmla="*/ 314414 h 513965"/>
              <a:gd name="connsiteX6" fmla="*/ 77395 w 172694"/>
              <a:gd name="connsiteY6" fmla="*/ 165189 h 513965"/>
              <a:gd name="connsiteX7" fmla="*/ 172645 w 172694"/>
              <a:gd name="connsiteY7" fmla="*/ 89 h 51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694" h="513965">
                <a:moveTo>
                  <a:pt x="172645" y="89"/>
                </a:moveTo>
                <a:cubicBezTo>
                  <a:pt x="174762" y="3793"/>
                  <a:pt x="108616" y="146668"/>
                  <a:pt x="90095" y="187414"/>
                </a:cubicBezTo>
                <a:cubicBezTo>
                  <a:pt x="71574" y="228160"/>
                  <a:pt x="76337" y="191647"/>
                  <a:pt x="61520" y="244564"/>
                </a:cubicBezTo>
                <a:cubicBezTo>
                  <a:pt x="46703" y="297481"/>
                  <a:pt x="7545" y="472106"/>
                  <a:pt x="1195" y="504914"/>
                </a:cubicBezTo>
                <a:cubicBezTo>
                  <a:pt x="-5155" y="537722"/>
                  <a:pt x="15483" y="473164"/>
                  <a:pt x="23420" y="441414"/>
                </a:cubicBezTo>
                <a:cubicBezTo>
                  <a:pt x="31357" y="409664"/>
                  <a:pt x="39824" y="360451"/>
                  <a:pt x="48820" y="314414"/>
                </a:cubicBezTo>
                <a:cubicBezTo>
                  <a:pt x="57816" y="268377"/>
                  <a:pt x="54641" y="221281"/>
                  <a:pt x="77395" y="165189"/>
                </a:cubicBezTo>
                <a:cubicBezTo>
                  <a:pt x="100149" y="109097"/>
                  <a:pt x="170528" y="-3615"/>
                  <a:pt x="172645" y="89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0B75149-32D6-28D3-9E14-5E87AAAB4281}"/>
              </a:ext>
            </a:extLst>
          </p:cNvPr>
          <p:cNvSpPr/>
          <p:nvPr/>
        </p:nvSpPr>
        <p:spPr>
          <a:xfrm>
            <a:off x="2853870" y="5422897"/>
            <a:ext cx="108419" cy="143258"/>
          </a:xfrm>
          <a:custGeom>
            <a:avLst/>
            <a:gdLst>
              <a:gd name="connsiteX0" fmla="*/ 108405 w 108419"/>
              <a:gd name="connsiteY0" fmla="*/ 3 h 143258"/>
              <a:gd name="connsiteX1" fmla="*/ 35380 w 108419"/>
              <a:gd name="connsiteY1" fmla="*/ 79378 h 143258"/>
              <a:gd name="connsiteX2" fmla="*/ 455 w 108419"/>
              <a:gd name="connsiteY2" fmla="*/ 142878 h 143258"/>
              <a:gd name="connsiteX3" fmla="*/ 16330 w 108419"/>
              <a:gd name="connsiteY3" fmla="*/ 104778 h 143258"/>
              <a:gd name="connsiteX4" fmla="*/ 29030 w 108419"/>
              <a:gd name="connsiteY4" fmla="*/ 82553 h 143258"/>
              <a:gd name="connsiteX5" fmla="*/ 108405 w 108419"/>
              <a:gd name="connsiteY5" fmla="*/ 3 h 14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19" h="143258">
                <a:moveTo>
                  <a:pt x="108405" y="3"/>
                </a:moveTo>
                <a:cubicBezTo>
                  <a:pt x="109463" y="-526"/>
                  <a:pt x="53372" y="55566"/>
                  <a:pt x="35380" y="79378"/>
                </a:cubicBezTo>
                <a:cubicBezTo>
                  <a:pt x="17388" y="103191"/>
                  <a:pt x="3630" y="138645"/>
                  <a:pt x="455" y="142878"/>
                </a:cubicBezTo>
                <a:cubicBezTo>
                  <a:pt x="-2720" y="147111"/>
                  <a:pt x="11567" y="114832"/>
                  <a:pt x="16330" y="104778"/>
                </a:cubicBezTo>
                <a:cubicBezTo>
                  <a:pt x="21092" y="94724"/>
                  <a:pt x="17388" y="97899"/>
                  <a:pt x="29030" y="82553"/>
                </a:cubicBezTo>
                <a:cubicBezTo>
                  <a:pt x="40672" y="67207"/>
                  <a:pt x="107347" y="532"/>
                  <a:pt x="108405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A074D5A-1114-DFBF-E5B7-6E616C9E39D7}"/>
              </a:ext>
            </a:extLst>
          </p:cNvPr>
          <p:cNvSpPr/>
          <p:nvPr/>
        </p:nvSpPr>
        <p:spPr>
          <a:xfrm>
            <a:off x="3171534" y="5476747"/>
            <a:ext cx="98817" cy="191770"/>
          </a:xfrm>
          <a:custGeom>
            <a:avLst/>
            <a:gdLst>
              <a:gd name="connsiteX0" fmla="*/ 60616 w 98817"/>
              <a:gd name="connsiteY0" fmla="*/ 128 h 191770"/>
              <a:gd name="connsiteX1" fmla="*/ 57441 w 98817"/>
              <a:gd name="connsiteY1" fmla="*/ 104903 h 191770"/>
              <a:gd name="connsiteX2" fmla="*/ 95541 w 98817"/>
              <a:gd name="connsiteY2" fmla="*/ 187453 h 191770"/>
              <a:gd name="connsiteX3" fmla="*/ 86016 w 98817"/>
              <a:gd name="connsiteY3" fmla="*/ 177928 h 191770"/>
              <a:gd name="connsiteX4" fmla="*/ 291 w 98817"/>
              <a:gd name="connsiteY4" fmla="*/ 158878 h 191770"/>
              <a:gd name="connsiteX5" fmla="*/ 57441 w 98817"/>
              <a:gd name="connsiteY5" fmla="*/ 168403 h 191770"/>
              <a:gd name="connsiteX6" fmla="*/ 41566 w 98817"/>
              <a:gd name="connsiteY6" fmla="*/ 127128 h 191770"/>
              <a:gd name="connsiteX7" fmla="*/ 60616 w 98817"/>
              <a:gd name="connsiteY7" fmla="*/ 128 h 1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17" h="191770">
                <a:moveTo>
                  <a:pt x="60616" y="128"/>
                </a:moveTo>
                <a:cubicBezTo>
                  <a:pt x="63262" y="-3576"/>
                  <a:pt x="51620" y="73682"/>
                  <a:pt x="57441" y="104903"/>
                </a:cubicBezTo>
                <a:cubicBezTo>
                  <a:pt x="63262" y="136124"/>
                  <a:pt x="95541" y="187453"/>
                  <a:pt x="95541" y="187453"/>
                </a:cubicBezTo>
                <a:cubicBezTo>
                  <a:pt x="100303" y="199624"/>
                  <a:pt x="101891" y="182690"/>
                  <a:pt x="86016" y="177928"/>
                </a:cubicBezTo>
                <a:cubicBezTo>
                  <a:pt x="70141" y="173166"/>
                  <a:pt x="5053" y="160465"/>
                  <a:pt x="291" y="158878"/>
                </a:cubicBezTo>
                <a:cubicBezTo>
                  <a:pt x="-4471" y="157291"/>
                  <a:pt x="50562" y="173695"/>
                  <a:pt x="57441" y="168403"/>
                </a:cubicBezTo>
                <a:cubicBezTo>
                  <a:pt x="64320" y="163111"/>
                  <a:pt x="39979" y="149353"/>
                  <a:pt x="41566" y="127128"/>
                </a:cubicBezTo>
                <a:cubicBezTo>
                  <a:pt x="43153" y="104903"/>
                  <a:pt x="57970" y="3832"/>
                  <a:pt x="60616" y="128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CC337CA-2800-51B1-2047-241063C77FFE}"/>
              </a:ext>
            </a:extLst>
          </p:cNvPr>
          <p:cNvSpPr/>
          <p:nvPr/>
        </p:nvSpPr>
        <p:spPr>
          <a:xfrm>
            <a:off x="2676525" y="5372045"/>
            <a:ext cx="47862" cy="98538"/>
          </a:xfrm>
          <a:custGeom>
            <a:avLst/>
            <a:gdLst>
              <a:gd name="connsiteX0" fmla="*/ 47625 w 47862"/>
              <a:gd name="connsiteY0" fmla="*/ 55 h 98538"/>
              <a:gd name="connsiteX1" fmla="*/ 19050 w 47862"/>
              <a:gd name="connsiteY1" fmla="*/ 47680 h 98538"/>
              <a:gd name="connsiteX2" fmla="*/ 34925 w 47862"/>
              <a:gd name="connsiteY2" fmla="*/ 98480 h 98538"/>
              <a:gd name="connsiteX3" fmla="*/ 0 w 47862"/>
              <a:gd name="connsiteY3" fmla="*/ 57205 h 98538"/>
              <a:gd name="connsiteX4" fmla="*/ 47625 w 47862"/>
              <a:gd name="connsiteY4" fmla="*/ 55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62" h="98538">
                <a:moveTo>
                  <a:pt x="47625" y="55"/>
                </a:moveTo>
                <a:cubicBezTo>
                  <a:pt x="50800" y="-1532"/>
                  <a:pt x="21167" y="31276"/>
                  <a:pt x="19050" y="47680"/>
                </a:cubicBezTo>
                <a:cubicBezTo>
                  <a:pt x="16933" y="64084"/>
                  <a:pt x="38100" y="96893"/>
                  <a:pt x="34925" y="98480"/>
                </a:cubicBezTo>
                <a:cubicBezTo>
                  <a:pt x="31750" y="100067"/>
                  <a:pt x="0" y="68847"/>
                  <a:pt x="0" y="57205"/>
                </a:cubicBezTo>
                <a:cubicBezTo>
                  <a:pt x="0" y="45563"/>
                  <a:pt x="44450" y="1642"/>
                  <a:pt x="47625" y="55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A5CFC00-15DF-EE54-5A0D-8E34211D9A34}"/>
              </a:ext>
            </a:extLst>
          </p:cNvPr>
          <p:cNvSpPr/>
          <p:nvPr/>
        </p:nvSpPr>
        <p:spPr>
          <a:xfrm>
            <a:off x="3463924" y="5626079"/>
            <a:ext cx="203209" cy="120692"/>
          </a:xfrm>
          <a:custGeom>
            <a:avLst/>
            <a:gdLst>
              <a:gd name="connsiteX0" fmla="*/ 1 w 203209"/>
              <a:gd name="connsiteY0" fmla="*/ 21 h 120692"/>
              <a:gd name="connsiteX1" fmla="*/ 146051 w 203209"/>
              <a:gd name="connsiteY1" fmla="*/ 63521 h 120692"/>
              <a:gd name="connsiteX2" fmla="*/ 203201 w 203209"/>
              <a:gd name="connsiteY2" fmla="*/ 120671 h 120692"/>
              <a:gd name="connsiteX3" fmla="*/ 142876 w 203209"/>
              <a:gd name="connsiteY3" fmla="*/ 57171 h 120692"/>
              <a:gd name="connsiteX4" fmla="*/ 1 w 203209"/>
              <a:gd name="connsiteY4" fmla="*/ 21 h 12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9" h="120692">
                <a:moveTo>
                  <a:pt x="1" y="21"/>
                </a:moveTo>
                <a:cubicBezTo>
                  <a:pt x="530" y="1079"/>
                  <a:pt x="112184" y="43413"/>
                  <a:pt x="146051" y="63521"/>
                </a:cubicBezTo>
                <a:cubicBezTo>
                  <a:pt x="179918" y="83629"/>
                  <a:pt x="203730" y="121729"/>
                  <a:pt x="203201" y="120671"/>
                </a:cubicBezTo>
                <a:cubicBezTo>
                  <a:pt x="202672" y="119613"/>
                  <a:pt x="173568" y="77279"/>
                  <a:pt x="142876" y="57171"/>
                </a:cubicBezTo>
                <a:cubicBezTo>
                  <a:pt x="112184" y="37063"/>
                  <a:pt x="-528" y="-1037"/>
                  <a:pt x="1" y="2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754DDE8-B18E-9CE0-D89A-873FACC70B20}"/>
              </a:ext>
            </a:extLst>
          </p:cNvPr>
          <p:cNvSpPr/>
          <p:nvPr/>
        </p:nvSpPr>
        <p:spPr>
          <a:xfrm>
            <a:off x="3660702" y="5891366"/>
            <a:ext cx="73109" cy="118914"/>
          </a:xfrm>
          <a:custGeom>
            <a:avLst/>
            <a:gdLst>
              <a:gd name="connsiteX0" fmla="*/ 73 w 73109"/>
              <a:gd name="connsiteY0" fmla="*/ 1434 h 118914"/>
              <a:gd name="connsiteX1" fmla="*/ 63573 w 73109"/>
              <a:gd name="connsiteY1" fmla="*/ 64934 h 118914"/>
              <a:gd name="connsiteX2" fmla="*/ 54048 w 73109"/>
              <a:gd name="connsiteY2" fmla="*/ 118909 h 118914"/>
              <a:gd name="connsiteX3" fmla="*/ 73098 w 73109"/>
              <a:gd name="connsiteY3" fmla="*/ 61759 h 118914"/>
              <a:gd name="connsiteX4" fmla="*/ 50873 w 73109"/>
              <a:gd name="connsiteY4" fmla="*/ 23659 h 118914"/>
              <a:gd name="connsiteX5" fmla="*/ 73 w 73109"/>
              <a:gd name="connsiteY5" fmla="*/ 1434 h 11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09" h="118914">
                <a:moveTo>
                  <a:pt x="73" y="1434"/>
                </a:moveTo>
                <a:cubicBezTo>
                  <a:pt x="2190" y="8313"/>
                  <a:pt x="54577" y="45355"/>
                  <a:pt x="63573" y="64934"/>
                </a:cubicBezTo>
                <a:cubicBezTo>
                  <a:pt x="72569" y="84513"/>
                  <a:pt x="52461" y="119438"/>
                  <a:pt x="54048" y="118909"/>
                </a:cubicBezTo>
                <a:cubicBezTo>
                  <a:pt x="55635" y="118380"/>
                  <a:pt x="73627" y="77634"/>
                  <a:pt x="73098" y="61759"/>
                </a:cubicBezTo>
                <a:cubicBezTo>
                  <a:pt x="72569" y="45884"/>
                  <a:pt x="59340" y="33184"/>
                  <a:pt x="50873" y="23659"/>
                </a:cubicBezTo>
                <a:cubicBezTo>
                  <a:pt x="42406" y="14134"/>
                  <a:pt x="-2044" y="-5445"/>
                  <a:pt x="73" y="14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867E6C6-D35D-4D4E-269C-2A41991BCDCC}"/>
              </a:ext>
            </a:extLst>
          </p:cNvPr>
          <p:cNvSpPr/>
          <p:nvPr/>
        </p:nvSpPr>
        <p:spPr>
          <a:xfrm>
            <a:off x="2678529" y="5587992"/>
            <a:ext cx="149503" cy="66698"/>
          </a:xfrm>
          <a:custGeom>
            <a:avLst/>
            <a:gdLst>
              <a:gd name="connsiteX0" fmla="*/ 1171 w 149503"/>
              <a:gd name="connsiteY0" fmla="*/ 66683 h 66698"/>
              <a:gd name="connsiteX1" fmla="*/ 61496 w 149503"/>
              <a:gd name="connsiteY1" fmla="*/ 6358 h 66698"/>
              <a:gd name="connsiteX2" fmla="*/ 147221 w 149503"/>
              <a:gd name="connsiteY2" fmla="*/ 25408 h 66698"/>
              <a:gd name="connsiteX3" fmla="*/ 115471 w 149503"/>
              <a:gd name="connsiteY3" fmla="*/ 8 h 66698"/>
              <a:gd name="connsiteX4" fmla="*/ 1171 w 149503"/>
              <a:gd name="connsiteY4" fmla="*/ 66683 h 6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03" h="66698">
                <a:moveTo>
                  <a:pt x="1171" y="66683"/>
                </a:moveTo>
                <a:cubicBezTo>
                  <a:pt x="-7825" y="67741"/>
                  <a:pt x="37154" y="13237"/>
                  <a:pt x="61496" y="6358"/>
                </a:cubicBezTo>
                <a:cubicBezTo>
                  <a:pt x="85838" y="-521"/>
                  <a:pt x="138225" y="26466"/>
                  <a:pt x="147221" y="25408"/>
                </a:cubicBezTo>
                <a:cubicBezTo>
                  <a:pt x="156217" y="24350"/>
                  <a:pt x="137167" y="-521"/>
                  <a:pt x="115471" y="8"/>
                </a:cubicBezTo>
                <a:cubicBezTo>
                  <a:pt x="93775" y="537"/>
                  <a:pt x="10167" y="65625"/>
                  <a:pt x="1171" y="6668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EA05140-CD72-76D4-BCD6-8CA03FB20569}"/>
              </a:ext>
            </a:extLst>
          </p:cNvPr>
          <p:cNvSpPr/>
          <p:nvPr/>
        </p:nvSpPr>
        <p:spPr>
          <a:xfrm>
            <a:off x="2809427" y="6311900"/>
            <a:ext cx="141187" cy="28583"/>
          </a:xfrm>
          <a:custGeom>
            <a:avLst/>
            <a:gdLst>
              <a:gd name="connsiteX0" fmla="*/ 448 w 141187"/>
              <a:gd name="connsiteY0" fmla="*/ 25400 h 28583"/>
              <a:gd name="connsiteX1" fmla="*/ 70298 w 141187"/>
              <a:gd name="connsiteY1" fmla="*/ 3175 h 28583"/>
              <a:gd name="connsiteX2" fmla="*/ 140148 w 141187"/>
              <a:gd name="connsiteY2" fmla="*/ 28575 h 28583"/>
              <a:gd name="connsiteX3" fmla="*/ 105223 w 141187"/>
              <a:gd name="connsiteY3" fmla="*/ 0 h 28583"/>
              <a:gd name="connsiteX4" fmla="*/ 448 w 141187"/>
              <a:gd name="connsiteY4" fmla="*/ 25400 h 2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87" h="28583">
                <a:moveTo>
                  <a:pt x="448" y="25400"/>
                </a:moveTo>
                <a:cubicBezTo>
                  <a:pt x="-5373" y="25929"/>
                  <a:pt x="47015" y="2646"/>
                  <a:pt x="70298" y="3175"/>
                </a:cubicBezTo>
                <a:cubicBezTo>
                  <a:pt x="93581" y="3704"/>
                  <a:pt x="134327" y="29104"/>
                  <a:pt x="140148" y="28575"/>
                </a:cubicBezTo>
                <a:cubicBezTo>
                  <a:pt x="145969" y="28046"/>
                  <a:pt x="126390" y="0"/>
                  <a:pt x="105223" y="0"/>
                </a:cubicBezTo>
                <a:cubicBezTo>
                  <a:pt x="84056" y="0"/>
                  <a:pt x="6269" y="24871"/>
                  <a:pt x="448" y="2540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43A2038C-07BC-2ECB-9B3F-FD8544FD172D}"/>
              </a:ext>
            </a:extLst>
          </p:cNvPr>
          <p:cNvSpPr/>
          <p:nvPr/>
        </p:nvSpPr>
        <p:spPr>
          <a:xfrm>
            <a:off x="2891800" y="6150941"/>
            <a:ext cx="541028" cy="104236"/>
          </a:xfrm>
          <a:custGeom>
            <a:avLst/>
            <a:gdLst>
              <a:gd name="connsiteX0" fmla="*/ 625 w 541028"/>
              <a:gd name="connsiteY0" fmla="*/ 103809 h 104236"/>
              <a:gd name="connsiteX1" fmla="*/ 273675 w 541028"/>
              <a:gd name="connsiteY1" fmla="*/ 59359 h 104236"/>
              <a:gd name="connsiteX2" fmla="*/ 210175 w 541028"/>
              <a:gd name="connsiteY2" fmla="*/ 78409 h 104236"/>
              <a:gd name="connsiteX3" fmla="*/ 537200 w 541028"/>
              <a:gd name="connsiteY3" fmla="*/ 2209 h 104236"/>
              <a:gd name="connsiteX4" fmla="*/ 362575 w 541028"/>
              <a:gd name="connsiteY4" fmla="*/ 27609 h 104236"/>
              <a:gd name="connsiteX5" fmla="*/ 625 w 541028"/>
              <a:gd name="connsiteY5" fmla="*/ 103809 h 10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28" h="104236">
                <a:moveTo>
                  <a:pt x="625" y="103809"/>
                </a:moveTo>
                <a:cubicBezTo>
                  <a:pt x="-14192" y="109101"/>
                  <a:pt x="238750" y="63592"/>
                  <a:pt x="273675" y="59359"/>
                </a:cubicBezTo>
                <a:cubicBezTo>
                  <a:pt x="308600" y="55126"/>
                  <a:pt x="166254" y="87934"/>
                  <a:pt x="210175" y="78409"/>
                </a:cubicBezTo>
                <a:cubicBezTo>
                  <a:pt x="254096" y="68884"/>
                  <a:pt x="511800" y="10676"/>
                  <a:pt x="537200" y="2209"/>
                </a:cubicBezTo>
                <a:cubicBezTo>
                  <a:pt x="562600" y="-6258"/>
                  <a:pt x="456767" y="11205"/>
                  <a:pt x="362575" y="27609"/>
                </a:cubicBezTo>
                <a:cubicBezTo>
                  <a:pt x="268383" y="44013"/>
                  <a:pt x="15442" y="98517"/>
                  <a:pt x="625" y="10380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2AC8239C-BD1D-B736-B3FF-F74D11A46151}"/>
              </a:ext>
            </a:extLst>
          </p:cNvPr>
          <p:cNvSpPr/>
          <p:nvPr/>
        </p:nvSpPr>
        <p:spPr>
          <a:xfrm>
            <a:off x="2761545" y="6178055"/>
            <a:ext cx="10230" cy="114795"/>
          </a:xfrm>
          <a:custGeom>
            <a:avLst/>
            <a:gdLst>
              <a:gd name="connsiteX0" fmla="*/ 10230 w 10230"/>
              <a:gd name="connsiteY0" fmla="*/ 495 h 114795"/>
              <a:gd name="connsiteX1" fmla="*/ 705 w 10230"/>
              <a:gd name="connsiteY1" fmla="*/ 92570 h 114795"/>
              <a:gd name="connsiteX2" fmla="*/ 705 w 10230"/>
              <a:gd name="connsiteY2" fmla="*/ 114795 h 114795"/>
              <a:gd name="connsiteX3" fmla="*/ 705 w 10230"/>
              <a:gd name="connsiteY3" fmla="*/ 57645 h 114795"/>
              <a:gd name="connsiteX4" fmla="*/ 10230 w 10230"/>
              <a:gd name="connsiteY4" fmla="*/ 495 h 11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0" h="114795">
                <a:moveTo>
                  <a:pt x="10230" y="495"/>
                </a:moveTo>
                <a:cubicBezTo>
                  <a:pt x="10230" y="6316"/>
                  <a:pt x="2292" y="73520"/>
                  <a:pt x="705" y="92570"/>
                </a:cubicBezTo>
                <a:cubicBezTo>
                  <a:pt x="-882" y="111620"/>
                  <a:pt x="705" y="114795"/>
                  <a:pt x="705" y="114795"/>
                </a:cubicBezTo>
                <a:cubicBezTo>
                  <a:pt x="705" y="108974"/>
                  <a:pt x="-883" y="73520"/>
                  <a:pt x="705" y="57645"/>
                </a:cubicBezTo>
                <a:cubicBezTo>
                  <a:pt x="2292" y="41770"/>
                  <a:pt x="10230" y="-5326"/>
                  <a:pt x="10230" y="4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968DAC89-6E6B-F2D0-B8AB-1103EAF0FC0F}"/>
              </a:ext>
            </a:extLst>
          </p:cNvPr>
          <p:cNvSpPr/>
          <p:nvPr/>
        </p:nvSpPr>
        <p:spPr>
          <a:xfrm>
            <a:off x="2703309" y="6137275"/>
            <a:ext cx="17682" cy="144411"/>
          </a:xfrm>
          <a:custGeom>
            <a:avLst/>
            <a:gdLst>
              <a:gd name="connsiteX0" fmla="*/ 17666 w 17682"/>
              <a:gd name="connsiteY0" fmla="*/ 0 h 144411"/>
              <a:gd name="connsiteX1" fmla="*/ 4966 w 17682"/>
              <a:gd name="connsiteY1" fmla="*/ 73025 h 144411"/>
              <a:gd name="connsiteX2" fmla="*/ 14491 w 17682"/>
              <a:gd name="connsiteY2" fmla="*/ 142875 h 144411"/>
              <a:gd name="connsiteX3" fmla="*/ 1791 w 17682"/>
              <a:gd name="connsiteY3" fmla="*/ 117475 h 144411"/>
              <a:gd name="connsiteX4" fmla="*/ 1791 w 17682"/>
              <a:gd name="connsiteY4" fmla="*/ 73025 h 144411"/>
              <a:gd name="connsiteX5" fmla="*/ 17666 w 17682"/>
              <a:gd name="connsiteY5" fmla="*/ 0 h 14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2" h="144411">
                <a:moveTo>
                  <a:pt x="17666" y="0"/>
                </a:moveTo>
                <a:cubicBezTo>
                  <a:pt x="18195" y="0"/>
                  <a:pt x="5495" y="49213"/>
                  <a:pt x="4966" y="73025"/>
                </a:cubicBezTo>
                <a:cubicBezTo>
                  <a:pt x="4437" y="96837"/>
                  <a:pt x="15020" y="135467"/>
                  <a:pt x="14491" y="142875"/>
                </a:cubicBezTo>
                <a:cubicBezTo>
                  <a:pt x="13962" y="150283"/>
                  <a:pt x="3908" y="129117"/>
                  <a:pt x="1791" y="117475"/>
                </a:cubicBezTo>
                <a:cubicBezTo>
                  <a:pt x="-326" y="105833"/>
                  <a:pt x="-855" y="89958"/>
                  <a:pt x="1791" y="73025"/>
                </a:cubicBezTo>
                <a:cubicBezTo>
                  <a:pt x="4437" y="56092"/>
                  <a:pt x="17137" y="0"/>
                  <a:pt x="1766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0B370CA5-B8E7-18EE-ABF6-3B21E08B555C}"/>
              </a:ext>
            </a:extLst>
          </p:cNvPr>
          <p:cNvSpPr/>
          <p:nvPr/>
        </p:nvSpPr>
        <p:spPr>
          <a:xfrm>
            <a:off x="3697103" y="6206929"/>
            <a:ext cx="80790" cy="125272"/>
          </a:xfrm>
          <a:custGeom>
            <a:avLst/>
            <a:gdLst>
              <a:gd name="connsiteX0" fmla="*/ 4947 w 80790"/>
              <a:gd name="connsiteY0" fmla="*/ 196 h 125272"/>
              <a:gd name="connsiteX1" fmla="*/ 11297 w 80790"/>
              <a:gd name="connsiteY1" fmla="*/ 66871 h 125272"/>
              <a:gd name="connsiteX2" fmla="*/ 77972 w 80790"/>
              <a:gd name="connsiteY2" fmla="*/ 124021 h 125272"/>
              <a:gd name="connsiteX3" fmla="*/ 62097 w 80790"/>
              <a:gd name="connsiteY3" fmla="*/ 104971 h 125272"/>
              <a:gd name="connsiteX4" fmla="*/ 4947 w 80790"/>
              <a:gd name="connsiteY4" fmla="*/ 89096 h 125272"/>
              <a:gd name="connsiteX5" fmla="*/ 4947 w 80790"/>
              <a:gd name="connsiteY5" fmla="*/ 196 h 12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90" h="125272">
                <a:moveTo>
                  <a:pt x="4947" y="196"/>
                </a:moveTo>
                <a:cubicBezTo>
                  <a:pt x="6005" y="-3508"/>
                  <a:pt x="-874" y="46234"/>
                  <a:pt x="11297" y="66871"/>
                </a:cubicBezTo>
                <a:cubicBezTo>
                  <a:pt x="23468" y="87508"/>
                  <a:pt x="77972" y="124021"/>
                  <a:pt x="77972" y="124021"/>
                </a:cubicBezTo>
                <a:cubicBezTo>
                  <a:pt x="86439" y="130371"/>
                  <a:pt x="74268" y="110792"/>
                  <a:pt x="62097" y="104971"/>
                </a:cubicBezTo>
                <a:cubicBezTo>
                  <a:pt x="49926" y="99150"/>
                  <a:pt x="15530" y="100208"/>
                  <a:pt x="4947" y="89096"/>
                </a:cubicBezTo>
                <a:cubicBezTo>
                  <a:pt x="-5636" y="77984"/>
                  <a:pt x="3889" y="3900"/>
                  <a:pt x="4947" y="19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49C7E4B-70FA-83D0-A321-C4D5752C196B}"/>
              </a:ext>
            </a:extLst>
          </p:cNvPr>
          <p:cNvSpPr/>
          <p:nvPr/>
        </p:nvSpPr>
        <p:spPr>
          <a:xfrm>
            <a:off x="3571875" y="6264158"/>
            <a:ext cx="55827" cy="92305"/>
          </a:xfrm>
          <a:custGeom>
            <a:avLst/>
            <a:gdLst>
              <a:gd name="connsiteX0" fmla="*/ 0 w 55827"/>
              <a:gd name="connsiteY0" fmla="*/ 117 h 92305"/>
              <a:gd name="connsiteX1" fmla="*/ 50800 w 55827"/>
              <a:gd name="connsiteY1" fmla="*/ 50917 h 92305"/>
              <a:gd name="connsiteX2" fmla="*/ 53975 w 55827"/>
              <a:gd name="connsiteY2" fmla="*/ 92192 h 92305"/>
              <a:gd name="connsiteX3" fmla="*/ 50800 w 55827"/>
              <a:gd name="connsiteY3" fmla="*/ 38217 h 92305"/>
              <a:gd name="connsiteX4" fmla="*/ 0 w 55827"/>
              <a:gd name="connsiteY4" fmla="*/ 117 h 9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7" h="92305">
                <a:moveTo>
                  <a:pt x="0" y="117"/>
                </a:moveTo>
                <a:cubicBezTo>
                  <a:pt x="0" y="2234"/>
                  <a:pt x="41804" y="35571"/>
                  <a:pt x="50800" y="50917"/>
                </a:cubicBezTo>
                <a:cubicBezTo>
                  <a:pt x="59796" y="66263"/>
                  <a:pt x="53975" y="94309"/>
                  <a:pt x="53975" y="92192"/>
                </a:cubicBezTo>
                <a:cubicBezTo>
                  <a:pt x="53975" y="90075"/>
                  <a:pt x="56621" y="51446"/>
                  <a:pt x="50800" y="38217"/>
                </a:cubicBezTo>
                <a:cubicBezTo>
                  <a:pt x="44979" y="24988"/>
                  <a:pt x="0" y="-2000"/>
                  <a:pt x="0" y="11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50C47A7-DCB3-721D-C813-C50C1B7FC346}"/>
              </a:ext>
            </a:extLst>
          </p:cNvPr>
          <p:cNvSpPr/>
          <p:nvPr/>
        </p:nvSpPr>
        <p:spPr>
          <a:xfrm>
            <a:off x="3114339" y="4177389"/>
            <a:ext cx="121403" cy="163249"/>
          </a:xfrm>
          <a:custGeom>
            <a:avLst/>
            <a:gdLst>
              <a:gd name="connsiteX0" fmla="*/ 336 w 121403"/>
              <a:gd name="connsiteY0" fmla="*/ 911 h 163249"/>
              <a:gd name="connsiteX1" fmla="*/ 114636 w 121403"/>
              <a:gd name="connsiteY1" fmla="*/ 156486 h 163249"/>
              <a:gd name="connsiteX2" fmla="*/ 105111 w 121403"/>
              <a:gd name="connsiteY2" fmla="*/ 131086 h 163249"/>
              <a:gd name="connsiteX3" fmla="*/ 79711 w 121403"/>
              <a:gd name="connsiteY3" fmla="*/ 92986 h 163249"/>
              <a:gd name="connsiteX4" fmla="*/ 336 w 121403"/>
              <a:gd name="connsiteY4" fmla="*/ 911 h 16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03" h="163249">
                <a:moveTo>
                  <a:pt x="336" y="911"/>
                </a:moveTo>
                <a:cubicBezTo>
                  <a:pt x="6157" y="11494"/>
                  <a:pt x="97174" y="134790"/>
                  <a:pt x="114636" y="156486"/>
                </a:cubicBezTo>
                <a:cubicBezTo>
                  <a:pt x="132098" y="178182"/>
                  <a:pt x="110932" y="141669"/>
                  <a:pt x="105111" y="131086"/>
                </a:cubicBezTo>
                <a:cubicBezTo>
                  <a:pt x="99290" y="120503"/>
                  <a:pt x="93469" y="110978"/>
                  <a:pt x="79711" y="92986"/>
                </a:cubicBezTo>
                <a:cubicBezTo>
                  <a:pt x="65953" y="74994"/>
                  <a:pt x="-5485" y="-9672"/>
                  <a:pt x="336" y="9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60C8BF00-365A-C109-52FB-229922C636E9}"/>
              </a:ext>
            </a:extLst>
          </p:cNvPr>
          <p:cNvSpPr/>
          <p:nvPr/>
        </p:nvSpPr>
        <p:spPr>
          <a:xfrm>
            <a:off x="3763242" y="4229043"/>
            <a:ext cx="75556" cy="227789"/>
          </a:xfrm>
          <a:custGeom>
            <a:avLst/>
            <a:gdLst>
              <a:gd name="connsiteX0" fmla="*/ 75333 w 75556"/>
              <a:gd name="connsiteY0" fmla="*/ 57 h 227789"/>
              <a:gd name="connsiteX1" fmla="*/ 24533 w 75556"/>
              <a:gd name="connsiteY1" fmla="*/ 92132 h 227789"/>
              <a:gd name="connsiteX2" fmla="*/ 8658 w 75556"/>
              <a:gd name="connsiteY2" fmla="*/ 225482 h 227789"/>
              <a:gd name="connsiteX3" fmla="*/ 8658 w 75556"/>
              <a:gd name="connsiteY3" fmla="*/ 171507 h 227789"/>
              <a:gd name="connsiteX4" fmla="*/ 2308 w 75556"/>
              <a:gd name="connsiteY4" fmla="*/ 104832 h 227789"/>
              <a:gd name="connsiteX5" fmla="*/ 75333 w 75556"/>
              <a:gd name="connsiteY5" fmla="*/ 57 h 22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56" h="227789">
                <a:moveTo>
                  <a:pt x="75333" y="57"/>
                </a:moveTo>
                <a:cubicBezTo>
                  <a:pt x="79037" y="-2060"/>
                  <a:pt x="35645" y="54561"/>
                  <a:pt x="24533" y="92132"/>
                </a:cubicBezTo>
                <a:cubicBezTo>
                  <a:pt x="13420" y="129703"/>
                  <a:pt x="11304" y="212253"/>
                  <a:pt x="8658" y="225482"/>
                </a:cubicBezTo>
                <a:cubicBezTo>
                  <a:pt x="6012" y="238711"/>
                  <a:pt x="9716" y="191615"/>
                  <a:pt x="8658" y="171507"/>
                </a:cubicBezTo>
                <a:cubicBezTo>
                  <a:pt x="7600" y="151399"/>
                  <a:pt x="-5100" y="129174"/>
                  <a:pt x="2308" y="104832"/>
                </a:cubicBezTo>
                <a:cubicBezTo>
                  <a:pt x="9716" y="80490"/>
                  <a:pt x="71629" y="2174"/>
                  <a:pt x="75333" y="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27EE7F3-1C75-A2A3-CBC4-CABA3755679B}"/>
              </a:ext>
            </a:extLst>
          </p:cNvPr>
          <p:cNvSpPr/>
          <p:nvPr/>
        </p:nvSpPr>
        <p:spPr>
          <a:xfrm>
            <a:off x="4082528" y="4792107"/>
            <a:ext cx="338165" cy="75183"/>
          </a:xfrm>
          <a:custGeom>
            <a:avLst/>
            <a:gdLst>
              <a:gd name="connsiteX0" fmla="*/ 522 w 338165"/>
              <a:gd name="connsiteY0" fmla="*/ 75168 h 75183"/>
              <a:gd name="connsiteX1" fmla="*/ 89422 w 338165"/>
              <a:gd name="connsiteY1" fmla="*/ 11668 h 75183"/>
              <a:gd name="connsiteX2" fmla="*/ 337072 w 338165"/>
              <a:gd name="connsiteY2" fmla="*/ 18018 h 75183"/>
              <a:gd name="connsiteX3" fmla="*/ 175147 w 338165"/>
              <a:gd name="connsiteY3" fmla="*/ 8493 h 75183"/>
              <a:gd name="connsiteX4" fmla="*/ 57672 w 338165"/>
              <a:gd name="connsiteY4" fmla="*/ 5318 h 75183"/>
              <a:gd name="connsiteX5" fmla="*/ 522 w 338165"/>
              <a:gd name="connsiteY5" fmla="*/ 75168 h 7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65" h="75183">
                <a:moveTo>
                  <a:pt x="522" y="75168"/>
                </a:moveTo>
                <a:cubicBezTo>
                  <a:pt x="5813" y="76226"/>
                  <a:pt x="33330" y="21193"/>
                  <a:pt x="89422" y="11668"/>
                </a:cubicBezTo>
                <a:cubicBezTo>
                  <a:pt x="145514" y="2143"/>
                  <a:pt x="322785" y="18547"/>
                  <a:pt x="337072" y="18018"/>
                </a:cubicBezTo>
                <a:cubicBezTo>
                  <a:pt x="351360" y="17489"/>
                  <a:pt x="221714" y="10610"/>
                  <a:pt x="175147" y="8493"/>
                </a:cubicBezTo>
                <a:cubicBezTo>
                  <a:pt x="128580" y="6376"/>
                  <a:pt x="84130" y="-7382"/>
                  <a:pt x="57672" y="5318"/>
                </a:cubicBezTo>
                <a:cubicBezTo>
                  <a:pt x="31214" y="18018"/>
                  <a:pt x="-4769" y="74110"/>
                  <a:pt x="522" y="7516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ECDF182-C78B-5759-683F-C0BC5DFF4A88}"/>
              </a:ext>
            </a:extLst>
          </p:cNvPr>
          <p:cNvSpPr/>
          <p:nvPr/>
        </p:nvSpPr>
        <p:spPr>
          <a:xfrm>
            <a:off x="2564782" y="4749778"/>
            <a:ext cx="144101" cy="608336"/>
          </a:xfrm>
          <a:custGeom>
            <a:avLst/>
            <a:gdLst>
              <a:gd name="connsiteX0" fmla="*/ 143493 w 144101"/>
              <a:gd name="connsiteY0" fmla="*/ 22 h 608336"/>
              <a:gd name="connsiteX1" fmla="*/ 99043 w 144101"/>
              <a:gd name="connsiteY1" fmla="*/ 111147 h 608336"/>
              <a:gd name="connsiteX2" fmla="*/ 67293 w 144101"/>
              <a:gd name="connsiteY2" fmla="*/ 187347 h 608336"/>
              <a:gd name="connsiteX3" fmla="*/ 26018 w 144101"/>
              <a:gd name="connsiteY3" fmla="*/ 390547 h 608336"/>
              <a:gd name="connsiteX4" fmla="*/ 26018 w 144101"/>
              <a:gd name="connsiteY4" fmla="*/ 323872 h 608336"/>
              <a:gd name="connsiteX5" fmla="*/ 618 w 144101"/>
              <a:gd name="connsiteY5" fmla="*/ 600097 h 608336"/>
              <a:gd name="connsiteX6" fmla="*/ 10143 w 144101"/>
              <a:gd name="connsiteY6" fmla="*/ 498497 h 608336"/>
              <a:gd name="connsiteX7" fmla="*/ 35543 w 144101"/>
              <a:gd name="connsiteY7" fmla="*/ 123847 h 608336"/>
              <a:gd name="connsiteX8" fmla="*/ 48243 w 144101"/>
              <a:gd name="connsiteY8" fmla="*/ 231797 h 608336"/>
              <a:gd name="connsiteX9" fmla="*/ 51418 w 144101"/>
              <a:gd name="connsiteY9" fmla="*/ 111147 h 608336"/>
              <a:gd name="connsiteX10" fmla="*/ 60943 w 144101"/>
              <a:gd name="connsiteY10" fmla="*/ 190522 h 608336"/>
              <a:gd name="connsiteX11" fmla="*/ 64118 w 144101"/>
              <a:gd name="connsiteY11" fmla="*/ 120672 h 608336"/>
              <a:gd name="connsiteX12" fmla="*/ 143493 w 144101"/>
              <a:gd name="connsiteY12" fmla="*/ 22 h 6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101" h="608336">
                <a:moveTo>
                  <a:pt x="143493" y="22"/>
                </a:moveTo>
                <a:cubicBezTo>
                  <a:pt x="149314" y="-1566"/>
                  <a:pt x="111743" y="79926"/>
                  <a:pt x="99043" y="111147"/>
                </a:cubicBezTo>
                <a:cubicBezTo>
                  <a:pt x="86343" y="142368"/>
                  <a:pt x="79464" y="140780"/>
                  <a:pt x="67293" y="187347"/>
                </a:cubicBezTo>
                <a:cubicBezTo>
                  <a:pt x="55122" y="233914"/>
                  <a:pt x="32897" y="367793"/>
                  <a:pt x="26018" y="390547"/>
                </a:cubicBezTo>
                <a:cubicBezTo>
                  <a:pt x="19139" y="413301"/>
                  <a:pt x="30251" y="288947"/>
                  <a:pt x="26018" y="323872"/>
                </a:cubicBezTo>
                <a:cubicBezTo>
                  <a:pt x="21785" y="358797"/>
                  <a:pt x="3264" y="570993"/>
                  <a:pt x="618" y="600097"/>
                </a:cubicBezTo>
                <a:cubicBezTo>
                  <a:pt x="-2028" y="629201"/>
                  <a:pt x="4322" y="577872"/>
                  <a:pt x="10143" y="498497"/>
                </a:cubicBezTo>
                <a:cubicBezTo>
                  <a:pt x="15964" y="419122"/>
                  <a:pt x="29193" y="168297"/>
                  <a:pt x="35543" y="123847"/>
                </a:cubicBezTo>
                <a:cubicBezTo>
                  <a:pt x="41893" y="79397"/>
                  <a:pt x="45597" y="233914"/>
                  <a:pt x="48243" y="231797"/>
                </a:cubicBezTo>
                <a:cubicBezTo>
                  <a:pt x="50889" y="229680"/>
                  <a:pt x="49301" y="118026"/>
                  <a:pt x="51418" y="111147"/>
                </a:cubicBezTo>
                <a:cubicBezTo>
                  <a:pt x="53535" y="104268"/>
                  <a:pt x="58826" y="188934"/>
                  <a:pt x="60943" y="190522"/>
                </a:cubicBezTo>
                <a:cubicBezTo>
                  <a:pt x="63060" y="192110"/>
                  <a:pt x="49831" y="149776"/>
                  <a:pt x="64118" y="120672"/>
                </a:cubicBezTo>
                <a:cubicBezTo>
                  <a:pt x="78405" y="91568"/>
                  <a:pt x="137672" y="1610"/>
                  <a:pt x="143493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45D583D-C4F8-5F46-8A47-256F558D9062}"/>
              </a:ext>
            </a:extLst>
          </p:cNvPr>
          <p:cNvSpPr/>
          <p:nvPr/>
        </p:nvSpPr>
        <p:spPr>
          <a:xfrm>
            <a:off x="2533303" y="5537175"/>
            <a:ext cx="38477" cy="456031"/>
          </a:xfrm>
          <a:custGeom>
            <a:avLst/>
            <a:gdLst>
              <a:gd name="connsiteX0" fmla="*/ 38447 w 38477"/>
              <a:gd name="connsiteY0" fmla="*/ 25 h 456031"/>
              <a:gd name="connsiteX1" fmla="*/ 347 w 38477"/>
              <a:gd name="connsiteY1" fmla="*/ 203225 h 456031"/>
              <a:gd name="connsiteX2" fmla="*/ 19397 w 38477"/>
              <a:gd name="connsiteY2" fmla="*/ 447700 h 456031"/>
              <a:gd name="connsiteX3" fmla="*/ 16222 w 38477"/>
              <a:gd name="connsiteY3" fmla="*/ 377850 h 456031"/>
              <a:gd name="connsiteX4" fmla="*/ 13047 w 38477"/>
              <a:gd name="connsiteY4" fmla="*/ 171475 h 456031"/>
              <a:gd name="connsiteX5" fmla="*/ 6697 w 38477"/>
              <a:gd name="connsiteY5" fmla="*/ 215925 h 456031"/>
              <a:gd name="connsiteX6" fmla="*/ 38447 w 38477"/>
              <a:gd name="connsiteY6" fmla="*/ 25 h 4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77" h="456031">
                <a:moveTo>
                  <a:pt x="38447" y="25"/>
                </a:moveTo>
                <a:cubicBezTo>
                  <a:pt x="37389" y="-2092"/>
                  <a:pt x="3522" y="128613"/>
                  <a:pt x="347" y="203225"/>
                </a:cubicBezTo>
                <a:cubicBezTo>
                  <a:pt x="-2828" y="277837"/>
                  <a:pt x="16751" y="418596"/>
                  <a:pt x="19397" y="447700"/>
                </a:cubicBezTo>
                <a:cubicBezTo>
                  <a:pt x="22043" y="476804"/>
                  <a:pt x="17280" y="423887"/>
                  <a:pt x="16222" y="377850"/>
                </a:cubicBezTo>
                <a:cubicBezTo>
                  <a:pt x="15164" y="331813"/>
                  <a:pt x="14634" y="198462"/>
                  <a:pt x="13047" y="171475"/>
                </a:cubicBezTo>
                <a:cubicBezTo>
                  <a:pt x="11460" y="144488"/>
                  <a:pt x="347" y="243971"/>
                  <a:pt x="6697" y="215925"/>
                </a:cubicBezTo>
                <a:cubicBezTo>
                  <a:pt x="13047" y="187879"/>
                  <a:pt x="39505" y="2142"/>
                  <a:pt x="38447" y="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13D64DA-921A-B366-649E-3167D1FD6C3A}"/>
              </a:ext>
            </a:extLst>
          </p:cNvPr>
          <p:cNvSpPr/>
          <p:nvPr/>
        </p:nvSpPr>
        <p:spPr>
          <a:xfrm>
            <a:off x="4969694" y="5418122"/>
            <a:ext cx="327816" cy="992581"/>
          </a:xfrm>
          <a:custGeom>
            <a:avLst/>
            <a:gdLst>
              <a:gd name="connsiteX0" fmla="*/ 203320 w 327816"/>
              <a:gd name="connsiteY0" fmla="*/ 12470 h 992581"/>
              <a:gd name="connsiteX1" fmla="*/ 151805 w 327816"/>
              <a:gd name="connsiteY1" fmla="*/ 574847 h 992581"/>
              <a:gd name="connsiteX2" fmla="*/ 1551 w 327816"/>
              <a:gd name="connsiteY2" fmla="*/ 978385 h 992581"/>
              <a:gd name="connsiteX3" fmla="*/ 83117 w 327816"/>
              <a:gd name="connsiteY3" fmla="*/ 849596 h 992581"/>
              <a:gd name="connsiteX4" fmla="*/ 233371 w 327816"/>
              <a:gd name="connsiteY4" fmla="*/ 355906 h 992581"/>
              <a:gd name="connsiteX5" fmla="*/ 327816 w 327816"/>
              <a:gd name="connsiteY5" fmla="*/ 175602 h 992581"/>
              <a:gd name="connsiteX6" fmla="*/ 233371 w 327816"/>
              <a:gd name="connsiteY6" fmla="*/ 355906 h 992581"/>
              <a:gd name="connsiteX7" fmla="*/ 216199 w 327816"/>
              <a:gd name="connsiteY7" fmla="*/ 197067 h 992581"/>
              <a:gd name="connsiteX8" fmla="*/ 203320 w 327816"/>
              <a:gd name="connsiteY8" fmla="*/ 12470 h 9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816" h="992581">
                <a:moveTo>
                  <a:pt x="203320" y="12470"/>
                </a:moveTo>
                <a:cubicBezTo>
                  <a:pt x="192588" y="75433"/>
                  <a:pt x="185433" y="413861"/>
                  <a:pt x="151805" y="574847"/>
                </a:cubicBezTo>
                <a:cubicBezTo>
                  <a:pt x="118177" y="735833"/>
                  <a:pt x="12999" y="932594"/>
                  <a:pt x="1551" y="978385"/>
                </a:cubicBezTo>
                <a:cubicBezTo>
                  <a:pt x="-9897" y="1024177"/>
                  <a:pt x="44480" y="953342"/>
                  <a:pt x="83117" y="849596"/>
                </a:cubicBezTo>
                <a:cubicBezTo>
                  <a:pt x="121754" y="745850"/>
                  <a:pt x="192588" y="468238"/>
                  <a:pt x="233371" y="355906"/>
                </a:cubicBezTo>
                <a:cubicBezTo>
                  <a:pt x="274154" y="243574"/>
                  <a:pt x="327816" y="175602"/>
                  <a:pt x="327816" y="175602"/>
                </a:cubicBezTo>
                <a:cubicBezTo>
                  <a:pt x="327816" y="175602"/>
                  <a:pt x="251974" y="352329"/>
                  <a:pt x="233371" y="355906"/>
                </a:cubicBezTo>
                <a:cubicBezTo>
                  <a:pt x="214768" y="359483"/>
                  <a:pt x="216914" y="251444"/>
                  <a:pt x="216199" y="197067"/>
                </a:cubicBezTo>
                <a:cubicBezTo>
                  <a:pt x="215484" y="142690"/>
                  <a:pt x="214052" y="-50493"/>
                  <a:pt x="203320" y="124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1DE90AC-12FF-6F58-C639-AA1B6E54D8ED}"/>
              </a:ext>
            </a:extLst>
          </p:cNvPr>
          <p:cNvSpPr/>
          <p:nvPr/>
        </p:nvSpPr>
        <p:spPr>
          <a:xfrm>
            <a:off x="4155238" y="6361375"/>
            <a:ext cx="910886" cy="357210"/>
          </a:xfrm>
          <a:custGeom>
            <a:avLst/>
            <a:gdLst>
              <a:gd name="connsiteX0" fmla="*/ 345 w 910886"/>
              <a:gd name="connsiteY0" fmla="*/ 357104 h 357210"/>
              <a:gd name="connsiteX1" fmla="*/ 524086 w 910886"/>
              <a:gd name="connsiteY1" fmla="*/ 266952 h 357210"/>
              <a:gd name="connsiteX2" fmla="*/ 502621 w 910886"/>
              <a:gd name="connsiteY2" fmla="*/ 318467 h 357210"/>
              <a:gd name="connsiteX3" fmla="*/ 798835 w 910886"/>
              <a:gd name="connsiteY3" fmla="*/ 151042 h 357210"/>
              <a:gd name="connsiteX4" fmla="*/ 747320 w 910886"/>
              <a:gd name="connsiteY4" fmla="*/ 202557 h 357210"/>
              <a:gd name="connsiteX5" fmla="*/ 910452 w 910886"/>
              <a:gd name="connsiteY5" fmla="*/ 788 h 357210"/>
              <a:gd name="connsiteX6" fmla="*/ 790249 w 910886"/>
              <a:gd name="connsiteY6" fmla="*/ 133870 h 357210"/>
              <a:gd name="connsiteX7" fmla="*/ 644289 w 910886"/>
              <a:gd name="connsiteY7" fmla="*/ 168214 h 357210"/>
              <a:gd name="connsiteX8" fmla="*/ 395297 w 910886"/>
              <a:gd name="connsiteY8" fmla="*/ 181093 h 357210"/>
              <a:gd name="connsiteX9" fmla="*/ 661461 w 910886"/>
              <a:gd name="connsiteY9" fmla="*/ 198264 h 357210"/>
              <a:gd name="connsiteX10" fmla="*/ 446813 w 910886"/>
              <a:gd name="connsiteY10" fmla="*/ 245487 h 357210"/>
              <a:gd name="connsiteX11" fmla="*/ 345 w 910886"/>
              <a:gd name="connsiteY11" fmla="*/ 357104 h 3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0886" h="357210">
                <a:moveTo>
                  <a:pt x="345" y="357104"/>
                </a:moveTo>
                <a:cubicBezTo>
                  <a:pt x="13224" y="360681"/>
                  <a:pt x="440373" y="273391"/>
                  <a:pt x="524086" y="266952"/>
                </a:cubicBezTo>
                <a:cubicBezTo>
                  <a:pt x="607799" y="260513"/>
                  <a:pt x="456829" y="337785"/>
                  <a:pt x="502621" y="318467"/>
                </a:cubicBezTo>
                <a:cubicBezTo>
                  <a:pt x="548413" y="299149"/>
                  <a:pt x="758052" y="170360"/>
                  <a:pt x="798835" y="151042"/>
                </a:cubicBezTo>
                <a:cubicBezTo>
                  <a:pt x="839618" y="131724"/>
                  <a:pt x="728717" y="227599"/>
                  <a:pt x="747320" y="202557"/>
                </a:cubicBezTo>
                <a:cubicBezTo>
                  <a:pt x="765923" y="177515"/>
                  <a:pt x="903297" y="12236"/>
                  <a:pt x="910452" y="788"/>
                </a:cubicBezTo>
                <a:cubicBezTo>
                  <a:pt x="917607" y="-10660"/>
                  <a:pt x="834609" y="105966"/>
                  <a:pt x="790249" y="133870"/>
                </a:cubicBezTo>
                <a:cubicBezTo>
                  <a:pt x="745889" y="161774"/>
                  <a:pt x="710114" y="160344"/>
                  <a:pt x="644289" y="168214"/>
                </a:cubicBezTo>
                <a:cubicBezTo>
                  <a:pt x="578464" y="176084"/>
                  <a:pt x="392435" y="176085"/>
                  <a:pt x="395297" y="181093"/>
                </a:cubicBezTo>
                <a:cubicBezTo>
                  <a:pt x="398159" y="186101"/>
                  <a:pt x="652875" y="187532"/>
                  <a:pt x="661461" y="198264"/>
                </a:cubicBezTo>
                <a:cubicBezTo>
                  <a:pt x="670047" y="208996"/>
                  <a:pt x="554852" y="219014"/>
                  <a:pt x="446813" y="245487"/>
                </a:cubicBezTo>
                <a:cubicBezTo>
                  <a:pt x="338774" y="271960"/>
                  <a:pt x="-12534" y="353527"/>
                  <a:pt x="345" y="357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29C31D88-F332-9F49-4A82-83D4DBE90066}"/>
              </a:ext>
            </a:extLst>
          </p:cNvPr>
          <p:cNvSpPr/>
          <p:nvPr/>
        </p:nvSpPr>
        <p:spPr>
          <a:xfrm>
            <a:off x="3624648" y="4114716"/>
            <a:ext cx="67898" cy="363504"/>
          </a:xfrm>
          <a:custGeom>
            <a:avLst/>
            <a:gdLst>
              <a:gd name="connsiteX0" fmla="*/ 1202 w 67898"/>
              <a:gd name="connsiteY0" fmla="*/ 84 h 363504"/>
              <a:gd name="connsiteX1" fmla="*/ 52002 w 67898"/>
              <a:gd name="connsiteY1" fmla="*/ 181059 h 363504"/>
              <a:gd name="connsiteX2" fmla="*/ 1202 w 67898"/>
              <a:gd name="connsiteY2" fmla="*/ 358859 h 363504"/>
              <a:gd name="connsiteX3" fmla="*/ 20252 w 67898"/>
              <a:gd name="connsiteY3" fmla="*/ 298534 h 363504"/>
              <a:gd name="connsiteX4" fmla="*/ 67877 w 67898"/>
              <a:gd name="connsiteY4" fmla="*/ 158834 h 363504"/>
              <a:gd name="connsiteX5" fmla="*/ 1202 w 67898"/>
              <a:gd name="connsiteY5" fmla="*/ 84 h 36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363504">
                <a:moveTo>
                  <a:pt x="1202" y="84"/>
                </a:moveTo>
                <a:cubicBezTo>
                  <a:pt x="-1444" y="3788"/>
                  <a:pt x="52002" y="121263"/>
                  <a:pt x="52002" y="181059"/>
                </a:cubicBezTo>
                <a:cubicBezTo>
                  <a:pt x="52002" y="240855"/>
                  <a:pt x="6494" y="339280"/>
                  <a:pt x="1202" y="358859"/>
                </a:cubicBezTo>
                <a:cubicBezTo>
                  <a:pt x="-4090" y="378438"/>
                  <a:pt x="9140" y="331871"/>
                  <a:pt x="20252" y="298534"/>
                </a:cubicBezTo>
                <a:cubicBezTo>
                  <a:pt x="31364" y="265197"/>
                  <a:pt x="68935" y="201696"/>
                  <a:pt x="67877" y="158834"/>
                </a:cubicBezTo>
                <a:cubicBezTo>
                  <a:pt x="66819" y="115972"/>
                  <a:pt x="3848" y="-3620"/>
                  <a:pt x="1202" y="84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4F03A31-DA4D-ECD8-3C13-464ACA11D005}"/>
              </a:ext>
            </a:extLst>
          </p:cNvPr>
          <p:cNvSpPr/>
          <p:nvPr/>
        </p:nvSpPr>
        <p:spPr>
          <a:xfrm>
            <a:off x="3734452" y="4111380"/>
            <a:ext cx="53344" cy="245269"/>
          </a:xfrm>
          <a:custGeom>
            <a:avLst/>
            <a:gdLst>
              <a:gd name="connsiteX0" fmla="*/ 53323 w 53344"/>
              <a:gd name="connsiteY0" fmla="*/ 245 h 245269"/>
              <a:gd name="connsiteX1" fmla="*/ 8873 w 53344"/>
              <a:gd name="connsiteY1" fmla="*/ 120895 h 245269"/>
              <a:gd name="connsiteX2" fmla="*/ 8873 w 53344"/>
              <a:gd name="connsiteY2" fmla="*/ 241545 h 245269"/>
              <a:gd name="connsiteX3" fmla="*/ 8873 w 53344"/>
              <a:gd name="connsiteY3" fmla="*/ 203445 h 245269"/>
              <a:gd name="connsiteX4" fmla="*/ 2523 w 53344"/>
              <a:gd name="connsiteY4" fmla="*/ 92320 h 245269"/>
              <a:gd name="connsiteX5" fmla="*/ 53323 w 53344"/>
              <a:gd name="connsiteY5" fmla="*/ 245 h 24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4" h="245269">
                <a:moveTo>
                  <a:pt x="53323" y="245"/>
                </a:moveTo>
                <a:cubicBezTo>
                  <a:pt x="54381" y="5007"/>
                  <a:pt x="16281" y="80678"/>
                  <a:pt x="8873" y="120895"/>
                </a:cubicBezTo>
                <a:cubicBezTo>
                  <a:pt x="1465" y="161112"/>
                  <a:pt x="8873" y="241545"/>
                  <a:pt x="8873" y="241545"/>
                </a:cubicBezTo>
                <a:cubicBezTo>
                  <a:pt x="8873" y="255303"/>
                  <a:pt x="9931" y="228316"/>
                  <a:pt x="8873" y="203445"/>
                </a:cubicBezTo>
                <a:cubicBezTo>
                  <a:pt x="7815" y="178574"/>
                  <a:pt x="-5414" y="123541"/>
                  <a:pt x="2523" y="92320"/>
                </a:cubicBezTo>
                <a:cubicBezTo>
                  <a:pt x="10460" y="61099"/>
                  <a:pt x="52265" y="-4517"/>
                  <a:pt x="53323" y="2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BE8D2EE-3B25-FF22-F58E-1106DBF81C3C}"/>
              </a:ext>
            </a:extLst>
          </p:cNvPr>
          <p:cNvSpPr/>
          <p:nvPr/>
        </p:nvSpPr>
        <p:spPr>
          <a:xfrm>
            <a:off x="4949685" y="4939824"/>
            <a:ext cx="54431" cy="375466"/>
          </a:xfrm>
          <a:custGeom>
            <a:avLst/>
            <a:gdLst>
              <a:gd name="connsiteX0" fmla="*/ 140 w 54431"/>
              <a:gd name="connsiteY0" fmla="*/ 476 h 375466"/>
              <a:gd name="connsiteX1" fmla="*/ 38240 w 54431"/>
              <a:gd name="connsiteY1" fmla="*/ 181451 h 375466"/>
              <a:gd name="connsiteX2" fmla="*/ 31890 w 54431"/>
              <a:gd name="connsiteY2" fmla="*/ 368776 h 375466"/>
              <a:gd name="connsiteX3" fmla="*/ 31890 w 54431"/>
              <a:gd name="connsiteY3" fmla="*/ 314801 h 375466"/>
              <a:gd name="connsiteX4" fmla="*/ 54115 w 54431"/>
              <a:gd name="connsiteY4" fmla="*/ 133826 h 375466"/>
              <a:gd name="connsiteX5" fmla="*/ 140 w 54431"/>
              <a:gd name="connsiteY5" fmla="*/ 476 h 3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" h="375466">
                <a:moveTo>
                  <a:pt x="140" y="476"/>
                </a:moveTo>
                <a:cubicBezTo>
                  <a:pt x="-2506" y="8413"/>
                  <a:pt x="32948" y="120068"/>
                  <a:pt x="38240" y="181451"/>
                </a:cubicBezTo>
                <a:cubicBezTo>
                  <a:pt x="43532" y="242834"/>
                  <a:pt x="32948" y="346551"/>
                  <a:pt x="31890" y="368776"/>
                </a:cubicBezTo>
                <a:cubicBezTo>
                  <a:pt x="30832" y="391001"/>
                  <a:pt x="28186" y="353959"/>
                  <a:pt x="31890" y="314801"/>
                </a:cubicBezTo>
                <a:cubicBezTo>
                  <a:pt x="35594" y="275643"/>
                  <a:pt x="57290" y="181980"/>
                  <a:pt x="54115" y="133826"/>
                </a:cubicBezTo>
                <a:cubicBezTo>
                  <a:pt x="50940" y="85672"/>
                  <a:pt x="2786" y="-7461"/>
                  <a:pt x="140" y="4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9D70774-72D1-667D-BDDD-AE60A4772D87}"/>
              </a:ext>
            </a:extLst>
          </p:cNvPr>
          <p:cNvSpPr/>
          <p:nvPr/>
        </p:nvSpPr>
        <p:spPr>
          <a:xfrm>
            <a:off x="4940207" y="4819650"/>
            <a:ext cx="180953" cy="533884"/>
          </a:xfrm>
          <a:custGeom>
            <a:avLst/>
            <a:gdLst>
              <a:gd name="connsiteX0" fmla="*/ 93 w 180953"/>
              <a:gd name="connsiteY0" fmla="*/ 0 h 533884"/>
              <a:gd name="connsiteX1" fmla="*/ 133443 w 180953"/>
              <a:gd name="connsiteY1" fmla="*/ 295275 h 533884"/>
              <a:gd name="connsiteX2" fmla="*/ 177893 w 180953"/>
              <a:gd name="connsiteY2" fmla="*/ 530225 h 533884"/>
              <a:gd name="connsiteX3" fmla="*/ 174718 w 180953"/>
              <a:gd name="connsiteY3" fmla="*/ 428625 h 533884"/>
              <a:gd name="connsiteX4" fmla="*/ 155668 w 180953"/>
              <a:gd name="connsiteY4" fmla="*/ 295275 h 533884"/>
              <a:gd name="connsiteX5" fmla="*/ 93 w 180953"/>
              <a:gd name="connsiteY5" fmla="*/ 0 h 53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953" h="533884">
                <a:moveTo>
                  <a:pt x="93" y="0"/>
                </a:moveTo>
                <a:cubicBezTo>
                  <a:pt x="-3611" y="0"/>
                  <a:pt x="103810" y="206904"/>
                  <a:pt x="133443" y="295275"/>
                </a:cubicBezTo>
                <a:cubicBezTo>
                  <a:pt x="163076" y="383646"/>
                  <a:pt x="171014" y="508000"/>
                  <a:pt x="177893" y="530225"/>
                </a:cubicBezTo>
                <a:cubicBezTo>
                  <a:pt x="184772" y="552450"/>
                  <a:pt x="178422" y="467783"/>
                  <a:pt x="174718" y="428625"/>
                </a:cubicBezTo>
                <a:cubicBezTo>
                  <a:pt x="171014" y="389467"/>
                  <a:pt x="180539" y="364067"/>
                  <a:pt x="155668" y="295275"/>
                </a:cubicBezTo>
                <a:cubicBezTo>
                  <a:pt x="130797" y="226483"/>
                  <a:pt x="3797" y="0"/>
                  <a:pt x="9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41EB8F5-9DA7-8A20-7EC7-A13EF04253EC}"/>
              </a:ext>
            </a:extLst>
          </p:cNvPr>
          <p:cNvSpPr/>
          <p:nvPr/>
        </p:nvSpPr>
        <p:spPr>
          <a:xfrm>
            <a:off x="4658117" y="4663039"/>
            <a:ext cx="423368" cy="341863"/>
          </a:xfrm>
          <a:custGeom>
            <a:avLst/>
            <a:gdLst>
              <a:gd name="connsiteX0" fmla="*/ 2783 w 423368"/>
              <a:gd name="connsiteY0" fmla="*/ 7386 h 341863"/>
              <a:gd name="connsiteX1" fmla="*/ 304408 w 423368"/>
              <a:gd name="connsiteY1" fmla="*/ 156611 h 341863"/>
              <a:gd name="connsiteX2" fmla="*/ 418708 w 423368"/>
              <a:gd name="connsiteY2" fmla="*/ 337586 h 341863"/>
              <a:gd name="connsiteX3" fmla="*/ 386958 w 423368"/>
              <a:gd name="connsiteY3" fmla="*/ 261386 h 341863"/>
              <a:gd name="connsiteX4" fmla="*/ 256783 w 423368"/>
              <a:gd name="connsiteY4" fmla="*/ 4211 h 341863"/>
              <a:gd name="connsiteX5" fmla="*/ 298058 w 423368"/>
              <a:gd name="connsiteY5" fmla="*/ 99461 h 341863"/>
              <a:gd name="connsiteX6" fmla="*/ 237733 w 423368"/>
              <a:gd name="connsiteY6" fmla="*/ 70886 h 341863"/>
              <a:gd name="connsiteX7" fmla="*/ 250433 w 423368"/>
              <a:gd name="connsiteY7" fmla="*/ 108986 h 341863"/>
              <a:gd name="connsiteX8" fmla="*/ 199633 w 423368"/>
              <a:gd name="connsiteY8" fmla="*/ 86761 h 341863"/>
              <a:gd name="connsiteX9" fmla="*/ 155183 w 423368"/>
              <a:gd name="connsiteY9" fmla="*/ 39136 h 341863"/>
              <a:gd name="connsiteX10" fmla="*/ 2783 w 423368"/>
              <a:gd name="connsiteY10" fmla="*/ 7386 h 34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68" h="341863">
                <a:moveTo>
                  <a:pt x="2783" y="7386"/>
                </a:moveTo>
                <a:cubicBezTo>
                  <a:pt x="27654" y="26965"/>
                  <a:pt x="235087" y="101578"/>
                  <a:pt x="304408" y="156611"/>
                </a:cubicBezTo>
                <a:cubicBezTo>
                  <a:pt x="373729" y="211644"/>
                  <a:pt x="404950" y="320124"/>
                  <a:pt x="418708" y="337586"/>
                </a:cubicBezTo>
                <a:cubicBezTo>
                  <a:pt x="432466" y="355048"/>
                  <a:pt x="413945" y="316948"/>
                  <a:pt x="386958" y="261386"/>
                </a:cubicBezTo>
                <a:cubicBezTo>
                  <a:pt x="359971" y="205824"/>
                  <a:pt x="271600" y="31199"/>
                  <a:pt x="256783" y="4211"/>
                </a:cubicBezTo>
                <a:cubicBezTo>
                  <a:pt x="241966" y="-22777"/>
                  <a:pt x="301233" y="88348"/>
                  <a:pt x="298058" y="99461"/>
                </a:cubicBezTo>
                <a:cubicBezTo>
                  <a:pt x="294883" y="110574"/>
                  <a:pt x="245671" y="69298"/>
                  <a:pt x="237733" y="70886"/>
                </a:cubicBezTo>
                <a:cubicBezTo>
                  <a:pt x="229795" y="72474"/>
                  <a:pt x="256783" y="106340"/>
                  <a:pt x="250433" y="108986"/>
                </a:cubicBezTo>
                <a:cubicBezTo>
                  <a:pt x="244083" y="111632"/>
                  <a:pt x="215508" y="98403"/>
                  <a:pt x="199633" y="86761"/>
                </a:cubicBezTo>
                <a:cubicBezTo>
                  <a:pt x="183758" y="75119"/>
                  <a:pt x="183229" y="48661"/>
                  <a:pt x="155183" y="39136"/>
                </a:cubicBezTo>
                <a:cubicBezTo>
                  <a:pt x="127137" y="29611"/>
                  <a:pt x="-22088" y="-12193"/>
                  <a:pt x="2783" y="73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58762A6-D248-3CEC-10D6-8DCFE82408D4}"/>
              </a:ext>
            </a:extLst>
          </p:cNvPr>
          <p:cNvSpPr/>
          <p:nvPr/>
        </p:nvSpPr>
        <p:spPr>
          <a:xfrm>
            <a:off x="3767138" y="4171950"/>
            <a:ext cx="185790" cy="352131"/>
          </a:xfrm>
          <a:custGeom>
            <a:avLst/>
            <a:gdLst>
              <a:gd name="connsiteX0" fmla="*/ 185737 w 185790"/>
              <a:gd name="connsiteY0" fmla="*/ 0 h 352131"/>
              <a:gd name="connsiteX1" fmla="*/ 61912 w 185790"/>
              <a:gd name="connsiteY1" fmla="*/ 168275 h 352131"/>
              <a:gd name="connsiteX2" fmla="*/ 4762 w 185790"/>
              <a:gd name="connsiteY2" fmla="*/ 342900 h 352131"/>
              <a:gd name="connsiteX3" fmla="*/ 7937 w 185790"/>
              <a:gd name="connsiteY3" fmla="*/ 311150 h 352131"/>
              <a:gd name="connsiteX4" fmla="*/ 46037 w 185790"/>
              <a:gd name="connsiteY4" fmla="*/ 168275 h 352131"/>
              <a:gd name="connsiteX5" fmla="*/ 185737 w 185790"/>
              <a:gd name="connsiteY5" fmla="*/ 0 h 35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90" h="352131">
                <a:moveTo>
                  <a:pt x="185737" y="0"/>
                </a:moveTo>
                <a:cubicBezTo>
                  <a:pt x="188383" y="0"/>
                  <a:pt x="92074" y="111125"/>
                  <a:pt x="61912" y="168275"/>
                </a:cubicBezTo>
                <a:cubicBezTo>
                  <a:pt x="31750" y="225425"/>
                  <a:pt x="13758" y="319088"/>
                  <a:pt x="4762" y="342900"/>
                </a:cubicBezTo>
                <a:cubicBezTo>
                  <a:pt x="-4234" y="366712"/>
                  <a:pt x="1058" y="340254"/>
                  <a:pt x="7937" y="311150"/>
                </a:cubicBezTo>
                <a:cubicBezTo>
                  <a:pt x="14816" y="282046"/>
                  <a:pt x="20637" y="214842"/>
                  <a:pt x="46037" y="168275"/>
                </a:cubicBezTo>
                <a:cubicBezTo>
                  <a:pt x="71437" y="121708"/>
                  <a:pt x="183091" y="0"/>
                  <a:pt x="1857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8878107-F6D8-DEAB-5E09-55B9C3FED17F}"/>
              </a:ext>
            </a:extLst>
          </p:cNvPr>
          <p:cNvSpPr/>
          <p:nvPr/>
        </p:nvSpPr>
        <p:spPr>
          <a:xfrm>
            <a:off x="3117850" y="4251325"/>
            <a:ext cx="86290" cy="230864"/>
          </a:xfrm>
          <a:custGeom>
            <a:avLst/>
            <a:gdLst>
              <a:gd name="connsiteX0" fmla="*/ 0 w 86290"/>
              <a:gd name="connsiteY0" fmla="*/ 0 h 230864"/>
              <a:gd name="connsiteX1" fmla="*/ 79375 w 86290"/>
              <a:gd name="connsiteY1" fmla="*/ 133350 h 230864"/>
              <a:gd name="connsiteX2" fmla="*/ 82550 w 86290"/>
              <a:gd name="connsiteY2" fmla="*/ 228600 h 230864"/>
              <a:gd name="connsiteX3" fmla="*/ 82550 w 86290"/>
              <a:gd name="connsiteY3" fmla="*/ 203200 h 230864"/>
              <a:gd name="connsiteX4" fmla="*/ 82550 w 86290"/>
              <a:gd name="connsiteY4" fmla="*/ 149225 h 230864"/>
              <a:gd name="connsiteX5" fmla="*/ 76200 w 86290"/>
              <a:gd name="connsiteY5" fmla="*/ 127000 h 230864"/>
              <a:gd name="connsiteX6" fmla="*/ 0 w 86290"/>
              <a:gd name="connsiteY6" fmla="*/ 0 h 23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90" h="230864">
                <a:moveTo>
                  <a:pt x="0" y="0"/>
                </a:moveTo>
                <a:cubicBezTo>
                  <a:pt x="529" y="1058"/>
                  <a:pt x="65617" y="95250"/>
                  <a:pt x="79375" y="133350"/>
                </a:cubicBezTo>
                <a:cubicBezTo>
                  <a:pt x="93133" y="171450"/>
                  <a:pt x="82021" y="216958"/>
                  <a:pt x="82550" y="228600"/>
                </a:cubicBezTo>
                <a:cubicBezTo>
                  <a:pt x="83079" y="240242"/>
                  <a:pt x="82550" y="203200"/>
                  <a:pt x="82550" y="203200"/>
                </a:cubicBezTo>
                <a:cubicBezTo>
                  <a:pt x="82550" y="189971"/>
                  <a:pt x="83608" y="161925"/>
                  <a:pt x="82550" y="149225"/>
                </a:cubicBezTo>
                <a:cubicBezTo>
                  <a:pt x="81492" y="136525"/>
                  <a:pt x="88900" y="148167"/>
                  <a:pt x="76200" y="127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05B86AA-8BE4-8ADD-AA3F-98FDF8864A29}"/>
              </a:ext>
            </a:extLst>
          </p:cNvPr>
          <p:cNvSpPr/>
          <p:nvPr/>
        </p:nvSpPr>
        <p:spPr>
          <a:xfrm>
            <a:off x="3174828" y="4352922"/>
            <a:ext cx="32159" cy="111140"/>
          </a:xfrm>
          <a:custGeom>
            <a:avLst/>
            <a:gdLst>
              <a:gd name="connsiteX0" fmla="*/ 172 w 32159"/>
              <a:gd name="connsiteY0" fmla="*/ 3 h 111140"/>
              <a:gd name="connsiteX1" fmla="*/ 19222 w 32159"/>
              <a:gd name="connsiteY1" fmla="*/ 76203 h 111140"/>
              <a:gd name="connsiteX2" fmla="*/ 19222 w 32159"/>
              <a:gd name="connsiteY2" fmla="*/ 111128 h 111140"/>
              <a:gd name="connsiteX3" fmla="*/ 31922 w 32159"/>
              <a:gd name="connsiteY3" fmla="*/ 73028 h 111140"/>
              <a:gd name="connsiteX4" fmla="*/ 172 w 32159"/>
              <a:gd name="connsiteY4" fmla="*/ 3 h 1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59" h="111140">
                <a:moveTo>
                  <a:pt x="172" y="3"/>
                </a:moveTo>
                <a:cubicBezTo>
                  <a:pt x="-1945" y="532"/>
                  <a:pt x="16047" y="57682"/>
                  <a:pt x="19222" y="76203"/>
                </a:cubicBezTo>
                <a:cubicBezTo>
                  <a:pt x="22397" y="94724"/>
                  <a:pt x="17105" y="111657"/>
                  <a:pt x="19222" y="111128"/>
                </a:cubicBezTo>
                <a:cubicBezTo>
                  <a:pt x="21339" y="110599"/>
                  <a:pt x="34039" y="89432"/>
                  <a:pt x="31922" y="73028"/>
                </a:cubicBezTo>
                <a:cubicBezTo>
                  <a:pt x="29805" y="56624"/>
                  <a:pt x="2289" y="-526"/>
                  <a:pt x="172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5E5372F-EC85-BCAA-2C8C-A7122EB8BDB4}"/>
              </a:ext>
            </a:extLst>
          </p:cNvPr>
          <p:cNvSpPr/>
          <p:nvPr/>
        </p:nvSpPr>
        <p:spPr>
          <a:xfrm>
            <a:off x="3707731" y="4356097"/>
            <a:ext cx="67482" cy="150537"/>
          </a:xfrm>
          <a:custGeom>
            <a:avLst/>
            <a:gdLst>
              <a:gd name="connsiteX0" fmla="*/ 67344 w 67482"/>
              <a:gd name="connsiteY0" fmla="*/ 3 h 150537"/>
              <a:gd name="connsiteX1" fmla="*/ 35594 w 67482"/>
              <a:gd name="connsiteY1" fmla="*/ 76203 h 150537"/>
              <a:gd name="connsiteX2" fmla="*/ 669 w 67482"/>
              <a:gd name="connsiteY2" fmla="*/ 146053 h 150537"/>
              <a:gd name="connsiteX3" fmla="*/ 13369 w 67482"/>
              <a:gd name="connsiteY3" fmla="*/ 136528 h 150537"/>
              <a:gd name="connsiteX4" fmla="*/ 22894 w 67482"/>
              <a:gd name="connsiteY4" fmla="*/ 79378 h 150537"/>
              <a:gd name="connsiteX5" fmla="*/ 67344 w 67482"/>
              <a:gd name="connsiteY5" fmla="*/ 3 h 15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82" h="150537">
                <a:moveTo>
                  <a:pt x="67344" y="3"/>
                </a:moveTo>
                <a:cubicBezTo>
                  <a:pt x="69461" y="-526"/>
                  <a:pt x="46706" y="51861"/>
                  <a:pt x="35594" y="76203"/>
                </a:cubicBezTo>
                <a:cubicBezTo>
                  <a:pt x="24482" y="100545"/>
                  <a:pt x="669" y="146053"/>
                  <a:pt x="669" y="146053"/>
                </a:cubicBezTo>
                <a:cubicBezTo>
                  <a:pt x="-3035" y="156107"/>
                  <a:pt x="9665" y="147640"/>
                  <a:pt x="13369" y="136528"/>
                </a:cubicBezTo>
                <a:cubicBezTo>
                  <a:pt x="17073" y="125416"/>
                  <a:pt x="12840" y="97899"/>
                  <a:pt x="22894" y="79378"/>
                </a:cubicBezTo>
                <a:cubicBezTo>
                  <a:pt x="32948" y="60857"/>
                  <a:pt x="65227" y="532"/>
                  <a:pt x="6734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5EC24986-08E9-8648-DEED-4C4749B74221}"/>
              </a:ext>
            </a:extLst>
          </p:cNvPr>
          <p:cNvSpPr/>
          <p:nvPr/>
        </p:nvSpPr>
        <p:spPr>
          <a:xfrm>
            <a:off x="4436446" y="4401245"/>
            <a:ext cx="221166" cy="114242"/>
          </a:xfrm>
          <a:custGeom>
            <a:avLst/>
            <a:gdLst>
              <a:gd name="connsiteX0" fmla="*/ 2204 w 221166"/>
              <a:gd name="connsiteY0" fmla="*/ 2480 h 114242"/>
              <a:gd name="connsiteX1" fmla="*/ 211754 w 221166"/>
              <a:gd name="connsiteY1" fmla="*/ 110430 h 114242"/>
              <a:gd name="connsiteX2" fmla="*/ 176829 w 221166"/>
              <a:gd name="connsiteY2" fmla="*/ 85030 h 114242"/>
              <a:gd name="connsiteX3" fmla="*/ 103804 w 221166"/>
              <a:gd name="connsiteY3" fmla="*/ 37405 h 114242"/>
              <a:gd name="connsiteX4" fmla="*/ 2204 w 221166"/>
              <a:gd name="connsiteY4" fmla="*/ 2480 h 1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66" h="114242">
                <a:moveTo>
                  <a:pt x="2204" y="2480"/>
                </a:moveTo>
                <a:cubicBezTo>
                  <a:pt x="20196" y="14651"/>
                  <a:pt x="182650" y="96672"/>
                  <a:pt x="211754" y="110430"/>
                </a:cubicBezTo>
                <a:cubicBezTo>
                  <a:pt x="240858" y="124188"/>
                  <a:pt x="194821" y="97201"/>
                  <a:pt x="176829" y="85030"/>
                </a:cubicBezTo>
                <a:cubicBezTo>
                  <a:pt x="158837" y="72859"/>
                  <a:pt x="126029" y="48517"/>
                  <a:pt x="103804" y="37405"/>
                </a:cubicBezTo>
                <a:cubicBezTo>
                  <a:pt x="81579" y="26293"/>
                  <a:pt x="-15788" y="-9691"/>
                  <a:pt x="2204" y="24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3B28A60-C353-A3EB-36C1-8E0866497743}"/>
              </a:ext>
            </a:extLst>
          </p:cNvPr>
          <p:cNvSpPr/>
          <p:nvPr/>
        </p:nvSpPr>
        <p:spPr>
          <a:xfrm>
            <a:off x="4565347" y="4397260"/>
            <a:ext cx="74601" cy="203629"/>
          </a:xfrm>
          <a:custGeom>
            <a:avLst/>
            <a:gdLst>
              <a:gd name="connsiteX0" fmla="*/ 303 w 74601"/>
              <a:gd name="connsiteY0" fmla="*/ 115 h 203629"/>
              <a:gd name="connsiteX1" fmla="*/ 47928 w 74601"/>
              <a:gd name="connsiteY1" fmla="*/ 69965 h 203629"/>
              <a:gd name="connsiteX2" fmla="*/ 63803 w 74601"/>
              <a:gd name="connsiteY2" fmla="*/ 174740 h 203629"/>
              <a:gd name="connsiteX3" fmla="*/ 57453 w 74601"/>
              <a:gd name="connsiteY3" fmla="*/ 203315 h 203629"/>
              <a:gd name="connsiteX4" fmla="*/ 60628 w 74601"/>
              <a:gd name="connsiteY4" fmla="*/ 162040 h 203629"/>
              <a:gd name="connsiteX5" fmla="*/ 73328 w 74601"/>
              <a:gd name="connsiteY5" fmla="*/ 85840 h 203629"/>
              <a:gd name="connsiteX6" fmla="*/ 303 w 74601"/>
              <a:gd name="connsiteY6" fmla="*/ 115 h 2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01" h="203629">
                <a:moveTo>
                  <a:pt x="303" y="115"/>
                </a:moveTo>
                <a:cubicBezTo>
                  <a:pt x="-3930" y="-2531"/>
                  <a:pt x="37345" y="40861"/>
                  <a:pt x="47928" y="69965"/>
                </a:cubicBezTo>
                <a:cubicBezTo>
                  <a:pt x="58511" y="99069"/>
                  <a:pt x="62216" y="152515"/>
                  <a:pt x="63803" y="174740"/>
                </a:cubicBezTo>
                <a:cubicBezTo>
                  <a:pt x="65390" y="196965"/>
                  <a:pt x="57982" y="205432"/>
                  <a:pt x="57453" y="203315"/>
                </a:cubicBezTo>
                <a:cubicBezTo>
                  <a:pt x="56924" y="201198"/>
                  <a:pt x="57982" y="181619"/>
                  <a:pt x="60628" y="162040"/>
                </a:cubicBezTo>
                <a:cubicBezTo>
                  <a:pt x="63274" y="142461"/>
                  <a:pt x="79149" y="109123"/>
                  <a:pt x="73328" y="85840"/>
                </a:cubicBezTo>
                <a:cubicBezTo>
                  <a:pt x="67507" y="62557"/>
                  <a:pt x="4536" y="2761"/>
                  <a:pt x="303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0F4A0ABC-42FE-B9E5-AFDC-3C26D4C924DB}"/>
              </a:ext>
            </a:extLst>
          </p:cNvPr>
          <p:cNvSpPr/>
          <p:nvPr/>
        </p:nvSpPr>
        <p:spPr>
          <a:xfrm>
            <a:off x="4349432" y="4470311"/>
            <a:ext cx="303635" cy="130632"/>
          </a:xfrm>
          <a:custGeom>
            <a:avLst/>
            <a:gdLst>
              <a:gd name="connsiteX0" fmla="*/ 318 w 303635"/>
              <a:gd name="connsiteY0" fmla="*/ 130264 h 130632"/>
              <a:gd name="connsiteX1" fmla="*/ 149543 w 303635"/>
              <a:gd name="connsiteY1" fmla="*/ 85814 h 130632"/>
              <a:gd name="connsiteX2" fmla="*/ 298768 w 303635"/>
              <a:gd name="connsiteY2" fmla="*/ 92164 h 130632"/>
              <a:gd name="connsiteX3" fmla="*/ 257493 w 303635"/>
              <a:gd name="connsiteY3" fmla="*/ 69939 h 130632"/>
              <a:gd name="connsiteX4" fmla="*/ 159068 w 303635"/>
              <a:gd name="connsiteY4" fmla="*/ 89 h 130632"/>
              <a:gd name="connsiteX5" fmla="*/ 213043 w 303635"/>
              <a:gd name="connsiteY5" fmla="*/ 54064 h 130632"/>
              <a:gd name="connsiteX6" fmla="*/ 190818 w 303635"/>
              <a:gd name="connsiteY6" fmla="*/ 57239 h 130632"/>
              <a:gd name="connsiteX7" fmla="*/ 318 w 303635"/>
              <a:gd name="connsiteY7" fmla="*/ 130264 h 13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35" h="130632">
                <a:moveTo>
                  <a:pt x="318" y="130264"/>
                </a:moveTo>
                <a:cubicBezTo>
                  <a:pt x="-6561" y="135026"/>
                  <a:pt x="99801" y="92164"/>
                  <a:pt x="149543" y="85814"/>
                </a:cubicBezTo>
                <a:cubicBezTo>
                  <a:pt x="199285" y="79464"/>
                  <a:pt x="280776" y="94810"/>
                  <a:pt x="298768" y="92164"/>
                </a:cubicBezTo>
                <a:cubicBezTo>
                  <a:pt x="316760" y="89518"/>
                  <a:pt x="280776" y="85285"/>
                  <a:pt x="257493" y="69939"/>
                </a:cubicBezTo>
                <a:cubicBezTo>
                  <a:pt x="234210" y="54593"/>
                  <a:pt x="166476" y="2735"/>
                  <a:pt x="159068" y="89"/>
                </a:cubicBezTo>
                <a:cubicBezTo>
                  <a:pt x="151660" y="-2557"/>
                  <a:pt x="213043" y="54064"/>
                  <a:pt x="213043" y="54064"/>
                </a:cubicBezTo>
                <a:cubicBezTo>
                  <a:pt x="218335" y="63589"/>
                  <a:pt x="225214" y="45597"/>
                  <a:pt x="190818" y="57239"/>
                </a:cubicBezTo>
                <a:cubicBezTo>
                  <a:pt x="156422" y="68881"/>
                  <a:pt x="7197" y="125502"/>
                  <a:pt x="318" y="1302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CF776E7C-F016-EE67-8024-954F404B730F}"/>
              </a:ext>
            </a:extLst>
          </p:cNvPr>
          <p:cNvSpPr/>
          <p:nvPr/>
        </p:nvSpPr>
        <p:spPr>
          <a:xfrm>
            <a:off x="3609972" y="6391074"/>
            <a:ext cx="563553" cy="108162"/>
          </a:xfrm>
          <a:custGeom>
            <a:avLst/>
            <a:gdLst>
              <a:gd name="connsiteX0" fmla="*/ 3 w 563553"/>
              <a:gd name="connsiteY0" fmla="*/ 108151 h 108162"/>
              <a:gd name="connsiteX1" fmla="*/ 254003 w 563553"/>
              <a:gd name="connsiteY1" fmla="*/ 25601 h 108162"/>
              <a:gd name="connsiteX2" fmla="*/ 558803 w 563553"/>
              <a:gd name="connsiteY2" fmla="*/ 35126 h 108162"/>
              <a:gd name="connsiteX3" fmla="*/ 425453 w 563553"/>
              <a:gd name="connsiteY3" fmla="*/ 25601 h 108162"/>
              <a:gd name="connsiteX4" fmla="*/ 231778 w 563553"/>
              <a:gd name="connsiteY4" fmla="*/ 201 h 108162"/>
              <a:gd name="connsiteX5" fmla="*/ 247653 w 563553"/>
              <a:gd name="connsiteY5" fmla="*/ 19251 h 108162"/>
              <a:gd name="connsiteX6" fmla="*/ 3 w 563553"/>
              <a:gd name="connsiteY6" fmla="*/ 108151 h 1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553" h="108162">
                <a:moveTo>
                  <a:pt x="3" y="108151"/>
                </a:moveTo>
                <a:cubicBezTo>
                  <a:pt x="1061" y="109209"/>
                  <a:pt x="160870" y="37772"/>
                  <a:pt x="254003" y="25601"/>
                </a:cubicBezTo>
                <a:cubicBezTo>
                  <a:pt x="347136" y="13430"/>
                  <a:pt x="530228" y="35126"/>
                  <a:pt x="558803" y="35126"/>
                </a:cubicBezTo>
                <a:cubicBezTo>
                  <a:pt x="587378" y="35126"/>
                  <a:pt x="479957" y="31422"/>
                  <a:pt x="425453" y="25601"/>
                </a:cubicBezTo>
                <a:cubicBezTo>
                  <a:pt x="370949" y="19780"/>
                  <a:pt x="261411" y="1259"/>
                  <a:pt x="231778" y="201"/>
                </a:cubicBezTo>
                <a:cubicBezTo>
                  <a:pt x="202145" y="-857"/>
                  <a:pt x="284165" y="1789"/>
                  <a:pt x="247653" y="19251"/>
                </a:cubicBezTo>
                <a:cubicBezTo>
                  <a:pt x="211141" y="36713"/>
                  <a:pt x="-1055" y="107093"/>
                  <a:pt x="3" y="10815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7F397DB6-BF30-5CAC-4A84-6B1453893E89}"/>
              </a:ext>
            </a:extLst>
          </p:cNvPr>
          <p:cNvSpPr/>
          <p:nvPr/>
        </p:nvSpPr>
        <p:spPr>
          <a:xfrm>
            <a:off x="4251325" y="6083300"/>
            <a:ext cx="594488" cy="349307"/>
          </a:xfrm>
          <a:custGeom>
            <a:avLst/>
            <a:gdLst>
              <a:gd name="connsiteX0" fmla="*/ 593725 w 594488"/>
              <a:gd name="connsiteY0" fmla="*/ 0 h 349307"/>
              <a:gd name="connsiteX1" fmla="*/ 498475 w 594488"/>
              <a:gd name="connsiteY1" fmla="*/ 123825 h 349307"/>
              <a:gd name="connsiteX2" fmla="*/ 222250 w 594488"/>
              <a:gd name="connsiteY2" fmla="*/ 276225 h 349307"/>
              <a:gd name="connsiteX3" fmla="*/ 250825 w 594488"/>
              <a:gd name="connsiteY3" fmla="*/ 282575 h 349307"/>
              <a:gd name="connsiteX4" fmla="*/ 0 w 594488"/>
              <a:gd name="connsiteY4" fmla="*/ 349250 h 349307"/>
              <a:gd name="connsiteX5" fmla="*/ 250825 w 594488"/>
              <a:gd name="connsiteY5" fmla="*/ 269875 h 349307"/>
              <a:gd name="connsiteX6" fmla="*/ 415925 w 594488"/>
              <a:gd name="connsiteY6" fmla="*/ 165100 h 349307"/>
              <a:gd name="connsiteX7" fmla="*/ 393700 w 594488"/>
              <a:gd name="connsiteY7" fmla="*/ 165100 h 349307"/>
              <a:gd name="connsiteX8" fmla="*/ 457200 w 594488"/>
              <a:gd name="connsiteY8" fmla="*/ 123825 h 349307"/>
              <a:gd name="connsiteX9" fmla="*/ 593725 w 594488"/>
              <a:gd name="connsiteY9" fmla="*/ 0 h 34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488" h="349307">
                <a:moveTo>
                  <a:pt x="593725" y="0"/>
                </a:moveTo>
                <a:cubicBezTo>
                  <a:pt x="600604" y="0"/>
                  <a:pt x="560387" y="77788"/>
                  <a:pt x="498475" y="123825"/>
                </a:cubicBezTo>
                <a:cubicBezTo>
                  <a:pt x="436563" y="169862"/>
                  <a:pt x="263525" y="249767"/>
                  <a:pt x="222250" y="276225"/>
                </a:cubicBezTo>
                <a:cubicBezTo>
                  <a:pt x="180975" y="302683"/>
                  <a:pt x="287866" y="270404"/>
                  <a:pt x="250825" y="282575"/>
                </a:cubicBezTo>
                <a:cubicBezTo>
                  <a:pt x="213784" y="294746"/>
                  <a:pt x="0" y="351367"/>
                  <a:pt x="0" y="349250"/>
                </a:cubicBezTo>
                <a:cubicBezTo>
                  <a:pt x="0" y="347133"/>
                  <a:pt x="181504" y="300567"/>
                  <a:pt x="250825" y="269875"/>
                </a:cubicBezTo>
                <a:cubicBezTo>
                  <a:pt x="320146" y="239183"/>
                  <a:pt x="392113" y="182562"/>
                  <a:pt x="415925" y="165100"/>
                </a:cubicBezTo>
                <a:cubicBezTo>
                  <a:pt x="439737" y="147638"/>
                  <a:pt x="386821" y="171979"/>
                  <a:pt x="393700" y="165100"/>
                </a:cubicBezTo>
                <a:cubicBezTo>
                  <a:pt x="400579" y="158221"/>
                  <a:pt x="425979" y="147108"/>
                  <a:pt x="457200" y="123825"/>
                </a:cubicBezTo>
                <a:cubicBezTo>
                  <a:pt x="488421" y="100542"/>
                  <a:pt x="586846" y="0"/>
                  <a:pt x="593725" y="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DA814E34-A196-CF8C-92DC-57E5623AC3FD}"/>
              </a:ext>
            </a:extLst>
          </p:cNvPr>
          <p:cNvSpPr/>
          <p:nvPr/>
        </p:nvSpPr>
        <p:spPr>
          <a:xfrm>
            <a:off x="3711451" y="4467047"/>
            <a:ext cx="284189" cy="201649"/>
          </a:xfrm>
          <a:custGeom>
            <a:avLst/>
            <a:gdLst>
              <a:gd name="connsiteX0" fmla="*/ 124 w 284189"/>
              <a:gd name="connsiteY0" fmla="*/ 178 h 201649"/>
              <a:gd name="connsiteX1" fmla="*/ 193799 w 284189"/>
              <a:gd name="connsiteY1" fmla="*/ 162103 h 201649"/>
              <a:gd name="connsiteX2" fmla="*/ 184274 w 284189"/>
              <a:gd name="connsiteY2" fmla="*/ 108128 h 201649"/>
              <a:gd name="connsiteX3" fmla="*/ 282699 w 284189"/>
              <a:gd name="connsiteY3" fmla="*/ 200203 h 201649"/>
              <a:gd name="connsiteX4" fmla="*/ 238249 w 284189"/>
              <a:gd name="connsiteY4" fmla="*/ 162103 h 201649"/>
              <a:gd name="connsiteX5" fmla="*/ 165224 w 284189"/>
              <a:gd name="connsiteY5" fmla="*/ 130353 h 201649"/>
              <a:gd name="connsiteX6" fmla="*/ 124 w 284189"/>
              <a:gd name="connsiteY6" fmla="*/ 178 h 20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89" h="201649">
                <a:moveTo>
                  <a:pt x="124" y="178"/>
                </a:moveTo>
                <a:cubicBezTo>
                  <a:pt x="4887" y="5470"/>
                  <a:pt x="163107" y="144111"/>
                  <a:pt x="193799" y="162103"/>
                </a:cubicBezTo>
                <a:cubicBezTo>
                  <a:pt x="224491" y="180095"/>
                  <a:pt x="169457" y="101778"/>
                  <a:pt x="184274" y="108128"/>
                </a:cubicBezTo>
                <a:cubicBezTo>
                  <a:pt x="199091" y="114478"/>
                  <a:pt x="273703" y="191207"/>
                  <a:pt x="282699" y="200203"/>
                </a:cubicBezTo>
                <a:cubicBezTo>
                  <a:pt x="291695" y="209199"/>
                  <a:pt x="257828" y="173745"/>
                  <a:pt x="238249" y="162103"/>
                </a:cubicBezTo>
                <a:cubicBezTo>
                  <a:pt x="218670" y="150461"/>
                  <a:pt x="201736" y="152049"/>
                  <a:pt x="165224" y="130353"/>
                </a:cubicBezTo>
                <a:cubicBezTo>
                  <a:pt x="128712" y="108657"/>
                  <a:pt x="-4639" y="-5114"/>
                  <a:pt x="124" y="1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8FF408E-984F-D3D3-55BC-044D1D84FDAC}"/>
              </a:ext>
            </a:extLst>
          </p:cNvPr>
          <p:cNvSpPr/>
          <p:nvPr/>
        </p:nvSpPr>
        <p:spPr>
          <a:xfrm>
            <a:off x="3797237" y="4492392"/>
            <a:ext cx="314147" cy="57383"/>
          </a:xfrm>
          <a:custGeom>
            <a:avLst/>
            <a:gdLst>
              <a:gd name="connsiteX0" fmla="*/ 63 w 314147"/>
              <a:gd name="connsiteY0" fmla="*/ 44683 h 57383"/>
              <a:gd name="connsiteX1" fmla="*/ 161988 w 314147"/>
              <a:gd name="connsiteY1" fmla="*/ 38333 h 57383"/>
              <a:gd name="connsiteX2" fmla="*/ 311213 w 314147"/>
              <a:gd name="connsiteY2" fmla="*/ 57383 h 57383"/>
              <a:gd name="connsiteX3" fmla="*/ 254063 w 314147"/>
              <a:gd name="connsiteY3" fmla="*/ 38333 h 57383"/>
              <a:gd name="connsiteX4" fmla="*/ 168338 w 314147"/>
              <a:gd name="connsiteY4" fmla="*/ 233 h 57383"/>
              <a:gd name="connsiteX5" fmla="*/ 209613 w 314147"/>
              <a:gd name="connsiteY5" fmla="*/ 22458 h 57383"/>
              <a:gd name="connsiteX6" fmla="*/ 142938 w 314147"/>
              <a:gd name="connsiteY6" fmla="*/ 25633 h 57383"/>
              <a:gd name="connsiteX7" fmla="*/ 63 w 314147"/>
              <a:gd name="connsiteY7" fmla="*/ 44683 h 5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147" h="57383">
                <a:moveTo>
                  <a:pt x="63" y="44683"/>
                </a:moveTo>
                <a:cubicBezTo>
                  <a:pt x="3238" y="46800"/>
                  <a:pt x="110130" y="36216"/>
                  <a:pt x="161988" y="38333"/>
                </a:cubicBezTo>
                <a:cubicBezTo>
                  <a:pt x="213846" y="40450"/>
                  <a:pt x="295867" y="57383"/>
                  <a:pt x="311213" y="57383"/>
                </a:cubicBezTo>
                <a:cubicBezTo>
                  <a:pt x="326559" y="57383"/>
                  <a:pt x="277876" y="47858"/>
                  <a:pt x="254063" y="38333"/>
                </a:cubicBezTo>
                <a:cubicBezTo>
                  <a:pt x="230251" y="28808"/>
                  <a:pt x="175746" y="2879"/>
                  <a:pt x="168338" y="233"/>
                </a:cubicBezTo>
                <a:cubicBezTo>
                  <a:pt x="160930" y="-2413"/>
                  <a:pt x="213846" y="18225"/>
                  <a:pt x="209613" y="22458"/>
                </a:cubicBezTo>
                <a:cubicBezTo>
                  <a:pt x="205380" y="26691"/>
                  <a:pt x="173100" y="21400"/>
                  <a:pt x="142938" y="25633"/>
                </a:cubicBezTo>
                <a:cubicBezTo>
                  <a:pt x="112776" y="29866"/>
                  <a:pt x="-3112" y="42566"/>
                  <a:pt x="63" y="446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ED93597-DF8C-69E5-2D61-86EA5E7AEDE4}"/>
              </a:ext>
            </a:extLst>
          </p:cNvPr>
          <p:cNvSpPr/>
          <p:nvPr/>
        </p:nvSpPr>
        <p:spPr>
          <a:xfrm>
            <a:off x="2957340" y="4425492"/>
            <a:ext cx="259820" cy="32208"/>
          </a:xfrm>
          <a:custGeom>
            <a:avLst/>
            <a:gdLst>
              <a:gd name="connsiteX0" fmla="*/ 1760 w 259820"/>
              <a:gd name="connsiteY0" fmla="*/ 458 h 32208"/>
              <a:gd name="connsiteX1" fmla="*/ 157335 w 259820"/>
              <a:gd name="connsiteY1" fmla="*/ 13158 h 32208"/>
              <a:gd name="connsiteX2" fmla="*/ 189085 w 259820"/>
              <a:gd name="connsiteY2" fmla="*/ 9983 h 32208"/>
              <a:gd name="connsiteX3" fmla="*/ 258935 w 259820"/>
              <a:gd name="connsiteY3" fmla="*/ 6808 h 32208"/>
              <a:gd name="connsiteX4" fmla="*/ 230360 w 259820"/>
              <a:gd name="connsiteY4" fmla="*/ 9983 h 32208"/>
              <a:gd name="connsiteX5" fmla="*/ 141460 w 259820"/>
              <a:gd name="connsiteY5" fmla="*/ 19508 h 32208"/>
              <a:gd name="connsiteX6" fmla="*/ 74785 w 259820"/>
              <a:gd name="connsiteY6" fmla="*/ 32208 h 32208"/>
              <a:gd name="connsiteX7" fmla="*/ 1760 w 259820"/>
              <a:gd name="connsiteY7" fmla="*/ 458 h 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20" h="32208">
                <a:moveTo>
                  <a:pt x="1760" y="458"/>
                </a:moveTo>
                <a:cubicBezTo>
                  <a:pt x="15518" y="-2717"/>
                  <a:pt x="126114" y="11571"/>
                  <a:pt x="157335" y="13158"/>
                </a:cubicBezTo>
                <a:cubicBezTo>
                  <a:pt x="188556" y="14745"/>
                  <a:pt x="172152" y="11041"/>
                  <a:pt x="189085" y="9983"/>
                </a:cubicBezTo>
                <a:cubicBezTo>
                  <a:pt x="206018" y="8925"/>
                  <a:pt x="252056" y="6808"/>
                  <a:pt x="258935" y="6808"/>
                </a:cubicBezTo>
                <a:cubicBezTo>
                  <a:pt x="265814" y="6808"/>
                  <a:pt x="230360" y="9983"/>
                  <a:pt x="230360" y="9983"/>
                </a:cubicBezTo>
                <a:cubicBezTo>
                  <a:pt x="210781" y="12100"/>
                  <a:pt x="167389" y="15804"/>
                  <a:pt x="141460" y="19508"/>
                </a:cubicBezTo>
                <a:cubicBezTo>
                  <a:pt x="115531" y="23212"/>
                  <a:pt x="90660" y="32208"/>
                  <a:pt x="74785" y="32208"/>
                </a:cubicBezTo>
                <a:cubicBezTo>
                  <a:pt x="58910" y="32208"/>
                  <a:pt x="-11998" y="3633"/>
                  <a:pt x="1760" y="4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5D543E0-F48D-1D18-F8A3-24832AA2D014}"/>
              </a:ext>
            </a:extLst>
          </p:cNvPr>
          <p:cNvSpPr/>
          <p:nvPr/>
        </p:nvSpPr>
        <p:spPr>
          <a:xfrm>
            <a:off x="2809344" y="4505266"/>
            <a:ext cx="381568" cy="80481"/>
          </a:xfrm>
          <a:custGeom>
            <a:avLst/>
            <a:gdLst>
              <a:gd name="connsiteX0" fmla="*/ 381531 w 381568"/>
              <a:gd name="connsiteY0" fmla="*/ 59 h 80481"/>
              <a:gd name="connsiteX1" fmla="*/ 257706 w 381568"/>
              <a:gd name="connsiteY1" fmla="*/ 34984 h 80481"/>
              <a:gd name="connsiteX2" fmla="*/ 156106 w 381568"/>
              <a:gd name="connsiteY2" fmla="*/ 34984 h 80481"/>
              <a:gd name="connsiteX3" fmla="*/ 64031 w 381568"/>
              <a:gd name="connsiteY3" fmla="*/ 79434 h 80481"/>
              <a:gd name="connsiteX4" fmla="*/ 531 w 381568"/>
              <a:gd name="connsiteY4" fmla="*/ 66734 h 80481"/>
              <a:gd name="connsiteX5" fmla="*/ 98956 w 381568"/>
              <a:gd name="connsiteY5" fmla="*/ 69909 h 80481"/>
              <a:gd name="connsiteX6" fmla="*/ 168806 w 381568"/>
              <a:gd name="connsiteY6" fmla="*/ 31809 h 80481"/>
              <a:gd name="connsiteX7" fmla="*/ 245006 w 381568"/>
              <a:gd name="connsiteY7" fmla="*/ 44509 h 80481"/>
              <a:gd name="connsiteX8" fmla="*/ 381531 w 381568"/>
              <a:gd name="connsiteY8" fmla="*/ 59 h 8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568" h="80481">
                <a:moveTo>
                  <a:pt x="381531" y="59"/>
                </a:moveTo>
                <a:cubicBezTo>
                  <a:pt x="383648" y="-1529"/>
                  <a:pt x="295277" y="29163"/>
                  <a:pt x="257706" y="34984"/>
                </a:cubicBezTo>
                <a:cubicBezTo>
                  <a:pt x="220135" y="40805"/>
                  <a:pt x="188385" y="27576"/>
                  <a:pt x="156106" y="34984"/>
                </a:cubicBezTo>
                <a:cubicBezTo>
                  <a:pt x="123827" y="42392"/>
                  <a:pt x="89960" y="74142"/>
                  <a:pt x="64031" y="79434"/>
                </a:cubicBezTo>
                <a:cubicBezTo>
                  <a:pt x="38102" y="84726"/>
                  <a:pt x="-5290" y="68322"/>
                  <a:pt x="531" y="66734"/>
                </a:cubicBezTo>
                <a:cubicBezTo>
                  <a:pt x="6352" y="65147"/>
                  <a:pt x="70910" y="75730"/>
                  <a:pt x="98956" y="69909"/>
                </a:cubicBezTo>
                <a:cubicBezTo>
                  <a:pt x="127002" y="64088"/>
                  <a:pt x="144464" y="36042"/>
                  <a:pt x="168806" y="31809"/>
                </a:cubicBezTo>
                <a:cubicBezTo>
                  <a:pt x="193148" y="27576"/>
                  <a:pt x="213256" y="48213"/>
                  <a:pt x="245006" y="44509"/>
                </a:cubicBezTo>
                <a:cubicBezTo>
                  <a:pt x="276756" y="40805"/>
                  <a:pt x="379414" y="1647"/>
                  <a:pt x="381531" y="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563E0E1-A832-54D5-C73E-E2CAE85BDEDA}"/>
              </a:ext>
            </a:extLst>
          </p:cNvPr>
          <p:cNvSpPr/>
          <p:nvPr/>
        </p:nvSpPr>
        <p:spPr>
          <a:xfrm>
            <a:off x="2856499" y="5397497"/>
            <a:ext cx="80484" cy="140233"/>
          </a:xfrm>
          <a:custGeom>
            <a:avLst/>
            <a:gdLst>
              <a:gd name="connsiteX0" fmla="*/ 80376 w 80484"/>
              <a:gd name="connsiteY0" fmla="*/ 3 h 140233"/>
              <a:gd name="connsiteX1" fmla="*/ 23226 w 80484"/>
              <a:gd name="connsiteY1" fmla="*/ 76203 h 140233"/>
              <a:gd name="connsiteX2" fmla="*/ 1001 w 80484"/>
              <a:gd name="connsiteY2" fmla="*/ 139703 h 140233"/>
              <a:gd name="connsiteX3" fmla="*/ 4176 w 80484"/>
              <a:gd name="connsiteY3" fmla="*/ 104778 h 140233"/>
              <a:gd name="connsiteX4" fmla="*/ 7351 w 80484"/>
              <a:gd name="connsiteY4" fmla="*/ 73028 h 140233"/>
              <a:gd name="connsiteX5" fmla="*/ 80376 w 80484"/>
              <a:gd name="connsiteY5" fmla="*/ 3 h 14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84" h="140233">
                <a:moveTo>
                  <a:pt x="80376" y="3"/>
                </a:moveTo>
                <a:cubicBezTo>
                  <a:pt x="83022" y="532"/>
                  <a:pt x="36455" y="52920"/>
                  <a:pt x="23226" y="76203"/>
                </a:cubicBezTo>
                <a:cubicBezTo>
                  <a:pt x="9997" y="99486"/>
                  <a:pt x="4176" y="134941"/>
                  <a:pt x="1001" y="139703"/>
                </a:cubicBezTo>
                <a:cubicBezTo>
                  <a:pt x="-2174" y="144465"/>
                  <a:pt x="3118" y="115890"/>
                  <a:pt x="4176" y="104778"/>
                </a:cubicBezTo>
                <a:cubicBezTo>
                  <a:pt x="5234" y="93666"/>
                  <a:pt x="-2703" y="87315"/>
                  <a:pt x="7351" y="73028"/>
                </a:cubicBezTo>
                <a:cubicBezTo>
                  <a:pt x="17405" y="58741"/>
                  <a:pt x="77730" y="-526"/>
                  <a:pt x="80376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9B10890-AB01-4155-6AAA-68CDAC47F718}"/>
              </a:ext>
            </a:extLst>
          </p:cNvPr>
          <p:cNvSpPr/>
          <p:nvPr/>
        </p:nvSpPr>
        <p:spPr>
          <a:xfrm>
            <a:off x="3079705" y="5457820"/>
            <a:ext cx="123918" cy="235060"/>
          </a:xfrm>
          <a:custGeom>
            <a:avLst/>
            <a:gdLst>
              <a:gd name="connsiteX0" fmla="*/ 123870 w 123918"/>
              <a:gd name="connsiteY0" fmla="*/ 5 h 235060"/>
              <a:gd name="connsiteX1" fmla="*/ 66720 w 123918"/>
              <a:gd name="connsiteY1" fmla="*/ 190505 h 235060"/>
              <a:gd name="connsiteX2" fmla="*/ 45 w 123918"/>
              <a:gd name="connsiteY2" fmla="*/ 234955 h 235060"/>
              <a:gd name="connsiteX3" fmla="*/ 57195 w 123918"/>
              <a:gd name="connsiteY3" fmla="*/ 184155 h 235060"/>
              <a:gd name="connsiteX4" fmla="*/ 123870 w 123918"/>
              <a:gd name="connsiteY4" fmla="*/ 5 h 23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18" h="235060">
                <a:moveTo>
                  <a:pt x="123870" y="5"/>
                </a:moveTo>
                <a:cubicBezTo>
                  <a:pt x="125458" y="1063"/>
                  <a:pt x="87357" y="151347"/>
                  <a:pt x="66720" y="190505"/>
                </a:cubicBezTo>
                <a:cubicBezTo>
                  <a:pt x="46083" y="229663"/>
                  <a:pt x="1633" y="236013"/>
                  <a:pt x="45" y="234955"/>
                </a:cubicBezTo>
                <a:cubicBezTo>
                  <a:pt x="-1543" y="233897"/>
                  <a:pt x="38674" y="216963"/>
                  <a:pt x="57195" y="184155"/>
                </a:cubicBezTo>
                <a:cubicBezTo>
                  <a:pt x="75716" y="151347"/>
                  <a:pt x="122282" y="-1053"/>
                  <a:pt x="123870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8E21E10-C934-5C71-15C4-AE4DFFC10FDB}"/>
              </a:ext>
            </a:extLst>
          </p:cNvPr>
          <p:cNvSpPr/>
          <p:nvPr/>
        </p:nvSpPr>
        <p:spPr>
          <a:xfrm>
            <a:off x="3371780" y="5524271"/>
            <a:ext cx="103616" cy="55371"/>
          </a:xfrm>
          <a:custGeom>
            <a:avLst/>
            <a:gdLst>
              <a:gd name="connsiteX0" fmla="*/ 70 w 103616"/>
              <a:gd name="connsiteY0" fmla="*/ 229 h 55371"/>
              <a:gd name="connsiteX1" fmla="*/ 98495 w 103616"/>
              <a:gd name="connsiteY1" fmla="*/ 54204 h 55371"/>
              <a:gd name="connsiteX2" fmla="*/ 82620 w 103616"/>
              <a:gd name="connsiteY2" fmla="*/ 35154 h 55371"/>
              <a:gd name="connsiteX3" fmla="*/ 70 w 103616"/>
              <a:gd name="connsiteY3" fmla="*/ 229 h 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16" h="55371">
                <a:moveTo>
                  <a:pt x="70" y="229"/>
                </a:moveTo>
                <a:cubicBezTo>
                  <a:pt x="2716" y="3404"/>
                  <a:pt x="98495" y="54204"/>
                  <a:pt x="98495" y="54204"/>
                </a:cubicBezTo>
                <a:cubicBezTo>
                  <a:pt x="112253" y="60025"/>
                  <a:pt x="95320" y="42562"/>
                  <a:pt x="82620" y="35154"/>
                </a:cubicBezTo>
                <a:cubicBezTo>
                  <a:pt x="69920" y="27746"/>
                  <a:pt x="-2576" y="-2946"/>
                  <a:pt x="70" y="22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CDC9089-B113-B356-AB98-818C826DBE12}"/>
              </a:ext>
            </a:extLst>
          </p:cNvPr>
          <p:cNvSpPr/>
          <p:nvPr/>
        </p:nvSpPr>
        <p:spPr>
          <a:xfrm>
            <a:off x="2631602" y="5267120"/>
            <a:ext cx="41870" cy="144835"/>
          </a:xfrm>
          <a:custGeom>
            <a:avLst/>
            <a:gdLst>
              <a:gd name="connsiteX0" fmla="*/ 41748 w 41870"/>
              <a:gd name="connsiteY0" fmla="*/ 205 h 144835"/>
              <a:gd name="connsiteX1" fmla="*/ 13173 w 41870"/>
              <a:gd name="connsiteY1" fmla="*/ 66880 h 144835"/>
              <a:gd name="connsiteX2" fmla="*/ 13173 w 41870"/>
              <a:gd name="connsiteY2" fmla="*/ 143080 h 144835"/>
              <a:gd name="connsiteX3" fmla="*/ 13173 w 41870"/>
              <a:gd name="connsiteY3" fmla="*/ 114505 h 144835"/>
              <a:gd name="connsiteX4" fmla="*/ 473 w 41870"/>
              <a:gd name="connsiteY4" fmla="*/ 47830 h 144835"/>
              <a:gd name="connsiteX5" fmla="*/ 41748 w 41870"/>
              <a:gd name="connsiteY5" fmla="*/ 205 h 14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70" h="144835">
                <a:moveTo>
                  <a:pt x="41748" y="205"/>
                </a:moveTo>
                <a:cubicBezTo>
                  <a:pt x="43865" y="3380"/>
                  <a:pt x="17935" y="43068"/>
                  <a:pt x="13173" y="66880"/>
                </a:cubicBezTo>
                <a:cubicBezTo>
                  <a:pt x="8411" y="90692"/>
                  <a:pt x="13173" y="143080"/>
                  <a:pt x="13173" y="143080"/>
                </a:cubicBezTo>
                <a:cubicBezTo>
                  <a:pt x="13173" y="151017"/>
                  <a:pt x="15290" y="130380"/>
                  <a:pt x="13173" y="114505"/>
                </a:cubicBezTo>
                <a:cubicBezTo>
                  <a:pt x="11056" y="98630"/>
                  <a:pt x="-2702" y="64234"/>
                  <a:pt x="473" y="47830"/>
                </a:cubicBezTo>
                <a:cubicBezTo>
                  <a:pt x="3648" y="31426"/>
                  <a:pt x="39631" y="-2970"/>
                  <a:pt x="41748" y="205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32F970C3-8B78-D0C8-AF6A-9815E3940A87}"/>
              </a:ext>
            </a:extLst>
          </p:cNvPr>
          <p:cNvSpPr/>
          <p:nvPr/>
        </p:nvSpPr>
        <p:spPr>
          <a:xfrm>
            <a:off x="3863962" y="5263697"/>
            <a:ext cx="25976" cy="143337"/>
          </a:xfrm>
          <a:custGeom>
            <a:avLst/>
            <a:gdLst>
              <a:gd name="connsiteX0" fmla="*/ 15888 w 25976"/>
              <a:gd name="connsiteY0" fmla="*/ 453 h 143337"/>
              <a:gd name="connsiteX1" fmla="*/ 6363 w 25976"/>
              <a:gd name="connsiteY1" fmla="*/ 60778 h 143337"/>
              <a:gd name="connsiteX2" fmla="*/ 25413 w 25976"/>
              <a:gd name="connsiteY2" fmla="*/ 140153 h 143337"/>
              <a:gd name="connsiteX3" fmla="*/ 19063 w 25976"/>
              <a:gd name="connsiteY3" fmla="*/ 124278 h 143337"/>
              <a:gd name="connsiteX4" fmla="*/ 13 w 25976"/>
              <a:gd name="connsiteY4" fmla="*/ 92528 h 143337"/>
              <a:gd name="connsiteX5" fmla="*/ 15888 w 25976"/>
              <a:gd name="connsiteY5" fmla="*/ 453 h 14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6" h="143337">
                <a:moveTo>
                  <a:pt x="15888" y="453"/>
                </a:moveTo>
                <a:cubicBezTo>
                  <a:pt x="16946" y="-4838"/>
                  <a:pt x="4775" y="37495"/>
                  <a:pt x="6363" y="60778"/>
                </a:cubicBezTo>
                <a:cubicBezTo>
                  <a:pt x="7950" y="84061"/>
                  <a:pt x="25413" y="140153"/>
                  <a:pt x="25413" y="140153"/>
                </a:cubicBezTo>
                <a:cubicBezTo>
                  <a:pt x="27530" y="150736"/>
                  <a:pt x="23296" y="132215"/>
                  <a:pt x="19063" y="124278"/>
                </a:cubicBezTo>
                <a:cubicBezTo>
                  <a:pt x="14830" y="116341"/>
                  <a:pt x="542" y="111049"/>
                  <a:pt x="13" y="92528"/>
                </a:cubicBezTo>
                <a:cubicBezTo>
                  <a:pt x="-516" y="74007"/>
                  <a:pt x="14830" y="5744"/>
                  <a:pt x="15888" y="453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BA68CBEC-9DA9-59E9-4EA0-F08E1CAC96F8}"/>
              </a:ext>
            </a:extLst>
          </p:cNvPr>
          <p:cNvSpPr/>
          <p:nvPr/>
        </p:nvSpPr>
        <p:spPr>
          <a:xfrm>
            <a:off x="3720957" y="5622841"/>
            <a:ext cx="85472" cy="92209"/>
          </a:xfrm>
          <a:custGeom>
            <a:avLst/>
            <a:gdLst>
              <a:gd name="connsiteX0" fmla="*/ 143 w 85472"/>
              <a:gd name="connsiteY0" fmla="*/ 84 h 92209"/>
              <a:gd name="connsiteX1" fmla="*/ 60468 w 85472"/>
              <a:gd name="connsiteY1" fmla="*/ 35009 h 92209"/>
              <a:gd name="connsiteX2" fmla="*/ 79518 w 85472"/>
              <a:gd name="connsiteY2" fmla="*/ 92159 h 92209"/>
              <a:gd name="connsiteX3" fmla="*/ 79518 w 85472"/>
              <a:gd name="connsiteY3" fmla="*/ 44534 h 92209"/>
              <a:gd name="connsiteX4" fmla="*/ 143 w 85472"/>
              <a:gd name="connsiteY4" fmla="*/ 84 h 9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72" h="92209">
                <a:moveTo>
                  <a:pt x="143" y="84"/>
                </a:moveTo>
                <a:cubicBezTo>
                  <a:pt x="-3032" y="-1503"/>
                  <a:pt x="47239" y="19663"/>
                  <a:pt x="60468" y="35009"/>
                </a:cubicBezTo>
                <a:cubicBezTo>
                  <a:pt x="73697" y="50355"/>
                  <a:pt x="76343" y="90572"/>
                  <a:pt x="79518" y="92159"/>
                </a:cubicBezTo>
                <a:cubicBezTo>
                  <a:pt x="82693" y="93746"/>
                  <a:pt x="91160" y="57234"/>
                  <a:pt x="79518" y="44534"/>
                </a:cubicBezTo>
                <a:cubicBezTo>
                  <a:pt x="67876" y="31834"/>
                  <a:pt x="3318" y="1671"/>
                  <a:pt x="143" y="84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F34361F6-5A3D-BB39-4DD1-F1CFEFA7ACEB}"/>
              </a:ext>
            </a:extLst>
          </p:cNvPr>
          <p:cNvSpPr/>
          <p:nvPr/>
        </p:nvSpPr>
        <p:spPr>
          <a:xfrm>
            <a:off x="2924148" y="5857817"/>
            <a:ext cx="369773" cy="44558"/>
          </a:xfrm>
          <a:custGeom>
            <a:avLst/>
            <a:gdLst>
              <a:gd name="connsiteX0" fmla="*/ 27 w 369773"/>
              <a:gd name="connsiteY0" fmla="*/ 44508 h 44558"/>
              <a:gd name="connsiteX1" fmla="*/ 247677 w 369773"/>
              <a:gd name="connsiteY1" fmla="*/ 19108 h 44558"/>
              <a:gd name="connsiteX2" fmla="*/ 368327 w 369773"/>
              <a:gd name="connsiteY2" fmla="*/ 58 h 44558"/>
              <a:gd name="connsiteX3" fmla="*/ 317527 w 369773"/>
              <a:gd name="connsiteY3" fmla="*/ 12758 h 44558"/>
              <a:gd name="connsiteX4" fmla="*/ 263552 w 369773"/>
              <a:gd name="connsiteY4" fmla="*/ 25458 h 44558"/>
              <a:gd name="connsiteX5" fmla="*/ 27 w 369773"/>
              <a:gd name="connsiteY5" fmla="*/ 44508 h 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773" h="44558">
                <a:moveTo>
                  <a:pt x="27" y="44508"/>
                </a:moveTo>
                <a:cubicBezTo>
                  <a:pt x="-2619" y="43450"/>
                  <a:pt x="186294" y="26516"/>
                  <a:pt x="247677" y="19108"/>
                </a:cubicBezTo>
                <a:cubicBezTo>
                  <a:pt x="309060" y="11700"/>
                  <a:pt x="356685" y="1116"/>
                  <a:pt x="368327" y="58"/>
                </a:cubicBezTo>
                <a:cubicBezTo>
                  <a:pt x="379969" y="-1000"/>
                  <a:pt x="317527" y="12758"/>
                  <a:pt x="317527" y="12758"/>
                </a:cubicBezTo>
                <a:cubicBezTo>
                  <a:pt x="300065" y="16991"/>
                  <a:pt x="309590" y="21225"/>
                  <a:pt x="263552" y="25458"/>
                </a:cubicBezTo>
                <a:cubicBezTo>
                  <a:pt x="217515" y="29691"/>
                  <a:pt x="2673" y="45566"/>
                  <a:pt x="27" y="44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8801C56-B88B-FC77-1EC6-15B8DB9F8AB4}"/>
              </a:ext>
            </a:extLst>
          </p:cNvPr>
          <p:cNvSpPr/>
          <p:nvPr/>
        </p:nvSpPr>
        <p:spPr>
          <a:xfrm>
            <a:off x="2668320" y="6496008"/>
            <a:ext cx="154453" cy="413859"/>
          </a:xfrm>
          <a:custGeom>
            <a:avLst/>
            <a:gdLst>
              <a:gd name="connsiteX0" fmla="*/ 5030 w 154453"/>
              <a:gd name="connsiteY0" fmla="*/ 42 h 413859"/>
              <a:gd name="connsiteX1" fmla="*/ 24080 w 154453"/>
              <a:gd name="connsiteY1" fmla="*/ 142917 h 413859"/>
              <a:gd name="connsiteX2" fmla="*/ 147905 w 154453"/>
              <a:gd name="connsiteY2" fmla="*/ 400092 h 413859"/>
              <a:gd name="connsiteX3" fmla="*/ 138380 w 154453"/>
              <a:gd name="connsiteY3" fmla="*/ 381042 h 413859"/>
              <a:gd name="connsiteX4" fmla="*/ 65355 w 154453"/>
              <a:gd name="connsiteY4" fmla="*/ 234992 h 413859"/>
              <a:gd name="connsiteX5" fmla="*/ 5030 w 154453"/>
              <a:gd name="connsiteY5" fmla="*/ 155617 h 413859"/>
              <a:gd name="connsiteX6" fmla="*/ 5030 w 154453"/>
              <a:gd name="connsiteY6" fmla="*/ 42 h 41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453" h="413859">
                <a:moveTo>
                  <a:pt x="5030" y="42"/>
                </a:moveTo>
                <a:cubicBezTo>
                  <a:pt x="8205" y="-2075"/>
                  <a:pt x="267" y="76242"/>
                  <a:pt x="24080" y="142917"/>
                </a:cubicBezTo>
                <a:cubicBezTo>
                  <a:pt x="47893" y="209592"/>
                  <a:pt x="147905" y="400092"/>
                  <a:pt x="147905" y="400092"/>
                </a:cubicBezTo>
                <a:cubicBezTo>
                  <a:pt x="166955" y="439780"/>
                  <a:pt x="138380" y="381042"/>
                  <a:pt x="138380" y="381042"/>
                </a:cubicBezTo>
                <a:cubicBezTo>
                  <a:pt x="124622" y="353525"/>
                  <a:pt x="87580" y="272563"/>
                  <a:pt x="65355" y="234992"/>
                </a:cubicBezTo>
                <a:cubicBezTo>
                  <a:pt x="43130" y="197421"/>
                  <a:pt x="14555" y="191600"/>
                  <a:pt x="5030" y="155617"/>
                </a:cubicBezTo>
                <a:cubicBezTo>
                  <a:pt x="-4495" y="119634"/>
                  <a:pt x="1855" y="2159"/>
                  <a:pt x="503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10686D93-E7CD-A123-9383-6B10F63A6A4E}"/>
              </a:ext>
            </a:extLst>
          </p:cNvPr>
          <p:cNvSpPr/>
          <p:nvPr/>
        </p:nvSpPr>
        <p:spPr>
          <a:xfrm>
            <a:off x="2649573" y="6324540"/>
            <a:ext cx="49583" cy="250403"/>
          </a:xfrm>
          <a:custGeom>
            <a:avLst/>
            <a:gdLst>
              <a:gd name="connsiteX0" fmla="*/ 49177 w 49583"/>
              <a:gd name="connsiteY0" fmla="*/ 60 h 250403"/>
              <a:gd name="connsiteX1" fmla="*/ 26952 w 49583"/>
              <a:gd name="connsiteY1" fmla="*/ 92135 h 250403"/>
              <a:gd name="connsiteX2" fmla="*/ 30127 w 49583"/>
              <a:gd name="connsiteY2" fmla="*/ 244535 h 250403"/>
              <a:gd name="connsiteX3" fmla="*/ 26952 w 49583"/>
              <a:gd name="connsiteY3" fmla="*/ 206435 h 250403"/>
              <a:gd name="connsiteX4" fmla="*/ 4727 w 49583"/>
              <a:gd name="connsiteY4" fmla="*/ 88960 h 250403"/>
              <a:gd name="connsiteX5" fmla="*/ 4727 w 49583"/>
              <a:gd name="connsiteY5" fmla="*/ 104835 h 250403"/>
              <a:gd name="connsiteX6" fmla="*/ 49177 w 49583"/>
              <a:gd name="connsiteY6" fmla="*/ 60 h 25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83" h="250403">
                <a:moveTo>
                  <a:pt x="49177" y="60"/>
                </a:moveTo>
                <a:cubicBezTo>
                  <a:pt x="52881" y="-2057"/>
                  <a:pt x="30127" y="51389"/>
                  <a:pt x="26952" y="92135"/>
                </a:cubicBezTo>
                <a:cubicBezTo>
                  <a:pt x="23777" y="132881"/>
                  <a:pt x="30127" y="225485"/>
                  <a:pt x="30127" y="244535"/>
                </a:cubicBezTo>
                <a:cubicBezTo>
                  <a:pt x="30127" y="263585"/>
                  <a:pt x="31185" y="232364"/>
                  <a:pt x="26952" y="206435"/>
                </a:cubicBezTo>
                <a:cubicBezTo>
                  <a:pt x="22719" y="180506"/>
                  <a:pt x="4727" y="88960"/>
                  <a:pt x="4727" y="88960"/>
                </a:cubicBezTo>
                <a:cubicBezTo>
                  <a:pt x="1023" y="72027"/>
                  <a:pt x="-3740" y="114889"/>
                  <a:pt x="4727" y="104835"/>
                </a:cubicBezTo>
                <a:cubicBezTo>
                  <a:pt x="13194" y="94781"/>
                  <a:pt x="45473" y="2177"/>
                  <a:pt x="49177" y="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163AE474-1578-06E7-C450-D16424708BCA}"/>
              </a:ext>
            </a:extLst>
          </p:cNvPr>
          <p:cNvSpPr/>
          <p:nvPr/>
        </p:nvSpPr>
        <p:spPr>
          <a:xfrm>
            <a:off x="2720363" y="6743378"/>
            <a:ext cx="133487" cy="194884"/>
          </a:xfrm>
          <a:custGeom>
            <a:avLst/>
            <a:gdLst>
              <a:gd name="connsiteX0" fmla="*/ 612 w 133487"/>
              <a:gd name="connsiteY0" fmla="*/ 322 h 194884"/>
              <a:gd name="connsiteX1" fmla="*/ 130787 w 133487"/>
              <a:gd name="connsiteY1" fmla="*/ 187647 h 194884"/>
              <a:gd name="connsiteX2" fmla="*/ 83162 w 133487"/>
              <a:gd name="connsiteY2" fmla="*/ 143197 h 194884"/>
              <a:gd name="connsiteX3" fmla="*/ 612 w 133487"/>
              <a:gd name="connsiteY3" fmla="*/ 322 h 1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7" h="194884">
                <a:moveTo>
                  <a:pt x="612" y="322"/>
                </a:moveTo>
                <a:cubicBezTo>
                  <a:pt x="8550" y="7730"/>
                  <a:pt x="117029" y="163835"/>
                  <a:pt x="130787" y="187647"/>
                </a:cubicBezTo>
                <a:cubicBezTo>
                  <a:pt x="144545" y="211459"/>
                  <a:pt x="102212" y="171243"/>
                  <a:pt x="83162" y="143197"/>
                </a:cubicBezTo>
                <a:cubicBezTo>
                  <a:pt x="64112" y="115151"/>
                  <a:pt x="-7326" y="-7086"/>
                  <a:pt x="612" y="3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75A6E3A-F6D3-F78E-83BB-DB1F66DEF257}"/>
              </a:ext>
            </a:extLst>
          </p:cNvPr>
          <p:cNvSpPr/>
          <p:nvPr/>
        </p:nvSpPr>
        <p:spPr>
          <a:xfrm>
            <a:off x="2918619" y="6835560"/>
            <a:ext cx="818085" cy="118272"/>
          </a:xfrm>
          <a:custGeom>
            <a:avLst/>
            <a:gdLst>
              <a:gd name="connsiteX0" fmla="*/ 2381 w 818085"/>
              <a:gd name="connsiteY0" fmla="*/ 215 h 118272"/>
              <a:gd name="connsiteX1" fmla="*/ 402431 w 818085"/>
              <a:gd name="connsiteY1" fmla="*/ 114515 h 118272"/>
              <a:gd name="connsiteX2" fmla="*/ 380206 w 818085"/>
              <a:gd name="connsiteY2" fmla="*/ 85940 h 118272"/>
              <a:gd name="connsiteX3" fmla="*/ 815181 w 818085"/>
              <a:gd name="connsiteY3" fmla="*/ 38315 h 118272"/>
              <a:gd name="connsiteX4" fmla="*/ 548481 w 818085"/>
              <a:gd name="connsiteY4" fmla="*/ 57365 h 118272"/>
              <a:gd name="connsiteX5" fmla="*/ 135731 w 818085"/>
              <a:gd name="connsiteY5" fmla="*/ 101815 h 118272"/>
              <a:gd name="connsiteX6" fmla="*/ 230981 w 818085"/>
              <a:gd name="connsiteY6" fmla="*/ 85940 h 118272"/>
              <a:gd name="connsiteX7" fmla="*/ 2381 w 818085"/>
              <a:gd name="connsiteY7" fmla="*/ 215 h 11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085" h="118272">
                <a:moveTo>
                  <a:pt x="2381" y="215"/>
                </a:moveTo>
                <a:cubicBezTo>
                  <a:pt x="30956" y="4977"/>
                  <a:pt x="339460" y="100228"/>
                  <a:pt x="402431" y="114515"/>
                </a:cubicBezTo>
                <a:cubicBezTo>
                  <a:pt x="465402" y="128802"/>
                  <a:pt x="311414" y="98640"/>
                  <a:pt x="380206" y="85940"/>
                </a:cubicBezTo>
                <a:cubicBezTo>
                  <a:pt x="448998" y="73240"/>
                  <a:pt x="787135" y="43077"/>
                  <a:pt x="815181" y="38315"/>
                </a:cubicBezTo>
                <a:cubicBezTo>
                  <a:pt x="843227" y="33553"/>
                  <a:pt x="661723" y="46782"/>
                  <a:pt x="548481" y="57365"/>
                </a:cubicBezTo>
                <a:cubicBezTo>
                  <a:pt x="435239" y="67948"/>
                  <a:pt x="188648" y="97053"/>
                  <a:pt x="135731" y="101815"/>
                </a:cubicBezTo>
                <a:cubicBezTo>
                  <a:pt x="82814" y="106577"/>
                  <a:pt x="250560" y="100757"/>
                  <a:pt x="230981" y="85940"/>
                </a:cubicBezTo>
                <a:cubicBezTo>
                  <a:pt x="211402" y="71123"/>
                  <a:pt x="-26194" y="-4547"/>
                  <a:pt x="2381" y="2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3D791B-9835-45C4-D822-D208751E7F8A}"/>
              </a:ext>
            </a:extLst>
          </p:cNvPr>
          <p:cNvSpPr/>
          <p:nvPr/>
        </p:nvSpPr>
        <p:spPr>
          <a:xfrm>
            <a:off x="3850351" y="6632093"/>
            <a:ext cx="1043306" cy="267713"/>
          </a:xfrm>
          <a:custGeom>
            <a:avLst/>
            <a:gdLst>
              <a:gd name="connsiteX0" fmla="*/ 4099 w 1043306"/>
              <a:gd name="connsiteY0" fmla="*/ 267182 h 267713"/>
              <a:gd name="connsiteX1" fmla="*/ 696249 w 1043306"/>
              <a:gd name="connsiteY1" fmla="*/ 111607 h 267713"/>
              <a:gd name="connsiteX2" fmla="*/ 629574 w 1043306"/>
              <a:gd name="connsiteY2" fmla="*/ 143357 h 267713"/>
              <a:gd name="connsiteX3" fmla="*/ 1042324 w 1043306"/>
              <a:gd name="connsiteY3" fmla="*/ 482 h 267713"/>
              <a:gd name="connsiteX4" fmla="*/ 731174 w 1043306"/>
              <a:gd name="connsiteY4" fmla="*/ 98907 h 267713"/>
              <a:gd name="connsiteX5" fmla="*/ 308899 w 1043306"/>
              <a:gd name="connsiteY5" fmla="*/ 156057 h 267713"/>
              <a:gd name="connsiteX6" fmla="*/ 404149 w 1043306"/>
              <a:gd name="connsiteY6" fmla="*/ 162407 h 267713"/>
              <a:gd name="connsiteX7" fmla="*/ 4099 w 1043306"/>
              <a:gd name="connsiteY7" fmla="*/ 267182 h 26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306" h="267713">
                <a:moveTo>
                  <a:pt x="4099" y="267182"/>
                </a:moveTo>
                <a:cubicBezTo>
                  <a:pt x="52782" y="258715"/>
                  <a:pt x="592003" y="132244"/>
                  <a:pt x="696249" y="111607"/>
                </a:cubicBezTo>
                <a:cubicBezTo>
                  <a:pt x="800495" y="90970"/>
                  <a:pt x="571895" y="161878"/>
                  <a:pt x="629574" y="143357"/>
                </a:cubicBezTo>
                <a:cubicBezTo>
                  <a:pt x="687253" y="124836"/>
                  <a:pt x="1025391" y="7890"/>
                  <a:pt x="1042324" y="482"/>
                </a:cubicBezTo>
                <a:cubicBezTo>
                  <a:pt x="1059257" y="-6926"/>
                  <a:pt x="853412" y="72978"/>
                  <a:pt x="731174" y="98907"/>
                </a:cubicBezTo>
                <a:cubicBezTo>
                  <a:pt x="608937" y="124836"/>
                  <a:pt x="363403" y="145474"/>
                  <a:pt x="308899" y="156057"/>
                </a:cubicBezTo>
                <a:cubicBezTo>
                  <a:pt x="254395" y="166640"/>
                  <a:pt x="452832" y="144415"/>
                  <a:pt x="404149" y="162407"/>
                </a:cubicBezTo>
                <a:cubicBezTo>
                  <a:pt x="355466" y="180399"/>
                  <a:pt x="-44584" y="275649"/>
                  <a:pt x="4099" y="267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E7959B51-D1D1-4DFF-ED0F-529A992346CD}"/>
              </a:ext>
            </a:extLst>
          </p:cNvPr>
          <p:cNvSpPr/>
          <p:nvPr/>
        </p:nvSpPr>
        <p:spPr>
          <a:xfrm>
            <a:off x="3166332" y="6926833"/>
            <a:ext cx="588902" cy="74241"/>
          </a:xfrm>
          <a:custGeom>
            <a:avLst/>
            <a:gdLst>
              <a:gd name="connsiteX0" fmla="*/ 2318 w 588902"/>
              <a:gd name="connsiteY0" fmla="*/ 74042 h 74241"/>
              <a:gd name="connsiteX1" fmla="*/ 265843 w 588902"/>
              <a:gd name="connsiteY1" fmla="*/ 23242 h 74241"/>
              <a:gd name="connsiteX2" fmla="*/ 586518 w 588902"/>
              <a:gd name="connsiteY2" fmla="*/ 29592 h 74241"/>
              <a:gd name="connsiteX3" fmla="*/ 402368 w 588902"/>
              <a:gd name="connsiteY3" fmla="*/ 1017 h 74241"/>
              <a:gd name="connsiteX4" fmla="*/ 221393 w 588902"/>
              <a:gd name="connsiteY4" fmla="*/ 7367 h 74241"/>
              <a:gd name="connsiteX5" fmla="*/ 399193 w 588902"/>
              <a:gd name="connsiteY5" fmla="*/ 16892 h 74241"/>
              <a:gd name="connsiteX6" fmla="*/ 151543 w 588902"/>
              <a:gd name="connsiteY6" fmla="*/ 39117 h 74241"/>
              <a:gd name="connsiteX7" fmla="*/ 2318 w 588902"/>
              <a:gd name="connsiteY7" fmla="*/ 74042 h 7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902" h="74241">
                <a:moveTo>
                  <a:pt x="2318" y="74042"/>
                </a:moveTo>
                <a:cubicBezTo>
                  <a:pt x="21368" y="71396"/>
                  <a:pt x="168476" y="30650"/>
                  <a:pt x="265843" y="23242"/>
                </a:cubicBezTo>
                <a:cubicBezTo>
                  <a:pt x="363210" y="15834"/>
                  <a:pt x="563764" y="33296"/>
                  <a:pt x="586518" y="29592"/>
                </a:cubicBezTo>
                <a:cubicBezTo>
                  <a:pt x="609272" y="25888"/>
                  <a:pt x="463222" y="4721"/>
                  <a:pt x="402368" y="1017"/>
                </a:cubicBezTo>
                <a:cubicBezTo>
                  <a:pt x="341514" y="-2687"/>
                  <a:pt x="221922" y="4721"/>
                  <a:pt x="221393" y="7367"/>
                </a:cubicBezTo>
                <a:cubicBezTo>
                  <a:pt x="220864" y="10013"/>
                  <a:pt x="410835" y="11600"/>
                  <a:pt x="399193" y="16892"/>
                </a:cubicBezTo>
                <a:cubicBezTo>
                  <a:pt x="387551" y="22184"/>
                  <a:pt x="217160" y="25888"/>
                  <a:pt x="151543" y="39117"/>
                </a:cubicBezTo>
                <a:cubicBezTo>
                  <a:pt x="85926" y="52346"/>
                  <a:pt x="-16732" y="76688"/>
                  <a:pt x="2318" y="740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A078C5B-B497-0182-BACA-2DDC93984E4B}"/>
              </a:ext>
            </a:extLst>
          </p:cNvPr>
          <p:cNvSpPr/>
          <p:nvPr/>
        </p:nvSpPr>
        <p:spPr>
          <a:xfrm>
            <a:off x="3174976" y="5359130"/>
            <a:ext cx="241977" cy="86093"/>
          </a:xfrm>
          <a:custGeom>
            <a:avLst/>
            <a:gdLst>
              <a:gd name="connsiteX0" fmla="*/ 24 w 241977"/>
              <a:gd name="connsiteY0" fmla="*/ 270 h 86093"/>
              <a:gd name="connsiteX1" fmla="*/ 98449 w 241977"/>
              <a:gd name="connsiteY1" fmla="*/ 35195 h 86093"/>
              <a:gd name="connsiteX2" fmla="*/ 241324 w 241977"/>
              <a:gd name="connsiteY2" fmla="*/ 19320 h 86093"/>
              <a:gd name="connsiteX3" fmla="*/ 149249 w 241977"/>
              <a:gd name="connsiteY3" fmla="*/ 35195 h 86093"/>
              <a:gd name="connsiteX4" fmla="*/ 95274 w 241977"/>
              <a:gd name="connsiteY4" fmla="*/ 47895 h 86093"/>
              <a:gd name="connsiteX5" fmla="*/ 117499 w 241977"/>
              <a:gd name="connsiteY5" fmla="*/ 85995 h 86093"/>
              <a:gd name="connsiteX6" fmla="*/ 88924 w 241977"/>
              <a:gd name="connsiteY6" fmla="*/ 57420 h 86093"/>
              <a:gd name="connsiteX7" fmla="*/ 24 w 241977"/>
              <a:gd name="connsiteY7" fmla="*/ 270 h 8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977" h="86093">
                <a:moveTo>
                  <a:pt x="24" y="270"/>
                </a:moveTo>
                <a:cubicBezTo>
                  <a:pt x="1611" y="-3434"/>
                  <a:pt x="58232" y="32020"/>
                  <a:pt x="98449" y="35195"/>
                </a:cubicBezTo>
                <a:cubicBezTo>
                  <a:pt x="138666" y="38370"/>
                  <a:pt x="232857" y="19320"/>
                  <a:pt x="241324" y="19320"/>
                </a:cubicBezTo>
                <a:cubicBezTo>
                  <a:pt x="249791" y="19320"/>
                  <a:pt x="173591" y="30433"/>
                  <a:pt x="149249" y="35195"/>
                </a:cubicBezTo>
                <a:cubicBezTo>
                  <a:pt x="124907" y="39957"/>
                  <a:pt x="100566" y="39428"/>
                  <a:pt x="95274" y="47895"/>
                </a:cubicBezTo>
                <a:cubicBezTo>
                  <a:pt x="89982" y="56362"/>
                  <a:pt x="118557" y="84407"/>
                  <a:pt x="117499" y="85995"/>
                </a:cubicBezTo>
                <a:cubicBezTo>
                  <a:pt x="116441" y="87583"/>
                  <a:pt x="104799" y="69591"/>
                  <a:pt x="88924" y="57420"/>
                </a:cubicBezTo>
                <a:cubicBezTo>
                  <a:pt x="73049" y="45249"/>
                  <a:pt x="-1563" y="3974"/>
                  <a:pt x="24" y="2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2C78A5-F857-6517-D25B-378602BF5B59}"/>
              </a:ext>
            </a:extLst>
          </p:cNvPr>
          <p:cNvSpPr/>
          <p:nvPr/>
        </p:nvSpPr>
        <p:spPr>
          <a:xfrm>
            <a:off x="2949488" y="5327643"/>
            <a:ext cx="125881" cy="73183"/>
          </a:xfrm>
          <a:custGeom>
            <a:avLst/>
            <a:gdLst>
              <a:gd name="connsiteX0" fmla="*/ 87 w 125881"/>
              <a:gd name="connsiteY0" fmla="*/ 7 h 73183"/>
              <a:gd name="connsiteX1" fmla="*/ 76287 w 125881"/>
              <a:gd name="connsiteY1" fmla="*/ 34932 h 73183"/>
              <a:gd name="connsiteX2" fmla="*/ 123912 w 125881"/>
              <a:gd name="connsiteY2" fmla="*/ 73032 h 73183"/>
              <a:gd name="connsiteX3" fmla="*/ 114387 w 125881"/>
              <a:gd name="connsiteY3" fmla="*/ 47632 h 73183"/>
              <a:gd name="connsiteX4" fmla="*/ 92162 w 125881"/>
              <a:gd name="connsiteY4" fmla="*/ 31757 h 73183"/>
              <a:gd name="connsiteX5" fmla="*/ 87 w 125881"/>
              <a:gd name="connsiteY5" fmla="*/ 7 h 7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881" h="73183">
                <a:moveTo>
                  <a:pt x="87" y="7"/>
                </a:moveTo>
                <a:cubicBezTo>
                  <a:pt x="-2559" y="536"/>
                  <a:pt x="55650" y="22761"/>
                  <a:pt x="76287" y="34932"/>
                </a:cubicBezTo>
                <a:cubicBezTo>
                  <a:pt x="96924" y="47103"/>
                  <a:pt x="117562" y="70915"/>
                  <a:pt x="123912" y="73032"/>
                </a:cubicBezTo>
                <a:cubicBezTo>
                  <a:pt x="130262" y="75149"/>
                  <a:pt x="119679" y="54511"/>
                  <a:pt x="114387" y="47632"/>
                </a:cubicBezTo>
                <a:cubicBezTo>
                  <a:pt x="109095" y="40753"/>
                  <a:pt x="104862" y="37049"/>
                  <a:pt x="92162" y="31757"/>
                </a:cubicBezTo>
                <a:cubicBezTo>
                  <a:pt x="79462" y="26465"/>
                  <a:pt x="2733" y="-522"/>
                  <a:pt x="87" y="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3D45169-6178-75A0-CC94-37CF3CC8F89E}"/>
              </a:ext>
            </a:extLst>
          </p:cNvPr>
          <p:cNvSpPr/>
          <p:nvPr/>
        </p:nvSpPr>
        <p:spPr>
          <a:xfrm>
            <a:off x="3038466" y="5280025"/>
            <a:ext cx="113118" cy="93376"/>
          </a:xfrm>
          <a:custGeom>
            <a:avLst/>
            <a:gdLst>
              <a:gd name="connsiteX0" fmla="*/ 9 w 113118"/>
              <a:gd name="connsiteY0" fmla="*/ 22225 h 93376"/>
              <a:gd name="connsiteX1" fmla="*/ 101609 w 113118"/>
              <a:gd name="connsiteY1" fmla="*/ 76200 h 93376"/>
              <a:gd name="connsiteX2" fmla="*/ 111134 w 113118"/>
              <a:gd name="connsiteY2" fmla="*/ 92075 h 93376"/>
              <a:gd name="connsiteX3" fmla="*/ 104784 w 113118"/>
              <a:gd name="connsiteY3" fmla="*/ 47625 h 93376"/>
              <a:gd name="connsiteX4" fmla="*/ 73034 w 113118"/>
              <a:gd name="connsiteY4" fmla="*/ 0 h 93376"/>
              <a:gd name="connsiteX5" fmla="*/ 95259 w 113118"/>
              <a:gd name="connsiteY5" fmla="*/ 47625 h 93376"/>
              <a:gd name="connsiteX6" fmla="*/ 9 w 113118"/>
              <a:gd name="connsiteY6" fmla="*/ 22225 h 9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18" h="93376">
                <a:moveTo>
                  <a:pt x="9" y="22225"/>
                </a:moveTo>
                <a:cubicBezTo>
                  <a:pt x="1067" y="26987"/>
                  <a:pt x="83088" y="64558"/>
                  <a:pt x="101609" y="76200"/>
                </a:cubicBezTo>
                <a:cubicBezTo>
                  <a:pt x="120130" y="87842"/>
                  <a:pt x="110605" y="96838"/>
                  <a:pt x="111134" y="92075"/>
                </a:cubicBezTo>
                <a:cubicBezTo>
                  <a:pt x="111663" y="87313"/>
                  <a:pt x="111134" y="62971"/>
                  <a:pt x="104784" y="47625"/>
                </a:cubicBezTo>
                <a:cubicBezTo>
                  <a:pt x="98434" y="32279"/>
                  <a:pt x="74621" y="0"/>
                  <a:pt x="73034" y="0"/>
                </a:cubicBezTo>
                <a:cubicBezTo>
                  <a:pt x="71447" y="0"/>
                  <a:pt x="103196" y="42333"/>
                  <a:pt x="95259" y="47625"/>
                </a:cubicBezTo>
                <a:cubicBezTo>
                  <a:pt x="87322" y="52917"/>
                  <a:pt x="-1049" y="17463"/>
                  <a:pt x="9" y="222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FA7F49A-90A7-7AE3-C7C5-AF92145120F7}"/>
              </a:ext>
            </a:extLst>
          </p:cNvPr>
          <p:cNvSpPr/>
          <p:nvPr/>
        </p:nvSpPr>
        <p:spPr>
          <a:xfrm>
            <a:off x="2888425" y="5121219"/>
            <a:ext cx="59917" cy="220182"/>
          </a:xfrm>
          <a:custGeom>
            <a:avLst/>
            <a:gdLst>
              <a:gd name="connsiteX0" fmla="*/ 32575 w 59917"/>
              <a:gd name="connsiteY0" fmla="*/ 56 h 220182"/>
              <a:gd name="connsiteX1" fmla="*/ 825 w 59917"/>
              <a:gd name="connsiteY1" fmla="*/ 114356 h 220182"/>
              <a:gd name="connsiteX2" fmla="*/ 13525 w 59917"/>
              <a:gd name="connsiteY2" fmla="*/ 155631 h 220182"/>
              <a:gd name="connsiteX3" fmla="*/ 57975 w 59917"/>
              <a:gd name="connsiteY3" fmla="*/ 219131 h 220182"/>
              <a:gd name="connsiteX4" fmla="*/ 48450 w 59917"/>
              <a:gd name="connsiteY4" fmla="*/ 190556 h 220182"/>
              <a:gd name="connsiteX5" fmla="*/ 16700 w 59917"/>
              <a:gd name="connsiteY5" fmla="*/ 130231 h 220182"/>
              <a:gd name="connsiteX6" fmla="*/ 32575 w 59917"/>
              <a:gd name="connsiteY6" fmla="*/ 56 h 22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17" h="220182">
                <a:moveTo>
                  <a:pt x="32575" y="56"/>
                </a:moveTo>
                <a:cubicBezTo>
                  <a:pt x="29929" y="-2590"/>
                  <a:pt x="4000" y="88427"/>
                  <a:pt x="825" y="114356"/>
                </a:cubicBezTo>
                <a:cubicBezTo>
                  <a:pt x="-2350" y="140285"/>
                  <a:pt x="4000" y="138169"/>
                  <a:pt x="13525" y="155631"/>
                </a:cubicBezTo>
                <a:cubicBezTo>
                  <a:pt x="23050" y="173094"/>
                  <a:pt x="52154" y="213310"/>
                  <a:pt x="57975" y="219131"/>
                </a:cubicBezTo>
                <a:cubicBezTo>
                  <a:pt x="63796" y="224952"/>
                  <a:pt x="55329" y="205373"/>
                  <a:pt x="48450" y="190556"/>
                </a:cubicBezTo>
                <a:cubicBezTo>
                  <a:pt x="41571" y="175739"/>
                  <a:pt x="18817" y="156689"/>
                  <a:pt x="16700" y="130231"/>
                </a:cubicBezTo>
                <a:cubicBezTo>
                  <a:pt x="14583" y="103773"/>
                  <a:pt x="35221" y="2702"/>
                  <a:pt x="32575" y="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73CAF71D-8570-B0DB-CF61-9D27581D7DBE}"/>
              </a:ext>
            </a:extLst>
          </p:cNvPr>
          <p:cNvSpPr/>
          <p:nvPr/>
        </p:nvSpPr>
        <p:spPr>
          <a:xfrm>
            <a:off x="2726364" y="4032247"/>
            <a:ext cx="346528" cy="176274"/>
          </a:xfrm>
          <a:custGeom>
            <a:avLst/>
            <a:gdLst>
              <a:gd name="connsiteX0" fmla="*/ 961 w 346528"/>
              <a:gd name="connsiteY0" fmla="*/ 146053 h 176274"/>
              <a:gd name="connsiteX1" fmla="*/ 61286 w 346528"/>
              <a:gd name="connsiteY1" fmla="*/ 101603 h 176274"/>
              <a:gd name="connsiteX2" fmla="*/ 115261 w 346528"/>
              <a:gd name="connsiteY2" fmla="*/ 60328 h 176274"/>
              <a:gd name="connsiteX3" fmla="*/ 191461 w 346528"/>
              <a:gd name="connsiteY3" fmla="*/ 85728 h 176274"/>
              <a:gd name="connsiteX4" fmla="*/ 210511 w 346528"/>
              <a:gd name="connsiteY4" fmla="*/ 69853 h 176274"/>
              <a:gd name="connsiteX5" fmla="*/ 343861 w 346528"/>
              <a:gd name="connsiteY5" fmla="*/ 174628 h 176274"/>
              <a:gd name="connsiteX6" fmla="*/ 293061 w 346528"/>
              <a:gd name="connsiteY6" fmla="*/ 130178 h 176274"/>
              <a:gd name="connsiteX7" fmla="*/ 213686 w 346528"/>
              <a:gd name="connsiteY7" fmla="*/ 79378 h 176274"/>
              <a:gd name="connsiteX8" fmla="*/ 127961 w 346528"/>
              <a:gd name="connsiteY8" fmla="*/ 19053 h 176274"/>
              <a:gd name="connsiteX9" fmla="*/ 86686 w 346528"/>
              <a:gd name="connsiteY9" fmla="*/ 57153 h 176274"/>
              <a:gd name="connsiteX10" fmla="*/ 150186 w 346528"/>
              <a:gd name="connsiteY10" fmla="*/ 3 h 176274"/>
              <a:gd name="connsiteX11" fmla="*/ 162886 w 346528"/>
              <a:gd name="connsiteY11" fmla="*/ 60328 h 176274"/>
              <a:gd name="connsiteX12" fmla="*/ 175586 w 346528"/>
              <a:gd name="connsiteY12" fmla="*/ 66678 h 176274"/>
              <a:gd name="connsiteX13" fmla="*/ 112086 w 346528"/>
              <a:gd name="connsiteY13" fmla="*/ 60328 h 176274"/>
              <a:gd name="connsiteX14" fmla="*/ 961 w 346528"/>
              <a:gd name="connsiteY14" fmla="*/ 146053 h 1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6528" h="176274">
                <a:moveTo>
                  <a:pt x="961" y="146053"/>
                </a:moveTo>
                <a:cubicBezTo>
                  <a:pt x="-7506" y="152932"/>
                  <a:pt x="42236" y="115890"/>
                  <a:pt x="61286" y="101603"/>
                </a:cubicBezTo>
                <a:cubicBezTo>
                  <a:pt x="80336" y="87315"/>
                  <a:pt x="93565" y="62974"/>
                  <a:pt x="115261" y="60328"/>
                </a:cubicBezTo>
                <a:cubicBezTo>
                  <a:pt x="136957" y="57682"/>
                  <a:pt x="175586" y="84140"/>
                  <a:pt x="191461" y="85728"/>
                </a:cubicBezTo>
                <a:cubicBezTo>
                  <a:pt x="207336" y="87315"/>
                  <a:pt x="185111" y="55036"/>
                  <a:pt x="210511" y="69853"/>
                </a:cubicBezTo>
                <a:cubicBezTo>
                  <a:pt x="235911" y="84670"/>
                  <a:pt x="330103" y="164574"/>
                  <a:pt x="343861" y="174628"/>
                </a:cubicBezTo>
                <a:cubicBezTo>
                  <a:pt x="357619" y="184682"/>
                  <a:pt x="314757" y="146053"/>
                  <a:pt x="293061" y="130178"/>
                </a:cubicBezTo>
                <a:cubicBezTo>
                  <a:pt x="271365" y="114303"/>
                  <a:pt x="241203" y="97899"/>
                  <a:pt x="213686" y="79378"/>
                </a:cubicBezTo>
                <a:cubicBezTo>
                  <a:pt x="186169" y="60857"/>
                  <a:pt x="149128" y="22757"/>
                  <a:pt x="127961" y="19053"/>
                </a:cubicBezTo>
                <a:cubicBezTo>
                  <a:pt x="106794" y="15349"/>
                  <a:pt x="82982" y="60328"/>
                  <a:pt x="86686" y="57153"/>
                </a:cubicBezTo>
                <a:cubicBezTo>
                  <a:pt x="90390" y="53978"/>
                  <a:pt x="137486" y="-526"/>
                  <a:pt x="150186" y="3"/>
                </a:cubicBezTo>
                <a:cubicBezTo>
                  <a:pt x="162886" y="532"/>
                  <a:pt x="158653" y="49215"/>
                  <a:pt x="162886" y="60328"/>
                </a:cubicBezTo>
                <a:cubicBezTo>
                  <a:pt x="167119" y="71440"/>
                  <a:pt x="184053" y="66678"/>
                  <a:pt x="175586" y="66678"/>
                </a:cubicBezTo>
                <a:cubicBezTo>
                  <a:pt x="167119" y="66678"/>
                  <a:pt x="137486" y="52391"/>
                  <a:pt x="112086" y="60328"/>
                </a:cubicBezTo>
                <a:cubicBezTo>
                  <a:pt x="86686" y="68265"/>
                  <a:pt x="9428" y="139174"/>
                  <a:pt x="961" y="146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4901DDE3-03FC-58E1-79DF-C4550CF874FE}"/>
              </a:ext>
            </a:extLst>
          </p:cNvPr>
          <p:cNvSpPr/>
          <p:nvPr/>
        </p:nvSpPr>
        <p:spPr>
          <a:xfrm>
            <a:off x="4323797" y="4100373"/>
            <a:ext cx="273545" cy="205961"/>
          </a:xfrm>
          <a:custGeom>
            <a:avLst/>
            <a:gdLst>
              <a:gd name="connsiteX0" fmla="*/ 110 w 273545"/>
              <a:gd name="connsiteY0" fmla="*/ 250 h 205961"/>
              <a:gd name="connsiteX1" fmla="*/ 205673 w 273545"/>
              <a:gd name="connsiteY1" fmla="*/ 131385 h 205961"/>
              <a:gd name="connsiteX2" fmla="*/ 273012 w 273545"/>
              <a:gd name="connsiteY2" fmla="*/ 205813 h 205961"/>
              <a:gd name="connsiteX3" fmla="*/ 234026 w 273545"/>
              <a:gd name="connsiteY3" fmla="*/ 149106 h 205961"/>
              <a:gd name="connsiteX4" fmla="*/ 177319 w 273545"/>
              <a:gd name="connsiteY4" fmla="*/ 99487 h 205961"/>
              <a:gd name="connsiteX5" fmla="*/ 110 w 273545"/>
              <a:gd name="connsiteY5" fmla="*/ 250 h 20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45" h="205961">
                <a:moveTo>
                  <a:pt x="110" y="250"/>
                </a:moveTo>
                <a:cubicBezTo>
                  <a:pt x="4836" y="5566"/>
                  <a:pt x="160189" y="97125"/>
                  <a:pt x="205673" y="131385"/>
                </a:cubicBezTo>
                <a:cubicBezTo>
                  <a:pt x="251157" y="165646"/>
                  <a:pt x="268287" y="202860"/>
                  <a:pt x="273012" y="205813"/>
                </a:cubicBezTo>
                <a:cubicBezTo>
                  <a:pt x="277737" y="208766"/>
                  <a:pt x="249975" y="166827"/>
                  <a:pt x="234026" y="149106"/>
                </a:cubicBezTo>
                <a:cubicBezTo>
                  <a:pt x="218077" y="131385"/>
                  <a:pt x="211579" y="123115"/>
                  <a:pt x="177319" y="99487"/>
                </a:cubicBezTo>
                <a:cubicBezTo>
                  <a:pt x="143059" y="75859"/>
                  <a:pt x="-4616" y="-5066"/>
                  <a:pt x="110" y="2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5608C410-71CC-1CDE-54C9-431C70C22A22}"/>
              </a:ext>
            </a:extLst>
          </p:cNvPr>
          <p:cNvSpPr/>
          <p:nvPr/>
        </p:nvSpPr>
        <p:spPr>
          <a:xfrm>
            <a:off x="4281377" y="4167963"/>
            <a:ext cx="360738" cy="294360"/>
          </a:xfrm>
          <a:custGeom>
            <a:avLst/>
            <a:gdLst>
              <a:gd name="connsiteX0" fmla="*/ 0 w 360738"/>
              <a:gd name="connsiteY0" fmla="*/ 0 h 294360"/>
              <a:gd name="connsiteX1" fmla="*/ 230372 w 360738"/>
              <a:gd name="connsiteY1" fmla="*/ 145311 h 294360"/>
              <a:gd name="connsiteX2" fmla="*/ 329609 w 360738"/>
              <a:gd name="connsiteY2" fmla="*/ 216195 h 294360"/>
              <a:gd name="connsiteX3" fmla="*/ 354418 w 360738"/>
              <a:gd name="connsiteY3" fmla="*/ 294167 h 294360"/>
              <a:gd name="connsiteX4" fmla="*/ 347330 w 360738"/>
              <a:gd name="connsiteY4" fmla="*/ 233916 h 294360"/>
              <a:gd name="connsiteX5" fmla="*/ 216195 w 360738"/>
              <a:gd name="connsiteY5" fmla="*/ 102781 h 294360"/>
              <a:gd name="connsiteX6" fmla="*/ 262270 w 360738"/>
              <a:gd name="connsiteY6" fmla="*/ 159488 h 294360"/>
              <a:gd name="connsiteX7" fmla="*/ 74428 w 360738"/>
              <a:gd name="connsiteY7" fmla="*/ 42530 h 294360"/>
              <a:gd name="connsiteX8" fmla="*/ 0 w 360738"/>
              <a:gd name="connsiteY8" fmla="*/ 0 h 2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38" h="294360">
                <a:moveTo>
                  <a:pt x="0" y="0"/>
                </a:moveTo>
                <a:lnTo>
                  <a:pt x="230372" y="145311"/>
                </a:lnTo>
                <a:cubicBezTo>
                  <a:pt x="285307" y="181344"/>
                  <a:pt x="308935" y="191386"/>
                  <a:pt x="329609" y="216195"/>
                </a:cubicBezTo>
                <a:cubicBezTo>
                  <a:pt x="350283" y="241004"/>
                  <a:pt x="351465" y="291214"/>
                  <a:pt x="354418" y="294167"/>
                </a:cubicBezTo>
                <a:cubicBezTo>
                  <a:pt x="357371" y="297120"/>
                  <a:pt x="370367" y="265814"/>
                  <a:pt x="347330" y="233916"/>
                </a:cubicBezTo>
                <a:cubicBezTo>
                  <a:pt x="324293" y="202018"/>
                  <a:pt x="230372" y="115186"/>
                  <a:pt x="216195" y="102781"/>
                </a:cubicBezTo>
                <a:cubicBezTo>
                  <a:pt x="202018" y="90376"/>
                  <a:pt x="285898" y="169530"/>
                  <a:pt x="262270" y="159488"/>
                </a:cubicBezTo>
                <a:cubicBezTo>
                  <a:pt x="238642" y="149446"/>
                  <a:pt x="74428" y="42530"/>
                  <a:pt x="74428" y="4253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642E5D5-AC40-B3A4-FE85-66E5D30DFB6F}"/>
              </a:ext>
            </a:extLst>
          </p:cNvPr>
          <p:cNvSpPr/>
          <p:nvPr/>
        </p:nvSpPr>
        <p:spPr>
          <a:xfrm>
            <a:off x="3934825" y="4061237"/>
            <a:ext cx="268183" cy="103689"/>
          </a:xfrm>
          <a:custGeom>
            <a:avLst/>
            <a:gdLst>
              <a:gd name="connsiteX0" fmla="*/ 2766 w 268183"/>
              <a:gd name="connsiteY0" fmla="*/ 103182 h 103689"/>
              <a:gd name="connsiteX1" fmla="*/ 254403 w 268183"/>
              <a:gd name="connsiteY1" fmla="*/ 3944 h 103689"/>
              <a:gd name="connsiteX2" fmla="*/ 215417 w 268183"/>
              <a:gd name="connsiteY2" fmla="*/ 21665 h 103689"/>
              <a:gd name="connsiteX3" fmla="*/ 48840 w 268183"/>
              <a:gd name="connsiteY3" fmla="*/ 39386 h 103689"/>
              <a:gd name="connsiteX4" fmla="*/ 116180 w 268183"/>
              <a:gd name="connsiteY4" fmla="*/ 42930 h 103689"/>
              <a:gd name="connsiteX5" fmla="*/ 2766 w 268183"/>
              <a:gd name="connsiteY5" fmla="*/ 103182 h 10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83" h="103689">
                <a:moveTo>
                  <a:pt x="2766" y="103182"/>
                </a:moveTo>
                <a:cubicBezTo>
                  <a:pt x="25803" y="96684"/>
                  <a:pt x="218961" y="17530"/>
                  <a:pt x="254403" y="3944"/>
                </a:cubicBezTo>
                <a:cubicBezTo>
                  <a:pt x="289845" y="-9642"/>
                  <a:pt x="249677" y="15758"/>
                  <a:pt x="215417" y="21665"/>
                </a:cubicBezTo>
                <a:cubicBezTo>
                  <a:pt x="181157" y="27572"/>
                  <a:pt x="65380" y="35842"/>
                  <a:pt x="48840" y="39386"/>
                </a:cubicBezTo>
                <a:cubicBezTo>
                  <a:pt x="32301" y="42930"/>
                  <a:pt x="124450" y="34069"/>
                  <a:pt x="116180" y="42930"/>
                </a:cubicBezTo>
                <a:cubicBezTo>
                  <a:pt x="107910" y="51791"/>
                  <a:pt x="-20271" y="109680"/>
                  <a:pt x="2766" y="103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CD3836FF-0BC0-95A3-BDC9-CC52109AE8E4}"/>
              </a:ext>
            </a:extLst>
          </p:cNvPr>
          <p:cNvSpPr/>
          <p:nvPr/>
        </p:nvSpPr>
        <p:spPr>
          <a:xfrm>
            <a:off x="3808805" y="4224670"/>
            <a:ext cx="196898" cy="266101"/>
          </a:xfrm>
          <a:custGeom>
            <a:avLst/>
            <a:gdLst>
              <a:gd name="connsiteX0" fmla="*/ 196125 w 196898"/>
              <a:gd name="connsiteY0" fmla="*/ 0 h 266101"/>
              <a:gd name="connsiteX1" fmla="*/ 111065 w 196898"/>
              <a:gd name="connsiteY1" fmla="*/ 85060 h 266101"/>
              <a:gd name="connsiteX2" fmla="*/ 50814 w 196898"/>
              <a:gd name="connsiteY2" fmla="*/ 173665 h 266101"/>
              <a:gd name="connsiteX3" fmla="*/ 1195 w 196898"/>
              <a:gd name="connsiteY3" fmla="*/ 265814 h 266101"/>
              <a:gd name="connsiteX4" fmla="*/ 18916 w 196898"/>
              <a:gd name="connsiteY4" fmla="*/ 198474 h 266101"/>
              <a:gd name="connsiteX5" fmla="*/ 57902 w 196898"/>
              <a:gd name="connsiteY5" fmla="*/ 85060 h 266101"/>
              <a:gd name="connsiteX6" fmla="*/ 196125 w 196898"/>
              <a:gd name="connsiteY6" fmla="*/ 0 h 2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898" h="266101">
                <a:moveTo>
                  <a:pt x="196125" y="0"/>
                </a:moveTo>
                <a:cubicBezTo>
                  <a:pt x="204985" y="0"/>
                  <a:pt x="135283" y="56116"/>
                  <a:pt x="111065" y="85060"/>
                </a:cubicBezTo>
                <a:cubicBezTo>
                  <a:pt x="86847" y="114004"/>
                  <a:pt x="69126" y="143539"/>
                  <a:pt x="50814" y="173665"/>
                </a:cubicBezTo>
                <a:cubicBezTo>
                  <a:pt x="32502" y="203791"/>
                  <a:pt x="6511" y="261679"/>
                  <a:pt x="1195" y="265814"/>
                </a:cubicBezTo>
                <a:cubicBezTo>
                  <a:pt x="-4121" y="269949"/>
                  <a:pt x="9465" y="228600"/>
                  <a:pt x="18916" y="198474"/>
                </a:cubicBezTo>
                <a:cubicBezTo>
                  <a:pt x="28367" y="168348"/>
                  <a:pt x="33093" y="115776"/>
                  <a:pt x="57902" y="85060"/>
                </a:cubicBezTo>
                <a:cubicBezTo>
                  <a:pt x="82711" y="54344"/>
                  <a:pt x="187265" y="0"/>
                  <a:pt x="19612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AFABCC6-0EAD-108E-8E46-B0C5CF945E37}"/>
              </a:ext>
            </a:extLst>
          </p:cNvPr>
          <p:cNvSpPr/>
          <p:nvPr/>
        </p:nvSpPr>
        <p:spPr>
          <a:xfrm>
            <a:off x="2908280" y="4432104"/>
            <a:ext cx="296067" cy="41780"/>
          </a:xfrm>
          <a:custGeom>
            <a:avLst/>
            <a:gdLst>
              <a:gd name="connsiteX0" fmla="*/ 20 w 296067"/>
              <a:gd name="connsiteY0" fmla="*/ 41471 h 41780"/>
              <a:gd name="connsiteX1" fmla="*/ 212745 w 296067"/>
              <a:gd name="connsiteY1" fmla="*/ 196 h 41780"/>
              <a:gd name="connsiteX2" fmla="*/ 295295 w 296067"/>
              <a:gd name="connsiteY2" fmla="*/ 25596 h 41780"/>
              <a:gd name="connsiteX3" fmla="*/ 250845 w 296067"/>
              <a:gd name="connsiteY3" fmla="*/ 19246 h 41780"/>
              <a:gd name="connsiteX4" fmla="*/ 196870 w 296067"/>
              <a:gd name="connsiteY4" fmla="*/ 28771 h 41780"/>
              <a:gd name="connsiteX5" fmla="*/ 225445 w 296067"/>
              <a:gd name="connsiteY5" fmla="*/ 19246 h 41780"/>
              <a:gd name="connsiteX6" fmla="*/ 20 w 296067"/>
              <a:gd name="connsiteY6" fmla="*/ 41471 h 4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67" h="41780">
                <a:moveTo>
                  <a:pt x="20" y="41471"/>
                </a:moveTo>
                <a:cubicBezTo>
                  <a:pt x="-2097" y="38296"/>
                  <a:pt x="163533" y="2842"/>
                  <a:pt x="212745" y="196"/>
                </a:cubicBezTo>
                <a:cubicBezTo>
                  <a:pt x="261958" y="-2450"/>
                  <a:pt x="288945" y="22421"/>
                  <a:pt x="295295" y="25596"/>
                </a:cubicBezTo>
                <a:cubicBezTo>
                  <a:pt x="301645" y="28771"/>
                  <a:pt x="267249" y="18717"/>
                  <a:pt x="250845" y="19246"/>
                </a:cubicBezTo>
                <a:cubicBezTo>
                  <a:pt x="234441" y="19775"/>
                  <a:pt x="201103" y="28771"/>
                  <a:pt x="196870" y="28771"/>
                </a:cubicBezTo>
                <a:cubicBezTo>
                  <a:pt x="192637" y="28771"/>
                  <a:pt x="253491" y="16071"/>
                  <a:pt x="225445" y="19246"/>
                </a:cubicBezTo>
                <a:cubicBezTo>
                  <a:pt x="197399" y="22421"/>
                  <a:pt x="2137" y="44646"/>
                  <a:pt x="20" y="414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8C157C8-C0A9-B508-12C5-7A0B4DB3048E}"/>
              </a:ext>
            </a:extLst>
          </p:cNvPr>
          <p:cNvSpPr/>
          <p:nvPr/>
        </p:nvSpPr>
        <p:spPr>
          <a:xfrm>
            <a:off x="3816350" y="4307660"/>
            <a:ext cx="95643" cy="174122"/>
          </a:xfrm>
          <a:custGeom>
            <a:avLst/>
            <a:gdLst>
              <a:gd name="connsiteX0" fmla="*/ 92075 w 95643"/>
              <a:gd name="connsiteY0" fmla="*/ 815 h 174122"/>
              <a:gd name="connsiteX1" fmla="*/ 66675 w 95643"/>
              <a:gd name="connsiteY1" fmla="*/ 70665 h 174122"/>
              <a:gd name="connsiteX2" fmla="*/ 63500 w 95643"/>
              <a:gd name="connsiteY2" fmla="*/ 111940 h 174122"/>
              <a:gd name="connsiteX3" fmla="*/ 95250 w 95643"/>
              <a:gd name="connsiteY3" fmla="*/ 159565 h 174122"/>
              <a:gd name="connsiteX4" fmla="*/ 38100 w 95643"/>
              <a:gd name="connsiteY4" fmla="*/ 162740 h 174122"/>
              <a:gd name="connsiteX5" fmla="*/ 0 w 95643"/>
              <a:gd name="connsiteY5" fmla="*/ 172265 h 174122"/>
              <a:gd name="connsiteX6" fmla="*/ 38100 w 95643"/>
              <a:gd name="connsiteY6" fmla="*/ 121465 h 174122"/>
              <a:gd name="connsiteX7" fmla="*/ 92075 w 95643"/>
              <a:gd name="connsiteY7" fmla="*/ 815 h 17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3" h="174122">
                <a:moveTo>
                  <a:pt x="92075" y="815"/>
                </a:moveTo>
                <a:cubicBezTo>
                  <a:pt x="96838" y="-7652"/>
                  <a:pt x="71438" y="52144"/>
                  <a:pt x="66675" y="70665"/>
                </a:cubicBezTo>
                <a:cubicBezTo>
                  <a:pt x="61912" y="89186"/>
                  <a:pt x="58737" y="97123"/>
                  <a:pt x="63500" y="111940"/>
                </a:cubicBezTo>
                <a:cubicBezTo>
                  <a:pt x="68263" y="126757"/>
                  <a:pt x="99483" y="151098"/>
                  <a:pt x="95250" y="159565"/>
                </a:cubicBezTo>
                <a:cubicBezTo>
                  <a:pt x="91017" y="168032"/>
                  <a:pt x="53975" y="160623"/>
                  <a:pt x="38100" y="162740"/>
                </a:cubicBezTo>
                <a:cubicBezTo>
                  <a:pt x="22225" y="164857"/>
                  <a:pt x="0" y="179144"/>
                  <a:pt x="0" y="172265"/>
                </a:cubicBezTo>
                <a:cubicBezTo>
                  <a:pt x="0" y="165386"/>
                  <a:pt x="22225" y="145278"/>
                  <a:pt x="38100" y="121465"/>
                </a:cubicBezTo>
                <a:cubicBezTo>
                  <a:pt x="53975" y="97653"/>
                  <a:pt x="87312" y="9282"/>
                  <a:pt x="92075" y="8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0D0C0681-0CCF-2C37-6371-47F65663470C}"/>
              </a:ext>
            </a:extLst>
          </p:cNvPr>
          <p:cNvSpPr/>
          <p:nvPr/>
        </p:nvSpPr>
        <p:spPr>
          <a:xfrm>
            <a:off x="4255374" y="4352815"/>
            <a:ext cx="229202" cy="140042"/>
          </a:xfrm>
          <a:custGeom>
            <a:avLst/>
            <a:gdLst>
              <a:gd name="connsiteX0" fmla="*/ 2301 w 229202"/>
              <a:gd name="connsiteY0" fmla="*/ 110 h 140042"/>
              <a:gd name="connsiteX1" fmla="*/ 208676 w 229202"/>
              <a:gd name="connsiteY1" fmla="*/ 114410 h 140042"/>
              <a:gd name="connsiteX2" fmla="*/ 218201 w 229202"/>
              <a:gd name="connsiteY2" fmla="*/ 120760 h 140042"/>
              <a:gd name="connsiteX3" fmla="*/ 176926 w 229202"/>
              <a:gd name="connsiteY3" fmla="*/ 104885 h 140042"/>
              <a:gd name="connsiteX4" fmla="*/ 75326 w 229202"/>
              <a:gd name="connsiteY4" fmla="*/ 139810 h 140042"/>
              <a:gd name="connsiteX5" fmla="*/ 100726 w 229202"/>
              <a:gd name="connsiteY5" fmla="*/ 117585 h 140042"/>
              <a:gd name="connsiteX6" fmla="*/ 65801 w 229202"/>
              <a:gd name="connsiteY6" fmla="*/ 69960 h 140042"/>
              <a:gd name="connsiteX7" fmla="*/ 94376 w 229202"/>
              <a:gd name="connsiteY7" fmla="*/ 92185 h 140042"/>
              <a:gd name="connsiteX8" fmla="*/ 2301 w 229202"/>
              <a:gd name="connsiteY8" fmla="*/ 110 h 1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202" h="140042">
                <a:moveTo>
                  <a:pt x="2301" y="110"/>
                </a:moveTo>
                <a:cubicBezTo>
                  <a:pt x="21351" y="3814"/>
                  <a:pt x="208676" y="114410"/>
                  <a:pt x="208676" y="114410"/>
                </a:cubicBezTo>
                <a:cubicBezTo>
                  <a:pt x="244659" y="134518"/>
                  <a:pt x="223493" y="122347"/>
                  <a:pt x="218201" y="120760"/>
                </a:cubicBezTo>
                <a:cubicBezTo>
                  <a:pt x="212909" y="119173"/>
                  <a:pt x="200739" y="101710"/>
                  <a:pt x="176926" y="104885"/>
                </a:cubicBezTo>
                <a:cubicBezTo>
                  <a:pt x="153114" y="108060"/>
                  <a:pt x="88026" y="137693"/>
                  <a:pt x="75326" y="139810"/>
                </a:cubicBezTo>
                <a:cubicBezTo>
                  <a:pt x="62626" y="141927"/>
                  <a:pt x="102313" y="129227"/>
                  <a:pt x="100726" y="117585"/>
                </a:cubicBezTo>
                <a:cubicBezTo>
                  <a:pt x="99139" y="105943"/>
                  <a:pt x="66859" y="74193"/>
                  <a:pt x="65801" y="69960"/>
                </a:cubicBezTo>
                <a:cubicBezTo>
                  <a:pt x="64743" y="65727"/>
                  <a:pt x="100197" y="97477"/>
                  <a:pt x="94376" y="92185"/>
                </a:cubicBezTo>
                <a:cubicBezTo>
                  <a:pt x="88555" y="86893"/>
                  <a:pt x="-16749" y="-3594"/>
                  <a:pt x="2301" y="1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3CD604C-0ECD-5028-CB1E-C315D7E4A669}"/>
              </a:ext>
            </a:extLst>
          </p:cNvPr>
          <p:cNvSpPr/>
          <p:nvPr/>
        </p:nvSpPr>
        <p:spPr>
          <a:xfrm>
            <a:off x="2701892" y="3597275"/>
            <a:ext cx="162642" cy="658690"/>
          </a:xfrm>
          <a:custGeom>
            <a:avLst/>
            <a:gdLst>
              <a:gd name="connsiteX0" fmla="*/ 161958 w 162642"/>
              <a:gd name="connsiteY0" fmla="*/ 0 h 658690"/>
              <a:gd name="connsiteX1" fmla="*/ 98458 w 162642"/>
              <a:gd name="connsiteY1" fmla="*/ 307975 h 658690"/>
              <a:gd name="connsiteX2" fmla="*/ 114333 w 162642"/>
              <a:gd name="connsiteY2" fmla="*/ 295275 h 658690"/>
              <a:gd name="connsiteX3" fmla="*/ 54008 w 162642"/>
              <a:gd name="connsiteY3" fmla="*/ 495300 h 658690"/>
              <a:gd name="connsiteX4" fmla="*/ 73058 w 162642"/>
              <a:gd name="connsiteY4" fmla="*/ 469900 h 658690"/>
              <a:gd name="connsiteX5" fmla="*/ 9558 w 162642"/>
              <a:gd name="connsiteY5" fmla="*/ 650875 h 658690"/>
              <a:gd name="connsiteX6" fmla="*/ 38133 w 162642"/>
              <a:gd name="connsiteY6" fmla="*/ 574675 h 658690"/>
              <a:gd name="connsiteX7" fmla="*/ 60358 w 162642"/>
              <a:gd name="connsiteY7" fmla="*/ 127000 h 658690"/>
              <a:gd name="connsiteX8" fmla="*/ 33 w 162642"/>
              <a:gd name="connsiteY8" fmla="*/ 374650 h 658690"/>
              <a:gd name="connsiteX9" fmla="*/ 69883 w 162642"/>
              <a:gd name="connsiteY9" fmla="*/ 168275 h 658690"/>
              <a:gd name="connsiteX10" fmla="*/ 50833 w 162642"/>
              <a:gd name="connsiteY10" fmla="*/ 307975 h 658690"/>
              <a:gd name="connsiteX11" fmla="*/ 161958 w 162642"/>
              <a:gd name="connsiteY11" fmla="*/ 0 h 65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642" h="658690">
                <a:moveTo>
                  <a:pt x="161958" y="0"/>
                </a:moveTo>
                <a:cubicBezTo>
                  <a:pt x="169895" y="0"/>
                  <a:pt x="106395" y="258763"/>
                  <a:pt x="98458" y="307975"/>
                </a:cubicBezTo>
                <a:cubicBezTo>
                  <a:pt x="90521" y="357187"/>
                  <a:pt x="121741" y="264054"/>
                  <a:pt x="114333" y="295275"/>
                </a:cubicBezTo>
                <a:cubicBezTo>
                  <a:pt x="106925" y="326496"/>
                  <a:pt x="60887" y="466196"/>
                  <a:pt x="54008" y="495300"/>
                </a:cubicBezTo>
                <a:cubicBezTo>
                  <a:pt x="47129" y="524404"/>
                  <a:pt x="80466" y="443971"/>
                  <a:pt x="73058" y="469900"/>
                </a:cubicBezTo>
                <a:cubicBezTo>
                  <a:pt x="65650" y="495829"/>
                  <a:pt x="15379" y="633413"/>
                  <a:pt x="9558" y="650875"/>
                </a:cubicBezTo>
                <a:cubicBezTo>
                  <a:pt x="3737" y="668337"/>
                  <a:pt x="29666" y="661987"/>
                  <a:pt x="38133" y="574675"/>
                </a:cubicBezTo>
                <a:cubicBezTo>
                  <a:pt x="46600" y="487363"/>
                  <a:pt x="66708" y="160338"/>
                  <a:pt x="60358" y="127000"/>
                </a:cubicBezTo>
                <a:cubicBezTo>
                  <a:pt x="54008" y="93663"/>
                  <a:pt x="-1554" y="367771"/>
                  <a:pt x="33" y="374650"/>
                </a:cubicBezTo>
                <a:cubicBezTo>
                  <a:pt x="1620" y="381529"/>
                  <a:pt x="61416" y="179387"/>
                  <a:pt x="69883" y="168275"/>
                </a:cubicBezTo>
                <a:cubicBezTo>
                  <a:pt x="78350" y="157163"/>
                  <a:pt x="36546" y="331787"/>
                  <a:pt x="50833" y="307975"/>
                </a:cubicBezTo>
                <a:cubicBezTo>
                  <a:pt x="65120" y="284163"/>
                  <a:pt x="154021" y="0"/>
                  <a:pt x="161958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4E42F5B4-7E9D-1F2B-86D4-007A51FF9522}"/>
              </a:ext>
            </a:extLst>
          </p:cNvPr>
          <p:cNvSpPr/>
          <p:nvPr/>
        </p:nvSpPr>
        <p:spPr>
          <a:xfrm>
            <a:off x="3184468" y="4345872"/>
            <a:ext cx="20643" cy="213328"/>
          </a:xfrm>
          <a:custGeom>
            <a:avLst/>
            <a:gdLst>
              <a:gd name="connsiteX0" fmla="*/ 19107 w 20643"/>
              <a:gd name="connsiteY0" fmla="*/ 703 h 213328"/>
              <a:gd name="connsiteX1" fmla="*/ 19107 w 20643"/>
              <a:gd name="connsiteY1" fmla="*/ 203903 h 213328"/>
              <a:gd name="connsiteX2" fmla="*/ 15932 w 20643"/>
              <a:gd name="connsiteY2" fmla="*/ 175328 h 213328"/>
              <a:gd name="connsiteX3" fmla="*/ 57 w 20643"/>
              <a:gd name="connsiteY3" fmla="*/ 137228 h 213328"/>
              <a:gd name="connsiteX4" fmla="*/ 19107 w 20643"/>
              <a:gd name="connsiteY4" fmla="*/ 703 h 2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3" h="213328">
                <a:moveTo>
                  <a:pt x="19107" y="703"/>
                </a:moveTo>
                <a:cubicBezTo>
                  <a:pt x="22282" y="11816"/>
                  <a:pt x="19636" y="174799"/>
                  <a:pt x="19107" y="203903"/>
                </a:cubicBezTo>
                <a:cubicBezTo>
                  <a:pt x="18578" y="233007"/>
                  <a:pt x="19107" y="186441"/>
                  <a:pt x="15932" y="175328"/>
                </a:cubicBezTo>
                <a:cubicBezTo>
                  <a:pt x="12757" y="164215"/>
                  <a:pt x="-1001" y="161040"/>
                  <a:pt x="57" y="137228"/>
                </a:cubicBezTo>
                <a:cubicBezTo>
                  <a:pt x="1115" y="113416"/>
                  <a:pt x="15932" y="-10410"/>
                  <a:pt x="19107" y="7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C0802841-613F-2355-2478-7F18BAC2DD31}"/>
              </a:ext>
            </a:extLst>
          </p:cNvPr>
          <p:cNvSpPr/>
          <p:nvPr/>
        </p:nvSpPr>
        <p:spPr>
          <a:xfrm>
            <a:off x="2714562" y="5784689"/>
            <a:ext cx="53085" cy="182380"/>
          </a:xfrm>
          <a:custGeom>
            <a:avLst/>
            <a:gdLst>
              <a:gd name="connsiteX0" fmla="*/ 31813 w 53085"/>
              <a:gd name="connsiteY0" fmla="*/ 161 h 182380"/>
              <a:gd name="connsiteX1" fmla="*/ 28638 w 53085"/>
              <a:gd name="connsiteY1" fmla="*/ 79536 h 182380"/>
              <a:gd name="connsiteX2" fmla="*/ 38163 w 53085"/>
              <a:gd name="connsiteY2" fmla="*/ 133511 h 182380"/>
              <a:gd name="connsiteX3" fmla="*/ 50863 w 53085"/>
              <a:gd name="connsiteY3" fmla="*/ 149386 h 182380"/>
              <a:gd name="connsiteX4" fmla="*/ 50863 w 53085"/>
              <a:gd name="connsiteY4" fmla="*/ 139861 h 182380"/>
              <a:gd name="connsiteX5" fmla="*/ 28638 w 53085"/>
              <a:gd name="connsiteY5" fmla="*/ 181136 h 182380"/>
              <a:gd name="connsiteX6" fmla="*/ 31813 w 53085"/>
              <a:gd name="connsiteY6" fmla="*/ 165261 h 182380"/>
              <a:gd name="connsiteX7" fmla="*/ 63 w 53085"/>
              <a:gd name="connsiteY7" fmla="*/ 101761 h 182380"/>
              <a:gd name="connsiteX8" fmla="*/ 31813 w 53085"/>
              <a:gd name="connsiteY8" fmla="*/ 161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85" h="182380">
                <a:moveTo>
                  <a:pt x="31813" y="161"/>
                </a:moveTo>
                <a:cubicBezTo>
                  <a:pt x="36575" y="-3543"/>
                  <a:pt x="27580" y="57311"/>
                  <a:pt x="28638" y="79536"/>
                </a:cubicBezTo>
                <a:cubicBezTo>
                  <a:pt x="29696" y="101761"/>
                  <a:pt x="34459" y="121869"/>
                  <a:pt x="38163" y="133511"/>
                </a:cubicBezTo>
                <a:cubicBezTo>
                  <a:pt x="41867" y="145153"/>
                  <a:pt x="50863" y="149386"/>
                  <a:pt x="50863" y="149386"/>
                </a:cubicBezTo>
                <a:cubicBezTo>
                  <a:pt x="52980" y="150444"/>
                  <a:pt x="54567" y="134569"/>
                  <a:pt x="50863" y="139861"/>
                </a:cubicBezTo>
                <a:cubicBezTo>
                  <a:pt x="47159" y="145153"/>
                  <a:pt x="28638" y="181136"/>
                  <a:pt x="28638" y="181136"/>
                </a:cubicBezTo>
                <a:cubicBezTo>
                  <a:pt x="25463" y="185369"/>
                  <a:pt x="36575" y="178490"/>
                  <a:pt x="31813" y="165261"/>
                </a:cubicBezTo>
                <a:cubicBezTo>
                  <a:pt x="27051" y="152032"/>
                  <a:pt x="1650" y="123457"/>
                  <a:pt x="63" y="101761"/>
                </a:cubicBezTo>
                <a:cubicBezTo>
                  <a:pt x="-1524" y="80065"/>
                  <a:pt x="27051" y="3865"/>
                  <a:pt x="31813" y="1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5461923B-538A-3518-6288-D66DBB864092}"/>
              </a:ext>
            </a:extLst>
          </p:cNvPr>
          <p:cNvSpPr/>
          <p:nvPr/>
        </p:nvSpPr>
        <p:spPr>
          <a:xfrm>
            <a:off x="2927350" y="5889242"/>
            <a:ext cx="505026" cy="76783"/>
          </a:xfrm>
          <a:custGeom>
            <a:avLst/>
            <a:gdLst>
              <a:gd name="connsiteX0" fmla="*/ 0 w 505026"/>
              <a:gd name="connsiteY0" fmla="*/ 19433 h 76783"/>
              <a:gd name="connsiteX1" fmla="*/ 228600 w 505026"/>
              <a:gd name="connsiteY1" fmla="*/ 383 h 76783"/>
              <a:gd name="connsiteX2" fmla="*/ 342900 w 505026"/>
              <a:gd name="connsiteY2" fmla="*/ 38483 h 76783"/>
              <a:gd name="connsiteX3" fmla="*/ 371475 w 505026"/>
              <a:gd name="connsiteY3" fmla="*/ 32133 h 76783"/>
              <a:gd name="connsiteX4" fmla="*/ 504825 w 505026"/>
              <a:gd name="connsiteY4" fmla="*/ 76583 h 76783"/>
              <a:gd name="connsiteX5" fmla="*/ 396875 w 505026"/>
              <a:gd name="connsiteY5" fmla="*/ 48008 h 76783"/>
              <a:gd name="connsiteX6" fmla="*/ 212725 w 505026"/>
              <a:gd name="connsiteY6" fmla="*/ 35308 h 76783"/>
              <a:gd name="connsiteX7" fmla="*/ 228600 w 505026"/>
              <a:gd name="connsiteY7" fmla="*/ 28958 h 76783"/>
              <a:gd name="connsiteX8" fmla="*/ 0 w 505026"/>
              <a:gd name="connsiteY8" fmla="*/ 19433 h 7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026" h="76783">
                <a:moveTo>
                  <a:pt x="0" y="19433"/>
                </a:moveTo>
                <a:cubicBezTo>
                  <a:pt x="0" y="14671"/>
                  <a:pt x="171450" y="-2792"/>
                  <a:pt x="228600" y="383"/>
                </a:cubicBezTo>
                <a:cubicBezTo>
                  <a:pt x="285750" y="3558"/>
                  <a:pt x="319087" y="33191"/>
                  <a:pt x="342900" y="38483"/>
                </a:cubicBezTo>
                <a:cubicBezTo>
                  <a:pt x="366713" y="43775"/>
                  <a:pt x="344488" y="25783"/>
                  <a:pt x="371475" y="32133"/>
                </a:cubicBezTo>
                <a:cubicBezTo>
                  <a:pt x="398462" y="38483"/>
                  <a:pt x="500592" y="73937"/>
                  <a:pt x="504825" y="76583"/>
                </a:cubicBezTo>
                <a:cubicBezTo>
                  <a:pt x="509058" y="79229"/>
                  <a:pt x="445558" y="54887"/>
                  <a:pt x="396875" y="48008"/>
                </a:cubicBezTo>
                <a:cubicBezTo>
                  <a:pt x="348192" y="41129"/>
                  <a:pt x="212725" y="35308"/>
                  <a:pt x="212725" y="35308"/>
                </a:cubicBezTo>
                <a:cubicBezTo>
                  <a:pt x="184679" y="32133"/>
                  <a:pt x="258233" y="32133"/>
                  <a:pt x="228600" y="28958"/>
                </a:cubicBezTo>
                <a:cubicBezTo>
                  <a:pt x="198967" y="25783"/>
                  <a:pt x="0" y="24195"/>
                  <a:pt x="0" y="194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771F66F-B049-B7D9-FA5D-035599AD90FF}"/>
              </a:ext>
            </a:extLst>
          </p:cNvPr>
          <p:cNvSpPr/>
          <p:nvPr/>
        </p:nvSpPr>
        <p:spPr>
          <a:xfrm>
            <a:off x="3403557" y="5889407"/>
            <a:ext cx="317543" cy="114947"/>
          </a:xfrm>
          <a:custGeom>
            <a:avLst/>
            <a:gdLst>
              <a:gd name="connsiteX0" fmla="*/ 43 w 317543"/>
              <a:gd name="connsiteY0" fmla="*/ 79593 h 114947"/>
              <a:gd name="connsiteX1" fmla="*/ 228643 w 317543"/>
              <a:gd name="connsiteY1" fmla="*/ 63718 h 114947"/>
              <a:gd name="connsiteX2" fmla="*/ 177843 w 317543"/>
              <a:gd name="connsiteY2" fmla="*/ 218 h 114947"/>
              <a:gd name="connsiteX3" fmla="*/ 247693 w 317543"/>
              <a:gd name="connsiteY3" fmla="*/ 44668 h 114947"/>
              <a:gd name="connsiteX4" fmla="*/ 317543 w 317543"/>
              <a:gd name="connsiteY4" fmla="*/ 92293 h 114947"/>
              <a:gd name="connsiteX5" fmla="*/ 247693 w 317543"/>
              <a:gd name="connsiteY5" fmla="*/ 98643 h 114947"/>
              <a:gd name="connsiteX6" fmla="*/ 209593 w 317543"/>
              <a:gd name="connsiteY6" fmla="*/ 114518 h 114947"/>
              <a:gd name="connsiteX7" fmla="*/ 43 w 317543"/>
              <a:gd name="connsiteY7" fmla="*/ 79593 h 11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43" h="114947">
                <a:moveTo>
                  <a:pt x="43" y="79593"/>
                </a:moveTo>
                <a:cubicBezTo>
                  <a:pt x="3218" y="71126"/>
                  <a:pt x="199010" y="76947"/>
                  <a:pt x="228643" y="63718"/>
                </a:cubicBezTo>
                <a:cubicBezTo>
                  <a:pt x="258276" y="50489"/>
                  <a:pt x="174668" y="3393"/>
                  <a:pt x="177843" y="218"/>
                </a:cubicBezTo>
                <a:cubicBezTo>
                  <a:pt x="181018" y="-2957"/>
                  <a:pt x="224410" y="29322"/>
                  <a:pt x="247693" y="44668"/>
                </a:cubicBezTo>
                <a:cubicBezTo>
                  <a:pt x="270976" y="60014"/>
                  <a:pt x="317543" y="83297"/>
                  <a:pt x="317543" y="92293"/>
                </a:cubicBezTo>
                <a:cubicBezTo>
                  <a:pt x="317543" y="101289"/>
                  <a:pt x="265685" y="94939"/>
                  <a:pt x="247693" y="98643"/>
                </a:cubicBezTo>
                <a:cubicBezTo>
                  <a:pt x="229701" y="102347"/>
                  <a:pt x="248751" y="117693"/>
                  <a:pt x="209593" y="114518"/>
                </a:cubicBezTo>
                <a:cubicBezTo>
                  <a:pt x="170435" y="111343"/>
                  <a:pt x="-3132" y="88060"/>
                  <a:pt x="43" y="795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10992A9E-22C8-8FF8-4C1A-DF86522A6F8D}"/>
              </a:ext>
            </a:extLst>
          </p:cNvPr>
          <p:cNvSpPr/>
          <p:nvPr/>
        </p:nvSpPr>
        <p:spPr>
          <a:xfrm>
            <a:off x="2989747" y="6028044"/>
            <a:ext cx="391924" cy="65100"/>
          </a:xfrm>
          <a:custGeom>
            <a:avLst/>
            <a:gdLst>
              <a:gd name="connsiteX0" fmla="*/ 1103 w 391924"/>
              <a:gd name="connsiteY0" fmla="*/ 64781 h 65100"/>
              <a:gd name="connsiteX1" fmla="*/ 375753 w 391924"/>
              <a:gd name="connsiteY1" fmla="*/ 1281 h 65100"/>
              <a:gd name="connsiteX2" fmla="*/ 274153 w 391924"/>
              <a:gd name="connsiteY2" fmla="*/ 23506 h 65100"/>
              <a:gd name="connsiteX3" fmla="*/ 245578 w 391924"/>
              <a:gd name="connsiteY3" fmla="*/ 39381 h 65100"/>
              <a:gd name="connsiteX4" fmla="*/ 391628 w 391924"/>
              <a:gd name="connsiteY4" fmla="*/ 26681 h 65100"/>
              <a:gd name="connsiteX5" fmla="*/ 201128 w 391924"/>
              <a:gd name="connsiteY5" fmla="*/ 39381 h 65100"/>
              <a:gd name="connsiteX6" fmla="*/ 258278 w 391924"/>
              <a:gd name="connsiteY6" fmla="*/ 26681 h 65100"/>
              <a:gd name="connsiteX7" fmla="*/ 1103 w 391924"/>
              <a:gd name="connsiteY7" fmla="*/ 64781 h 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924" h="65100">
                <a:moveTo>
                  <a:pt x="1103" y="64781"/>
                </a:moveTo>
                <a:cubicBezTo>
                  <a:pt x="20682" y="60548"/>
                  <a:pt x="330245" y="8160"/>
                  <a:pt x="375753" y="1281"/>
                </a:cubicBezTo>
                <a:cubicBezTo>
                  <a:pt x="421261" y="-5598"/>
                  <a:pt x="295849" y="17156"/>
                  <a:pt x="274153" y="23506"/>
                </a:cubicBezTo>
                <a:cubicBezTo>
                  <a:pt x="252457" y="29856"/>
                  <a:pt x="225999" y="38852"/>
                  <a:pt x="245578" y="39381"/>
                </a:cubicBezTo>
                <a:cubicBezTo>
                  <a:pt x="265157" y="39910"/>
                  <a:pt x="399036" y="26681"/>
                  <a:pt x="391628" y="26681"/>
                </a:cubicBezTo>
                <a:cubicBezTo>
                  <a:pt x="384220" y="26681"/>
                  <a:pt x="223353" y="39381"/>
                  <a:pt x="201128" y="39381"/>
                </a:cubicBezTo>
                <a:cubicBezTo>
                  <a:pt x="178903" y="39381"/>
                  <a:pt x="287911" y="23506"/>
                  <a:pt x="258278" y="26681"/>
                </a:cubicBezTo>
                <a:cubicBezTo>
                  <a:pt x="228645" y="29856"/>
                  <a:pt x="-18476" y="69014"/>
                  <a:pt x="1103" y="647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7AB1090-3FA0-AF00-3D5F-3EA4CB7310D9}"/>
              </a:ext>
            </a:extLst>
          </p:cNvPr>
          <p:cNvSpPr/>
          <p:nvPr/>
        </p:nvSpPr>
        <p:spPr>
          <a:xfrm>
            <a:off x="3432808" y="2774654"/>
            <a:ext cx="339729" cy="1378945"/>
          </a:xfrm>
          <a:custGeom>
            <a:avLst/>
            <a:gdLst>
              <a:gd name="connsiteX0" fmla="*/ 339092 w 339729"/>
              <a:gd name="connsiteY0" fmla="*/ 6646 h 1378945"/>
              <a:gd name="connsiteX1" fmla="*/ 110492 w 339729"/>
              <a:gd name="connsiteY1" fmla="*/ 673396 h 1378945"/>
              <a:gd name="connsiteX2" fmla="*/ 8892 w 339729"/>
              <a:gd name="connsiteY2" fmla="*/ 1336971 h 1378945"/>
              <a:gd name="connsiteX3" fmla="*/ 15242 w 339729"/>
              <a:gd name="connsiteY3" fmla="*/ 1219496 h 1378945"/>
              <a:gd name="connsiteX4" fmla="*/ 97792 w 339729"/>
              <a:gd name="connsiteY4" fmla="*/ 476546 h 1378945"/>
              <a:gd name="connsiteX5" fmla="*/ 85092 w 339729"/>
              <a:gd name="connsiteY5" fmla="*/ 616246 h 1378945"/>
              <a:gd name="connsiteX6" fmla="*/ 231142 w 339729"/>
              <a:gd name="connsiteY6" fmla="*/ 263821 h 1378945"/>
              <a:gd name="connsiteX7" fmla="*/ 180342 w 339729"/>
              <a:gd name="connsiteY7" fmla="*/ 327321 h 1378945"/>
              <a:gd name="connsiteX8" fmla="*/ 339092 w 339729"/>
              <a:gd name="connsiteY8" fmla="*/ 6646 h 137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29" h="1378945">
                <a:moveTo>
                  <a:pt x="339092" y="6646"/>
                </a:moveTo>
                <a:cubicBezTo>
                  <a:pt x="327450" y="64325"/>
                  <a:pt x="165525" y="451675"/>
                  <a:pt x="110492" y="673396"/>
                </a:cubicBezTo>
                <a:cubicBezTo>
                  <a:pt x="55459" y="895117"/>
                  <a:pt x="24767" y="1245954"/>
                  <a:pt x="8892" y="1336971"/>
                </a:cubicBezTo>
                <a:cubicBezTo>
                  <a:pt x="-6983" y="1427988"/>
                  <a:pt x="425" y="1362900"/>
                  <a:pt x="15242" y="1219496"/>
                </a:cubicBezTo>
                <a:cubicBezTo>
                  <a:pt x="30059" y="1076092"/>
                  <a:pt x="86150" y="577088"/>
                  <a:pt x="97792" y="476546"/>
                </a:cubicBezTo>
                <a:cubicBezTo>
                  <a:pt x="109434" y="376004"/>
                  <a:pt x="62867" y="651700"/>
                  <a:pt x="85092" y="616246"/>
                </a:cubicBezTo>
                <a:cubicBezTo>
                  <a:pt x="107317" y="580792"/>
                  <a:pt x="215267" y="311975"/>
                  <a:pt x="231142" y="263821"/>
                </a:cubicBezTo>
                <a:cubicBezTo>
                  <a:pt x="247017" y="215667"/>
                  <a:pt x="161292" y="370184"/>
                  <a:pt x="180342" y="327321"/>
                </a:cubicBezTo>
                <a:cubicBezTo>
                  <a:pt x="199392" y="284459"/>
                  <a:pt x="350734" y="-51033"/>
                  <a:pt x="339092" y="66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FAF9793-9BBD-AE1E-15D8-BAF1CFD06996}"/>
              </a:ext>
            </a:extLst>
          </p:cNvPr>
          <p:cNvSpPr/>
          <p:nvPr/>
        </p:nvSpPr>
        <p:spPr>
          <a:xfrm>
            <a:off x="3842725" y="2824536"/>
            <a:ext cx="104301" cy="1472789"/>
          </a:xfrm>
          <a:custGeom>
            <a:avLst/>
            <a:gdLst>
              <a:gd name="connsiteX0" fmla="*/ 103800 w 104301"/>
              <a:gd name="connsiteY0" fmla="*/ 7564 h 1472789"/>
              <a:gd name="connsiteX1" fmla="*/ 2200 w 104301"/>
              <a:gd name="connsiteY1" fmla="*/ 947364 h 1472789"/>
              <a:gd name="connsiteX2" fmla="*/ 33950 w 104301"/>
              <a:gd name="connsiteY2" fmla="*/ 1442664 h 1472789"/>
              <a:gd name="connsiteX3" fmla="*/ 33950 w 104301"/>
              <a:gd name="connsiteY3" fmla="*/ 1296614 h 1472789"/>
              <a:gd name="connsiteX4" fmla="*/ 68875 w 104301"/>
              <a:gd name="connsiteY4" fmla="*/ 306014 h 1472789"/>
              <a:gd name="connsiteX5" fmla="*/ 43475 w 104301"/>
              <a:gd name="connsiteY5" fmla="*/ 493339 h 1472789"/>
              <a:gd name="connsiteX6" fmla="*/ 103800 w 104301"/>
              <a:gd name="connsiteY6" fmla="*/ 7564 h 147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01" h="1472789">
                <a:moveTo>
                  <a:pt x="103800" y="7564"/>
                </a:moveTo>
                <a:cubicBezTo>
                  <a:pt x="96921" y="83235"/>
                  <a:pt x="13842" y="708181"/>
                  <a:pt x="2200" y="947364"/>
                </a:cubicBezTo>
                <a:cubicBezTo>
                  <a:pt x="-9442" y="1186547"/>
                  <a:pt x="28658" y="1384456"/>
                  <a:pt x="33950" y="1442664"/>
                </a:cubicBezTo>
                <a:cubicBezTo>
                  <a:pt x="39242" y="1500872"/>
                  <a:pt x="28129" y="1486056"/>
                  <a:pt x="33950" y="1296614"/>
                </a:cubicBezTo>
                <a:cubicBezTo>
                  <a:pt x="39771" y="1107172"/>
                  <a:pt x="67288" y="439893"/>
                  <a:pt x="68875" y="306014"/>
                </a:cubicBezTo>
                <a:cubicBezTo>
                  <a:pt x="70462" y="172135"/>
                  <a:pt x="42417" y="538847"/>
                  <a:pt x="43475" y="493339"/>
                </a:cubicBezTo>
                <a:cubicBezTo>
                  <a:pt x="44533" y="447831"/>
                  <a:pt x="110679" y="-68107"/>
                  <a:pt x="103800" y="75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1091F76-C9DF-71FB-F8A8-39A367B1DA55}"/>
              </a:ext>
            </a:extLst>
          </p:cNvPr>
          <p:cNvSpPr/>
          <p:nvPr/>
        </p:nvSpPr>
        <p:spPr>
          <a:xfrm>
            <a:off x="3149504" y="3072644"/>
            <a:ext cx="314470" cy="1133962"/>
          </a:xfrm>
          <a:custGeom>
            <a:avLst/>
            <a:gdLst>
              <a:gd name="connsiteX0" fmla="*/ 314421 w 314470"/>
              <a:gd name="connsiteY0" fmla="*/ 756 h 1133962"/>
              <a:gd name="connsiteX1" fmla="*/ 127096 w 314470"/>
              <a:gd name="connsiteY1" fmla="*/ 442081 h 1133962"/>
              <a:gd name="connsiteX2" fmla="*/ 66771 w 314470"/>
              <a:gd name="connsiteY2" fmla="*/ 975481 h 1133962"/>
              <a:gd name="connsiteX3" fmla="*/ 73121 w 314470"/>
              <a:gd name="connsiteY3" fmla="*/ 858006 h 1133962"/>
              <a:gd name="connsiteX4" fmla="*/ 41371 w 314470"/>
              <a:gd name="connsiteY4" fmla="*/ 1131056 h 1133962"/>
              <a:gd name="connsiteX5" fmla="*/ 38196 w 314470"/>
              <a:gd name="connsiteY5" fmla="*/ 978656 h 1133962"/>
              <a:gd name="connsiteX6" fmla="*/ 96 w 314470"/>
              <a:gd name="connsiteY6" fmla="*/ 623056 h 1133962"/>
              <a:gd name="connsiteX7" fmla="*/ 50896 w 314470"/>
              <a:gd name="connsiteY7" fmla="*/ 937381 h 1133962"/>
              <a:gd name="connsiteX8" fmla="*/ 35021 w 314470"/>
              <a:gd name="connsiteY8" fmla="*/ 445256 h 1133962"/>
              <a:gd name="connsiteX9" fmla="*/ 69946 w 314470"/>
              <a:gd name="connsiteY9" fmla="*/ 543681 h 1133962"/>
              <a:gd name="connsiteX10" fmla="*/ 108046 w 314470"/>
              <a:gd name="connsiteY10" fmla="*/ 340481 h 1133962"/>
              <a:gd name="connsiteX11" fmla="*/ 314421 w 314470"/>
              <a:gd name="connsiteY11" fmla="*/ 756 h 11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470" h="1133962">
                <a:moveTo>
                  <a:pt x="314421" y="756"/>
                </a:moveTo>
                <a:cubicBezTo>
                  <a:pt x="317596" y="17689"/>
                  <a:pt x="168371" y="279627"/>
                  <a:pt x="127096" y="442081"/>
                </a:cubicBezTo>
                <a:cubicBezTo>
                  <a:pt x="85821" y="604535"/>
                  <a:pt x="75767" y="906160"/>
                  <a:pt x="66771" y="975481"/>
                </a:cubicBezTo>
                <a:cubicBezTo>
                  <a:pt x="57775" y="1044802"/>
                  <a:pt x="77354" y="832077"/>
                  <a:pt x="73121" y="858006"/>
                </a:cubicBezTo>
                <a:cubicBezTo>
                  <a:pt x="68888" y="883935"/>
                  <a:pt x="47192" y="1110948"/>
                  <a:pt x="41371" y="1131056"/>
                </a:cubicBezTo>
                <a:cubicBezTo>
                  <a:pt x="35550" y="1151164"/>
                  <a:pt x="45075" y="1063323"/>
                  <a:pt x="38196" y="978656"/>
                </a:cubicBezTo>
                <a:cubicBezTo>
                  <a:pt x="31317" y="893989"/>
                  <a:pt x="-2021" y="629935"/>
                  <a:pt x="96" y="623056"/>
                </a:cubicBezTo>
                <a:cubicBezTo>
                  <a:pt x="2213" y="616177"/>
                  <a:pt x="45075" y="967014"/>
                  <a:pt x="50896" y="937381"/>
                </a:cubicBezTo>
                <a:cubicBezTo>
                  <a:pt x="56717" y="907748"/>
                  <a:pt x="31846" y="510873"/>
                  <a:pt x="35021" y="445256"/>
                </a:cubicBezTo>
                <a:cubicBezTo>
                  <a:pt x="38196" y="379639"/>
                  <a:pt x="57775" y="561143"/>
                  <a:pt x="69946" y="543681"/>
                </a:cubicBezTo>
                <a:cubicBezTo>
                  <a:pt x="82117" y="526219"/>
                  <a:pt x="69417" y="425148"/>
                  <a:pt x="108046" y="340481"/>
                </a:cubicBezTo>
                <a:cubicBezTo>
                  <a:pt x="146675" y="255814"/>
                  <a:pt x="311246" y="-16177"/>
                  <a:pt x="314421" y="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0862155-21B1-5BCE-D420-060025F5A583}"/>
              </a:ext>
            </a:extLst>
          </p:cNvPr>
          <p:cNvSpPr/>
          <p:nvPr/>
        </p:nvSpPr>
        <p:spPr>
          <a:xfrm>
            <a:off x="2961853" y="3536087"/>
            <a:ext cx="136949" cy="625370"/>
          </a:xfrm>
          <a:custGeom>
            <a:avLst/>
            <a:gdLst>
              <a:gd name="connsiteX0" fmla="*/ 136947 w 136949"/>
              <a:gd name="connsiteY0" fmla="*/ 863 h 625370"/>
              <a:gd name="connsiteX1" fmla="*/ 22647 w 136949"/>
              <a:gd name="connsiteY1" fmla="*/ 305663 h 625370"/>
              <a:gd name="connsiteX2" fmla="*/ 9947 w 136949"/>
              <a:gd name="connsiteY2" fmla="*/ 613638 h 625370"/>
              <a:gd name="connsiteX3" fmla="*/ 9947 w 136949"/>
              <a:gd name="connsiteY3" fmla="*/ 518388 h 625370"/>
              <a:gd name="connsiteX4" fmla="*/ 422 w 136949"/>
              <a:gd name="connsiteY4" fmla="*/ 121513 h 625370"/>
              <a:gd name="connsiteX5" fmla="*/ 25822 w 136949"/>
              <a:gd name="connsiteY5" fmla="*/ 210413 h 625370"/>
              <a:gd name="connsiteX6" fmla="*/ 136947 w 136949"/>
              <a:gd name="connsiteY6" fmla="*/ 863 h 62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49" h="625370">
                <a:moveTo>
                  <a:pt x="136947" y="863"/>
                </a:moveTo>
                <a:cubicBezTo>
                  <a:pt x="136418" y="16738"/>
                  <a:pt x="43814" y="203534"/>
                  <a:pt x="22647" y="305663"/>
                </a:cubicBezTo>
                <a:cubicBezTo>
                  <a:pt x="1480" y="407792"/>
                  <a:pt x="12064" y="578184"/>
                  <a:pt x="9947" y="613638"/>
                </a:cubicBezTo>
                <a:cubicBezTo>
                  <a:pt x="7830" y="649092"/>
                  <a:pt x="11534" y="600409"/>
                  <a:pt x="9947" y="518388"/>
                </a:cubicBezTo>
                <a:cubicBezTo>
                  <a:pt x="8360" y="436367"/>
                  <a:pt x="-2224" y="172842"/>
                  <a:pt x="422" y="121513"/>
                </a:cubicBezTo>
                <a:cubicBezTo>
                  <a:pt x="3068" y="70184"/>
                  <a:pt x="6243" y="227875"/>
                  <a:pt x="25822" y="210413"/>
                </a:cubicBezTo>
                <a:cubicBezTo>
                  <a:pt x="45401" y="192951"/>
                  <a:pt x="137476" y="-15012"/>
                  <a:pt x="136947" y="8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921BE1C-41EC-4E87-5B1C-EC18F08A5978}"/>
              </a:ext>
            </a:extLst>
          </p:cNvPr>
          <p:cNvSpPr/>
          <p:nvPr/>
        </p:nvSpPr>
        <p:spPr>
          <a:xfrm>
            <a:off x="2725924" y="4006730"/>
            <a:ext cx="170148" cy="162506"/>
          </a:xfrm>
          <a:custGeom>
            <a:avLst/>
            <a:gdLst>
              <a:gd name="connsiteX0" fmla="*/ 1401 w 170148"/>
              <a:gd name="connsiteY0" fmla="*/ 162045 h 162506"/>
              <a:gd name="connsiteX1" fmla="*/ 163326 w 170148"/>
              <a:gd name="connsiteY1" fmla="*/ 6470 h 162506"/>
              <a:gd name="connsiteX2" fmla="*/ 134751 w 170148"/>
              <a:gd name="connsiteY2" fmla="*/ 31870 h 162506"/>
              <a:gd name="connsiteX3" fmla="*/ 87126 w 170148"/>
              <a:gd name="connsiteY3" fmla="*/ 54095 h 162506"/>
              <a:gd name="connsiteX4" fmla="*/ 1401 w 170148"/>
              <a:gd name="connsiteY4" fmla="*/ 162045 h 16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148" h="162506">
                <a:moveTo>
                  <a:pt x="1401" y="162045"/>
                </a:moveTo>
                <a:cubicBezTo>
                  <a:pt x="14101" y="154108"/>
                  <a:pt x="141101" y="28166"/>
                  <a:pt x="163326" y="6470"/>
                </a:cubicBezTo>
                <a:cubicBezTo>
                  <a:pt x="185551" y="-15226"/>
                  <a:pt x="147451" y="23933"/>
                  <a:pt x="134751" y="31870"/>
                </a:cubicBezTo>
                <a:cubicBezTo>
                  <a:pt x="122051" y="39807"/>
                  <a:pt x="108292" y="35045"/>
                  <a:pt x="87126" y="54095"/>
                </a:cubicBezTo>
                <a:cubicBezTo>
                  <a:pt x="65960" y="73145"/>
                  <a:pt x="-11299" y="169982"/>
                  <a:pt x="1401" y="162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C795369-4387-181B-7660-260FCB0E8541}"/>
              </a:ext>
            </a:extLst>
          </p:cNvPr>
          <p:cNvSpPr/>
          <p:nvPr/>
        </p:nvSpPr>
        <p:spPr>
          <a:xfrm>
            <a:off x="2715504" y="4175123"/>
            <a:ext cx="64136" cy="344328"/>
          </a:xfrm>
          <a:custGeom>
            <a:avLst/>
            <a:gdLst>
              <a:gd name="connsiteX0" fmla="*/ 2296 w 64136"/>
              <a:gd name="connsiteY0" fmla="*/ 2 h 344328"/>
              <a:gd name="connsiteX1" fmla="*/ 5471 w 64136"/>
              <a:gd name="connsiteY1" fmla="*/ 133352 h 344328"/>
              <a:gd name="connsiteX2" fmla="*/ 62621 w 64136"/>
              <a:gd name="connsiteY2" fmla="*/ 339727 h 344328"/>
              <a:gd name="connsiteX3" fmla="*/ 46746 w 64136"/>
              <a:gd name="connsiteY3" fmla="*/ 269877 h 344328"/>
              <a:gd name="connsiteX4" fmla="*/ 37221 w 64136"/>
              <a:gd name="connsiteY4" fmla="*/ 190502 h 344328"/>
              <a:gd name="connsiteX5" fmla="*/ 5471 w 64136"/>
              <a:gd name="connsiteY5" fmla="*/ 136527 h 344328"/>
              <a:gd name="connsiteX6" fmla="*/ 2296 w 64136"/>
              <a:gd name="connsiteY6" fmla="*/ 2 h 34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36" h="344328">
                <a:moveTo>
                  <a:pt x="2296" y="2"/>
                </a:moveTo>
                <a:cubicBezTo>
                  <a:pt x="2296" y="-527"/>
                  <a:pt x="-4583" y="76731"/>
                  <a:pt x="5471" y="133352"/>
                </a:cubicBezTo>
                <a:cubicBezTo>
                  <a:pt x="15525" y="189973"/>
                  <a:pt x="55742" y="316973"/>
                  <a:pt x="62621" y="339727"/>
                </a:cubicBezTo>
                <a:cubicBezTo>
                  <a:pt x="69500" y="362481"/>
                  <a:pt x="50979" y="294748"/>
                  <a:pt x="46746" y="269877"/>
                </a:cubicBezTo>
                <a:cubicBezTo>
                  <a:pt x="42513" y="245006"/>
                  <a:pt x="44100" y="212727"/>
                  <a:pt x="37221" y="190502"/>
                </a:cubicBezTo>
                <a:cubicBezTo>
                  <a:pt x="30342" y="168277"/>
                  <a:pt x="8646" y="162985"/>
                  <a:pt x="5471" y="136527"/>
                </a:cubicBezTo>
                <a:cubicBezTo>
                  <a:pt x="2296" y="110069"/>
                  <a:pt x="2296" y="531"/>
                  <a:pt x="2296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AC8C3AF-76EB-D43A-8E5C-5C5CBE7D7BDE}"/>
              </a:ext>
            </a:extLst>
          </p:cNvPr>
          <p:cNvSpPr/>
          <p:nvPr/>
        </p:nvSpPr>
        <p:spPr>
          <a:xfrm>
            <a:off x="2717506" y="4508245"/>
            <a:ext cx="90585" cy="176510"/>
          </a:xfrm>
          <a:custGeom>
            <a:avLst/>
            <a:gdLst>
              <a:gd name="connsiteX0" fmla="*/ 73319 w 90585"/>
              <a:gd name="connsiteY0" fmla="*/ 255 h 176510"/>
              <a:gd name="connsiteX1" fmla="*/ 54269 w 90585"/>
              <a:gd name="connsiteY1" fmla="*/ 73280 h 176510"/>
              <a:gd name="connsiteX2" fmla="*/ 82844 w 90585"/>
              <a:gd name="connsiteY2" fmla="*/ 162180 h 176510"/>
              <a:gd name="connsiteX3" fmla="*/ 89194 w 90585"/>
              <a:gd name="connsiteY3" fmla="*/ 171705 h 176510"/>
              <a:gd name="connsiteX4" fmla="*/ 60619 w 90585"/>
              <a:gd name="connsiteY4" fmla="*/ 114555 h 176510"/>
              <a:gd name="connsiteX5" fmla="*/ 294 w 90585"/>
              <a:gd name="connsiteY5" fmla="*/ 171705 h 176510"/>
              <a:gd name="connsiteX6" fmla="*/ 38394 w 90585"/>
              <a:gd name="connsiteY6" fmla="*/ 111380 h 176510"/>
              <a:gd name="connsiteX7" fmla="*/ 57444 w 90585"/>
              <a:gd name="connsiteY7" fmla="*/ 51055 h 176510"/>
              <a:gd name="connsiteX8" fmla="*/ 73319 w 90585"/>
              <a:gd name="connsiteY8" fmla="*/ 255 h 17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85" h="176510">
                <a:moveTo>
                  <a:pt x="73319" y="255"/>
                </a:moveTo>
                <a:cubicBezTo>
                  <a:pt x="72790" y="3959"/>
                  <a:pt x="52682" y="46293"/>
                  <a:pt x="54269" y="73280"/>
                </a:cubicBezTo>
                <a:cubicBezTo>
                  <a:pt x="55856" y="100267"/>
                  <a:pt x="82844" y="162180"/>
                  <a:pt x="82844" y="162180"/>
                </a:cubicBezTo>
                <a:cubicBezTo>
                  <a:pt x="88665" y="178584"/>
                  <a:pt x="92898" y="179642"/>
                  <a:pt x="89194" y="171705"/>
                </a:cubicBezTo>
                <a:cubicBezTo>
                  <a:pt x="85490" y="163768"/>
                  <a:pt x="75436" y="114555"/>
                  <a:pt x="60619" y="114555"/>
                </a:cubicBezTo>
                <a:cubicBezTo>
                  <a:pt x="45802" y="114555"/>
                  <a:pt x="3998" y="172234"/>
                  <a:pt x="294" y="171705"/>
                </a:cubicBezTo>
                <a:cubicBezTo>
                  <a:pt x="-3410" y="171176"/>
                  <a:pt x="28869" y="131488"/>
                  <a:pt x="38394" y="111380"/>
                </a:cubicBezTo>
                <a:cubicBezTo>
                  <a:pt x="47919" y="91272"/>
                  <a:pt x="50565" y="67988"/>
                  <a:pt x="57444" y="51055"/>
                </a:cubicBezTo>
                <a:cubicBezTo>
                  <a:pt x="64323" y="34122"/>
                  <a:pt x="73848" y="-3449"/>
                  <a:pt x="73319" y="2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DE15987E-B5A4-7331-BC6F-8D815884670D}"/>
              </a:ext>
            </a:extLst>
          </p:cNvPr>
          <p:cNvSpPr/>
          <p:nvPr/>
        </p:nvSpPr>
        <p:spPr>
          <a:xfrm>
            <a:off x="2694499" y="5095774"/>
            <a:ext cx="39308" cy="117806"/>
          </a:xfrm>
          <a:custGeom>
            <a:avLst/>
            <a:gdLst>
              <a:gd name="connsiteX0" fmla="*/ 39176 w 39308"/>
              <a:gd name="connsiteY0" fmla="*/ 101 h 117806"/>
              <a:gd name="connsiteX1" fmla="*/ 13776 w 39308"/>
              <a:gd name="connsiteY1" fmla="*/ 66776 h 117806"/>
              <a:gd name="connsiteX2" fmla="*/ 16951 w 39308"/>
              <a:gd name="connsiteY2" fmla="*/ 117576 h 117806"/>
              <a:gd name="connsiteX3" fmla="*/ 1076 w 39308"/>
              <a:gd name="connsiteY3" fmla="*/ 82651 h 117806"/>
              <a:gd name="connsiteX4" fmla="*/ 39176 w 39308"/>
              <a:gd name="connsiteY4" fmla="*/ 101 h 1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8" h="117806">
                <a:moveTo>
                  <a:pt x="39176" y="101"/>
                </a:moveTo>
                <a:cubicBezTo>
                  <a:pt x="41293" y="-2545"/>
                  <a:pt x="17480" y="47197"/>
                  <a:pt x="13776" y="66776"/>
                </a:cubicBezTo>
                <a:cubicBezTo>
                  <a:pt x="10072" y="86355"/>
                  <a:pt x="19068" y="114930"/>
                  <a:pt x="16951" y="117576"/>
                </a:cubicBezTo>
                <a:cubicBezTo>
                  <a:pt x="14834" y="120222"/>
                  <a:pt x="-4745" y="99584"/>
                  <a:pt x="1076" y="82651"/>
                </a:cubicBezTo>
                <a:cubicBezTo>
                  <a:pt x="6897" y="65718"/>
                  <a:pt x="37059" y="2747"/>
                  <a:pt x="39176" y="10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295CA7D7-BD9E-3176-AE95-C7F35722C4F5}"/>
              </a:ext>
            </a:extLst>
          </p:cNvPr>
          <p:cNvSpPr/>
          <p:nvPr/>
        </p:nvSpPr>
        <p:spPr>
          <a:xfrm>
            <a:off x="3411828" y="6137225"/>
            <a:ext cx="233083" cy="178197"/>
          </a:xfrm>
          <a:custGeom>
            <a:avLst/>
            <a:gdLst>
              <a:gd name="connsiteX0" fmla="*/ 233072 w 233083"/>
              <a:gd name="connsiteY0" fmla="*/ 50 h 178197"/>
              <a:gd name="connsiteX1" fmla="*/ 39397 w 233083"/>
              <a:gd name="connsiteY1" fmla="*/ 92125 h 178197"/>
              <a:gd name="connsiteX2" fmla="*/ 1297 w 233083"/>
              <a:gd name="connsiteY2" fmla="*/ 177850 h 178197"/>
              <a:gd name="connsiteX3" fmla="*/ 10822 w 233083"/>
              <a:gd name="connsiteY3" fmla="*/ 120700 h 178197"/>
              <a:gd name="connsiteX4" fmla="*/ 29872 w 233083"/>
              <a:gd name="connsiteY4" fmla="*/ 79425 h 178197"/>
              <a:gd name="connsiteX5" fmla="*/ 233072 w 233083"/>
              <a:gd name="connsiteY5" fmla="*/ 50 h 1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083" h="178197">
                <a:moveTo>
                  <a:pt x="233072" y="50"/>
                </a:moveTo>
                <a:cubicBezTo>
                  <a:pt x="234660" y="2167"/>
                  <a:pt x="78026" y="62492"/>
                  <a:pt x="39397" y="92125"/>
                </a:cubicBezTo>
                <a:cubicBezTo>
                  <a:pt x="768" y="121758"/>
                  <a:pt x="6059" y="173088"/>
                  <a:pt x="1297" y="177850"/>
                </a:cubicBezTo>
                <a:cubicBezTo>
                  <a:pt x="-3465" y="182612"/>
                  <a:pt x="6059" y="137104"/>
                  <a:pt x="10822" y="120700"/>
                </a:cubicBezTo>
                <a:cubicBezTo>
                  <a:pt x="15585" y="104296"/>
                  <a:pt x="-5582" y="96358"/>
                  <a:pt x="29872" y="79425"/>
                </a:cubicBezTo>
                <a:cubicBezTo>
                  <a:pt x="65326" y="62492"/>
                  <a:pt x="231484" y="-2067"/>
                  <a:pt x="233072" y="5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3577F612-9311-3EE1-A71F-1167638B8E08}"/>
              </a:ext>
            </a:extLst>
          </p:cNvPr>
          <p:cNvSpPr/>
          <p:nvPr/>
        </p:nvSpPr>
        <p:spPr>
          <a:xfrm>
            <a:off x="3206517" y="6215784"/>
            <a:ext cx="172558" cy="77932"/>
          </a:xfrm>
          <a:custGeom>
            <a:avLst/>
            <a:gdLst>
              <a:gd name="connsiteX0" fmla="*/ 3408 w 172558"/>
              <a:gd name="connsiteY0" fmla="*/ 77066 h 77932"/>
              <a:gd name="connsiteX1" fmla="*/ 171683 w 172558"/>
              <a:gd name="connsiteY1" fmla="*/ 866 h 77932"/>
              <a:gd name="connsiteX2" fmla="*/ 66908 w 172558"/>
              <a:gd name="connsiteY2" fmla="*/ 38966 h 77932"/>
              <a:gd name="connsiteX3" fmla="*/ 3408 w 172558"/>
              <a:gd name="connsiteY3" fmla="*/ 77066 h 7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58" h="77932">
                <a:moveTo>
                  <a:pt x="3408" y="77066"/>
                </a:moveTo>
                <a:cubicBezTo>
                  <a:pt x="20870" y="70716"/>
                  <a:pt x="161100" y="7216"/>
                  <a:pt x="171683" y="866"/>
                </a:cubicBezTo>
                <a:cubicBezTo>
                  <a:pt x="182266" y="-5484"/>
                  <a:pt x="93896" y="24678"/>
                  <a:pt x="66908" y="38966"/>
                </a:cubicBezTo>
                <a:cubicBezTo>
                  <a:pt x="39921" y="53253"/>
                  <a:pt x="-14054" y="83416"/>
                  <a:pt x="3408" y="7706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98FFD96-7DCA-022E-7013-B5D0B7776AF5}"/>
              </a:ext>
            </a:extLst>
          </p:cNvPr>
          <p:cNvSpPr/>
          <p:nvPr/>
        </p:nvSpPr>
        <p:spPr>
          <a:xfrm>
            <a:off x="2800096" y="6143387"/>
            <a:ext cx="148135" cy="38926"/>
          </a:xfrm>
          <a:custGeom>
            <a:avLst/>
            <a:gdLst>
              <a:gd name="connsiteX0" fmla="*/ 254 w 148135"/>
              <a:gd name="connsiteY0" fmla="*/ 238 h 38926"/>
              <a:gd name="connsiteX1" fmla="*/ 143129 w 148135"/>
              <a:gd name="connsiteY1" fmla="*/ 38338 h 38926"/>
              <a:gd name="connsiteX2" fmla="*/ 108204 w 148135"/>
              <a:gd name="connsiteY2" fmla="*/ 22463 h 38926"/>
              <a:gd name="connsiteX3" fmla="*/ 254 w 148135"/>
              <a:gd name="connsiteY3" fmla="*/ 238 h 3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135" h="38926">
                <a:moveTo>
                  <a:pt x="254" y="238"/>
                </a:moveTo>
                <a:cubicBezTo>
                  <a:pt x="6075" y="2884"/>
                  <a:pt x="125137" y="34634"/>
                  <a:pt x="143129" y="38338"/>
                </a:cubicBezTo>
                <a:cubicBezTo>
                  <a:pt x="161121" y="42042"/>
                  <a:pt x="126196" y="27226"/>
                  <a:pt x="108204" y="22463"/>
                </a:cubicBezTo>
                <a:cubicBezTo>
                  <a:pt x="90212" y="17701"/>
                  <a:pt x="-5567" y="-2408"/>
                  <a:pt x="254" y="2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8420E19-8C3A-C6F0-F76E-87B1C9E9D713}"/>
              </a:ext>
            </a:extLst>
          </p:cNvPr>
          <p:cNvSpPr/>
          <p:nvPr/>
        </p:nvSpPr>
        <p:spPr>
          <a:xfrm>
            <a:off x="2927313" y="6107931"/>
            <a:ext cx="416429" cy="93009"/>
          </a:xfrm>
          <a:custGeom>
            <a:avLst/>
            <a:gdLst>
              <a:gd name="connsiteX0" fmla="*/ 6387 w 416429"/>
              <a:gd name="connsiteY0" fmla="*/ 92844 h 93009"/>
              <a:gd name="connsiteX1" fmla="*/ 285787 w 416429"/>
              <a:gd name="connsiteY1" fmla="*/ 22994 h 93009"/>
              <a:gd name="connsiteX2" fmla="*/ 415962 w 416429"/>
              <a:gd name="connsiteY2" fmla="*/ 16644 h 93009"/>
              <a:gd name="connsiteX3" fmla="*/ 323887 w 416429"/>
              <a:gd name="connsiteY3" fmla="*/ 3944 h 93009"/>
              <a:gd name="connsiteX4" fmla="*/ 184187 w 416429"/>
              <a:gd name="connsiteY4" fmla="*/ 769 h 93009"/>
              <a:gd name="connsiteX5" fmla="*/ 263562 w 416429"/>
              <a:gd name="connsiteY5" fmla="*/ 16644 h 93009"/>
              <a:gd name="connsiteX6" fmla="*/ 101637 w 416429"/>
              <a:gd name="connsiteY6" fmla="*/ 42044 h 93009"/>
              <a:gd name="connsiteX7" fmla="*/ 6387 w 416429"/>
              <a:gd name="connsiteY7" fmla="*/ 92844 h 9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29" h="93009">
                <a:moveTo>
                  <a:pt x="6387" y="92844"/>
                </a:moveTo>
                <a:cubicBezTo>
                  <a:pt x="37079" y="89669"/>
                  <a:pt x="217524" y="35694"/>
                  <a:pt x="285787" y="22994"/>
                </a:cubicBezTo>
                <a:cubicBezTo>
                  <a:pt x="354050" y="10294"/>
                  <a:pt x="409612" y="19819"/>
                  <a:pt x="415962" y="16644"/>
                </a:cubicBezTo>
                <a:cubicBezTo>
                  <a:pt x="422312" y="13469"/>
                  <a:pt x="362516" y="6590"/>
                  <a:pt x="323887" y="3944"/>
                </a:cubicBezTo>
                <a:cubicBezTo>
                  <a:pt x="285258" y="1298"/>
                  <a:pt x="194241" y="-1348"/>
                  <a:pt x="184187" y="769"/>
                </a:cubicBezTo>
                <a:cubicBezTo>
                  <a:pt x="174133" y="2886"/>
                  <a:pt x="277320" y="9765"/>
                  <a:pt x="263562" y="16644"/>
                </a:cubicBezTo>
                <a:cubicBezTo>
                  <a:pt x="249804" y="23523"/>
                  <a:pt x="139737" y="31461"/>
                  <a:pt x="101637" y="42044"/>
                </a:cubicBezTo>
                <a:cubicBezTo>
                  <a:pt x="63537" y="52627"/>
                  <a:pt x="-24305" y="96019"/>
                  <a:pt x="6387" y="928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92912DAE-6E6C-297D-67E0-A91D3C608842}"/>
              </a:ext>
            </a:extLst>
          </p:cNvPr>
          <p:cNvSpPr/>
          <p:nvPr/>
        </p:nvSpPr>
        <p:spPr>
          <a:xfrm>
            <a:off x="2803411" y="6426197"/>
            <a:ext cx="26106" cy="136533"/>
          </a:xfrm>
          <a:custGeom>
            <a:avLst/>
            <a:gdLst>
              <a:gd name="connsiteX0" fmla="*/ 114 w 26106"/>
              <a:gd name="connsiteY0" fmla="*/ 3 h 136533"/>
              <a:gd name="connsiteX1" fmla="*/ 15989 w 26106"/>
              <a:gd name="connsiteY1" fmla="*/ 76203 h 136533"/>
              <a:gd name="connsiteX2" fmla="*/ 12814 w 26106"/>
              <a:gd name="connsiteY2" fmla="*/ 136528 h 136533"/>
              <a:gd name="connsiteX3" fmla="*/ 25514 w 26106"/>
              <a:gd name="connsiteY3" fmla="*/ 79378 h 136533"/>
              <a:gd name="connsiteX4" fmla="*/ 114 w 261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6" h="136533">
                <a:moveTo>
                  <a:pt x="114" y="3"/>
                </a:moveTo>
                <a:cubicBezTo>
                  <a:pt x="-1473" y="-526"/>
                  <a:pt x="13872" y="53449"/>
                  <a:pt x="15989" y="76203"/>
                </a:cubicBezTo>
                <a:cubicBezTo>
                  <a:pt x="18106" y="98957"/>
                  <a:pt x="11227" y="135999"/>
                  <a:pt x="12814" y="136528"/>
                </a:cubicBezTo>
                <a:cubicBezTo>
                  <a:pt x="14401" y="137057"/>
                  <a:pt x="29218" y="97370"/>
                  <a:pt x="25514" y="79378"/>
                </a:cubicBezTo>
                <a:cubicBezTo>
                  <a:pt x="21810" y="61386"/>
                  <a:pt x="1701" y="532"/>
                  <a:pt x="114" y="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8EE6D860-A17D-D58C-4B12-A793E0E76D1B}"/>
              </a:ext>
            </a:extLst>
          </p:cNvPr>
          <p:cNvSpPr/>
          <p:nvPr/>
        </p:nvSpPr>
        <p:spPr>
          <a:xfrm>
            <a:off x="2863502" y="6454688"/>
            <a:ext cx="111790" cy="257342"/>
          </a:xfrm>
          <a:custGeom>
            <a:avLst/>
            <a:gdLst>
              <a:gd name="connsiteX0" fmla="*/ 111473 w 111790"/>
              <a:gd name="connsiteY0" fmla="*/ 87 h 257342"/>
              <a:gd name="connsiteX1" fmla="*/ 38448 w 111790"/>
              <a:gd name="connsiteY1" fmla="*/ 76287 h 257342"/>
              <a:gd name="connsiteX2" fmla="*/ 16223 w 111790"/>
              <a:gd name="connsiteY2" fmla="*/ 123912 h 257342"/>
              <a:gd name="connsiteX3" fmla="*/ 9873 w 111790"/>
              <a:gd name="connsiteY3" fmla="*/ 181062 h 257342"/>
              <a:gd name="connsiteX4" fmla="*/ 13048 w 111790"/>
              <a:gd name="connsiteY4" fmla="*/ 257262 h 257342"/>
              <a:gd name="connsiteX5" fmla="*/ 13048 w 111790"/>
              <a:gd name="connsiteY5" fmla="*/ 193762 h 257342"/>
              <a:gd name="connsiteX6" fmla="*/ 348 w 111790"/>
              <a:gd name="connsiteY6" fmla="*/ 104862 h 257342"/>
              <a:gd name="connsiteX7" fmla="*/ 28923 w 111790"/>
              <a:gd name="connsiteY7" fmla="*/ 63587 h 257342"/>
              <a:gd name="connsiteX8" fmla="*/ 6698 w 111790"/>
              <a:gd name="connsiteY8" fmla="*/ 92162 h 257342"/>
              <a:gd name="connsiteX9" fmla="*/ 111473 w 111790"/>
              <a:gd name="connsiteY9" fmla="*/ 8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90" h="257342">
                <a:moveTo>
                  <a:pt x="111473" y="87"/>
                </a:moveTo>
                <a:cubicBezTo>
                  <a:pt x="116765" y="-2559"/>
                  <a:pt x="54323" y="55650"/>
                  <a:pt x="38448" y="76287"/>
                </a:cubicBezTo>
                <a:cubicBezTo>
                  <a:pt x="22573" y="96925"/>
                  <a:pt x="20986" y="106449"/>
                  <a:pt x="16223" y="123912"/>
                </a:cubicBezTo>
                <a:cubicBezTo>
                  <a:pt x="11460" y="141375"/>
                  <a:pt x="10402" y="158837"/>
                  <a:pt x="9873" y="181062"/>
                </a:cubicBezTo>
                <a:cubicBezTo>
                  <a:pt x="9344" y="203287"/>
                  <a:pt x="12519" y="255145"/>
                  <a:pt x="13048" y="257262"/>
                </a:cubicBezTo>
                <a:cubicBezTo>
                  <a:pt x="13577" y="259379"/>
                  <a:pt x="15165" y="219162"/>
                  <a:pt x="13048" y="193762"/>
                </a:cubicBezTo>
                <a:cubicBezTo>
                  <a:pt x="10931" y="168362"/>
                  <a:pt x="-2298" y="126558"/>
                  <a:pt x="348" y="104862"/>
                </a:cubicBezTo>
                <a:cubicBezTo>
                  <a:pt x="2994" y="83166"/>
                  <a:pt x="27865" y="65704"/>
                  <a:pt x="28923" y="63587"/>
                </a:cubicBezTo>
                <a:cubicBezTo>
                  <a:pt x="29981" y="61470"/>
                  <a:pt x="-3356" y="99570"/>
                  <a:pt x="6698" y="92162"/>
                </a:cubicBezTo>
                <a:cubicBezTo>
                  <a:pt x="16752" y="84754"/>
                  <a:pt x="106181" y="2733"/>
                  <a:pt x="111473" y="8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B36949DF-304C-BB16-7251-8C15281BC037}"/>
              </a:ext>
            </a:extLst>
          </p:cNvPr>
          <p:cNvSpPr/>
          <p:nvPr/>
        </p:nvSpPr>
        <p:spPr>
          <a:xfrm>
            <a:off x="2639115" y="6194065"/>
            <a:ext cx="40585" cy="202535"/>
          </a:xfrm>
          <a:custGeom>
            <a:avLst/>
            <a:gdLst>
              <a:gd name="connsiteX0" fmla="*/ 40585 w 40585"/>
              <a:gd name="connsiteY0" fmla="*/ 360 h 202535"/>
              <a:gd name="connsiteX1" fmla="*/ 2485 w 40585"/>
              <a:gd name="connsiteY1" fmla="*/ 121010 h 202535"/>
              <a:gd name="connsiteX2" fmla="*/ 5660 w 40585"/>
              <a:gd name="connsiteY2" fmla="*/ 200385 h 202535"/>
              <a:gd name="connsiteX3" fmla="*/ 5660 w 40585"/>
              <a:gd name="connsiteY3" fmla="*/ 171810 h 202535"/>
              <a:gd name="connsiteX4" fmla="*/ 2485 w 40585"/>
              <a:gd name="connsiteY4" fmla="*/ 86085 h 202535"/>
              <a:gd name="connsiteX5" fmla="*/ 40585 w 40585"/>
              <a:gd name="connsiteY5" fmla="*/ 360 h 20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85" h="202535">
                <a:moveTo>
                  <a:pt x="40585" y="360"/>
                </a:moveTo>
                <a:cubicBezTo>
                  <a:pt x="40585" y="6181"/>
                  <a:pt x="8306" y="87673"/>
                  <a:pt x="2485" y="121010"/>
                </a:cubicBezTo>
                <a:cubicBezTo>
                  <a:pt x="-3336" y="154347"/>
                  <a:pt x="5131" y="191918"/>
                  <a:pt x="5660" y="200385"/>
                </a:cubicBezTo>
                <a:cubicBezTo>
                  <a:pt x="6189" y="208852"/>
                  <a:pt x="6189" y="190860"/>
                  <a:pt x="5660" y="171810"/>
                </a:cubicBezTo>
                <a:cubicBezTo>
                  <a:pt x="5131" y="152760"/>
                  <a:pt x="-4394" y="111485"/>
                  <a:pt x="2485" y="86085"/>
                </a:cubicBezTo>
                <a:cubicBezTo>
                  <a:pt x="9364" y="60685"/>
                  <a:pt x="40585" y="-5461"/>
                  <a:pt x="40585" y="3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F4A3830-90A4-D279-F765-27FCF43172E7}"/>
              </a:ext>
            </a:extLst>
          </p:cNvPr>
          <p:cNvSpPr/>
          <p:nvPr/>
        </p:nvSpPr>
        <p:spPr>
          <a:xfrm>
            <a:off x="2498695" y="5356225"/>
            <a:ext cx="38135" cy="373877"/>
          </a:xfrm>
          <a:custGeom>
            <a:avLst/>
            <a:gdLst>
              <a:gd name="connsiteX0" fmla="*/ 38130 w 38135"/>
              <a:gd name="connsiteY0" fmla="*/ 0 h 373877"/>
              <a:gd name="connsiteX1" fmla="*/ 30 w 38135"/>
              <a:gd name="connsiteY1" fmla="*/ 254000 h 373877"/>
              <a:gd name="connsiteX2" fmla="*/ 31780 w 38135"/>
              <a:gd name="connsiteY2" fmla="*/ 371475 h 373877"/>
              <a:gd name="connsiteX3" fmla="*/ 34955 w 38135"/>
              <a:gd name="connsiteY3" fmla="*/ 327025 h 373877"/>
              <a:gd name="connsiteX4" fmla="*/ 3205 w 38135"/>
              <a:gd name="connsiteY4" fmla="*/ 254000 h 373877"/>
              <a:gd name="connsiteX5" fmla="*/ 38130 w 38135"/>
              <a:gd name="connsiteY5" fmla="*/ 0 h 37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35" h="373877">
                <a:moveTo>
                  <a:pt x="38130" y="0"/>
                </a:moveTo>
                <a:cubicBezTo>
                  <a:pt x="37601" y="0"/>
                  <a:pt x="1088" y="192088"/>
                  <a:pt x="30" y="254000"/>
                </a:cubicBezTo>
                <a:cubicBezTo>
                  <a:pt x="-1028" y="315912"/>
                  <a:pt x="25959" y="359304"/>
                  <a:pt x="31780" y="371475"/>
                </a:cubicBezTo>
                <a:cubicBezTo>
                  <a:pt x="37601" y="383646"/>
                  <a:pt x="39717" y="346604"/>
                  <a:pt x="34955" y="327025"/>
                </a:cubicBezTo>
                <a:cubicBezTo>
                  <a:pt x="30193" y="307446"/>
                  <a:pt x="4792" y="304800"/>
                  <a:pt x="3205" y="254000"/>
                </a:cubicBezTo>
                <a:cubicBezTo>
                  <a:pt x="1617" y="203200"/>
                  <a:pt x="38659" y="0"/>
                  <a:pt x="3813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DEBB2C9-1864-95A0-E079-38FD39D46405}"/>
              </a:ext>
            </a:extLst>
          </p:cNvPr>
          <p:cNvSpPr/>
          <p:nvPr/>
        </p:nvSpPr>
        <p:spPr>
          <a:xfrm>
            <a:off x="3647897" y="7152121"/>
            <a:ext cx="224392" cy="911959"/>
          </a:xfrm>
          <a:custGeom>
            <a:avLst/>
            <a:gdLst>
              <a:gd name="connsiteX0" fmla="*/ 10 w 224392"/>
              <a:gd name="connsiteY0" fmla="*/ 1524 h 911959"/>
              <a:gd name="connsiteX1" fmla="*/ 103405 w 224392"/>
              <a:gd name="connsiteY1" fmla="*/ 398949 h 911959"/>
              <a:gd name="connsiteX2" fmla="*/ 216493 w 224392"/>
              <a:gd name="connsiteY2" fmla="*/ 883613 h 911959"/>
              <a:gd name="connsiteX3" fmla="*/ 206800 w 224392"/>
              <a:gd name="connsiteY3" fmla="*/ 828685 h 911959"/>
              <a:gd name="connsiteX4" fmla="*/ 142178 w 224392"/>
              <a:gd name="connsiteY4" fmla="*/ 612201 h 911959"/>
              <a:gd name="connsiteX5" fmla="*/ 151871 w 224392"/>
              <a:gd name="connsiteY5" fmla="*/ 163079 h 911959"/>
              <a:gd name="connsiteX6" fmla="*/ 119560 w 224392"/>
              <a:gd name="connsiteY6" fmla="*/ 402180 h 911959"/>
              <a:gd name="connsiteX7" fmla="*/ 96943 w 224392"/>
              <a:gd name="connsiteY7" fmla="*/ 266474 h 911959"/>
              <a:gd name="connsiteX8" fmla="*/ 10 w 224392"/>
              <a:gd name="connsiteY8" fmla="*/ 1524 h 9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92" h="911959">
                <a:moveTo>
                  <a:pt x="10" y="1524"/>
                </a:moveTo>
                <a:cubicBezTo>
                  <a:pt x="1087" y="23603"/>
                  <a:pt x="67325" y="251934"/>
                  <a:pt x="103405" y="398949"/>
                </a:cubicBezTo>
                <a:cubicBezTo>
                  <a:pt x="139486" y="545964"/>
                  <a:pt x="199261" y="811990"/>
                  <a:pt x="216493" y="883613"/>
                </a:cubicBezTo>
                <a:cubicBezTo>
                  <a:pt x="233726" y="955236"/>
                  <a:pt x="219186" y="873920"/>
                  <a:pt x="206800" y="828685"/>
                </a:cubicBezTo>
                <a:cubicBezTo>
                  <a:pt x="194414" y="783450"/>
                  <a:pt x="151333" y="723135"/>
                  <a:pt x="142178" y="612201"/>
                </a:cubicBezTo>
                <a:cubicBezTo>
                  <a:pt x="133023" y="501267"/>
                  <a:pt x="155641" y="198082"/>
                  <a:pt x="151871" y="163079"/>
                </a:cubicBezTo>
                <a:cubicBezTo>
                  <a:pt x="148101" y="128076"/>
                  <a:pt x="128715" y="384948"/>
                  <a:pt x="119560" y="402180"/>
                </a:cubicBezTo>
                <a:cubicBezTo>
                  <a:pt x="110405" y="419413"/>
                  <a:pt x="113637" y="329480"/>
                  <a:pt x="96943" y="266474"/>
                </a:cubicBezTo>
                <a:cubicBezTo>
                  <a:pt x="80249" y="203468"/>
                  <a:pt x="-1067" y="-20555"/>
                  <a:pt x="10" y="15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9E896636-39E0-D483-9A88-EB65481C4A7B}"/>
              </a:ext>
            </a:extLst>
          </p:cNvPr>
          <p:cNvSpPr/>
          <p:nvPr/>
        </p:nvSpPr>
        <p:spPr>
          <a:xfrm>
            <a:off x="3860331" y="8052859"/>
            <a:ext cx="112260" cy="447523"/>
          </a:xfrm>
          <a:custGeom>
            <a:avLst/>
            <a:gdLst>
              <a:gd name="connsiteX0" fmla="*/ 828 w 112260"/>
              <a:gd name="connsiteY0" fmla="*/ 8724 h 447523"/>
              <a:gd name="connsiteX1" fmla="*/ 88068 w 112260"/>
              <a:gd name="connsiteY1" fmla="*/ 267212 h 447523"/>
              <a:gd name="connsiteX2" fmla="*/ 104223 w 112260"/>
              <a:gd name="connsiteY2" fmla="*/ 444922 h 447523"/>
              <a:gd name="connsiteX3" fmla="*/ 110685 w 112260"/>
              <a:gd name="connsiteY3" fmla="*/ 364145 h 447523"/>
              <a:gd name="connsiteX4" fmla="*/ 75143 w 112260"/>
              <a:gd name="connsiteY4" fmla="*/ 241363 h 447523"/>
              <a:gd name="connsiteX5" fmla="*/ 46063 w 112260"/>
              <a:gd name="connsiteY5" fmla="*/ 76577 h 447523"/>
              <a:gd name="connsiteX6" fmla="*/ 828 w 112260"/>
              <a:gd name="connsiteY6" fmla="*/ 8724 h 44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60" h="447523">
                <a:moveTo>
                  <a:pt x="828" y="8724"/>
                </a:moveTo>
                <a:cubicBezTo>
                  <a:pt x="7829" y="40496"/>
                  <a:pt x="70836" y="194512"/>
                  <a:pt x="88068" y="267212"/>
                </a:cubicBezTo>
                <a:cubicBezTo>
                  <a:pt x="105300" y="339912"/>
                  <a:pt x="100454" y="428767"/>
                  <a:pt x="104223" y="444922"/>
                </a:cubicBezTo>
                <a:cubicBezTo>
                  <a:pt x="107993" y="461078"/>
                  <a:pt x="115532" y="398071"/>
                  <a:pt x="110685" y="364145"/>
                </a:cubicBezTo>
                <a:cubicBezTo>
                  <a:pt x="105838" y="330219"/>
                  <a:pt x="85913" y="289291"/>
                  <a:pt x="75143" y="241363"/>
                </a:cubicBezTo>
                <a:cubicBezTo>
                  <a:pt x="64373" y="193435"/>
                  <a:pt x="58987" y="113735"/>
                  <a:pt x="46063" y="76577"/>
                </a:cubicBezTo>
                <a:cubicBezTo>
                  <a:pt x="33139" y="39419"/>
                  <a:pt x="-6173" y="-23048"/>
                  <a:pt x="828" y="87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7EF002F3-0903-D449-1692-F9983F308407}"/>
              </a:ext>
            </a:extLst>
          </p:cNvPr>
          <p:cNvSpPr/>
          <p:nvPr/>
        </p:nvSpPr>
        <p:spPr>
          <a:xfrm>
            <a:off x="4106496" y="7586570"/>
            <a:ext cx="74584" cy="613998"/>
          </a:xfrm>
          <a:custGeom>
            <a:avLst/>
            <a:gdLst>
              <a:gd name="connsiteX0" fmla="*/ 16382 w 74584"/>
              <a:gd name="connsiteY0" fmla="*/ 42 h 613998"/>
              <a:gd name="connsiteX1" fmla="*/ 74541 w 74584"/>
              <a:gd name="connsiteY1" fmla="*/ 245605 h 613998"/>
              <a:gd name="connsiteX2" fmla="*/ 26075 w 74584"/>
              <a:gd name="connsiteY2" fmla="*/ 604257 h 613998"/>
              <a:gd name="connsiteX3" fmla="*/ 38999 w 74584"/>
              <a:gd name="connsiteY3" fmla="*/ 494400 h 613998"/>
              <a:gd name="connsiteX4" fmla="*/ 26075 w 74584"/>
              <a:gd name="connsiteY4" fmla="*/ 303765 h 613998"/>
              <a:gd name="connsiteX5" fmla="*/ 226 w 74584"/>
              <a:gd name="connsiteY5" fmla="*/ 100206 h 613998"/>
              <a:gd name="connsiteX6" fmla="*/ 42231 w 74584"/>
              <a:gd name="connsiteY6" fmla="*/ 310227 h 613998"/>
              <a:gd name="connsiteX7" fmla="*/ 58386 w 74584"/>
              <a:gd name="connsiteY7" fmla="*/ 226219 h 613998"/>
              <a:gd name="connsiteX8" fmla="*/ 16382 w 74584"/>
              <a:gd name="connsiteY8" fmla="*/ 42 h 61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584" h="613998">
                <a:moveTo>
                  <a:pt x="16382" y="42"/>
                </a:moveTo>
                <a:cubicBezTo>
                  <a:pt x="19074" y="3273"/>
                  <a:pt x="72926" y="144903"/>
                  <a:pt x="74541" y="245605"/>
                </a:cubicBezTo>
                <a:cubicBezTo>
                  <a:pt x="76156" y="346307"/>
                  <a:pt x="31999" y="562791"/>
                  <a:pt x="26075" y="604257"/>
                </a:cubicBezTo>
                <a:cubicBezTo>
                  <a:pt x="20151" y="645723"/>
                  <a:pt x="38999" y="544482"/>
                  <a:pt x="38999" y="494400"/>
                </a:cubicBezTo>
                <a:cubicBezTo>
                  <a:pt x="38999" y="444318"/>
                  <a:pt x="32537" y="369464"/>
                  <a:pt x="26075" y="303765"/>
                </a:cubicBezTo>
                <a:cubicBezTo>
                  <a:pt x="19613" y="238066"/>
                  <a:pt x="-2467" y="99129"/>
                  <a:pt x="226" y="100206"/>
                </a:cubicBezTo>
                <a:cubicBezTo>
                  <a:pt x="2919" y="101283"/>
                  <a:pt x="32538" y="289225"/>
                  <a:pt x="42231" y="310227"/>
                </a:cubicBezTo>
                <a:cubicBezTo>
                  <a:pt x="51924" y="331229"/>
                  <a:pt x="61079" y="275762"/>
                  <a:pt x="58386" y="226219"/>
                </a:cubicBezTo>
                <a:cubicBezTo>
                  <a:pt x="55693" y="176676"/>
                  <a:pt x="13690" y="-3189"/>
                  <a:pt x="16382" y="42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571AD3A-6555-19C2-FC83-90F417E112CC}"/>
              </a:ext>
            </a:extLst>
          </p:cNvPr>
          <p:cNvSpPr/>
          <p:nvPr/>
        </p:nvSpPr>
        <p:spPr>
          <a:xfrm>
            <a:off x="3815205" y="7983884"/>
            <a:ext cx="151588" cy="898038"/>
          </a:xfrm>
          <a:custGeom>
            <a:avLst/>
            <a:gdLst>
              <a:gd name="connsiteX0" fmla="*/ 7181 w 151588"/>
              <a:gd name="connsiteY0" fmla="*/ 153 h 898038"/>
              <a:gd name="connsiteX1" fmla="*/ 13643 w 151588"/>
              <a:gd name="connsiteY1" fmla="*/ 278027 h 898038"/>
              <a:gd name="connsiteX2" fmla="*/ 146118 w 151588"/>
              <a:gd name="connsiteY2" fmla="*/ 875780 h 898038"/>
              <a:gd name="connsiteX3" fmla="*/ 123500 w 151588"/>
              <a:gd name="connsiteY3" fmla="*/ 756229 h 898038"/>
              <a:gd name="connsiteX4" fmla="*/ 97652 w 151588"/>
              <a:gd name="connsiteY4" fmla="*/ 620523 h 898038"/>
              <a:gd name="connsiteX5" fmla="*/ 65341 w 151588"/>
              <a:gd name="connsiteY5" fmla="*/ 300645 h 898038"/>
              <a:gd name="connsiteX6" fmla="*/ 65341 w 151588"/>
              <a:gd name="connsiteY6" fmla="*/ 407271 h 898038"/>
              <a:gd name="connsiteX7" fmla="*/ 39492 w 151588"/>
              <a:gd name="connsiteY7" fmla="*/ 310338 h 898038"/>
              <a:gd name="connsiteX8" fmla="*/ 7181 w 151588"/>
              <a:gd name="connsiteY8" fmla="*/ 153 h 8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588" h="898038">
                <a:moveTo>
                  <a:pt x="7181" y="153"/>
                </a:moveTo>
                <a:cubicBezTo>
                  <a:pt x="2873" y="-5232"/>
                  <a:pt x="-9513" y="132089"/>
                  <a:pt x="13643" y="278027"/>
                </a:cubicBezTo>
                <a:cubicBezTo>
                  <a:pt x="36799" y="423965"/>
                  <a:pt x="127809" y="796080"/>
                  <a:pt x="146118" y="875780"/>
                </a:cubicBezTo>
                <a:cubicBezTo>
                  <a:pt x="164428" y="955480"/>
                  <a:pt x="131578" y="798772"/>
                  <a:pt x="123500" y="756229"/>
                </a:cubicBezTo>
                <a:cubicBezTo>
                  <a:pt x="115422" y="713686"/>
                  <a:pt x="107345" y="696454"/>
                  <a:pt x="97652" y="620523"/>
                </a:cubicBezTo>
                <a:cubicBezTo>
                  <a:pt x="87959" y="544592"/>
                  <a:pt x="70726" y="336187"/>
                  <a:pt x="65341" y="300645"/>
                </a:cubicBezTo>
                <a:cubicBezTo>
                  <a:pt x="59956" y="265103"/>
                  <a:pt x="69649" y="405656"/>
                  <a:pt x="65341" y="407271"/>
                </a:cubicBezTo>
                <a:cubicBezTo>
                  <a:pt x="61033" y="408886"/>
                  <a:pt x="48647" y="371190"/>
                  <a:pt x="39492" y="310338"/>
                </a:cubicBezTo>
                <a:cubicBezTo>
                  <a:pt x="30337" y="249486"/>
                  <a:pt x="11489" y="5538"/>
                  <a:pt x="7181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E1E187F-808C-06D6-DE3A-153ECD58E30E}"/>
              </a:ext>
            </a:extLst>
          </p:cNvPr>
          <p:cNvSpPr/>
          <p:nvPr/>
        </p:nvSpPr>
        <p:spPr>
          <a:xfrm>
            <a:off x="4604581" y="6419855"/>
            <a:ext cx="904572" cy="848524"/>
          </a:xfrm>
          <a:custGeom>
            <a:avLst/>
            <a:gdLst>
              <a:gd name="connsiteX0" fmla="*/ 904437 w 904572"/>
              <a:gd name="connsiteY0" fmla="*/ 332 h 848524"/>
              <a:gd name="connsiteX1" fmla="*/ 616869 w 904572"/>
              <a:gd name="connsiteY1" fmla="*/ 148962 h 848524"/>
              <a:gd name="connsiteX2" fmla="*/ 461777 w 904572"/>
              <a:gd name="connsiteY2" fmla="*/ 200659 h 848524"/>
              <a:gd name="connsiteX3" fmla="*/ 700878 w 904572"/>
              <a:gd name="connsiteY3" fmla="*/ 155424 h 848524"/>
              <a:gd name="connsiteX4" fmla="*/ 600714 w 904572"/>
              <a:gd name="connsiteY4" fmla="*/ 268512 h 848524"/>
              <a:gd name="connsiteX5" fmla="*/ 487625 w 904572"/>
              <a:gd name="connsiteY5" fmla="*/ 433298 h 848524"/>
              <a:gd name="connsiteX6" fmla="*/ 19117 w 904572"/>
              <a:gd name="connsiteY6" fmla="*/ 827492 h 848524"/>
              <a:gd name="connsiteX7" fmla="*/ 141898 w 904572"/>
              <a:gd name="connsiteY7" fmla="*/ 743484 h 848524"/>
              <a:gd name="connsiteX8" fmla="*/ 610407 w 904572"/>
              <a:gd name="connsiteY8" fmla="*/ 310517 h 848524"/>
              <a:gd name="connsiteX9" fmla="*/ 500550 w 904572"/>
              <a:gd name="connsiteY9" fmla="*/ 371908 h 848524"/>
              <a:gd name="connsiteX10" fmla="*/ 652411 w 904572"/>
              <a:gd name="connsiteY10" fmla="*/ 194197 h 848524"/>
              <a:gd name="connsiteX11" fmla="*/ 904437 w 904572"/>
              <a:gd name="connsiteY11" fmla="*/ 332 h 84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572" h="848524">
                <a:moveTo>
                  <a:pt x="904437" y="332"/>
                </a:moveTo>
                <a:cubicBezTo>
                  <a:pt x="898513" y="-7207"/>
                  <a:pt x="690646" y="115574"/>
                  <a:pt x="616869" y="148962"/>
                </a:cubicBezTo>
                <a:cubicBezTo>
                  <a:pt x="543092" y="182350"/>
                  <a:pt x="447775" y="199582"/>
                  <a:pt x="461777" y="200659"/>
                </a:cubicBezTo>
                <a:cubicBezTo>
                  <a:pt x="475779" y="201736"/>
                  <a:pt x="677722" y="144115"/>
                  <a:pt x="700878" y="155424"/>
                </a:cubicBezTo>
                <a:cubicBezTo>
                  <a:pt x="724034" y="166733"/>
                  <a:pt x="636256" y="222200"/>
                  <a:pt x="600714" y="268512"/>
                </a:cubicBezTo>
                <a:cubicBezTo>
                  <a:pt x="565172" y="314824"/>
                  <a:pt x="584558" y="340135"/>
                  <a:pt x="487625" y="433298"/>
                </a:cubicBezTo>
                <a:cubicBezTo>
                  <a:pt x="390692" y="526461"/>
                  <a:pt x="76738" y="775795"/>
                  <a:pt x="19117" y="827492"/>
                </a:cubicBezTo>
                <a:cubicBezTo>
                  <a:pt x="-38504" y="879189"/>
                  <a:pt x="43350" y="829646"/>
                  <a:pt x="141898" y="743484"/>
                </a:cubicBezTo>
                <a:cubicBezTo>
                  <a:pt x="240446" y="657322"/>
                  <a:pt x="550632" y="372446"/>
                  <a:pt x="610407" y="310517"/>
                </a:cubicBezTo>
                <a:cubicBezTo>
                  <a:pt x="670182" y="248588"/>
                  <a:pt x="493549" y="391295"/>
                  <a:pt x="500550" y="371908"/>
                </a:cubicBezTo>
                <a:cubicBezTo>
                  <a:pt x="507551" y="352521"/>
                  <a:pt x="584020" y="252895"/>
                  <a:pt x="652411" y="194197"/>
                </a:cubicBezTo>
                <a:cubicBezTo>
                  <a:pt x="720802" y="135499"/>
                  <a:pt x="910361" y="7871"/>
                  <a:pt x="904437" y="3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AE55FF11-E758-E3B1-3F87-B3CCE787F290}"/>
              </a:ext>
            </a:extLst>
          </p:cNvPr>
          <p:cNvSpPr/>
          <p:nvPr/>
        </p:nvSpPr>
        <p:spPr>
          <a:xfrm>
            <a:off x="4719873" y="6746423"/>
            <a:ext cx="748557" cy="614176"/>
          </a:xfrm>
          <a:custGeom>
            <a:avLst/>
            <a:gdLst>
              <a:gd name="connsiteX0" fmla="*/ 747140 w 748557"/>
              <a:gd name="connsiteY0" fmla="*/ 104 h 614176"/>
              <a:gd name="connsiteX1" fmla="*/ 488653 w 748557"/>
              <a:gd name="connsiteY1" fmla="*/ 226281 h 614176"/>
              <a:gd name="connsiteX2" fmla="*/ 7220 w 748557"/>
              <a:gd name="connsiteY2" fmla="*/ 604319 h 614176"/>
              <a:gd name="connsiteX3" fmla="*/ 223703 w 748557"/>
              <a:gd name="connsiteY3" fmla="*/ 471844 h 614176"/>
              <a:gd name="connsiteX4" fmla="*/ 556506 w 748557"/>
              <a:gd name="connsiteY4" fmla="*/ 132579 h 614176"/>
              <a:gd name="connsiteX5" fmla="*/ 382027 w 748557"/>
              <a:gd name="connsiteY5" fmla="*/ 252130 h 614176"/>
              <a:gd name="connsiteX6" fmla="*/ 747140 w 748557"/>
              <a:gd name="connsiteY6" fmla="*/ 104 h 61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557" h="614176">
                <a:moveTo>
                  <a:pt x="747140" y="104"/>
                </a:moveTo>
                <a:cubicBezTo>
                  <a:pt x="764911" y="-4204"/>
                  <a:pt x="611973" y="125579"/>
                  <a:pt x="488653" y="226281"/>
                </a:cubicBezTo>
                <a:cubicBezTo>
                  <a:pt x="365333" y="326983"/>
                  <a:pt x="51378" y="563392"/>
                  <a:pt x="7220" y="604319"/>
                </a:cubicBezTo>
                <a:cubicBezTo>
                  <a:pt x="-36938" y="645246"/>
                  <a:pt x="132155" y="550467"/>
                  <a:pt x="223703" y="471844"/>
                </a:cubicBezTo>
                <a:cubicBezTo>
                  <a:pt x="315251" y="393221"/>
                  <a:pt x="530119" y="169198"/>
                  <a:pt x="556506" y="132579"/>
                </a:cubicBezTo>
                <a:cubicBezTo>
                  <a:pt x="582893" y="95960"/>
                  <a:pt x="346485" y="272594"/>
                  <a:pt x="382027" y="252130"/>
                </a:cubicBezTo>
                <a:cubicBezTo>
                  <a:pt x="417569" y="231666"/>
                  <a:pt x="729369" y="4412"/>
                  <a:pt x="747140" y="104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E59260C5-8B52-47C8-1364-EFD3A6464D61}"/>
              </a:ext>
            </a:extLst>
          </p:cNvPr>
          <p:cNvSpPr/>
          <p:nvPr/>
        </p:nvSpPr>
        <p:spPr>
          <a:xfrm>
            <a:off x="5142701" y="6649530"/>
            <a:ext cx="321610" cy="1155932"/>
          </a:xfrm>
          <a:custGeom>
            <a:avLst/>
            <a:gdLst>
              <a:gd name="connsiteX0" fmla="*/ 246766 w 321610"/>
              <a:gd name="connsiteY0" fmla="*/ 64 h 1155932"/>
              <a:gd name="connsiteX1" fmla="*/ 49669 w 321610"/>
              <a:gd name="connsiteY1" fmla="*/ 475035 h 1155932"/>
              <a:gd name="connsiteX2" fmla="*/ 81980 w 321610"/>
              <a:gd name="connsiteY2" fmla="*/ 859536 h 1155932"/>
              <a:gd name="connsiteX3" fmla="*/ 75518 w 321610"/>
              <a:gd name="connsiteY3" fmla="*/ 817531 h 1155932"/>
              <a:gd name="connsiteX4" fmla="*/ 4434 w 321610"/>
              <a:gd name="connsiteY4" fmla="*/ 697981 h 1155932"/>
              <a:gd name="connsiteX5" fmla="*/ 220917 w 321610"/>
              <a:gd name="connsiteY5" fmla="*/ 1053401 h 1155932"/>
              <a:gd name="connsiteX6" fmla="*/ 321081 w 321610"/>
              <a:gd name="connsiteY6" fmla="*/ 1153565 h 1155932"/>
              <a:gd name="connsiteX7" fmla="*/ 182144 w 321610"/>
              <a:gd name="connsiteY7" fmla="*/ 979086 h 1155932"/>
              <a:gd name="connsiteX8" fmla="*/ 59363 w 321610"/>
              <a:gd name="connsiteY8" fmla="*/ 775527 h 1155932"/>
              <a:gd name="connsiteX9" fmla="*/ 23821 w 321610"/>
              <a:gd name="connsiteY9" fmla="*/ 526733 h 1155932"/>
              <a:gd name="connsiteX10" fmla="*/ 56132 w 321610"/>
              <a:gd name="connsiteY10" fmla="*/ 277939 h 1155932"/>
              <a:gd name="connsiteX11" fmla="*/ 52900 w 321610"/>
              <a:gd name="connsiteY11" fmla="*/ 439493 h 1155932"/>
              <a:gd name="connsiteX12" fmla="*/ 246766 w 321610"/>
              <a:gd name="connsiteY12" fmla="*/ 64 h 11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610" h="1155932">
                <a:moveTo>
                  <a:pt x="246766" y="64"/>
                </a:moveTo>
                <a:cubicBezTo>
                  <a:pt x="246227" y="5988"/>
                  <a:pt x="77133" y="331790"/>
                  <a:pt x="49669" y="475035"/>
                </a:cubicBezTo>
                <a:cubicBezTo>
                  <a:pt x="22205" y="618280"/>
                  <a:pt x="77672" y="802453"/>
                  <a:pt x="81980" y="859536"/>
                </a:cubicBezTo>
                <a:cubicBezTo>
                  <a:pt x="86288" y="916619"/>
                  <a:pt x="88442" y="844457"/>
                  <a:pt x="75518" y="817531"/>
                </a:cubicBezTo>
                <a:cubicBezTo>
                  <a:pt x="62594" y="790605"/>
                  <a:pt x="-19799" y="658669"/>
                  <a:pt x="4434" y="697981"/>
                </a:cubicBezTo>
                <a:cubicBezTo>
                  <a:pt x="28667" y="737293"/>
                  <a:pt x="168142" y="977470"/>
                  <a:pt x="220917" y="1053401"/>
                </a:cubicBezTo>
                <a:cubicBezTo>
                  <a:pt x="273692" y="1129332"/>
                  <a:pt x="327543" y="1165951"/>
                  <a:pt x="321081" y="1153565"/>
                </a:cubicBezTo>
                <a:cubicBezTo>
                  <a:pt x="314619" y="1141179"/>
                  <a:pt x="225764" y="1042092"/>
                  <a:pt x="182144" y="979086"/>
                </a:cubicBezTo>
                <a:cubicBezTo>
                  <a:pt x="138524" y="916080"/>
                  <a:pt x="85750" y="850919"/>
                  <a:pt x="59363" y="775527"/>
                </a:cubicBezTo>
                <a:cubicBezTo>
                  <a:pt x="32976" y="700135"/>
                  <a:pt x="24359" y="609664"/>
                  <a:pt x="23821" y="526733"/>
                </a:cubicBezTo>
                <a:cubicBezTo>
                  <a:pt x="23282" y="443802"/>
                  <a:pt x="51286" y="292479"/>
                  <a:pt x="56132" y="277939"/>
                </a:cubicBezTo>
                <a:cubicBezTo>
                  <a:pt x="60978" y="263399"/>
                  <a:pt x="20589" y="478266"/>
                  <a:pt x="52900" y="439493"/>
                </a:cubicBezTo>
                <a:cubicBezTo>
                  <a:pt x="85211" y="400720"/>
                  <a:pt x="247305" y="-5860"/>
                  <a:pt x="246766" y="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C8404EEB-2EEF-0FED-8675-56DC79BF8850}"/>
              </a:ext>
            </a:extLst>
          </p:cNvPr>
          <p:cNvSpPr/>
          <p:nvPr/>
        </p:nvSpPr>
        <p:spPr>
          <a:xfrm>
            <a:off x="5441151" y="6662265"/>
            <a:ext cx="84937" cy="620672"/>
          </a:xfrm>
          <a:custGeom>
            <a:avLst/>
            <a:gdLst>
              <a:gd name="connsiteX0" fmla="*/ 61404 w 84937"/>
              <a:gd name="connsiteY0" fmla="*/ 254 h 620672"/>
              <a:gd name="connsiteX1" fmla="*/ 16169 w 84937"/>
              <a:gd name="connsiteY1" fmla="*/ 213506 h 620672"/>
              <a:gd name="connsiteX2" fmla="*/ 84022 w 84937"/>
              <a:gd name="connsiteY2" fmla="*/ 610931 h 620672"/>
              <a:gd name="connsiteX3" fmla="*/ 51711 w 84937"/>
              <a:gd name="connsiteY3" fmla="*/ 478456 h 620672"/>
              <a:gd name="connsiteX4" fmla="*/ 14 w 84937"/>
              <a:gd name="connsiteY4" fmla="*/ 252279 h 620672"/>
              <a:gd name="connsiteX5" fmla="*/ 61404 w 84937"/>
              <a:gd name="connsiteY5" fmla="*/ 254 h 62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37" h="620672">
                <a:moveTo>
                  <a:pt x="61404" y="254"/>
                </a:moveTo>
                <a:cubicBezTo>
                  <a:pt x="64097" y="-6208"/>
                  <a:pt x="12399" y="111727"/>
                  <a:pt x="16169" y="213506"/>
                </a:cubicBezTo>
                <a:cubicBezTo>
                  <a:pt x="19939" y="315285"/>
                  <a:pt x="78098" y="566773"/>
                  <a:pt x="84022" y="610931"/>
                </a:cubicBezTo>
                <a:cubicBezTo>
                  <a:pt x="89946" y="655089"/>
                  <a:pt x="65712" y="538231"/>
                  <a:pt x="51711" y="478456"/>
                </a:cubicBezTo>
                <a:cubicBezTo>
                  <a:pt x="37710" y="418681"/>
                  <a:pt x="1091" y="326594"/>
                  <a:pt x="14" y="252279"/>
                </a:cubicBezTo>
                <a:cubicBezTo>
                  <a:pt x="-1063" y="177964"/>
                  <a:pt x="58711" y="6716"/>
                  <a:pt x="61404" y="2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E5431E-E8E7-4DB2-9248-7180EF4FDC3E}"/>
              </a:ext>
            </a:extLst>
          </p:cNvPr>
          <p:cNvSpPr/>
          <p:nvPr/>
        </p:nvSpPr>
        <p:spPr>
          <a:xfrm>
            <a:off x="5521636" y="6681856"/>
            <a:ext cx="217005" cy="1109969"/>
          </a:xfrm>
          <a:custGeom>
            <a:avLst/>
            <a:gdLst>
              <a:gd name="connsiteX0" fmla="*/ 216789 w 217005"/>
              <a:gd name="connsiteY0" fmla="*/ 25898 h 1109969"/>
              <a:gd name="connsiteX1" fmla="*/ 113394 w 217005"/>
              <a:gd name="connsiteY1" fmla="*/ 520256 h 1109969"/>
              <a:gd name="connsiteX2" fmla="*/ 145705 w 217005"/>
              <a:gd name="connsiteY2" fmla="*/ 1092160 h 1109969"/>
              <a:gd name="connsiteX3" fmla="*/ 142474 w 217005"/>
              <a:gd name="connsiteY3" fmla="*/ 920911 h 1109969"/>
              <a:gd name="connsiteX4" fmla="*/ 110163 w 217005"/>
              <a:gd name="connsiteY4" fmla="*/ 475020 h 1109969"/>
              <a:gd name="connsiteX5" fmla="*/ 306 w 217005"/>
              <a:gd name="connsiteY5" fmla="*/ 49 h 1109969"/>
              <a:gd name="connsiteX6" fmla="*/ 81083 w 217005"/>
              <a:gd name="connsiteY6" fmla="*/ 442709 h 1109969"/>
              <a:gd name="connsiteX7" fmla="*/ 216789 w 217005"/>
              <a:gd name="connsiteY7" fmla="*/ 25898 h 110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005" h="1109969">
                <a:moveTo>
                  <a:pt x="216789" y="25898"/>
                </a:moveTo>
                <a:cubicBezTo>
                  <a:pt x="222174" y="38823"/>
                  <a:pt x="125241" y="342546"/>
                  <a:pt x="113394" y="520256"/>
                </a:cubicBezTo>
                <a:cubicBezTo>
                  <a:pt x="101547" y="697966"/>
                  <a:pt x="140858" y="1025384"/>
                  <a:pt x="145705" y="1092160"/>
                </a:cubicBezTo>
                <a:cubicBezTo>
                  <a:pt x="150552" y="1158936"/>
                  <a:pt x="148398" y="1023768"/>
                  <a:pt x="142474" y="920911"/>
                </a:cubicBezTo>
                <a:cubicBezTo>
                  <a:pt x="136550" y="818054"/>
                  <a:pt x="133858" y="628497"/>
                  <a:pt x="110163" y="475020"/>
                </a:cubicBezTo>
                <a:cubicBezTo>
                  <a:pt x="86468" y="321543"/>
                  <a:pt x="5153" y="5434"/>
                  <a:pt x="306" y="49"/>
                </a:cubicBezTo>
                <a:cubicBezTo>
                  <a:pt x="-4541" y="-5336"/>
                  <a:pt x="49311" y="431400"/>
                  <a:pt x="81083" y="442709"/>
                </a:cubicBezTo>
                <a:cubicBezTo>
                  <a:pt x="112855" y="454018"/>
                  <a:pt x="211404" y="12973"/>
                  <a:pt x="216789" y="258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69BF4C3F-9AF2-7AAC-C0B1-2BA0EB1823EA}"/>
              </a:ext>
            </a:extLst>
          </p:cNvPr>
          <p:cNvSpPr/>
          <p:nvPr/>
        </p:nvSpPr>
        <p:spPr>
          <a:xfrm>
            <a:off x="3574952" y="7114557"/>
            <a:ext cx="125203" cy="744405"/>
          </a:xfrm>
          <a:custGeom>
            <a:avLst/>
            <a:gdLst>
              <a:gd name="connsiteX0" fmla="*/ 98 w 125203"/>
              <a:gd name="connsiteY0" fmla="*/ 618 h 744405"/>
              <a:gd name="connsiteX1" fmla="*/ 47723 w 125203"/>
              <a:gd name="connsiteY1" fmla="*/ 251443 h 744405"/>
              <a:gd name="connsiteX2" fmla="*/ 92173 w 125203"/>
              <a:gd name="connsiteY2" fmla="*/ 556243 h 744405"/>
              <a:gd name="connsiteX3" fmla="*/ 117573 w 125203"/>
              <a:gd name="connsiteY3" fmla="*/ 734043 h 744405"/>
              <a:gd name="connsiteX4" fmla="*/ 117573 w 125203"/>
              <a:gd name="connsiteY4" fmla="*/ 673718 h 744405"/>
              <a:gd name="connsiteX5" fmla="*/ 28673 w 125203"/>
              <a:gd name="connsiteY5" fmla="*/ 267318 h 744405"/>
              <a:gd name="connsiteX6" fmla="*/ 35023 w 125203"/>
              <a:gd name="connsiteY6" fmla="*/ 324468 h 744405"/>
              <a:gd name="connsiteX7" fmla="*/ 98 w 125203"/>
              <a:gd name="connsiteY7" fmla="*/ 618 h 74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03" h="744405">
                <a:moveTo>
                  <a:pt x="98" y="618"/>
                </a:moveTo>
                <a:cubicBezTo>
                  <a:pt x="2215" y="-11553"/>
                  <a:pt x="32377" y="158839"/>
                  <a:pt x="47723" y="251443"/>
                </a:cubicBezTo>
                <a:cubicBezTo>
                  <a:pt x="63069" y="344047"/>
                  <a:pt x="80531" y="475810"/>
                  <a:pt x="92173" y="556243"/>
                </a:cubicBezTo>
                <a:cubicBezTo>
                  <a:pt x="103815" y="636676"/>
                  <a:pt x="113340" y="714464"/>
                  <a:pt x="117573" y="734043"/>
                </a:cubicBezTo>
                <a:cubicBezTo>
                  <a:pt x="121806" y="753622"/>
                  <a:pt x="132390" y="751506"/>
                  <a:pt x="117573" y="673718"/>
                </a:cubicBezTo>
                <a:cubicBezTo>
                  <a:pt x="102756" y="595930"/>
                  <a:pt x="42431" y="325526"/>
                  <a:pt x="28673" y="267318"/>
                </a:cubicBezTo>
                <a:cubicBezTo>
                  <a:pt x="14915" y="209110"/>
                  <a:pt x="39256" y="363626"/>
                  <a:pt x="35023" y="324468"/>
                </a:cubicBezTo>
                <a:cubicBezTo>
                  <a:pt x="30790" y="285310"/>
                  <a:pt x="-2019" y="12789"/>
                  <a:pt x="98" y="6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9CB9759-A3A4-ACE9-B562-779ABFAFAC4A}"/>
              </a:ext>
            </a:extLst>
          </p:cNvPr>
          <p:cNvSpPr/>
          <p:nvPr/>
        </p:nvSpPr>
        <p:spPr>
          <a:xfrm>
            <a:off x="3701924" y="7722047"/>
            <a:ext cx="165041" cy="1089666"/>
          </a:xfrm>
          <a:custGeom>
            <a:avLst/>
            <a:gdLst>
              <a:gd name="connsiteX0" fmla="*/ 22351 w 165041"/>
              <a:gd name="connsiteY0" fmla="*/ 2728 h 1089666"/>
              <a:gd name="connsiteX1" fmla="*/ 47751 w 165041"/>
              <a:gd name="connsiteY1" fmla="*/ 367853 h 1089666"/>
              <a:gd name="connsiteX2" fmla="*/ 98551 w 165041"/>
              <a:gd name="connsiteY2" fmla="*/ 691703 h 1089666"/>
              <a:gd name="connsiteX3" fmla="*/ 158876 w 165041"/>
              <a:gd name="connsiteY3" fmla="*/ 1066353 h 1089666"/>
              <a:gd name="connsiteX4" fmla="*/ 146176 w 165041"/>
              <a:gd name="connsiteY4" fmla="*/ 977453 h 1089666"/>
              <a:gd name="connsiteX5" fmla="*/ 9651 w 165041"/>
              <a:gd name="connsiteY5" fmla="*/ 386903 h 1089666"/>
              <a:gd name="connsiteX6" fmla="*/ 12826 w 165041"/>
              <a:gd name="connsiteY6" fmla="*/ 437703 h 1089666"/>
              <a:gd name="connsiteX7" fmla="*/ 25526 w 165041"/>
              <a:gd name="connsiteY7" fmla="*/ 212278 h 1089666"/>
              <a:gd name="connsiteX8" fmla="*/ 22351 w 165041"/>
              <a:gd name="connsiteY8" fmla="*/ 2728 h 108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041" h="1089666">
                <a:moveTo>
                  <a:pt x="22351" y="2728"/>
                </a:moveTo>
                <a:cubicBezTo>
                  <a:pt x="26055" y="28657"/>
                  <a:pt x="35051" y="253024"/>
                  <a:pt x="47751" y="367853"/>
                </a:cubicBezTo>
                <a:cubicBezTo>
                  <a:pt x="60451" y="482682"/>
                  <a:pt x="80030" y="575286"/>
                  <a:pt x="98551" y="691703"/>
                </a:cubicBezTo>
                <a:cubicBezTo>
                  <a:pt x="117072" y="808120"/>
                  <a:pt x="150939" y="1018728"/>
                  <a:pt x="158876" y="1066353"/>
                </a:cubicBezTo>
                <a:cubicBezTo>
                  <a:pt x="166813" y="1113978"/>
                  <a:pt x="171047" y="1090695"/>
                  <a:pt x="146176" y="977453"/>
                </a:cubicBezTo>
                <a:cubicBezTo>
                  <a:pt x="121305" y="864211"/>
                  <a:pt x="31876" y="476861"/>
                  <a:pt x="9651" y="386903"/>
                </a:cubicBezTo>
                <a:cubicBezTo>
                  <a:pt x="-12574" y="296945"/>
                  <a:pt x="10180" y="466807"/>
                  <a:pt x="12826" y="437703"/>
                </a:cubicBezTo>
                <a:cubicBezTo>
                  <a:pt x="15472" y="408599"/>
                  <a:pt x="23939" y="282128"/>
                  <a:pt x="25526" y="212278"/>
                </a:cubicBezTo>
                <a:cubicBezTo>
                  <a:pt x="27114" y="142428"/>
                  <a:pt x="18647" y="-23201"/>
                  <a:pt x="22351" y="27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FAF279E5-8430-59AA-506A-D2FF7A3B427E}"/>
              </a:ext>
            </a:extLst>
          </p:cNvPr>
          <p:cNvSpPr/>
          <p:nvPr/>
        </p:nvSpPr>
        <p:spPr>
          <a:xfrm>
            <a:off x="3749521" y="8778856"/>
            <a:ext cx="118461" cy="280014"/>
          </a:xfrm>
          <a:custGeom>
            <a:avLst/>
            <a:gdLst>
              <a:gd name="connsiteX0" fmla="*/ 117629 w 118461"/>
              <a:gd name="connsiteY0" fmla="*/ 19 h 280014"/>
              <a:gd name="connsiteX1" fmla="*/ 57304 w 118461"/>
              <a:gd name="connsiteY1" fmla="*/ 130194 h 280014"/>
              <a:gd name="connsiteX2" fmla="*/ 44604 w 118461"/>
              <a:gd name="connsiteY2" fmla="*/ 184169 h 280014"/>
              <a:gd name="connsiteX3" fmla="*/ 154 w 118461"/>
              <a:gd name="connsiteY3" fmla="*/ 279419 h 280014"/>
              <a:gd name="connsiteX4" fmla="*/ 31904 w 118461"/>
              <a:gd name="connsiteY4" fmla="*/ 219094 h 280014"/>
              <a:gd name="connsiteX5" fmla="*/ 82704 w 118461"/>
              <a:gd name="connsiteY5" fmla="*/ 111144 h 280014"/>
              <a:gd name="connsiteX6" fmla="*/ 82704 w 118461"/>
              <a:gd name="connsiteY6" fmla="*/ 190519 h 280014"/>
              <a:gd name="connsiteX7" fmla="*/ 92229 w 118461"/>
              <a:gd name="connsiteY7" fmla="*/ 120669 h 280014"/>
              <a:gd name="connsiteX8" fmla="*/ 117629 w 118461"/>
              <a:gd name="connsiteY8" fmla="*/ 19 h 28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461" h="280014">
                <a:moveTo>
                  <a:pt x="117629" y="19"/>
                </a:moveTo>
                <a:cubicBezTo>
                  <a:pt x="111808" y="1607"/>
                  <a:pt x="69475" y="99502"/>
                  <a:pt x="57304" y="130194"/>
                </a:cubicBezTo>
                <a:cubicBezTo>
                  <a:pt x="45133" y="160886"/>
                  <a:pt x="54129" y="159298"/>
                  <a:pt x="44604" y="184169"/>
                </a:cubicBezTo>
                <a:cubicBezTo>
                  <a:pt x="35079" y="209040"/>
                  <a:pt x="2271" y="273598"/>
                  <a:pt x="154" y="279419"/>
                </a:cubicBezTo>
                <a:cubicBezTo>
                  <a:pt x="-1963" y="285240"/>
                  <a:pt x="18146" y="247140"/>
                  <a:pt x="31904" y="219094"/>
                </a:cubicBezTo>
                <a:cubicBezTo>
                  <a:pt x="45662" y="191048"/>
                  <a:pt x="74237" y="115907"/>
                  <a:pt x="82704" y="111144"/>
                </a:cubicBezTo>
                <a:cubicBezTo>
                  <a:pt x="91171" y="106381"/>
                  <a:pt x="81117" y="188932"/>
                  <a:pt x="82704" y="190519"/>
                </a:cubicBezTo>
                <a:cubicBezTo>
                  <a:pt x="84291" y="192106"/>
                  <a:pt x="87467" y="148186"/>
                  <a:pt x="92229" y="120669"/>
                </a:cubicBezTo>
                <a:cubicBezTo>
                  <a:pt x="96991" y="93152"/>
                  <a:pt x="123450" y="-1569"/>
                  <a:pt x="117629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9D3DC737-4095-BF16-700B-8C662CA96B3E}"/>
              </a:ext>
            </a:extLst>
          </p:cNvPr>
          <p:cNvSpPr/>
          <p:nvPr/>
        </p:nvSpPr>
        <p:spPr>
          <a:xfrm>
            <a:off x="3702050" y="8714803"/>
            <a:ext cx="147623" cy="346744"/>
          </a:xfrm>
          <a:custGeom>
            <a:avLst/>
            <a:gdLst>
              <a:gd name="connsiteX0" fmla="*/ 146050 w 147623"/>
              <a:gd name="connsiteY0" fmla="*/ 3747 h 346744"/>
              <a:gd name="connsiteX1" fmla="*/ 117475 w 147623"/>
              <a:gd name="connsiteY1" fmla="*/ 64072 h 346744"/>
              <a:gd name="connsiteX2" fmla="*/ 92075 w 147623"/>
              <a:gd name="connsiteY2" fmla="*/ 127572 h 346744"/>
              <a:gd name="connsiteX3" fmla="*/ 63500 w 147623"/>
              <a:gd name="connsiteY3" fmla="*/ 159322 h 346744"/>
              <a:gd name="connsiteX4" fmla="*/ 0 w 147623"/>
              <a:gd name="connsiteY4" fmla="*/ 172022 h 346744"/>
              <a:gd name="connsiteX5" fmla="*/ 63500 w 147623"/>
              <a:gd name="connsiteY5" fmla="*/ 191072 h 346744"/>
              <a:gd name="connsiteX6" fmla="*/ 104775 w 147623"/>
              <a:gd name="connsiteY6" fmla="*/ 222822 h 346744"/>
              <a:gd name="connsiteX7" fmla="*/ 28575 w 147623"/>
              <a:gd name="connsiteY7" fmla="*/ 276797 h 346744"/>
              <a:gd name="connsiteX8" fmla="*/ 22225 w 147623"/>
              <a:gd name="connsiteY8" fmla="*/ 346647 h 346744"/>
              <a:gd name="connsiteX9" fmla="*/ 79375 w 147623"/>
              <a:gd name="connsiteY9" fmla="*/ 260922 h 346744"/>
              <a:gd name="connsiteX10" fmla="*/ 66675 w 147623"/>
              <a:gd name="connsiteY10" fmla="*/ 178372 h 346744"/>
              <a:gd name="connsiteX11" fmla="*/ 146050 w 147623"/>
              <a:gd name="connsiteY11" fmla="*/ 3747 h 34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623" h="346744">
                <a:moveTo>
                  <a:pt x="146050" y="3747"/>
                </a:moveTo>
                <a:cubicBezTo>
                  <a:pt x="154517" y="-15303"/>
                  <a:pt x="126471" y="43435"/>
                  <a:pt x="117475" y="64072"/>
                </a:cubicBezTo>
                <a:cubicBezTo>
                  <a:pt x="108479" y="84710"/>
                  <a:pt x="101071" y="111697"/>
                  <a:pt x="92075" y="127572"/>
                </a:cubicBezTo>
                <a:cubicBezTo>
                  <a:pt x="83079" y="143447"/>
                  <a:pt x="78846" y="151914"/>
                  <a:pt x="63500" y="159322"/>
                </a:cubicBezTo>
                <a:cubicBezTo>
                  <a:pt x="48154" y="166730"/>
                  <a:pt x="0" y="166730"/>
                  <a:pt x="0" y="172022"/>
                </a:cubicBezTo>
                <a:cubicBezTo>
                  <a:pt x="0" y="177314"/>
                  <a:pt x="46038" y="182605"/>
                  <a:pt x="63500" y="191072"/>
                </a:cubicBezTo>
                <a:cubicBezTo>
                  <a:pt x="80962" y="199539"/>
                  <a:pt x="110596" y="208535"/>
                  <a:pt x="104775" y="222822"/>
                </a:cubicBezTo>
                <a:cubicBezTo>
                  <a:pt x="98954" y="237109"/>
                  <a:pt x="42333" y="256159"/>
                  <a:pt x="28575" y="276797"/>
                </a:cubicBezTo>
                <a:cubicBezTo>
                  <a:pt x="14817" y="297435"/>
                  <a:pt x="13758" y="349293"/>
                  <a:pt x="22225" y="346647"/>
                </a:cubicBezTo>
                <a:cubicBezTo>
                  <a:pt x="30692" y="344001"/>
                  <a:pt x="71967" y="288968"/>
                  <a:pt x="79375" y="260922"/>
                </a:cubicBezTo>
                <a:cubicBezTo>
                  <a:pt x="86783" y="232876"/>
                  <a:pt x="56092" y="217001"/>
                  <a:pt x="66675" y="178372"/>
                </a:cubicBezTo>
                <a:cubicBezTo>
                  <a:pt x="77258" y="139743"/>
                  <a:pt x="137583" y="22797"/>
                  <a:pt x="146050" y="37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2479A6A-6DBB-9ECF-00AC-0BE7E9E4A956}"/>
              </a:ext>
            </a:extLst>
          </p:cNvPr>
          <p:cNvSpPr/>
          <p:nvPr/>
        </p:nvSpPr>
        <p:spPr>
          <a:xfrm>
            <a:off x="3685451" y="8702059"/>
            <a:ext cx="216063" cy="188411"/>
          </a:xfrm>
          <a:custGeom>
            <a:avLst/>
            <a:gdLst>
              <a:gd name="connsiteX0" fmla="*/ 162649 w 216063"/>
              <a:gd name="connsiteY0" fmla="*/ 13316 h 188411"/>
              <a:gd name="connsiteX1" fmla="*/ 111849 w 216063"/>
              <a:gd name="connsiteY1" fmla="*/ 114916 h 188411"/>
              <a:gd name="connsiteX2" fmla="*/ 95974 w 216063"/>
              <a:gd name="connsiteY2" fmla="*/ 140316 h 188411"/>
              <a:gd name="connsiteX3" fmla="*/ 724 w 216063"/>
              <a:gd name="connsiteY3" fmla="*/ 187941 h 188411"/>
              <a:gd name="connsiteX4" fmla="*/ 54699 w 216063"/>
              <a:gd name="connsiteY4" fmla="*/ 162541 h 188411"/>
              <a:gd name="connsiteX5" fmla="*/ 102324 w 216063"/>
              <a:gd name="connsiteY5" fmla="*/ 127616 h 188411"/>
              <a:gd name="connsiteX6" fmla="*/ 99149 w 216063"/>
              <a:gd name="connsiteY6" fmla="*/ 79991 h 188411"/>
              <a:gd name="connsiteX7" fmla="*/ 99149 w 216063"/>
              <a:gd name="connsiteY7" fmla="*/ 99041 h 188411"/>
              <a:gd name="connsiteX8" fmla="*/ 213449 w 216063"/>
              <a:gd name="connsiteY8" fmla="*/ 10141 h 188411"/>
              <a:gd name="connsiteX9" fmla="*/ 162649 w 216063"/>
              <a:gd name="connsiteY9" fmla="*/ 13316 h 1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63" h="188411">
                <a:moveTo>
                  <a:pt x="162649" y="13316"/>
                </a:moveTo>
                <a:cubicBezTo>
                  <a:pt x="145716" y="30778"/>
                  <a:pt x="122961" y="93749"/>
                  <a:pt x="111849" y="114916"/>
                </a:cubicBezTo>
                <a:cubicBezTo>
                  <a:pt x="100736" y="136083"/>
                  <a:pt x="114495" y="128145"/>
                  <a:pt x="95974" y="140316"/>
                </a:cubicBezTo>
                <a:cubicBezTo>
                  <a:pt x="77453" y="152487"/>
                  <a:pt x="7603" y="184237"/>
                  <a:pt x="724" y="187941"/>
                </a:cubicBezTo>
                <a:cubicBezTo>
                  <a:pt x="-6155" y="191645"/>
                  <a:pt x="37766" y="172595"/>
                  <a:pt x="54699" y="162541"/>
                </a:cubicBezTo>
                <a:cubicBezTo>
                  <a:pt x="71632" y="152487"/>
                  <a:pt x="94916" y="141374"/>
                  <a:pt x="102324" y="127616"/>
                </a:cubicBezTo>
                <a:cubicBezTo>
                  <a:pt x="109732" y="113858"/>
                  <a:pt x="99149" y="79991"/>
                  <a:pt x="99149" y="79991"/>
                </a:cubicBezTo>
                <a:cubicBezTo>
                  <a:pt x="98620" y="75229"/>
                  <a:pt x="80099" y="110683"/>
                  <a:pt x="99149" y="99041"/>
                </a:cubicBezTo>
                <a:cubicBezTo>
                  <a:pt x="118199" y="87399"/>
                  <a:pt x="199161" y="23899"/>
                  <a:pt x="213449" y="10141"/>
                </a:cubicBezTo>
                <a:cubicBezTo>
                  <a:pt x="227737" y="-3617"/>
                  <a:pt x="179582" y="-4146"/>
                  <a:pt x="162649" y="133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8BE60811-14DA-7E9D-87DB-BDC1D38E3754}"/>
              </a:ext>
            </a:extLst>
          </p:cNvPr>
          <p:cNvSpPr/>
          <p:nvPr/>
        </p:nvSpPr>
        <p:spPr>
          <a:xfrm>
            <a:off x="3377800" y="8730429"/>
            <a:ext cx="416713" cy="556575"/>
          </a:xfrm>
          <a:custGeom>
            <a:avLst/>
            <a:gdLst>
              <a:gd name="connsiteX0" fmla="*/ 416325 w 416713"/>
              <a:gd name="connsiteY0" fmla="*/ 821 h 556575"/>
              <a:gd name="connsiteX1" fmla="*/ 267100 w 416713"/>
              <a:gd name="connsiteY1" fmla="*/ 108771 h 556575"/>
              <a:gd name="connsiteX2" fmla="*/ 130575 w 416713"/>
              <a:gd name="connsiteY2" fmla="*/ 289746 h 556575"/>
              <a:gd name="connsiteX3" fmla="*/ 70250 w 416713"/>
              <a:gd name="connsiteY3" fmla="*/ 372296 h 556575"/>
              <a:gd name="connsiteX4" fmla="*/ 95650 w 416713"/>
              <a:gd name="connsiteY4" fmla="*/ 324671 h 556575"/>
              <a:gd name="connsiteX5" fmla="*/ 6750 w 416713"/>
              <a:gd name="connsiteY5" fmla="*/ 550096 h 556575"/>
              <a:gd name="connsiteX6" fmla="*/ 22625 w 416713"/>
              <a:gd name="connsiteY6" fmla="*/ 470721 h 556575"/>
              <a:gd name="connsiteX7" fmla="*/ 152800 w 416713"/>
              <a:gd name="connsiteY7" fmla="*/ 216721 h 556575"/>
              <a:gd name="connsiteX8" fmla="*/ 305200 w 416713"/>
              <a:gd name="connsiteY8" fmla="*/ 67496 h 556575"/>
              <a:gd name="connsiteX9" fmla="*/ 416325 w 416713"/>
              <a:gd name="connsiteY9" fmla="*/ 821 h 55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713" h="556575">
                <a:moveTo>
                  <a:pt x="416325" y="821"/>
                </a:moveTo>
                <a:cubicBezTo>
                  <a:pt x="409975" y="7700"/>
                  <a:pt x="314725" y="60617"/>
                  <a:pt x="267100" y="108771"/>
                </a:cubicBezTo>
                <a:cubicBezTo>
                  <a:pt x="219475" y="156925"/>
                  <a:pt x="163383" y="245825"/>
                  <a:pt x="130575" y="289746"/>
                </a:cubicBezTo>
                <a:cubicBezTo>
                  <a:pt x="97767" y="333667"/>
                  <a:pt x="76071" y="366475"/>
                  <a:pt x="70250" y="372296"/>
                </a:cubicBezTo>
                <a:cubicBezTo>
                  <a:pt x="64429" y="378117"/>
                  <a:pt x="106233" y="295038"/>
                  <a:pt x="95650" y="324671"/>
                </a:cubicBezTo>
                <a:cubicBezTo>
                  <a:pt x="85067" y="354304"/>
                  <a:pt x="18921" y="525754"/>
                  <a:pt x="6750" y="550096"/>
                </a:cubicBezTo>
                <a:cubicBezTo>
                  <a:pt x="-5421" y="574438"/>
                  <a:pt x="-1717" y="526283"/>
                  <a:pt x="22625" y="470721"/>
                </a:cubicBezTo>
                <a:cubicBezTo>
                  <a:pt x="46967" y="415159"/>
                  <a:pt x="105704" y="283925"/>
                  <a:pt x="152800" y="216721"/>
                </a:cubicBezTo>
                <a:cubicBezTo>
                  <a:pt x="199896" y="149517"/>
                  <a:pt x="260750" y="103479"/>
                  <a:pt x="305200" y="67496"/>
                </a:cubicBezTo>
                <a:cubicBezTo>
                  <a:pt x="349650" y="31513"/>
                  <a:pt x="422675" y="-6058"/>
                  <a:pt x="416325" y="8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428CBA03-F111-46EE-C585-6CF9021C6D69}"/>
              </a:ext>
            </a:extLst>
          </p:cNvPr>
          <p:cNvSpPr/>
          <p:nvPr/>
        </p:nvSpPr>
        <p:spPr>
          <a:xfrm>
            <a:off x="3504244" y="8736442"/>
            <a:ext cx="315148" cy="350655"/>
          </a:xfrm>
          <a:custGeom>
            <a:avLst/>
            <a:gdLst>
              <a:gd name="connsiteX0" fmla="*/ 312106 w 315148"/>
              <a:gd name="connsiteY0" fmla="*/ 1158 h 350655"/>
              <a:gd name="connsiteX1" fmla="*/ 137481 w 315148"/>
              <a:gd name="connsiteY1" fmla="*/ 191658 h 350655"/>
              <a:gd name="connsiteX2" fmla="*/ 26356 w 315148"/>
              <a:gd name="connsiteY2" fmla="*/ 309133 h 350655"/>
              <a:gd name="connsiteX3" fmla="*/ 4131 w 315148"/>
              <a:gd name="connsiteY3" fmla="*/ 347233 h 350655"/>
              <a:gd name="connsiteX4" fmla="*/ 89856 w 315148"/>
              <a:gd name="connsiteY4" fmla="*/ 232933 h 350655"/>
              <a:gd name="connsiteX5" fmla="*/ 235906 w 315148"/>
              <a:gd name="connsiteY5" fmla="*/ 115458 h 350655"/>
              <a:gd name="connsiteX6" fmla="*/ 312106 w 315148"/>
              <a:gd name="connsiteY6" fmla="*/ 1158 h 3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48" h="350655">
                <a:moveTo>
                  <a:pt x="312106" y="1158"/>
                </a:moveTo>
                <a:cubicBezTo>
                  <a:pt x="295702" y="13858"/>
                  <a:pt x="185106" y="140329"/>
                  <a:pt x="137481" y="191658"/>
                </a:cubicBezTo>
                <a:cubicBezTo>
                  <a:pt x="89856" y="242987"/>
                  <a:pt x="48581" y="283204"/>
                  <a:pt x="26356" y="309133"/>
                </a:cubicBezTo>
                <a:cubicBezTo>
                  <a:pt x="4131" y="335062"/>
                  <a:pt x="-6452" y="359933"/>
                  <a:pt x="4131" y="347233"/>
                </a:cubicBezTo>
                <a:cubicBezTo>
                  <a:pt x="14714" y="334533"/>
                  <a:pt x="51227" y="271562"/>
                  <a:pt x="89856" y="232933"/>
                </a:cubicBezTo>
                <a:cubicBezTo>
                  <a:pt x="128485" y="194304"/>
                  <a:pt x="196748" y="147208"/>
                  <a:pt x="235906" y="115458"/>
                </a:cubicBezTo>
                <a:cubicBezTo>
                  <a:pt x="275064" y="83708"/>
                  <a:pt x="328510" y="-11542"/>
                  <a:pt x="312106" y="11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BC2CDDD-C822-A870-6233-CC2F466D93E7}"/>
              </a:ext>
            </a:extLst>
          </p:cNvPr>
          <p:cNvSpPr/>
          <p:nvPr/>
        </p:nvSpPr>
        <p:spPr>
          <a:xfrm>
            <a:off x="3468970" y="9026342"/>
            <a:ext cx="90372" cy="199590"/>
          </a:xfrm>
          <a:custGeom>
            <a:avLst/>
            <a:gdLst>
              <a:gd name="connsiteX0" fmla="*/ 90205 w 90372"/>
              <a:gd name="connsiteY0" fmla="*/ 183 h 199590"/>
              <a:gd name="connsiteX1" fmla="*/ 23530 w 90372"/>
              <a:gd name="connsiteY1" fmla="*/ 108133 h 199590"/>
              <a:gd name="connsiteX2" fmla="*/ 20355 w 90372"/>
              <a:gd name="connsiteY2" fmla="*/ 139883 h 199590"/>
              <a:gd name="connsiteX3" fmla="*/ 42580 w 90372"/>
              <a:gd name="connsiteY3" fmla="*/ 197033 h 199590"/>
              <a:gd name="connsiteX4" fmla="*/ 23530 w 90372"/>
              <a:gd name="connsiteY4" fmla="*/ 184333 h 199590"/>
              <a:gd name="connsiteX5" fmla="*/ 1305 w 90372"/>
              <a:gd name="connsiteY5" fmla="*/ 136708 h 199590"/>
              <a:gd name="connsiteX6" fmla="*/ 90205 w 90372"/>
              <a:gd name="connsiteY6" fmla="*/ 183 h 1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372" h="199590">
                <a:moveTo>
                  <a:pt x="90205" y="183"/>
                </a:moveTo>
                <a:cubicBezTo>
                  <a:pt x="93909" y="-4579"/>
                  <a:pt x="35172" y="84850"/>
                  <a:pt x="23530" y="108133"/>
                </a:cubicBezTo>
                <a:cubicBezTo>
                  <a:pt x="11888" y="131416"/>
                  <a:pt x="17180" y="125066"/>
                  <a:pt x="20355" y="139883"/>
                </a:cubicBezTo>
                <a:cubicBezTo>
                  <a:pt x="23530" y="154700"/>
                  <a:pt x="42580" y="197033"/>
                  <a:pt x="42580" y="197033"/>
                </a:cubicBezTo>
                <a:cubicBezTo>
                  <a:pt x="43109" y="204441"/>
                  <a:pt x="30409" y="194387"/>
                  <a:pt x="23530" y="184333"/>
                </a:cubicBezTo>
                <a:cubicBezTo>
                  <a:pt x="16651" y="174279"/>
                  <a:pt x="-5574" y="165283"/>
                  <a:pt x="1305" y="136708"/>
                </a:cubicBezTo>
                <a:cubicBezTo>
                  <a:pt x="8184" y="108133"/>
                  <a:pt x="86501" y="4945"/>
                  <a:pt x="90205" y="1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B05CEC2D-6606-4515-4D6F-F88E61002731}"/>
              </a:ext>
            </a:extLst>
          </p:cNvPr>
          <p:cNvSpPr/>
          <p:nvPr/>
        </p:nvSpPr>
        <p:spPr>
          <a:xfrm>
            <a:off x="3229733" y="8946575"/>
            <a:ext cx="319949" cy="358035"/>
          </a:xfrm>
          <a:custGeom>
            <a:avLst/>
            <a:gdLst>
              <a:gd name="connsiteX0" fmla="*/ 319917 w 319949"/>
              <a:gd name="connsiteY0" fmla="*/ 575 h 358035"/>
              <a:gd name="connsiteX1" fmla="*/ 100842 w 319949"/>
              <a:gd name="connsiteY1" fmla="*/ 219650 h 358035"/>
              <a:gd name="connsiteX2" fmla="*/ 2417 w 319949"/>
              <a:gd name="connsiteY2" fmla="*/ 356175 h 358035"/>
              <a:gd name="connsiteX3" fmla="*/ 37342 w 319949"/>
              <a:gd name="connsiteY3" fmla="*/ 289500 h 358035"/>
              <a:gd name="connsiteX4" fmla="*/ 116717 w 319949"/>
              <a:gd name="connsiteY4" fmla="*/ 159325 h 358035"/>
              <a:gd name="connsiteX5" fmla="*/ 319917 w 319949"/>
              <a:gd name="connsiteY5" fmla="*/ 575 h 3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949" h="358035">
                <a:moveTo>
                  <a:pt x="319917" y="575"/>
                </a:moveTo>
                <a:cubicBezTo>
                  <a:pt x="317271" y="10629"/>
                  <a:pt x="153759" y="160383"/>
                  <a:pt x="100842" y="219650"/>
                </a:cubicBezTo>
                <a:cubicBezTo>
                  <a:pt x="47925" y="278917"/>
                  <a:pt x="13000" y="344533"/>
                  <a:pt x="2417" y="356175"/>
                </a:cubicBezTo>
                <a:cubicBezTo>
                  <a:pt x="-8166" y="367817"/>
                  <a:pt x="18292" y="322308"/>
                  <a:pt x="37342" y="289500"/>
                </a:cubicBezTo>
                <a:cubicBezTo>
                  <a:pt x="56392" y="256692"/>
                  <a:pt x="70150" y="203775"/>
                  <a:pt x="116717" y="159325"/>
                </a:cubicBezTo>
                <a:cubicBezTo>
                  <a:pt x="163284" y="114875"/>
                  <a:pt x="322563" y="-9479"/>
                  <a:pt x="319917" y="5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A9DCEE9-18D0-3494-C842-B2EA14CBBA81}"/>
              </a:ext>
            </a:extLst>
          </p:cNvPr>
          <p:cNvSpPr/>
          <p:nvPr/>
        </p:nvSpPr>
        <p:spPr>
          <a:xfrm>
            <a:off x="2730601" y="9197838"/>
            <a:ext cx="597136" cy="473636"/>
          </a:xfrm>
          <a:custGeom>
            <a:avLst/>
            <a:gdLst>
              <a:gd name="connsiteX0" fmla="*/ 9424 w 597136"/>
              <a:gd name="connsiteY0" fmla="*/ 463687 h 473636"/>
              <a:gd name="connsiteX1" fmla="*/ 276124 w 597136"/>
              <a:gd name="connsiteY1" fmla="*/ 203337 h 473636"/>
              <a:gd name="connsiteX2" fmla="*/ 511074 w 597136"/>
              <a:gd name="connsiteY2" fmla="*/ 47762 h 473636"/>
              <a:gd name="connsiteX3" fmla="*/ 472974 w 597136"/>
              <a:gd name="connsiteY3" fmla="*/ 98562 h 473636"/>
              <a:gd name="connsiteX4" fmla="*/ 596799 w 597136"/>
              <a:gd name="connsiteY4" fmla="*/ 137 h 473636"/>
              <a:gd name="connsiteX5" fmla="*/ 428524 w 597136"/>
              <a:gd name="connsiteY5" fmla="*/ 123962 h 473636"/>
              <a:gd name="connsiteX6" fmla="*/ 155474 w 597136"/>
              <a:gd name="connsiteY6" fmla="*/ 270012 h 473636"/>
              <a:gd name="connsiteX7" fmla="*/ 241199 w 597136"/>
              <a:gd name="connsiteY7" fmla="*/ 250962 h 473636"/>
              <a:gd name="connsiteX8" fmla="*/ 76099 w 597136"/>
              <a:gd name="connsiteY8" fmla="*/ 403362 h 473636"/>
              <a:gd name="connsiteX9" fmla="*/ 9424 w 597136"/>
              <a:gd name="connsiteY9" fmla="*/ 463687 h 47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136" h="473636">
                <a:moveTo>
                  <a:pt x="9424" y="463687"/>
                </a:moveTo>
                <a:cubicBezTo>
                  <a:pt x="42761" y="430350"/>
                  <a:pt x="192516" y="272658"/>
                  <a:pt x="276124" y="203337"/>
                </a:cubicBezTo>
                <a:cubicBezTo>
                  <a:pt x="359732" y="134016"/>
                  <a:pt x="478266" y="65224"/>
                  <a:pt x="511074" y="47762"/>
                </a:cubicBezTo>
                <a:cubicBezTo>
                  <a:pt x="543882" y="30300"/>
                  <a:pt x="458687" y="106499"/>
                  <a:pt x="472974" y="98562"/>
                </a:cubicBezTo>
                <a:cubicBezTo>
                  <a:pt x="487261" y="90625"/>
                  <a:pt x="604207" y="-4096"/>
                  <a:pt x="596799" y="137"/>
                </a:cubicBezTo>
                <a:cubicBezTo>
                  <a:pt x="589391" y="4370"/>
                  <a:pt x="502078" y="78983"/>
                  <a:pt x="428524" y="123962"/>
                </a:cubicBezTo>
                <a:cubicBezTo>
                  <a:pt x="354970" y="168941"/>
                  <a:pt x="186695" y="248845"/>
                  <a:pt x="155474" y="270012"/>
                </a:cubicBezTo>
                <a:cubicBezTo>
                  <a:pt x="124253" y="291179"/>
                  <a:pt x="254428" y="228737"/>
                  <a:pt x="241199" y="250962"/>
                </a:cubicBezTo>
                <a:cubicBezTo>
                  <a:pt x="227970" y="273187"/>
                  <a:pt x="113141" y="367908"/>
                  <a:pt x="76099" y="403362"/>
                </a:cubicBezTo>
                <a:cubicBezTo>
                  <a:pt x="39057" y="438816"/>
                  <a:pt x="-23913" y="497024"/>
                  <a:pt x="9424" y="4636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5140123F-DDB1-77A1-1EA3-E98C09FC1FA4}"/>
              </a:ext>
            </a:extLst>
          </p:cNvPr>
          <p:cNvSpPr/>
          <p:nvPr/>
        </p:nvSpPr>
        <p:spPr>
          <a:xfrm>
            <a:off x="2284038" y="9458689"/>
            <a:ext cx="674611" cy="462429"/>
          </a:xfrm>
          <a:custGeom>
            <a:avLst/>
            <a:gdLst>
              <a:gd name="connsiteX0" fmla="*/ 671887 w 674611"/>
              <a:gd name="connsiteY0" fmla="*/ 2811 h 462429"/>
              <a:gd name="connsiteX1" fmla="*/ 5137 w 674611"/>
              <a:gd name="connsiteY1" fmla="*/ 460011 h 462429"/>
              <a:gd name="connsiteX2" fmla="*/ 357562 w 674611"/>
              <a:gd name="connsiteY2" fmla="*/ 186961 h 462429"/>
              <a:gd name="connsiteX3" fmla="*/ 246437 w 674611"/>
              <a:gd name="connsiteY3" fmla="*/ 263161 h 462429"/>
              <a:gd name="connsiteX4" fmla="*/ 671887 w 674611"/>
              <a:gd name="connsiteY4" fmla="*/ 2811 h 46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611" h="462429">
                <a:moveTo>
                  <a:pt x="671887" y="2811"/>
                </a:moveTo>
                <a:cubicBezTo>
                  <a:pt x="631670" y="35619"/>
                  <a:pt x="57524" y="429319"/>
                  <a:pt x="5137" y="460011"/>
                </a:cubicBezTo>
                <a:cubicBezTo>
                  <a:pt x="-47250" y="490703"/>
                  <a:pt x="317345" y="219769"/>
                  <a:pt x="357562" y="186961"/>
                </a:cubicBezTo>
                <a:cubicBezTo>
                  <a:pt x="397779" y="154153"/>
                  <a:pt x="198283" y="291736"/>
                  <a:pt x="246437" y="263161"/>
                </a:cubicBezTo>
                <a:cubicBezTo>
                  <a:pt x="294591" y="234586"/>
                  <a:pt x="712104" y="-29997"/>
                  <a:pt x="671887" y="28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08700600-1C3D-ABD5-0D08-2906070DA3DA}"/>
              </a:ext>
            </a:extLst>
          </p:cNvPr>
          <p:cNvSpPr/>
          <p:nvPr/>
        </p:nvSpPr>
        <p:spPr>
          <a:xfrm>
            <a:off x="2040050" y="9467489"/>
            <a:ext cx="905716" cy="356944"/>
          </a:xfrm>
          <a:custGeom>
            <a:avLst/>
            <a:gdLst>
              <a:gd name="connsiteX0" fmla="*/ 887300 w 905716"/>
              <a:gd name="connsiteY0" fmla="*/ 6711 h 356944"/>
              <a:gd name="connsiteX1" fmla="*/ 191975 w 905716"/>
              <a:gd name="connsiteY1" fmla="*/ 298811 h 356944"/>
              <a:gd name="connsiteX2" fmla="*/ 14175 w 905716"/>
              <a:gd name="connsiteY2" fmla="*/ 349611 h 356944"/>
              <a:gd name="connsiteX3" fmla="*/ 484075 w 905716"/>
              <a:gd name="connsiteY3" fmla="*/ 197211 h 356944"/>
              <a:gd name="connsiteX4" fmla="*/ 344375 w 905716"/>
              <a:gd name="connsiteY4" fmla="*/ 254361 h 356944"/>
              <a:gd name="connsiteX5" fmla="*/ 674575 w 905716"/>
              <a:gd name="connsiteY5" fmla="*/ 105136 h 356944"/>
              <a:gd name="connsiteX6" fmla="*/ 887300 w 905716"/>
              <a:gd name="connsiteY6" fmla="*/ 6711 h 35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716" h="356944">
                <a:moveTo>
                  <a:pt x="887300" y="6711"/>
                </a:moveTo>
                <a:cubicBezTo>
                  <a:pt x="806867" y="38990"/>
                  <a:pt x="337496" y="241661"/>
                  <a:pt x="191975" y="298811"/>
                </a:cubicBezTo>
                <a:cubicBezTo>
                  <a:pt x="46454" y="355961"/>
                  <a:pt x="-34508" y="366544"/>
                  <a:pt x="14175" y="349611"/>
                </a:cubicBezTo>
                <a:cubicBezTo>
                  <a:pt x="62858" y="332678"/>
                  <a:pt x="429042" y="213086"/>
                  <a:pt x="484075" y="197211"/>
                </a:cubicBezTo>
                <a:cubicBezTo>
                  <a:pt x="539108" y="181336"/>
                  <a:pt x="312625" y="269707"/>
                  <a:pt x="344375" y="254361"/>
                </a:cubicBezTo>
                <a:cubicBezTo>
                  <a:pt x="376125" y="239015"/>
                  <a:pt x="585146" y="143236"/>
                  <a:pt x="674575" y="105136"/>
                </a:cubicBezTo>
                <a:cubicBezTo>
                  <a:pt x="764004" y="67036"/>
                  <a:pt x="967733" y="-25568"/>
                  <a:pt x="887300" y="67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6147D5FF-23AE-5E3D-A3F2-FB3F2B0B9E2D}"/>
              </a:ext>
            </a:extLst>
          </p:cNvPr>
          <p:cNvSpPr/>
          <p:nvPr/>
        </p:nvSpPr>
        <p:spPr>
          <a:xfrm>
            <a:off x="2117701" y="9423348"/>
            <a:ext cx="854276" cy="335918"/>
          </a:xfrm>
          <a:custGeom>
            <a:avLst/>
            <a:gdLst>
              <a:gd name="connsiteX0" fmla="*/ 9549 w 854276"/>
              <a:gd name="connsiteY0" fmla="*/ 327077 h 335918"/>
              <a:gd name="connsiteX1" fmla="*/ 485799 w 854276"/>
              <a:gd name="connsiteY1" fmla="*/ 149277 h 335918"/>
              <a:gd name="connsiteX2" fmla="*/ 285774 w 854276"/>
              <a:gd name="connsiteY2" fmla="*/ 225477 h 335918"/>
              <a:gd name="connsiteX3" fmla="*/ 590574 w 854276"/>
              <a:gd name="connsiteY3" fmla="*/ 111177 h 335918"/>
              <a:gd name="connsiteX4" fmla="*/ 854099 w 854276"/>
              <a:gd name="connsiteY4" fmla="*/ 52 h 335918"/>
              <a:gd name="connsiteX5" fmla="*/ 635024 w 854276"/>
              <a:gd name="connsiteY5" fmla="*/ 95302 h 335918"/>
              <a:gd name="connsiteX6" fmla="*/ 203224 w 854276"/>
              <a:gd name="connsiteY6" fmla="*/ 285802 h 335918"/>
              <a:gd name="connsiteX7" fmla="*/ 9549 w 854276"/>
              <a:gd name="connsiteY7" fmla="*/ 327077 h 3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276" h="335918">
                <a:moveTo>
                  <a:pt x="9549" y="327077"/>
                </a:moveTo>
                <a:cubicBezTo>
                  <a:pt x="56645" y="304323"/>
                  <a:pt x="439762" y="166210"/>
                  <a:pt x="485799" y="149277"/>
                </a:cubicBezTo>
                <a:cubicBezTo>
                  <a:pt x="531836" y="132344"/>
                  <a:pt x="268312" y="231827"/>
                  <a:pt x="285774" y="225477"/>
                </a:cubicBezTo>
                <a:cubicBezTo>
                  <a:pt x="303236" y="219127"/>
                  <a:pt x="495853" y="148748"/>
                  <a:pt x="590574" y="111177"/>
                </a:cubicBezTo>
                <a:cubicBezTo>
                  <a:pt x="685295" y="73606"/>
                  <a:pt x="846691" y="2698"/>
                  <a:pt x="854099" y="52"/>
                </a:cubicBezTo>
                <a:cubicBezTo>
                  <a:pt x="861507" y="-2594"/>
                  <a:pt x="635024" y="95302"/>
                  <a:pt x="635024" y="95302"/>
                </a:cubicBezTo>
                <a:cubicBezTo>
                  <a:pt x="526545" y="142927"/>
                  <a:pt x="306941" y="245585"/>
                  <a:pt x="203224" y="285802"/>
                </a:cubicBezTo>
                <a:cubicBezTo>
                  <a:pt x="99507" y="326019"/>
                  <a:pt x="-37547" y="349831"/>
                  <a:pt x="9549" y="3270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C6595572-A3B9-521C-96E8-9A9BCEE8F6A4}"/>
              </a:ext>
            </a:extLst>
          </p:cNvPr>
          <p:cNvSpPr/>
          <p:nvPr/>
        </p:nvSpPr>
        <p:spPr>
          <a:xfrm>
            <a:off x="1323347" y="9680208"/>
            <a:ext cx="975381" cy="788105"/>
          </a:xfrm>
          <a:custGeom>
            <a:avLst/>
            <a:gdLst>
              <a:gd name="connsiteX0" fmla="*/ 975353 w 975381"/>
              <a:gd name="connsiteY0" fmla="*/ 367 h 788105"/>
              <a:gd name="connsiteX1" fmla="*/ 715003 w 975381"/>
              <a:gd name="connsiteY1" fmla="*/ 105142 h 788105"/>
              <a:gd name="connsiteX2" fmla="*/ 527678 w 975381"/>
              <a:gd name="connsiteY2" fmla="*/ 276592 h 788105"/>
              <a:gd name="connsiteX3" fmla="*/ 251453 w 975381"/>
              <a:gd name="connsiteY3" fmla="*/ 514717 h 788105"/>
              <a:gd name="connsiteX4" fmla="*/ 359403 w 975381"/>
              <a:gd name="connsiteY4" fmla="*/ 451217 h 788105"/>
              <a:gd name="connsiteX5" fmla="*/ 121278 w 975381"/>
              <a:gd name="connsiteY5" fmla="*/ 667117 h 788105"/>
              <a:gd name="connsiteX6" fmla="*/ 628 w 975381"/>
              <a:gd name="connsiteY6" fmla="*/ 787767 h 788105"/>
              <a:gd name="connsiteX7" fmla="*/ 168903 w 975381"/>
              <a:gd name="connsiteY7" fmla="*/ 632192 h 788105"/>
              <a:gd name="connsiteX8" fmla="*/ 727703 w 975381"/>
              <a:gd name="connsiteY8" fmla="*/ 140067 h 788105"/>
              <a:gd name="connsiteX9" fmla="*/ 975353 w 975381"/>
              <a:gd name="connsiteY9" fmla="*/ 367 h 78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381" h="788105">
                <a:moveTo>
                  <a:pt x="975353" y="367"/>
                </a:moveTo>
                <a:cubicBezTo>
                  <a:pt x="973236" y="-5454"/>
                  <a:pt x="789615" y="59105"/>
                  <a:pt x="715003" y="105142"/>
                </a:cubicBezTo>
                <a:cubicBezTo>
                  <a:pt x="640391" y="151179"/>
                  <a:pt x="604936" y="208330"/>
                  <a:pt x="527678" y="276592"/>
                </a:cubicBezTo>
                <a:cubicBezTo>
                  <a:pt x="450420" y="344855"/>
                  <a:pt x="279499" y="485613"/>
                  <a:pt x="251453" y="514717"/>
                </a:cubicBezTo>
                <a:cubicBezTo>
                  <a:pt x="223407" y="543821"/>
                  <a:pt x="381099" y="425817"/>
                  <a:pt x="359403" y="451217"/>
                </a:cubicBezTo>
                <a:cubicBezTo>
                  <a:pt x="337707" y="476617"/>
                  <a:pt x="181074" y="611025"/>
                  <a:pt x="121278" y="667117"/>
                </a:cubicBezTo>
                <a:cubicBezTo>
                  <a:pt x="61482" y="723209"/>
                  <a:pt x="-7309" y="793588"/>
                  <a:pt x="628" y="787767"/>
                </a:cubicBezTo>
                <a:cubicBezTo>
                  <a:pt x="8565" y="781946"/>
                  <a:pt x="47724" y="740142"/>
                  <a:pt x="168903" y="632192"/>
                </a:cubicBezTo>
                <a:cubicBezTo>
                  <a:pt x="290082" y="524242"/>
                  <a:pt x="594353" y="243255"/>
                  <a:pt x="727703" y="140067"/>
                </a:cubicBezTo>
                <a:cubicBezTo>
                  <a:pt x="861053" y="36879"/>
                  <a:pt x="977470" y="6188"/>
                  <a:pt x="975353" y="3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F3411FE-C0D0-F52C-AC35-10756035EC25}"/>
              </a:ext>
            </a:extLst>
          </p:cNvPr>
          <p:cNvSpPr/>
          <p:nvPr/>
        </p:nvSpPr>
        <p:spPr>
          <a:xfrm>
            <a:off x="1792149" y="9909135"/>
            <a:ext cx="510153" cy="319177"/>
          </a:xfrm>
          <a:custGeom>
            <a:avLst/>
            <a:gdLst>
              <a:gd name="connsiteX0" fmla="*/ 1726 w 510153"/>
              <a:gd name="connsiteY0" fmla="*/ 317540 h 319177"/>
              <a:gd name="connsiteX1" fmla="*/ 497026 w 510153"/>
              <a:gd name="connsiteY1" fmla="*/ 6390 h 319177"/>
              <a:gd name="connsiteX2" fmla="*/ 338276 w 510153"/>
              <a:gd name="connsiteY2" fmla="*/ 123865 h 319177"/>
              <a:gd name="connsiteX3" fmla="*/ 1726 w 510153"/>
              <a:gd name="connsiteY3" fmla="*/ 31754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153" h="319177">
                <a:moveTo>
                  <a:pt x="1726" y="317540"/>
                </a:moveTo>
                <a:cubicBezTo>
                  <a:pt x="28184" y="297961"/>
                  <a:pt x="440934" y="38669"/>
                  <a:pt x="497026" y="6390"/>
                </a:cubicBezTo>
                <a:cubicBezTo>
                  <a:pt x="553118" y="-25889"/>
                  <a:pt x="416063" y="72007"/>
                  <a:pt x="338276" y="123865"/>
                </a:cubicBezTo>
                <a:cubicBezTo>
                  <a:pt x="260489" y="175723"/>
                  <a:pt x="-24732" y="337119"/>
                  <a:pt x="1726" y="3175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DF23537B-6CD5-E11B-D925-B7E04AE5F52F}"/>
              </a:ext>
            </a:extLst>
          </p:cNvPr>
          <p:cNvSpPr/>
          <p:nvPr/>
        </p:nvSpPr>
        <p:spPr>
          <a:xfrm>
            <a:off x="1685628" y="9730231"/>
            <a:ext cx="705032" cy="493795"/>
          </a:xfrm>
          <a:custGeom>
            <a:avLst/>
            <a:gdLst>
              <a:gd name="connsiteX0" fmla="*/ 297 w 705032"/>
              <a:gd name="connsiteY0" fmla="*/ 493269 h 493795"/>
              <a:gd name="connsiteX1" fmla="*/ 349547 w 705032"/>
              <a:gd name="connsiteY1" fmla="*/ 169419 h 493795"/>
              <a:gd name="connsiteX2" fmla="*/ 701972 w 705032"/>
              <a:gd name="connsiteY2" fmla="*/ 1144 h 493795"/>
              <a:gd name="connsiteX3" fmla="*/ 508297 w 705032"/>
              <a:gd name="connsiteY3" fmla="*/ 102744 h 493795"/>
              <a:gd name="connsiteX4" fmla="*/ 292397 w 705032"/>
              <a:gd name="connsiteY4" fmla="*/ 242444 h 493795"/>
              <a:gd name="connsiteX5" fmla="*/ 297 w 705032"/>
              <a:gd name="connsiteY5" fmla="*/ 493269 h 4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032" h="493795">
                <a:moveTo>
                  <a:pt x="297" y="493269"/>
                </a:moveTo>
                <a:cubicBezTo>
                  <a:pt x="9822" y="481098"/>
                  <a:pt x="232601" y="251440"/>
                  <a:pt x="349547" y="169419"/>
                </a:cubicBezTo>
                <a:cubicBezTo>
                  <a:pt x="466493" y="87398"/>
                  <a:pt x="675514" y="12256"/>
                  <a:pt x="701972" y="1144"/>
                </a:cubicBezTo>
                <a:cubicBezTo>
                  <a:pt x="728430" y="-9969"/>
                  <a:pt x="576559" y="62527"/>
                  <a:pt x="508297" y="102744"/>
                </a:cubicBezTo>
                <a:cubicBezTo>
                  <a:pt x="440035" y="142961"/>
                  <a:pt x="372301" y="181590"/>
                  <a:pt x="292397" y="242444"/>
                </a:cubicBezTo>
                <a:cubicBezTo>
                  <a:pt x="212493" y="303298"/>
                  <a:pt x="-9228" y="505440"/>
                  <a:pt x="297" y="4932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2B89FDF-6653-7465-41B5-5E3D87E70D03}"/>
              </a:ext>
            </a:extLst>
          </p:cNvPr>
          <p:cNvSpPr/>
          <p:nvPr/>
        </p:nvSpPr>
        <p:spPr>
          <a:xfrm>
            <a:off x="5196175" y="7602568"/>
            <a:ext cx="849512" cy="1556890"/>
          </a:xfrm>
          <a:custGeom>
            <a:avLst/>
            <a:gdLst>
              <a:gd name="connsiteX0" fmla="*/ 766475 w 849512"/>
              <a:gd name="connsiteY0" fmla="*/ 1557 h 1556890"/>
              <a:gd name="connsiteX1" fmla="*/ 849025 w 849512"/>
              <a:gd name="connsiteY1" fmla="*/ 103157 h 1556890"/>
              <a:gd name="connsiteX2" fmla="*/ 801400 w 849512"/>
              <a:gd name="connsiteY2" fmla="*/ 128557 h 1556890"/>
              <a:gd name="connsiteX3" fmla="*/ 817275 w 849512"/>
              <a:gd name="connsiteY3" fmla="*/ 169832 h 1556890"/>
              <a:gd name="connsiteX4" fmla="*/ 760125 w 849512"/>
              <a:gd name="connsiteY4" fmla="*/ 188882 h 1556890"/>
              <a:gd name="connsiteX5" fmla="*/ 747425 w 849512"/>
              <a:gd name="connsiteY5" fmla="*/ 230157 h 1556890"/>
              <a:gd name="connsiteX6" fmla="*/ 709325 w 849512"/>
              <a:gd name="connsiteY6" fmla="*/ 239682 h 1556890"/>
              <a:gd name="connsiteX7" fmla="*/ 712500 w 849512"/>
              <a:gd name="connsiteY7" fmla="*/ 268257 h 1556890"/>
              <a:gd name="connsiteX8" fmla="*/ 671225 w 849512"/>
              <a:gd name="connsiteY8" fmla="*/ 303182 h 1556890"/>
              <a:gd name="connsiteX9" fmla="*/ 677575 w 849512"/>
              <a:gd name="connsiteY9" fmla="*/ 338107 h 1556890"/>
              <a:gd name="connsiteX10" fmla="*/ 629950 w 849512"/>
              <a:gd name="connsiteY10" fmla="*/ 344457 h 1556890"/>
              <a:gd name="connsiteX11" fmla="*/ 645825 w 849512"/>
              <a:gd name="connsiteY11" fmla="*/ 385732 h 1556890"/>
              <a:gd name="connsiteX12" fmla="*/ 585500 w 849512"/>
              <a:gd name="connsiteY12" fmla="*/ 442882 h 1556890"/>
              <a:gd name="connsiteX13" fmla="*/ 614075 w 849512"/>
              <a:gd name="connsiteY13" fmla="*/ 484157 h 1556890"/>
              <a:gd name="connsiteX14" fmla="*/ 579150 w 849512"/>
              <a:gd name="connsiteY14" fmla="*/ 509557 h 1556890"/>
              <a:gd name="connsiteX15" fmla="*/ 544225 w 849512"/>
              <a:gd name="connsiteY15" fmla="*/ 554007 h 1556890"/>
              <a:gd name="connsiteX16" fmla="*/ 541050 w 849512"/>
              <a:gd name="connsiteY16" fmla="*/ 614332 h 1556890"/>
              <a:gd name="connsiteX17" fmla="*/ 487075 w 849512"/>
              <a:gd name="connsiteY17" fmla="*/ 642907 h 1556890"/>
              <a:gd name="connsiteX18" fmla="*/ 490250 w 849512"/>
              <a:gd name="connsiteY18" fmla="*/ 658782 h 1556890"/>
              <a:gd name="connsiteX19" fmla="*/ 468025 w 849512"/>
              <a:gd name="connsiteY19" fmla="*/ 693707 h 1556890"/>
              <a:gd name="connsiteX20" fmla="*/ 506125 w 849512"/>
              <a:gd name="connsiteY20" fmla="*/ 731807 h 1556890"/>
              <a:gd name="connsiteX21" fmla="*/ 417225 w 849512"/>
              <a:gd name="connsiteY21" fmla="*/ 763557 h 1556890"/>
              <a:gd name="connsiteX22" fmla="*/ 410875 w 849512"/>
              <a:gd name="connsiteY22" fmla="*/ 855632 h 1556890"/>
              <a:gd name="connsiteX23" fmla="*/ 350550 w 849512"/>
              <a:gd name="connsiteY23" fmla="*/ 922307 h 1556890"/>
              <a:gd name="connsiteX24" fmla="*/ 331500 w 849512"/>
              <a:gd name="connsiteY24" fmla="*/ 979457 h 1556890"/>
              <a:gd name="connsiteX25" fmla="*/ 258475 w 849512"/>
              <a:gd name="connsiteY25" fmla="*/ 1096932 h 1556890"/>
              <a:gd name="connsiteX26" fmla="*/ 268000 w 849512"/>
              <a:gd name="connsiteY26" fmla="*/ 1115982 h 1556890"/>
              <a:gd name="connsiteX27" fmla="*/ 156875 w 849512"/>
              <a:gd name="connsiteY27" fmla="*/ 1252507 h 1556890"/>
              <a:gd name="connsiteX28" fmla="*/ 1300 w 849512"/>
              <a:gd name="connsiteY28" fmla="*/ 1550957 h 1556890"/>
              <a:gd name="connsiteX29" fmla="*/ 93375 w 849512"/>
              <a:gd name="connsiteY29" fmla="*/ 1423957 h 1556890"/>
              <a:gd name="connsiteX30" fmla="*/ 280700 w 849512"/>
              <a:gd name="connsiteY30" fmla="*/ 1096932 h 1556890"/>
              <a:gd name="connsiteX31" fmla="*/ 461675 w 849512"/>
              <a:gd name="connsiteY31" fmla="*/ 750857 h 1556890"/>
              <a:gd name="connsiteX32" fmla="*/ 506125 w 849512"/>
              <a:gd name="connsiteY32" fmla="*/ 658782 h 1556890"/>
              <a:gd name="connsiteX33" fmla="*/ 550575 w 849512"/>
              <a:gd name="connsiteY33" fmla="*/ 617507 h 1556890"/>
              <a:gd name="connsiteX34" fmla="*/ 553750 w 849512"/>
              <a:gd name="connsiteY34" fmla="*/ 519082 h 1556890"/>
              <a:gd name="connsiteX35" fmla="*/ 639475 w 849512"/>
              <a:gd name="connsiteY35" fmla="*/ 458757 h 1556890"/>
              <a:gd name="connsiteX36" fmla="*/ 674400 w 849512"/>
              <a:gd name="connsiteY36" fmla="*/ 287307 h 1556890"/>
              <a:gd name="connsiteX37" fmla="*/ 763300 w 849512"/>
              <a:gd name="connsiteY37" fmla="*/ 293657 h 1556890"/>
              <a:gd name="connsiteX38" fmla="*/ 791875 w 849512"/>
              <a:gd name="connsiteY38" fmla="*/ 195232 h 1556890"/>
              <a:gd name="connsiteX39" fmla="*/ 849025 w 849512"/>
              <a:gd name="connsiteY39" fmla="*/ 192057 h 1556890"/>
              <a:gd name="connsiteX40" fmla="*/ 766475 w 849512"/>
              <a:gd name="connsiteY40" fmla="*/ 1557 h 155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49512" h="1556890">
                <a:moveTo>
                  <a:pt x="766475" y="1557"/>
                </a:moveTo>
                <a:cubicBezTo>
                  <a:pt x="766475" y="-13260"/>
                  <a:pt x="843204" y="81990"/>
                  <a:pt x="849025" y="103157"/>
                </a:cubicBezTo>
                <a:cubicBezTo>
                  <a:pt x="854846" y="124324"/>
                  <a:pt x="806692" y="117445"/>
                  <a:pt x="801400" y="128557"/>
                </a:cubicBezTo>
                <a:cubicBezTo>
                  <a:pt x="796108" y="139670"/>
                  <a:pt x="824154" y="159778"/>
                  <a:pt x="817275" y="169832"/>
                </a:cubicBezTo>
                <a:cubicBezTo>
                  <a:pt x="810396" y="179886"/>
                  <a:pt x="771767" y="178828"/>
                  <a:pt x="760125" y="188882"/>
                </a:cubicBezTo>
                <a:cubicBezTo>
                  <a:pt x="748483" y="198936"/>
                  <a:pt x="755892" y="221690"/>
                  <a:pt x="747425" y="230157"/>
                </a:cubicBezTo>
                <a:cubicBezTo>
                  <a:pt x="738958" y="238624"/>
                  <a:pt x="715146" y="233332"/>
                  <a:pt x="709325" y="239682"/>
                </a:cubicBezTo>
                <a:cubicBezTo>
                  <a:pt x="703504" y="246032"/>
                  <a:pt x="718850" y="257674"/>
                  <a:pt x="712500" y="268257"/>
                </a:cubicBezTo>
                <a:cubicBezTo>
                  <a:pt x="706150" y="278840"/>
                  <a:pt x="677046" y="291540"/>
                  <a:pt x="671225" y="303182"/>
                </a:cubicBezTo>
                <a:cubicBezTo>
                  <a:pt x="665404" y="314824"/>
                  <a:pt x="684454" y="331228"/>
                  <a:pt x="677575" y="338107"/>
                </a:cubicBezTo>
                <a:cubicBezTo>
                  <a:pt x="670696" y="344986"/>
                  <a:pt x="635242" y="336520"/>
                  <a:pt x="629950" y="344457"/>
                </a:cubicBezTo>
                <a:cubicBezTo>
                  <a:pt x="624658" y="352394"/>
                  <a:pt x="653233" y="369328"/>
                  <a:pt x="645825" y="385732"/>
                </a:cubicBezTo>
                <a:cubicBezTo>
                  <a:pt x="638417" y="402136"/>
                  <a:pt x="590792" y="426478"/>
                  <a:pt x="585500" y="442882"/>
                </a:cubicBezTo>
                <a:cubicBezTo>
                  <a:pt x="580208" y="459286"/>
                  <a:pt x="615133" y="473045"/>
                  <a:pt x="614075" y="484157"/>
                </a:cubicBezTo>
                <a:cubicBezTo>
                  <a:pt x="613017" y="495269"/>
                  <a:pt x="590792" y="497915"/>
                  <a:pt x="579150" y="509557"/>
                </a:cubicBezTo>
                <a:cubicBezTo>
                  <a:pt x="567508" y="521199"/>
                  <a:pt x="550575" y="536545"/>
                  <a:pt x="544225" y="554007"/>
                </a:cubicBezTo>
                <a:cubicBezTo>
                  <a:pt x="537875" y="571469"/>
                  <a:pt x="550575" y="599515"/>
                  <a:pt x="541050" y="614332"/>
                </a:cubicBezTo>
                <a:cubicBezTo>
                  <a:pt x="531525" y="629149"/>
                  <a:pt x="487075" y="642907"/>
                  <a:pt x="487075" y="642907"/>
                </a:cubicBezTo>
                <a:cubicBezTo>
                  <a:pt x="478608" y="650315"/>
                  <a:pt x="493425" y="650315"/>
                  <a:pt x="490250" y="658782"/>
                </a:cubicBezTo>
                <a:cubicBezTo>
                  <a:pt x="487075" y="667249"/>
                  <a:pt x="465379" y="681536"/>
                  <a:pt x="468025" y="693707"/>
                </a:cubicBezTo>
                <a:cubicBezTo>
                  <a:pt x="470671" y="705878"/>
                  <a:pt x="514592" y="720165"/>
                  <a:pt x="506125" y="731807"/>
                </a:cubicBezTo>
                <a:cubicBezTo>
                  <a:pt x="497658" y="743449"/>
                  <a:pt x="433100" y="742920"/>
                  <a:pt x="417225" y="763557"/>
                </a:cubicBezTo>
                <a:cubicBezTo>
                  <a:pt x="401350" y="784195"/>
                  <a:pt x="421987" y="829174"/>
                  <a:pt x="410875" y="855632"/>
                </a:cubicBezTo>
                <a:cubicBezTo>
                  <a:pt x="399762" y="882090"/>
                  <a:pt x="363779" y="901669"/>
                  <a:pt x="350550" y="922307"/>
                </a:cubicBezTo>
                <a:cubicBezTo>
                  <a:pt x="337321" y="942945"/>
                  <a:pt x="346846" y="950353"/>
                  <a:pt x="331500" y="979457"/>
                </a:cubicBezTo>
                <a:cubicBezTo>
                  <a:pt x="316154" y="1008561"/>
                  <a:pt x="269058" y="1074178"/>
                  <a:pt x="258475" y="1096932"/>
                </a:cubicBezTo>
                <a:cubicBezTo>
                  <a:pt x="247892" y="1119686"/>
                  <a:pt x="284933" y="1090053"/>
                  <a:pt x="268000" y="1115982"/>
                </a:cubicBezTo>
                <a:cubicBezTo>
                  <a:pt x="251067" y="1141911"/>
                  <a:pt x="201325" y="1180011"/>
                  <a:pt x="156875" y="1252507"/>
                </a:cubicBezTo>
                <a:cubicBezTo>
                  <a:pt x="112425" y="1325003"/>
                  <a:pt x="11883" y="1522382"/>
                  <a:pt x="1300" y="1550957"/>
                </a:cubicBezTo>
                <a:cubicBezTo>
                  <a:pt x="-9283" y="1579532"/>
                  <a:pt x="46808" y="1499628"/>
                  <a:pt x="93375" y="1423957"/>
                </a:cubicBezTo>
                <a:cubicBezTo>
                  <a:pt x="139942" y="1348286"/>
                  <a:pt x="219317" y="1209115"/>
                  <a:pt x="280700" y="1096932"/>
                </a:cubicBezTo>
                <a:cubicBezTo>
                  <a:pt x="342083" y="984749"/>
                  <a:pt x="424104" y="823882"/>
                  <a:pt x="461675" y="750857"/>
                </a:cubicBezTo>
                <a:cubicBezTo>
                  <a:pt x="499246" y="677832"/>
                  <a:pt x="491308" y="681007"/>
                  <a:pt x="506125" y="658782"/>
                </a:cubicBezTo>
                <a:cubicBezTo>
                  <a:pt x="520942" y="636557"/>
                  <a:pt x="542637" y="640790"/>
                  <a:pt x="550575" y="617507"/>
                </a:cubicBezTo>
                <a:cubicBezTo>
                  <a:pt x="558512" y="594224"/>
                  <a:pt x="538933" y="545540"/>
                  <a:pt x="553750" y="519082"/>
                </a:cubicBezTo>
                <a:cubicBezTo>
                  <a:pt x="568567" y="492624"/>
                  <a:pt x="619367" y="497386"/>
                  <a:pt x="639475" y="458757"/>
                </a:cubicBezTo>
                <a:cubicBezTo>
                  <a:pt x="659583" y="420128"/>
                  <a:pt x="653763" y="314824"/>
                  <a:pt x="674400" y="287307"/>
                </a:cubicBezTo>
                <a:cubicBezTo>
                  <a:pt x="695037" y="259790"/>
                  <a:pt x="743721" y="309003"/>
                  <a:pt x="763300" y="293657"/>
                </a:cubicBezTo>
                <a:cubicBezTo>
                  <a:pt x="782879" y="278311"/>
                  <a:pt x="777588" y="212165"/>
                  <a:pt x="791875" y="195232"/>
                </a:cubicBezTo>
                <a:cubicBezTo>
                  <a:pt x="806162" y="178299"/>
                  <a:pt x="851142" y="221690"/>
                  <a:pt x="849025" y="192057"/>
                </a:cubicBezTo>
                <a:cubicBezTo>
                  <a:pt x="846908" y="162424"/>
                  <a:pt x="766475" y="16374"/>
                  <a:pt x="766475" y="15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9377EA0D-1290-DD13-C28F-B244A98DAD50}"/>
              </a:ext>
            </a:extLst>
          </p:cNvPr>
          <p:cNvSpPr/>
          <p:nvPr/>
        </p:nvSpPr>
        <p:spPr>
          <a:xfrm>
            <a:off x="5231747" y="7628817"/>
            <a:ext cx="889827" cy="1485330"/>
          </a:xfrm>
          <a:custGeom>
            <a:avLst/>
            <a:gdLst>
              <a:gd name="connsiteX0" fmla="*/ 889653 w 889827"/>
              <a:gd name="connsiteY0" fmla="*/ 708 h 1485330"/>
              <a:gd name="connsiteX1" fmla="*/ 499128 w 889827"/>
              <a:gd name="connsiteY1" fmla="*/ 683333 h 1485330"/>
              <a:gd name="connsiteX2" fmla="*/ 99078 w 889827"/>
              <a:gd name="connsiteY2" fmla="*/ 1372308 h 1485330"/>
              <a:gd name="connsiteX3" fmla="*/ 653 w 889827"/>
              <a:gd name="connsiteY3" fmla="*/ 1480258 h 1485330"/>
              <a:gd name="connsiteX4" fmla="*/ 127653 w 889827"/>
              <a:gd name="connsiteY4" fmla="*/ 1327858 h 1485330"/>
              <a:gd name="connsiteX5" fmla="*/ 543578 w 889827"/>
              <a:gd name="connsiteY5" fmla="*/ 569033 h 1485330"/>
              <a:gd name="connsiteX6" fmla="*/ 889653 w 889827"/>
              <a:gd name="connsiteY6" fmla="*/ 708 h 148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27" h="1485330">
                <a:moveTo>
                  <a:pt x="889653" y="708"/>
                </a:moveTo>
                <a:cubicBezTo>
                  <a:pt x="882245" y="19758"/>
                  <a:pt x="630890" y="454733"/>
                  <a:pt x="499128" y="683333"/>
                </a:cubicBezTo>
                <a:cubicBezTo>
                  <a:pt x="367365" y="911933"/>
                  <a:pt x="182157" y="1239487"/>
                  <a:pt x="99078" y="1372308"/>
                </a:cubicBezTo>
                <a:cubicBezTo>
                  <a:pt x="15999" y="1505129"/>
                  <a:pt x="-4110" y="1487666"/>
                  <a:pt x="653" y="1480258"/>
                </a:cubicBezTo>
                <a:cubicBezTo>
                  <a:pt x="5415" y="1472850"/>
                  <a:pt x="37166" y="1479729"/>
                  <a:pt x="127653" y="1327858"/>
                </a:cubicBezTo>
                <a:cubicBezTo>
                  <a:pt x="218140" y="1175987"/>
                  <a:pt x="420811" y="787050"/>
                  <a:pt x="543578" y="569033"/>
                </a:cubicBezTo>
                <a:cubicBezTo>
                  <a:pt x="666345" y="351016"/>
                  <a:pt x="897061" y="-18342"/>
                  <a:pt x="889653" y="7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1E63CC64-8684-F363-C574-9C285037F144}"/>
              </a:ext>
            </a:extLst>
          </p:cNvPr>
          <p:cNvSpPr/>
          <p:nvPr/>
        </p:nvSpPr>
        <p:spPr>
          <a:xfrm>
            <a:off x="6099135" y="7561724"/>
            <a:ext cx="113720" cy="324896"/>
          </a:xfrm>
          <a:custGeom>
            <a:avLst/>
            <a:gdLst>
              <a:gd name="connsiteX0" fmla="*/ 40 w 113720"/>
              <a:gd name="connsiteY0" fmla="*/ 1126 h 324896"/>
              <a:gd name="connsiteX1" fmla="*/ 107990 w 113720"/>
              <a:gd name="connsiteY1" fmla="*/ 315451 h 324896"/>
              <a:gd name="connsiteX2" fmla="*/ 98465 w 113720"/>
              <a:gd name="connsiteY2" fmla="*/ 236076 h 324896"/>
              <a:gd name="connsiteX3" fmla="*/ 95290 w 113720"/>
              <a:gd name="connsiteY3" fmla="*/ 166226 h 324896"/>
              <a:gd name="connsiteX4" fmla="*/ 95290 w 113720"/>
              <a:gd name="connsiteY4" fmla="*/ 207501 h 324896"/>
              <a:gd name="connsiteX5" fmla="*/ 40 w 113720"/>
              <a:gd name="connsiteY5" fmla="*/ 1126 h 32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20" h="324896">
                <a:moveTo>
                  <a:pt x="40" y="1126"/>
                </a:moveTo>
                <a:cubicBezTo>
                  <a:pt x="2157" y="19118"/>
                  <a:pt x="91586" y="276293"/>
                  <a:pt x="107990" y="315451"/>
                </a:cubicBezTo>
                <a:cubicBezTo>
                  <a:pt x="124394" y="354609"/>
                  <a:pt x="100582" y="260947"/>
                  <a:pt x="98465" y="236076"/>
                </a:cubicBezTo>
                <a:cubicBezTo>
                  <a:pt x="96348" y="211205"/>
                  <a:pt x="95819" y="170989"/>
                  <a:pt x="95290" y="166226"/>
                </a:cubicBezTo>
                <a:cubicBezTo>
                  <a:pt x="94761" y="161464"/>
                  <a:pt x="110107" y="228668"/>
                  <a:pt x="95290" y="207501"/>
                </a:cubicBezTo>
                <a:cubicBezTo>
                  <a:pt x="80473" y="186334"/>
                  <a:pt x="-2077" y="-16866"/>
                  <a:pt x="40" y="11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5F6E99E6-56AF-28AD-E030-D2DDEC587A4C}"/>
              </a:ext>
            </a:extLst>
          </p:cNvPr>
          <p:cNvSpPr/>
          <p:nvPr/>
        </p:nvSpPr>
        <p:spPr>
          <a:xfrm>
            <a:off x="5516227" y="7724725"/>
            <a:ext cx="786159" cy="1362005"/>
          </a:xfrm>
          <a:custGeom>
            <a:avLst/>
            <a:gdLst>
              <a:gd name="connsiteX0" fmla="*/ 786148 w 786159"/>
              <a:gd name="connsiteY0" fmla="*/ 50 h 1362005"/>
              <a:gd name="connsiteX1" fmla="*/ 367048 w 786159"/>
              <a:gd name="connsiteY1" fmla="*/ 720775 h 1362005"/>
              <a:gd name="connsiteX2" fmla="*/ 17798 w 786159"/>
              <a:gd name="connsiteY2" fmla="*/ 1330375 h 1362005"/>
              <a:gd name="connsiteX3" fmla="*/ 87648 w 786159"/>
              <a:gd name="connsiteY3" fmla="*/ 1203375 h 1362005"/>
              <a:gd name="connsiteX4" fmla="*/ 401973 w 786159"/>
              <a:gd name="connsiteY4" fmla="*/ 590600 h 1362005"/>
              <a:gd name="connsiteX5" fmla="*/ 354348 w 786159"/>
              <a:gd name="connsiteY5" fmla="*/ 682675 h 1362005"/>
              <a:gd name="connsiteX6" fmla="*/ 786148 w 786159"/>
              <a:gd name="connsiteY6" fmla="*/ 50 h 136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159" h="1362005">
                <a:moveTo>
                  <a:pt x="786148" y="50"/>
                </a:moveTo>
                <a:cubicBezTo>
                  <a:pt x="788265" y="6400"/>
                  <a:pt x="495106" y="499054"/>
                  <a:pt x="367048" y="720775"/>
                </a:cubicBezTo>
                <a:cubicBezTo>
                  <a:pt x="238990" y="942496"/>
                  <a:pt x="64365" y="1249942"/>
                  <a:pt x="17798" y="1330375"/>
                </a:cubicBezTo>
                <a:cubicBezTo>
                  <a:pt x="-28769" y="1410808"/>
                  <a:pt x="23619" y="1326671"/>
                  <a:pt x="87648" y="1203375"/>
                </a:cubicBezTo>
                <a:cubicBezTo>
                  <a:pt x="151677" y="1080079"/>
                  <a:pt x="357523" y="677383"/>
                  <a:pt x="401973" y="590600"/>
                </a:cubicBezTo>
                <a:cubicBezTo>
                  <a:pt x="446423" y="503817"/>
                  <a:pt x="292965" y="778454"/>
                  <a:pt x="354348" y="682675"/>
                </a:cubicBezTo>
                <a:cubicBezTo>
                  <a:pt x="415731" y="586896"/>
                  <a:pt x="784031" y="-6300"/>
                  <a:pt x="786148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C42B0D1-745F-AF92-A0F9-1800538A0C57}"/>
              </a:ext>
            </a:extLst>
          </p:cNvPr>
          <p:cNvSpPr/>
          <p:nvPr/>
        </p:nvSpPr>
        <p:spPr>
          <a:xfrm>
            <a:off x="5609381" y="7718254"/>
            <a:ext cx="801028" cy="1320131"/>
          </a:xfrm>
          <a:custGeom>
            <a:avLst/>
            <a:gdLst>
              <a:gd name="connsiteX0" fmla="*/ 800944 w 801028"/>
              <a:gd name="connsiteY0" fmla="*/ 171 h 1320131"/>
              <a:gd name="connsiteX1" fmla="*/ 607269 w 801028"/>
              <a:gd name="connsiteY1" fmla="*/ 225596 h 1320131"/>
              <a:gd name="connsiteX2" fmla="*/ 315169 w 801028"/>
              <a:gd name="connsiteY2" fmla="*/ 717721 h 1320131"/>
              <a:gd name="connsiteX3" fmla="*/ 4019 w 801028"/>
              <a:gd name="connsiteY3" fmla="*/ 1314621 h 1320131"/>
              <a:gd name="connsiteX4" fmla="*/ 162769 w 801028"/>
              <a:gd name="connsiteY4" fmla="*/ 978071 h 1320131"/>
              <a:gd name="connsiteX5" fmla="*/ 508844 w 801028"/>
              <a:gd name="connsiteY5" fmla="*/ 368471 h 1320131"/>
              <a:gd name="connsiteX6" fmla="*/ 721569 w 801028"/>
              <a:gd name="connsiteY6" fmla="*/ 111296 h 1320131"/>
              <a:gd name="connsiteX7" fmla="*/ 632669 w 801028"/>
              <a:gd name="connsiteY7" fmla="*/ 187496 h 1320131"/>
              <a:gd name="connsiteX8" fmla="*/ 800944 w 801028"/>
              <a:gd name="connsiteY8" fmla="*/ 171 h 132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028" h="1320131">
                <a:moveTo>
                  <a:pt x="800944" y="171"/>
                </a:moveTo>
                <a:cubicBezTo>
                  <a:pt x="796711" y="6521"/>
                  <a:pt x="688231" y="106004"/>
                  <a:pt x="607269" y="225596"/>
                </a:cubicBezTo>
                <a:cubicBezTo>
                  <a:pt x="526306" y="345188"/>
                  <a:pt x="415711" y="536217"/>
                  <a:pt x="315169" y="717721"/>
                </a:cubicBezTo>
                <a:cubicBezTo>
                  <a:pt x="214627" y="899225"/>
                  <a:pt x="29419" y="1271230"/>
                  <a:pt x="4019" y="1314621"/>
                </a:cubicBezTo>
                <a:cubicBezTo>
                  <a:pt x="-21381" y="1358012"/>
                  <a:pt x="78632" y="1135763"/>
                  <a:pt x="162769" y="978071"/>
                </a:cubicBezTo>
                <a:cubicBezTo>
                  <a:pt x="246906" y="820379"/>
                  <a:pt x="415711" y="512934"/>
                  <a:pt x="508844" y="368471"/>
                </a:cubicBezTo>
                <a:cubicBezTo>
                  <a:pt x="601977" y="224009"/>
                  <a:pt x="700932" y="141458"/>
                  <a:pt x="721569" y="111296"/>
                </a:cubicBezTo>
                <a:cubicBezTo>
                  <a:pt x="742206" y="81134"/>
                  <a:pt x="616794" y="209721"/>
                  <a:pt x="632669" y="187496"/>
                </a:cubicBezTo>
                <a:cubicBezTo>
                  <a:pt x="648544" y="165271"/>
                  <a:pt x="805177" y="-6179"/>
                  <a:pt x="800944" y="1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46BEF9B0-BA16-D0C6-288B-37F8547EB005}"/>
              </a:ext>
            </a:extLst>
          </p:cNvPr>
          <p:cNvSpPr/>
          <p:nvPr/>
        </p:nvSpPr>
        <p:spPr>
          <a:xfrm>
            <a:off x="5927640" y="7718034"/>
            <a:ext cx="549066" cy="1183017"/>
          </a:xfrm>
          <a:custGeom>
            <a:avLst/>
            <a:gdLst>
              <a:gd name="connsiteX0" fmla="*/ 536660 w 549066"/>
              <a:gd name="connsiteY0" fmla="*/ 391 h 1183017"/>
              <a:gd name="connsiteX1" fmla="*/ 530310 w 549066"/>
              <a:gd name="connsiteY1" fmla="*/ 295666 h 1183017"/>
              <a:gd name="connsiteX2" fmla="*/ 358860 w 549066"/>
              <a:gd name="connsiteY2" fmla="*/ 695716 h 1183017"/>
              <a:gd name="connsiteX3" fmla="*/ 358860 w 549066"/>
              <a:gd name="connsiteY3" fmla="*/ 695716 h 1183017"/>
              <a:gd name="connsiteX4" fmla="*/ 95335 w 549066"/>
              <a:gd name="connsiteY4" fmla="*/ 1083066 h 1183017"/>
              <a:gd name="connsiteX5" fmla="*/ 85 w 549066"/>
              <a:gd name="connsiteY5" fmla="*/ 1181491 h 1183017"/>
              <a:gd name="connsiteX6" fmla="*/ 108035 w 549066"/>
              <a:gd name="connsiteY6" fmla="*/ 1032266 h 1183017"/>
              <a:gd name="connsiteX7" fmla="*/ 441410 w 549066"/>
              <a:gd name="connsiteY7" fmla="*/ 514741 h 1183017"/>
              <a:gd name="connsiteX8" fmla="*/ 543010 w 549066"/>
              <a:gd name="connsiteY8" fmla="*/ 238516 h 1183017"/>
              <a:gd name="connsiteX9" fmla="*/ 536660 w 549066"/>
              <a:gd name="connsiteY9" fmla="*/ 391 h 1183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066" h="1183017">
                <a:moveTo>
                  <a:pt x="536660" y="391"/>
                </a:moveTo>
                <a:cubicBezTo>
                  <a:pt x="534543" y="9916"/>
                  <a:pt x="559943" y="179778"/>
                  <a:pt x="530310" y="295666"/>
                </a:cubicBezTo>
                <a:cubicBezTo>
                  <a:pt x="500677" y="411554"/>
                  <a:pt x="358860" y="695716"/>
                  <a:pt x="358860" y="695716"/>
                </a:cubicBezTo>
                <a:lnTo>
                  <a:pt x="358860" y="695716"/>
                </a:lnTo>
                <a:cubicBezTo>
                  <a:pt x="314939" y="760274"/>
                  <a:pt x="155131" y="1002104"/>
                  <a:pt x="95335" y="1083066"/>
                </a:cubicBezTo>
                <a:cubicBezTo>
                  <a:pt x="35539" y="1164028"/>
                  <a:pt x="-2032" y="1189958"/>
                  <a:pt x="85" y="1181491"/>
                </a:cubicBezTo>
                <a:cubicBezTo>
                  <a:pt x="2202" y="1173024"/>
                  <a:pt x="34481" y="1143391"/>
                  <a:pt x="108035" y="1032266"/>
                </a:cubicBezTo>
                <a:cubicBezTo>
                  <a:pt x="181589" y="921141"/>
                  <a:pt x="368914" y="647033"/>
                  <a:pt x="441410" y="514741"/>
                </a:cubicBezTo>
                <a:cubicBezTo>
                  <a:pt x="513906" y="382449"/>
                  <a:pt x="527135" y="319479"/>
                  <a:pt x="543010" y="238516"/>
                </a:cubicBezTo>
                <a:cubicBezTo>
                  <a:pt x="558885" y="157554"/>
                  <a:pt x="538777" y="-9134"/>
                  <a:pt x="536660" y="3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3B05EC4-8AFD-4D21-3676-B1E934002C2C}"/>
              </a:ext>
            </a:extLst>
          </p:cNvPr>
          <p:cNvSpPr/>
          <p:nvPr/>
        </p:nvSpPr>
        <p:spPr>
          <a:xfrm>
            <a:off x="6017203" y="7689836"/>
            <a:ext cx="535422" cy="1208108"/>
          </a:xfrm>
          <a:custGeom>
            <a:avLst/>
            <a:gdLst>
              <a:gd name="connsiteX0" fmla="*/ 437572 w 535422"/>
              <a:gd name="connsiteY0" fmla="*/ 14 h 1208108"/>
              <a:gd name="connsiteX1" fmla="*/ 507422 w 535422"/>
              <a:gd name="connsiteY1" fmla="*/ 187339 h 1208108"/>
              <a:gd name="connsiteX2" fmla="*/ 396297 w 535422"/>
              <a:gd name="connsiteY2" fmla="*/ 533414 h 1208108"/>
              <a:gd name="connsiteX3" fmla="*/ 221672 w 535422"/>
              <a:gd name="connsiteY3" fmla="*/ 869964 h 1208108"/>
              <a:gd name="connsiteX4" fmla="*/ 2597 w 535422"/>
              <a:gd name="connsiteY4" fmla="*/ 1203339 h 1208108"/>
              <a:gd name="connsiteX5" fmla="*/ 110547 w 535422"/>
              <a:gd name="connsiteY5" fmla="*/ 1047764 h 1208108"/>
              <a:gd name="connsiteX6" fmla="*/ 250247 w 535422"/>
              <a:gd name="connsiteY6" fmla="*/ 784239 h 1208108"/>
              <a:gd name="connsiteX7" fmla="*/ 529647 w 535422"/>
              <a:gd name="connsiteY7" fmla="*/ 180989 h 1208108"/>
              <a:gd name="connsiteX8" fmla="*/ 437572 w 535422"/>
              <a:gd name="connsiteY8" fmla="*/ 14 h 12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422" h="1208108">
                <a:moveTo>
                  <a:pt x="437572" y="14"/>
                </a:moveTo>
                <a:cubicBezTo>
                  <a:pt x="433868" y="1072"/>
                  <a:pt x="514301" y="98439"/>
                  <a:pt x="507422" y="187339"/>
                </a:cubicBezTo>
                <a:cubicBezTo>
                  <a:pt x="500543" y="276239"/>
                  <a:pt x="443922" y="419643"/>
                  <a:pt x="396297" y="533414"/>
                </a:cubicBezTo>
                <a:cubicBezTo>
                  <a:pt x="348672" y="647185"/>
                  <a:pt x="287289" y="758310"/>
                  <a:pt x="221672" y="869964"/>
                </a:cubicBezTo>
                <a:cubicBezTo>
                  <a:pt x="156055" y="981618"/>
                  <a:pt x="21118" y="1173706"/>
                  <a:pt x="2597" y="1203339"/>
                </a:cubicBezTo>
                <a:cubicBezTo>
                  <a:pt x="-15924" y="1232972"/>
                  <a:pt x="69272" y="1117614"/>
                  <a:pt x="110547" y="1047764"/>
                </a:cubicBezTo>
                <a:cubicBezTo>
                  <a:pt x="151822" y="977914"/>
                  <a:pt x="180397" y="928701"/>
                  <a:pt x="250247" y="784239"/>
                </a:cubicBezTo>
                <a:cubicBezTo>
                  <a:pt x="320097" y="639777"/>
                  <a:pt x="496310" y="307989"/>
                  <a:pt x="529647" y="180989"/>
                </a:cubicBezTo>
                <a:cubicBezTo>
                  <a:pt x="562984" y="53989"/>
                  <a:pt x="441276" y="-1044"/>
                  <a:pt x="437572" y="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11BD5D-FA21-F38D-6D7D-207DF4EBDEB0}"/>
              </a:ext>
            </a:extLst>
          </p:cNvPr>
          <p:cNvSpPr/>
          <p:nvPr/>
        </p:nvSpPr>
        <p:spPr>
          <a:xfrm>
            <a:off x="6401358" y="7647217"/>
            <a:ext cx="1095097" cy="433161"/>
          </a:xfrm>
          <a:custGeom>
            <a:avLst/>
            <a:gdLst>
              <a:gd name="connsiteX0" fmla="*/ 2617 w 1095097"/>
              <a:gd name="connsiteY0" fmla="*/ 42633 h 433161"/>
              <a:gd name="connsiteX1" fmla="*/ 91517 w 1095097"/>
              <a:gd name="connsiteY1" fmla="*/ 7708 h 433161"/>
              <a:gd name="connsiteX2" fmla="*/ 462992 w 1095097"/>
              <a:gd name="connsiteY2" fmla="*/ 214083 h 433161"/>
              <a:gd name="connsiteX3" fmla="*/ 523317 w 1095097"/>
              <a:gd name="connsiteY3" fmla="*/ 229958 h 433161"/>
              <a:gd name="connsiteX4" fmla="*/ 866217 w 1095097"/>
              <a:gd name="connsiteY4" fmla="*/ 372833 h 433161"/>
              <a:gd name="connsiteX5" fmla="*/ 1094817 w 1095097"/>
              <a:gd name="connsiteY5" fmla="*/ 433158 h 433161"/>
              <a:gd name="connsiteX6" fmla="*/ 917017 w 1095097"/>
              <a:gd name="connsiteY6" fmla="*/ 376008 h 433161"/>
              <a:gd name="connsiteX7" fmla="*/ 713817 w 1095097"/>
              <a:gd name="connsiteY7" fmla="*/ 309333 h 433161"/>
              <a:gd name="connsiteX8" fmla="*/ 491567 w 1095097"/>
              <a:gd name="connsiteY8" fmla="*/ 268058 h 433161"/>
              <a:gd name="connsiteX9" fmla="*/ 567767 w 1095097"/>
              <a:gd name="connsiteY9" fmla="*/ 283933 h 433161"/>
              <a:gd name="connsiteX10" fmla="*/ 323292 w 1095097"/>
              <a:gd name="connsiteY10" fmla="*/ 137883 h 433161"/>
              <a:gd name="connsiteX11" fmla="*/ 158192 w 1095097"/>
              <a:gd name="connsiteY11" fmla="*/ 29933 h 433161"/>
              <a:gd name="connsiteX12" fmla="*/ 2617 w 1095097"/>
              <a:gd name="connsiteY12" fmla="*/ 42633 h 43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5097" h="433161">
                <a:moveTo>
                  <a:pt x="2617" y="42633"/>
                </a:moveTo>
                <a:cubicBezTo>
                  <a:pt x="-8495" y="38929"/>
                  <a:pt x="14788" y="-20867"/>
                  <a:pt x="91517" y="7708"/>
                </a:cubicBezTo>
                <a:cubicBezTo>
                  <a:pt x="168246" y="36283"/>
                  <a:pt x="391025" y="177041"/>
                  <a:pt x="462992" y="214083"/>
                </a:cubicBezTo>
                <a:cubicBezTo>
                  <a:pt x="534959" y="251125"/>
                  <a:pt x="456113" y="203500"/>
                  <a:pt x="523317" y="229958"/>
                </a:cubicBezTo>
                <a:cubicBezTo>
                  <a:pt x="590521" y="256416"/>
                  <a:pt x="770967" y="338966"/>
                  <a:pt x="866217" y="372833"/>
                </a:cubicBezTo>
                <a:cubicBezTo>
                  <a:pt x="961467" y="406700"/>
                  <a:pt x="1086350" y="432629"/>
                  <a:pt x="1094817" y="433158"/>
                </a:cubicBezTo>
                <a:cubicBezTo>
                  <a:pt x="1103284" y="433687"/>
                  <a:pt x="917017" y="376008"/>
                  <a:pt x="917017" y="376008"/>
                </a:cubicBezTo>
                <a:cubicBezTo>
                  <a:pt x="853517" y="355371"/>
                  <a:pt x="784725" y="327325"/>
                  <a:pt x="713817" y="309333"/>
                </a:cubicBezTo>
                <a:cubicBezTo>
                  <a:pt x="642909" y="291341"/>
                  <a:pt x="515909" y="272291"/>
                  <a:pt x="491567" y="268058"/>
                </a:cubicBezTo>
                <a:cubicBezTo>
                  <a:pt x="467225" y="263825"/>
                  <a:pt x="595813" y="305629"/>
                  <a:pt x="567767" y="283933"/>
                </a:cubicBezTo>
                <a:cubicBezTo>
                  <a:pt x="539721" y="262237"/>
                  <a:pt x="391554" y="180216"/>
                  <a:pt x="323292" y="137883"/>
                </a:cubicBezTo>
                <a:cubicBezTo>
                  <a:pt x="255030" y="95550"/>
                  <a:pt x="208992" y="47395"/>
                  <a:pt x="158192" y="29933"/>
                </a:cubicBezTo>
                <a:cubicBezTo>
                  <a:pt x="107392" y="12471"/>
                  <a:pt x="13729" y="46337"/>
                  <a:pt x="2617" y="42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2F792747-B0F8-15D3-DD7E-0029484BD6D1}"/>
              </a:ext>
            </a:extLst>
          </p:cNvPr>
          <p:cNvSpPr/>
          <p:nvPr/>
        </p:nvSpPr>
        <p:spPr>
          <a:xfrm>
            <a:off x="7052179" y="8054177"/>
            <a:ext cx="1161560" cy="216837"/>
          </a:xfrm>
          <a:custGeom>
            <a:avLst/>
            <a:gdLst>
              <a:gd name="connsiteX0" fmla="*/ 2671 w 1161560"/>
              <a:gd name="connsiteY0" fmla="*/ 216698 h 216837"/>
              <a:gd name="connsiteX1" fmla="*/ 424946 w 1161560"/>
              <a:gd name="connsiteY1" fmla="*/ 13498 h 216837"/>
              <a:gd name="connsiteX2" fmla="*/ 748796 w 1161560"/>
              <a:gd name="connsiteY2" fmla="*/ 19848 h 216837"/>
              <a:gd name="connsiteX3" fmla="*/ 694821 w 1161560"/>
              <a:gd name="connsiteY3" fmla="*/ 26198 h 216837"/>
              <a:gd name="connsiteX4" fmla="*/ 958346 w 1161560"/>
              <a:gd name="connsiteY4" fmla="*/ 38898 h 216837"/>
              <a:gd name="connsiteX5" fmla="*/ 1161546 w 1161560"/>
              <a:gd name="connsiteY5" fmla="*/ 105573 h 216837"/>
              <a:gd name="connsiteX6" fmla="*/ 948821 w 1161560"/>
              <a:gd name="connsiteY6" fmla="*/ 45248 h 216837"/>
              <a:gd name="connsiteX7" fmla="*/ 609096 w 1161560"/>
              <a:gd name="connsiteY7" fmla="*/ 16673 h 216837"/>
              <a:gd name="connsiteX8" fmla="*/ 383671 w 1161560"/>
              <a:gd name="connsiteY8" fmla="*/ 38898 h 216837"/>
              <a:gd name="connsiteX9" fmla="*/ 250321 w 1161560"/>
              <a:gd name="connsiteY9" fmla="*/ 45248 h 216837"/>
              <a:gd name="connsiteX10" fmla="*/ 2671 w 1161560"/>
              <a:gd name="connsiteY10" fmla="*/ 216698 h 21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1560" h="216837">
                <a:moveTo>
                  <a:pt x="2671" y="216698"/>
                </a:moveTo>
                <a:cubicBezTo>
                  <a:pt x="31775" y="211406"/>
                  <a:pt x="300592" y="46306"/>
                  <a:pt x="424946" y="13498"/>
                </a:cubicBezTo>
                <a:cubicBezTo>
                  <a:pt x="549300" y="-19310"/>
                  <a:pt x="703817" y="17731"/>
                  <a:pt x="748796" y="19848"/>
                </a:cubicBezTo>
                <a:cubicBezTo>
                  <a:pt x="793775" y="21965"/>
                  <a:pt x="659896" y="23023"/>
                  <a:pt x="694821" y="26198"/>
                </a:cubicBezTo>
                <a:cubicBezTo>
                  <a:pt x="729746" y="29373"/>
                  <a:pt x="880559" y="25669"/>
                  <a:pt x="958346" y="38898"/>
                </a:cubicBezTo>
                <a:cubicBezTo>
                  <a:pt x="1036133" y="52127"/>
                  <a:pt x="1163134" y="104515"/>
                  <a:pt x="1161546" y="105573"/>
                </a:cubicBezTo>
                <a:cubicBezTo>
                  <a:pt x="1159958" y="106631"/>
                  <a:pt x="1040896" y="60065"/>
                  <a:pt x="948821" y="45248"/>
                </a:cubicBezTo>
                <a:cubicBezTo>
                  <a:pt x="856746" y="30431"/>
                  <a:pt x="703288" y="17731"/>
                  <a:pt x="609096" y="16673"/>
                </a:cubicBezTo>
                <a:cubicBezTo>
                  <a:pt x="514904" y="15615"/>
                  <a:pt x="443467" y="34135"/>
                  <a:pt x="383671" y="38898"/>
                </a:cubicBezTo>
                <a:cubicBezTo>
                  <a:pt x="323875" y="43661"/>
                  <a:pt x="310117" y="15086"/>
                  <a:pt x="250321" y="45248"/>
                </a:cubicBezTo>
                <a:cubicBezTo>
                  <a:pt x="190525" y="75410"/>
                  <a:pt x="-26433" y="221990"/>
                  <a:pt x="2671" y="2166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6C37C052-CBFB-563D-1C0B-B7F65A2B2924}"/>
              </a:ext>
            </a:extLst>
          </p:cNvPr>
          <p:cNvSpPr/>
          <p:nvPr/>
        </p:nvSpPr>
        <p:spPr>
          <a:xfrm>
            <a:off x="7462262" y="8057280"/>
            <a:ext cx="867789" cy="123673"/>
          </a:xfrm>
          <a:custGeom>
            <a:avLst/>
            <a:gdLst>
              <a:gd name="connsiteX0" fmla="*/ 11688 w 867789"/>
              <a:gd name="connsiteY0" fmla="*/ 4045 h 123673"/>
              <a:gd name="connsiteX1" fmla="*/ 535563 w 867789"/>
              <a:gd name="connsiteY1" fmla="*/ 10395 h 123673"/>
              <a:gd name="connsiteX2" fmla="*/ 862588 w 867789"/>
              <a:gd name="connsiteY2" fmla="*/ 121520 h 123673"/>
              <a:gd name="connsiteX3" fmla="*/ 745113 w 867789"/>
              <a:gd name="connsiteY3" fmla="*/ 86595 h 123673"/>
              <a:gd name="connsiteX4" fmla="*/ 586363 w 867789"/>
              <a:gd name="connsiteY4" fmla="*/ 42145 h 123673"/>
              <a:gd name="connsiteX5" fmla="*/ 205363 w 867789"/>
              <a:gd name="connsiteY5" fmla="*/ 4045 h 123673"/>
              <a:gd name="connsiteX6" fmla="*/ 11688 w 867789"/>
              <a:gd name="connsiteY6" fmla="*/ 4045 h 12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789" h="123673">
                <a:moveTo>
                  <a:pt x="11688" y="4045"/>
                </a:moveTo>
                <a:cubicBezTo>
                  <a:pt x="66721" y="5103"/>
                  <a:pt x="393746" y="-9184"/>
                  <a:pt x="535563" y="10395"/>
                </a:cubicBezTo>
                <a:cubicBezTo>
                  <a:pt x="677380" y="29974"/>
                  <a:pt x="827663" y="108820"/>
                  <a:pt x="862588" y="121520"/>
                </a:cubicBezTo>
                <a:cubicBezTo>
                  <a:pt x="897513" y="134220"/>
                  <a:pt x="745113" y="86595"/>
                  <a:pt x="745113" y="86595"/>
                </a:cubicBezTo>
                <a:cubicBezTo>
                  <a:pt x="699075" y="73366"/>
                  <a:pt x="676321" y="55903"/>
                  <a:pt x="586363" y="42145"/>
                </a:cubicBezTo>
                <a:cubicBezTo>
                  <a:pt x="496405" y="28387"/>
                  <a:pt x="302201" y="6691"/>
                  <a:pt x="205363" y="4045"/>
                </a:cubicBezTo>
                <a:cubicBezTo>
                  <a:pt x="108526" y="1399"/>
                  <a:pt x="-43345" y="2987"/>
                  <a:pt x="11688" y="4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98B40915-650C-58DE-4BD7-99E1DECD2ED6}"/>
              </a:ext>
            </a:extLst>
          </p:cNvPr>
          <p:cNvSpPr/>
          <p:nvPr/>
        </p:nvSpPr>
        <p:spPr>
          <a:xfrm>
            <a:off x="6756870" y="7836274"/>
            <a:ext cx="644183" cy="247573"/>
          </a:xfrm>
          <a:custGeom>
            <a:avLst/>
            <a:gdLst>
              <a:gd name="connsiteX0" fmla="*/ 5880 w 644183"/>
              <a:gd name="connsiteY0" fmla="*/ 9151 h 247573"/>
              <a:gd name="connsiteX1" fmla="*/ 56680 w 644183"/>
              <a:gd name="connsiteY1" fmla="*/ 21851 h 247573"/>
              <a:gd name="connsiteX2" fmla="*/ 415455 w 644183"/>
              <a:gd name="connsiteY2" fmla="*/ 199651 h 247573"/>
              <a:gd name="connsiteX3" fmla="*/ 409105 w 644183"/>
              <a:gd name="connsiteY3" fmla="*/ 183776 h 247573"/>
              <a:gd name="connsiteX4" fmla="*/ 640880 w 644183"/>
              <a:gd name="connsiteY4" fmla="*/ 247276 h 247573"/>
              <a:gd name="connsiteX5" fmla="*/ 551980 w 644183"/>
              <a:gd name="connsiteY5" fmla="*/ 209176 h 247573"/>
              <a:gd name="connsiteX6" fmla="*/ 5880 w 644183"/>
              <a:gd name="connsiteY6" fmla="*/ 9151 h 24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83" h="247573">
                <a:moveTo>
                  <a:pt x="5880" y="9151"/>
                </a:moveTo>
                <a:cubicBezTo>
                  <a:pt x="-2852" y="-374"/>
                  <a:pt x="-11583" y="-9899"/>
                  <a:pt x="56680" y="21851"/>
                </a:cubicBezTo>
                <a:cubicBezTo>
                  <a:pt x="124943" y="53601"/>
                  <a:pt x="415455" y="199651"/>
                  <a:pt x="415455" y="199651"/>
                </a:cubicBezTo>
                <a:cubicBezTo>
                  <a:pt x="474192" y="226638"/>
                  <a:pt x="371534" y="175839"/>
                  <a:pt x="409105" y="183776"/>
                </a:cubicBezTo>
                <a:cubicBezTo>
                  <a:pt x="446676" y="191713"/>
                  <a:pt x="617068" y="243043"/>
                  <a:pt x="640880" y="247276"/>
                </a:cubicBezTo>
                <a:cubicBezTo>
                  <a:pt x="664692" y="251509"/>
                  <a:pt x="551980" y="209176"/>
                  <a:pt x="551980" y="209176"/>
                </a:cubicBezTo>
                <a:lnTo>
                  <a:pt x="5880" y="915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906CB117-3238-5631-C360-97DFEC2172F3}"/>
              </a:ext>
            </a:extLst>
          </p:cNvPr>
          <p:cNvSpPr/>
          <p:nvPr/>
        </p:nvSpPr>
        <p:spPr>
          <a:xfrm>
            <a:off x="6389471" y="7823187"/>
            <a:ext cx="371823" cy="916582"/>
          </a:xfrm>
          <a:custGeom>
            <a:avLst/>
            <a:gdLst>
              <a:gd name="connsiteX0" fmla="*/ 344704 w 371823"/>
              <a:gd name="connsiteY0" fmla="*/ 13 h 916582"/>
              <a:gd name="connsiteX1" fmla="*/ 363754 w 371823"/>
              <a:gd name="connsiteY1" fmla="*/ 234963 h 916582"/>
              <a:gd name="connsiteX2" fmla="*/ 195479 w 371823"/>
              <a:gd name="connsiteY2" fmla="*/ 584213 h 916582"/>
              <a:gd name="connsiteX3" fmla="*/ 265329 w 371823"/>
              <a:gd name="connsiteY3" fmla="*/ 549288 h 916582"/>
              <a:gd name="connsiteX4" fmla="*/ 4979 w 371823"/>
              <a:gd name="connsiteY4" fmla="*/ 908063 h 916582"/>
              <a:gd name="connsiteX5" fmla="*/ 100229 w 371823"/>
              <a:gd name="connsiteY5" fmla="*/ 787413 h 916582"/>
              <a:gd name="connsiteX6" fmla="*/ 176429 w 371823"/>
              <a:gd name="connsiteY6" fmla="*/ 600088 h 916582"/>
              <a:gd name="connsiteX7" fmla="*/ 341529 w 371823"/>
              <a:gd name="connsiteY7" fmla="*/ 244488 h 916582"/>
              <a:gd name="connsiteX8" fmla="*/ 344704 w 371823"/>
              <a:gd name="connsiteY8" fmla="*/ 13 h 9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823" h="916582">
                <a:moveTo>
                  <a:pt x="344704" y="13"/>
                </a:moveTo>
                <a:cubicBezTo>
                  <a:pt x="348408" y="-1574"/>
                  <a:pt x="388625" y="137596"/>
                  <a:pt x="363754" y="234963"/>
                </a:cubicBezTo>
                <a:cubicBezTo>
                  <a:pt x="338883" y="332330"/>
                  <a:pt x="211883" y="531825"/>
                  <a:pt x="195479" y="584213"/>
                </a:cubicBezTo>
                <a:cubicBezTo>
                  <a:pt x="179075" y="636601"/>
                  <a:pt x="297079" y="495313"/>
                  <a:pt x="265329" y="549288"/>
                </a:cubicBezTo>
                <a:cubicBezTo>
                  <a:pt x="233579" y="603263"/>
                  <a:pt x="32496" y="868375"/>
                  <a:pt x="4979" y="908063"/>
                </a:cubicBezTo>
                <a:cubicBezTo>
                  <a:pt x="-22538" y="947751"/>
                  <a:pt x="71654" y="838742"/>
                  <a:pt x="100229" y="787413"/>
                </a:cubicBezTo>
                <a:cubicBezTo>
                  <a:pt x="128804" y="736084"/>
                  <a:pt x="136212" y="690576"/>
                  <a:pt x="176429" y="600088"/>
                </a:cubicBezTo>
                <a:cubicBezTo>
                  <a:pt x="216646" y="509601"/>
                  <a:pt x="308721" y="345030"/>
                  <a:pt x="341529" y="244488"/>
                </a:cubicBezTo>
                <a:cubicBezTo>
                  <a:pt x="374337" y="143946"/>
                  <a:pt x="341000" y="1600"/>
                  <a:pt x="344704" y="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6075D75-0D4E-01EE-F88F-64B8839801EC}"/>
              </a:ext>
            </a:extLst>
          </p:cNvPr>
          <p:cNvSpPr/>
          <p:nvPr/>
        </p:nvSpPr>
        <p:spPr>
          <a:xfrm>
            <a:off x="6874581" y="8054746"/>
            <a:ext cx="275747" cy="204732"/>
          </a:xfrm>
          <a:custGeom>
            <a:avLst/>
            <a:gdLst>
              <a:gd name="connsiteX0" fmla="*/ 272344 w 275747"/>
              <a:gd name="connsiteY0" fmla="*/ 3404 h 204732"/>
              <a:gd name="connsiteX1" fmla="*/ 2469 w 275747"/>
              <a:gd name="connsiteY1" fmla="*/ 203429 h 204732"/>
              <a:gd name="connsiteX2" fmla="*/ 145344 w 275747"/>
              <a:gd name="connsiteY2" fmla="*/ 85954 h 204732"/>
              <a:gd name="connsiteX3" fmla="*/ 272344 w 275747"/>
              <a:gd name="connsiteY3" fmla="*/ 3404 h 20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47" h="204732">
                <a:moveTo>
                  <a:pt x="272344" y="3404"/>
                </a:moveTo>
                <a:cubicBezTo>
                  <a:pt x="248532" y="22983"/>
                  <a:pt x="23636" y="189671"/>
                  <a:pt x="2469" y="203429"/>
                </a:cubicBezTo>
                <a:cubicBezTo>
                  <a:pt x="-18698" y="217187"/>
                  <a:pt x="101952" y="118233"/>
                  <a:pt x="145344" y="85954"/>
                </a:cubicBezTo>
                <a:cubicBezTo>
                  <a:pt x="188736" y="53675"/>
                  <a:pt x="296156" y="-16175"/>
                  <a:pt x="272344" y="34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6B6AADAA-48F2-1FFA-9ECA-FBC640866F34}"/>
              </a:ext>
            </a:extLst>
          </p:cNvPr>
          <p:cNvSpPr/>
          <p:nvPr/>
        </p:nvSpPr>
        <p:spPr>
          <a:xfrm>
            <a:off x="7753280" y="8162889"/>
            <a:ext cx="537751" cy="225471"/>
          </a:xfrm>
          <a:custGeom>
            <a:avLst/>
            <a:gdLst>
              <a:gd name="connsiteX0" fmla="*/ 70 w 537751"/>
              <a:gd name="connsiteY0" fmla="*/ 225461 h 225471"/>
              <a:gd name="connsiteX1" fmla="*/ 320745 w 537751"/>
              <a:gd name="connsiteY1" fmla="*/ 22261 h 225471"/>
              <a:gd name="connsiteX2" fmla="*/ 536645 w 537751"/>
              <a:gd name="connsiteY2" fmla="*/ 22261 h 225471"/>
              <a:gd name="connsiteX3" fmla="*/ 400120 w 537751"/>
              <a:gd name="connsiteY3" fmla="*/ 22261 h 225471"/>
              <a:gd name="connsiteX4" fmla="*/ 292170 w 537751"/>
              <a:gd name="connsiteY4" fmla="*/ 12736 h 225471"/>
              <a:gd name="connsiteX5" fmla="*/ 70 w 537751"/>
              <a:gd name="connsiteY5" fmla="*/ 225461 h 22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751" h="225471">
                <a:moveTo>
                  <a:pt x="70" y="225461"/>
                </a:moveTo>
                <a:cubicBezTo>
                  <a:pt x="4832" y="227048"/>
                  <a:pt x="231316" y="56128"/>
                  <a:pt x="320745" y="22261"/>
                </a:cubicBezTo>
                <a:cubicBezTo>
                  <a:pt x="410174" y="-11606"/>
                  <a:pt x="536645" y="22261"/>
                  <a:pt x="536645" y="22261"/>
                </a:cubicBezTo>
                <a:cubicBezTo>
                  <a:pt x="549874" y="22261"/>
                  <a:pt x="440866" y="23848"/>
                  <a:pt x="400120" y="22261"/>
                </a:cubicBezTo>
                <a:cubicBezTo>
                  <a:pt x="359374" y="20674"/>
                  <a:pt x="352495" y="-20072"/>
                  <a:pt x="292170" y="12736"/>
                </a:cubicBezTo>
                <a:cubicBezTo>
                  <a:pt x="231845" y="45544"/>
                  <a:pt x="-4692" y="223874"/>
                  <a:pt x="70" y="2254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0BBEEED-6C39-D92D-B7A1-6DE79B382D6A}"/>
              </a:ext>
            </a:extLst>
          </p:cNvPr>
          <p:cNvSpPr/>
          <p:nvPr/>
        </p:nvSpPr>
        <p:spPr>
          <a:xfrm>
            <a:off x="7139946" y="8080303"/>
            <a:ext cx="520328" cy="181048"/>
          </a:xfrm>
          <a:custGeom>
            <a:avLst/>
            <a:gdLst>
              <a:gd name="connsiteX0" fmla="*/ 629 w 520328"/>
              <a:gd name="connsiteY0" fmla="*/ 181047 h 181048"/>
              <a:gd name="connsiteX1" fmla="*/ 305429 w 520328"/>
              <a:gd name="connsiteY1" fmla="*/ 34997 h 181048"/>
              <a:gd name="connsiteX2" fmla="*/ 518154 w 520328"/>
              <a:gd name="connsiteY2" fmla="*/ 72 h 181048"/>
              <a:gd name="connsiteX3" fmla="*/ 391154 w 520328"/>
              <a:gd name="connsiteY3" fmla="*/ 31822 h 181048"/>
              <a:gd name="connsiteX4" fmla="*/ 629 w 520328"/>
              <a:gd name="connsiteY4" fmla="*/ 181047 h 18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328" h="181048">
                <a:moveTo>
                  <a:pt x="629" y="181047"/>
                </a:moveTo>
                <a:cubicBezTo>
                  <a:pt x="-13659" y="181576"/>
                  <a:pt x="219175" y="65159"/>
                  <a:pt x="305429" y="34997"/>
                </a:cubicBezTo>
                <a:cubicBezTo>
                  <a:pt x="391683" y="4835"/>
                  <a:pt x="503867" y="601"/>
                  <a:pt x="518154" y="72"/>
                </a:cubicBezTo>
                <a:cubicBezTo>
                  <a:pt x="532442" y="-457"/>
                  <a:pt x="474762" y="1130"/>
                  <a:pt x="391154" y="31822"/>
                </a:cubicBezTo>
                <a:cubicBezTo>
                  <a:pt x="307546" y="62514"/>
                  <a:pt x="14917" y="180518"/>
                  <a:pt x="629" y="1810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F45DF5FA-3AF6-3963-DD16-3827F91901B7}"/>
              </a:ext>
            </a:extLst>
          </p:cNvPr>
          <p:cNvSpPr/>
          <p:nvPr/>
        </p:nvSpPr>
        <p:spPr>
          <a:xfrm>
            <a:off x="6667833" y="8048641"/>
            <a:ext cx="382560" cy="313193"/>
          </a:xfrm>
          <a:custGeom>
            <a:avLst/>
            <a:gdLst>
              <a:gd name="connsiteX0" fmla="*/ 380667 w 382560"/>
              <a:gd name="connsiteY0" fmla="*/ 3159 h 313193"/>
              <a:gd name="connsiteX1" fmla="*/ 15542 w 382560"/>
              <a:gd name="connsiteY1" fmla="*/ 301609 h 313193"/>
              <a:gd name="connsiteX2" fmla="*/ 88567 w 382560"/>
              <a:gd name="connsiteY2" fmla="*/ 234934 h 313193"/>
              <a:gd name="connsiteX3" fmla="*/ 282242 w 382560"/>
              <a:gd name="connsiteY3" fmla="*/ 73009 h 313193"/>
              <a:gd name="connsiteX4" fmla="*/ 164767 w 382560"/>
              <a:gd name="connsiteY4" fmla="*/ 139684 h 313193"/>
              <a:gd name="connsiteX5" fmla="*/ 380667 w 382560"/>
              <a:gd name="connsiteY5" fmla="*/ 3159 h 31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60" h="313193">
                <a:moveTo>
                  <a:pt x="380667" y="3159"/>
                </a:moveTo>
                <a:cubicBezTo>
                  <a:pt x="355796" y="30146"/>
                  <a:pt x="64225" y="262980"/>
                  <a:pt x="15542" y="301609"/>
                </a:cubicBezTo>
                <a:cubicBezTo>
                  <a:pt x="-33141" y="340238"/>
                  <a:pt x="44117" y="273034"/>
                  <a:pt x="88567" y="234934"/>
                </a:cubicBezTo>
                <a:cubicBezTo>
                  <a:pt x="133017" y="196834"/>
                  <a:pt x="269542" y="88884"/>
                  <a:pt x="282242" y="73009"/>
                </a:cubicBezTo>
                <a:cubicBezTo>
                  <a:pt x="294942" y="57134"/>
                  <a:pt x="152067" y="148680"/>
                  <a:pt x="164767" y="139684"/>
                </a:cubicBezTo>
                <a:cubicBezTo>
                  <a:pt x="177467" y="130688"/>
                  <a:pt x="405538" y="-23828"/>
                  <a:pt x="380667" y="31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369D195-9CE1-1E7D-9FCF-4D87DF6AE084}"/>
              </a:ext>
            </a:extLst>
          </p:cNvPr>
          <p:cNvSpPr/>
          <p:nvPr/>
        </p:nvSpPr>
        <p:spPr>
          <a:xfrm>
            <a:off x="8341961" y="8179757"/>
            <a:ext cx="716675" cy="872193"/>
          </a:xfrm>
          <a:custGeom>
            <a:avLst/>
            <a:gdLst>
              <a:gd name="connsiteX0" fmla="*/ 5114 w 716675"/>
              <a:gd name="connsiteY0" fmla="*/ 2218 h 872193"/>
              <a:gd name="connsiteX1" fmla="*/ 113064 w 716675"/>
              <a:gd name="connsiteY1" fmla="*/ 43493 h 872193"/>
              <a:gd name="connsiteX2" fmla="*/ 338489 w 716675"/>
              <a:gd name="connsiteY2" fmla="*/ 154618 h 872193"/>
              <a:gd name="connsiteX3" fmla="*/ 554389 w 716675"/>
              <a:gd name="connsiteY3" fmla="*/ 424493 h 872193"/>
              <a:gd name="connsiteX4" fmla="*/ 554389 w 716675"/>
              <a:gd name="connsiteY4" fmla="*/ 386393 h 872193"/>
              <a:gd name="connsiteX5" fmla="*/ 687739 w 716675"/>
              <a:gd name="connsiteY5" fmla="*/ 618168 h 872193"/>
              <a:gd name="connsiteX6" fmla="*/ 662339 w 716675"/>
              <a:gd name="connsiteY6" fmla="*/ 627693 h 872193"/>
              <a:gd name="connsiteX7" fmla="*/ 716314 w 716675"/>
              <a:gd name="connsiteY7" fmla="*/ 872168 h 872193"/>
              <a:gd name="connsiteX8" fmla="*/ 630589 w 716675"/>
              <a:gd name="connsiteY8" fmla="*/ 611818 h 872193"/>
              <a:gd name="connsiteX9" fmla="*/ 465489 w 716675"/>
              <a:gd name="connsiteY9" fmla="*/ 281618 h 872193"/>
              <a:gd name="connsiteX10" fmla="*/ 268639 w 716675"/>
              <a:gd name="connsiteY10" fmla="*/ 103818 h 872193"/>
              <a:gd name="connsiteX11" fmla="*/ 5114 w 716675"/>
              <a:gd name="connsiteY11" fmla="*/ 2218 h 87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6675" h="872193">
                <a:moveTo>
                  <a:pt x="5114" y="2218"/>
                </a:moveTo>
                <a:cubicBezTo>
                  <a:pt x="-20815" y="-7836"/>
                  <a:pt x="57502" y="18093"/>
                  <a:pt x="113064" y="43493"/>
                </a:cubicBezTo>
                <a:cubicBezTo>
                  <a:pt x="168627" y="68893"/>
                  <a:pt x="264935" y="91118"/>
                  <a:pt x="338489" y="154618"/>
                </a:cubicBezTo>
                <a:cubicBezTo>
                  <a:pt x="412043" y="218118"/>
                  <a:pt x="518406" y="385864"/>
                  <a:pt x="554389" y="424493"/>
                </a:cubicBezTo>
                <a:cubicBezTo>
                  <a:pt x="590372" y="463122"/>
                  <a:pt x="532164" y="354114"/>
                  <a:pt x="554389" y="386393"/>
                </a:cubicBezTo>
                <a:cubicBezTo>
                  <a:pt x="576614" y="418672"/>
                  <a:pt x="669747" y="577951"/>
                  <a:pt x="687739" y="618168"/>
                </a:cubicBezTo>
                <a:cubicBezTo>
                  <a:pt x="705731" y="658385"/>
                  <a:pt x="657577" y="585360"/>
                  <a:pt x="662339" y="627693"/>
                </a:cubicBezTo>
                <a:cubicBezTo>
                  <a:pt x="667101" y="670026"/>
                  <a:pt x="721606" y="874814"/>
                  <a:pt x="716314" y="872168"/>
                </a:cubicBezTo>
                <a:cubicBezTo>
                  <a:pt x="711022" y="869522"/>
                  <a:pt x="672393" y="710243"/>
                  <a:pt x="630589" y="611818"/>
                </a:cubicBezTo>
                <a:cubicBezTo>
                  <a:pt x="588785" y="513393"/>
                  <a:pt x="525814" y="366285"/>
                  <a:pt x="465489" y="281618"/>
                </a:cubicBezTo>
                <a:cubicBezTo>
                  <a:pt x="405164" y="196951"/>
                  <a:pt x="339547" y="149855"/>
                  <a:pt x="268639" y="103818"/>
                </a:cubicBezTo>
                <a:cubicBezTo>
                  <a:pt x="197731" y="57781"/>
                  <a:pt x="31043" y="12272"/>
                  <a:pt x="5114" y="2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12D0D69-EEF4-06DB-E937-C22299C6B16E}"/>
              </a:ext>
            </a:extLst>
          </p:cNvPr>
          <p:cNvSpPr/>
          <p:nvPr/>
        </p:nvSpPr>
        <p:spPr>
          <a:xfrm>
            <a:off x="8359912" y="8230589"/>
            <a:ext cx="542717" cy="457959"/>
          </a:xfrm>
          <a:custGeom>
            <a:avLst/>
            <a:gdLst>
              <a:gd name="connsiteX0" fmla="*/ 3038 w 542717"/>
              <a:gd name="connsiteY0" fmla="*/ 2186 h 457959"/>
              <a:gd name="connsiteX1" fmla="*/ 91938 w 542717"/>
              <a:gd name="connsiteY1" fmla="*/ 30761 h 457959"/>
              <a:gd name="connsiteX2" fmla="*/ 317363 w 542717"/>
              <a:gd name="connsiteY2" fmla="*/ 170461 h 457959"/>
              <a:gd name="connsiteX3" fmla="*/ 539613 w 542717"/>
              <a:gd name="connsiteY3" fmla="*/ 456211 h 457959"/>
              <a:gd name="connsiteX4" fmla="*/ 441188 w 542717"/>
              <a:gd name="connsiteY4" fmla="*/ 284761 h 457959"/>
              <a:gd name="connsiteX5" fmla="*/ 352288 w 542717"/>
              <a:gd name="connsiteY5" fmla="*/ 164111 h 457959"/>
              <a:gd name="connsiteX6" fmla="*/ 190363 w 542717"/>
              <a:gd name="connsiteY6" fmla="*/ 68861 h 457959"/>
              <a:gd name="connsiteX7" fmla="*/ 3038 w 542717"/>
              <a:gd name="connsiteY7" fmla="*/ 2186 h 4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717" h="457959">
                <a:moveTo>
                  <a:pt x="3038" y="2186"/>
                </a:moveTo>
                <a:cubicBezTo>
                  <a:pt x="-13366" y="-4164"/>
                  <a:pt x="39551" y="2715"/>
                  <a:pt x="91938" y="30761"/>
                </a:cubicBezTo>
                <a:cubicBezTo>
                  <a:pt x="144325" y="58807"/>
                  <a:pt x="242751" y="99553"/>
                  <a:pt x="317363" y="170461"/>
                </a:cubicBezTo>
                <a:cubicBezTo>
                  <a:pt x="391975" y="241369"/>
                  <a:pt x="518976" y="437161"/>
                  <a:pt x="539613" y="456211"/>
                </a:cubicBezTo>
                <a:cubicBezTo>
                  <a:pt x="560250" y="475261"/>
                  <a:pt x="472409" y="333444"/>
                  <a:pt x="441188" y="284761"/>
                </a:cubicBezTo>
                <a:cubicBezTo>
                  <a:pt x="409967" y="236078"/>
                  <a:pt x="394092" y="200094"/>
                  <a:pt x="352288" y="164111"/>
                </a:cubicBezTo>
                <a:cubicBezTo>
                  <a:pt x="310484" y="128128"/>
                  <a:pt x="249100" y="93732"/>
                  <a:pt x="190363" y="68861"/>
                </a:cubicBezTo>
                <a:cubicBezTo>
                  <a:pt x="131626" y="43990"/>
                  <a:pt x="19442" y="8536"/>
                  <a:pt x="3038" y="2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A01A2B12-739F-4A27-4AF6-A810000F359C}"/>
              </a:ext>
            </a:extLst>
          </p:cNvPr>
          <p:cNvSpPr/>
          <p:nvPr/>
        </p:nvSpPr>
        <p:spPr>
          <a:xfrm>
            <a:off x="9055095" y="8958194"/>
            <a:ext cx="123976" cy="881395"/>
          </a:xfrm>
          <a:custGeom>
            <a:avLst/>
            <a:gdLst>
              <a:gd name="connsiteX0" fmla="*/ 5 w 123976"/>
              <a:gd name="connsiteY0" fmla="*/ 8006 h 881395"/>
              <a:gd name="connsiteX1" fmla="*/ 57155 w 123976"/>
              <a:gd name="connsiteY1" fmla="*/ 135006 h 881395"/>
              <a:gd name="connsiteX2" fmla="*/ 123830 w 123976"/>
              <a:gd name="connsiteY2" fmla="*/ 881131 h 881395"/>
              <a:gd name="connsiteX3" fmla="*/ 38105 w 123976"/>
              <a:gd name="connsiteY3" fmla="*/ 220731 h 881395"/>
              <a:gd name="connsiteX4" fmla="*/ 53980 w 123976"/>
              <a:gd name="connsiteY4" fmla="*/ 242956 h 881395"/>
              <a:gd name="connsiteX5" fmla="*/ 60330 w 123976"/>
              <a:gd name="connsiteY5" fmla="*/ 239781 h 881395"/>
              <a:gd name="connsiteX6" fmla="*/ 5 w 123976"/>
              <a:gd name="connsiteY6" fmla="*/ 8006 h 8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76" h="881395">
                <a:moveTo>
                  <a:pt x="5" y="8006"/>
                </a:moveTo>
                <a:cubicBezTo>
                  <a:pt x="-524" y="-9456"/>
                  <a:pt x="36518" y="-10515"/>
                  <a:pt x="57155" y="135006"/>
                </a:cubicBezTo>
                <a:cubicBezTo>
                  <a:pt x="77792" y="280527"/>
                  <a:pt x="127005" y="866844"/>
                  <a:pt x="123830" y="881131"/>
                </a:cubicBezTo>
                <a:cubicBezTo>
                  <a:pt x="120655" y="895418"/>
                  <a:pt x="49747" y="327094"/>
                  <a:pt x="38105" y="220731"/>
                </a:cubicBezTo>
                <a:cubicBezTo>
                  <a:pt x="26463" y="114369"/>
                  <a:pt x="50276" y="239781"/>
                  <a:pt x="53980" y="242956"/>
                </a:cubicBezTo>
                <a:cubicBezTo>
                  <a:pt x="57684" y="246131"/>
                  <a:pt x="65092" y="273118"/>
                  <a:pt x="60330" y="239781"/>
                </a:cubicBezTo>
                <a:cubicBezTo>
                  <a:pt x="55568" y="206444"/>
                  <a:pt x="534" y="25468"/>
                  <a:pt x="5" y="80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DDF4513D-892B-19A8-540B-80DB2D5A009B}"/>
              </a:ext>
            </a:extLst>
          </p:cNvPr>
          <p:cNvSpPr/>
          <p:nvPr/>
        </p:nvSpPr>
        <p:spPr>
          <a:xfrm>
            <a:off x="9179141" y="9837205"/>
            <a:ext cx="110942" cy="1207130"/>
          </a:xfrm>
          <a:custGeom>
            <a:avLst/>
            <a:gdLst>
              <a:gd name="connsiteX0" fmla="*/ 15659 w 110942"/>
              <a:gd name="connsiteY0" fmla="*/ 21170 h 1207130"/>
              <a:gd name="connsiteX1" fmla="*/ 95034 w 110942"/>
              <a:gd name="connsiteY1" fmla="*/ 1053045 h 1207130"/>
              <a:gd name="connsiteX2" fmla="*/ 110909 w 110942"/>
              <a:gd name="connsiteY2" fmla="*/ 1195920 h 1207130"/>
              <a:gd name="connsiteX3" fmla="*/ 98209 w 110942"/>
              <a:gd name="connsiteY3" fmla="*/ 989545 h 1207130"/>
              <a:gd name="connsiteX4" fmla="*/ 66459 w 110942"/>
              <a:gd name="connsiteY4" fmla="*/ 303745 h 1207130"/>
              <a:gd name="connsiteX5" fmla="*/ 47409 w 110942"/>
              <a:gd name="connsiteY5" fmla="*/ 618070 h 1207130"/>
              <a:gd name="connsiteX6" fmla="*/ 2959 w 110942"/>
              <a:gd name="connsiteY6" fmla="*/ 376770 h 1207130"/>
              <a:gd name="connsiteX7" fmla="*/ 15659 w 110942"/>
              <a:gd name="connsiteY7" fmla="*/ 21170 h 12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942" h="1207130">
                <a:moveTo>
                  <a:pt x="15659" y="21170"/>
                </a:moveTo>
                <a:cubicBezTo>
                  <a:pt x="31005" y="133883"/>
                  <a:pt x="79159" y="857253"/>
                  <a:pt x="95034" y="1053045"/>
                </a:cubicBezTo>
                <a:cubicBezTo>
                  <a:pt x="110909" y="1248837"/>
                  <a:pt x="110380" y="1206503"/>
                  <a:pt x="110909" y="1195920"/>
                </a:cubicBezTo>
                <a:cubicBezTo>
                  <a:pt x="111438" y="1185337"/>
                  <a:pt x="105617" y="1138241"/>
                  <a:pt x="98209" y="989545"/>
                </a:cubicBezTo>
                <a:cubicBezTo>
                  <a:pt x="90801" y="840849"/>
                  <a:pt x="74926" y="365657"/>
                  <a:pt x="66459" y="303745"/>
                </a:cubicBezTo>
                <a:cubicBezTo>
                  <a:pt x="57992" y="241833"/>
                  <a:pt x="57992" y="605899"/>
                  <a:pt x="47409" y="618070"/>
                </a:cubicBezTo>
                <a:cubicBezTo>
                  <a:pt x="36826" y="630241"/>
                  <a:pt x="9309" y="475724"/>
                  <a:pt x="2959" y="376770"/>
                </a:cubicBezTo>
                <a:cubicBezTo>
                  <a:pt x="-3391" y="277816"/>
                  <a:pt x="313" y="-91543"/>
                  <a:pt x="15659" y="211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64B699B-F547-EBCF-F96F-E2D412D808AE}"/>
              </a:ext>
            </a:extLst>
          </p:cNvPr>
          <p:cNvSpPr/>
          <p:nvPr/>
        </p:nvSpPr>
        <p:spPr>
          <a:xfrm>
            <a:off x="6527578" y="7722434"/>
            <a:ext cx="46064" cy="584150"/>
          </a:xfrm>
          <a:custGeom>
            <a:avLst/>
            <a:gdLst>
              <a:gd name="connsiteX0" fmla="*/ 44672 w 46064"/>
              <a:gd name="connsiteY0" fmla="*/ 2341 h 584150"/>
              <a:gd name="connsiteX1" fmla="*/ 41497 w 46064"/>
              <a:gd name="connsiteY1" fmla="*/ 297616 h 584150"/>
              <a:gd name="connsiteX2" fmla="*/ 222 w 46064"/>
              <a:gd name="connsiteY2" fmla="*/ 580191 h 584150"/>
              <a:gd name="connsiteX3" fmla="*/ 25622 w 46064"/>
              <a:gd name="connsiteY3" fmla="*/ 443666 h 584150"/>
              <a:gd name="connsiteX4" fmla="*/ 38322 w 46064"/>
              <a:gd name="connsiteY4" fmla="*/ 173791 h 584150"/>
              <a:gd name="connsiteX5" fmla="*/ 44672 w 46064"/>
              <a:gd name="connsiteY5" fmla="*/ 2341 h 5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64" h="584150">
                <a:moveTo>
                  <a:pt x="44672" y="2341"/>
                </a:moveTo>
                <a:cubicBezTo>
                  <a:pt x="45201" y="22978"/>
                  <a:pt x="48905" y="201308"/>
                  <a:pt x="41497" y="297616"/>
                </a:cubicBezTo>
                <a:cubicBezTo>
                  <a:pt x="34089" y="393924"/>
                  <a:pt x="2868" y="555849"/>
                  <a:pt x="222" y="580191"/>
                </a:cubicBezTo>
                <a:cubicBezTo>
                  <a:pt x="-2424" y="604533"/>
                  <a:pt x="19272" y="511399"/>
                  <a:pt x="25622" y="443666"/>
                </a:cubicBezTo>
                <a:cubicBezTo>
                  <a:pt x="31972" y="375933"/>
                  <a:pt x="35147" y="245228"/>
                  <a:pt x="38322" y="173791"/>
                </a:cubicBezTo>
                <a:cubicBezTo>
                  <a:pt x="41497" y="102354"/>
                  <a:pt x="44143" y="-18296"/>
                  <a:pt x="44672" y="23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B54CAFC9-455E-14C3-7890-E776C12FED5F}"/>
              </a:ext>
            </a:extLst>
          </p:cNvPr>
          <p:cNvSpPr/>
          <p:nvPr/>
        </p:nvSpPr>
        <p:spPr>
          <a:xfrm>
            <a:off x="6130554" y="8165405"/>
            <a:ext cx="378302" cy="662134"/>
          </a:xfrm>
          <a:custGeom>
            <a:avLst/>
            <a:gdLst>
              <a:gd name="connsiteX0" fmla="*/ 378196 w 378302"/>
              <a:gd name="connsiteY0" fmla="*/ 695 h 662134"/>
              <a:gd name="connsiteX1" fmla="*/ 155946 w 378302"/>
              <a:gd name="connsiteY1" fmla="*/ 422970 h 662134"/>
              <a:gd name="connsiteX2" fmla="*/ 371 w 378302"/>
              <a:gd name="connsiteY2" fmla="*/ 661095 h 662134"/>
              <a:gd name="connsiteX3" fmla="*/ 114671 w 378302"/>
              <a:gd name="connsiteY3" fmla="*/ 502345 h 662134"/>
              <a:gd name="connsiteX4" fmla="*/ 184521 w 378302"/>
              <a:gd name="connsiteY4" fmla="*/ 327720 h 662134"/>
              <a:gd name="connsiteX5" fmla="*/ 378196 w 378302"/>
              <a:gd name="connsiteY5" fmla="*/ 695 h 66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02" h="662134">
                <a:moveTo>
                  <a:pt x="378196" y="695"/>
                </a:moveTo>
                <a:cubicBezTo>
                  <a:pt x="373434" y="16570"/>
                  <a:pt x="218917" y="312903"/>
                  <a:pt x="155946" y="422970"/>
                </a:cubicBezTo>
                <a:cubicBezTo>
                  <a:pt x="92975" y="533037"/>
                  <a:pt x="7250" y="647866"/>
                  <a:pt x="371" y="661095"/>
                </a:cubicBezTo>
                <a:cubicBezTo>
                  <a:pt x="-6508" y="674324"/>
                  <a:pt x="83979" y="557908"/>
                  <a:pt x="114671" y="502345"/>
                </a:cubicBezTo>
                <a:cubicBezTo>
                  <a:pt x="145363" y="446783"/>
                  <a:pt x="141659" y="410270"/>
                  <a:pt x="184521" y="327720"/>
                </a:cubicBezTo>
                <a:cubicBezTo>
                  <a:pt x="227383" y="245170"/>
                  <a:pt x="382958" y="-15180"/>
                  <a:pt x="378196" y="6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F13D8989-04B4-8390-47A0-E14C64931ECA}"/>
              </a:ext>
            </a:extLst>
          </p:cNvPr>
          <p:cNvSpPr/>
          <p:nvPr/>
        </p:nvSpPr>
        <p:spPr>
          <a:xfrm>
            <a:off x="7484929" y="8099248"/>
            <a:ext cx="525896" cy="124763"/>
          </a:xfrm>
          <a:custGeom>
            <a:avLst/>
            <a:gdLst>
              <a:gd name="connsiteX0" fmla="*/ 525596 w 525896"/>
              <a:gd name="connsiteY0" fmla="*/ 19227 h 124763"/>
              <a:gd name="connsiteX1" fmla="*/ 284296 w 525896"/>
              <a:gd name="connsiteY1" fmla="*/ 22402 h 124763"/>
              <a:gd name="connsiteX2" fmla="*/ 1721 w 525896"/>
              <a:gd name="connsiteY2" fmla="*/ 124002 h 124763"/>
              <a:gd name="connsiteX3" fmla="*/ 169996 w 525896"/>
              <a:gd name="connsiteY3" fmla="*/ 66852 h 124763"/>
              <a:gd name="connsiteX4" fmla="*/ 258896 w 525896"/>
              <a:gd name="connsiteY4" fmla="*/ 28752 h 124763"/>
              <a:gd name="connsiteX5" fmla="*/ 84271 w 525896"/>
              <a:gd name="connsiteY5" fmla="*/ 19227 h 124763"/>
              <a:gd name="connsiteX6" fmla="*/ 328746 w 525896"/>
              <a:gd name="connsiteY6" fmla="*/ 177 h 124763"/>
              <a:gd name="connsiteX7" fmla="*/ 525596 w 525896"/>
              <a:gd name="connsiteY7" fmla="*/ 19227 h 12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896" h="124763">
                <a:moveTo>
                  <a:pt x="525596" y="19227"/>
                </a:moveTo>
                <a:cubicBezTo>
                  <a:pt x="518188" y="22931"/>
                  <a:pt x="371608" y="4940"/>
                  <a:pt x="284296" y="22402"/>
                </a:cubicBezTo>
                <a:cubicBezTo>
                  <a:pt x="196984" y="39864"/>
                  <a:pt x="20771" y="116594"/>
                  <a:pt x="1721" y="124002"/>
                </a:cubicBezTo>
                <a:cubicBezTo>
                  <a:pt x="-17329" y="131410"/>
                  <a:pt x="127134" y="82727"/>
                  <a:pt x="169996" y="66852"/>
                </a:cubicBezTo>
                <a:cubicBezTo>
                  <a:pt x="212858" y="50977"/>
                  <a:pt x="273183" y="36689"/>
                  <a:pt x="258896" y="28752"/>
                </a:cubicBezTo>
                <a:cubicBezTo>
                  <a:pt x="244609" y="20815"/>
                  <a:pt x="72629" y="23989"/>
                  <a:pt x="84271" y="19227"/>
                </a:cubicBezTo>
                <a:cubicBezTo>
                  <a:pt x="95913" y="14465"/>
                  <a:pt x="255721" y="2294"/>
                  <a:pt x="328746" y="177"/>
                </a:cubicBezTo>
                <a:cubicBezTo>
                  <a:pt x="401771" y="-1940"/>
                  <a:pt x="533004" y="15523"/>
                  <a:pt x="525596" y="192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923E299-8A95-F9AB-1B55-735625E9C1E3}"/>
              </a:ext>
            </a:extLst>
          </p:cNvPr>
          <p:cNvSpPr/>
          <p:nvPr/>
        </p:nvSpPr>
        <p:spPr>
          <a:xfrm>
            <a:off x="6695995" y="8379989"/>
            <a:ext cx="98627" cy="353971"/>
          </a:xfrm>
          <a:custGeom>
            <a:avLst/>
            <a:gdLst>
              <a:gd name="connsiteX0" fmla="*/ 98505 w 98627"/>
              <a:gd name="connsiteY0" fmla="*/ 5186 h 353971"/>
              <a:gd name="connsiteX1" fmla="*/ 50880 w 98627"/>
              <a:gd name="connsiteY1" fmla="*/ 148061 h 353971"/>
              <a:gd name="connsiteX2" fmla="*/ 9605 w 98627"/>
              <a:gd name="connsiteY2" fmla="*/ 351261 h 353971"/>
              <a:gd name="connsiteX3" fmla="*/ 25480 w 98627"/>
              <a:gd name="connsiteY3" fmla="*/ 252836 h 353971"/>
              <a:gd name="connsiteX4" fmla="*/ 80 w 98627"/>
              <a:gd name="connsiteY4" fmla="*/ 81386 h 353971"/>
              <a:gd name="connsiteX5" fmla="*/ 19130 w 98627"/>
              <a:gd name="connsiteY5" fmla="*/ 163936 h 353971"/>
              <a:gd name="connsiteX6" fmla="*/ 63580 w 98627"/>
              <a:gd name="connsiteY6" fmla="*/ 43286 h 353971"/>
              <a:gd name="connsiteX7" fmla="*/ 98505 w 98627"/>
              <a:gd name="connsiteY7" fmla="*/ 5186 h 35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27" h="353971">
                <a:moveTo>
                  <a:pt x="98505" y="5186"/>
                </a:moveTo>
                <a:cubicBezTo>
                  <a:pt x="96388" y="22648"/>
                  <a:pt x="65697" y="90382"/>
                  <a:pt x="50880" y="148061"/>
                </a:cubicBezTo>
                <a:cubicBezTo>
                  <a:pt x="36063" y="205740"/>
                  <a:pt x="13838" y="333799"/>
                  <a:pt x="9605" y="351261"/>
                </a:cubicBezTo>
                <a:cubicBezTo>
                  <a:pt x="5372" y="368723"/>
                  <a:pt x="27067" y="297815"/>
                  <a:pt x="25480" y="252836"/>
                </a:cubicBezTo>
                <a:cubicBezTo>
                  <a:pt x="23893" y="207857"/>
                  <a:pt x="1138" y="96203"/>
                  <a:pt x="80" y="81386"/>
                </a:cubicBezTo>
                <a:cubicBezTo>
                  <a:pt x="-978" y="66569"/>
                  <a:pt x="8547" y="170286"/>
                  <a:pt x="19130" y="163936"/>
                </a:cubicBezTo>
                <a:cubicBezTo>
                  <a:pt x="29713" y="157586"/>
                  <a:pt x="52468" y="68686"/>
                  <a:pt x="63580" y="43286"/>
                </a:cubicBezTo>
                <a:cubicBezTo>
                  <a:pt x="74692" y="17886"/>
                  <a:pt x="100622" y="-12276"/>
                  <a:pt x="98505" y="5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0ED3CED5-886F-B711-4832-5935DE80A60A}"/>
              </a:ext>
            </a:extLst>
          </p:cNvPr>
          <p:cNvSpPr/>
          <p:nvPr/>
        </p:nvSpPr>
        <p:spPr>
          <a:xfrm>
            <a:off x="6537195" y="8521287"/>
            <a:ext cx="165984" cy="302330"/>
          </a:xfrm>
          <a:custGeom>
            <a:avLst/>
            <a:gdLst>
              <a:gd name="connsiteX0" fmla="*/ 104905 w 165984"/>
              <a:gd name="connsiteY0" fmla="*/ 413 h 302330"/>
              <a:gd name="connsiteX1" fmla="*/ 85855 w 165984"/>
              <a:gd name="connsiteY1" fmla="*/ 168688 h 302330"/>
              <a:gd name="connsiteX2" fmla="*/ 66805 w 165984"/>
              <a:gd name="connsiteY2" fmla="*/ 222663 h 302330"/>
              <a:gd name="connsiteX3" fmla="*/ 130 w 165984"/>
              <a:gd name="connsiteY3" fmla="*/ 302038 h 302330"/>
              <a:gd name="connsiteX4" fmla="*/ 85855 w 165984"/>
              <a:gd name="connsiteY4" fmla="*/ 248063 h 302330"/>
              <a:gd name="connsiteX5" fmla="*/ 133480 w 165984"/>
              <a:gd name="connsiteY5" fmla="*/ 209963 h 302330"/>
              <a:gd name="connsiteX6" fmla="*/ 165230 w 165984"/>
              <a:gd name="connsiteY6" fmla="*/ 114713 h 302330"/>
              <a:gd name="connsiteX7" fmla="*/ 101730 w 165984"/>
              <a:gd name="connsiteY7" fmla="*/ 222663 h 302330"/>
              <a:gd name="connsiteX8" fmla="*/ 104905 w 165984"/>
              <a:gd name="connsiteY8" fmla="*/ 413 h 3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984" h="302330">
                <a:moveTo>
                  <a:pt x="104905" y="413"/>
                </a:moveTo>
                <a:cubicBezTo>
                  <a:pt x="102259" y="-8583"/>
                  <a:pt x="92205" y="131646"/>
                  <a:pt x="85855" y="168688"/>
                </a:cubicBezTo>
                <a:cubicBezTo>
                  <a:pt x="79505" y="205730"/>
                  <a:pt x="81093" y="200438"/>
                  <a:pt x="66805" y="222663"/>
                </a:cubicBezTo>
                <a:cubicBezTo>
                  <a:pt x="52517" y="244888"/>
                  <a:pt x="-3045" y="297805"/>
                  <a:pt x="130" y="302038"/>
                </a:cubicBezTo>
                <a:cubicBezTo>
                  <a:pt x="3305" y="306271"/>
                  <a:pt x="63630" y="263409"/>
                  <a:pt x="85855" y="248063"/>
                </a:cubicBezTo>
                <a:cubicBezTo>
                  <a:pt x="108080" y="232717"/>
                  <a:pt x="120251" y="232188"/>
                  <a:pt x="133480" y="209963"/>
                </a:cubicBezTo>
                <a:cubicBezTo>
                  <a:pt x="146709" y="187738"/>
                  <a:pt x="170522" y="112596"/>
                  <a:pt x="165230" y="114713"/>
                </a:cubicBezTo>
                <a:cubicBezTo>
                  <a:pt x="159938" y="116830"/>
                  <a:pt x="112313" y="234834"/>
                  <a:pt x="101730" y="222663"/>
                </a:cubicBezTo>
                <a:cubicBezTo>
                  <a:pt x="91147" y="210492"/>
                  <a:pt x="107551" y="9409"/>
                  <a:pt x="104905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82022E75-3E77-CCF8-8889-87EDA897ED91}"/>
              </a:ext>
            </a:extLst>
          </p:cNvPr>
          <p:cNvSpPr/>
          <p:nvPr/>
        </p:nvSpPr>
        <p:spPr>
          <a:xfrm>
            <a:off x="7183049" y="8289307"/>
            <a:ext cx="289300" cy="375753"/>
          </a:xfrm>
          <a:custGeom>
            <a:avLst/>
            <a:gdLst>
              <a:gd name="connsiteX0" fmla="*/ 287726 w 289300"/>
              <a:gd name="connsiteY0" fmla="*/ 3793 h 375753"/>
              <a:gd name="connsiteX1" fmla="*/ 11501 w 289300"/>
              <a:gd name="connsiteY1" fmla="*/ 359393 h 375753"/>
              <a:gd name="connsiteX2" fmla="*/ 59126 w 289300"/>
              <a:gd name="connsiteY2" fmla="*/ 302243 h 375753"/>
              <a:gd name="connsiteX3" fmla="*/ 122626 w 289300"/>
              <a:gd name="connsiteY3" fmla="*/ 178418 h 375753"/>
              <a:gd name="connsiteX4" fmla="*/ 287726 w 289300"/>
              <a:gd name="connsiteY4" fmla="*/ 3793 h 3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0" h="375753">
                <a:moveTo>
                  <a:pt x="287726" y="3793"/>
                </a:moveTo>
                <a:cubicBezTo>
                  <a:pt x="269205" y="33956"/>
                  <a:pt x="49601" y="309651"/>
                  <a:pt x="11501" y="359393"/>
                </a:cubicBezTo>
                <a:cubicBezTo>
                  <a:pt x="-26599" y="409135"/>
                  <a:pt x="40605" y="332406"/>
                  <a:pt x="59126" y="302243"/>
                </a:cubicBezTo>
                <a:cubicBezTo>
                  <a:pt x="77647" y="272081"/>
                  <a:pt x="89288" y="224985"/>
                  <a:pt x="122626" y="178418"/>
                </a:cubicBezTo>
                <a:cubicBezTo>
                  <a:pt x="155963" y="131851"/>
                  <a:pt x="306247" y="-26370"/>
                  <a:pt x="287726" y="37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F523B446-5BB3-C312-70A0-598EE8731727}"/>
              </a:ext>
            </a:extLst>
          </p:cNvPr>
          <p:cNvSpPr/>
          <p:nvPr/>
        </p:nvSpPr>
        <p:spPr>
          <a:xfrm>
            <a:off x="7027858" y="8180558"/>
            <a:ext cx="367627" cy="200246"/>
          </a:xfrm>
          <a:custGeom>
            <a:avLst/>
            <a:gdLst>
              <a:gd name="connsiteX0" fmla="*/ 4767 w 367627"/>
              <a:gd name="connsiteY0" fmla="*/ 198267 h 200246"/>
              <a:gd name="connsiteX1" fmla="*/ 366717 w 367627"/>
              <a:gd name="connsiteY1" fmla="*/ 1417 h 200246"/>
              <a:gd name="connsiteX2" fmla="*/ 109542 w 367627"/>
              <a:gd name="connsiteY2" fmla="*/ 109367 h 200246"/>
              <a:gd name="connsiteX3" fmla="*/ 153992 w 367627"/>
              <a:gd name="connsiteY3" fmla="*/ 103017 h 200246"/>
              <a:gd name="connsiteX4" fmla="*/ 4767 w 367627"/>
              <a:gd name="connsiteY4" fmla="*/ 198267 h 2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27" h="200246">
                <a:moveTo>
                  <a:pt x="4767" y="198267"/>
                </a:moveTo>
                <a:cubicBezTo>
                  <a:pt x="40221" y="181334"/>
                  <a:pt x="349255" y="16234"/>
                  <a:pt x="366717" y="1417"/>
                </a:cubicBezTo>
                <a:cubicBezTo>
                  <a:pt x="384179" y="-13400"/>
                  <a:pt x="144996" y="92434"/>
                  <a:pt x="109542" y="109367"/>
                </a:cubicBezTo>
                <a:cubicBezTo>
                  <a:pt x="74088" y="126300"/>
                  <a:pt x="165104" y="87671"/>
                  <a:pt x="153992" y="103017"/>
                </a:cubicBezTo>
                <a:cubicBezTo>
                  <a:pt x="142880" y="118363"/>
                  <a:pt x="-30687" y="215200"/>
                  <a:pt x="4767" y="1982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7453608-9D78-FC28-31AB-541E700EC561}"/>
              </a:ext>
            </a:extLst>
          </p:cNvPr>
          <p:cNvSpPr/>
          <p:nvPr/>
        </p:nvSpPr>
        <p:spPr>
          <a:xfrm>
            <a:off x="6609558" y="8236143"/>
            <a:ext cx="822510" cy="758665"/>
          </a:xfrm>
          <a:custGeom>
            <a:avLst/>
            <a:gdLst>
              <a:gd name="connsiteX0" fmla="*/ 792 w 822510"/>
              <a:gd name="connsiteY0" fmla="*/ 758632 h 758665"/>
              <a:gd name="connsiteX1" fmla="*/ 353217 w 822510"/>
              <a:gd name="connsiteY1" fmla="*/ 406207 h 758665"/>
              <a:gd name="connsiteX2" fmla="*/ 356392 w 822510"/>
              <a:gd name="connsiteY2" fmla="*/ 428432 h 758665"/>
              <a:gd name="connsiteX3" fmla="*/ 619917 w 822510"/>
              <a:gd name="connsiteY3" fmla="*/ 250632 h 758665"/>
              <a:gd name="connsiteX4" fmla="*/ 680242 w 822510"/>
              <a:gd name="connsiteY4" fmla="*/ 183957 h 758665"/>
              <a:gd name="connsiteX5" fmla="*/ 629442 w 822510"/>
              <a:gd name="connsiteY5" fmla="*/ 203007 h 758665"/>
              <a:gd name="connsiteX6" fmla="*/ 699292 w 822510"/>
              <a:gd name="connsiteY6" fmla="*/ 117282 h 758665"/>
              <a:gd name="connsiteX7" fmla="*/ 819942 w 822510"/>
              <a:gd name="connsiteY7" fmla="*/ 2982 h 758665"/>
              <a:gd name="connsiteX8" fmla="*/ 575467 w 822510"/>
              <a:gd name="connsiteY8" fmla="*/ 247457 h 758665"/>
              <a:gd name="connsiteX9" fmla="*/ 356392 w 822510"/>
              <a:gd name="connsiteY9" fmla="*/ 393507 h 758665"/>
              <a:gd name="connsiteX10" fmla="*/ 464342 w 822510"/>
              <a:gd name="connsiteY10" fmla="*/ 383982 h 758665"/>
              <a:gd name="connsiteX11" fmla="*/ 792 w 822510"/>
              <a:gd name="connsiteY11" fmla="*/ 758632 h 75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2510" h="758665">
                <a:moveTo>
                  <a:pt x="792" y="758632"/>
                </a:moveTo>
                <a:cubicBezTo>
                  <a:pt x="-17729" y="762336"/>
                  <a:pt x="293950" y="461240"/>
                  <a:pt x="353217" y="406207"/>
                </a:cubicBezTo>
                <a:cubicBezTo>
                  <a:pt x="412484" y="351174"/>
                  <a:pt x="311942" y="454361"/>
                  <a:pt x="356392" y="428432"/>
                </a:cubicBezTo>
                <a:cubicBezTo>
                  <a:pt x="400842" y="402503"/>
                  <a:pt x="565942" y="291378"/>
                  <a:pt x="619917" y="250632"/>
                </a:cubicBezTo>
                <a:cubicBezTo>
                  <a:pt x="673892" y="209886"/>
                  <a:pt x="678654" y="191895"/>
                  <a:pt x="680242" y="183957"/>
                </a:cubicBezTo>
                <a:cubicBezTo>
                  <a:pt x="681830" y="176019"/>
                  <a:pt x="626267" y="214120"/>
                  <a:pt x="629442" y="203007"/>
                </a:cubicBezTo>
                <a:cubicBezTo>
                  <a:pt x="632617" y="191894"/>
                  <a:pt x="667542" y="150619"/>
                  <a:pt x="699292" y="117282"/>
                </a:cubicBezTo>
                <a:cubicBezTo>
                  <a:pt x="731042" y="83945"/>
                  <a:pt x="840580" y="-18714"/>
                  <a:pt x="819942" y="2982"/>
                </a:cubicBezTo>
                <a:cubicBezTo>
                  <a:pt x="799305" y="24678"/>
                  <a:pt x="652725" y="182370"/>
                  <a:pt x="575467" y="247457"/>
                </a:cubicBezTo>
                <a:cubicBezTo>
                  <a:pt x="498209" y="312544"/>
                  <a:pt x="374913" y="370753"/>
                  <a:pt x="356392" y="393507"/>
                </a:cubicBezTo>
                <a:cubicBezTo>
                  <a:pt x="337871" y="416261"/>
                  <a:pt x="518846" y="324186"/>
                  <a:pt x="464342" y="383982"/>
                </a:cubicBezTo>
                <a:cubicBezTo>
                  <a:pt x="409838" y="443778"/>
                  <a:pt x="19313" y="754928"/>
                  <a:pt x="792" y="7586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EA028B7A-2E2F-D310-6A70-ACB91131E057}"/>
              </a:ext>
            </a:extLst>
          </p:cNvPr>
          <p:cNvSpPr/>
          <p:nvPr/>
        </p:nvSpPr>
        <p:spPr>
          <a:xfrm>
            <a:off x="6604000" y="9174558"/>
            <a:ext cx="722158" cy="218261"/>
          </a:xfrm>
          <a:custGeom>
            <a:avLst/>
            <a:gdLst>
              <a:gd name="connsiteX0" fmla="*/ 0 w 722158"/>
              <a:gd name="connsiteY0" fmla="*/ 42467 h 218261"/>
              <a:gd name="connsiteX1" fmla="*/ 336550 w 722158"/>
              <a:gd name="connsiteY1" fmla="*/ 1192 h 218261"/>
              <a:gd name="connsiteX2" fmla="*/ 565150 w 722158"/>
              <a:gd name="connsiteY2" fmla="*/ 83742 h 218261"/>
              <a:gd name="connsiteX3" fmla="*/ 577850 w 722158"/>
              <a:gd name="connsiteY3" fmla="*/ 77392 h 218261"/>
              <a:gd name="connsiteX4" fmla="*/ 720725 w 722158"/>
              <a:gd name="connsiteY4" fmla="*/ 217092 h 218261"/>
              <a:gd name="connsiteX5" fmla="*/ 638175 w 722158"/>
              <a:gd name="connsiteY5" fmla="*/ 137717 h 218261"/>
              <a:gd name="connsiteX6" fmla="*/ 431800 w 722158"/>
              <a:gd name="connsiteY6" fmla="*/ 23417 h 218261"/>
              <a:gd name="connsiteX7" fmla="*/ 346075 w 722158"/>
              <a:gd name="connsiteY7" fmla="*/ 10717 h 218261"/>
              <a:gd name="connsiteX8" fmla="*/ 0 w 722158"/>
              <a:gd name="connsiteY8" fmla="*/ 42467 h 21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158" h="218261">
                <a:moveTo>
                  <a:pt x="0" y="42467"/>
                </a:moveTo>
                <a:cubicBezTo>
                  <a:pt x="121179" y="18390"/>
                  <a:pt x="242358" y="-5687"/>
                  <a:pt x="336550" y="1192"/>
                </a:cubicBezTo>
                <a:cubicBezTo>
                  <a:pt x="430742" y="8071"/>
                  <a:pt x="524933" y="71042"/>
                  <a:pt x="565150" y="83742"/>
                </a:cubicBezTo>
                <a:cubicBezTo>
                  <a:pt x="605367" y="96442"/>
                  <a:pt x="551921" y="55167"/>
                  <a:pt x="577850" y="77392"/>
                </a:cubicBezTo>
                <a:cubicBezTo>
                  <a:pt x="603779" y="99617"/>
                  <a:pt x="710671" y="207038"/>
                  <a:pt x="720725" y="217092"/>
                </a:cubicBezTo>
                <a:cubicBezTo>
                  <a:pt x="730779" y="227146"/>
                  <a:pt x="686329" y="169996"/>
                  <a:pt x="638175" y="137717"/>
                </a:cubicBezTo>
                <a:cubicBezTo>
                  <a:pt x="590021" y="105438"/>
                  <a:pt x="480483" y="44584"/>
                  <a:pt x="431800" y="23417"/>
                </a:cubicBezTo>
                <a:cubicBezTo>
                  <a:pt x="383117" y="2250"/>
                  <a:pt x="346075" y="10717"/>
                  <a:pt x="346075" y="10717"/>
                </a:cubicBezTo>
                <a:lnTo>
                  <a:pt x="0" y="4246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3DD568F0-4D96-9AB3-035B-D9C4BC344263}"/>
              </a:ext>
            </a:extLst>
          </p:cNvPr>
          <p:cNvSpPr/>
          <p:nvPr/>
        </p:nvSpPr>
        <p:spPr>
          <a:xfrm>
            <a:off x="6934028" y="8822960"/>
            <a:ext cx="152574" cy="325295"/>
          </a:xfrm>
          <a:custGeom>
            <a:avLst/>
            <a:gdLst>
              <a:gd name="connsiteX0" fmla="*/ 152572 w 152574"/>
              <a:gd name="connsiteY0" fmla="*/ 365 h 325295"/>
              <a:gd name="connsiteX1" fmla="*/ 35097 w 152574"/>
              <a:gd name="connsiteY1" fmla="*/ 168640 h 325295"/>
              <a:gd name="connsiteX2" fmla="*/ 172 w 152574"/>
              <a:gd name="connsiteY2" fmla="*/ 324215 h 325295"/>
              <a:gd name="connsiteX3" fmla="*/ 22397 w 152574"/>
              <a:gd name="connsiteY3" fmla="*/ 232140 h 325295"/>
              <a:gd name="connsiteX4" fmla="*/ 38272 w 152574"/>
              <a:gd name="connsiteY4" fmla="*/ 127365 h 325295"/>
              <a:gd name="connsiteX5" fmla="*/ 152572 w 152574"/>
              <a:gd name="connsiteY5" fmla="*/ 365 h 32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4" h="325295">
                <a:moveTo>
                  <a:pt x="152572" y="365"/>
                </a:moveTo>
                <a:cubicBezTo>
                  <a:pt x="152043" y="7244"/>
                  <a:pt x="60497" y="114665"/>
                  <a:pt x="35097" y="168640"/>
                </a:cubicBezTo>
                <a:cubicBezTo>
                  <a:pt x="9697" y="222615"/>
                  <a:pt x="2289" y="313632"/>
                  <a:pt x="172" y="324215"/>
                </a:cubicBezTo>
                <a:cubicBezTo>
                  <a:pt x="-1945" y="334798"/>
                  <a:pt x="16047" y="264948"/>
                  <a:pt x="22397" y="232140"/>
                </a:cubicBezTo>
                <a:cubicBezTo>
                  <a:pt x="28747" y="199332"/>
                  <a:pt x="14989" y="169169"/>
                  <a:pt x="38272" y="127365"/>
                </a:cubicBezTo>
                <a:cubicBezTo>
                  <a:pt x="61555" y="85561"/>
                  <a:pt x="153101" y="-6514"/>
                  <a:pt x="152572" y="3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FE77EFEE-59DB-BF7D-3790-F907236CA97D}"/>
              </a:ext>
            </a:extLst>
          </p:cNvPr>
          <p:cNvSpPr/>
          <p:nvPr/>
        </p:nvSpPr>
        <p:spPr>
          <a:xfrm>
            <a:off x="6654481" y="9207388"/>
            <a:ext cx="423929" cy="44658"/>
          </a:xfrm>
          <a:custGeom>
            <a:avLst/>
            <a:gdLst>
              <a:gd name="connsiteX0" fmla="*/ 319 w 423929"/>
              <a:gd name="connsiteY0" fmla="*/ 44562 h 44658"/>
              <a:gd name="connsiteX1" fmla="*/ 267019 w 423929"/>
              <a:gd name="connsiteY1" fmla="*/ 12812 h 44658"/>
              <a:gd name="connsiteX2" fmla="*/ 422594 w 423929"/>
              <a:gd name="connsiteY2" fmla="*/ 41387 h 44658"/>
              <a:gd name="connsiteX3" fmla="*/ 324169 w 423929"/>
              <a:gd name="connsiteY3" fmla="*/ 112 h 44658"/>
              <a:gd name="connsiteX4" fmla="*/ 319 w 423929"/>
              <a:gd name="connsiteY4" fmla="*/ 44562 h 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929" h="44658">
                <a:moveTo>
                  <a:pt x="319" y="44562"/>
                </a:moveTo>
                <a:cubicBezTo>
                  <a:pt x="-9206" y="46679"/>
                  <a:pt x="196640" y="13341"/>
                  <a:pt x="267019" y="12812"/>
                </a:cubicBezTo>
                <a:cubicBezTo>
                  <a:pt x="337398" y="12283"/>
                  <a:pt x="413069" y="43504"/>
                  <a:pt x="422594" y="41387"/>
                </a:cubicBezTo>
                <a:cubicBezTo>
                  <a:pt x="432119" y="39270"/>
                  <a:pt x="389786" y="2758"/>
                  <a:pt x="324169" y="112"/>
                </a:cubicBezTo>
                <a:cubicBezTo>
                  <a:pt x="258552" y="-2534"/>
                  <a:pt x="9844" y="42445"/>
                  <a:pt x="319" y="445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F01B3E84-7FFC-3D2F-7BA7-0619C941BBCD}"/>
              </a:ext>
            </a:extLst>
          </p:cNvPr>
          <p:cNvSpPr/>
          <p:nvPr/>
        </p:nvSpPr>
        <p:spPr>
          <a:xfrm>
            <a:off x="6837764" y="9245102"/>
            <a:ext cx="444052" cy="246820"/>
          </a:xfrm>
          <a:custGeom>
            <a:avLst/>
            <a:gdLst>
              <a:gd name="connsiteX0" fmla="*/ 4361 w 444052"/>
              <a:gd name="connsiteY0" fmla="*/ 6848 h 246820"/>
              <a:gd name="connsiteX1" fmla="*/ 401236 w 444052"/>
              <a:gd name="connsiteY1" fmla="*/ 213223 h 246820"/>
              <a:gd name="connsiteX2" fmla="*/ 420286 w 444052"/>
              <a:gd name="connsiteY2" fmla="*/ 238623 h 246820"/>
              <a:gd name="connsiteX3" fmla="*/ 286936 w 444052"/>
              <a:gd name="connsiteY3" fmla="*/ 130673 h 246820"/>
              <a:gd name="connsiteX4" fmla="*/ 128186 w 444052"/>
              <a:gd name="connsiteY4" fmla="*/ 498 h 246820"/>
              <a:gd name="connsiteX5" fmla="*/ 185336 w 444052"/>
              <a:gd name="connsiteY5" fmla="*/ 83048 h 246820"/>
              <a:gd name="connsiteX6" fmla="*/ 4361 w 444052"/>
              <a:gd name="connsiteY6" fmla="*/ 6848 h 2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052" h="246820">
                <a:moveTo>
                  <a:pt x="4361" y="6848"/>
                </a:moveTo>
                <a:cubicBezTo>
                  <a:pt x="40344" y="28544"/>
                  <a:pt x="331915" y="174594"/>
                  <a:pt x="401236" y="213223"/>
                </a:cubicBezTo>
                <a:cubicBezTo>
                  <a:pt x="470557" y="251852"/>
                  <a:pt x="439336" y="252381"/>
                  <a:pt x="420286" y="238623"/>
                </a:cubicBezTo>
                <a:cubicBezTo>
                  <a:pt x="401236" y="224865"/>
                  <a:pt x="286936" y="130673"/>
                  <a:pt x="286936" y="130673"/>
                </a:cubicBezTo>
                <a:cubicBezTo>
                  <a:pt x="238253" y="90986"/>
                  <a:pt x="145119" y="8435"/>
                  <a:pt x="128186" y="498"/>
                </a:cubicBezTo>
                <a:cubicBezTo>
                  <a:pt x="111253" y="-7439"/>
                  <a:pt x="204386" y="81990"/>
                  <a:pt x="185336" y="83048"/>
                </a:cubicBezTo>
                <a:cubicBezTo>
                  <a:pt x="166286" y="84106"/>
                  <a:pt x="-31622" y="-14848"/>
                  <a:pt x="4361" y="6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CF51B5F6-4E15-432C-403F-0CB2DD7AC245}"/>
              </a:ext>
            </a:extLst>
          </p:cNvPr>
          <p:cNvSpPr/>
          <p:nvPr/>
        </p:nvSpPr>
        <p:spPr>
          <a:xfrm>
            <a:off x="6988065" y="8666577"/>
            <a:ext cx="238257" cy="601284"/>
          </a:xfrm>
          <a:custGeom>
            <a:avLst/>
            <a:gdLst>
              <a:gd name="connsiteX0" fmla="*/ 171560 w 238257"/>
              <a:gd name="connsiteY0" fmla="*/ 1173 h 601284"/>
              <a:gd name="connsiteX1" fmla="*/ 152510 w 238257"/>
              <a:gd name="connsiteY1" fmla="*/ 172623 h 601284"/>
              <a:gd name="connsiteX2" fmla="*/ 41385 w 238257"/>
              <a:gd name="connsiteY2" fmla="*/ 398048 h 601284"/>
              <a:gd name="connsiteX3" fmla="*/ 31860 w 238257"/>
              <a:gd name="connsiteY3" fmla="*/ 455198 h 601284"/>
              <a:gd name="connsiteX4" fmla="*/ 123935 w 238257"/>
              <a:gd name="connsiteY4" fmla="*/ 528223 h 601284"/>
              <a:gd name="connsiteX5" fmla="*/ 238235 w 238257"/>
              <a:gd name="connsiteY5" fmla="*/ 601248 h 601284"/>
              <a:gd name="connsiteX6" fmla="*/ 114410 w 238257"/>
              <a:gd name="connsiteY6" fmla="*/ 518698 h 601284"/>
              <a:gd name="connsiteX7" fmla="*/ 3285 w 238257"/>
              <a:gd name="connsiteY7" fmla="*/ 483773 h 601284"/>
              <a:gd name="connsiteX8" fmla="*/ 31860 w 238257"/>
              <a:gd name="connsiteY8" fmla="*/ 486948 h 601284"/>
              <a:gd name="connsiteX9" fmla="*/ 57260 w 238257"/>
              <a:gd name="connsiteY9" fmla="*/ 318673 h 601284"/>
              <a:gd name="connsiteX10" fmla="*/ 114410 w 238257"/>
              <a:gd name="connsiteY10" fmla="*/ 258348 h 601284"/>
              <a:gd name="connsiteX11" fmla="*/ 171560 w 238257"/>
              <a:gd name="connsiteY11" fmla="*/ 1173 h 60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257" h="601284">
                <a:moveTo>
                  <a:pt x="171560" y="1173"/>
                </a:moveTo>
                <a:cubicBezTo>
                  <a:pt x="177910" y="-13115"/>
                  <a:pt x="174206" y="106477"/>
                  <a:pt x="152510" y="172623"/>
                </a:cubicBezTo>
                <a:cubicBezTo>
                  <a:pt x="130814" y="238769"/>
                  <a:pt x="61493" y="350952"/>
                  <a:pt x="41385" y="398048"/>
                </a:cubicBezTo>
                <a:cubicBezTo>
                  <a:pt x="21277" y="445144"/>
                  <a:pt x="18102" y="433502"/>
                  <a:pt x="31860" y="455198"/>
                </a:cubicBezTo>
                <a:cubicBezTo>
                  <a:pt x="45618" y="476894"/>
                  <a:pt x="89539" y="503881"/>
                  <a:pt x="123935" y="528223"/>
                </a:cubicBezTo>
                <a:cubicBezTo>
                  <a:pt x="158331" y="552565"/>
                  <a:pt x="239822" y="602835"/>
                  <a:pt x="238235" y="601248"/>
                </a:cubicBezTo>
                <a:cubicBezTo>
                  <a:pt x="236648" y="599661"/>
                  <a:pt x="153568" y="538277"/>
                  <a:pt x="114410" y="518698"/>
                </a:cubicBezTo>
                <a:cubicBezTo>
                  <a:pt x="75252" y="499119"/>
                  <a:pt x="17043" y="489065"/>
                  <a:pt x="3285" y="483773"/>
                </a:cubicBezTo>
                <a:cubicBezTo>
                  <a:pt x="-10473" y="478481"/>
                  <a:pt x="22864" y="514465"/>
                  <a:pt x="31860" y="486948"/>
                </a:cubicBezTo>
                <a:cubicBezTo>
                  <a:pt x="40856" y="459431"/>
                  <a:pt x="43502" y="356773"/>
                  <a:pt x="57260" y="318673"/>
                </a:cubicBezTo>
                <a:cubicBezTo>
                  <a:pt x="71018" y="280573"/>
                  <a:pt x="95360" y="307561"/>
                  <a:pt x="114410" y="258348"/>
                </a:cubicBezTo>
                <a:cubicBezTo>
                  <a:pt x="133460" y="209136"/>
                  <a:pt x="165210" y="15461"/>
                  <a:pt x="171560" y="1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CC980A5-810D-B7EE-2CB2-15D63532273D}"/>
              </a:ext>
            </a:extLst>
          </p:cNvPr>
          <p:cNvSpPr/>
          <p:nvPr/>
        </p:nvSpPr>
        <p:spPr>
          <a:xfrm>
            <a:off x="6759179" y="9365955"/>
            <a:ext cx="127405" cy="393573"/>
          </a:xfrm>
          <a:custGeom>
            <a:avLst/>
            <a:gdLst>
              <a:gd name="connsiteX0" fmla="*/ 127396 w 127405"/>
              <a:gd name="connsiteY0" fmla="*/ 295 h 393573"/>
              <a:gd name="connsiteX1" fmla="*/ 19446 w 127405"/>
              <a:gd name="connsiteY1" fmla="*/ 200320 h 393573"/>
              <a:gd name="connsiteX2" fmla="*/ 3571 w 127405"/>
              <a:gd name="connsiteY2" fmla="*/ 390820 h 393573"/>
              <a:gd name="connsiteX3" fmla="*/ 396 w 127405"/>
              <a:gd name="connsiteY3" fmla="*/ 295570 h 393573"/>
              <a:gd name="connsiteX4" fmla="*/ 9921 w 127405"/>
              <a:gd name="connsiteY4" fmla="*/ 57445 h 393573"/>
              <a:gd name="connsiteX5" fmla="*/ 13096 w 127405"/>
              <a:gd name="connsiteY5" fmla="*/ 152695 h 393573"/>
              <a:gd name="connsiteX6" fmla="*/ 127396 w 127405"/>
              <a:gd name="connsiteY6" fmla="*/ 295 h 3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05" h="393573">
                <a:moveTo>
                  <a:pt x="127396" y="295"/>
                </a:moveTo>
                <a:cubicBezTo>
                  <a:pt x="128454" y="8232"/>
                  <a:pt x="40083" y="135233"/>
                  <a:pt x="19446" y="200320"/>
                </a:cubicBezTo>
                <a:cubicBezTo>
                  <a:pt x="-1191" y="265407"/>
                  <a:pt x="6746" y="374945"/>
                  <a:pt x="3571" y="390820"/>
                </a:cubicBezTo>
                <a:cubicBezTo>
                  <a:pt x="396" y="406695"/>
                  <a:pt x="-662" y="351132"/>
                  <a:pt x="396" y="295570"/>
                </a:cubicBezTo>
                <a:cubicBezTo>
                  <a:pt x="1454" y="240008"/>
                  <a:pt x="7804" y="81258"/>
                  <a:pt x="9921" y="57445"/>
                </a:cubicBezTo>
                <a:cubicBezTo>
                  <a:pt x="12038" y="33632"/>
                  <a:pt x="-3308" y="158516"/>
                  <a:pt x="13096" y="152695"/>
                </a:cubicBezTo>
                <a:cubicBezTo>
                  <a:pt x="29500" y="146874"/>
                  <a:pt x="126338" y="-7642"/>
                  <a:pt x="127396" y="2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D57D0721-C7AC-047E-590A-949943388134}"/>
              </a:ext>
            </a:extLst>
          </p:cNvPr>
          <p:cNvSpPr/>
          <p:nvPr/>
        </p:nvSpPr>
        <p:spPr>
          <a:xfrm>
            <a:off x="6838775" y="9345044"/>
            <a:ext cx="77291" cy="1444937"/>
          </a:xfrm>
          <a:custGeom>
            <a:avLst/>
            <a:gdLst>
              <a:gd name="connsiteX0" fmla="*/ 70025 w 77291"/>
              <a:gd name="connsiteY0" fmla="*/ 2156 h 1444937"/>
              <a:gd name="connsiteX1" fmla="*/ 73200 w 77291"/>
              <a:gd name="connsiteY1" fmla="*/ 665731 h 1444937"/>
              <a:gd name="connsiteX2" fmla="*/ 6525 w 77291"/>
              <a:gd name="connsiteY2" fmla="*/ 1373756 h 1444937"/>
              <a:gd name="connsiteX3" fmla="*/ 9700 w 77291"/>
              <a:gd name="connsiteY3" fmla="*/ 1319781 h 1444937"/>
              <a:gd name="connsiteX4" fmla="*/ 70025 w 77291"/>
              <a:gd name="connsiteY4" fmla="*/ 484756 h 1444937"/>
              <a:gd name="connsiteX5" fmla="*/ 70025 w 77291"/>
              <a:gd name="connsiteY5" fmla="*/ 2156 h 144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91" h="1444937">
                <a:moveTo>
                  <a:pt x="70025" y="2156"/>
                </a:moveTo>
                <a:cubicBezTo>
                  <a:pt x="70554" y="32319"/>
                  <a:pt x="83783" y="437131"/>
                  <a:pt x="73200" y="665731"/>
                </a:cubicBezTo>
                <a:cubicBezTo>
                  <a:pt x="62617" y="894331"/>
                  <a:pt x="17108" y="1264748"/>
                  <a:pt x="6525" y="1373756"/>
                </a:cubicBezTo>
                <a:cubicBezTo>
                  <a:pt x="-4058" y="1482764"/>
                  <a:pt x="-883" y="1467948"/>
                  <a:pt x="9700" y="1319781"/>
                </a:cubicBezTo>
                <a:cubicBezTo>
                  <a:pt x="20283" y="1171614"/>
                  <a:pt x="65792" y="704889"/>
                  <a:pt x="70025" y="484756"/>
                </a:cubicBezTo>
                <a:cubicBezTo>
                  <a:pt x="74258" y="264623"/>
                  <a:pt x="69496" y="-28007"/>
                  <a:pt x="70025" y="21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E68E2CA-D6DE-7E6C-31A4-C1D9BA3618E5}"/>
              </a:ext>
            </a:extLst>
          </p:cNvPr>
          <p:cNvSpPr/>
          <p:nvPr/>
        </p:nvSpPr>
        <p:spPr>
          <a:xfrm>
            <a:off x="6949268" y="9383795"/>
            <a:ext cx="33030" cy="1254258"/>
          </a:xfrm>
          <a:custGeom>
            <a:avLst/>
            <a:gdLst>
              <a:gd name="connsiteX0" fmla="*/ 19857 w 33030"/>
              <a:gd name="connsiteY0" fmla="*/ 11030 h 1254258"/>
              <a:gd name="connsiteX1" fmla="*/ 32557 w 33030"/>
              <a:gd name="connsiteY1" fmla="*/ 982580 h 1254258"/>
              <a:gd name="connsiteX2" fmla="*/ 807 w 33030"/>
              <a:gd name="connsiteY2" fmla="*/ 1246105 h 1254258"/>
              <a:gd name="connsiteX3" fmla="*/ 10332 w 33030"/>
              <a:gd name="connsiteY3" fmla="*/ 1122280 h 1254258"/>
              <a:gd name="connsiteX4" fmla="*/ 19857 w 33030"/>
              <a:gd name="connsiteY4" fmla="*/ 496805 h 1254258"/>
              <a:gd name="connsiteX5" fmla="*/ 19857 w 33030"/>
              <a:gd name="connsiteY5" fmla="*/ 11030 h 125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0" h="1254258">
                <a:moveTo>
                  <a:pt x="19857" y="11030"/>
                </a:moveTo>
                <a:cubicBezTo>
                  <a:pt x="21974" y="91992"/>
                  <a:pt x="35732" y="776734"/>
                  <a:pt x="32557" y="982580"/>
                </a:cubicBezTo>
                <a:cubicBezTo>
                  <a:pt x="29382" y="1188426"/>
                  <a:pt x="4511" y="1222822"/>
                  <a:pt x="807" y="1246105"/>
                </a:cubicBezTo>
                <a:cubicBezTo>
                  <a:pt x="-2897" y="1269388"/>
                  <a:pt x="7157" y="1247163"/>
                  <a:pt x="10332" y="1122280"/>
                </a:cubicBezTo>
                <a:cubicBezTo>
                  <a:pt x="13507" y="997397"/>
                  <a:pt x="21444" y="678309"/>
                  <a:pt x="19857" y="496805"/>
                </a:cubicBezTo>
                <a:cubicBezTo>
                  <a:pt x="18270" y="315301"/>
                  <a:pt x="17740" y="-69932"/>
                  <a:pt x="19857" y="110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21DF097A-C2F5-2317-A28E-12AA90825BC3}"/>
              </a:ext>
            </a:extLst>
          </p:cNvPr>
          <p:cNvSpPr/>
          <p:nvPr/>
        </p:nvSpPr>
        <p:spPr>
          <a:xfrm>
            <a:off x="7362569" y="8146673"/>
            <a:ext cx="737049" cy="372698"/>
          </a:xfrm>
          <a:custGeom>
            <a:avLst/>
            <a:gdLst>
              <a:gd name="connsiteX0" fmla="*/ 736856 w 737049"/>
              <a:gd name="connsiteY0" fmla="*/ 377 h 372698"/>
              <a:gd name="connsiteX1" fmla="*/ 292356 w 737049"/>
              <a:gd name="connsiteY1" fmla="*/ 127377 h 372698"/>
              <a:gd name="connsiteX2" fmla="*/ 6606 w 737049"/>
              <a:gd name="connsiteY2" fmla="*/ 368677 h 372698"/>
              <a:gd name="connsiteX3" fmla="*/ 117731 w 737049"/>
              <a:gd name="connsiteY3" fmla="*/ 260727 h 372698"/>
              <a:gd name="connsiteX4" fmla="*/ 413006 w 737049"/>
              <a:gd name="connsiteY4" fmla="*/ 35302 h 372698"/>
              <a:gd name="connsiteX5" fmla="*/ 349506 w 737049"/>
              <a:gd name="connsiteY5" fmla="*/ 86102 h 372698"/>
              <a:gd name="connsiteX6" fmla="*/ 736856 w 737049"/>
              <a:gd name="connsiteY6" fmla="*/ 377 h 37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049" h="372698">
                <a:moveTo>
                  <a:pt x="736856" y="377"/>
                </a:moveTo>
                <a:cubicBezTo>
                  <a:pt x="727331" y="7256"/>
                  <a:pt x="414064" y="65994"/>
                  <a:pt x="292356" y="127377"/>
                </a:cubicBezTo>
                <a:cubicBezTo>
                  <a:pt x="170648" y="188760"/>
                  <a:pt x="35710" y="346452"/>
                  <a:pt x="6606" y="368677"/>
                </a:cubicBezTo>
                <a:cubicBezTo>
                  <a:pt x="-22498" y="390902"/>
                  <a:pt x="49998" y="316290"/>
                  <a:pt x="117731" y="260727"/>
                </a:cubicBezTo>
                <a:cubicBezTo>
                  <a:pt x="185464" y="205164"/>
                  <a:pt x="374377" y="64406"/>
                  <a:pt x="413006" y="35302"/>
                </a:cubicBezTo>
                <a:cubicBezTo>
                  <a:pt x="451635" y="6198"/>
                  <a:pt x="297648" y="89277"/>
                  <a:pt x="349506" y="86102"/>
                </a:cubicBezTo>
                <a:cubicBezTo>
                  <a:pt x="401364" y="82927"/>
                  <a:pt x="746381" y="-6502"/>
                  <a:pt x="736856" y="3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C87B0A6-8E68-54C7-9861-454A66705E5E}"/>
              </a:ext>
            </a:extLst>
          </p:cNvPr>
          <p:cNvSpPr/>
          <p:nvPr/>
        </p:nvSpPr>
        <p:spPr>
          <a:xfrm>
            <a:off x="7203883" y="9235057"/>
            <a:ext cx="615702" cy="1332464"/>
          </a:xfrm>
          <a:custGeom>
            <a:avLst/>
            <a:gdLst>
              <a:gd name="connsiteX0" fmla="*/ 606617 w 615702"/>
              <a:gd name="connsiteY0" fmla="*/ 10543 h 1332464"/>
              <a:gd name="connsiteX1" fmla="*/ 543117 w 615702"/>
              <a:gd name="connsiteY1" fmla="*/ 86743 h 1332464"/>
              <a:gd name="connsiteX2" fmla="*/ 276417 w 615702"/>
              <a:gd name="connsiteY2" fmla="*/ 416943 h 1332464"/>
              <a:gd name="connsiteX3" fmla="*/ 89092 w 615702"/>
              <a:gd name="connsiteY3" fmla="*/ 867793 h 1332464"/>
              <a:gd name="connsiteX4" fmla="*/ 50992 w 615702"/>
              <a:gd name="connsiteY4" fmla="*/ 950343 h 1332464"/>
              <a:gd name="connsiteX5" fmla="*/ 22417 w 615702"/>
              <a:gd name="connsiteY5" fmla="*/ 937643 h 1332464"/>
              <a:gd name="connsiteX6" fmla="*/ 192 w 615702"/>
              <a:gd name="connsiteY6" fmla="*/ 1013843 h 1332464"/>
              <a:gd name="connsiteX7" fmla="*/ 35117 w 615702"/>
              <a:gd name="connsiteY7" fmla="*/ 1328168 h 1332464"/>
              <a:gd name="connsiteX8" fmla="*/ 9717 w 615702"/>
              <a:gd name="connsiteY8" fmla="*/ 1163068 h 1332464"/>
              <a:gd name="connsiteX9" fmla="*/ 117667 w 615702"/>
              <a:gd name="connsiteY9" fmla="*/ 709043 h 1332464"/>
              <a:gd name="connsiteX10" fmla="*/ 146242 w 615702"/>
              <a:gd name="connsiteY10" fmla="*/ 693168 h 1332464"/>
              <a:gd name="connsiteX11" fmla="*/ 308167 w 615702"/>
              <a:gd name="connsiteY11" fmla="*/ 289943 h 1332464"/>
              <a:gd name="connsiteX12" fmla="*/ 304992 w 615702"/>
              <a:gd name="connsiteY12" fmla="*/ 366143 h 1332464"/>
              <a:gd name="connsiteX13" fmla="*/ 606617 w 615702"/>
              <a:gd name="connsiteY13" fmla="*/ 10543 h 133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5702" h="1332464">
                <a:moveTo>
                  <a:pt x="606617" y="10543"/>
                </a:moveTo>
                <a:cubicBezTo>
                  <a:pt x="646305" y="-36024"/>
                  <a:pt x="543117" y="86743"/>
                  <a:pt x="543117" y="86743"/>
                </a:cubicBezTo>
                <a:cubicBezTo>
                  <a:pt x="488084" y="154476"/>
                  <a:pt x="352088" y="286768"/>
                  <a:pt x="276417" y="416943"/>
                </a:cubicBezTo>
                <a:cubicBezTo>
                  <a:pt x="200746" y="547118"/>
                  <a:pt x="126663" y="778893"/>
                  <a:pt x="89092" y="867793"/>
                </a:cubicBezTo>
                <a:cubicBezTo>
                  <a:pt x="51521" y="956693"/>
                  <a:pt x="62104" y="938701"/>
                  <a:pt x="50992" y="950343"/>
                </a:cubicBezTo>
                <a:cubicBezTo>
                  <a:pt x="39879" y="961985"/>
                  <a:pt x="30884" y="927060"/>
                  <a:pt x="22417" y="937643"/>
                </a:cubicBezTo>
                <a:cubicBezTo>
                  <a:pt x="13950" y="948226"/>
                  <a:pt x="-1925" y="948756"/>
                  <a:pt x="192" y="1013843"/>
                </a:cubicBezTo>
                <a:cubicBezTo>
                  <a:pt x="2309" y="1078930"/>
                  <a:pt x="33529" y="1303297"/>
                  <a:pt x="35117" y="1328168"/>
                </a:cubicBezTo>
                <a:cubicBezTo>
                  <a:pt x="36704" y="1353039"/>
                  <a:pt x="-4041" y="1266255"/>
                  <a:pt x="9717" y="1163068"/>
                </a:cubicBezTo>
                <a:cubicBezTo>
                  <a:pt x="23475" y="1059881"/>
                  <a:pt x="94913" y="787360"/>
                  <a:pt x="117667" y="709043"/>
                </a:cubicBezTo>
                <a:cubicBezTo>
                  <a:pt x="140421" y="630726"/>
                  <a:pt x="114492" y="763018"/>
                  <a:pt x="146242" y="693168"/>
                </a:cubicBezTo>
                <a:cubicBezTo>
                  <a:pt x="177992" y="623318"/>
                  <a:pt x="281709" y="344447"/>
                  <a:pt x="308167" y="289943"/>
                </a:cubicBezTo>
                <a:cubicBezTo>
                  <a:pt x="334625" y="235439"/>
                  <a:pt x="261600" y="411651"/>
                  <a:pt x="304992" y="366143"/>
                </a:cubicBezTo>
                <a:cubicBezTo>
                  <a:pt x="348384" y="320635"/>
                  <a:pt x="566929" y="57110"/>
                  <a:pt x="606617" y="105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4BAF18F4-4550-0D8D-B539-F934AF94F9AA}"/>
              </a:ext>
            </a:extLst>
          </p:cNvPr>
          <p:cNvSpPr/>
          <p:nvPr/>
        </p:nvSpPr>
        <p:spPr>
          <a:xfrm>
            <a:off x="7302377" y="9318444"/>
            <a:ext cx="566381" cy="1000798"/>
          </a:xfrm>
          <a:custGeom>
            <a:avLst/>
            <a:gdLst>
              <a:gd name="connsiteX0" fmla="*/ 546223 w 566381"/>
              <a:gd name="connsiteY0" fmla="*/ 28756 h 1000798"/>
              <a:gd name="connsiteX1" fmla="*/ 473198 w 566381"/>
              <a:gd name="connsiteY1" fmla="*/ 82731 h 1000798"/>
              <a:gd name="connsiteX2" fmla="*/ 190623 w 566381"/>
              <a:gd name="connsiteY2" fmla="*/ 412931 h 1000798"/>
              <a:gd name="connsiteX3" fmla="*/ 98548 w 566381"/>
              <a:gd name="connsiteY3" fmla="*/ 797106 h 1000798"/>
              <a:gd name="connsiteX4" fmla="*/ 123 w 566381"/>
              <a:gd name="connsiteY4" fmla="*/ 1000306 h 1000798"/>
              <a:gd name="connsiteX5" fmla="*/ 79498 w 566381"/>
              <a:gd name="connsiteY5" fmla="*/ 841556 h 1000798"/>
              <a:gd name="connsiteX6" fmla="*/ 142998 w 566381"/>
              <a:gd name="connsiteY6" fmla="*/ 466906 h 1000798"/>
              <a:gd name="connsiteX7" fmla="*/ 546223 w 566381"/>
              <a:gd name="connsiteY7" fmla="*/ 28756 h 10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381" h="1000798">
                <a:moveTo>
                  <a:pt x="546223" y="28756"/>
                </a:moveTo>
                <a:cubicBezTo>
                  <a:pt x="601256" y="-35273"/>
                  <a:pt x="532465" y="18702"/>
                  <a:pt x="473198" y="82731"/>
                </a:cubicBezTo>
                <a:cubicBezTo>
                  <a:pt x="413931" y="146760"/>
                  <a:pt x="253065" y="293868"/>
                  <a:pt x="190623" y="412931"/>
                </a:cubicBezTo>
                <a:cubicBezTo>
                  <a:pt x="128181" y="531994"/>
                  <a:pt x="130298" y="699210"/>
                  <a:pt x="98548" y="797106"/>
                </a:cubicBezTo>
                <a:cubicBezTo>
                  <a:pt x="66798" y="895002"/>
                  <a:pt x="3298" y="992898"/>
                  <a:pt x="123" y="1000306"/>
                </a:cubicBezTo>
                <a:cubicBezTo>
                  <a:pt x="-3052" y="1007714"/>
                  <a:pt x="55685" y="930456"/>
                  <a:pt x="79498" y="841556"/>
                </a:cubicBezTo>
                <a:cubicBezTo>
                  <a:pt x="103310" y="752656"/>
                  <a:pt x="68386" y="600785"/>
                  <a:pt x="142998" y="466906"/>
                </a:cubicBezTo>
                <a:cubicBezTo>
                  <a:pt x="217610" y="333027"/>
                  <a:pt x="491190" y="92785"/>
                  <a:pt x="546223" y="28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20A4A6D-CBA6-B98B-9CBE-ED2DAA34216E}"/>
              </a:ext>
            </a:extLst>
          </p:cNvPr>
          <p:cNvSpPr/>
          <p:nvPr/>
        </p:nvSpPr>
        <p:spPr>
          <a:xfrm>
            <a:off x="7179297" y="9534577"/>
            <a:ext cx="683973" cy="1156148"/>
          </a:xfrm>
          <a:custGeom>
            <a:avLst/>
            <a:gdLst>
              <a:gd name="connsiteX0" fmla="*/ 682003 w 683973"/>
              <a:gd name="connsiteY0" fmla="*/ 6298 h 1156148"/>
              <a:gd name="connsiteX1" fmla="*/ 301003 w 683973"/>
              <a:gd name="connsiteY1" fmla="*/ 688923 h 1156148"/>
              <a:gd name="connsiteX2" fmla="*/ 5728 w 683973"/>
              <a:gd name="connsiteY2" fmla="*/ 1136598 h 1156148"/>
              <a:gd name="connsiteX3" fmla="*/ 129553 w 683973"/>
              <a:gd name="connsiteY3" fmla="*/ 1015948 h 1156148"/>
              <a:gd name="connsiteX4" fmla="*/ 415303 w 683973"/>
              <a:gd name="connsiteY4" fmla="*/ 479373 h 1156148"/>
              <a:gd name="connsiteX5" fmla="*/ 523253 w 683973"/>
              <a:gd name="connsiteY5" fmla="*/ 145998 h 1156148"/>
              <a:gd name="connsiteX6" fmla="*/ 453403 w 683973"/>
              <a:gd name="connsiteY6" fmla="*/ 336498 h 1156148"/>
              <a:gd name="connsiteX7" fmla="*/ 682003 w 683973"/>
              <a:gd name="connsiteY7" fmla="*/ 6298 h 115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973" h="1156148">
                <a:moveTo>
                  <a:pt x="682003" y="6298"/>
                </a:moveTo>
                <a:cubicBezTo>
                  <a:pt x="656603" y="65035"/>
                  <a:pt x="413715" y="500540"/>
                  <a:pt x="301003" y="688923"/>
                </a:cubicBezTo>
                <a:cubicBezTo>
                  <a:pt x="188290" y="877306"/>
                  <a:pt x="34303" y="1082094"/>
                  <a:pt x="5728" y="1136598"/>
                </a:cubicBezTo>
                <a:cubicBezTo>
                  <a:pt x="-22847" y="1191102"/>
                  <a:pt x="61291" y="1125485"/>
                  <a:pt x="129553" y="1015948"/>
                </a:cubicBezTo>
                <a:cubicBezTo>
                  <a:pt x="197815" y="906411"/>
                  <a:pt x="349686" y="624365"/>
                  <a:pt x="415303" y="479373"/>
                </a:cubicBezTo>
                <a:cubicBezTo>
                  <a:pt x="480920" y="334381"/>
                  <a:pt x="516903" y="169810"/>
                  <a:pt x="523253" y="145998"/>
                </a:cubicBezTo>
                <a:cubicBezTo>
                  <a:pt x="529603" y="122186"/>
                  <a:pt x="427474" y="354490"/>
                  <a:pt x="453403" y="336498"/>
                </a:cubicBezTo>
                <a:cubicBezTo>
                  <a:pt x="479332" y="318506"/>
                  <a:pt x="707403" y="-52439"/>
                  <a:pt x="682003" y="6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7DECBB5B-4B14-120F-E940-981415BB36E5}"/>
              </a:ext>
            </a:extLst>
          </p:cNvPr>
          <p:cNvSpPr/>
          <p:nvPr/>
        </p:nvSpPr>
        <p:spPr>
          <a:xfrm>
            <a:off x="7143052" y="10699321"/>
            <a:ext cx="70553" cy="443588"/>
          </a:xfrm>
          <a:custGeom>
            <a:avLst/>
            <a:gdLst>
              <a:gd name="connsiteX0" fmla="*/ 70548 w 70553"/>
              <a:gd name="connsiteY0" fmla="*/ 429 h 443588"/>
              <a:gd name="connsiteX1" fmla="*/ 13398 w 70553"/>
              <a:gd name="connsiteY1" fmla="*/ 162354 h 443588"/>
              <a:gd name="connsiteX2" fmla="*/ 3873 w 70553"/>
              <a:gd name="connsiteY2" fmla="*/ 438579 h 443588"/>
              <a:gd name="connsiteX3" fmla="*/ 698 w 70553"/>
              <a:gd name="connsiteY3" fmla="*/ 324279 h 443588"/>
              <a:gd name="connsiteX4" fmla="*/ 16573 w 70553"/>
              <a:gd name="connsiteY4" fmla="*/ 121079 h 443588"/>
              <a:gd name="connsiteX5" fmla="*/ 70548 w 70553"/>
              <a:gd name="connsiteY5" fmla="*/ 429 h 4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53" h="443588">
                <a:moveTo>
                  <a:pt x="70548" y="429"/>
                </a:moveTo>
                <a:cubicBezTo>
                  <a:pt x="70019" y="7308"/>
                  <a:pt x="24510" y="89329"/>
                  <a:pt x="13398" y="162354"/>
                </a:cubicBezTo>
                <a:cubicBezTo>
                  <a:pt x="2286" y="235379"/>
                  <a:pt x="5990" y="411592"/>
                  <a:pt x="3873" y="438579"/>
                </a:cubicBezTo>
                <a:cubicBezTo>
                  <a:pt x="1756" y="465567"/>
                  <a:pt x="-1419" y="377196"/>
                  <a:pt x="698" y="324279"/>
                </a:cubicBezTo>
                <a:cubicBezTo>
                  <a:pt x="2815" y="271362"/>
                  <a:pt x="2815" y="171350"/>
                  <a:pt x="16573" y="121079"/>
                </a:cubicBezTo>
                <a:cubicBezTo>
                  <a:pt x="30331" y="70808"/>
                  <a:pt x="71077" y="-6450"/>
                  <a:pt x="70548" y="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F2E1D2E-0502-63A1-D8D4-164FAF9C725F}"/>
              </a:ext>
            </a:extLst>
          </p:cNvPr>
          <p:cNvSpPr/>
          <p:nvPr/>
        </p:nvSpPr>
        <p:spPr>
          <a:xfrm>
            <a:off x="6962035" y="10096463"/>
            <a:ext cx="90729" cy="1080861"/>
          </a:xfrm>
          <a:custGeom>
            <a:avLst/>
            <a:gdLst>
              <a:gd name="connsiteX0" fmla="*/ 89640 w 90729"/>
              <a:gd name="connsiteY0" fmla="*/ 37 h 1080861"/>
              <a:gd name="connsiteX1" fmla="*/ 70590 w 90729"/>
              <a:gd name="connsiteY1" fmla="*/ 660437 h 1080861"/>
              <a:gd name="connsiteX2" fmla="*/ 740 w 90729"/>
              <a:gd name="connsiteY2" fmla="*/ 1073187 h 1080861"/>
              <a:gd name="connsiteX3" fmla="*/ 32490 w 90729"/>
              <a:gd name="connsiteY3" fmla="*/ 895387 h 1080861"/>
              <a:gd name="connsiteX4" fmla="*/ 10265 w 90729"/>
              <a:gd name="connsiteY4" fmla="*/ 482637 h 1080861"/>
              <a:gd name="connsiteX5" fmla="*/ 45190 w 90729"/>
              <a:gd name="connsiteY5" fmla="*/ 628687 h 1080861"/>
              <a:gd name="connsiteX6" fmla="*/ 89640 w 90729"/>
              <a:gd name="connsiteY6" fmla="*/ 37 h 10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29" h="1080861">
                <a:moveTo>
                  <a:pt x="89640" y="37"/>
                </a:moveTo>
                <a:cubicBezTo>
                  <a:pt x="93873" y="5329"/>
                  <a:pt x="85407" y="481579"/>
                  <a:pt x="70590" y="660437"/>
                </a:cubicBezTo>
                <a:cubicBezTo>
                  <a:pt x="55773" y="839295"/>
                  <a:pt x="7090" y="1034029"/>
                  <a:pt x="740" y="1073187"/>
                </a:cubicBezTo>
                <a:cubicBezTo>
                  <a:pt x="-5610" y="1112345"/>
                  <a:pt x="30902" y="993812"/>
                  <a:pt x="32490" y="895387"/>
                </a:cubicBezTo>
                <a:cubicBezTo>
                  <a:pt x="34077" y="796962"/>
                  <a:pt x="8148" y="527087"/>
                  <a:pt x="10265" y="482637"/>
                </a:cubicBezTo>
                <a:cubicBezTo>
                  <a:pt x="12382" y="438187"/>
                  <a:pt x="34607" y="704887"/>
                  <a:pt x="45190" y="628687"/>
                </a:cubicBezTo>
                <a:cubicBezTo>
                  <a:pt x="55773" y="552487"/>
                  <a:pt x="85407" y="-5255"/>
                  <a:pt x="89640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D1D05B97-24CD-40B5-12C3-78287F4AF15A}"/>
              </a:ext>
            </a:extLst>
          </p:cNvPr>
          <p:cNvSpPr/>
          <p:nvPr/>
        </p:nvSpPr>
        <p:spPr>
          <a:xfrm>
            <a:off x="7362784" y="8604314"/>
            <a:ext cx="63576" cy="493191"/>
          </a:xfrm>
          <a:custGeom>
            <a:avLst/>
            <a:gdLst>
              <a:gd name="connsiteX0" fmla="*/ 63541 w 63576"/>
              <a:gd name="connsiteY0" fmla="*/ 6286 h 493191"/>
              <a:gd name="connsiteX1" fmla="*/ 22266 w 63576"/>
              <a:gd name="connsiteY1" fmla="*/ 479361 h 493191"/>
              <a:gd name="connsiteX2" fmla="*/ 22266 w 63576"/>
              <a:gd name="connsiteY2" fmla="*/ 346011 h 493191"/>
              <a:gd name="connsiteX3" fmla="*/ 41 w 63576"/>
              <a:gd name="connsiteY3" fmla="*/ 130111 h 493191"/>
              <a:gd name="connsiteX4" fmla="*/ 28616 w 63576"/>
              <a:gd name="connsiteY4" fmla="*/ 203136 h 493191"/>
              <a:gd name="connsiteX5" fmla="*/ 63541 w 63576"/>
              <a:gd name="connsiteY5" fmla="*/ 6286 h 49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6" h="493191">
                <a:moveTo>
                  <a:pt x="63541" y="6286"/>
                </a:moveTo>
                <a:cubicBezTo>
                  <a:pt x="62483" y="52323"/>
                  <a:pt x="29145" y="422740"/>
                  <a:pt x="22266" y="479361"/>
                </a:cubicBezTo>
                <a:cubicBezTo>
                  <a:pt x="15387" y="535982"/>
                  <a:pt x="25970" y="404219"/>
                  <a:pt x="22266" y="346011"/>
                </a:cubicBezTo>
                <a:cubicBezTo>
                  <a:pt x="18562" y="287803"/>
                  <a:pt x="-1017" y="153923"/>
                  <a:pt x="41" y="130111"/>
                </a:cubicBezTo>
                <a:cubicBezTo>
                  <a:pt x="1099" y="106299"/>
                  <a:pt x="15387" y="224832"/>
                  <a:pt x="28616" y="203136"/>
                </a:cubicBezTo>
                <a:cubicBezTo>
                  <a:pt x="41845" y="181440"/>
                  <a:pt x="64599" y="-39751"/>
                  <a:pt x="63541" y="62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A3827BF2-3803-0154-E105-003039565D53}"/>
              </a:ext>
            </a:extLst>
          </p:cNvPr>
          <p:cNvSpPr/>
          <p:nvPr/>
        </p:nvSpPr>
        <p:spPr>
          <a:xfrm>
            <a:off x="7972410" y="8222689"/>
            <a:ext cx="461873" cy="162808"/>
          </a:xfrm>
          <a:custGeom>
            <a:avLst/>
            <a:gdLst>
              <a:gd name="connsiteX0" fmla="*/ 15 w 461873"/>
              <a:gd name="connsiteY0" fmla="*/ 162486 h 162808"/>
              <a:gd name="connsiteX1" fmla="*/ 234965 w 461873"/>
              <a:gd name="connsiteY1" fmla="*/ 79936 h 162808"/>
              <a:gd name="connsiteX2" fmla="*/ 460390 w 461873"/>
              <a:gd name="connsiteY2" fmla="*/ 79936 h 162808"/>
              <a:gd name="connsiteX3" fmla="*/ 320690 w 461873"/>
              <a:gd name="connsiteY3" fmla="*/ 73586 h 162808"/>
              <a:gd name="connsiteX4" fmla="*/ 88915 w 461873"/>
              <a:gd name="connsiteY4" fmla="*/ 561 h 162808"/>
              <a:gd name="connsiteX5" fmla="*/ 222265 w 461873"/>
              <a:gd name="connsiteY5" fmla="*/ 45011 h 162808"/>
              <a:gd name="connsiteX6" fmla="*/ 15 w 461873"/>
              <a:gd name="connsiteY6" fmla="*/ 162486 h 16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873" h="162808">
                <a:moveTo>
                  <a:pt x="15" y="162486"/>
                </a:moveTo>
                <a:cubicBezTo>
                  <a:pt x="2132" y="168307"/>
                  <a:pt x="158236" y="93694"/>
                  <a:pt x="234965" y="79936"/>
                </a:cubicBezTo>
                <a:cubicBezTo>
                  <a:pt x="311694" y="66178"/>
                  <a:pt x="446103" y="80994"/>
                  <a:pt x="460390" y="79936"/>
                </a:cubicBezTo>
                <a:cubicBezTo>
                  <a:pt x="474677" y="78878"/>
                  <a:pt x="382602" y="86815"/>
                  <a:pt x="320690" y="73586"/>
                </a:cubicBezTo>
                <a:cubicBezTo>
                  <a:pt x="258778" y="60357"/>
                  <a:pt x="105319" y="5324"/>
                  <a:pt x="88915" y="561"/>
                </a:cubicBezTo>
                <a:cubicBezTo>
                  <a:pt x="72511" y="-4202"/>
                  <a:pt x="233377" y="22257"/>
                  <a:pt x="222265" y="45011"/>
                </a:cubicBezTo>
                <a:cubicBezTo>
                  <a:pt x="211153" y="67765"/>
                  <a:pt x="-2102" y="156665"/>
                  <a:pt x="15" y="1624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F7D4BDB2-1A24-5613-5860-9DE64923E6C9}"/>
              </a:ext>
            </a:extLst>
          </p:cNvPr>
          <p:cNvSpPr/>
          <p:nvPr/>
        </p:nvSpPr>
        <p:spPr>
          <a:xfrm>
            <a:off x="8031646" y="9010605"/>
            <a:ext cx="429219" cy="642169"/>
          </a:xfrm>
          <a:custGeom>
            <a:avLst/>
            <a:gdLst>
              <a:gd name="connsiteX0" fmla="*/ 359879 w 429219"/>
              <a:gd name="connsiteY0" fmla="*/ 45 h 642169"/>
              <a:gd name="connsiteX1" fmla="*/ 382104 w 429219"/>
              <a:gd name="connsiteY1" fmla="*/ 285795 h 642169"/>
              <a:gd name="connsiteX2" fmla="*/ 258279 w 429219"/>
              <a:gd name="connsiteY2" fmla="*/ 390570 h 642169"/>
              <a:gd name="connsiteX3" fmla="*/ 1104 w 429219"/>
              <a:gd name="connsiteY3" fmla="*/ 641395 h 642169"/>
              <a:gd name="connsiteX4" fmla="*/ 175729 w 429219"/>
              <a:gd name="connsiteY4" fmla="*/ 463595 h 642169"/>
              <a:gd name="connsiteX5" fmla="*/ 423379 w 429219"/>
              <a:gd name="connsiteY5" fmla="*/ 308020 h 642169"/>
              <a:gd name="connsiteX6" fmla="*/ 359879 w 429219"/>
              <a:gd name="connsiteY6" fmla="*/ 45 h 64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219" h="642169">
                <a:moveTo>
                  <a:pt x="359879" y="45"/>
                </a:moveTo>
                <a:cubicBezTo>
                  <a:pt x="353000" y="-3659"/>
                  <a:pt x="399037" y="220708"/>
                  <a:pt x="382104" y="285795"/>
                </a:cubicBezTo>
                <a:cubicBezTo>
                  <a:pt x="365171" y="350882"/>
                  <a:pt x="321779" y="331303"/>
                  <a:pt x="258279" y="390570"/>
                </a:cubicBezTo>
                <a:cubicBezTo>
                  <a:pt x="194779" y="449837"/>
                  <a:pt x="14862" y="629224"/>
                  <a:pt x="1104" y="641395"/>
                </a:cubicBezTo>
                <a:cubicBezTo>
                  <a:pt x="-12654" y="653566"/>
                  <a:pt x="105350" y="519157"/>
                  <a:pt x="175729" y="463595"/>
                </a:cubicBezTo>
                <a:cubicBezTo>
                  <a:pt x="246108" y="408033"/>
                  <a:pt x="394804" y="381045"/>
                  <a:pt x="423379" y="308020"/>
                </a:cubicBezTo>
                <a:cubicBezTo>
                  <a:pt x="451954" y="234995"/>
                  <a:pt x="366758" y="3749"/>
                  <a:pt x="359879" y="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CAAE9A37-B348-E1ED-A5DA-2B2329CADD8B}"/>
              </a:ext>
            </a:extLst>
          </p:cNvPr>
          <p:cNvSpPr/>
          <p:nvPr/>
        </p:nvSpPr>
        <p:spPr>
          <a:xfrm>
            <a:off x="8662159" y="8533245"/>
            <a:ext cx="412665" cy="609795"/>
          </a:xfrm>
          <a:custGeom>
            <a:avLst/>
            <a:gdLst>
              <a:gd name="connsiteX0" fmla="*/ 15116 w 412665"/>
              <a:gd name="connsiteY0" fmla="*/ 26555 h 609795"/>
              <a:gd name="connsiteX1" fmla="*/ 75441 w 412665"/>
              <a:gd name="connsiteY1" fmla="*/ 86880 h 609795"/>
              <a:gd name="connsiteX2" fmla="*/ 396116 w 412665"/>
              <a:gd name="connsiteY2" fmla="*/ 588530 h 609795"/>
              <a:gd name="connsiteX3" fmla="*/ 354841 w 412665"/>
              <a:gd name="connsiteY3" fmla="*/ 486930 h 609795"/>
              <a:gd name="connsiteX4" fmla="*/ 253241 w 412665"/>
              <a:gd name="connsiteY4" fmla="*/ 213880 h 609795"/>
              <a:gd name="connsiteX5" fmla="*/ 294516 w 412665"/>
              <a:gd name="connsiteY5" fmla="*/ 372630 h 609795"/>
              <a:gd name="connsiteX6" fmla="*/ 15116 w 412665"/>
              <a:gd name="connsiteY6" fmla="*/ 26555 h 60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5" h="609795">
                <a:moveTo>
                  <a:pt x="15116" y="26555"/>
                </a:moveTo>
                <a:cubicBezTo>
                  <a:pt x="-21397" y="-21070"/>
                  <a:pt x="11941" y="-6783"/>
                  <a:pt x="75441" y="86880"/>
                </a:cubicBezTo>
                <a:cubicBezTo>
                  <a:pt x="138941" y="180543"/>
                  <a:pt x="349549" y="521855"/>
                  <a:pt x="396116" y="588530"/>
                </a:cubicBezTo>
                <a:cubicBezTo>
                  <a:pt x="442683" y="655205"/>
                  <a:pt x="378653" y="549372"/>
                  <a:pt x="354841" y="486930"/>
                </a:cubicBezTo>
                <a:cubicBezTo>
                  <a:pt x="331029" y="424488"/>
                  <a:pt x="263295" y="232930"/>
                  <a:pt x="253241" y="213880"/>
                </a:cubicBezTo>
                <a:cubicBezTo>
                  <a:pt x="243187" y="194830"/>
                  <a:pt x="327853" y="404909"/>
                  <a:pt x="294516" y="372630"/>
                </a:cubicBezTo>
                <a:cubicBezTo>
                  <a:pt x="261179" y="340351"/>
                  <a:pt x="51629" y="74180"/>
                  <a:pt x="15116" y="265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41B932D1-D2BC-B512-4B48-3D66419FF5BF}"/>
              </a:ext>
            </a:extLst>
          </p:cNvPr>
          <p:cNvSpPr/>
          <p:nvPr/>
        </p:nvSpPr>
        <p:spPr>
          <a:xfrm>
            <a:off x="8173181" y="9353466"/>
            <a:ext cx="763105" cy="709905"/>
          </a:xfrm>
          <a:custGeom>
            <a:avLst/>
            <a:gdLst>
              <a:gd name="connsiteX0" fmla="*/ 688244 w 763105"/>
              <a:gd name="connsiteY0" fmla="*/ 82634 h 709905"/>
              <a:gd name="connsiteX1" fmla="*/ 2444 w 763105"/>
              <a:gd name="connsiteY1" fmla="*/ 708109 h 709905"/>
              <a:gd name="connsiteX2" fmla="*/ 443769 w 763105"/>
              <a:gd name="connsiteY2" fmla="*/ 285834 h 709905"/>
              <a:gd name="connsiteX3" fmla="*/ 713644 w 763105"/>
              <a:gd name="connsiteY3" fmla="*/ 31834 h 709905"/>
              <a:gd name="connsiteX4" fmla="*/ 688244 w 763105"/>
              <a:gd name="connsiteY4" fmla="*/ 82634 h 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105" h="709905">
                <a:moveTo>
                  <a:pt x="688244" y="82634"/>
                </a:moveTo>
                <a:cubicBezTo>
                  <a:pt x="569711" y="195347"/>
                  <a:pt x="43190" y="674242"/>
                  <a:pt x="2444" y="708109"/>
                </a:cubicBezTo>
                <a:cubicBezTo>
                  <a:pt x="-38302" y="741976"/>
                  <a:pt x="443769" y="285834"/>
                  <a:pt x="443769" y="285834"/>
                </a:cubicBezTo>
                <a:cubicBezTo>
                  <a:pt x="562302" y="173122"/>
                  <a:pt x="667077" y="70463"/>
                  <a:pt x="713644" y="31834"/>
                </a:cubicBezTo>
                <a:cubicBezTo>
                  <a:pt x="760211" y="-6795"/>
                  <a:pt x="806777" y="-30079"/>
                  <a:pt x="688244" y="826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0AF73DD-E222-B01A-A4CB-FA8FA5724018}"/>
              </a:ext>
            </a:extLst>
          </p:cNvPr>
          <p:cNvSpPr/>
          <p:nvPr/>
        </p:nvSpPr>
        <p:spPr>
          <a:xfrm>
            <a:off x="7640886" y="9518015"/>
            <a:ext cx="1307451" cy="1468217"/>
          </a:xfrm>
          <a:custGeom>
            <a:avLst/>
            <a:gdLst>
              <a:gd name="connsiteX0" fmla="*/ 1299914 w 1307451"/>
              <a:gd name="connsiteY0" fmla="*/ 13335 h 1468217"/>
              <a:gd name="connsiteX1" fmla="*/ 331539 w 1307451"/>
              <a:gd name="connsiteY1" fmla="*/ 965835 h 1468217"/>
              <a:gd name="connsiteX2" fmla="*/ 23564 w 1307451"/>
              <a:gd name="connsiteY2" fmla="*/ 1445260 h 1468217"/>
              <a:gd name="connsiteX3" fmla="*/ 99764 w 1307451"/>
              <a:gd name="connsiteY3" fmla="*/ 1289685 h 1468217"/>
              <a:gd name="connsiteX4" fmla="*/ 722064 w 1307451"/>
              <a:gd name="connsiteY4" fmla="*/ 410210 h 1468217"/>
              <a:gd name="connsiteX5" fmla="*/ 483939 w 1307451"/>
              <a:gd name="connsiteY5" fmla="*/ 683260 h 1468217"/>
              <a:gd name="connsiteX6" fmla="*/ 766514 w 1307451"/>
              <a:gd name="connsiteY6" fmla="*/ 426085 h 1468217"/>
              <a:gd name="connsiteX7" fmla="*/ 1299914 w 1307451"/>
              <a:gd name="connsiteY7" fmla="*/ 13335 h 14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451" h="1468217">
                <a:moveTo>
                  <a:pt x="1299914" y="13335"/>
                </a:moveTo>
                <a:cubicBezTo>
                  <a:pt x="1227418" y="103293"/>
                  <a:pt x="544264" y="727181"/>
                  <a:pt x="331539" y="965835"/>
                </a:cubicBezTo>
                <a:cubicBezTo>
                  <a:pt x="118814" y="1204489"/>
                  <a:pt x="62193" y="1391285"/>
                  <a:pt x="23564" y="1445260"/>
                </a:cubicBezTo>
                <a:cubicBezTo>
                  <a:pt x="-15065" y="1499235"/>
                  <a:pt x="-16653" y="1462193"/>
                  <a:pt x="99764" y="1289685"/>
                </a:cubicBezTo>
                <a:cubicBezTo>
                  <a:pt x="216181" y="1117177"/>
                  <a:pt x="658035" y="511281"/>
                  <a:pt x="722064" y="410210"/>
                </a:cubicBezTo>
                <a:cubicBezTo>
                  <a:pt x="786093" y="309139"/>
                  <a:pt x="476531" y="680614"/>
                  <a:pt x="483939" y="683260"/>
                </a:cubicBezTo>
                <a:cubicBezTo>
                  <a:pt x="491347" y="685906"/>
                  <a:pt x="631576" y="538268"/>
                  <a:pt x="766514" y="426085"/>
                </a:cubicBezTo>
                <a:cubicBezTo>
                  <a:pt x="901451" y="313902"/>
                  <a:pt x="1372410" y="-76623"/>
                  <a:pt x="1299914" y="133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3339BAA1-D07A-4B92-72F6-DBBA2AA58BFF}"/>
              </a:ext>
            </a:extLst>
          </p:cNvPr>
          <p:cNvSpPr/>
          <p:nvPr/>
        </p:nvSpPr>
        <p:spPr>
          <a:xfrm>
            <a:off x="7811379" y="9828626"/>
            <a:ext cx="1145208" cy="1124360"/>
          </a:xfrm>
          <a:custGeom>
            <a:avLst/>
            <a:gdLst>
              <a:gd name="connsiteX0" fmla="*/ 1142121 w 1145208"/>
              <a:gd name="connsiteY0" fmla="*/ 4349 h 1124360"/>
              <a:gd name="connsiteX1" fmla="*/ 322971 w 1145208"/>
              <a:gd name="connsiteY1" fmla="*/ 617124 h 1124360"/>
              <a:gd name="connsiteX2" fmla="*/ 2296 w 1145208"/>
              <a:gd name="connsiteY2" fmla="*/ 1118774 h 1124360"/>
              <a:gd name="connsiteX3" fmla="*/ 170571 w 1145208"/>
              <a:gd name="connsiteY3" fmla="*/ 899699 h 1124360"/>
              <a:gd name="connsiteX4" fmla="*/ 586496 w 1145208"/>
              <a:gd name="connsiteY4" fmla="*/ 369474 h 1124360"/>
              <a:gd name="connsiteX5" fmla="*/ 1142121 w 1145208"/>
              <a:gd name="connsiteY5" fmla="*/ 4349 h 112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208" h="1124360">
                <a:moveTo>
                  <a:pt x="1142121" y="4349"/>
                </a:moveTo>
                <a:cubicBezTo>
                  <a:pt x="1098200" y="45624"/>
                  <a:pt x="512942" y="431387"/>
                  <a:pt x="322971" y="617124"/>
                </a:cubicBezTo>
                <a:cubicBezTo>
                  <a:pt x="133000" y="802861"/>
                  <a:pt x="27696" y="1071678"/>
                  <a:pt x="2296" y="1118774"/>
                </a:cubicBezTo>
                <a:cubicBezTo>
                  <a:pt x="-23104" y="1165870"/>
                  <a:pt x="170571" y="899699"/>
                  <a:pt x="170571" y="899699"/>
                </a:cubicBezTo>
                <a:cubicBezTo>
                  <a:pt x="267938" y="774816"/>
                  <a:pt x="423513" y="513407"/>
                  <a:pt x="586496" y="369474"/>
                </a:cubicBezTo>
                <a:cubicBezTo>
                  <a:pt x="749479" y="225541"/>
                  <a:pt x="1186042" y="-36926"/>
                  <a:pt x="1142121" y="43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95CA1E26-9D32-D0A1-1443-B8E8B57090E9}"/>
              </a:ext>
            </a:extLst>
          </p:cNvPr>
          <p:cNvSpPr/>
          <p:nvPr/>
        </p:nvSpPr>
        <p:spPr>
          <a:xfrm>
            <a:off x="8331969" y="10052372"/>
            <a:ext cx="812778" cy="540253"/>
          </a:xfrm>
          <a:custGeom>
            <a:avLst/>
            <a:gdLst>
              <a:gd name="connsiteX0" fmla="*/ 789806 w 812778"/>
              <a:gd name="connsiteY0" fmla="*/ 21903 h 540253"/>
              <a:gd name="connsiteX1" fmla="*/ 2406 w 812778"/>
              <a:gd name="connsiteY1" fmla="*/ 539428 h 540253"/>
              <a:gd name="connsiteX2" fmla="*/ 551681 w 812778"/>
              <a:gd name="connsiteY2" fmla="*/ 139378 h 540253"/>
              <a:gd name="connsiteX3" fmla="*/ 789806 w 812778"/>
              <a:gd name="connsiteY3" fmla="*/ 21903 h 54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778" h="540253">
                <a:moveTo>
                  <a:pt x="789806" y="21903"/>
                </a:moveTo>
                <a:cubicBezTo>
                  <a:pt x="698260" y="88578"/>
                  <a:pt x="42093" y="519849"/>
                  <a:pt x="2406" y="539428"/>
                </a:cubicBezTo>
                <a:cubicBezTo>
                  <a:pt x="-37281" y="559007"/>
                  <a:pt x="425210" y="224574"/>
                  <a:pt x="551681" y="139378"/>
                </a:cubicBezTo>
                <a:cubicBezTo>
                  <a:pt x="678152" y="54182"/>
                  <a:pt x="881352" y="-44772"/>
                  <a:pt x="789806" y="219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76A1A604-9C2D-7428-B216-844B350C0EE3}"/>
              </a:ext>
            </a:extLst>
          </p:cNvPr>
          <p:cNvSpPr/>
          <p:nvPr/>
        </p:nvSpPr>
        <p:spPr>
          <a:xfrm>
            <a:off x="9184928" y="10474547"/>
            <a:ext cx="33419" cy="665104"/>
          </a:xfrm>
          <a:custGeom>
            <a:avLst/>
            <a:gdLst>
              <a:gd name="connsiteX0" fmla="*/ 19397 w 33419"/>
              <a:gd name="connsiteY0" fmla="*/ 18828 h 665104"/>
              <a:gd name="connsiteX1" fmla="*/ 16222 w 33419"/>
              <a:gd name="connsiteY1" fmla="*/ 95028 h 665104"/>
              <a:gd name="connsiteX2" fmla="*/ 32097 w 33419"/>
              <a:gd name="connsiteY2" fmla="*/ 647478 h 665104"/>
              <a:gd name="connsiteX3" fmla="*/ 28922 w 33419"/>
              <a:gd name="connsiteY3" fmla="*/ 507778 h 665104"/>
              <a:gd name="connsiteX4" fmla="*/ 347 w 33419"/>
              <a:gd name="connsiteY4" fmla="*/ 301403 h 665104"/>
              <a:gd name="connsiteX5" fmla="*/ 19397 w 33419"/>
              <a:gd name="connsiteY5" fmla="*/ 18828 h 66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19" h="665104">
                <a:moveTo>
                  <a:pt x="19397" y="18828"/>
                </a:moveTo>
                <a:cubicBezTo>
                  <a:pt x="22043" y="-15568"/>
                  <a:pt x="14105" y="-9747"/>
                  <a:pt x="16222" y="95028"/>
                </a:cubicBezTo>
                <a:cubicBezTo>
                  <a:pt x="18339" y="199803"/>
                  <a:pt x="29980" y="578686"/>
                  <a:pt x="32097" y="647478"/>
                </a:cubicBezTo>
                <a:cubicBezTo>
                  <a:pt x="34214" y="716270"/>
                  <a:pt x="34214" y="565457"/>
                  <a:pt x="28922" y="507778"/>
                </a:cubicBezTo>
                <a:cubicBezTo>
                  <a:pt x="23630" y="450099"/>
                  <a:pt x="3522" y="378132"/>
                  <a:pt x="347" y="301403"/>
                </a:cubicBezTo>
                <a:cubicBezTo>
                  <a:pt x="-2828" y="224674"/>
                  <a:pt x="16751" y="53224"/>
                  <a:pt x="19397" y="188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182C9806-4E3D-AA31-540A-5F0E26C347F2}"/>
              </a:ext>
            </a:extLst>
          </p:cNvPr>
          <p:cNvSpPr/>
          <p:nvPr/>
        </p:nvSpPr>
        <p:spPr>
          <a:xfrm>
            <a:off x="8006175" y="10333457"/>
            <a:ext cx="1110169" cy="719784"/>
          </a:xfrm>
          <a:custGeom>
            <a:avLst/>
            <a:gdLst>
              <a:gd name="connsiteX0" fmla="*/ 1175 w 1110169"/>
              <a:gd name="connsiteY0" fmla="*/ 718718 h 719784"/>
              <a:gd name="connsiteX1" fmla="*/ 566325 w 1110169"/>
              <a:gd name="connsiteY1" fmla="*/ 328193 h 719784"/>
              <a:gd name="connsiteX2" fmla="*/ 1106075 w 1110169"/>
              <a:gd name="connsiteY2" fmla="*/ 4343 h 719784"/>
              <a:gd name="connsiteX3" fmla="*/ 785400 w 1110169"/>
              <a:gd name="connsiteY3" fmla="*/ 166268 h 719784"/>
              <a:gd name="connsiteX4" fmla="*/ 258350 w 1110169"/>
              <a:gd name="connsiteY4" fmla="*/ 512343 h 719784"/>
              <a:gd name="connsiteX5" fmla="*/ 413925 w 1110169"/>
              <a:gd name="connsiteY5" fmla="*/ 445668 h 719784"/>
              <a:gd name="connsiteX6" fmla="*/ 1175 w 1110169"/>
              <a:gd name="connsiteY6" fmla="*/ 718718 h 71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169" h="719784">
                <a:moveTo>
                  <a:pt x="1175" y="718718"/>
                </a:moveTo>
                <a:cubicBezTo>
                  <a:pt x="26575" y="699139"/>
                  <a:pt x="382175" y="447255"/>
                  <a:pt x="566325" y="328193"/>
                </a:cubicBezTo>
                <a:cubicBezTo>
                  <a:pt x="750475" y="209131"/>
                  <a:pt x="1069562" y="31331"/>
                  <a:pt x="1106075" y="4343"/>
                </a:cubicBezTo>
                <a:cubicBezTo>
                  <a:pt x="1142588" y="-22645"/>
                  <a:pt x="926687" y="81601"/>
                  <a:pt x="785400" y="166268"/>
                </a:cubicBezTo>
                <a:cubicBezTo>
                  <a:pt x="644113" y="250935"/>
                  <a:pt x="320262" y="465776"/>
                  <a:pt x="258350" y="512343"/>
                </a:cubicBezTo>
                <a:cubicBezTo>
                  <a:pt x="196438" y="558910"/>
                  <a:pt x="457846" y="409156"/>
                  <a:pt x="413925" y="445668"/>
                </a:cubicBezTo>
                <a:cubicBezTo>
                  <a:pt x="370004" y="482180"/>
                  <a:pt x="-24225" y="738297"/>
                  <a:pt x="1175" y="7187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74AB4A4D-B4E8-621F-74A0-317D2BF7AA8F}"/>
              </a:ext>
            </a:extLst>
          </p:cNvPr>
          <p:cNvSpPr/>
          <p:nvPr/>
        </p:nvSpPr>
        <p:spPr>
          <a:xfrm>
            <a:off x="472835" y="10909158"/>
            <a:ext cx="88383" cy="252268"/>
          </a:xfrm>
          <a:custGeom>
            <a:avLst/>
            <a:gdLst>
              <a:gd name="connsiteX0" fmla="*/ 240 w 88383"/>
              <a:gd name="connsiteY0" fmla="*/ 142 h 252268"/>
              <a:gd name="connsiteX1" fmla="*/ 85965 w 88383"/>
              <a:gd name="connsiteY1" fmla="*/ 238267 h 252268"/>
              <a:gd name="connsiteX2" fmla="*/ 60565 w 88383"/>
              <a:gd name="connsiteY2" fmla="*/ 203342 h 252268"/>
              <a:gd name="connsiteX3" fmla="*/ 240 w 88383"/>
              <a:gd name="connsiteY3" fmla="*/ 142 h 25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83" h="252268">
                <a:moveTo>
                  <a:pt x="240" y="142"/>
                </a:moveTo>
                <a:cubicBezTo>
                  <a:pt x="4473" y="5963"/>
                  <a:pt x="75911" y="204400"/>
                  <a:pt x="85965" y="238267"/>
                </a:cubicBezTo>
                <a:cubicBezTo>
                  <a:pt x="96019" y="272134"/>
                  <a:pt x="72207" y="238267"/>
                  <a:pt x="60565" y="203342"/>
                </a:cubicBezTo>
                <a:cubicBezTo>
                  <a:pt x="48923" y="168417"/>
                  <a:pt x="-3993" y="-5679"/>
                  <a:pt x="240" y="1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E4337E4-9589-14F1-5EAA-17C295C97E69}"/>
              </a:ext>
            </a:extLst>
          </p:cNvPr>
          <p:cNvSpPr/>
          <p:nvPr/>
        </p:nvSpPr>
        <p:spPr>
          <a:xfrm>
            <a:off x="500279" y="10436026"/>
            <a:ext cx="976805" cy="452777"/>
          </a:xfrm>
          <a:custGeom>
            <a:avLst/>
            <a:gdLst>
              <a:gd name="connsiteX0" fmla="*/ 4546 w 976805"/>
              <a:gd name="connsiteY0" fmla="*/ 451049 h 452777"/>
              <a:gd name="connsiteX1" fmla="*/ 750671 w 976805"/>
              <a:gd name="connsiteY1" fmla="*/ 85924 h 452777"/>
              <a:gd name="connsiteX2" fmla="*/ 976096 w 976805"/>
              <a:gd name="connsiteY2" fmla="*/ 199 h 452777"/>
              <a:gd name="connsiteX3" fmla="*/ 826871 w 976805"/>
              <a:gd name="connsiteY3" fmla="*/ 60524 h 452777"/>
              <a:gd name="connsiteX4" fmla="*/ 455396 w 976805"/>
              <a:gd name="connsiteY4" fmla="*/ 216099 h 452777"/>
              <a:gd name="connsiteX5" fmla="*/ 4546 w 976805"/>
              <a:gd name="connsiteY5" fmla="*/ 451049 h 45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805" h="452777">
                <a:moveTo>
                  <a:pt x="4546" y="451049"/>
                </a:moveTo>
                <a:cubicBezTo>
                  <a:pt x="53758" y="429353"/>
                  <a:pt x="588746" y="161066"/>
                  <a:pt x="750671" y="85924"/>
                </a:cubicBezTo>
                <a:cubicBezTo>
                  <a:pt x="912596" y="10782"/>
                  <a:pt x="963396" y="4432"/>
                  <a:pt x="976096" y="199"/>
                </a:cubicBezTo>
                <a:cubicBezTo>
                  <a:pt x="988796" y="-4034"/>
                  <a:pt x="826871" y="60524"/>
                  <a:pt x="826871" y="60524"/>
                </a:cubicBezTo>
                <a:cubicBezTo>
                  <a:pt x="740088" y="96507"/>
                  <a:pt x="591921" y="147837"/>
                  <a:pt x="455396" y="216099"/>
                </a:cubicBezTo>
                <a:cubicBezTo>
                  <a:pt x="318871" y="284361"/>
                  <a:pt x="-44666" y="472745"/>
                  <a:pt x="4546" y="4510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C77E5F0C-30B5-5C14-C473-EFAD16425241}"/>
              </a:ext>
            </a:extLst>
          </p:cNvPr>
          <p:cNvSpPr/>
          <p:nvPr/>
        </p:nvSpPr>
        <p:spPr>
          <a:xfrm>
            <a:off x="553236" y="10500107"/>
            <a:ext cx="837006" cy="425353"/>
          </a:xfrm>
          <a:custGeom>
            <a:avLst/>
            <a:gdLst>
              <a:gd name="connsiteX0" fmla="*/ 8739 w 837006"/>
              <a:gd name="connsiteY0" fmla="*/ 421893 h 425353"/>
              <a:gd name="connsiteX1" fmla="*/ 827889 w 837006"/>
              <a:gd name="connsiteY1" fmla="*/ 5968 h 425353"/>
              <a:gd name="connsiteX2" fmla="*/ 421489 w 837006"/>
              <a:gd name="connsiteY2" fmla="*/ 193293 h 425353"/>
              <a:gd name="connsiteX3" fmla="*/ 8739 w 837006"/>
              <a:gd name="connsiteY3" fmla="*/ 421893 h 42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006" h="425353">
                <a:moveTo>
                  <a:pt x="8739" y="421893"/>
                </a:moveTo>
                <a:cubicBezTo>
                  <a:pt x="76472" y="390672"/>
                  <a:pt x="759097" y="44068"/>
                  <a:pt x="827889" y="5968"/>
                </a:cubicBezTo>
                <a:cubicBezTo>
                  <a:pt x="896681" y="-32132"/>
                  <a:pt x="558014" y="121856"/>
                  <a:pt x="421489" y="193293"/>
                </a:cubicBezTo>
                <a:cubicBezTo>
                  <a:pt x="284964" y="264730"/>
                  <a:pt x="-58994" y="453114"/>
                  <a:pt x="8739" y="4218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4F7DEFAE-A3C8-B75D-BDF3-DCC47A23BD85}"/>
              </a:ext>
            </a:extLst>
          </p:cNvPr>
          <p:cNvSpPr/>
          <p:nvPr/>
        </p:nvSpPr>
        <p:spPr>
          <a:xfrm>
            <a:off x="1425325" y="9654680"/>
            <a:ext cx="1388537" cy="785455"/>
          </a:xfrm>
          <a:custGeom>
            <a:avLst/>
            <a:gdLst>
              <a:gd name="connsiteX0" fmla="*/ 57400 w 1388537"/>
              <a:gd name="connsiteY0" fmla="*/ 756145 h 785455"/>
              <a:gd name="connsiteX1" fmla="*/ 1009900 w 1388537"/>
              <a:gd name="connsiteY1" fmla="*/ 264020 h 785455"/>
              <a:gd name="connsiteX2" fmla="*/ 1387725 w 1388537"/>
              <a:gd name="connsiteY2" fmla="*/ 495 h 785455"/>
              <a:gd name="connsiteX3" fmla="*/ 1105150 w 1388537"/>
              <a:gd name="connsiteY3" fmla="*/ 200520 h 785455"/>
              <a:gd name="connsiteX4" fmla="*/ 924175 w 1388537"/>
              <a:gd name="connsiteY4" fmla="*/ 292595 h 785455"/>
              <a:gd name="connsiteX5" fmla="*/ 247900 w 1388537"/>
              <a:gd name="connsiteY5" fmla="*/ 654545 h 785455"/>
              <a:gd name="connsiteX6" fmla="*/ 66925 w 1388537"/>
              <a:gd name="connsiteY6" fmla="*/ 698995 h 785455"/>
              <a:gd name="connsiteX7" fmla="*/ 101850 w 1388537"/>
              <a:gd name="connsiteY7" fmla="*/ 724395 h 785455"/>
              <a:gd name="connsiteX8" fmla="*/ 57400 w 1388537"/>
              <a:gd name="connsiteY8" fmla="*/ 756145 h 7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537" h="785455">
                <a:moveTo>
                  <a:pt x="57400" y="756145"/>
                </a:moveTo>
                <a:cubicBezTo>
                  <a:pt x="208742" y="679416"/>
                  <a:pt x="788179" y="389962"/>
                  <a:pt x="1009900" y="264020"/>
                </a:cubicBezTo>
                <a:cubicBezTo>
                  <a:pt x="1231621" y="138078"/>
                  <a:pt x="1371850" y="11078"/>
                  <a:pt x="1387725" y="495"/>
                </a:cubicBezTo>
                <a:cubicBezTo>
                  <a:pt x="1403600" y="-10088"/>
                  <a:pt x="1182408" y="151837"/>
                  <a:pt x="1105150" y="200520"/>
                </a:cubicBezTo>
                <a:cubicBezTo>
                  <a:pt x="1027892" y="249203"/>
                  <a:pt x="924175" y="292595"/>
                  <a:pt x="924175" y="292595"/>
                </a:cubicBezTo>
                <a:cubicBezTo>
                  <a:pt x="781300" y="368266"/>
                  <a:pt x="390775" y="586812"/>
                  <a:pt x="247900" y="654545"/>
                </a:cubicBezTo>
                <a:cubicBezTo>
                  <a:pt x="105025" y="722278"/>
                  <a:pt x="91267" y="687353"/>
                  <a:pt x="66925" y="698995"/>
                </a:cubicBezTo>
                <a:cubicBezTo>
                  <a:pt x="42583" y="710637"/>
                  <a:pt x="101850" y="712753"/>
                  <a:pt x="101850" y="724395"/>
                </a:cubicBezTo>
                <a:cubicBezTo>
                  <a:pt x="101850" y="736037"/>
                  <a:pt x="-93942" y="832874"/>
                  <a:pt x="57400" y="7561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57C10A66-8661-893D-EB64-35CAFB98A05A}"/>
              </a:ext>
            </a:extLst>
          </p:cNvPr>
          <p:cNvSpPr/>
          <p:nvPr/>
        </p:nvSpPr>
        <p:spPr>
          <a:xfrm>
            <a:off x="2362416" y="8955238"/>
            <a:ext cx="1584114" cy="982588"/>
          </a:xfrm>
          <a:custGeom>
            <a:avLst/>
            <a:gdLst>
              <a:gd name="connsiteX0" fmla="*/ 1580934 w 1584114"/>
              <a:gd name="connsiteY0" fmla="*/ 1437 h 982588"/>
              <a:gd name="connsiteX1" fmla="*/ 256959 w 1584114"/>
              <a:gd name="connsiteY1" fmla="*/ 820587 h 982588"/>
              <a:gd name="connsiteX2" fmla="*/ 25184 w 1584114"/>
              <a:gd name="connsiteY2" fmla="*/ 969812 h 982588"/>
              <a:gd name="connsiteX3" fmla="*/ 609384 w 1584114"/>
              <a:gd name="connsiteY3" fmla="*/ 630087 h 982588"/>
              <a:gd name="connsiteX4" fmla="*/ 1580934 w 1584114"/>
              <a:gd name="connsiteY4" fmla="*/ 1437 h 98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14" h="982588">
                <a:moveTo>
                  <a:pt x="1580934" y="1437"/>
                </a:moveTo>
                <a:cubicBezTo>
                  <a:pt x="1522197" y="33187"/>
                  <a:pt x="516251" y="659191"/>
                  <a:pt x="256959" y="820587"/>
                </a:cubicBezTo>
                <a:cubicBezTo>
                  <a:pt x="-2333" y="981983"/>
                  <a:pt x="-33553" y="1001562"/>
                  <a:pt x="25184" y="969812"/>
                </a:cubicBezTo>
                <a:cubicBezTo>
                  <a:pt x="83921" y="938062"/>
                  <a:pt x="350092" y="787249"/>
                  <a:pt x="609384" y="630087"/>
                </a:cubicBezTo>
                <a:cubicBezTo>
                  <a:pt x="868676" y="472925"/>
                  <a:pt x="1639671" y="-30313"/>
                  <a:pt x="1580934" y="1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85C7AF8D-8B5D-93A0-C6EE-C096F6E371AB}"/>
              </a:ext>
            </a:extLst>
          </p:cNvPr>
          <p:cNvSpPr/>
          <p:nvPr/>
        </p:nvSpPr>
        <p:spPr>
          <a:xfrm>
            <a:off x="3130550" y="9024251"/>
            <a:ext cx="803392" cy="529324"/>
          </a:xfrm>
          <a:custGeom>
            <a:avLst/>
            <a:gdLst>
              <a:gd name="connsiteX0" fmla="*/ 0 w 803392"/>
              <a:gd name="connsiteY0" fmla="*/ 529324 h 529324"/>
              <a:gd name="connsiteX1" fmla="*/ 66675 w 803392"/>
              <a:gd name="connsiteY1" fmla="*/ 491224 h 529324"/>
              <a:gd name="connsiteX2" fmla="*/ 784225 w 803392"/>
              <a:gd name="connsiteY2" fmla="*/ 14974 h 529324"/>
              <a:gd name="connsiteX3" fmla="*/ 542925 w 803392"/>
              <a:gd name="connsiteY3" fmla="*/ 157849 h 529324"/>
              <a:gd name="connsiteX4" fmla="*/ 0 w 803392"/>
              <a:gd name="connsiteY4" fmla="*/ 529324 h 52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392" h="529324">
                <a:moveTo>
                  <a:pt x="0" y="529324"/>
                </a:moveTo>
                <a:lnTo>
                  <a:pt x="66675" y="491224"/>
                </a:lnTo>
                <a:lnTo>
                  <a:pt x="784225" y="14974"/>
                </a:lnTo>
                <a:cubicBezTo>
                  <a:pt x="863600" y="-40588"/>
                  <a:pt x="679450" y="70007"/>
                  <a:pt x="542925" y="157849"/>
                </a:cubicBezTo>
                <a:cubicBezTo>
                  <a:pt x="406400" y="245691"/>
                  <a:pt x="185737" y="393857"/>
                  <a:pt x="0" y="5293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F46C3F7-714D-FED2-CE6E-719C95FB8098}"/>
              </a:ext>
            </a:extLst>
          </p:cNvPr>
          <p:cNvSpPr/>
          <p:nvPr/>
        </p:nvSpPr>
        <p:spPr>
          <a:xfrm>
            <a:off x="3698056" y="8633455"/>
            <a:ext cx="756152" cy="455344"/>
          </a:xfrm>
          <a:custGeom>
            <a:avLst/>
            <a:gdLst>
              <a:gd name="connsiteX0" fmla="*/ 750119 w 756152"/>
              <a:gd name="connsiteY0" fmla="*/ 2545 h 455344"/>
              <a:gd name="connsiteX1" fmla="*/ 10344 w 756152"/>
              <a:gd name="connsiteY1" fmla="*/ 447045 h 455344"/>
              <a:gd name="connsiteX2" fmla="*/ 343719 w 756152"/>
              <a:gd name="connsiteY2" fmla="*/ 272420 h 455344"/>
              <a:gd name="connsiteX3" fmla="*/ 750119 w 756152"/>
              <a:gd name="connsiteY3" fmla="*/ 2545 h 4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152" h="455344">
                <a:moveTo>
                  <a:pt x="750119" y="2545"/>
                </a:moveTo>
                <a:cubicBezTo>
                  <a:pt x="694556" y="31649"/>
                  <a:pt x="78077" y="402066"/>
                  <a:pt x="10344" y="447045"/>
                </a:cubicBezTo>
                <a:cubicBezTo>
                  <a:pt x="-57389" y="492024"/>
                  <a:pt x="225186" y="342799"/>
                  <a:pt x="343719" y="272420"/>
                </a:cubicBezTo>
                <a:cubicBezTo>
                  <a:pt x="462252" y="202041"/>
                  <a:pt x="805682" y="-26559"/>
                  <a:pt x="750119" y="25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5C3681CB-5350-6D8B-4A39-85D75E73FA35}"/>
              </a:ext>
            </a:extLst>
          </p:cNvPr>
          <p:cNvSpPr/>
          <p:nvPr/>
        </p:nvSpPr>
        <p:spPr>
          <a:xfrm>
            <a:off x="4482814" y="8702203"/>
            <a:ext cx="389720" cy="1070854"/>
          </a:xfrm>
          <a:custGeom>
            <a:avLst/>
            <a:gdLst>
              <a:gd name="connsiteX0" fmla="*/ 286 w 389720"/>
              <a:gd name="connsiteY0" fmla="*/ 472 h 1070854"/>
              <a:gd name="connsiteX1" fmla="*/ 368586 w 389720"/>
              <a:gd name="connsiteY1" fmla="*/ 1003772 h 1070854"/>
              <a:gd name="connsiteX2" fmla="*/ 308261 w 389720"/>
              <a:gd name="connsiteY2" fmla="*/ 873597 h 1070854"/>
              <a:gd name="connsiteX3" fmla="*/ 286 w 389720"/>
              <a:gd name="connsiteY3" fmla="*/ 472 h 10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20" h="1070854">
                <a:moveTo>
                  <a:pt x="286" y="472"/>
                </a:moveTo>
                <a:cubicBezTo>
                  <a:pt x="10340" y="22168"/>
                  <a:pt x="317257" y="858251"/>
                  <a:pt x="368586" y="1003772"/>
                </a:cubicBezTo>
                <a:cubicBezTo>
                  <a:pt x="419915" y="1149293"/>
                  <a:pt x="369115" y="1036051"/>
                  <a:pt x="308261" y="873597"/>
                </a:cubicBezTo>
                <a:cubicBezTo>
                  <a:pt x="247407" y="711143"/>
                  <a:pt x="-9768" y="-21224"/>
                  <a:pt x="286" y="4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DF58F0C4-E652-5A6D-13C5-03CF6CD37311}"/>
              </a:ext>
            </a:extLst>
          </p:cNvPr>
          <p:cNvSpPr/>
          <p:nvPr/>
        </p:nvSpPr>
        <p:spPr>
          <a:xfrm>
            <a:off x="4521028" y="8645262"/>
            <a:ext cx="500550" cy="1440703"/>
          </a:xfrm>
          <a:custGeom>
            <a:avLst/>
            <a:gdLst>
              <a:gd name="connsiteX0" fmla="*/ 172 w 500550"/>
              <a:gd name="connsiteY0" fmla="*/ 263 h 1440703"/>
              <a:gd name="connsiteX1" fmla="*/ 466897 w 500550"/>
              <a:gd name="connsiteY1" fmla="*/ 1330588 h 1440703"/>
              <a:gd name="connsiteX2" fmla="*/ 412922 w 500550"/>
              <a:gd name="connsiteY2" fmla="*/ 1216288 h 1440703"/>
              <a:gd name="connsiteX3" fmla="*/ 172 w 500550"/>
              <a:gd name="connsiteY3" fmla="*/ 263 h 14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550" h="1440703">
                <a:moveTo>
                  <a:pt x="172" y="263"/>
                </a:moveTo>
                <a:cubicBezTo>
                  <a:pt x="9168" y="19313"/>
                  <a:pt x="398105" y="1127917"/>
                  <a:pt x="466897" y="1330588"/>
                </a:cubicBezTo>
                <a:cubicBezTo>
                  <a:pt x="535689" y="1533259"/>
                  <a:pt x="489651" y="1433246"/>
                  <a:pt x="412922" y="1216288"/>
                </a:cubicBezTo>
                <a:cubicBezTo>
                  <a:pt x="336193" y="999330"/>
                  <a:pt x="-8824" y="-18787"/>
                  <a:pt x="172" y="2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1F15204-50E1-E71C-7F55-A625262752FB}"/>
              </a:ext>
            </a:extLst>
          </p:cNvPr>
          <p:cNvSpPr/>
          <p:nvPr/>
        </p:nvSpPr>
        <p:spPr>
          <a:xfrm>
            <a:off x="4505783" y="8554885"/>
            <a:ext cx="596417" cy="1639540"/>
          </a:xfrm>
          <a:custGeom>
            <a:avLst/>
            <a:gdLst>
              <a:gd name="connsiteX0" fmla="*/ 28117 w 596417"/>
              <a:gd name="connsiteY0" fmla="*/ 84290 h 1639540"/>
              <a:gd name="connsiteX1" fmla="*/ 561517 w 596417"/>
              <a:gd name="connsiteY1" fmla="*/ 1551140 h 1639540"/>
              <a:gd name="connsiteX2" fmla="*/ 498017 w 596417"/>
              <a:gd name="connsiteY2" fmla="*/ 1347940 h 1639540"/>
              <a:gd name="connsiteX3" fmla="*/ 117017 w 596417"/>
              <a:gd name="connsiteY3" fmla="*/ 300190 h 1639540"/>
              <a:gd name="connsiteX4" fmla="*/ 28117 w 596417"/>
              <a:gd name="connsiteY4" fmla="*/ 84290 h 163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7" h="1639540">
                <a:moveTo>
                  <a:pt x="28117" y="84290"/>
                </a:moveTo>
                <a:cubicBezTo>
                  <a:pt x="102200" y="292782"/>
                  <a:pt x="483200" y="1340532"/>
                  <a:pt x="561517" y="1551140"/>
                </a:cubicBezTo>
                <a:cubicBezTo>
                  <a:pt x="639834" y="1761748"/>
                  <a:pt x="572100" y="1556432"/>
                  <a:pt x="498017" y="1347940"/>
                </a:cubicBezTo>
                <a:cubicBezTo>
                  <a:pt x="423934" y="1139448"/>
                  <a:pt x="192688" y="505507"/>
                  <a:pt x="117017" y="300190"/>
                </a:cubicBezTo>
                <a:cubicBezTo>
                  <a:pt x="41346" y="94873"/>
                  <a:pt x="-45966" y="-124202"/>
                  <a:pt x="28117" y="8429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330606F9-831A-F5B4-51FC-C718EF4EE600}"/>
              </a:ext>
            </a:extLst>
          </p:cNvPr>
          <p:cNvSpPr/>
          <p:nvPr/>
        </p:nvSpPr>
        <p:spPr>
          <a:xfrm>
            <a:off x="5032286" y="10083700"/>
            <a:ext cx="397807" cy="1145358"/>
          </a:xfrm>
          <a:custGeom>
            <a:avLst/>
            <a:gdLst>
              <a:gd name="connsiteX0" fmla="*/ 89 w 397807"/>
              <a:gd name="connsiteY0" fmla="*/ 100 h 1145358"/>
              <a:gd name="connsiteX1" fmla="*/ 368389 w 397807"/>
              <a:gd name="connsiteY1" fmla="*/ 1047850 h 1145358"/>
              <a:gd name="connsiteX2" fmla="*/ 333464 w 397807"/>
              <a:gd name="connsiteY2" fmla="*/ 984350 h 1145358"/>
              <a:gd name="connsiteX3" fmla="*/ 89 w 397807"/>
              <a:gd name="connsiteY3" fmla="*/ 100 h 114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07" h="1145358">
                <a:moveTo>
                  <a:pt x="89" y="100"/>
                </a:moveTo>
                <a:cubicBezTo>
                  <a:pt x="5910" y="10683"/>
                  <a:pt x="312826" y="883808"/>
                  <a:pt x="368389" y="1047850"/>
                </a:cubicBezTo>
                <a:cubicBezTo>
                  <a:pt x="423952" y="1211892"/>
                  <a:pt x="394318" y="1154213"/>
                  <a:pt x="333464" y="984350"/>
                </a:cubicBezTo>
                <a:cubicBezTo>
                  <a:pt x="272610" y="814488"/>
                  <a:pt x="-5732" y="-10483"/>
                  <a:pt x="89" y="1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E329DDE-6E37-81B2-B11C-FCC85F71C1F0}"/>
              </a:ext>
            </a:extLst>
          </p:cNvPr>
          <p:cNvSpPr/>
          <p:nvPr/>
        </p:nvSpPr>
        <p:spPr>
          <a:xfrm>
            <a:off x="5111680" y="10210370"/>
            <a:ext cx="331657" cy="962952"/>
          </a:xfrm>
          <a:custGeom>
            <a:avLst/>
            <a:gdLst>
              <a:gd name="connsiteX0" fmla="*/ 70 w 331657"/>
              <a:gd name="connsiteY0" fmla="*/ 430 h 962952"/>
              <a:gd name="connsiteX1" fmla="*/ 308045 w 331657"/>
              <a:gd name="connsiteY1" fmla="*/ 902130 h 962952"/>
              <a:gd name="connsiteX2" fmla="*/ 279470 w 331657"/>
              <a:gd name="connsiteY2" fmla="*/ 784655 h 962952"/>
              <a:gd name="connsiteX3" fmla="*/ 70 w 331657"/>
              <a:gd name="connsiteY3" fmla="*/ 430 h 96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657" h="962952">
                <a:moveTo>
                  <a:pt x="70" y="430"/>
                </a:moveTo>
                <a:cubicBezTo>
                  <a:pt x="4832" y="20009"/>
                  <a:pt x="261478" y="771426"/>
                  <a:pt x="308045" y="902130"/>
                </a:cubicBezTo>
                <a:cubicBezTo>
                  <a:pt x="354612" y="1032834"/>
                  <a:pt x="325507" y="933880"/>
                  <a:pt x="279470" y="784655"/>
                </a:cubicBezTo>
                <a:cubicBezTo>
                  <a:pt x="233433" y="635430"/>
                  <a:pt x="-4692" y="-19149"/>
                  <a:pt x="70" y="4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8691EB6D-9F96-9B56-01A8-38E5AABB2FEF}"/>
              </a:ext>
            </a:extLst>
          </p:cNvPr>
          <p:cNvSpPr/>
          <p:nvPr/>
        </p:nvSpPr>
        <p:spPr>
          <a:xfrm>
            <a:off x="4568822" y="8760285"/>
            <a:ext cx="523672" cy="1007116"/>
          </a:xfrm>
          <a:custGeom>
            <a:avLst/>
            <a:gdLst>
              <a:gd name="connsiteX0" fmla="*/ 3 w 523672"/>
              <a:gd name="connsiteY0" fmla="*/ 59865 h 1007116"/>
              <a:gd name="connsiteX1" fmla="*/ 234953 w 523672"/>
              <a:gd name="connsiteY1" fmla="*/ 21765 h 1007116"/>
              <a:gd name="connsiteX2" fmla="*/ 260353 w 523672"/>
              <a:gd name="connsiteY2" fmla="*/ 145590 h 1007116"/>
              <a:gd name="connsiteX3" fmla="*/ 514353 w 523672"/>
              <a:gd name="connsiteY3" fmla="*/ 967915 h 1007116"/>
              <a:gd name="connsiteX4" fmla="*/ 444503 w 523672"/>
              <a:gd name="connsiteY4" fmla="*/ 790115 h 1007116"/>
              <a:gd name="connsiteX5" fmla="*/ 215903 w 523672"/>
              <a:gd name="connsiteY5" fmla="*/ 43990 h 1007116"/>
              <a:gd name="connsiteX6" fmla="*/ 225428 w 523672"/>
              <a:gd name="connsiteY6" fmla="*/ 85265 h 1007116"/>
              <a:gd name="connsiteX7" fmla="*/ 120653 w 523672"/>
              <a:gd name="connsiteY7" fmla="*/ 69390 h 1007116"/>
              <a:gd name="connsiteX8" fmla="*/ 228603 w 523672"/>
              <a:gd name="connsiteY8" fmla="*/ 47165 h 1007116"/>
              <a:gd name="connsiteX9" fmla="*/ 3 w 523672"/>
              <a:gd name="connsiteY9" fmla="*/ 59865 h 100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72" h="1007116">
                <a:moveTo>
                  <a:pt x="3" y="59865"/>
                </a:moveTo>
                <a:cubicBezTo>
                  <a:pt x="1061" y="55632"/>
                  <a:pt x="191561" y="7478"/>
                  <a:pt x="234953" y="21765"/>
                </a:cubicBezTo>
                <a:cubicBezTo>
                  <a:pt x="278345" y="36052"/>
                  <a:pt x="213786" y="-12102"/>
                  <a:pt x="260353" y="145590"/>
                </a:cubicBezTo>
                <a:cubicBezTo>
                  <a:pt x="306920" y="303282"/>
                  <a:pt x="483661" y="860494"/>
                  <a:pt x="514353" y="967915"/>
                </a:cubicBezTo>
                <a:cubicBezTo>
                  <a:pt x="545045" y="1075336"/>
                  <a:pt x="494245" y="944102"/>
                  <a:pt x="444503" y="790115"/>
                </a:cubicBezTo>
                <a:cubicBezTo>
                  <a:pt x="394761" y="636128"/>
                  <a:pt x="252416" y="161465"/>
                  <a:pt x="215903" y="43990"/>
                </a:cubicBezTo>
                <a:cubicBezTo>
                  <a:pt x="179390" y="-73485"/>
                  <a:pt x="241303" y="81032"/>
                  <a:pt x="225428" y="85265"/>
                </a:cubicBezTo>
                <a:cubicBezTo>
                  <a:pt x="209553" y="89498"/>
                  <a:pt x="120124" y="75740"/>
                  <a:pt x="120653" y="69390"/>
                </a:cubicBezTo>
                <a:cubicBezTo>
                  <a:pt x="121182" y="63040"/>
                  <a:pt x="243949" y="48223"/>
                  <a:pt x="228603" y="47165"/>
                </a:cubicBezTo>
                <a:cubicBezTo>
                  <a:pt x="213257" y="46107"/>
                  <a:pt x="-1055" y="64098"/>
                  <a:pt x="3" y="598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29FCAD25-F6D7-9F8F-FED5-4828F0219958}"/>
              </a:ext>
            </a:extLst>
          </p:cNvPr>
          <p:cNvSpPr/>
          <p:nvPr/>
        </p:nvSpPr>
        <p:spPr>
          <a:xfrm>
            <a:off x="4549766" y="8707567"/>
            <a:ext cx="630443" cy="1165085"/>
          </a:xfrm>
          <a:custGeom>
            <a:avLst/>
            <a:gdLst>
              <a:gd name="connsiteX0" fmla="*/ 9 w 630443"/>
              <a:gd name="connsiteY0" fmla="*/ 58608 h 1165085"/>
              <a:gd name="connsiteX1" fmla="*/ 250834 w 630443"/>
              <a:gd name="connsiteY1" fmla="*/ 20508 h 1165085"/>
              <a:gd name="connsiteX2" fmla="*/ 273059 w 630443"/>
              <a:gd name="connsiteY2" fmla="*/ 1458 h 1165085"/>
              <a:gd name="connsiteX3" fmla="*/ 269884 w 630443"/>
              <a:gd name="connsiteY3" fmla="*/ 58608 h 1165085"/>
              <a:gd name="connsiteX4" fmla="*/ 355609 w 630443"/>
              <a:gd name="connsiteY4" fmla="*/ 280858 h 1165085"/>
              <a:gd name="connsiteX5" fmla="*/ 628659 w 630443"/>
              <a:gd name="connsiteY5" fmla="*/ 1157158 h 1165085"/>
              <a:gd name="connsiteX6" fmla="*/ 476259 w 630443"/>
              <a:gd name="connsiteY6" fmla="*/ 719008 h 1165085"/>
              <a:gd name="connsiteX7" fmla="*/ 530234 w 630443"/>
              <a:gd name="connsiteY7" fmla="*/ 814258 h 1165085"/>
              <a:gd name="connsiteX8" fmla="*/ 320684 w 630443"/>
              <a:gd name="connsiteY8" fmla="*/ 214183 h 1165085"/>
              <a:gd name="connsiteX9" fmla="*/ 257184 w 630443"/>
              <a:gd name="connsiteY9" fmla="*/ 61783 h 1165085"/>
              <a:gd name="connsiteX10" fmla="*/ 260359 w 630443"/>
              <a:gd name="connsiteY10" fmla="*/ 10983 h 1165085"/>
              <a:gd name="connsiteX11" fmla="*/ 9 w 630443"/>
              <a:gd name="connsiteY11" fmla="*/ 58608 h 11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0443" h="1165085">
                <a:moveTo>
                  <a:pt x="9" y="58608"/>
                </a:moveTo>
                <a:cubicBezTo>
                  <a:pt x="-1578" y="60195"/>
                  <a:pt x="205326" y="30033"/>
                  <a:pt x="250834" y="20508"/>
                </a:cubicBezTo>
                <a:cubicBezTo>
                  <a:pt x="296342" y="10983"/>
                  <a:pt x="269884" y="-4892"/>
                  <a:pt x="273059" y="1458"/>
                </a:cubicBezTo>
                <a:cubicBezTo>
                  <a:pt x="276234" y="7808"/>
                  <a:pt x="256126" y="12041"/>
                  <a:pt x="269884" y="58608"/>
                </a:cubicBezTo>
                <a:cubicBezTo>
                  <a:pt x="283642" y="105175"/>
                  <a:pt x="295813" y="97766"/>
                  <a:pt x="355609" y="280858"/>
                </a:cubicBezTo>
                <a:cubicBezTo>
                  <a:pt x="415405" y="463950"/>
                  <a:pt x="608551" y="1084133"/>
                  <a:pt x="628659" y="1157158"/>
                </a:cubicBezTo>
                <a:cubicBezTo>
                  <a:pt x="648767" y="1230183"/>
                  <a:pt x="492663" y="776158"/>
                  <a:pt x="476259" y="719008"/>
                </a:cubicBezTo>
                <a:cubicBezTo>
                  <a:pt x="459855" y="661858"/>
                  <a:pt x="556163" y="898395"/>
                  <a:pt x="530234" y="814258"/>
                </a:cubicBezTo>
                <a:cubicBezTo>
                  <a:pt x="504305" y="730121"/>
                  <a:pt x="366192" y="339596"/>
                  <a:pt x="320684" y="214183"/>
                </a:cubicBezTo>
                <a:cubicBezTo>
                  <a:pt x="275176" y="88771"/>
                  <a:pt x="267238" y="95650"/>
                  <a:pt x="257184" y="61783"/>
                </a:cubicBezTo>
                <a:cubicBezTo>
                  <a:pt x="247130" y="27916"/>
                  <a:pt x="300576" y="13629"/>
                  <a:pt x="260359" y="10983"/>
                </a:cubicBezTo>
                <a:cubicBezTo>
                  <a:pt x="220142" y="8337"/>
                  <a:pt x="1596" y="57021"/>
                  <a:pt x="9" y="58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0D132DE-F4C0-57AE-6850-46E946E2F441}"/>
              </a:ext>
            </a:extLst>
          </p:cNvPr>
          <p:cNvSpPr/>
          <p:nvPr/>
        </p:nvSpPr>
        <p:spPr>
          <a:xfrm>
            <a:off x="4916278" y="9118363"/>
            <a:ext cx="437010" cy="1372806"/>
          </a:xfrm>
          <a:custGeom>
            <a:avLst/>
            <a:gdLst>
              <a:gd name="connsiteX0" fmla="*/ 39897 w 437010"/>
              <a:gd name="connsiteY0" fmla="*/ 76437 h 1372806"/>
              <a:gd name="connsiteX1" fmla="*/ 46247 w 437010"/>
              <a:gd name="connsiteY1" fmla="*/ 225662 h 1372806"/>
              <a:gd name="connsiteX2" fmla="*/ 411372 w 437010"/>
              <a:gd name="connsiteY2" fmla="*/ 1286112 h 1372806"/>
              <a:gd name="connsiteX3" fmla="*/ 363747 w 437010"/>
              <a:gd name="connsiteY3" fmla="*/ 1174987 h 1372806"/>
              <a:gd name="connsiteX4" fmla="*/ 39897 w 437010"/>
              <a:gd name="connsiteY4" fmla="*/ 76437 h 137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010" h="1372806">
                <a:moveTo>
                  <a:pt x="39897" y="76437"/>
                </a:moveTo>
                <a:cubicBezTo>
                  <a:pt x="-13020" y="-81784"/>
                  <a:pt x="-15665" y="24050"/>
                  <a:pt x="46247" y="225662"/>
                </a:cubicBezTo>
                <a:cubicBezTo>
                  <a:pt x="108159" y="427274"/>
                  <a:pt x="358455" y="1127891"/>
                  <a:pt x="411372" y="1286112"/>
                </a:cubicBezTo>
                <a:cubicBezTo>
                  <a:pt x="464289" y="1444333"/>
                  <a:pt x="428835" y="1373425"/>
                  <a:pt x="363747" y="1174987"/>
                </a:cubicBezTo>
                <a:cubicBezTo>
                  <a:pt x="298660" y="976550"/>
                  <a:pt x="92814" y="234658"/>
                  <a:pt x="39897" y="76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F6E03B50-7B04-8020-1632-2ADAA7185466}"/>
              </a:ext>
            </a:extLst>
          </p:cNvPr>
          <p:cNvSpPr/>
          <p:nvPr/>
        </p:nvSpPr>
        <p:spPr>
          <a:xfrm>
            <a:off x="5187910" y="9883275"/>
            <a:ext cx="417742" cy="1296712"/>
          </a:xfrm>
          <a:custGeom>
            <a:avLst/>
            <a:gdLst>
              <a:gd name="connsiteX0" fmla="*/ 40 w 417742"/>
              <a:gd name="connsiteY0" fmla="*/ 500 h 1296712"/>
              <a:gd name="connsiteX1" fmla="*/ 203240 w 417742"/>
              <a:gd name="connsiteY1" fmla="*/ 638675 h 1296712"/>
              <a:gd name="connsiteX2" fmla="*/ 400090 w 417742"/>
              <a:gd name="connsiteY2" fmla="*/ 1251450 h 1296712"/>
              <a:gd name="connsiteX3" fmla="*/ 384215 w 417742"/>
              <a:gd name="connsiteY3" fmla="*/ 1172075 h 1296712"/>
              <a:gd name="connsiteX4" fmla="*/ 187365 w 417742"/>
              <a:gd name="connsiteY4" fmla="*/ 543425 h 1296712"/>
              <a:gd name="connsiteX5" fmla="*/ 40 w 417742"/>
              <a:gd name="connsiteY5" fmla="*/ 500 h 12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742" h="1296712">
                <a:moveTo>
                  <a:pt x="40" y="500"/>
                </a:moveTo>
                <a:cubicBezTo>
                  <a:pt x="2686" y="16375"/>
                  <a:pt x="136565" y="430183"/>
                  <a:pt x="203240" y="638675"/>
                </a:cubicBezTo>
                <a:cubicBezTo>
                  <a:pt x="269915" y="847167"/>
                  <a:pt x="369928" y="1162550"/>
                  <a:pt x="400090" y="1251450"/>
                </a:cubicBezTo>
                <a:cubicBezTo>
                  <a:pt x="430252" y="1340350"/>
                  <a:pt x="419669" y="1290079"/>
                  <a:pt x="384215" y="1172075"/>
                </a:cubicBezTo>
                <a:cubicBezTo>
                  <a:pt x="348761" y="1054071"/>
                  <a:pt x="248219" y="736571"/>
                  <a:pt x="187365" y="543425"/>
                </a:cubicBezTo>
                <a:cubicBezTo>
                  <a:pt x="126511" y="350279"/>
                  <a:pt x="-2606" y="-15375"/>
                  <a:pt x="40" y="5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7A57518-2306-987C-5876-1CE5A3657CE1}"/>
              </a:ext>
            </a:extLst>
          </p:cNvPr>
          <p:cNvSpPr/>
          <p:nvPr/>
        </p:nvSpPr>
        <p:spPr>
          <a:xfrm>
            <a:off x="5190991" y="9988094"/>
            <a:ext cx="368438" cy="1124417"/>
          </a:xfrm>
          <a:custGeom>
            <a:avLst/>
            <a:gdLst>
              <a:gd name="connsiteX0" fmla="*/ 134 w 368438"/>
              <a:gd name="connsiteY0" fmla="*/ 456 h 1124417"/>
              <a:gd name="connsiteX1" fmla="*/ 266834 w 368438"/>
              <a:gd name="connsiteY1" fmla="*/ 841831 h 1124417"/>
              <a:gd name="connsiteX2" fmla="*/ 273184 w 368438"/>
              <a:gd name="connsiteY2" fmla="*/ 857706 h 1124417"/>
              <a:gd name="connsiteX3" fmla="*/ 368434 w 368438"/>
              <a:gd name="connsiteY3" fmla="*/ 1124406 h 1124417"/>
              <a:gd name="connsiteX4" fmla="*/ 276359 w 368438"/>
              <a:gd name="connsiteY4" fmla="*/ 867231 h 1124417"/>
              <a:gd name="connsiteX5" fmla="*/ 111259 w 368438"/>
              <a:gd name="connsiteY5" fmla="*/ 540206 h 1124417"/>
              <a:gd name="connsiteX6" fmla="*/ 228734 w 368438"/>
              <a:gd name="connsiteY6" fmla="*/ 721181 h 1124417"/>
              <a:gd name="connsiteX7" fmla="*/ 134 w 368438"/>
              <a:gd name="connsiteY7" fmla="*/ 456 h 11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38" h="1124417">
                <a:moveTo>
                  <a:pt x="134" y="456"/>
                </a:moveTo>
                <a:cubicBezTo>
                  <a:pt x="6484" y="20564"/>
                  <a:pt x="266834" y="841831"/>
                  <a:pt x="266834" y="841831"/>
                </a:cubicBezTo>
                <a:cubicBezTo>
                  <a:pt x="312342" y="984706"/>
                  <a:pt x="256251" y="810610"/>
                  <a:pt x="273184" y="857706"/>
                </a:cubicBezTo>
                <a:cubicBezTo>
                  <a:pt x="290117" y="904802"/>
                  <a:pt x="367905" y="1122819"/>
                  <a:pt x="368434" y="1124406"/>
                </a:cubicBezTo>
                <a:cubicBezTo>
                  <a:pt x="368963" y="1125993"/>
                  <a:pt x="319222" y="964598"/>
                  <a:pt x="276359" y="867231"/>
                </a:cubicBezTo>
                <a:cubicBezTo>
                  <a:pt x="233497" y="769864"/>
                  <a:pt x="119196" y="564548"/>
                  <a:pt x="111259" y="540206"/>
                </a:cubicBezTo>
                <a:cubicBezTo>
                  <a:pt x="103322" y="515864"/>
                  <a:pt x="243551" y="811139"/>
                  <a:pt x="228734" y="721181"/>
                </a:cubicBezTo>
                <a:cubicBezTo>
                  <a:pt x="213917" y="631223"/>
                  <a:pt x="-6216" y="-19652"/>
                  <a:pt x="134" y="4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E961AF4A-4034-F553-9244-AA9F1377CAF5}"/>
              </a:ext>
            </a:extLst>
          </p:cNvPr>
          <p:cNvSpPr/>
          <p:nvPr/>
        </p:nvSpPr>
        <p:spPr>
          <a:xfrm>
            <a:off x="5105235" y="9379154"/>
            <a:ext cx="676840" cy="171311"/>
          </a:xfrm>
          <a:custGeom>
            <a:avLst/>
            <a:gdLst>
              <a:gd name="connsiteX0" fmla="*/ 165 w 676840"/>
              <a:gd name="connsiteY0" fmla="*/ 171246 h 171311"/>
              <a:gd name="connsiteX1" fmla="*/ 606590 w 676840"/>
              <a:gd name="connsiteY1" fmla="*/ 12496 h 171311"/>
              <a:gd name="connsiteX2" fmla="*/ 657390 w 676840"/>
              <a:gd name="connsiteY2" fmla="*/ 12496 h 171311"/>
              <a:gd name="connsiteX3" fmla="*/ 546265 w 676840"/>
              <a:gd name="connsiteY3" fmla="*/ 31546 h 171311"/>
              <a:gd name="connsiteX4" fmla="*/ 165 w 676840"/>
              <a:gd name="connsiteY4" fmla="*/ 171246 h 17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40" h="171311">
                <a:moveTo>
                  <a:pt x="165" y="171246"/>
                </a:moveTo>
                <a:cubicBezTo>
                  <a:pt x="10219" y="168071"/>
                  <a:pt x="497053" y="38954"/>
                  <a:pt x="606590" y="12496"/>
                </a:cubicBezTo>
                <a:cubicBezTo>
                  <a:pt x="716127" y="-13962"/>
                  <a:pt x="667444" y="9321"/>
                  <a:pt x="657390" y="12496"/>
                </a:cubicBezTo>
                <a:cubicBezTo>
                  <a:pt x="647336" y="15671"/>
                  <a:pt x="652098" y="2442"/>
                  <a:pt x="546265" y="31546"/>
                </a:cubicBezTo>
                <a:cubicBezTo>
                  <a:pt x="440432" y="60650"/>
                  <a:pt x="-9889" y="174421"/>
                  <a:pt x="165" y="171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D0A374A3-C5E3-3FC1-76F2-78ED41E16C33}"/>
              </a:ext>
            </a:extLst>
          </p:cNvPr>
          <p:cNvSpPr/>
          <p:nvPr/>
        </p:nvSpPr>
        <p:spPr>
          <a:xfrm>
            <a:off x="5088136" y="9416519"/>
            <a:ext cx="676122" cy="171894"/>
          </a:xfrm>
          <a:custGeom>
            <a:avLst/>
            <a:gdLst>
              <a:gd name="connsiteX0" fmla="*/ 26789 w 676122"/>
              <a:gd name="connsiteY0" fmla="*/ 159281 h 171894"/>
              <a:gd name="connsiteX1" fmla="*/ 639564 w 676122"/>
              <a:gd name="connsiteY1" fmla="*/ 6881 h 171894"/>
              <a:gd name="connsiteX2" fmla="*/ 557014 w 676122"/>
              <a:gd name="connsiteY2" fmla="*/ 38631 h 171894"/>
              <a:gd name="connsiteX3" fmla="*/ 150614 w 676122"/>
              <a:gd name="connsiteY3" fmla="*/ 149756 h 171894"/>
              <a:gd name="connsiteX4" fmla="*/ 26789 w 676122"/>
              <a:gd name="connsiteY4" fmla="*/ 159281 h 1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22" h="171894">
                <a:moveTo>
                  <a:pt x="26789" y="159281"/>
                </a:moveTo>
                <a:cubicBezTo>
                  <a:pt x="108281" y="135468"/>
                  <a:pt x="551193" y="26989"/>
                  <a:pt x="639564" y="6881"/>
                </a:cubicBezTo>
                <a:cubicBezTo>
                  <a:pt x="727935" y="-13227"/>
                  <a:pt x="638506" y="14818"/>
                  <a:pt x="557014" y="38631"/>
                </a:cubicBezTo>
                <a:cubicBezTo>
                  <a:pt x="475522" y="62443"/>
                  <a:pt x="233164" y="130177"/>
                  <a:pt x="150614" y="149756"/>
                </a:cubicBezTo>
                <a:cubicBezTo>
                  <a:pt x="68064" y="169335"/>
                  <a:pt x="-54703" y="183094"/>
                  <a:pt x="26789" y="1592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A60242D5-3310-0680-139B-A6C65891F819}"/>
              </a:ext>
            </a:extLst>
          </p:cNvPr>
          <p:cNvSpPr/>
          <p:nvPr/>
        </p:nvSpPr>
        <p:spPr>
          <a:xfrm>
            <a:off x="5705135" y="9400814"/>
            <a:ext cx="294430" cy="1527838"/>
          </a:xfrm>
          <a:custGeom>
            <a:avLst/>
            <a:gdLst>
              <a:gd name="connsiteX0" fmla="*/ 340 w 294430"/>
              <a:gd name="connsiteY0" fmla="*/ 361 h 1527838"/>
              <a:gd name="connsiteX1" fmla="*/ 120990 w 294430"/>
              <a:gd name="connsiteY1" fmla="*/ 470261 h 1527838"/>
              <a:gd name="connsiteX2" fmla="*/ 286090 w 294430"/>
              <a:gd name="connsiteY2" fmla="*/ 1467211 h 1527838"/>
              <a:gd name="connsiteX3" fmla="*/ 251165 w 294430"/>
              <a:gd name="connsiteY3" fmla="*/ 1308461 h 1527838"/>
              <a:gd name="connsiteX4" fmla="*/ 89240 w 294430"/>
              <a:gd name="connsiteY4" fmla="*/ 409936 h 1527838"/>
              <a:gd name="connsiteX5" fmla="*/ 340 w 294430"/>
              <a:gd name="connsiteY5" fmla="*/ 361 h 152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30" h="1527838">
                <a:moveTo>
                  <a:pt x="340" y="361"/>
                </a:moveTo>
                <a:cubicBezTo>
                  <a:pt x="5632" y="10415"/>
                  <a:pt x="73365" y="225786"/>
                  <a:pt x="120990" y="470261"/>
                </a:cubicBezTo>
                <a:cubicBezTo>
                  <a:pt x="168615" y="714736"/>
                  <a:pt x="264394" y="1327511"/>
                  <a:pt x="286090" y="1467211"/>
                </a:cubicBezTo>
                <a:cubicBezTo>
                  <a:pt x="307786" y="1606911"/>
                  <a:pt x="283973" y="1484673"/>
                  <a:pt x="251165" y="1308461"/>
                </a:cubicBezTo>
                <a:cubicBezTo>
                  <a:pt x="218357" y="1132249"/>
                  <a:pt x="125753" y="628482"/>
                  <a:pt x="89240" y="409936"/>
                </a:cubicBezTo>
                <a:cubicBezTo>
                  <a:pt x="52728" y="191390"/>
                  <a:pt x="-4952" y="-9693"/>
                  <a:pt x="340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0C8C8D7B-F20D-7323-AE53-0141D91D84E2}"/>
              </a:ext>
            </a:extLst>
          </p:cNvPr>
          <p:cNvSpPr/>
          <p:nvPr/>
        </p:nvSpPr>
        <p:spPr>
          <a:xfrm>
            <a:off x="5765776" y="9407520"/>
            <a:ext cx="243915" cy="1573913"/>
          </a:xfrm>
          <a:custGeom>
            <a:avLst/>
            <a:gdLst>
              <a:gd name="connsiteX0" fmla="*/ 24 w 243915"/>
              <a:gd name="connsiteY0" fmla="*/ 5 h 1573913"/>
              <a:gd name="connsiteX1" fmla="*/ 111149 w 243915"/>
              <a:gd name="connsiteY1" fmla="*/ 561980 h 1573913"/>
              <a:gd name="connsiteX2" fmla="*/ 222274 w 243915"/>
              <a:gd name="connsiteY2" fmla="*/ 1270005 h 1573913"/>
              <a:gd name="connsiteX3" fmla="*/ 225449 w 243915"/>
              <a:gd name="connsiteY3" fmla="*/ 1555755 h 1573913"/>
              <a:gd name="connsiteX4" fmla="*/ 238149 w 243915"/>
              <a:gd name="connsiteY4" fmla="*/ 1435105 h 1573913"/>
              <a:gd name="connsiteX5" fmla="*/ 120674 w 243915"/>
              <a:gd name="connsiteY5" fmla="*/ 552455 h 1573913"/>
              <a:gd name="connsiteX6" fmla="*/ 24 w 243915"/>
              <a:gd name="connsiteY6" fmla="*/ 5 h 157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915" h="1573913">
                <a:moveTo>
                  <a:pt x="24" y="5"/>
                </a:moveTo>
                <a:cubicBezTo>
                  <a:pt x="-1563" y="1592"/>
                  <a:pt x="74107" y="350313"/>
                  <a:pt x="111149" y="561980"/>
                </a:cubicBezTo>
                <a:cubicBezTo>
                  <a:pt x="148191" y="773647"/>
                  <a:pt x="203224" y="1104376"/>
                  <a:pt x="222274" y="1270005"/>
                </a:cubicBezTo>
                <a:cubicBezTo>
                  <a:pt x="241324" y="1435634"/>
                  <a:pt x="222803" y="1528238"/>
                  <a:pt x="225449" y="1555755"/>
                </a:cubicBezTo>
                <a:cubicBezTo>
                  <a:pt x="228095" y="1583272"/>
                  <a:pt x="255611" y="1602322"/>
                  <a:pt x="238149" y="1435105"/>
                </a:cubicBezTo>
                <a:cubicBezTo>
                  <a:pt x="220687" y="1267888"/>
                  <a:pt x="157187" y="791638"/>
                  <a:pt x="120674" y="552455"/>
                </a:cubicBezTo>
                <a:cubicBezTo>
                  <a:pt x="84161" y="313272"/>
                  <a:pt x="1611" y="-1582"/>
                  <a:pt x="24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10A6F3D1-619C-280C-D4A7-D95B9ED46881}"/>
              </a:ext>
            </a:extLst>
          </p:cNvPr>
          <p:cNvSpPr/>
          <p:nvPr/>
        </p:nvSpPr>
        <p:spPr>
          <a:xfrm>
            <a:off x="5918184" y="10315148"/>
            <a:ext cx="155095" cy="926242"/>
          </a:xfrm>
          <a:custGeom>
            <a:avLst/>
            <a:gdLst>
              <a:gd name="connsiteX0" fmla="*/ 16 w 155095"/>
              <a:gd name="connsiteY0" fmla="*/ 427 h 926242"/>
              <a:gd name="connsiteX1" fmla="*/ 142891 w 155095"/>
              <a:gd name="connsiteY1" fmla="*/ 867202 h 926242"/>
              <a:gd name="connsiteX2" fmla="*/ 133366 w 155095"/>
              <a:gd name="connsiteY2" fmla="*/ 752902 h 926242"/>
              <a:gd name="connsiteX3" fmla="*/ 16 w 155095"/>
              <a:gd name="connsiteY3" fmla="*/ 427 h 92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95" h="926242">
                <a:moveTo>
                  <a:pt x="16" y="427"/>
                </a:moveTo>
                <a:cubicBezTo>
                  <a:pt x="1603" y="19477"/>
                  <a:pt x="120666" y="741790"/>
                  <a:pt x="142891" y="867202"/>
                </a:cubicBezTo>
                <a:cubicBezTo>
                  <a:pt x="165116" y="992615"/>
                  <a:pt x="154003" y="901069"/>
                  <a:pt x="133366" y="752902"/>
                </a:cubicBezTo>
                <a:cubicBezTo>
                  <a:pt x="112729" y="604735"/>
                  <a:pt x="-1571" y="-18623"/>
                  <a:pt x="16" y="4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7C521EF-8313-62E9-A611-E096711809D5}"/>
              </a:ext>
            </a:extLst>
          </p:cNvPr>
          <p:cNvSpPr/>
          <p:nvPr/>
        </p:nvSpPr>
        <p:spPr>
          <a:xfrm>
            <a:off x="4989029" y="8831502"/>
            <a:ext cx="1453126" cy="408980"/>
          </a:xfrm>
          <a:custGeom>
            <a:avLst/>
            <a:gdLst>
              <a:gd name="connsiteX0" fmla="*/ 17946 w 1453126"/>
              <a:gd name="connsiteY0" fmla="*/ 401398 h 408980"/>
              <a:gd name="connsiteX1" fmla="*/ 1183171 w 1453126"/>
              <a:gd name="connsiteY1" fmla="*/ 36273 h 408980"/>
              <a:gd name="connsiteX2" fmla="*/ 1348271 w 1453126"/>
              <a:gd name="connsiteY2" fmla="*/ 23573 h 408980"/>
              <a:gd name="connsiteX3" fmla="*/ 1411771 w 1453126"/>
              <a:gd name="connsiteY3" fmla="*/ 128348 h 408980"/>
              <a:gd name="connsiteX4" fmla="*/ 1453046 w 1453126"/>
              <a:gd name="connsiteY4" fmla="*/ 280748 h 408980"/>
              <a:gd name="connsiteX5" fmla="*/ 1421296 w 1453126"/>
              <a:gd name="connsiteY5" fmla="*/ 134698 h 408980"/>
              <a:gd name="connsiteX6" fmla="*/ 1386371 w 1453126"/>
              <a:gd name="connsiteY6" fmla="*/ 17223 h 408980"/>
              <a:gd name="connsiteX7" fmla="*/ 1176821 w 1453126"/>
              <a:gd name="connsiteY7" fmla="*/ 42623 h 408980"/>
              <a:gd name="connsiteX8" fmla="*/ 525946 w 1453126"/>
              <a:gd name="connsiteY8" fmla="*/ 264873 h 408980"/>
              <a:gd name="connsiteX9" fmla="*/ 17946 w 1453126"/>
              <a:gd name="connsiteY9" fmla="*/ 401398 h 40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3126" h="408980">
                <a:moveTo>
                  <a:pt x="17946" y="401398"/>
                </a:moveTo>
                <a:cubicBezTo>
                  <a:pt x="127484" y="363298"/>
                  <a:pt x="961450" y="99244"/>
                  <a:pt x="1183171" y="36273"/>
                </a:cubicBezTo>
                <a:cubicBezTo>
                  <a:pt x="1404892" y="-26698"/>
                  <a:pt x="1310171" y="8227"/>
                  <a:pt x="1348271" y="23573"/>
                </a:cubicBezTo>
                <a:cubicBezTo>
                  <a:pt x="1386371" y="38919"/>
                  <a:pt x="1394309" y="85486"/>
                  <a:pt x="1411771" y="128348"/>
                </a:cubicBezTo>
                <a:cubicBezTo>
                  <a:pt x="1429233" y="171210"/>
                  <a:pt x="1451458" y="279690"/>
                  <a:pt x="1453046" y="280748"/>
                </a:cubicBezTo>
                <a:cubicBezTo>
                  <a:pt x="1454634" y="281806"/>
                  <a:pt x="1432408" y="178619"/>
                  <a:pt x="1421296" y="134698"/>
                </a:cubicBezTo>
                <a:cubicBezTo>
                  <a:pt x="1410184" y="90777"/>
                  <a:pt x="1427117" y="32569"/>
                  <a:pt x="1386371" y="17223"/>
                </a:cubicBezTo>
                <a:cubicBezTo>
                  <a:pt x="1345625" y="1877"/>
                  <a:pt x="1320225" y="1348"/>
                  <a:pt x="1176821" y="42623"/>
                </a:cubicBezTo>
                <a:cubicBezTo>
                  <a:pt x="1033417" y="83898"/>
                  <a:pt x="723854" y="205077"/>
                  <a:pt x="525946" y="264873"/>
                </a:cubicBezTo>
                <a:cubicBezTo>
                  <a:pt x="328038" y="324669"/>
                  <a:pt x="-91592" y="439498"/>
                  <a:pt x="17946" y="4013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488C0C5F-A78E-1C77-B224-C93F76F79B70}"/>
              </a:ext>
            </a:extLst>
          </p:cNvPr>
          <p:cNvSpPr/>
          <p:nvPr/>
        </p:nvSpPr>
        <p:spPr>
          <a:xfrm>
            <a:off x="4956175" y="8779202"/>
            <a:ext cx="1517319" cy="496009"/>
          </a:xfrm>
          <a:custGeom>
            <a:avLst/>
            <a:gdLst>
              <a:gd name="connsiteX0" fmla="*/ 0 w 1517319"/>
              <a:gd name="connsiteY0" fmla="*/ 399723 h 496009"/>
              <a:gd name="connsiteX1" fmla="*/ 974725 w 1517319"/>
              <a:gd name="connsiteY1" fmla="*/ 152073 h 496009"/>
              <a:gd name="connsiteX2" fmla="*/ 1349375 w 1517319"/>
              <a:gd name="connsiteY2" fmla="*/ 31423 h 496009"/>
              <a:gd name="connsiteX3" fmla="*/ 1428750 w 1517319"/>
              <a:gd name="connsiteY3" fmla="*/ 88573 h 496009"/>
              <a:gd name="connsiteX4" fmla="*/ 1485900 w 1517319"/>
              <a:gd name="connsiteY4" fmla="*/ 196523 h 496009"/>
              <a:gd name="connsiteX5" fmla="*/ 1511300 w 1517319"/>
              <a:gd name="connsiteY5" fmla="*/ 494973 h 496009"/>
              <a:gd name="connsiteX6" fmla="*/ 1511300 w 1517319"/>
              <a:gd name="connsiteY6" fmla="*/ 285423 h 496009"/>
              <a:gd name="connsiteX7" fmla="*/ 1444625 w 1517319"/>
              <a:gd name="connsiteY7" fmla="*/ 34598 h 496009"/>
              <a:gd name="connsiteX8" fmla="*/ 1301750 w 1517319"/>
              <a:gd name="connsiteY8" fmla="*/ 2848 h 496009"/>
              <a:gd name="connsiteX9" fmla="*/ 1254125 w 1517319"/>
              <a:gd name="connsiteY9" fmla="*/ 40948 h 496009"/>
              <a:gd name="connsiteX10" fmla="*/ 1330325 w 1517319"/>
              <a:gd name="connsiteY10" fmla="*/ 40948 h 496009"/>
              <a:gd name="connsiteX11" fmla="*/ 1063625 w 1517319"/>
              <a:gd name="connsiteY11" fmla="*/ 123498 h 496009"/>
              <a:gd name="connsiteX12" fmla="*/ 457200 w 1517319"/>
              <a:gd name="connsiteY12" fmla="*/ 310823 h 496009"/>
              <a:gd name="connsiteX13" fmla="*/ 654050 w 1517319"/>
              <a:gd name="connsiteY13" fmla="*/ 266373 h 496009"/>
              <a:gd name="connsiteX14" fmla="*/ 0 w 1517319"/>
              <a:gd name="connsiteY14" fmla="*/ 399723 h 49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7319" h="496009">
                <a:moveTo>
                  <a:pt x="0" y="399723"/>
                </a:moveTo>
                <a:lnTo>
                  <a:pt x="974725" y="152073"/>
                </a:lnTo>
                <a:cubicBezTo>
                  <a:pt x="1199621" y="90690"/>
                  <a:pt x="1273704" y="42006"/>
                  <a:pt x="1349375" y="31423"/>
                </a:cubicBezTo>
                <a:cubicBezTo>
                  <a:pt x="1425046" y="20840"/>
                  <a:pt x="1405996" y="61056"/>
                  <a:pt x="1428750" y="88573"/>
                </a:cubicBezTo>
                <a:cubicBezTo>
                  <a:pt x="1451504" y="116090"/>
                  <a:pt x="1472142" y="128790"/>
                  <a:pt x="1485900" y="196523"/>
                </a:cubicBezTo>
                <a:cubicBezTo>
                  <a:pt x="1499658" y="264256"/>
                  <a:pt x="1507067" y="480156"/>
                  <a:pt x="1511300" y="494973"/>
                </a:cubicBezTo>
                <a:cubicBezTo>
                  <a:pt x="1515533" y="509790"/>
                  <a:pt x="1522413" y="362152"/>
                  <a:pt x="1511300" y="285423"/>
                </a:cubicBezTo>
                <a:cubicBezTo>
                  <a:pt x="1500188" y="208694"/>
                  <a:pt x="1479550" y="81694"/>
                  <a:pt x="1444625" y="34598"/>
                </a:cubicBezTo>
                <a:cubicBezTo>
                  <a:pt x="1409700" y="-12498"/>
                  <a:pt x="1333500" y="1790"/>
                  <a:pt x="1301750" y="2848"/>
                </a:cubicBezTo>
                <a:cubicBezTo>
                  <a:pt x="1270000" y="3906"/>
                  <a:pt x="1249363" y="34598"/>
                  <a:pt x="1254125" y="40948"/>
                </a:cubicBezTo>
                <a:cubicBezTo>
                  <a:pt x="1258887" y="47298"/>
                  <a:pt x="1362075" y="27190"/>
                  <a:pt x="1330325" y="40948"/>
                </a:cubicBezTo>
                <a:cubicBezTo>
                  <a:pt x="1298575" y="54706"/>
                  <a:pt x="1063625" y="123498"/>
                  <a:pt x="1063625" y="123498"/>
                </a:cubicBezTo>
                <a:lnTo>
                  <a:pt x="457200" y="310823"/>
                </a:lnTo>
                <a:cubicBezTo>
                  <a:pt x="388938" y="334635"/>
                  <a:pt x="654050" y="266373"/>
                  <a:pt x="654050" y="266373"/>
                </a:cubicBezTo>
                <a:lnTo>
                  <a:pt x="0" y="39972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D9EB1C66-08CC-1C27-61E6-628245249539}"/>
              </a:ext>
            </a:extLst>
          </p:cNvPr>
          <p:cNvSpPr/>
          <p:nvPr/>
        </p:nvSpPr>
        <p:spPr>
          <a:xfrm>
            <a:off x="6388092" y="8780782"/>
            <a:ext cx="304569" cy="1291939"/>
          </a:xfrm>
          <a:custGeom>
            <a:avLst/>
            <a:gdLst>
              <a:gd name="connsiteX0" fmla="*/ 8 w 304569"/>
              <a:gd name="connsiteY0" fmla="*/ 1268 h 1291939"/>
              <a:gd name="connsiteX1" fmla="*/ 114308 w 304569"/>
              <a:gd name="connsiteY1" fmla="*/ 55243 h 1291939"/>
              <a:gd name="connsiteX2" fmla="*/ 120658 w 304569"/>
              <a:gd name="connsiteY2" fmla="*/ 163193 h 1291939"/>
              <a:gd name="connsiteX3" fmla="*/ 149233 w 304569"/>
              <a:gd name="connsiteY3" fmla="*/ 556893 h 1291939"/>
              <a:gd name="connsiteX4" fmla="*/ 193683 w 304569"/>
              <a:gd name="connsiteY4" fmla="*/ 575943 h 1291939"/>
              <a:gd name="connsiteX5" fmla="*/ 298458 w 304569"/>
              <a:gd name="connsiteY5" fmla="*/ 1271268 h 1291939"/>
              <a:gd name="connsiteX6" fmla="*/ 282583 w 304569"/>
              <a:gd name="connsiteY6" fmla="*/ 1061718 h 1291939"/>
              <a:gd name="connsiteX7" fmla="*/ 203208 w 304569"/>
              <a:gd name="connsiteY7" fmla="*/ 579118 h 1291939"/>
              <a:gd name="connsiteX8" fmla="*/ 152408 w 304569"/>
              <a:gd name="connsiteY8" fmla="*/ 210818 h 1291939"/>
              <a:gd name="connsiteX9" fmla="*/ 142883 w 304569"/>
              <a:gd name="connsiteY9" fmla="*/ 388618 h 1291939"/>
              <a:gd name="connsiteX10" fmla="*/ 120658 w 304569"/>
              <a:gd name="connsiteY10" fmla="*/ 52068 h 1291939"/>
              <a:gd name="connsiteX11" fmla="*/ 8 w 304569"/>
              <a:gd name="connsiteY11" fmla="*/ 1268 h 129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569" h="1291939">
                <a:moveTo>
                  <a:pt x="8" y="1268"/>
                </a:moveTo>
                <a:cubicBezTo>
                  <a:pt x="-1050" y="1797"/>
                  <a:pt x="94200" y="28256"/>
                  <a:pt x="114308" y="55243"/>
                </a:cubicBezTo>
                <a:cubicBezTo>
                  <a:pt x="134416" y="82231"/>
                  <a:pt x="114837" y="79585"/>
                  <a:pt x="120658" y="163193"/>
                </a:cubicBezTo>
                <a:cubicBezTo>
                  <a:pt x="126479" y="246801"/>
                  <a:pt x="137062" y="488101"/>
                  <a:pt x="149233" y="556893"/>
                </a:cubicBezTo>
                <a:cubicBezTo>
                  <a:pt x="161404" y="625685"/>
                  <a:pt x="168812" y="456881"/>
                  <a:pt x="193683" y="575943"/>
                </a:cubicBezTo>
                <a:cubicBezTo>
                  <a:pt x="218554" y="695006"/>
                  <a:pt x="283641" y="1190306"/>
                  <a:pt x="298458" y="1271268"/>
                </a:cubicBezTo>
                <a:cubicBezTo>
                  <a:pt x="313275" y="1352231"/>
                  <a:pt x="298458" y="1177076"/>
                  <a:pt x="282583" y="1061718"/>
                </a:cubicBezTo>
                <a:cubicBezTo>
                  <a:pt x="266708" y="946360"/>
                  <a:pt x="224904" y="720935"/>
                  <a:pt x="203208" y="579118"/>
                </a:cubicBezTo>
                <a:cubicBezTo>
                  <a:pt x="181512" y="437301"/>
                  <a:pt x="162462" y="242568"/>
                  <a:pt x="152408" y="210818"/>
                </a:cubicBezTo>
                <a:cubicBezTo>
                  <a:pt x="142354" y="179068"/>
                  <a:pt x="148175" y="415076"/>
                  <a:pt x="142883" y="388618"/>
                </a:cubicBezTo>
                <a:cubicBezTo>
                  <a:pt x="137591" y="362160"/>
                  <a:pt x="144470" y="115568"/>
                  <a:pt x="120658" y="52068"/>
                </a:cubicBezTo>
                <a:cubicBezTo>
                  <a:pt x="96846" y="-11432"/>
                  <a:pt x="1066" y="739"/>
                  <a:pt x="8" y="12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6D20E23E-8D90-EDB0-4EC0-A9FF2D730F69}"/>
              </a:ext>
            </a:extLst>
          </p:cNvPr>
          <p:cNvSpPr/>
          <p:nvPr/>
        </p:nvSpPr>
        <p:spPr>
          <a:xfrm>
            <a:off x="6432156" y="8803215"/>
            <a:ext cx="230908" cy="1339657"/>
          </a:xfrm>
          <a:custGeom>
            <a:avLst/>
            <a:gdLst>
              <a:gd name="connsiteX0" fmla="*/ 394 w 230908"/>
              <a:gd name="connsiteY0" fmla="*/ 4235 h 1339657"/>
              <a:gd name="connsiteX1" fmla="*/ 105169 w 230908"/>
              <a:gd name="connsiteY1" fmla="*/ 353485 h 1339657"/>
              <a:gd name="connsiteX2" fmla="*/ 225819 w 230908"/>
              <a:gd name="connsiteY2" fmla="*/ 1283760 h 1339657"/>
              <a:gd name="connsiteX3" fmla="*/ 197244 w 230908"/>
              <a:gd name="connsiteY3" fmla="*/ 1137710 h 1339657"/>
              <a:gd name="connsiteX4" fmla="*/ 95644 w 230908"/>
              <a:gd name="connsiteY4" fmla="*/ 337610 h 1339657"/>
              <a:gd name="connsiteX5" fmla="*/ 70244 w 230908"/>
              <a:gd name="connsiteY5" fmla="*/ 169335 h 1339657"/>
              <a:gd name="connsiteX6" fmla="*/ 394 w 230908"/>
              <a:gd name="connsiteY6" fmla="*/ 4235 h 13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08" h="1339657">
                <a:moveTo>
                  <a:pt x="394" y="4235"/>
                </a:moveTo>
                <a:cubicBezTo>
                  <a:pt x="6215" y="34927"/>
                  <a:pt x="67598" y="140231"/>
                  <a:pt x="105169" y="353485"/>
                </a:cubicBezTo>
                <a:cubicBezTo>
                  <a:pt x="142740" y="566739"/>
                  <a:pt x="210473" y="1153056"/>
                  <a:pt x="225819" y="1283760"/>
                </a:cubicBezTo>
                <a:cubicBezTo>
                  <a:pt x="241165" y="1414464"/>
                  <a:pt x="218940" y="1295402"/>
                  <a:pt x="197244" y="1137710"/>
                </a:cubicBezTo>
                <a:cubicBezTo>
                  <a:pt x="175548" y="980018"/>
                  <a:pt x="116811" y="499006"/>
                  <a:pt x="95644" y="337610"/>
                </a:cubicBezTo>
                <a:cubicBezTo>
                  <a:pt x="74477" y="176214"/>
                  <a:pt x="85590" y="220664"/>
                  <a:pt x="70244" y="169335"/>
                </a:cubicBezTo>
                <a:cubicBezTo>
                  <a:pt x="54898" y="118006"/>
                  <a:pt x="-5427" y="-26457"/>
                  <a:pt x="394" y="42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5AFFF258-DE46-6FC8-DA75-2DF6A6BABAF4}"/>
              </a:ext>
            </a:extLst>
          </p:cNvPr>
          <p:cNvSpPr/>
          <p:nvPr/>
        </p:nvSpPr>
        <p:spPr>
          <a:xfrm>
            <a:off x="6701762" y="10076882"/>
            <a:ext cx="182544" cy="1113131"/>
          </a:xfrm>
          <a:custGeom>
            <a:avLst/>
            <a:gdLst>
              <a:gd name="connsiteX0" fmla="*/ 663 w 182544"/>
              <a:gd name="connsiteY0" fmla="*/ 6918 h 1113131"/>
              <a:gd name="connsiteX1" fmla="*/ 168938 w 182544"/>
              <a:gd name="connsiteY1" fmla="*/ 1045143 h 1113131"/>
              <a:gd name="connsiteX2" fmla="*/ 165763 w 182544"/>
              <a:gd name="connsiteY2" fmla="*/ 968943 h 1113131"/>
              <a:gd name="connsiteX3" fmla="*/ 111788 w 182544"/>
              <a:gd name="connsiteY3" fmla="*/ 610168 h 1113131"/>
              <a:gd name="connsiteX4" fmla="*/ 663 w 182544"/>
              <a:gd name="connsiteY4" fmla="*/ 6918 h 111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44" h="1113131">
                <a:moveTo>
                  <a:pt x="663" y="6918"/>
                </a:moveTo>
                <a:cubicBezTo>
                  <a:pt x="10188" y="79414"/>
                  <a:pt x="141421" y="884806"/>
                  <a:pt x="168938" y="1045143"/>
                </a:cubicBezTo>
                <a:cubicBezTo>
                  <a:pt x="196455" y="1205480"/>
                  <a:pt x="175288" y="1041439"/>
                  <a:pt x="165763" y="968943"/>
                </a:cubicBezTo>
                <a:cubicBezTo>
                  <a:pt x="156238" y="896447"/>
                  <a:pt x="136659" y="768389"/>
                  <a:pt x="111788" y="610168"/>
                </a:cubicBezTo>
                <a:cubicBezTo>
                  <a:pt x="86917" y="451947"/>
                  <a:pt x="-8862" y="-65578"/>
                  <a:pt x="663" y="69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A2D61D6B-4D9F-3407-B96E-AE5154ABD5EF}"/>
              </a:ext>
            </a:extLst>
          </p:cNvPr>
          <p:cNvSpPr/>
          <p:nvPr/>
        </p:nvSpPr>
        <p:spPr>
          <a:xfrm>
            <a:off x="6673839" y="9885359"/>
            <a:ext cx="170184" cy="1278027"/>
          </a:xfrm>
          <a:custGeom>
            <a:avLst/>
            <a:gdLst>
              <a:gd name="connsiteX0" fmla="*/ 11 w 170184"/>
              <a:gd name="connsiteY0" fmla="*/ 1591 h 1278027"/>
              <a:gd name="connsiteX1" fmla="*/ 98436 w 170184"/>
              <a:gd name="connsiteY1" fmla="*/ 776291 h 1278027"/>
              <a:gd name="connsiteX2" fmla="*/ 165111 w 170184"/>
              <a:gd name="connsiteY2" fmla="*/ 1258891 h 1278027"/>
              <a:gd name="connsiteX3" fmla="*/ 158761 w 170184"/>
              <a:gd name="connsiteY3" fmla="*/ 1163641 h 1278027"/>
              <a:gd name="connsiteX4" fmla="*/ 104786 w 170184"/>
              <a:gd name="connsiteY4" fmla="*/ 995366 h 1278027"/>
              <a:gd name="connsiteX5" fmla="*/ 11 w 170184"/>
              <a:gd name="connsiteY5" fmla="*/ 1591 h 127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84" h="1278027">
                <a:moveTo>
                  <a:pt x="11" y="1591"/>
                </a:moveTo>
                <a:cubicBezTo>
                  <a:pt x="-1047" y="-34921"/>
                  <a:pt x="70919" y="566741"/>
                  <a:pt x="98436" y="776291"/>
                </a:cubicBezTo>
                <a:cubicBezTo>
                  <a:pt x="125953" y="985841"/>
                  <a:pt x="155057" y="1194333"/>
                  <a:pt x="165111" y="1258891"/>
                </a:cubicBezTo>
                <a:cubicBezTo>
                  <a:pt x="175165" y="1323449"/>
                  <a:pt x="168815" y="1207562"/>
                  <a:pt x="158761" y="1163641"/>
                </a:cubicBezTo>
                <a:cubicBezTo>
                  <a:pt x="148707" y="1119720"/>
                  <a:pt x="132832" y="1185337"/>
                  <a:pt x="104786" y="995366"/>
                </a:cubicBezTo>
                <a:cubicBezTo>
                  <a:pt x="76740" y="805395"/>
                  <a:pt x="1069" y="38103"/>
                  <a:pt x="11" y="15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D49CA296-D119-FA3D-6590-353908C39E53}"/>
              </a:ext>
            </a:extLst>
          </p:cNvPr>
          <p:cNvSpPr/>
          <p:nvPr/>
        </p:nvSpPr>
        <p:spPr>
          <a:xfrm>
            <a:off x="4275679" y="7366663"/>
            <a:ext cx="247848" cy="979568"/>
          </a:xfrm>
          <a:custGeom>
            <a:avLst/>
            <a:gdLst>
              <a:gd name="connsiteX0" fmla="*/ 230 w 247848"/>
              <a:gd name="connsiteY0" fmla="*/ 788 h 979568"/>
              <a:gd name="connsiteX1" fmla="*/ 43772 w 247848"/>
              <a:gd name="connsiteY1" fmla="*/ 492823 h 979568"/>
              <a:gd name="connsiteX2" fmla="*/ 244070 w 247848"/>
              <a:gd name="connsiteY2" fmla="*/ 967440 h 979568"/>
              <a:gd name="connsiteX3" fmla="*/ 165692 w 247848"/>
              <a:gd name="connsiteY3" fmla="*/ 819394 h 979568"/>
              <a:gd name="connsiteX4" fmla="*/ 52481 w 247848"/>
              <a:gd name="connsiteY4" fmla="*/ 610388 h 979568"/>
              <a:gd name="connsiteX5" fmla="*/ 230 w 247848"/>
              <a:gd name="connsiteY5" fmla="*/ 788 h 97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48" h="979568">
                <a:moveTo>
                  <a:pt x="230" y="788"/>
                </a:moveTo>
                <a:cubicBezTo>
                  <a:pt x="-1221" y="-18806"/>
                  <a:pt x="3132" y="331714"/>
                  <a:pt x="43772" y="492823"/>
                </a:cubicBezTo>
                <a:cubicBezTo>
                  <a:pt x="84412" y="653932"/>
                  <a:pt x="223750" y="913011"/>
                  <a:pt x="244070" y="967440"/>
                </a:cubicBezTo>
                <a:cubicBezTo>
                  <a:pt x="264390" y="1021869"/>
                  <a:pt x="197624" y="878903"/>
                  <a:pt x="165692" y="819394"/>
                </a:cubicBezTo>
                <a:cubicBezTo>
                  <a:pt x="133761" y="759885"/>
                  <a:pt x="79332" y="743919"/>
                  <a:pt x="52481" y="610388"/>
                </a:cubicBezTo>
                <a:cubicBezTo>
                  <a:pt x="25630" y="476857"/>
                  <a:pt x="1681" y="20382"/>
                  <a:pt x="230" y="78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795A37DD-0858-807B-9DB5-986A2F8EB5D8}"/>
              </a:ext>
            </a:extLst>
          </p:cNvPr>
          <p:cNvSpPr/>
          <p:nvPr/>
        </p:nvSpPr>
        <p:spPr>
          <a:xfrm>
            <a:off x="4965182" y="7576454"/>
            <a:ext cx="213428" cy="1394890"/>
          </a:xfrm>
          <a:custGeom>
            <a:avLst/>
            <a:gdLst>
              <a:gd name="connsiteX0" fmla="*/ 3058 w 213428"/>
              <a:gd name="connsiteY0" fmla="*/ 3 h 1394890"/>
              <a:gd name="connsiteX1" fmla="*/ 29184 w 213428"/>
              <a:gd name="connsiteY1" fmla="*/ 609603 h 1394890"/>
              <a:gd name="connsiteX2" fmla="*/ 212064 w 213428"/>
              <a:gd name="connsiteY2" fmla="*/ 1375957 h 1394890"/>
              <a:gd name="connsiteX3" fmla="*/ 107561 w 213428"/>
              <a:gd name="connsiteY3" fmla="*/ 1114700 h 1394890"/>
              <a:gd name="connsiteX4" fmla="*/ 11767 w 213428"/>
              <a:gd name="connsiteY4" fmla="*/ 600895 h 1394890"/>
              <a:gd name="connsiteX5" fmla="*/ 3058 w 213428"/>
              <a:gd name="connsiteY5" fmla="*/ 3 h 13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428" h="1394890">
                <a:moveTo>
                  <a:pt x="3058" y="3"/>
                </a:moveTo>
                <a:cubicBezTo>
                  <a:pt x="5961" y="1454"/>
                  <a:pt x="-5650" y="380277"/>
                  <a:pt x="29184" y="609603"/>
                </a:cubicBezTo>
                <a:cubicBezTo>
                  <a:pt x="64018" y="838929"/>
                  <a:pt x="199001" y="1291774"/>
                  <a:pt x="212064" y="1375957"/>
                </a:cubicBezTo>
                <a:cubicBezTo>
                  <a:pt x="225127" y="1460140"/>
                  <a:pt x="140944" y="1243877"/>
                  <a:pt x="107561" y="1114700"/>
                </a:cubicBezTo>
                <a:cubicBezTo>
                  <a:pt x="74178" y="985523"/>
                  <a:pt x="28458" y="791758"/>
                  <a:pt x="11767" y="600895"/>
                </a:cubicBezTo>
                <a:cubicBezTo>
                  <a:pt x="-4924" y="410032"/>
                  <a:pt x="155" y="-1448"/>
                  <a:pt x="3058" y="3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2C5904F9-7214-FDD1-EEAC-2A7CE9F73B8F}"/>
              </a:ext>
            </a:extLst>
          </p:cNvPr>
          <p:cNvSpPr/>
          <p:nvPr/>
        </p:nvSpPr>
        <p:spPr>
          <a:xfrm>
            <a:off x="3979764" y="7236811"/>
            <a:ext cx="96852" cy="248241"/>
          </a:xfrm>
          <a:custGeom>
            <a:avLst/>
            <a:gdLst>
              <a:gd name="connsiteX0" fmla="*/ 53 w 96852"/>
              <a:gd name="connsiteY0" fmla="*/ 12 h 248241"/>
              <a:gd name="connsiteX1" fmla="*/ 78430 w 96852"/>
              <a:gd name="connsiteY1" fmla="*/ 165475 h 248241"/>
              <a:gd name="connsiteX2" fmla="*/ 91493 w 96852"/>
              <a:gd name="connsiteY2" fmla="*/ 248206 h 248241"/>
              <a:gd name="connsiteX3" fmla="*/ 91493 w 96852"/>
              <a:gd name="connsiteY3" fmla="*/ 156766 h 248241"/>
              <a:gd name="connsiteX4" fmla="*/ 53 w 96852"/>
              <a:gd name="connsiteY4" fmla="*/ 12 h 24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52" h="248241">
                <a:moveTo>
                  <a:pt x="53" y="12"/>
                </a:moveTo>
                <a:cubicBezTo>
                  <a:pt x="-2124" y="1463"/>
                  <a:pt x="63190" y="124109"/>
                  <a:pt x="78430" y="165475"/>
                </a:cubicBezTo>
                <a:cubicBezTo>
                  <a:pt x="93670" y="206841"/>
                  <a:pt x="89316" y="249657"/>
                  <a:pt x="91493" y="248206"/>
                </a:cubicBezTo>
                <a:cubicBezTo>
                  <a:pt x="93670" y="246755"/>
                  <a:pt x="102379" y="193052"/>
                  <a:pt x="91493" y="156766"/>
                </a:cubicBezTo>
                <a:cubicBezTo>
                  <a:pt x="80607" y="120480"/>
                  <a:pt x="2230" y="-1439"/>
                  <a:pt x="53" y="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BFED20D9-83A0-5D65-1896-0AF339A77F48}"/>
              </a:ext>
            </a:extLst>
          </p:cNvPr>
          <p:cNvSpPr/>
          <p:nvPr/>
        </p:nvSpPr>
        <p:spPr>
          <a:xfrm>
            <a:off x="5116282" y="7772330"/>
            <a:ext cx="123861" cy="553286"/>
          </a:xfrm>
          <a:custGeom>
            <a:avLst/>
            <a:gdLst>
              <a:gd name="connsiteX0" fmla="*/ 4 w 123861"/>
              <a:gd name="connsiteY0" fmla="*/ 70 h 553286"/>
              <a:gd name="connsiteX1" fmla="*/ 113215 w 123861"/>
              <a:gd name="connsiteY1" fmla="*/ 383247 h 553286"/>
              <a:gd name="connsiteX2" fmla="*/ 117569 w 123861"/>
              <a:gd name="connsiteY2" fmla="*/ 553064 h 553286"/>
              <a:gd name="connsiteX3" fmla="*/ 117569 w 123861"/>
              <a:gd name="connsiteY3" fmla="*/ 352767 h 553286"/>
              <a:gd name="connsiteX4" fmla="*/ 4 w 123861"/>
              <a:gd name="connsiteY4" fmla="*/ 70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61" h="553286">
                <a:moveTo>
                  <a:pt x="4" y="70"/>
                </a:moveTo>
                <a:cubicBezTo>
                  <a:pt x="-722" y="5150"/>
                  <a:pt x="93621" y="291081"/>
                  <a:pt x="113215" y="383247"/>
                </a:cubicBezTo>
                <a:cubicBezTo>
                  <a:pt x="132809" y="475413"/>
                  <a:pt x="116843" y="558144"/>
                  <a:pt x="117569" y="553064"/>
                </a:cubicBezTo>
                <a:cubicBezTo>
                  <a:pt x="118295" y="547984"/>
                  <a:pt x="131357" y="441304"/>
                  <a:pt x="117569" y="352767"/>
                </a:cubicBezTo>
                <a:cubicBezTo>
                  <a:pt x="103781" y="264230"/>
                  <a:pt x="730" y="-5010"/>
                  <a:pt x="4" y="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CC43B83F-1472-14AB-EF32-2CCE590A225A}"/>
              </a:ext>
            </a:extLst>
          </p:cNvPr>
          <p:cNvSpPr/>
          <p:nvPr/>
        </p:nvSpPr>
        <p:spPr>
          <a:xfrm>
            <a:off x="4400631" y="6904881"/>
            <a:ext cx="559066" cy="241877"/>
          </a:xfrm>
          <a:custGeom>
            <a:avLst/>
            <a:gdLst>
              <a:gd name="connsiteX0" fmla="*/ 5906 w 559066"/>
              <a:gd name="connsiteY0" fmla="*/ 240502 h 241877"/>
              <a:gd name="connsiteX1" fmla="*/ 550192 w 559066"/>
              <a:gd name="connsiteY1" fmla="*/ 5370 h 241877"/>
              <a:gd name="connsiteX2" fmla="*/ 323769 w 559066"/>
              <a:gd name="connsiteY2" fmla="*/ 75039 h 241877"/>
              <a:gd name="connsiteX3" fmla="*/ 62512 w 559066"/>
              <a:gd name="connsiteY3" fmla="*/ 66330 h 241877"/>
              <a:gd name="connsiteX4" fmla="*/ 249746 w 559066"/>
              <a:gd name="connsiteY4" fmla="*/ 101165 h 241877"/>
              <a:gd name="connsiteX5" fmla="*/ 5906 w 559066"/>
              <a:gd name="connsiteY5" fmla="*/ 240502 h 24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66" h="241877">
                <a:moveTo>
                  <a:pt x="5906" y="240502"/>
                </a:moveTo>
                <a:cubicBezTo>
                  <a:pt x="55980" y="224536"/>
                  <a:pt x="497215" y="32947"/>
                  <a:pt x="550192" y="5370"/>
                </a:cubicBezTo>
                <a:cubicBezTo>
                  <a:pt x="603169" y="-22207"/>
                  <a:pt x="405049" y="64879"/>
                  <a:pt x="323769" y="75039"/>
                </a:cubicBezTo>
                <a:cubicBezTo>
                  <a:pt x="242489" y="85199"/>
                  <a:pt x="74849" y="61976"/>
                  <a:pt x="62512" y="66330"/>
                </a:cubicBezTo>
                <a:cubicBezTo>
                  <a:pt x="50175" y="70684"/>
                  <a:pt x="259180" y="73588"/>
                  <a:pt x="249746" y="101165"/>
                </a:cubicBezTo>
                <a:cubicBezTo>
                  <a:pt x="240312" y="128742"/>
                  <a:pt x="-44168" y="256468"/>
                  <a:pt x="5906" y="2405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4EC744FC-A448-8B16-AF51-C6209AB0D3E3}"/>
              </a:ext>
            </a:extLst>
          </p:cNvPr>
          <p:cNvSpPr/>
          <p:nvPr/>
        </p:nvSpPr>
        <p:spPr>
          <a:xfrm>
            <a:off x="5355452" y="7928765"/>
            <a:ext cx="387919" cy="331316"/>
          </a:xfrm>
          <a:custGeom>
            <a:avLst/>
            <a:gdLst>
              <a:gd name="connsiteX0" fmla="*/ 319 w 387919"/>
              <a:gd name="connsiteY0" fmla="*/ 331315 h 331316"/>
              <a:gd name="connsiteX1" fmla="*/ 187554 w 387919"/>
              <a:gd name="connsiteY1" fmla="*/ 65704 h 331316"/>
              <a:gd name="connsiteX2" fmla="*/ 387851 w 387919"/>
              <a:gd name="connsiteY2" fmla="*/ 389 h 331316"/>
              <a:gd name="connsiteX3" fmla="*/ 209325 w 387919"/>
              <a:gd name="connsiteY3" fmla="*/ 39578 h 331316"/>
              <a:gd name="connsiteX4" fmla="*/ 144011 w 387919"/>
              <a:gd name="connsiteY4" fmla="*/ 61349 h 331316"/>
              <a:gd name="connsiteX5" fmla="*/ 319 w 387919"/>
              <a:gd name="connsiteY5" fmla="*/ 331315 h 33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919" h="331316">
                <a:moveTo>
                  <a:pt x="319" y="331315"/>
                </a:moveTo>
                <a:cubicBezTo>
                  <a:pt x="7576" y="332041"/>
                  <a:pt x="122965" y="120858"/>
                  <a:pt x="187554" y="65704"/>
                </a:cubicBezTo>
                <a:cubicBezTo>
                  <a:pt x="252143" y="10550"/>
                  <a:pt x="384223" y="4743"/>
                  <a:pt x="387851" y="389"/>
                </a:cubicBezTo>
                <a:cubicBezTo>
                  <a:pt x="391479" y="-3965"/>
                  <a:pt x="249965" y="29418"/>
                  <a:pt x="209325" y="39578"/>
                </a:cubicBezTo>
                <a:cubicBezTo>
                  <a:pt x="168685" y="49738"/>
                  <a:pt x="176668" y="17806"/>
                  <a:pt x="144011" y="61349"/>
                </a:cubicBezTo>
                <a:cubicBezTo>
                  <a:pt x="111354" y="104892"/>
                  <a:pt x="-6938" y="330589"/>
                  <a:pt x="319" y="331315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BCBACC49-AEA0-C1E2-0F8C-79D125D134D3}"/>
              </a:ext>
            </a:extLst>
          </p:cNvPr>
          <p:cNvSpPr/>
          <p:nvPr/>
        </p:nvSpPr>
        <p:spPr>
          <a:xfrm>
            <a:off x="4023360" y="7579809"/>
            <a:ext cx="34991" cy="596327"/>
          </a:xfrm>
          <a:custGeom>
            <a:avLst/>
            <a:gdLst>
              <a:gd name="connsiteX0" fmla="*/ 17417 w 34991"/>
              <a:gd name="connsiteY0" fmla="*/ 1002 h 596327"/>
              <a:gd name="connsiteX1" fmla="*/ 13063 w 34991"/>
              <a:gd name="connsiteY1" fmla="*/ 445140 h 596327"/>
              <a:gd name="connsiteX2" fmla="*/ 34834 w 34991"/>
              <a:gd name="connsiteY2" fmla="*/ 593185 h 596327"/>
              <a:gd name="connsiteX3" fmla="*/ 0 w 34991"/>
              <a:gd name="connsiteY3" fmla="*/ 331928 h 596327"/>
              <a:gd name="connsiteX4" fmla="*/ 17417 w 34991"/>
              <a:gd name="connsiteY4" fmla="*/ 1002 h 5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1" h="596327">
                <a:moveTo>
                  <a:pt x="17417" y="1002"/>
                </a:moveTo>
                <a:cubicBezTo>
                  <a:pt x="19594" y="19871"/>
                  <a:pt x="10160" y="346443"/>
                  <a:pt x="13063" y="445140"/>
                </a:cubicBezTo>
                <a:cubicBezTo>
                  <a:pt x="15966" y="543837"/>
                  <a:pt x="37011" y="612054"/>
                  <a:pt x="34834" y="593185"/>
                </a:cubicBezTo>
                <a:cubicBezTo>
                  <a:pt x="32657" y="574316"/>
                  <a:pt x="0" y="429174"/>
                  <a:pt x="0" y="331928"/>
                </a:cubicBezTo>
                <a:cubicBezTo>
                  <a:pt x="0" y="234682"/>
                  <a:pt x="15240" y="-17867"/>
                  <a:pt x="17417" y="1002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50AEB518-A610-6CBC-D778-E28D630D373B}"/>
              </a:ext>
            </a:extLst>
          </p:cNvPr>
          <p:cNvSpPr/>
          <p:nvPr/>
        </p:nvSpPr>
        <p:spPr>
          <a:xfrm>
            <a:off x="4153943" y="8403584"/>
            <a:ext cx="40771" cy="277173"/>
          </a:xfrm>
          <a:custGeom>
            <a:avLst/>
            <a:gdLst>
              <a:gd name="connsiteX0" fmla="*/ 8754 w 40771"/>
              <a:gd name="connsiteY0" fmla="*/ 187 h 277173"/>
              <a:gd name="connsiteX1" fmla="*/ 8754 w 40771"/>
              <a:gd name="connsiteY1" fmla="*/ 135170 h 277173"/>
              <a:gd name="connsiteX2" fmla="*/ 30526 w 40771"/>
              <a:gd name="connsiteY2" fmla="*/ 274507 h 277173"/>
              <a:gd name="connsiteX3" fmla="*/ 39234 w 40771"/>
              <a:gd name="connsiteY3" fmla="*/ 217902 h 277173"/>
              <a:gd name="connsiteX4" fmla="*/ 46 w 40771"/>
              <a:gd name="connsiteY4" fmla="*/ 109045 h 277173"/>
              <a:gd name="connsiteX5" fmla="*/ 8754 w 40771"/>
              <a:gd name="connsiteY5" fmla="*/ 187 h 27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71" h="277173">
                <a:moveTo>
                  <a:pt x="8754" y="187"/>
                </a:moveTo>
                <a:cubicBezTo>
                  <a:pt x="10205" y="4541"/>
                  <a:pt x="5125" y="89450"/>
                  <a:pt x="8754" y="135170"/>
                </a:cubicBezTo>
                <a:cubicBezTo>
                  <a:pt x="12383" y="180890"/>
                  <a:pt x="25446" y="260718"/>
                  <a:pt x="30526" y="274507"/>
                </a:cubicBezTo>
                <a:cubicBezTo>
                  <a:pt x="35606" y="288296"/>
                  <a:pt x="44314" y="245479"/>
                  <a:pt x="39234" y="217902"/>
                </a:cubicBezTo>
                <a:cubicBezTo>
                  <a:pt x="34154" y="190325"/>
                  <a:pt x="772" y="149685"/>
                  <a:pt x="46" y="109045"/>
                </a:cubicBezTo>
                <a:cubicBezTo>
                  <a:pt x="-680" y="68405"/>
                  <a:pt x="7303" y="-4167"/>
                  <a:pt x="8754" y="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C6158833-FD3E-8085-B345-E533DC083B83}"/>
              </a:ext>
            </a:extLst>
          </p:cNvPr>
          <p:cNvSpPr/>
          <p:nvPr/>
        </p:nvSpPr>
        <p:spPr>
          <a:xfrm>
            <a:off x="4854983" y="7765654"/>
            <a:ext cx="44311" cy="968299"/>
          </a:xfrm>
          <a:custGeom>
            <a:avLst/>
            <a:gdLst>
              <a:gd name="connsiteX0" fmla="*/ 21817 w 44311"/>
              <a:gd name="connsiteY0" fmla="*/ 41580 h 968299"/>
              <a:gd name="connsiteX1" fmla="*/ 21817 w 44311"/>
              <a:gd name="connsiteY1" fmla="*/ 141729 h 968299"/>
              <a:gd name="connsiteX2" fmla="*/ 34880 w 44311"/>
              <a:gd name="connsiteY2" fmla="*/ 960335 h 968299"/>
              <a:gd name="connsiteX3" fmla="*/ 46 w 44311"/>
              <a:gd name="connsiteY3" fmla="*/ 559740 h 968299"/>
              <a:gd name="connsiteX4" fmla="*/ 43588 w 44311"/>
              <a:gd name="connsiteY4" fmla="*/ 590220 h 968299"/>
              <a:gd name="connsiteX5" fmla="*/ 21817 w 44311"/>
              <a:gd name="connsiteY5" fmla="*/ 41580 h 9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1" h="968299">
                <a:moveTo>
                  <a:pt x="21817" y="41580"/>
                </a:moveTo>
                <a:cubicBezTo>
                  <a:pt x="18188" y="-33169"/>
                  <a:pt x="19640" y="-11397"/>
                  <a:pt x="21817" y="141729"/>
                </a:cubicBezTo>
                <a:cubicBezTo>
                  <a:pt x="23994" y="294855"/>
                  <a:pt x="38508" y="890667"/>
                  <a:pt x="34880" y="960335"/>
                </a:cubicBezTo>
                <a:cubicBezTo>
                  <a:pt x="31252" y="1030003"/>
                  <a:pt x="-1405" y="621426"/>
                  <a:pt x="46" y="559740"/>
                </a:cubicBezTo>
                <a:cubicBezTo>
                  <a:pt x="1497" y="498054"/>
                  <a:pt x="38508" y="673677"/>
                  <a:pt x="43588" y="590220"/>
                </a:cubicBezTo>
                <a:cubicBezTo>
                  <a:pt x="48668" y="506763"/>
                  <a:pt x="25446" y="116329"/>
                  <a:pt x="21817" y="41580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CF0F8A93-A06F-5525-705C-F99F75D977E3}"/>
              </a:ext>
            </a:extLst>
          </p:cNvPr>
          <p:cNvSpPr/>
          <p:nvPr/>
        </p:nvSpPr>
        <p:spPr>
          <a:xfrm>
            <a:off x="4470696" y="7758697"/>
            <a:ext cx="138109" cy="329591"/>
          </a:xfrm>
          <a:custGeom>
            <a:avLst/>
            <a:gdLst>
              <a:gd name="connsiteX0" fmla="*/ 1155 w 138109"/>
              <a:gd name="connsiteY0" fmla="*/ 4994 h 329591"/>
              <a:gd name="connsiteX1" fmla="*/ 136138 w 138109"/>
              <a:gd name="connsiteY1" fmla="*/ 327212 h 329591"/>
              <a:gd name="connsiteX2" fmla="*/ 75178 w 138109"/>
              <a:gd name="connsiteY2" fmla="*/ 144332 h 329591"/>
              <a:gd name="connsiteX3" fmla="*/ 1155 w 138109"/>
              <a:gd name="connsiteY3" fmla="*/ 4994 h 32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09" h="329591">
                <a:moveTo>
                  <a:pt x="1155" y="4994"/>
                </a:moveTo>
                <a:cubicBezTo>
                  <a:pt x="11315" y="35474"/>
                  <a:pt x="123801" y="303989"/>
                  <a:pt x="136138" y="327212"/>
                </a:cubicBezTo>
                <a:cubicBezTo>
                  <a:pt x="148475" y="350435"/>
                  <a:pt x="99852" y="197309"/>
                  <a:pt x="75178" y="144332"/>
                </a:cubicBezTo>
                <a:cubicBezTo>
                  <a:pt x="50504" y="91355"/>
                  <a:pt x="-9005" y="-25486"/>
                  <a:pt x="1155" y="4994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00D64023-7CAC-FA84-8082-ECBA1BE4C41B}"/>
              </a:ext>
            </a:extLst>
          </p:cNvPr>
          <p:cNvSpPr/>
          <p:nvPr/>
        </p:nvSpPr>
        <p:spPr>
          <a:xfrm>
            <a:off x="291623" y="1378635"/>
            <a:ext cx="313423" cy="10221734"/>
          </a:xfrm>
          <a:custGeom>
            <a:avLst/>
            <a:gdLst>
              <a:gd name="connsiteX0" fmla="*/ 311492 w 313423"/>
              <a:gd name="connsiteY0" fmla="*/ 80514 h 10221734"/>
              <a:gd name="connsiteX1" fmla="*/ 155849 w 313423"/>
              <a:gd name="connsiteY1" fmla="*/ 5041620 h 10221734"/>
              <a:gd name="connsiteX2" fmla="*/ 58573 w 313423"/>
              <a:gd name="connsiteY2" fmla="*/ 10100003 h 10221734"/>
              <a:gd name="connsiteX3" fmla="*/ 207 w 313423"/>
              <a:gd name="connsiteY3" fmla="*/ 8037739 h 10221734"/>
              <a:gd name="connsiteX4" fmla="*/ 39117 w 313423"/>
              <a:gd name="connsiteY4" fmla="*/ 1364565 h 10221734"/>
              <a:gd name="connsiteX5" fmla="*/ 39117 w 313423"/>
              <a:gd name="connsiteY5" fmla="*/ 1928769 h 10221734"/>
              <a:gd name="connsiteX6" fmla="*/ 311492 w 313423"/>
              <a:gd name="connsiteY6" fmla="*/ 80514 h 102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23" h="10221734">
                <a:moveTo>
                  <a:pt x="311492" y="80514"/>
                </a:moveTo>
                <a:cubicBezTo>
                  <a:pt x="330947" y="599322"/>
                  <a:pt x="198002" y="3371705"/>
                  <a:pt x="155849" y="5041620"/>
                </a:cubicBezTo>
                <a:cubicBezTo>
                  <a:pt x="113696" y="6711535"/>
                  <a:pt x="84513" y="9600650"/>
                  <a:pt x="58573" y="10100003"/>
                </a:cubicBezTo>
                <a:cubicBezTo>
                  <a:pt x="32633" y="10599356"/>
                  <a:pt x="3450" y="9493645"/>
                  <a:pt x="207" y="8037739"/>
                </a:cubicBezTo>
                <a:cubicBezTo>
                  <a:pt x="-3036" y="6581833"/>
                  <a:pt x="32632" y="2382727"/>
                  <a:pt x="39117" y="1364565"/>
                </a:cubicBezTo>
                <a:cubicBezTo>
                  <a:pt x="45602" y="346403"/>
                  <a:pt x="206" y="2146020"/>
                  <a:pt x="39117" y="1928769"/>
                </a:cubicBezTo>
                <a:cubicBezTo>
                  <a:pt x="78028" y="1711518"/>
                  <a:pt x="292037" y="-438294"/>
                  <a:pt x="311492" y="805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B3C2F62B-3A36-59DE-3A30-84D2F2CF2EB2}"/>
              </a:ext>
            </a:extLst>
          </p:cNvPr>
          <p:cNvSpPr/>
          <p:nvPr/>
        </p:nvSpPr>
        <p:spPr>
          <a:xfrm>
            <a:off x="7707368" y="3113800"/>
            <a:ext cx="1867813" cy="54995"/>
          </a:xfrm>
          <a:custGeom>
            <a:avLst/>
            <a:gdLst>
              <a:gd name="connsiteX0" fmla="*/ 6184 w 1867813"/>
              <a:gd name="connsiteY0" fmla="*/ 592 h 54995"/>
              <a:gd name="connsiteX1" fmla="*/ 1816878 w 1867813"/>
              <a:gd name="connsiteY1" fmla="*/ 27752 h 54995"/>
              <a:gd name="connsiteX2" fmla="*/ 1246509 w 1867813"/>
              <a:gd name="connsiteY2" fmla="*/ 54913 h 54995"/>
              <a:gd name="connsiteX3" fmla="*/ 6184 w 1867813"/>
              <a:gd name="connsiteY3" fmla="*/ 592 h 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7813" h="54995">
                <a:moveTo>
                  <a:pt x="6184" y="592"/>
                </a:moveTo>
                <a:cubicBezTo>
                  <a:pt x="101246" y="-3935"/>
                  <a:pt x="1610157" y="18699"/>
                  <a:pt x="1816878" y="27752"/>
                </a:cubicBezTo>
                <a:cubicBezTo>
                  <a:pt x="2023599" y="36805"/>
                  <a:pt x="1554327" y="56422"/>
                  <a:pt x="1246509" y="54913"/>
                </a:cubicBezTo>
                <a:cubicBezTo>
                  <a:pt x="938691" y="53404"/>
                  <a:pt x="-88878" y="5119"/>
                  <a:pt x="6184" y="592"/>
                </a:cubicBez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1EEEA921-E8DF-FCE3-6714-64ADBE2294FB}"/>
              </a:ext>
            </a:extLst>
          </p:cNvPr>
          <p:cNvSpPr/>
          <p:nvPr/>
        </p:nvSpPr>
        <p:spPr>
          <a:xfrm>
            <a:off x="7444248" y="2977280"/>
            <a:ext cx="2160567" cy="74298"/>
          </a:xfrm>
          <a:custGeom>
            <a:avLst/>
            <a:gdLst>
              <a:gd name="connsiteX0" fmla="*/ 160663 w 2160567"/>
              <a:gd name="connsiteY0" fmla="*/ 1310 h 74298"/>
              <a:gd name="connsiteX1" fmla="*/ 260251 w 2160567"/>
              <a:gd name="connsiteY1" fmla="*/ 28470 h 74298"/>
              <a:gd name="connsiteX2" fmla="*/ 2079998 w 2160567"/>
              <a:gd name="connsiteY2" fmla="*/ 46577 h 74298"/>
              <a:gd name="connsiteX3" fmla="*/ 1672592 w 2160567"/>
              <a:gd name="connsiteY3" fmla="*/ 73738 h 74298"/>
              <a:gd name="connsiteX4" fmla="*/ 160663 w 2160567"/>
              <a:gd name="connsiteY4" fmla="*/ 1310 h 7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567" h="74298">
                <a:moveTo>
                  <a:pt x="160663" y="1310"/>
                </a:moveTo>
                <a:cubicBezTo>
                  <a:pt x="-74727" y="-6235"/>
                  <a:pt x="-59638" y="20926"/>
                  <a:pt x="260251" y="28470"/>
                </a:cubicBezTo>
                <a:cubicBezTo>
                  <a:pt x="580140" y="36015"/>
                  <a:pt x="1844608" y="39032"/>
                  <a:pt x="2079998" y="46577"/>
                </a:cubicBezTo>
                <a:cubicBezTo>
                  <a:pt x="2315388" y="54122"/>
                  <a:pt x="1990972" y="78265"/>
                  <a:pt x="1672592" y="73738"/>
                </a:cubicBezTo>
                <a:cubicBezTo>
                  <a:pt x="1354212" y="69211"/>
                  <a:pt x="396053" y="8855"/>
                  <a:pt x="160663" y="1310"/>
                </a:cubicBez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0E03BC2E-9B50-1365-7F4D-88EC21FFD203}"/>
              </a:ext>
            </a:extLst>
          </p:cNvPr>
          <p:cNvSpPr/>
          <p:nvPr/>
        </p:nvSpPr>
        <p:spPr>
          <a:xfrm>
            <a:off x="7818559" y="3810808"/>
            <a:ext cx="1741927" cy="84889"/>
          </a:xfrm>
          <a:custGeom>
            <a:avLst/>
            <a:gdLst>
              <a:gd name="connsiteX0" fmla="*/ 3635 w 1741927"/>
              <a:gd name="connsiteY0" fmla="*/ 45968 h 84889"/>
              <a:gd name="connsiteX1" fmla="*/ 1633259 w 1741927"/>
              <a:gd name="connsiteY1" fmla="*/ 82182 h 84889"/>
              <a:gd name="connsiteX2" fmla="*/ 1189639 w 1741927"/>
              <a:gd name="connsiteY2" fmla="*/ 73129 h 84889"/>
              <a:gd name="connsiteX3" fmla="*/ 1741900 w 1741927"/>
              <a:gd name="connsiteY3" fmla="*/ 701 h 84889"/>
              <a:gd name="connsiteX4" fmla="*/ 1207746 w 1741927"/>
              <a:gd name="connsiteY4" fmla="*/ 36915 h 84889"/>
              <a:gd name="connsiteX5" fmla="*/ 3635 w 1741927"/>
              <a:gd name="connsiteY5" fmla="*/ 45968 h 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927" h="84889">
                <a:moveTo>
                  <a:pt x="3635" y="45968"/>
                </a:moveTo>
                <a:cubicBezTo>
                  <a:pt x="74554" y="53513"/>
                  <a:pt x="1633259" y="82182"/>
                  <a:pt x="1633259" y="82182"/>
                </a:cubicBezTo>
                <a:cubicBezTo>
                  <a:pt x="1830926" y="86709"/>
                  <a:pt x="1171532" y="86709"/>
                  <a:pt x="1189639" y="73129"/>
                </a:cubicBezTo>
                <a:cubicBezTo>
                  <a:pt x="1207746" y="59549"/>
                  <a:pt x="1738882" y="6737"/>
                  <a:pt x="1741900" y="701"/>
                </a:cubicBezTo>
                <a:cubicBezTo>
                  <a:pt x="1744918" y="-5335"/>
                  <a:pt x="1495948" y="29371"/>
                  <a:pt x="1207746" y="36915"/>
                </a:cubicBezTo>
                <a:cubicBezTo>
                  <a:pt x="919544" y="44459"/>
                  <a:pt x="-67284" y="38423"/>
                  <a:pt x="3635" y="45968"/>
                </a:cubicBez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1F07E326-F490-792C-15BA-37ED3DA29DF7}"/>
              </a:ext>
            </a:extLst>
          </p:cNvPr>
          <p:cNvSpPr/>
          <p:nvPr/>
        </p:nvSpPr>
        <p:spPr>
          <a:xfrm>
            <a:off x="7864225" y="4098132"/>
            <a:ext cx="1694835" cy="57540"/>
          </a:xfrm>
          <a:custGeom>
            <a:avLst/>
            <a:gdLst>
              <a:gd name="connsiteX0" fmla="*/ 3236 w 1694835"/>
              <a:gd name="connsiteY0" fmla="*/ 3088 h 57540"/>
              <a:gd name="connsiteX1" fmla="*/ 1632860 w 1694835"/>
              <a:gd name="connsiteY1" fmla="*/ 12141 h 57540"/>
              <a:gd name="connsiteX2" fmla="*/ 1225454 w 1694835"/>
              <a:gd name="connsiteY2" fmla="*/ 57409 h 57540"/>
              <a:gd name="connsiteX3" fmla="*/ 3236 w 1694835"/>
              <a:gd name="connsiteY3" fmla="*/ 3088 h 5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835" h="57540">
                <a:moveTo>
                  <a:pt x="3236" y="3088"/>
                </a:moveTo>
                <a:cubicBezTo>
                  <a:pt x="71137" y="-4457"/>
                  <a:pt x="1429157" y="3088"/>
                  <a:pt x="1632860" y="12141"/>
                </a:cubicBezTo>
                <a:cubicBezTo>
                  <a:pt x="1836563" y="21194"/>
                  <a:pt x="1495549" y="54391"/>
                  <a:pt x="1225454" y="57409"/>
                </a:cubicBezTo>
                <a:cubicBezTo>
                  <a:pt x="955359" y="60427"/>
                  <a:pt x="-64665" y="10633"/>
                  <a:pt x="3236" y="3088"/>
                </a:cubicBez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1E4536C8-2F53-D278-4609-88FD82D15348}"/>
              </a:ext>
            </a:extLst>
          </p:cNvPr>
          <p:cNvSpPr/>
          <p:nvPr/>
        </p:nvSpPr>
        <p:spPr>
          <a:xfrm>
            <a:off x="7994210" y="4816444"/>
            <a:ext cx="1631983" cy="54320"/>
          </a:xfrm>
          <a:custGeom>
            <a:avLst/>
            <a:gdLst>
              <a:gd name="connsiteX0" fmla="*/ 0 w 1631983"/>
              <a:gd name="connsiteY0" fmla="*/ 18106 h 54320"/>
              <a:gd name="connsiteX1" fmla="*/ 1566249 w 1631983"/>
              <a:gd name="connsiteY1" fmla="*/ 0 h 54320"/>
              <a:gd name="connsiteX2" fmla="*/ 1258432 w 1631983"/>
              <a:gd name="connsiteY2" fmla="*/ 45267 h 54320"/>
              <a:gd name="connsiteX3" fmla="*/ 525101 w 1631983"/>
              <a:gd name="connsiteY3" fmla="*/ 54320 h 54320"/>
              <a:gd name="connsiteX4" fmla="*/ 1484768 w 1631983"/>
              <a:gd name="connsiteY4" fmla="*/ 45267 h 54320"/>
              <a:gd name="connsiteX5" fmla="*/ 724277 w 1631983"/>
              <a:gd name="connsiteY5" fmla="*/ 18106 h 54320"/>
              <a:gd name="connsiteX6" fmla="*/ 0 w 1631983"/>
              <a:gd name="connsiteY6" fmla="*/ 18106 h 5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1983" h="54320">
                <a:moveTo>
                  <a:pt x="0" y="18106"/>
                </a:moveTo>
                <a:lnTo>
                  <a:pt x="1566249" y="0"/>
                </a:lnTo>
                <a:cubicBezTo>
                  <a:pt x="1775988" y="4527"/>
                  <a:pt x="1431957" y="36214"/>
                  <a:pt x="1258432" y="45267"/>
                </a:cubicBezTo>
                <a:cubicBezTo>
                  <a:pt x="1084907" y="54320"/>
                  <a:pt x="525101" y="54320"/>
                  <a:pt x="525101" y="54320"/>
                </a:cubicBezTo>
                <a:lnTo>
                  <a:pt x="1484768" y="45267"/>
                </a:lnTo>
                <a:cubicBezTo>
                  <a:pt x="1517964" y="39231"/>
                  <a:pt x="971738" y="16597"/>
                  <a:pt x="724277" y="18106"/>
                </a:cubicBezTo>
                <a:lnTo>
                  <a:pt x="0" y="18106"/>
                </a:ln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C26F3ED-0F68-860A-06FF-DCAA599AE705}"/>
              </a:ext>
            </a:extLst>
          </p:cNvPr>
          <p:cNvSpPr/>
          <p:nvPr/>
        </p:nvSpPr>
        <p:spPr>
          <a:xfrm>
            <a:off x="8537418" y="5712737"/>
            <a:ext cx="1023274" cy="48418"/>
          </a:xfrm>
          <a:custGeom>
            <a:avLst/>
            <a:gdLst>
              <a:gd name="connsiteX0" fmla="*/ 0 w 1023274"/>
              <a:gd name="connsiteY0" fmla="*/ 9053 h 48418"/>
              <a:gd name="connsiteX1" fmla="*/ 108641 w 1023274"/>
              <a:gd name="connsiteY1" fmla="*/ 9053 h 48418"/>
              <a:gd name="connsiteX2" fmla="*/ 995881 w 1023274"/>
              <a:gd name="connsiteY2" fmla="*/ 0 h 48418"/>
              <a:gd name="connsiteX3" fmla="*/ 724277 w 1023274"/>
              <a:gd name="connsiteY3" fmla="*/ 45267 h 48418"/>
              <a:gd name="connsiteX4" fmla="*/ 0 w 1023274"/>
              <a:gd name="connsiteY4" fmla="*/ 9053 h 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274" h="48418">
                <a:moveTo>
                  <a:pt x="0" y="9053"/>
                </a:moveTo>
                <a:lnTo>
                  <a:pt x="108641" y="9053"/>
                </a:lnTo>
                <a:lnTo>
                  <a:pt x="995881" y="0"/>
                </a:lnTo>
                <a:cubicBezTo>
                  <a:pt x="1098487" y="6036"/>
                  <a:pt x="891766" y="37723"/>
                  <a:pt x="724277" y="45267"/>
                </a:cubicBezTo>
                <a:cubicBezTo>
                  <a:pt x="556788" y="52811"/>
                  <a:pt x="273867" y="49039"/>
                  <a:pt x="0" y="9053"/>
                </a:cubicBez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9DD97760-B151-F058-DBC9-A296695D05AC}"/>
              </a:ext>
            </a:extLst>
          </p:cNvPr>
          <p:cNvSpPr/>
          <p:nvPr/>
        </p:nvSpPr>
        <p:spPr>
          <a:xfrm>
            <a:off x="7496269" y="7097863"/>
            <a:ext cx="2102889" cy="45321"/>
          </a:xfrm>
          <a:custGeom>
            <a:avLst/>
            <a:gdLst>
              <a:gd name="connsiteX0" fmla="*/ 0 w 2102889"/>
              <a:gd name="connsiteY0" fmla="*/ 45321 h 45321"/>
              <a:gd name="connsiteX1" fmla="*/ 253497 w 2102889"/>
              <a:gd name="connsiteY1" fmla="*/ 45321 h 45321"/>
              <a:gd name="connsiteX2" fmla="*/ 2000816 w 2102889"/>
              <a:gd name="connsiteY2" fmla="*/ 36268 h 45321"/>
              <a:gd name="connsiteX3" fmla="*/ 1692998 w 2102889"/>
              <a:gd name="connsiteY3" fmla="*/ 54 h 45321"/>
              <a:gd name="connsiteX4" fmla="*/ 0 w 2102889"/>
              <a:gd name="connsiteY4" fmla="*/ 45321 h 4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889" h="45321">
                <a:moveTo>
                  <a:pt x="0" y="45321"/>
                </a:moveTo>
                <a:lnTo>
                  <a:pt x="253497" y="45321"/>
                </a:lnTo>
                <a:lnTo>
                  <a:pt x="2000816" y="36268"/>
                </a:lnTo>
                <a:cubicBezTo>
                  <a:pt x="2240733" y="28724"/>
                  <a:pt x="2024958" y="-1455"/>
                  <a:pt x="1692998" y="54"/>
                </a:cubicBezTo>
                <a:cubicBezTo>
                  <a:pt x="1361038" y="1563"/>
                  <a:pt x="685046" y="23442"/>
                  <a:pt x="0" y="45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9A6C3412-0F18-DD29-CFD1-AB1973DC5BFD}"/>
              </a:ext>
            </a:extLst>
          </p:cNvPr>
          <p:cNvSpPr/>
          <p:nvPr/>
        </p:nvSpPr>
        <p:spPr>
          <a:xfrm>
            <a:off x="7650178" y="7161291"/>
            <a:ext cx="1967644" cy="45267"/>
          </a:xfrm>
          <a:custGeom>
            <a:avLst/>
            <a:gdLst>
              <a:gd name="connsiteX0" fmla="*/ 0 w 1967644"/>
              <a:gd name="connsiteY0" fmla="*/ 36214 h 45267"/>
              <a:gd name="connsiteX1" fmla="*/ 1892174 w 1967644"/>
              <a:gd name="connsiteY1" fmla="*/ 45267 h 45267"/>
              <a:gd name="connsiteX2" fmla="*/ 1620571 w 1967644"/>
              <a:gd name="connsiteY2" fmla="*/ 0 h 45267"/>
              <a:gd name="connsiteX3" fmla="*/ 0 w 1967644"/>
              <a:gd name="connsiteY3" fmla="*/ 36214 h 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644" h="45267">
                <a:moveTo>
                  <a:pt x="0" y="36214"/>
                </a:moveTo>
                <a:lnTo>
                  <a:pt x="1892174" y="45267"/>
                </a:lnTo>
                <a:cubicBezTo>
                  <a:pt x="2162269" y="39231"/>
                  <a:pt x="1620571" y="0"/>
                  <a:pt x="1620571" y="0"/>
                </a:cubicBezTo>
                <a:lnTo>
                  <a:pt x="0" y="36214"/>
                </a:ln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6FD3DC3C-9EBF-0B1D-7493-84B25D5B1A6B}"/>
              </a:ext>
            </a:extLst>
          </p:cNvPr>
          <p:cNvSpPr/>
          <p:nvPr/>
        </p:nvSpPr>
        <p:spPr>
          <a:xfrm>
            <a:off x="8053631" y="6327614"/>
            <a:ext cx="1667994" cy="209089"/>
          </a:xfrm>
          <a:custGeom>
            <a:avLst/>
            <a:gdLst>
              <a:gd name="connsiteX0" fmla="*/ 1561149 w 1667994"/>
              <a:gd name="connsiteY0" fmla="*/ 758 h 209089"/>
              <a:gd name="connsiteX1" fmla="*/ 1443454 w 1667994"/>
              <a:gd name="connsiteY1" fmla="*/ 27919 h 209089"/>
              <a:gd name="connsiteX2" fmla="*/ 22060 w 1667994"/>
              <a:gd name="connsiteY2" fmla="*/ 91293 h 209089"/>
              <a:gd name="connsiteX3" fmla="*/ 637696 w 1667994"/>
              <a:gd name="connsiteY3" fmla="*/ 127507 h 209089"/>
              <a:gd name="connsiteX4" fmla="*/ 1443454 w 1667994"/>
              <a:gd name="connsiteY4" fmla="*/ 208988 h 209089"/>
              <a:gd name="connsiteX5" fmla="*/ 927407 w 1667994"/>
              <a:gd name="connsiteY5" fmla="*/ 109400 h 209089"/>
              <a:gd name="connsiteX6" fmla="*/ 411359 w 1667994"/>
              <a:gd name="connsiteY6" fmla="*/ 55079 h 209089"/>
              <a:gd name="connsiteX7" fmla="*/ 1561149 w 1667994"/>
              <a:gd name="connsiteY7" fmla="*/ 758 h 2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7994" h="209089">
                <a:moveTo>
                  <a:pt x="1561149" y="758"/>
                </a:moveTo>
                <a:cubicBezTo>
                  <a:pt x="1733165" y="-3769"/>
                  <a:pt x="1699969" y="12830"/>
                  <a:pt x="1443454" y="27919"/>
                </a:cubicBezTo>
                <a:cubicBezTo>
                  <a:pt x="1186939" y="43008"/>
                  <a:pt x="156353" y="74695"/>
                  <a:pt x="22060" y="91293"/>
                </a:cubicBezTo>
                <a:cubicBezTo>
                  <a:pt x="-112233" y="107891"/>
                  <a:pt x="400797" y="107891"/>
                  <a:pt x="637696" y="127507"/>
                </a:cubicBezTo>
                <a:cubicBezTo>
                  <a:pt x="874595" y="147123"/>
                  <a:pt x="1395169" y="212006"/>
                  <a:pt x="1443454" y="208988"/>
                </a:cubicBezTo>
                <a:cubicBezTo>
                  <a:pt x="1491739" y="205970"/>
                  <a:pt x="1099423" y="135051"/>
                  <a:pt x="927407" y="109400"/>
                </a:cubicBezTo>
                <a:cubicBezTo>
                  <a:pt x="755391" y="83749"/>
                  <a:pt x="304226" y="70168"/>
                  <a:pt x="411359" y="55079"/>
                </a:cubicBezTo>
                <a:cubicBezTo>
                  <a:pt x="518492" y="39990"/>
                  <a:pt x="1389133" y="5285"/>
                  <a:pt x="1561149" y="758"/>
                </a:cubicBezTo>
                <a:close/>
              </a:path>
            </a:pathLst>
          </a:custGeom>
          <a:solidFill>
            <a:srgbClr val="FBFBFB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30F310C6-112C-C7CC-5575-D40DBBE7BC6B}"/>
              </a:ext>
            </a:extLst>
          </p:cNvPr>
          <p:cNvSpPr/>
          <p:nvPr/>
        </p:nvSpPr>
        <p:spPr>
          <a:xfrm>
            <a:off x="3078796" y="6971797"/>
            <a:ext cx="946737" cy="74919"/>
          </a:xfrm>
          <a:custGeom>
            <a:avLst/>
            <a:gdLst>
              <a:gd name="connsiteX0" fmla="*/ 954 w 946737"/>
              <a:gd name="connsiteY0" fmla="*/ 503 h 74919"/>
              <a:gd name="connsiteX1" fmla="*/ 448629 w 946737"/>
              <a:gd name="connsiteY1" fmla="*/ 67178 h 74919"/>
              <a:gd name="connsiteX2" fmla="*/ 388304 w 946737"/>
              <a:gd name="connsiteY2" fmla="*/ 73528 h 74919"/>
              <a:gd name="connsiteX3" fmla="*/ 940754 w 946737"/>
              <a:gd name="connsiteY3" fmla="*/ 67178 h 74919"/>
              <a:gd name="connsiteX4" fmla="*/ 696279 w 946737"/>
              <a:gd name="connsiteY4" fmla="*/ 64003 h 74919"/>
              <a:gd name="connsiteX5" fmla="*/ 264479 w 946737"/>
              <a:gd name="connsiteY5" fmla="*/ 60828 h 74919"/>
              <a:gd name="connsiteX6" fmla="*/ 369254 w 946737"/>
              <a:gd name="connsiteY6" fmla="*/ 41778 h 74919"/>
              <a:gd name="connsiteX7" fmla="*/ 267654 w 946737"/>
              <a:gd name="connsiteY7" fmla="*/ 3678 h 74919"/>
              <a:gd name="connsiteX8" fmla="*/ 327979 w 946737"/>
              <a:gd name="connsiteY8" fmla="*/ 35428 h 74919"/>
              <a:gd name="connsiteX9" fmla="*/ 954 w 946737"/>
              <a:gd name="connsiteY9" fmla="*/ 503 h 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6737" h="74919">
                <a:moveTo>
                  <a:pt x="954" y="503"/>
                </a:moveTo>
                <a:cubicBezTo>
                  <a:pt x="21062" y="5795"/>
                  <a:pt x="384071" y="55007"/>
                  <a:pt x="448629" y="67178"/>
                </a:cubicBezTo>
                <a:cubicBezTo>
                  <a:pt x="513187" y="79349"/>
                  <a:pt x="306283" y="73528"/>
                  <a:pt x="388304" y="73528"/>
                </a:cubicBezTo>
                <a:cubicBezTo>
                  <a:pt x="470325" y="73528"/>
                  <a:pt x="889425" y="68765"/>
                  <a:pt x="940754" y="67178"/>
                </a:cubicBezTo>
                <a:cubicBezTo>
                  <a:pt x="992083" y="65591"/>
                  <a:pt x="696279" y="64003"/>
                  <a:pt x="696279" y="64003"/>
                </a:cubicBezTo>
                <a:lnTo>
                  <a:pt x="264479" y="60828"/>
                </a:lnTo>
                <a:cubicBezTo>
                  <a:pt x="209975" y="57124"/>
                  <a:pt x="368725" y="51303"/>
                  <a:pt x="369254" y="41778"/>
                </a:cubicBezTo>
                <a:cubicBezTo>
                  <a:pt x="369783" y="32253"/>
                  <a:pt x="274533" y="4736"/>
                  <a:pt x="267654" y="3678"/>
                </a:cubicBezTo>
                <a:cubicBezTo>
                  <a:pt x="260775" y="2620"/>
                  <a:pt x="371371" y="37545"/>
                  <a:pt x="327979" y="35428"/>
                </a:cubicBezTo>
                <a:cubicBezTo>
                  <a:pt x="284587" y="33311"/>
                  <a:pt x="-19154" y="-4789"/>
                  <a:pt x="954" y="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D2107953-49EA-D3AF-9621-7C22D2A255AC}"/>
              </a:ext>
            </a:extLst>
          </p:cNvPr>
          <p:cNvSpPr/>
          <p:nvPr/>
        </p:nvSpPr>
        <p:spPr>
          <a:xfrm>
            <a:off x="3890925" y="6703183"/>
            <a:ext cx="1056790" cy="251277"/>
          </a:xfrm>
          <a:custGeom>
            <a:avLst/>
            <a:gdLst>
              <a:gd name="connsiteX0" fmla="*/ 30200 w 1056790"/>
              <a:gd name="connsiteY0" fmla="*/ 246892 h 251277"/>
              <a:gd name="connsiteX1" fmla="*/ 979525 w 1056790"/>
              <a:gd name="connsiteY1" fmla="*/ 15117 h 251277"/>
              <a:gd name="connsiteX2" fmla="*/ 922375 w 1056790"/>
              <a:gd name="connsiteY2" fmla="*/ 37342 h 251277"/>
              <a:gd name="connsiteX3" fmla="*/ 296900 w 1056790"/>
              <a:gd name="connsiteY3" fmla="*/ 157992 h 251277"/>
              <a:gd name="connsiteX4" fmla="*/ 30200 w 1056790"/>
              <a:gd name="connsiteY4" fmla="*/ 246892 h 2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790" h="251277">
                <a:moveTo>
                  <a:pt x="30200" y="246892"/>
                </a:moveTo>
                <a:cubicBezTo>
                  <a:pt x="143971" y="223080"/>
                  <a:pt x="830829" y="50042"/>
                  <a:pt x="979525" y="15117"/>
                </a:cubicBezTo>
                <a:cubicBezTo>
                  <a:pt x="1128221" y="-19808"/>
                  <a:pt x="1036146" y="13530"/>
                  <a:pt x="922375" y="37342"/>
                </a:cubicBezTo>
                <a:cubicBezTo>
                  <a:pt x="808604" y="61154"/>
                  <a:pt x="443479" y="124655"/>
                  <a:pt x="296900" y="157992"/>
                </a:cubicBezTo>
                <a:cubicBezTo>
                  <a:pt x="150321" y="191329"/>
                  <a:pt x="-83571" y="270704"/>
                  <a:pt x="30200" y="246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1C36C688-E166-ACE1-1D10-A2BAD9CCC937}"/>
              </a:ext>
            </a:extLst>
          </p:cNvPr>
          <p:cNvSpPr/>
          <p:nvPr/>
        </p:nvSpPr>
        <p:spPr>
          <a:xfrm>
            <a:off x="2821778" y="6756398"/>
            <a:ext cx="170350" cy="213484"/>
          </a:xfrm>
          <a:custGeom>
            <a:avLst/>
            <a:gdLst>
              <a:gd name="connsiteX0" fmla="*/ 797 w 170350"/>
              <a:gd name="connsiteY0" fmla="*/ 2 h 213484"/>
              <a:gd name="connsiteX1" fmla="*/ 51597 w 170350"/>
              <a:gd name="connsiteY1" fmla="*/ 120652 h 213484"/>
              <a:gd name="connsiteX2" fmla="*/ 169072 w 170350"/>
              <a:gd name="connsiteY2" fmla="*/ 212727 h 213484"/>
              <a:gd name="connsiteX3" fmla="*/ 108747 w 170350"/>
              <a:gd name="connsiteY3" fmla="*/ 161927 h 213484"/>
              <a:gd name="connsiteX4" fmla="*/ 26197 w 170350"/>
              <a:gd name="connsiteY4" fmla="*/ 117477 h 213484"/>
              <a:gd name="connsiteX5" fmla="*/ 797 w 170350"/>
              <a:gd name="connsiteY5" fmla="*/ 2 h 2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350" h="213484">
                <a:moveTo>
                  <a:pt x="797" y="2"/>
                </a:moveTo>
                <a:cubicBezTo>
                  <a:pt x="5030" y="531"/>
                  <a:pt x="23551" y="85198"/>
                  <a:pt x="51597" y="120652"/>
                </a:cubicBezTo>
                <a:cubicBezTo>
                  <a:pt x="79643" y="156106"/>
                  <a:pt x="159547" y="205848"/>
                  <a:pt x="169072" y="212727"/>
                </a:cubicBezTo>
                <a:cubicBezTo>
                  <a:pt x="178597" y="219606"/>
                  <a:pt x="132560" y="177802"/>
                  <a:pt x="108747" y="161927"/>
                </a:cubicBezTo>
                <a:cubicBezTo>
                  <a:pt x="84935" y="146052"/>
                  <a:pt x="42601" y="140231"/>
                  <a:pt x="26197" y="117477"/>
                </a:cubicBezTo>
                <a:cubicBezTo>
                  <a:pt x="9793" y="94723"/>
                  <a:pt x="-3436" y="-527"/>
                  <a:pt x="797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07A4E11B-9779-242F-423C-B1E7BC7CCFB8}"/>
              </a:ext>
            </a:extLst>
          </p:cNvPr>
          <p:cNvSpPr/>
          <p:nvPr/>
        </p:nvSpPr>
        <p:spPr>
          <a:xfrm>
            <a:off x="3941937" y="6674307"/>
            <a:ext cx="1092516" cy="326297"/>
          </a:xfrm>
          <a:custGeom>
            <a:avLst/>
            <a:gdLst>
              <a:gd name="connsiteX0" fmla="*/ 14113 w 1092516"/>
              <a:gd name="connsiteY0" fmla="*/ 320218 h 326297"/>
              <a:gd name="connsiteX1" fmla="*/ 1049163 w 1092516"/>
              <a:gd name="connsiteY1" fmla="*/ 12243 h 326297"/>
              <a:gd name="connsiteX2" fmla="*/ 912638 w 1092516"/>
              <a:gd name="connsiteY2" fmla="*/ 56693 h 326297"/>
              <a:gd name="connsiteX3" fmla="*/ 477663 w 1092516"/>
              <a:gd name="connsiteY3" fmla="*/ 205918 h 326297"/>
              <a:gd name="connsiteX4" fmla="*/ 14113 w 1092516"/>
              <a:gd name="connsiteY4" fmla="*/ 320218 h 32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2516" h="326297">
                <a:moveTo>
                  <a:pt x="14113" y="320218"/>
                </a:moveTo>
                <a:cubicBezTo>
                  <a:pt x="109363" y="287939"/>
                  <a:pt x="899409" y="56164"/>
                  <a:pt x="1049163" y="12243"/>
                </a:cubicBezTo>
                <a:cubicBezTo>
                  <a:pt x="1198917" y="-31678"/>
                  <a:pt x="912638" y="56693"/>
                  <a:pt x="912638" y="56693"/>
                </a:cubicBezTo>
                <a:cubicBezTo>
                  <a:pt x="817388" y="88972"/>
                  <a:pt x="623713" y="164114"/>
                  <a:pt x="477663" y="205918"/>
                </a:cubicBezTo>
                <a:cubicBezTo>
                  <a:pt x="331613" y="247722"/>
                  <a:pt x="-81137" y="352497"/>
                  <a:pt x="14113" y="320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45DCAE7-0FEB-7F64-EE19-6AF48266329B}"/>
              </a:ext>
            </a:extLst>
          </p:cNvPr>
          <p:cNvSpPr/>
          <p:nvPr/>
        </p:nvSpPr>
        <p:spPr>
          <a:xfrm>
            <a:off x="3693872" y="2463294"/>
            <a:ext cx="819029" cy="1636628"/>
          </a:xfrm>
          <a:custGeom>
            <a:avLst/>
            <a:gdLst>
              <a:gd name="connsiteX0" fmla="*/ 621344 w 819029"/>
              <a:gd name="connsiteY0" fmla="*/ 23122 h 1636628"/>
              <a:gd name="connsiteX1" fmla="*/ 32621 w 819029"/>
              <a:gd name="connsiteY1" fmla="*/ 1050257 h 1636628"/>
              <a:gd name="connsiteX2" fmla="*/ 70199 w 819029"/>
              <a:gd name="connsiteY2" fmla="*/ 1037731 h 1636628"/>
              <a:gd name="connsiteX3" fmla="*/ 20095 w 819029"/>
              <a:gd name="connsiteY3" fmla="*/ 1632717 h 1636628"/>
              <a:gd name="connsiteX4" fmla="*/ 220512 w 819029"/>
              <a:gd name="connsiteY4" fmla="*/ 1307040 h 1636628"/>
              <a:gd name="connsiteX5" fmla="*/ 214249 w 819029"/>
              <a:gd name="connsiteY5" fmla="*/ 1545035 h 1636628"/>
              <a:gd name="connsiteX6" fmla="*/ 715290 w 819029"/>
              <a:gd name="connsiteY6" fmla="*/ 1112887 h 1636628"/>
              <a:gd name="connsiteX7" fmla="*/ 734079 w 819029"/>
              <a:gd name="connsiteY7" fmla="*/ 1350881 h 1636628"/>
              <a:gd name="connsiteX8" fmla="*/ 815498 w 819029"/>
              <a:gd name="connsiteY8" fmla="*/ 185961 h 1636628"/>
              <a:gd name="connsiteX9" fmla="*/ 602555 w 819029"/>
              <a:gd name="connsiteY9" fmla="*/ 799736 h 1636628"/>
              <a:gd name="connsiteX10" fmla="*/ 602555 w 819029"/>
              <a:gd name="connsiteY10" fmla="*/ 154646 h 1636628"/>
              <a:gd name="connsiteX11" fmla="*/ 671449 w 819029"/>
              <a:gd name="connsiteY11" fmla="*/ 242328 h 1636628"/>
              <a:gd name="connsiteX12" fmla="*/ 577503 w 819029"/>
              <a:gd name="connsiteY12" fmla="*/ 323747 h 1636628"/>
              <a:gd name="connsiteX13" fmla="*/ 621344 w 819029"/>
              <a:gd name="connsiteY13" fmla="*/ 23122 h 163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029" h="1636628">
                <a:moveTo>
                  <a:pt x="621344" y="23122"/>
                </a:moveTo>
                <a:cubicBezTo>
                  <a:pt x="530530" y="144207"/>
                  <a:pt x="32621" y="1050257"/>
                  <a:pt x="32621" y="1050257"/>
                </a:cubicBezTo>
                <a:cubicBezTo>
                  <a:pt x="-59236" y="1219358"/>
                  <a:pt x="72287" y="940654"/>
                  <a:pt x="70199" y="1037731"/>
                </a:cubicBezTo>
                <a:cubicBezTo>
                  <a:pt x="68111" y="1134808"/>
                  <a:pt x="-4957" y="1587832"/>
                  <a:pt x="20095" y="1632717"/>
                </a:cubicBezTo>
                <a:cubicBezTo>
                  <a:pt x="45147" y="1677602"/>
                  <a:pt x="188153" y="1321654"/>
                  <a:pt x="220512" y="1307040"/>
                </a:cubicBezTo>
                <a:cubicBezTo>
                  <a:pt x="252871" y="1292426"/>
                  <a:pt x="131786" y="1577394"/>
                  <a:pt x="214249" y="1545035"/>
                </a:cubicBezTo>
                <a:cubicBezTo>
                  <a:pt x="296712" y="1512676"/>
                  <a:pt x="628652" y="1145246"/>
                  <a:pt x="715290" y="1112887"/>
                </a:cubicBezTo>
                <a:cubicBezTo>
                  <a:pt x="801928" y="1080528"/>
                  <a:pt x="717378" y="1505369"/>
                  <a:pt x="734079" y="1350881"/>
                </a:cubicBezTo>
                <a:cubicBezTo>
                  <a:pt x="750780" y="1196393"/>
                  <a:pt x="837419" y="277818"/>
                  <a:pt x="815498" y="185961"/>
                </a:cubicBezTo>
                <a:cubicBezTo>
                  <a:pt x="793577" y="94104"/>
                  <a:pt x="638046" y="804955"/>
                  <a:pt x="602555" y="799736"/>
                </a:cubicBezTo>
                <a:cubicBezTo>
                  <a:pt x="567064" y="794517"/>
                  <a:pt x="591073" y="247547"/>
                  <a:pt x="602555" y="154646"/>
                </a:cubicBezTo>
                <a:cubicBezTo>
                  <a:pt x="614037" y="61745"/>
                  <a:pt x="675624" y="214145"/>
                  <a:pt x="671449" y="242328"/>
                </a:cubicBezTo>
                <a:cubicBezTo>
                  <a:pt x="667274" y="270511"/>
                  <a:pt x="584810" y="352974"/>
                  <a:pt x="577503" y="323747"/>
                </a:cubicBezTo>
                <a:cubicBezTo>
                  <a:pt x="570196" y="294520"/>
                  <a:pt x="712158" y="-97963"/>
                  <a:pt x="621344" y="23122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D0C0A03-F1A3-170D-5A0C-CAE114CAA23E}"/>
              </a:ext>
            </a:extLst>
          </p:cNvPr>
          <p:cNvSpPr/>
          <p:nvPr/>
        </p:nvSpPr>
        <p:spPr>
          <a:xfrm>
            <a:off x="3202992" y="2798372"/>
            <a:ext cx="697929" cy="1297648"/>
          </a:xfrm>
          <a:custGeom>
            <a:avLst/>
            <a:gdLst>
              <a:gd name="connsiteX0" fmla="*/ 254192 w 697929"/>
              <a:gd name="connsiteY0" fmla="*/ 283031 h 1297648"/>
              <a:gd name="connsiteX1" fmla="*/ 22460 w 697929"/>
              <a:gd name="connsiteY1" fmla="*/ 821650 h 1297648"/>
              <a:gd name="connsiteX2" fmla="*/ 22460 w 697929"/>
              <a:gd name="connsiteY2" fmla="*/ 1253798 h 1297648"/>
              <a:gd name="connsiteX3" fmla="*/ 141457 w 697929"/>
              <a:gd name="connsiteY3" fmla="*/ 965699 h 1297648"/>
              <a:gd name="connsiteX4" fmla="*/ 222876 w 697929"/>
              <a:gd name="connsiteY4" fmla="*/ 1297639 h 1297648"/>
              <a:gd name="connsiteX5" fmla="*/ 360663 w 697929"/>
              <a:gd name="connsiteY5" fmla="*/ 953173 h 1297648"/>
              <a:gd name="connsiteX6" fmla="*/ 429556 w 697929"/>
              <a:gd name="connsiteY6" fmla="*/ 1253798 h 1297648"/>
              <a:gd name="connsiteX7" fmla="*/ 680076 w 697929"/>
              <a:gd name="connsiteY7" fmla="*/ 339398 h 1297648"/>
              <a:gd name="connsiteX8" fmla="*/ 604920 w 697929"/>
              <a:gd name="connsiteY8" fmla="*/ 521025 h 1297648"/>
              <a:gd name="connsiteX9" fmla="*/ 692603 w 697929"/>
              <a:gd name="connsiteY9" fmla="*/ 1195 h 1297648"/>
              <a:gd name="connsiteX10" fmla="*/ 417030 w 697929"/>
              <a:gd name="connsiteY10" fmla="*/ 370713 h 1297648"/>
              <a:gd name="connsiteX11" fmla="*/ 460871 w 697929"/>
              <a:gd name="connsiteY11" fmla="*/ 107666 h 1297648"/>
              <a:gd name="connsiteX12" fmla="*/ 254192 w 697929"/>
              <a:gd name="connsiteY12" fmla="*/ 283031 h 129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7929" h="1297648">
                <a:moveTo>
                  <a:pt x="254192" y="283031"/>
                </a:moveTo>
                <a:cubicBezTo>
                  <a:pt x="181123" y="402028"/>
                  <a:pt x="61082" y="659855"/>
                  <a:pt x="22460" y="821650"/>
                </a:cubicBezTo>
                <a:cubicBezTo>
                  <a:pt x="-16162" y="983445"/>
                  <a:pt x="2627" y="1229790"/>
                  <a:pt x="22460" y="1253798"/>
                </a:cubicBezTo>
                <a:cubicBezTo>
                  <a:pt x="42293" y="1277806"/>
                  <a:pt x="108054" y="958392"/>
                  <a:pt x="141457" y="965699"/>
                </a:cubicBezTo>
                <a:cubicBezTo>
                  <a:pt x="174860" y="973006"/>
                  <a:pt x="186342" y="1299727"/>
                  <a:pt x="222876" y="1297639"/>
                </a:cubicBezTo>
                <a:cubicBezTo>
                  <a:pt x="259410" y="1295551"/>
                  <a:pt x="326216" y="960480"/>
                  <a:pt x="360663" y="953173"/>
                </a:cubicBezTo>
                <a:cubicBezTo>
                  <a:pt x="395110" y="945866"/>
                  <a:pt x="376320" y="1356094"/>
                  <a:pt x="429556" y="1253798"/>
                </a:cubicBezTo>
                <a:cubicBezTo>
                  <a:pt x="482792" y="1151502"/>
                  <a:pt x="650849" y="461527"/>
                  <a:pt x="680076" y="339398"/>
                </a:cubicBezTo>
                <a:cubicBezTo>
                  <a:pt x="709303" y="217269"/>
                  <a:pt x="602832" y="577392"/>
                  <a:pt x="604920" y="521025"/>
                </a:cubicBezTo>
                <a:cubicBezTo>
                  <a:pt x="607008" y="464658"/>
                  <a:pt x="723918" y="26247"/>
                  <a:pt x="692603" y="1195"/>
                </a:cubicBezTo>
                <a:cubicBezTo>
                  <a:pt x="661288" y="-23857"/>
                  <a:pt x="455652" y="352968"/>
                  <a:pt x="417030" y="370713"/>
                </a:cubicBezTo>
                <a:cubicBezTo>
                  <a:pt x="378408" y="388458"/>
                  <a:pt x="481748" y="122280"/>
                  <a:pt x="460871" y="107666"/>
                </a:cubicBezTo>
                <a:cubicBezTo>
                  <a:pt x="439994" y="93052"/>
                  <a:pt x="327261" y="164034"/>
                  <a:pt x="254192" y="28303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DF94AB47-9F6B-906D-BD80-36109208E62C}"/>
              </a:ext>
            </a:extLst>
          </p:cNvPr>
          <p:cNvSpPr/>
          <p:nvPr/>
        </p:nvSpPr>
        <p:spPr>
          <a:xfrm>
            <a:off x="2561566" y="4469607"/>
            <a:ext cx="557976" cy="871042"/>
          </a:xfrm>
          <a:custGeom>
            <a:avLst/>
            <a:gdLst>
              <a:gd name="connsiteX0" fmla="*/ 557415 w 557976"/>
              <a:gd name="connsiteY0" fmla="*/ 46026 h 871042"/>
              <a:gd name="connsiteX1" fmla="*/ 306894 w 557976"/>
              <a:gd name="connsiteY1" fmla="*/ 271494 h 871042"/>
              <a:gd name="connsiteX2" fmla="*/ 375787 w 557976"/>
              <a:gd name="connsiteY2" fmla="*/ 152497 h 871042"/>
              <a:gd name="connsiteX3" fmla="*/ 275579 w 557976"/>
              <a:gd name="connsiteY3" fmla="*/ 177549 h 871042"/>
              <a:gd name="connsiteX4" fmla="*/ 300631 w 557976"/>
              <a:gd name="connsiteY4" fmla="*/ 89867 h 871042"/>
              <a:gd name="connsiteX5" fmla="*/ 175371 w 557976"/>
              <a:gd name="connsiteY5" fmla="*/ 346651 h 871042"/>
              <a:gd name="connsiteX6" fmla="*/ 256790 w 557976"/>
              <a:gd name="connsiteY6" fmla="*/ 196338 h 871042"/>
              <a:gd name="connsiteX7" fmla="*/ 150319 w 557976"/>
              <a:gd name="connsiteY7" fmla="*/ 403018 h 871042"/>
              <a:gd name="connsiteX8" fmla="*/ 37585 w 557976"/>
              <a:gd name="connsiteY8" fmla="*/ 785061 h 871042"/>
              <a:gd name="connsiteX9" fmla="*/ 112741 w 557976"/>
              <a:gd name="connsiteY9" fmla="*/ 459385 h 871042"/>
              <a:gd name="connsiteX10" fmla="*/ 7 w 557976"/>
              <a:gd name="connsiteY10" fmla="*/ 866481 h 871042"/>
              <a:gd name="connsiteX11" fmla="*/ 119004 w 557976"/>
              <a:gd name="connsiteY11" fmla="*/ 133708 h 871042"/>
              <a:gd name="connsiteX12" fmla="*/ 125267 w 557976"/>
              <a:gd name="connsiteY12" fmla="*/ 359177 h 871042"/>
              <a:gd name="connsiteX13" fmla="*/ 187897 w 557976"/>
              <a:gd name="connsiteY13" fmla="*/ 14711 h 871042"/>
              <a:gd name="connsiteX14" fmla="*/ 413366 w 557976"/>
              <a:gd name="connsiteY14" fmla="*/ 58552 h 871042"/>
              <a:gd name="connsiteX15" fmla="*/ 375787 w 557976"/>
              <a:gd name="connsiteY15" fmla="*/ 20974 h 871042"/>
              <a:gd name="connsiteX16" fmla="*/ 557415 w 557976"/>
              <a:gd name="connsiteY16" fmla="*/ 46026 h 87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7976" h="871042">
                <a:moveTo>
                  <a:pt x="557415" y="46026"/>
                </a:moveTo>
                <a:cubicBezTo>
                  <a:pt x="545933" y="87779"/>
                  <a:pt x="337165" y="253749"/>
                  <a:pt x="306894" y="271494"/>
                </a:cubicBezTo>
                <a:cubicBezTo>
                  <a:pt x="276623" y="289239"/>
                  <a:pt x="381006" y="168154"/>
                  <a:pt x="375787" y="152497"/>
                </a:cubicBezTo>
                <a:cubicBezTo>
                  <a:pt x="370568" y="136840"/>
                  <a:pt x="288105" y="187987"/>
                  <a:pt x="275579" y="177549"/>
                </a:cubicBezTo>
                <a:cubicBezTo>
                  <a:pt x="263053" y="167111"/>
                  <a:pt x="317332" y="61683"/>
                  <a:pt x="300631" y="89867"/>
                </a:cubicBezTo>
                <a:cubicBezTo>
                  <a:pt x="283930" y="118051"/>
                  <a:pt x="182678" y="328906"/>
                  <a:pt x="175371" y="346651"/>
                </a:cubicBezTo>
                <a:cubicBezTo>
                  <a:pt x="168064" y="364396"/>
                  <a:pt x="260965" y="186944"/>
                  <a:pt x="256790" y="196338"/>
                </a:cubicBezTo>
                <a:cubicBezTo>
                  <a:pt x="252615" y="205732"/>
                  <a:pt x="186853" y="304898"/>
                  <a:pt x="150319" y="403018"/>
                </a:cubicBezTo>
                <a:cubicBezTo>
                  <a:pt x="113785" y="501138"/>
                  <a:pt x="43848" y="775667"/>
                  <a:pt x="37585" y="785061"/>
                </a:cubicBezTo>
                <a:cubicBezTo>
                  <a:pt x="31322" y="794455"/>
                  <a:pt x="119004" y="445815"/>
                  <a:pt x="112741" y="459385"/>
                </a:cubicBezTo>
                <a:cubicBezTo>
                  <a:pt x="106478" y="472955"/>
                  <a:pt x="-1037" y="920760"/>
                  <a:pt x="7" y="866481"/>
                </a:cubicBezTo>
                <a:cubicBezTo>
                  <a:pt x="1051" y="812202"/>
                  <a:pt x="98127" y="218259"/>
                  <a:pt x="119004" y="133708"/>
                </a:cubicBezTo>
                <a:cubicBezTo>
                  <a:pt x="139881" y="49157"/>
                  <a:pt x="113785" y="379010"/>
                  <a:pt x="125267" y="359177"/>
                </a:cubicBezTo>
                <a:cubicBezTo>
                  <a:pt x="136749" y="339344"/>
                  <a:pt x="139881" y="64815"/>
                  <a:pt x="187897" y="14711"/>
                </a:cubicBezTo>
                <a:cubicBezTo>
                  <a:pt x="235913" y="-35393"/>
                  <a:pt x="413366" y="58552"/>
                  <a:pt x="413366" y="58552"/>
                </a:cubicBezTo>
                <a:cubicBezTo>
                  <a:pt x="444681" y="59596"/>
                  <a:pt x="350735" y="19930"/>
                  <a:pt x="375787" y="20974"/>
                </a:cubicBezTo>
                <a:cubicBezTo>
                  <a:pt x="400839" y="22018"/>
                  <a:pt x="568897" y="4273"/>
                  <a:pt x="557415" y="46026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E5546088-EF14-D88F-7D73-BB8EA8E65903}"/>
              </a:ext>
            </a:extLst>
          </p:cNvPr>
          <p:cNvSpPr/>
          <p:nvPr/>
        </p:nvSpPr>
        <p:spPr>
          <a:xfrm>
            <a:off x="2426124" y="4703486"/>
            <a:ext cx="380354" cy="2196994"/>
          </a:xfrm>
          <a:custGeom>
            <a:avLst/>
            <a:gdLst>
              <a:gd name="connsiteX0" fmla="*/ 235657 w 380354"/>
              <a:gd name="connsiteY0" fmla="*/ 338240 h 2196994"/>
              <a:gd name="connsiteX1" fmla="*/ 198079 w 380354"/>
              <a:gd name="connsiteY1" fmla="*/ 1114854 h 2196994"/>
              <a:gd name="connsiteX2" fmla="*/ 348391 w 380354"/>
              <a:gd name="connsiteY2" fmla="*/ 1622158 h 2196994"/>
              <a:gd name="connsiteX3" fmla="*/ 298287 w 380354"/>
              <a:gd name="connsiteY3" fmla="*/ 1540739 h 2196994"/>
              <a:gd name="connsiteX4" fmla="*/ 379706 w 380354"/>
              <a:gd name="connsiteY4" fmla="*/ 2192092 h 2196994"/>
              <a:gd name="connsiteX5" fmla="*/ 317076 w 380354"/>
              <a:gd name="connsiteY5" fmla="*/ 1791259 h 2196994"/>
              <a:gd name="connsiteX6" fmla="*/ 22714 w 380354"/>
              <a:gd name="connsiteY6" fmla="*/ 933226 h 2196994"/>
              <a:gd name="connsiteX7" fmla="*/ 160501 w 380354"/>
              <a:gd name="connsiteY7" fmla="*/ 1528213 h 2196994"/>
              <a:gd name="connsiteX8" fmla="*/ 16451 w 380354"/>
              <a:gd name="connsiteY8" fmla="*/ 789177 h 2196994"/>
              <a:gd name="connsiteX9" fmla="*/ 10188 w 380354"/>
              <a:gd name="connsiteY9" fmla="*/ 469763 h 2196994"/>
              <a:gd name="connsiteX10" fmla="*/ 79081 w 380354"/>
              <a:gd name="connsiteY10" fmla="*/ 37 h 2196994"/>
              <a:gd name="connsiteX11" fmla="*/ 66555 w 380354"/>
              <a:gd name="connsiteY11" fmla="*/ 494815 h 2196994"/>
              <a:gd name="connsiteX12" fmla="*/ 229394 w 380354"/>
              <a:gd name="connsiteY12" fmla="*/ 206717 h 2196994"/>
              <a:gd name="connsiteX13" fmla="*/ 235657 w 380354"/>
              <a:gd name="connsiteY13" fmla="*/ 338240 h 219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0354" h="2196994">
                <a:moveTo>
                  <a:pt x="235657" y="338240"/>
                </a:moveTo>
                <a:cubicBezTo>
                  <a:pt x="230438" y="489596"/>
                  <a:pt x="179290" y="900868"/>
                  <a:pt x="198079" y="1114854"/>
                </a:cubicBezTo>
                <a:cubicBezTo>
                  <a:pt x="216868" y="1328840"/>
                  <a:pt x="331690" y="1551177"/>
                  <a:pt x="348391" y="1622158"/>
                </a:cubicBezTo>
                <a:cubicBezTo>
                  <a:pt x="365092" y="1693139"/>
                  <a:pt x="293068" y="1445750"/>
                  <a:pt x="298287" y="1540739"/>
                </a:cubicBezTo>
                <a:cubicBezTo>
                  <a:pt x="303506" y="1635728"/>
                  <a:pt x="376575" y="2150339"/>
                  <a:pt x="379706" y="2192092"/>
                </a:cubicBezTo>
                <a:cubicBezTo>
                  <a:pt x="382838" y="2233845"/>
                  <a:pt x="376575" y="2001070"/>
                  <a:pt x="317076" y="1791259"/>
                </a:cubicBezTo>
                <a:cubicBezTo>
                  <a:pt x="257577" y="1581448"/>
                  <a:pt x="48810" y="977067"/>
                  <a:pt x="22714" y="933226"/>
                </a:cubicBezTo>
                <a:cubicBezTo>
                  <a:pt x="-3382" y="889385"/>
                  <a:pt x="161545" y="1552221"/>
                  <a:pt x="160501" y="1528213"/>
                </a:cubicBezTo>
                <a:cubicBezTo>
                  <a:pt x="159457" y="1504205"/>
                  <a:pt x="41503" y="965585"/>
                  <a:pt x="16451" y="789177"/>
                </a:cubicBezTo>
                <a:cubicBezTo>
                  <a:pt x="-8601" y="612769"/>
                  <a:pt x="-250" y="601286"/>
                  <a:pt x="10188" y="469763"/>
                </a:cubicBezTo>
                <a:cubicBezTo>
                  <a:pt x="20626" y="338240"/>
                  <a:pt x="69687" y="-4138"/>
                  <a:pt x="79081" y="37"/>
                </a:cubicBezTo>
                <a:cubicBezTo>
                  <a:pt x="88475" y="4212"/>
                  <a:pt x="41503" y="460369"/>
                  <a:pt x="66555" y="494815"/>
                </a:cubicBezTo>
                <a:cubicBezTo>
                  <a:pt x="91607" y="529261"/>
                  <a:pt x="204342" y="228637"/>
                  <a:pt x="229394" y="206717"/>
                </a:cubicBezTo>
                <a:cubicBezTo>
                  <a:pt x="254446" y="184796"/>
                  <a:pt x="240876" y="186884"/>
                  <a:pt x="235657" y="33824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B5A4A3E3-D03F-5F94-FF7D-BF69403DC656}"/>
              </a:ext>
            </a:extLst>
          </p:cNvPr>
          <p:cNvSpPr/>
          <p:nvPr/>
        </p:nvSpPr>
        <p:spPr>
          <a:xfrm>
            <a:off x="2826967" y="6198835"/>
            <a:ext cx="2623175" cy="980371"/>
          </a:xfrm>
          <a:custGeom>
            <a:avLst/>
            <a:gdLst>
              <a:gd name="connsiteX0" fmla="*/ 60282 w 2623175"/>
              <a:gd name="connsiteY0" fmla="*/ 640376 h 980371"/>
              <a:gd name="connsiteX1" fmla="*/ 1544617 w 2623175"/>
              <a:gd name="connsiteY1" fmla="*/ 283384 h 980371"/>
              <a:gd name="connsiteX2" fmla="*/ 1431882 w 2623175"/>
              <a:gd name="connsiteY2" fmla="*/ 346014 h 980371"/>
              <a:gd name="connsiteX3" fmla="*/ 2590540 w 2623175"/>
              <a:gd name="connsiteY3" fmla="*/ 1549 h 980371"/>
              <a:gd name="connsiteX4" fmla="*/ 2321230 w 2623175"/>
              <a:gd name="connsiteY4" fmla="*/ 220754 h 980371"/>
              <a:gd name="connsiteX5" fmla="*/ 2509121 w 2623175"/>
              <a:gd name="connsiteY5" fmla="*/ 264595 h 980371"/>
              <a:gd name="connsiteX6" fmla="*/ 1275307 w 2623175"/>
              <a:gd name="connsiteY6" fmla="*/ 690480 h 980371"/>
              <a:gd name="connsiteX7" fmla="*/ 2051921 w 2623175"/>
              <a:gd name="connsiteY7" fmla="*/ 602798 h 980371"/>
              <a:gd name="connsiteX8" fmla="*/ 1168836 w 2623175"/>
              <a:gd name="connsiteY8" fmla="*/ 865844 h 980371"/>
              <a:gd name="connsiteX9" fmla="*/ 398485 w 2623175"/>
              <a:gd name="connsiteY9" fmla="*/ 978579 h 980371"/>
              <a:gd name="connsiteX10" fmla="*/ 636480 w 2623175"/>
              <a:gd name="connsiteY10" fmla="*/ 928475 h 980371"/>
              <a:gd name="connsiteX11" fmla="*/ 260699 w 2623175"/>
              <a:gd name="connsiteY11" fmla="*/ 840792 h 980371"/>
              <a:gd name="connsiteX12" fmla="*/ 91597 w 2623175"/>
              <a:gd name="connsiteY12" fmla="*/ 728058 h 980371"/>
              <a:gd name="connsiteX13" fmla="*/ 266962 w 2623175"/>
              <a:gd name="connsiteY13" fmla="*/ 809477 h 980371"/>
              <a:gd name="connsiteX14" fmla="*/ 60282 w 2623175"/>
              <a:gd name="connsiteY14" fmla="*/ 640376 h 98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3175" h="980371">
                <a:moveTo>
                  <a:pt x="60282" y="640376"/>
                </a:moveTo>
                <a:cubicBezTo>
                  <a:pt x="273224" y="552694"/>
                  <a:pt x="1316017" y="332444"/>
                  <a:pt x="1544617" y="283384"/>
                </a:cubicBezTo>
                <a:cubicBezTo>
                  <a:pt x="1773217" y="234324"/>
                  <a:pt x="1257562" y="392986"/>
                  <a:pt x="1431882" y="346014"/>
                </a:cubicBezTo>
                <a:cubicBezTo>
                  <a:pt x="1606202" y="299042"/>
                  <a:pt x="2442315" y="22426"/>
                  <a:pt x="2590540" y="1549"/>
                </a:cubicBezTo>
                <a:cubicBezTo>
                  <a:pt x="2738765" y="-19328"/>
                  <a:pt x="2334800" y="176913"/>
                  <a:pt x="2321230" y="220754"/>
                </a:cubicBezTo>
                <a:cubicBezTo>
                  <a:pt x="2307660" y="264595"/>
                  <a:pt x="2683441" y="186307"/>
                  <a:pt x="2509121" y="264595"/>
                </a:cubicBezTo>
                <a:cubicBezTo>
                  <a:pt x="2334801" y="342883"/>
                  <a:pt x="1351507" y="634113"/>
                  <a:pt x="1275307" y="690480"/>
                </a:cubicBezTo>
                <a:cubicBezTo>
                  <a:pt x="1199107" y="746847"/>
                  <a:pt x="2069666" y="573571"/>
                  <a:pt x="2051921" y="602798"/>
                </a:cubicBezTo>
                <a:cubicBezTo>
                  <a:pt x="2034176" y="632025"/>
                  <a:pt x="1444409" y="803214"/>
                  <a:pt x="1168836" y="865844"/>
                </a:cubicBezTo>
                <a:cubicBezTo>
                  <a:pt x="893263" y="928474"/>
                  <a:pt x="487211" y="968141"/>
                  <a:pt x="398485" y="978579"/>
                </a:cubicBezTo>
                <a:cubicBezTo>
                  <a:pt x="309759" y="989017"/>
                  <a:pt x="659444" y="951440"/>
                  <a:pt x="636480" y="928475"/>
                </a:cubicBezTo>
                <a:cubicBezTo>
                  <a:pt x="613516" y="905511"/>
                  <a:pt x="351513" y="874195"/>
                  <a:pt x="260699" y="840792"/>
                </a:cubicBezTo>
                <a:cubicBezTo>
                  <a:pt x="169885" y="807389"/>
                  <a:pt x="90553" y="733277"/>
                  <a:pt x="91597" y="728058"/>
                </a:cubicBezTo>
                <a:cubicBezTo>
                  <a:pt x="92641" y="722839"/>
                  <a:pt x="266962" y="817828"/>
                  <a:pt x="266962" y="809477"/>
                </a:cubicBezTo>
                <a:cubicBezTo>
                  <a:pt x="266962" y="801126"/>
                  <a:pt x="-152660" y="728058"/>
                  <a:pt x="60282" y="640376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F08AD0FD-0364-95EF-5193-80F77063074D}"/>
              </a:ext>
            </a:extLst>
          </p:cNvPr>
          <p:cNvSpPr/>
          <p:nvPr/>
        </p:nvSpPr>
        <p:spPr>
          <a:xfrm>
            <a:off x="3481284" y="6156510"/>
            <a:ext cx="2213524" cy="1490696"/>
          </a:xfrm>
          <a:custGeom>
            <a:avLst/>
            <a:gdLst>
              <a:gd name="connsiteX0" fmla="*/ 51056 w 2213524"/>
              <a:gd name="connsiteY0" fmla="*/ 970800 h 1490696"/>
              <a:gd name="connsiteX1" fmla="*/ 1372552 w 2213524"/>
              <a:gd name="connsiteY1" fmla="*/ 513600 h 1490696"/>
              <a:gd name="connsiteX2" fmla="*/ 1309921 w 2213524"/>
              <a:gd name="connsiteY2" fmla="*/ 532389 h 1490696"/>
              <a:gd name="connsiteX3" fmla="*/ 1754595 w 2213524"/>
              <a:gd name="connsiteY3" fmla="*/ 156608 h 1490696"/>
              <a:gd name="connsiteX4" fmla="*/ 1673176 w 2213524"/>
              <a:gd name="connsiteY4" fmla="*/ 256816 h 1490696"/>
              <a:gd name="connsiteX5" fmla="*/ 2199269 w 2213524"/>
              <a:gd name="connsiteY5" fmla="*/ 32 h 1490696"/>
              <a:gd name="connsiteX6" fmla="*/ 2036431 w 2213524"/>
              <a:gd name="connsiteY6" fmla="*/ 244290 h 1490696"/>
              <a:gd name="connsiteX7" fmla="*/ 1742069 w 2213524"/>
              <a:gd name="connsiteY7" fmla="*/ 883117 h 1490696"/>
              <a:gd name="connsiteX8" fmla="*/ 1836015 w 2213524"/>
              <a:gd name="connsiteY8" fmla="*/ 745331 h 1490696"/>
              <a:gd name="connsiteX9" fmla="*/ 1303658 w 2213524"/>
              <a:gd name="connsiteY9" fmla="*/ 952011 h 1490696"/>
              <a:gd name="connsiteX10" fmla="*/ 501993 w 2213524"/>
              <a:gd name="connsiteY10" fmla="*/ 1102323 h 1490696"/>
              <a:gd name="connsiteX11" fmla="*/ 339154 w 2213524"/>
              <a:gd name="connsiteY11" fmla="*/ 1490630 h 1490696"/>
              <a:gd name="connsiteX12" fmla="*/ 408048 w 2213524"/>
              <a:gd name="connsiteY12" fmla="*/ 1133638 h 1490696"/>
              <a:gd name="connsiteX13" fmla="*/ 282787 w 2213524"/>
              <a:gd name="connsiteY13" fmla="*/ 1139901 h 1490696"/>
              <a:gd name="connsiteX14" fmla="*/ 51056 w 2213524"/>
              <a:gd name="connsiteY14" fmla="*/ 970800 h 149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3524" h="1490696">
                <a:moveTo>
                  <a:pt x="51056" y="970800"/>
                </a:moveTo>
                <a:cubicBezTo>
                  <a:pt x="232683" y="866417"/>
                  <a:pt x="1162741" y="586668"/>
                  <a:pt x="1372552" y="513600"/>
                </a:cubicBezTo>
                <a:cubicBezTo>
                  <a:pt x="1582363" y="440532"/>
                  <a:pt x="1246247" y="591888"/>
                  <a:pt x="1309921" y="532389"/>
                </a:cubicBezTo>
                <a:cubicBezTo>
                  <a:pt x="1373595" y="472890"/>
                  <a:pt x="1694052" y="202537"/>
                  <a:pt x="1754595" y="156608"/>
                </a:cubicBezTo>
                <a:cubicBezTo>
                  <a:pt x="1815138" y="110679"/>
                  <a:pt x="1599064" y="282912"/>
                  <a:pt x="1673176" y="256816"/>
                </a:cubicBezTo>
                <a:cubicBezTo>
                  <a:pt x="1747288" y="230720"/>
                  <a:pt x="2138727" y="2120"/>
                  <a:pt x="2199269" y="32"/>
                </a:cubicBezTo>
                <a:cubicBezTo>
                  <a:pt x="2259811" y="-2056"/>
                  <a:pt x="2112631" y="97109"/>
                  <a:pt x="2036431" y="244290"/>
                </a:cubicBezTo>
                <a:cubicBezTo>
                  <a:pt x="1960231" y="391471"/>
                  <a:pt x="1775472" y="799610"/>
                  <a:pt x="1742069" y="883117"/>
                </a:cubicBezTo>
                <a:cubicBezTo>
                  <a:pt x="1708666" y="966624"/>
                  <a:pt x="1909083" y="733849"/>
                  <a:pt x="1836015" y="745331"/>
                </a:cubicBezTo>
                <a:cubicBezTo>
                  <a:pt x="1762947" y="756813"/>
                  <a:pt x="1525995" y="892512"/>
                  <a:pt x="1303658" y="952011"/>
                </a:cubicBezTo>
                <a:cubicBezTo>
                  <a:pt x="1081321" y="1011510"/>
                  <a:pt x="662744" y="1012553"/>
                  <a:pt x="501993" y="1102323"/>
                </a:cubicBezTo>
                <a:cubicBezTo>
                  <a:pt x="341242" y="1192093"/>
                  <a:pt x="354811" y="1485411"/>
                  <a:pt x="339154" y="1490630"/>
                </a:cubicBezTo>
                <a:cubicBezTo>
                  <a:pt x="323497" y="1495849"/>
                  <a:pt x="417442" y="1192093"/>
                  <a:pt x="408048" y="1133638"/>
                </a:cubicBezTo>
                <a:cubicBezTo>
                  <a:pt x="398654" y="1075183"/>
                  <a:pt x="339154" y="1165997"/>
                  <a:pt x="282787" y="1139901"/>
                </a:cubicBezTo>
                <a:cubicBezTo>
                  <a:pt x="226420" y="1113805"/>
                  <a:pt x="-130571" y="1075183"/>
                  <a:pt x="51056" y="97080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B7951FFE-EB32-0C54-33CA-1BBB553E5493}"/>
              </a:ext>
            </a:extLst>
          </p:cNvPr>
          <p:cNvSpPr/>
          <p:nvPr/>
        </p:nvSpPr>
        <p:spPr>
          <a:xfrm>
            <a:off x="4739328" y="3799931"/>
            <a:ext cx="1289446" cy="2854640"/>
          </a:xfrm>
          <a:custGeom>
            <a:avLst/>
            <a:gdLst>
              <a:gd name="connsiteX0" fmla="*/ 1773 w 1289446"/>
              <a:gd name="connsiteY0" fmla="*/ 734491 h 2854640"/>
              <a:gd name="connsiteX1" fmla="*/ 408869 w 1289446"/>
              <a:gd name="connsiteY1" fmla="*/ 1774151 h 2854640"/>
              <a:gd name="connsiteX2" fmla="*/ 177138 w 1289446"/>
              <a:gd name="connsiteY2" fmla="*/ 2544502 h 2854640"/>
              <a:gd name="connsiteX3" fmla="*/ 446447 w 1289446"/>
              <a:gd name="connsiteY3" fmla="*/ 2049724 h 2854640"/>
              <a:gd name="connsiteX4" fmla="*/ 120771 w 1289446"/>
              <a:gd name="connsiteY4" fmla="*/ 2845127 h 2854640"/>
              <a:gd name="connsiteX5" fmla="*/ 646864 w 1289446"/>
              <a:gd name="connsiteY5" fmla="*/ 2463083 h 2854640"/>
              <a:gd name="connsiteX6" fmla="*/ 1279428 w 1289446"/>
              <a:gd name="connsiteY6" fmla="*/ 2081039 h 2854640"/>
              <a:gd name="connsiteX7" fmla="*/ 972540 w 1289446"/>
              <a:gd name="connsiteY7" fmla="*/ 1166639 h 2854640"/>
              <a:gd name="connsiteX8" fmla="*/ 164612 w 1289446"/>
              <a:gd name="connsiteY8" fmla="*/ 7981 h 2854640"/>
              <a:gd name="connsiteX9" fmla="*/ 490288 w 1289446"/>
              <a:gd name="connsiteY9" fmla="*/ 634283 h 2854640"/>
              <a:gd name="connsiteX10" fmla="*/ 76930 w 1289446"/>
              <a:gd name="connsiteY10" fmla="*/ 220924 h 2854640"/>
              <a:gd name="connsiteX11" fmla="*/ 252294 w 1289446"/>
              <a:gd name="connsiteY11" fmla="*/ 859751 h 2854640"/>
              <a:gd name="connsiteX12" fmla="*/ 1773 w 1289446"/>
              <a:gd name="connsiteY12" fmla="*/ 734491 h 285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9446" h="2854640">
                <a:moveTo>
                  <a:pt x="1773" y="734491"/>
                </a:moveTo>
                <a:cubicBezTo>
                  <a:pt x="27869" y="886891"/>
                  <a:pt x="379642" y="1472483"/>
                  <a:pt x="408869" y="1774151"/>
                </a:cubicBezTo>
                <a:cubicBezTo>
                  <a:pt x="438096" y="2075819"/>
                  <a:pt x="170875" y="2498573"/>
                  <a:pt x="177138" y="2544502"/>
                </a:cubicBezTo>
                <a:cubicBezTo>
                  <a:pt x="183401" y="2590431"/>
                  <a:pt x="455841" y="1999620"/>
                  <a:pt x="446447" y="2049724"/>
                </a:cubicBezTo>
                <a:cubicBezTo>
                  <a:pt x="437053" y="2099828"/>
                  <a:pt x="87368" y="2776234"/>
                  <a:pt x="120771" y="2845127"/>
                </a:cubicBezTo>
                <a:cubicBezTo>
                  <a:pt x="154174" y="2914020"/>
                  <a:pt x="453755" y="2590431"/>
                  <a:pt x="646864" y="2463083"/>
                </a:cubicBezTo>
                <a:cubicBezTo>
                  <a:pt x="839973" y="2335735"/>
                  <a:pt x="1225149" y="2297113"/>
                  <a:pt x="1279428" y="2081039"/>
                </a:cubicBezTo>
                <a:cubicBezTo>
                  <a:pt x="1333707" y="1864965"/>
                  <a:pt x="1158343" y="1512149"/>
                  <a:pt x="972540" y="1166639"/>
                </a:cubicBezTo>
                <a:cubicBezTo>
                  <a:pt x="786737" y="821129"/>
                  <a:pt x="244987" y="96707"/>
                  <a:pt x="164612" y="7981"/>
                </a:cubicBezTo>
                <a:cubicBezTo>
                  <a:pt x="84237" y="-80745"/>
                  <a:pt x="504902" y="598792"/>
                  <a:pt x="490288" y="634283"/>
                </a:cubicBezTo>
                <a:cubicBezTo>
                  <a:pt x="475674" y="669773"/>
                  <a:pt x="116596" y="183346"/>
                  <a:pt x="76930" y="220924"/>
                </a:cubicBezTo>
                <a:cubicBezTo>
                  <a:pt x="37264" y="258502"/>
                  <a:pt x="258557" y="778332"/>
                  <a:pt x="252294" y="859751"/>
                </a:cubicBezTo>
                <a:cubicBezTo>
                  <a:pt x="246031" y="941170"/>
                  <a:pt x="-24323" y="582091"/>
                  <a:pt x="1773" y="73449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DDA5CC93-336B-E6DF-6617-F24E5B018714}"/>
              </a:ext>
            </a:extLst>
          </p:cNvPr>
          <p:cNvSpPr/>
          <p:nvPr/>
        </p:nvSpPr>
        <p:spPr>
          <a:xfrm>
            <a:off x="2999808" y="5123015"/>
            <a:ext cx="309263" cy="75707"/>
          </a:xfrm>
          <a:custGeom>
            <a:avLst/>
            <a:gdLst>
              <a:gd name="connsiteX0" fmla="*/ 6439 w 309263"/>
              <a:gd name="connsiteY0" fmla="*/ 75286 h 75707"/>
              <a:gd name="connsiteX1" fmla="*/ 87858 w 309263"/>
              <a:gd name="connsiteY1" fmla="*/ 130 h 75707"/>
              <a:gd name="connsiteX2" fmla="*/ 300800 w 309263"/>
              <a:gd name="connsiteY2" fmla="*/ 56497 h 75707"/>
              <a:gd name="connsiteX3" fmla="*/ 244433 w 309263"/>
              <a:gd name="connsiteY3" fmla="*/ 31445 h 75707"/>
              <a:gd name="connsiteX4" fmla="*/ 6439 w 309263"/>
              <a:gd name="connsiteY4" fmla="*/ 75286 h 7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63" h="75707">
                <a:moveTo>
                  <a:pt x="6439" y="75286"/>
                </a:moveTo>
                <a:cubicBezTo>
                  <a:pt x="-19657" y="70067"/>
                  <a:pt x="38798" y="3261"/>
                  <a:pt x="87858" y="130"/>
                </a:cubicBezTo>
                <a:cubicBezTo>
                  <a:pt x="136918" y="-3001"/>
                  <a:pt x="274704" y="51278"/>
                  <a:pt x="300800" y="56497"/>
                </a:cubicBezTo>
                <a:cubicBezTo>
                  <a:pt x="326896" y="61716"/>
                  <a:pt x="288274" y="27270"/>
                  <a:pt x="244433" y="31445"/>
                </a:cubicBezTo>
                <a:cubicBezTo>
                  <a:pt x="200592" y="35620"/>
                  <a:pt x="32535" y="80505"/>
                  <a:pt x="6439" y="7528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11031A4C-D54F-8AC3-911D-196A65050E91}"/>
              </a:ext>
            </a:extLst>
          </p:cNvPr>
          <p:cNvSpPr/>
          <p:nvPr/>
        </p:nvSpPr>
        <p:spPr>
          <a:xfrm>
            <a:off x="2838520" y="5141723"/>
            <a:ext cx="299261" cy="259813"/>
          </a:xfrm>
          <a:custGeom>
            <a:avLst/>
            <a:gdLst>
              <a:gd name="connsiteX0" fmla="*/ 4888 w 299261"/>
              <a:gd name="connsiteY0" fmla="*/ 211 h 259813"/>
              <a:gd name="connsiteX1" fmla="*/ 186516 w 299261"/>
              <a:gd name="connsiteY1" fmla="*/ 169313 h 259813"/>
              <a:gd name="connsiteX2" fmla="*/ 299250 w 299261"/>
              <a:gd name="connsiteY2" fmla="*/ 244469 h 259813"/>
              <a:gd name="connsiteX3" fmla="*/ 192779 w 299261"/>
              <a:gd name="connsiteY3" fmla="*/ 256995 h 259813"/>
              <a:gd name="connsiteX4" fmla="*/ 61255 w 299261"/>
              <a:gd name="connsiteY4" fmla="*/ 206891 h 259813"/>
              <a:gd name="connsiteX5" fmla="*/ 4888 w 299261"/>
              <a:gd name="connsiteY5" fmla="*/ 211 h 25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261" h="259813">
                <a:moveTo>
                  <a:pt x="4888" y="211"/>
                </a:moveTo>
                <a:cubicBezTo>
                  <a:pt x="25765" y="-6052"/>
                  <a:pt x="137456" y="128603"/>
                  <a:pt x="186516" y="169313"/>
                </a:cubicBezTo>
                <a:cubicBezTo>
                  <a:pt x="235576" y="210023"/>
                  <a:pt x="298206" y="229855"/>
                  <a:pt x="299250" y="244469"/>
                </a:cubicBezTo>
                <a:cubicBezTo>
                  <a:pt x="300294" y="259083"/>
                  <a:pt x="232445" y="263258"/>
                  <a:pt x="192779" y="256995"/>
                </a:cubicBezTo>
                <a:cubicBezTo>
                  <a:pt x="153113" y="250732"/>
                  <a:pt x="87351" y="249688"/>
                  <a:pt x="61255" y="206891"/>
                </a:cubicBezTo>
                <a:cubicBezTo>
                  <a:pt x="35159" y="164094"/>
                  <a:pt x="-15989" y="6474"/>
                  <a:pt x="4888" y="21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62C34397-9B4A-BEA0-E097-885AF68823AA}"/>
              </a:ext>
            </a:extLst>
          </p:cNvPr>
          <p:cNvSpPr/>
          <p:nvPr/>
        </p:nvSpPr>
        <p:spPr>
          <a:xfrm>
            <a:off x="3033208" y="5362993"/>
            <a:ext cx="117347" cy="267721"/>
          </a:xfrm>
          <a:custGeom>
            <a:avLst/>
            <a:gdLst>
              <a:gd name="connsiteX0" fmla="*/ 117088 w 117347"/>
              <a:gd name="connsiteY0" fmla="*/ 10673 h 267721"/>
              <a:gd name="connsiteX1" fmla="*/ 35669 w 117347"/>
              <a:gd name="connsiteY1" fmla="*/ 160985 h 267721"/>
              <a:gd name="connsiteX2" fmla="*/ 48195 w 117347"/>
              <a:gd name="connsiteY2" fmla="*/ 267456 h 267721"/>
              <a:gd name="connsiteX3" fmla="*/ 16880 w 117347"/>
              <a:gd name="connsiteY3" fmla="*/ 186037 h 267721"/>
              <a:gd name="connsiteX4" fmla="*/ 4354 w 117347"/>
              <a:gd name="connsiteY4" fmla="*/ 29462 h 267721"/>
              <a:gd name="connsiteX5" fmla="*/ 117088 w 117347"/>
              <a:gd name="connsiteY5" fmla="*/ 10673 h 26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347" h="267721">
                <a:moveTo>
                  <a:pt x="117088" y="10673"/>
                </a:moveTo>
                <a:cubicBezTo>
                  <a:pt x="122307" y="32593"/>
                  <a:pt x="47151" y="118188"/>
                  <a:pt x="35669" y="160985"/>
                </a:cubicBezTo>
                <a:cubicBezTo>
                  <a:pt x="24187" y="203782"/>
                  <a:pt x="51326" y="263281"/>
                  <a:pt x="48195" y="267456"/>
                </a:cubicBezTo>
                <a:cubicBezTo>
                  <a:pt x="45063" y="271631"/>
                  <a:pt x="24187" y="225703"/>
                  <a:pt x="16880" y="186037"/>
                </a:cubicBezTo>
                <a:cubicBezTo>
                  <a:pt x="9573" y="146371"/>
                  <a:pt x="-8172" y="55558"/>
                  <a:pt x="4354" y="29462"/>
                </a:cubicBezTo>
                <a:cubicBezTo>
                  <a:pt x="16880" y="3366"/>
                  <a:pt x="111869" y="-11247"/>
                  <a:pt x="117088" y="10673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DEFDE4EB-2A29-A800-419B-BE088E9E96FC}"/>
              </a:ext>
            </a:extLst>
          </p:cNvPr>
          <p:cNvSpPr/>
          <p:nvPr/>
        </p:nvSpPr>
        <p:spPr>
          <a:xfrm>
            <a:off x="3676296" y="3936152"/>
            <a:ext cx="607422" cy="396067"/>
          </a:xfrm>
          <a:custGeom>
            <a:avLst/>
            <a:gdLst>
              <a:gd name="connsiteX0" fmla="*/ 6356 w 607422"/>
              <a:gd name="connsiteY0" fmla="*/ 391590 h 396067"/>
              <a:gd name="connsiteX1" fmla="*/ 451030 w 607422"/>
              <a:gd name="connsiteY1" fmla="*/ 109755 h 396067"/>
              <a:gd name="connsiteX2" fmla="*/ 601342 w 607422"/>
              <a:gd name="connsiteY2" fmla="*/ 3284 h 396067"/>
              <a:gd name="connsiteX3" fmla="*/ 275666 w 607422"/>
              <a:gd name="connsiteY3" fmla="*/ 34599 h 396067"/>
              <a:gd name="connsiteX4" fmla="*/ 219299 w 607422"/>
              <a:gd name="connsiteY4" fmla="*/ 109755 h 396067"/>
              <a:gd name="connsiteX5" fmla="*/ 187983 w 607422"/>
              <a:gd name="connsiteY5" fmla="*/ 272593 h 396067"/>
              <a:gd name="connsiteX6" fmla="*/ 6356 w 607422"/>
              <a:gd name="connsiteY6" fmla="*/ 391590 h 39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422" h="396067">
                <a:moveTo>
                  <a:pt x="6356" y="391590"/>
                </a:moveTo>
                <a:cubicBezTo>
                  <a:pt x="50197" y="364450"/>
                  <a:pt x="351866" y="174473"/>
                  <a:pt x="451030" y="109755"/>
                </a:cubicBezTo>
                <a:cubicBezTo>
                  <a:pt x="550194" y="45037"/>
                  <a:pt x="630569" y="15810"/>
                  <a:pt x="601342" y="3284"/>
                </a:cubicBezTo>
                <a:cubicBezTo>
                  <a:pt x="572115" y="-9242"/>
                  <a:pt x="339340" y="16854"/>
                  <a:pt x="275666" y="34599"/>
                </a:cubicBezTo>
                <a:cubicBezTo>
                  <a:pt x="211992" y="52344"/>
                  <a:pt x="233913" y="70089"/>
                  <a:pt x="219299" y="109755"/>
                </a:cubicBezTo>
                <a:cubicBezTo>
                  <a:pt x="204685" y="149421"/>
                  <a:pt x="217210" y="229796"/>
                  <a:pt x="187983" y="272593"/>
                </a:cubicBezTo>
                <a:cubicBezTo>
                  <a:pt x="158756" y="315390"/>
                  <a:pt x="-37485" y="418730"/>
                  <a:pt x="6356" y="39159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AF84AE52-D00B-5301-B8C1-1B79BA150CE4}"/>
              </a:ext>
            </a:extLst>
          </p:cNvPr>
          <p:cNvSpPr/>
          <p:nvPr/>
        </p:nvSpPr>
        <p:spPr>
          <a:xfrm>
            <a:off x="2803513" y="5862011"/>
            <a:ext cx="986042" cy="376710"/>
          </a:xfrm>
          <a:custGeom>
            <a:avLst/>
            <a:gdLst>
              <a:gd name="connsiteX0" fmla="*/ 2317 w 986042"/>
              <a:gd name="connsiteY0" fmla="*/ 300794 h 376710"/>
              <a:gd name="connsiteX1" fmla="*/ 684986 w 986042"/>
              <a:gd name="connsiteY1" fmla="*/ 163008 h 376710"/>
              <a:gd name="connsiteX2" fmla="*/ 584777 w 986042"/>
              <a:gd name="connsiteY2" fmla="*/ 238164 h 376710"/>
              <a:gd name="connsiteX3" fmla="*/ 841561 w 986042"/>
              <a:gd name="connsiteY3" fmla="*/ 150482 h 376710"/>
              <a:gd name="connsiteX4" fmla="*/ 816509 w 986042"/>
              <a:gd name="connsiteY4" fmla="*/ 170 h 376710"/>
              <a:gd name="connsiteX5" fmla="*/ 985610 w 986042"/>
              <a:gd name="connsiteY5" fmla="*/ 181797 h 376710"/>
              <a:gd name="connsiteX6" fmla="*/ 854087 w 986042"/>
              <a:gd name="connsiteY6" fmla="*/ 263216 h 376710"/>
              <a:gd name="connsiteX7" fmla="*/ 534673 w 986042"/>
              <a:gd name="connsiteY7" fmla="*/ 256953 h 376710"/>
              <a:gd name="connsiteX8" fmla="*/ 465780 w 986042"/>
              <a:gd name="connsiteY8" fmla="*/ 375951 h 376710"/>
              <a:gd name="connsiteX9" fmla="*/ 2317 w 986042"/>
              <a:gd name="connsiteY9" fmla="*/ 300794 h 37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6042" h="376710">
                <a:moveTo>
                  <a:pt x="2317" y="300794"/>
                </a:moveTo>
                <a:cubicBezTo>
                  <a:pt x="38851" y="265303"/>
                  <a:pt x="587909" y="173446"/>
                  <a:pt x="684986" y="163008"/>
                </a:cubicBezTo>
                <a:cubicBezTo>
                  <a:pt x="782063" y="152570"/>
                  <a:pt x="558681" y="240252"/>
                  <a:pt x="584777" y="238164"/>
                </a:cubicBezTo>
                <a:cubicBezTo>
                  <a:pt x="610873" y="236076"/>
                  <a:pt x="802939" y="190148"/>
                  <a:pt x="841561" y="150482"/>
                </a:cubicBezTo>
                <a:cubicBezTo>
                  <a:pt x="880183" y="110816"/>
                  <a:pt x="792501" y="-5049"/>
                  <a:pt x="816509" y="170"/>
                </a:cubicBezTo>
                <a:cubicBezTo>
                  <a:pt x="840517" y="5389"/>
                  <a:pt x="979347" y="137956"/>
                  <a:pt x="985610" y="181797"/>
                </a:cubicBezTo>
                <a:cubicBezTo>
                  <a:pt x="991873" y="225638"/>
                  <a:pt x="929243" y="250690"/>
                  <a:pt x="854087" y="263216"/>
                </a:cubicBezTo>
                <a:cubicBezTo>
                  <a:pt x="778931" y="275742"/>
                  <a:pt x="599391" y="238164"/>
                  <a:pt x="534673" y="256953"/>
                </a:cubicBezTo>
                <a:cubicBezTo>
                  <a:pt x="469955" y="275742"/>
                  <a:pt x="559725" y="368644"/>
                  <a:pt x="465780" y="375951"/>
                </a:cubicBezTo>
                <a:cubicBezTo>
                  <a:pt x="371835" y="383258"/>
                  <a:pt x="-34217" y="336285"/>
                  <a:pt x="2317" y="300794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19983629-D717-089D-AD51-F6AFFFBA3146}"/>
              </a:ext>
            </a:extLst>
          </p:cNvPr>
          <p:cNvSpPr/>
          <p:nvPr/>
        </p:nvSpPr>
        <p:spPr>
          <a:xfrm>
            <a:off x="4229499" y="5085400"/>
            <a:ext cx="95748" cy="360651"/>
          </a:xfrm>
          <a:custGeom>
            <a:avLst/>
            <a:gdLst>
              <a:gd name="connsiteX0" fmla="*/ 95260 w 95748"/>
              <a:gd name="connsiteY0" fmla="*/ 705 h 360651"/>
              <a:gd name="connsiteX1" fmla="*/ 40317 w 95748"/>
              <a:gd name="connsiteY1" fmla="*/ 90967 h 360651"/>
              <a:gd name="connsiteX2" fmla="*/ 24619 w 95748"/>
              <a:gd name="connsiteY2" fmla="*/ 169457 h 360651"/>
              <a:gd name="connsiteX3" fmla="*/ 28544 w 95748"/>
              <a:gd name="connsiteY3" fmla="*/ 212626 h 360651"/>
              <a:gd name="connsiteX4" fmla="*/ 63864 w 95748"/>
              <a:gd name="connsiteY4" fmla="*/ 353906 h 360651"/>
              <a:gd name="connsiteX5" fmla="*/ 59940 w 95748"/>
              <a:gd name="connsiteY5" fmla="*/ 326435 h 360651"/>
              <a:gd name="connsiteX6" fmla="*/ 16771 w 95748"/>
              <a:gd name="connsiteY6" fmla="*/ 224399 h 360651"/>
              <a:gd name="connsiteX7" fmla="*/ 4997 w 95748"/>
              <a:gd name="connsiteY7" fmla="*/ 141985 h 360651"/>
              <a:gd name="connsiteX8" fmla="*/ 95260 w 95748"/>
              <a:gd name="connsiteY8" fmla="*/ 705 h 36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48" h="360651">
                <a:moveTo>
                  <a:pt x="95260" y="705"/>
                </a:moveTo>
                <a:cubicBezTo>
                  <a:pt x="101147" y="-7798"/>
                  <a:pt x="52090" y="62842"/>
                  <a:pt x="40317" y="90967"/>
                </a:cubicBezTo>
                <a:cubicBezTo>
                  <a:pt x="28543" y="119092"/>
                  <a:pt x="26581" y="149181"/>
                  <a:pt x="24619" y="169457"/>
                </a:cubicBezTo>
                <a:cubicBezTo>
                  <a:pt x="22657" y="189734"/>
                  <a:pt x="22003" y="181885"/>
                  <a:pt x="28544" y="212626"/>
                </a:cubicBezTo>
                <a:cubicBezTo>
                  <a:pt x="35085" y="243367"/>
                  <a:pt x="63864" y="353906"/>
                  <a:pt x="63864" y="353906"/>
                </a:cubicBezTo>
                <a:cubicBezTo>
                  <a:pt x="69097" y="372874"/>
                  <a:pt x="67789" y="348019"/>
                  <a:pt x="59940" y="326435"/>
                </a:cubicBezTo>
                <a:cubicBezTo>
                  <a:pt x="52091" y="304851"/>
                  <a:pt x="25928" y="255141"/>
                  <a:pt x="16771" y="224399"/>
                </a:cubicBezTo>
                <a:cubicBezTo>
                  <a:pt x="7614" y="193657"/>
                  <a:pt x="-8085" y="174035"/>
                  <a:pt x="4997" y="141985"/>
                </a:cubicBezTo>
                <a:cubicBezTo>
                  <a:pt x="18078" y="109935"/>
                  <a:pt x="89373" y="9208"/>
                  <a:pt x="95260" y="705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87A9DBC9-A8C0-AEC5-7E05-6F144F322AB0}"/>
              </a:ext>
            </a:extLst>
          </p:cNvPr>
          <p:cNvSpPr/>
          <p:nvPr/>
        </p:nvSpPr>
        <p:spPr>
          <a:xfrm>
            <a:off x="3775093" y="4098791"/>
            <a:ext cx="804473" cy="387080"/>
          </a:xfrm>
          <a:custGeom>
            <a:avLst/>
            <a:gdLst>
              <a:gd name="connsiteX0" fmla="*/ 8013 w 804473"/>
              <a:gd name="connsiteY0" fmla="*/ 353680 h 387080"/>
              <a:gd name="connsiteX1" fmla="*/ 318789 w 804473"/>
              <a:gd name="connsiteY1" fmla="*/ 156456 h 387080"/>
              <a:gd name="connsiteX2" fmla="*/ 384531 w 804473"/>
              <a:gd name="connsiteY2" fmla="*/ 192315 h 387080"/>
              <a:gd name="connsiteX3" fmla="*/ 683354 w 804473"/>
              <a:gd name="connsiteY3" fmla="*/ 335750 h 387080"/>
              <a:gd name="connsiteX4" fmla="*/ 802883 w 804473"/>
              <a:gd name="connsiteY4" fmla="*/ 383562 h 387080"/>
              <a:gd name="connsiteX5" fmla="*/ 737142 w 804473"/>
              <a:gd name="connsiteY5" fmla="*/ 252080 h 387080"/>
              <a:gd name="connsiteX6" fmla="*/ 533942 w 804473"/>
              <a:gd name="connsiteY6" fmla="*/ 72785 h 387080"/>
              <a:gd name="connsiteX7" fmla="*/ 372578 w 804473"/>
              <a:gd name="connsiteY7" fmla="*/ 1068 h 387080"/>
              <a:gd name="connsiteX8" fmla="*/ 115589 w 804473"/>
              <a:gd name="connsiteY8" fmla="*/ 120597 h 387080"/>
              <a:gd name="connsiteX9" fmla="*/ 8013 w 804473"/>
              <a:gd name="connsiteY9" fmla="*/ 353680 h 38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473" h="387080">
                <a:moveTo>
                  <a:pt x="8013" y="353680"/>
                </a:moveTo>
                <a:cubicBezTo>
                  <a:pt x="41880" y="359656"/>
                  <a:pt x="256036" y="183350"/>
                  <a:pt x="318789" y="156456"/>
                </a:cubicBezTo>
                <a:cubicBezTo>
                  <a:pt x="381542" y="129562"/>
                  <a:pt x="323770" y="162433"/>
                  <a:pt x="384531" y="192315"/>
                </a:cubicBezTo>
                <a:cubicBezTo>
                  <a:pt x="445292" y="222197"/>
                  <a:pt x="613629" y="303876"/>
                  <a:pt x="683354" y="335750"/>
                </a:cubicBezTo>
                <a:cubicBezTo>
                  <a:pt x="753079" y="367624"/>
                  <a:pt x="793918" y="397507"/>
                  <a:pt x="802883" y="383562"/>
                </a:cubicBezTo>
                <a:cubicBezTo>
                  <a:pt x="811848" y="369617"/>
                  <a:pt x="781966" y="303876"/>
                  <a:pt x="737142" y="252080"/>
                </a:cubicBezTo>
                <a:cubicBezTo>
                  <a:pt x="692318" y="200284"/>
                  <a:pt x="594703" y="114620"/>
                  <a:pt x="533942" y="72785"/>
                </a:cubicBezTo>
                <a:cubicBezTo>
                  <a:pt x="473181" y="30950"/>
                  <a:pt x="442304" y="-6901"/>
                  <a:pt x="372578" y="1068"/>
                </a:cubicBezTo>
                <a:cubicBezTo>
                  <a:pt x="302853" y="9037"/>
                  <a:pt x="176350" y="66809"/>
                  <a:pt x="115589" y="120597"/>
                </a:cubicBezTo>
                <a:cubicBezTo>
                  <a:pt x="54828" y="174385"/>
                  <a:pt x="-25854" y="347704"/>
                  <a:pt x="8013" y="35368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CED0C21F-628D-584C-7952-7BE54EB3DB31}"/>
              </a:ext>
            </a:extLst>
          </p:cNvPr>
          <p:cNvSpPr/>
          <p:nvPr/>
        </p:nvSpPr>
        <p:spPr>
          <a:xfrm>
            <a:off x="2790794" y="4158593"/>
            <a:ext cx="149880" cy="275557"/>
          </a:xfrm>
          <a:custGeom>
            <a:avLst/>
            <a:gdLst>
              <a:gd name="connsiteX0" fmla="*/ 12731 w 149880"/>
              <a:gd name="connsiteY0" fmla="*/ 241957 h 275557"/>
              <a:gd name="connsiteX1" fmla="*/ 31 w 149880"/>
              <a:gd name="connsiteY1" fmla="*/ 143532 h 275557"/>
              <a:gd name="connsiteX2" fmla="*/ 9556 w 149880"/>
              <a:gd name="connsiteY2" fmla="*/ 32407 h 275557"/>
              <a:gd name="connsiteX3" fmla="*/ 22256 w 149880"/>
              <a:gd name="connsiteY3" fmla="*/ 657 h 275557"/>
              <a:gd name="connsiteX4" fmla="*/ 47656 w 149880"/>
              <a:gd name="connsiteY4" fmla="*/ 13357 h 275557"/>
              <a:gd name="connsiteX5" fmla="*/ 149256 w 149880"/>
              <a:gd name="connsiteY5" fmla="*/ 41932 h 275557"/>
              <a:gd name="connsiteX6" fmla="*/ 88931 w 149880"/>
              <a:gd name="connsiteY6" fmla="*/ 83207 h 275557"/>
              <a:gd name="connsiteX7" fmla="*/ 57181 w 149880"/>
              <a:gd name="connsiteY7" fmla="*/ 121307 h 275557"/>
              <a:gd name="connsiteX8" fmla="*/ 41306 w 149880"/>
              <a:gd name="connsiteY8" fmla="*/ 165757 h 275557"/>
              <a:gd name="connsiteX9" fmla="*/ 63531 w 149880"/>
              <a:gd name="connsiteY9" fmla="*/ 270532 h 275557"/>
              <a:gd name="connsiteX10" fmla="*/ 12731 w 149880"/>
              <a:gd name="connsiteY10" fmla="*/ 241957 h 27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880" h="275557">
                <a:moveTo>
                  <a:pt x="12731" y="241957"/>
                </a:moveTo>
                <a:cubicBezTo>
                  <a:pt x="2148" y="220790"/>
                  <a:pt x="560" y="178457"/>
                  <a:pt x="31" y="143532"/>
                </a:cubicBezTo>
                <a:cubicBezTo>
                  <a:pt x="-498" y="108607"/>
                  <a:pt x="5852" y="56219"/>
                  <a:pt x="9556" y="32407"/>
                </a:cubicBezTo>
                <a:cubicBezTo>
                  <a:pt x="13260" y="8594"/>
                  <a:pt x="15906" y="3832"/>
                  <a:pt x="22256" y="657"/>
                </a:cubicBezTo>
                <a:cubicBezTo>
                  <a:pt x="28606" y="-2518"/>
                  <a:pt x="26490" y="6478"/>
                  <a:pt x="47656" y="13357"/>
                </a:cubicBezTo>
                <a:cubicBezTo>
                  <a:pt x="68822" y="20236"/>
                  <a:pt x="142377" y="30290"/>
                  <a:pt x="149256" y="41932"/>
                </a:cubicBezTo>
                <a:cubicBezTo>
                  <a:pt x="156135" y="53574"/>
                  <a:pt x="104277" y="69978"/>
                  <a:pt x="88931" y="83207"/>
                </a:cubicBezTo>
                <a:cubicBezTo>
                  <a:pt x="73585" y="96436"/>
                  <a:pt x="65119" y="107549"/>
                  <a:pt x="57181" y="121307"/>
                </a:cubicBezTo>
                <a:cubicBezTo>
                  <a:pt x="49244" y="135065"/>
                  <a:pt x="40248" y="140886"/>
                  <a:pt x="41306" y="165757"/>
                </a:cubicBezTo>
                <a:cubicBezTo>
                  <a:pt x="42364" y="190628"/>
                  <a:pt x="65119" y="255186"/>
                  <a:pt x="63531" y="270532"/>
                </a:cubicBezTo>
                <a:cubicBezTo>
                  <a:pt x="61944" y="285878"/>
                  <a:pt x="23314" y="263124"/>
                  <a:pt x="12731" y="2419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1F639631-C707-6D74-2E87-0F61B89013A6}"/>
              </a:ext>
            </a:extLst>
          </p:cNvPr>
          <p:cNvSpPr/>
          <p:nvPr/>
        </p:nvSpPr>
        <p:spPr>
          <a:xfrm>
            <a:off x="2689698" y="4104567"/>
            <a:ext cx="342087" cy="384965"/>
          </a:xfrm>
          <a:custGeom>
            <a:avLst/>
            <a:gdLst>
              <a:gd name="connsiteX0" fmla="*/ 147845 w 342087"/>
              <a:gd name="connsiteY0" fmla="*/ 380347 h 384965"/>
              <a:gd name="connsiteX1" fmla="*/ 111559 w 342087"/>
              <a:gd name="connsiteY1" fmla="*/ 155376 h 384965"/>
              <a:gd name="connsiteX2" fmla="*/ 133331 w 342087"/>
              <a:gd name="connsiteY2" fmla="*/ 119090 h 384965"/>
              <a:gd name="connsiteX3" fmla="*/ 336531 w 342087"/>
              <a:gd name="connsiteY3" fmla="*/ 148119 h 384965"/>
              <a:gd name="connsiteX4" fmla="*/ 263959 w 342087"/>
              <a:gd name="connsiteY4" fmla="*/ 10233 h 384965"/>
              <a:gd name="connsiteX5" fmla="*/ 46245 w 342087"/>
              <a:gd name="connsiteY5" fmla="*/ 24747 h 384965"/>
              <a:gd name="connsiteX6" fmla="*/ 2702 w 342087"/>
              <a:gd name="connsiteY6" fmla="*/ 140862 h 384965"/>
              <a:gd name="connsiteX7" fmla="*/ 9959 w 342087"/>
              <a:gd name="connsiteY7" fmla="*/ 227947 h 384965"/>
              <a:gd name="connsiteX8" fmla="*/ 53502 w 342087"/>
              <a:gd name="connsiteY8" fmla="*/ 300519 h 384965"/>
              <a:gd name="connsiteX9" fmla="*/ 147845 w 342087"/>
              <a:gd name="connsiteY9" fmla="*/ 380347 h 3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087" h="384965">
                <a:moveTo>
                  <a:pt x="147845" y="380347"/>
                </a:moveTo>
                <a:cubicBezTo>
                  <a:pt x="157521" y="356157"/>
                  <a:pt x="111559" y="155376"/>
                  <a:pt x="111559" y="155376"/>
                </a:cubicBezTo>
                <a:cubicBezTo>
                  <a:pt x="109140" y="111833"/>
                  <a:pt x="95836" y="120299"/>
                  <a:pt x="133331" y="119090"/>
                </a:cubicBezTo>
                <a:cubicBezTo>
                  <a:pt x="170826" y="117881"/>
                  <a:pt x="314760" y="166262"/>
                  <a:pt x="336531" y="148119"/>
                </a:cubicBezTo>
                <a:cubicBezTo>
                  <a:pt x="358302" y="129976"/>
                  <a:pt x="312340" y="30795"/>
                  <a:pt x="263959" y="10233"/>
                </a:cubicBezTo>
                <a:cubicBezTo>
                  <a:pt x="215578" y="-10329"/>
                  <a:pt x="89788" y="2976"/>
                  <a:pt x="46245" y="24747"/>
                </a:cubicBezTo>
                <a:cubicBezTo>
                  <a:pt x="2702" y="46518"/>
                  <a:pt x="8750" y="106995"/>
                  <a:pt x="2702" y="140862"/>
                </a:cubicBezTo>
                <a:cubicBezTo>
                  <a:pt x="-3346" y="174729"/>
                  <a:pt x="1492" y="201338"/>
                  <a:pt x="9959" y="227947"/>
                </a:cubicBezTo>
                <a:cubicBezTo>
                  <a:pt x="18426" y="254556"/>
                  <a:pt x="31731" y="273910"/>
                  <a:pt x="53502" y="300519"/>
                </a:cubicBezTo>
                <a:cubicBezTo>
                  <a:pt x="75273" y="327128"/>
                  <a:pt x="138169" y="404537"/>
                  <a:pt x="147845" y="38034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BBD70125-C969-A7B7-5E01-F2D3651D53C9}"/>
              </a:ext>
            </a:extLst>
          </p:cNvPr>
          <p:cNvSpPr/>
          <p:nvPr/>
        </p:nvSpPr>
        <p:spPr>
          <a:xfrm>
            <a:off x="4089393" y="4127012"/>
            <a:ext cx="225451" cy="41971"/>
          </a:xfrm>
          <a:custGeom>
            <a:avLst/>
            <a:gdLst>
              <a:gd name="connsiteX0" fmla="*/ 7 w 225451"/>
              <a:gd name="connsiteY0" fmla="*/ 13188 h 41971"/>
              <a:gd name="connsiteX1" fmla="*/ 146057 w 225451"/>
              <a:gd name="connsiteY1" fmla="*/ 16363 h 41971"/>
              <a:gd name="connsiteX2" fmla="*/ 225432 w 225451"/>
              <a:gd name="connsiteY2" fmla="*/ 41763 h 41971"/>
              <a:gd name="connsiteX3" fmla="*/ 139707 w 225451"/>
              <a:gd name="connsiteY3" fmla="*/ 488 h 41971"/>
              <a:gd name="connsiteX4" fmla="*/ 7 w 225451"/>
              <a:gd name="connsiteY4" fmla="*/ 13188 h 4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1" h="41971">
                <a:moveTo>
                  <a:pt x="7" y="13188"/>
                </a:moveTo>
                <a:cubicBezTo>
                  <a:pt x="1065" y="15834"/>
                  <a:pt x="108486" y="11601"/>
                  <a:pt x="146057" y="16363"/>
                </a:cubicBezTo>
                <a:cubicBezTo>
                  <a:pt x="183628" y="21125"/>
                  <a:pt x="226490" y="44409"/>
                  <a:pt x="225432" y="41763"/>
                </a:cubicBezTo>
                <a:cubicBezTo>
                  <a:pt x="224374" y="39117"/>
                  <a:pt x="171986" y="3663"/>
                  <a:pt x="139707" y="488"/>
                </a:cubicBezTo>
                <a:cubicBezTo>
                  <a:pt x="107428" y="-2687"/>
                  <a:pt x="-1051" y="10542"/>
                  <a:pt x="7" y="131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57F2221D-6993-D015-2C81-5876BD73F101}"/>
              </a:ext>
            </a:extLst>
          </p:cNvPr>
          <p:cNvSpPr/>
          <p:nvPr/>
        </p:nvSpPr>
        <p:spPr>
          <a:xfrm>
            <a:off x="2847962" y="4143058"/>
            <a:ext cx="146084" cy="74574"/>
          </a:xfrm>
          <a:custGeom>
            <a:avLst/>
            <a:gdLst>
              <a:gd name="connsiteX0" fmla="*/ 13 w 146084"/>
              <a:gd name="connsiteY0" fmla="*/ 317 h 74574"/>
              <a:gd name="connsiteX1" fmla="*/ 82563 w 146084"/>
              <a:gd name="connsiteY1" fmla="*/ 38417 h 74574"/>
              <a:gd name="connsiteX2" fmla="*/ 146063 w 146084"/>
              <a:gd name="connsiteY2" fmla="*/ 73342 h 74574"/>
              <a:gd name="connsiteX3" fmla="*/ 88913 w 146084"/>
              <a:gd name="connsiteY3" fmla="*/ 60642 h 74574"/>
              <a:gd name="connsiteX4" fmla="*/ 13 w 146084"/>
              <a:gd name="connsiteY4" fmla="*/ 317 h 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84" h="74574">
                <a:moveTo>
                  <a:pt x="13" y="317"/>
                </a:moveTo>
                <a:cubicBezTo>
                  <a:pt x="-1045" y="-3387"/>
                  <a:pt x="58221" y="26246"/>
                  <a:pt x="82563" y="38417"/>
                </a:cubicBezTo>
                <a:cubicBezTo>
                  <a:pt x="106905" y="50588"/>
                  <a:pt x="145005" y="69638"/>
                  <a:pt x="146063" y="73342"/>
                </a:cubicBezTo>
                <a:cubicBezTo>
                  <a:pt x="147121" y="77046"/>
                  <a:pt x="109550" y="72284"/>
                  <a:pt x="88913" y="60642"/>
                </a:cubicBezTo>
                <a:cubicBezTo>
                  <a:pt x="68276" y="49000"/>
                  <a:pt x="1071" y="4021"/>
                  <a:pt x="13" y="3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6CF043AA-3839-DCC0-37D7-1C63B17BB5AF}"/>
              </a:ext>
            </a:extLst>
          </p:cNvPr>
          <p:cNvSpPr/>
          <p:nvPr/>
        </p:nvSpPr>
        <p:spPr>
          <a:xfrm>
            <a:off x="2725406" y="4121147"/>
            <a:ext cx="94071" cy="207773"/>
          </a:xfrm>
          <a:custGeom>
            <a:avLst/>
            <a:gdLst>
              <a:gd name="connsiteX0" fmla="*/ 93994 w 94071"/>
              <a:gd name="connsiteY0" fmla="*/ 3 h 207773"/>
              <a:gd name="connsiteX1" fmla="*/ 17794 w 94071"/>
              <a:gd name="connsiteY1" fmla="*/ 76203 h 207773"/>
              <a:gd name="connsiteX2" fmla="*/ 17794 w 94071"/>
              <a:gd name="connsiteY2" fmla="*/ 142878 h 207773"/>
              <a:gd name="connsiteX3" fmla="*/ 20969 w 94071"/>
              <a:gd name="connsiteY3" fmla="*/ 206378 h 207773"/>
              <a:gd name="connsiteX4" fmla="*/ 1919 w 94071"/>
              <a:gd name="connsiteY4" fmla="*/ 79378 h 207773"/>
              <a:gd name="connsiteX5" fmla="*/ 93994 w 94071"/>
              <a:gd name="connsiteY5" fmla="*/ 3 h 20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71" h="207773">
                <a:moveTo>
                  <a:pt x="93994" y="3"/>
                </a:moveTo>
                <a:cubicBezTo>
                  <a:pt x="96640" y="-526"/>
                  <a:pt x="30494" y="52391"/>
                  <a:pt x="17794" y="76203"/>
                </a:cubicBezTo>
                <a:cubicBezTo>
                  <a:pt x="5094" y="100016"/>
                  <a:pt x="17265" y="121182"/>
                  <a:pt x="17794" y="142878"/>
                </a:cubicBezTo>
                <a:cubicBezTo>
                  <a:pt x="18323" y="164574"/>
                  <a:pt x="23615" y="216961"/>
                  <a:pt x="20969" y="206378"/>
                </a:cubicBezTo>
                <a:cubicBezTo>
                  <a:pt x="18323" y="195795"/>
                  <a:pt x="-7077" y="110599"/>
                  <a:pt x="1919" y="79378"/>
                </a:cubicBezTo>
                <a:cubicBezTo>
                  <a:pt x="10915" y="48157"/>
                  <a:pt x="91348" y="532"/>
                  <a:pt x="9399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B0C1AF9B-C65A-51F4-89B5-453C88ACBEB6}"/>
              </a:ext>
            </a:extLst>
          </p:cNvPr>
          <p:cNvSpPr/>
          <p:nvPr/>
        </p:nvSpPr>
        <p:spPr>
          <a:xfrm>
            <a:off x="2752712" y="4390044"/>
            <a:ext cx="121862" cy="96236"/>
          </a:xfrm>
          <a:custGeom>
            <a:avLst/>
            <a:gdLst>
              <a:gd name="connsiteX0" fmla="*/ 13 w 121862"/>
              <a:gd name="connsiteY0" fmla="*/ 981 h 96236"/>
              <a:gd name="connsiteX1" fmla="*/ 79388 w 121862"/>
              <a:gd name="connsiteY1" fmla="*/ 45431 h 96236"/>
              <a:gd name="connsiteX2" fmla="*/ 117488 w 121862"/>
              <a:gd name="connsiteY2" fmla="*/ 96231 h 96236"/>
              <a:gd name="connsiteX3" fmla="*/ 117488 w 121862"/>
              <a:gd name="connsiteY3" fmla="*/ 48606 h 96236"/>
              <a:gd name="connsiteX4" fmla="*/ 85738 w 121862"/>
              <a:gd name="connsiteY4" fmla="*/ 16856 h 96236"/>
              <a:gd name="connsiteX5" fmla="*/ 13 w 121862"/>
              <a:gd name="connsiteY5" fmla="*/ 981 h 9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62" h="96236">
                <a:moveTo>
                  <a:pt x="13" y="981"/>
                </a:moveTo>
                <a:cubicBezTo>
                  <a:pt x="-1045" y="5743"/>
                  <a:pt x="59809" y="29556"/>
                  <a:pt x="79388" y="45431"/>
                </a:cubicBezTo>
                <a:cubicBezTo>
                  <a:pt x="98967" y="61306"/>
                  <a:pt x="111138" y="95702"/>
                  <a:pt x="117488" y="96231"/>
                </a:cubicBezTo>
                <a:cubicBezTo>
                  <a:pt x="123838" y="96760"/>
                  <a:pt x="122780" y="61835"/>
                  <a:pt x="117488" y="48606"/>
                </a:cubicBezTo>
                <a:cubicBezTo>
                  <a:pt x="112196" y="35377"/>
                  <a:pt x="102671" y="23735"/>
                  <a:pt x="85738" y="16856"/>
                </a:cubicBezTo>
                <a:cubicBezTo>
                  <a:pt x="68805" y="9977"/>
                  <a:pt x="1071" y="-3781"/>
                  <a:pt x="13" y="9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B1799F77-2007-05B0-4C81-BB554B3CF1AD}"/>
              </a:ext>
            </a:extLst>
          </p:cNvPr>
          <p:cNvSpPr/>
          <p:nvPr/>
        </p:nvSpPr>
        <p:spPr>
          <a:xfrm>
            <a:off x="2749404" y="4400284"/>
            <a:ext cx="117759" cy="60626"/>
          </a:xfrm>
          <a:custGeom>
            <a:avLst/>
            <a:gdLst>
              <a:gd name="connsiteX0" fmla="*/ 146 w 117759"/>
              <a:gd name="connsiteY0" fmla="*/ 266 h 60626"/>
              <a:gd name="connsiteX1" fmla="*/ 50946 w 117759"/>
              <a:gd name="connsiteY1" fmla="*/ 38366 h 60626"/>
              <a:gd name="connsiteX2" fmla="*/ 117621 w 117759"/>
              <a:gd name="connsiteY2" fmla="*/ 35191 h 60626"/>
              <a:gd name="connsiteX3" fmla="*/ 66821 w 117759"/>
              <a:gd name="connsiteY3" fmla="*/ 60591 h 60626"/>
              <a:gd name="connsiteX4" fmla="*/ 146 w 117759"/>
              <a:gd name="connsiteY4" fmla="*/ 266 h 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59" h="60626">
                <a:moveTo>
                  <a:pt x="146" y="266"/>
                </a:moveTo>
                <a:cubicBezTo>
                  <a:pt x="-2500" y="-3438"/>
                  <a:pt x="31367" y="32545"/>
                  <a:pt x="50946" y="38366"/>
                </a:cubicBezTo>
                <a:cubicBezTo>
                  <a:pt x="70525" y="44187"/>
                  <a:pt x="114975" y="31487"/>
                  <a:pt x="117621" y="35191"/>
                </a:cubicBezTo>
                <a:cubicBezTo>
                  <a:pt x="120267" y="38895"/>
                  <a:pt x="84283" y="61649"/>
                  <a:pt x="66821" y="60591"/>
                </a:cubicBezTo>
                <a:cubicBezTo>
                  <a:pt x="49359" y="59533"/>
                  <a:pt x="2792" y="3970"/>
                  <a:pt x="146" y="26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30542E14-E3BD-A3E4-B575-248237F76EA5}"/>
              </a:ext>
            </a:extLst>
          </p:cNvPr>
          <p:cNvSpPr/>
          <p:nvPr/>
        </p:nvSpPr>
        <p:spPr>
          <a:xfrm>
            <a:off x="3006630" y="4263279"/>
            <a:ext cx="101695" cy="67592"/>
          </a:xfrm>
          <a:custGeom>
            <a:avLst/>
            <a:gdLst>
              <a:gd name="connsiteX0" fmla="*/ 95 w 101695"/>
              <a:gd name="connsiteY0" fmla="*/ 38846 h 67592"/>
              <a:gd name="connsiteX1" fmla="*/ 50895 w 101695"/>
              <a:gd name="connsiteY1" fmla="*/ 13446 h 67592"/>
              <a:gd name="connsiteX2" fmla="*/ 66770 w 101695"/>
              <a:gd name="connsiteY2" fmla="*/ 19796 h 67592"/>
              <a:gd name="connsiteX3" fmla="*/ 101695 w 101695"/>
              <a:gd name="connsiteY3" fmla="*/ 67421 h 67592"/>
              <a:gd name="connsiteX4" fmla="*/ 66770 w 101695"/>
              <a:gd name="connsiteY4" fmla="*/ 746 h 67592"/>
              <a:gd name="connsiteX5" fmla="*/ 95 w 101695"/>
              <a:gd name="connsiteY5" fmla="*/ 38846 h 6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95" h="67592">
                <a:moveTo>
                  <a:pt x="95" y="38846"/>
                </a:moveTo>
                <a:cubicBezTo>
                  <a:pt x="-2551" y="40963"/>
                  <a:pt x="50895" y="13446"/>
                  <a:pt x="50895" y="13446"/>
                </a:cubicBezTo>
                <a:cubicBezTo>
                  <a:pt x="62008" y="10271"/>
                  <a:pt x="58303" y="10800"/>
                  <a:pt x="66770" y="19796"/>
                </a:cubicBezTo>
                <a:cubicBezTo>
                  <a:pt x="75237" y="28792"/>
                  <a:pt x="101695" y="70596"/>
                  <a:pt x="101695" y="67421"/>
                </a:cubicBezTo>
                <a:cubicBezTo>
                  <a:pt x="101695" y="64246"/>
                  <a:pt x="80528" y="7625"/>
                  <a:pt x="66770" y="746"/>
                </a:cubicBezTo>
                <a:cubicBezTo>
                  <a:pt x="53012" y="-6133"/>
                  <a:pt x="2741" y="36729"/>
                  <a:pt x="95" y="388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30ED218E-39DB-5ABA-4DD8-A1C1CBB4F9BF}"/>
              </a:ext>
            </a:extLst>
          </p:cNvPr>
          <p:cNvSpPr/>
          <p:nvPr/>
        </p:nvSpPr>
        <p:spPr>
          <a:xfrm>
            <a:off x="3060700" y="5197289"/>
            <a:ext cx="98489" cy="153094"/>
          </a:xfrm>
          <a:custGeom>
            <a:avLst/>
            <a:gdLst>
              <a:gd name="connsiteX0" fmla="*/ 3175 w 98489"/>
              <a:gd name="connsiteY0" fmla="*/ 186 h 153094"/>
              <a:gd name="connsiteX1" fmla="*/ 9525 w 98489"/>
              <a:gd name="connsiteY1" fmla="*/ 66861 h 153094"/>
              <a:gd name="connsiteX2" fmla="*/ 34925 w 98489"/>
              <a:gd name="connsiteY2" fmla="*/ 108136 h 153094"/>
              <a:gd name="connsiteX3" fmla="*/ 98425 w 98489"/>
              <a:gd name="connsiteY3" fmla="*/ 152586 h 153094"/>
              <a:gd name="connsiteX4" fmla="*/ 22225 w 98489"/>
              <a:gd name="connsiteY4" fmla="*/ 130361 h 153094"/>
              <a:gd name="connsiteX5" fmla="*/ 9525 w 98489"/>
              <a:gd name="connsiteY5" fmla="*/ 101786 h 153094"/>
              <a:gd name="connsiteX6" fmla="*/ 0 w 98489"/>
              <a:gd name="connsiteY6" fmla="*/ 89086 h 153094"/>
              <a:gd name="connsiteX7" fmla="*/ 3175 w 98489"/>
              <a:gd name="connsiteY7" fmla="*/ 186 h 1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89" h="153094">
                <a:moveTo>
                  <a:pt x="3175" y="186"/>
                </a:moveTo>
                <a:cubicBezTo>
                  <a:pt x="4762" y="-3518"/>
                  <a:pt x="4233" y="48869"/>
                  <a:pt x="9525" y="66861"/>
                </a:cubicBezTo>
                <a:cubicBezTo>
                  <a:pt x="14817" y="84853"/>
                  <a:pt x="20108" y="93849"/>
                  <a:pt x="34925" y="108136"/>
                </a:cubicBezTo>
                <a:cubicBezTo>
                  <a:pt x="49742" y="122423"/>
                  <a:pt x="100542" y="148882"/>
                  <a:pt x="98425" y="152586"/>
                </a:cubicBezTo>
                <a:cubicBezTo>
                  <a:pt x="96308" y="156290"/>
                  <a:pt x="37042" y="138828"/>
                  <a:pt x="22225" y="130361"/>
                </a:cubicBezTo>
                <a:cubicBezTo>
                  <a:pt x="7408" y="121894"/>
                  <a:pt x="13229" y="108665"/>
                  <a:pt x="9525" y="101786"/>
                </a:cubicBezTo>
                <a:cubicBezTo>
                  <a:pt x="5821" y="94907"/>
                  <a:pt x="0" y="100198"/>
                  <a:pt x="0" y="89086"/>
                </a:cubicBezTo>
                <a:cubicBezTo>
                  <a:pt x="0" y="77974"/>
                  <a:pt x="1588" y="3890"/>
                  <a:pt x="3175" y="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62479ECB-AADA-7806-7665-1DA1B0A40A48}"/>
              </a:ext>
            </a:extLst>
          </p:cNvPr>
          <p:cNvSpPr/>
          <p:nvPr/>
        </p:nvSpPr>
        <p:spPr>
          <a:xfrm>
            <a:off x="3390886" y="5155873"/>
            <a:ext cx="155607" cy="67218"/>
          </a:xfrm>
          <a:custGeom>
            <a:avLst/>
            <a:gdLst>
              <a:gd name="connsiteX0" fmla="*/ 14 w 155607"/>
              <a:gd name="connsiteY0" fmla="*/ 47952 h 67218"/>
              <a:gd name="connsiteX1" fmla="*/ 85739 w 155607"/>
              <a:gd name="connsiteY1" fmla="*/ 22552 h 67218"/>
              <a:gd name="connsiteX2" fmla="*/ 155589 w 155607"/>
              <a:gd name="connsiteY2" fmla="*/ 67002 h 67218"/>
              <a:gd name="connsiteX3" fmla="*/ 79389 w 155607"/>
              <a:gd name="connsiteY3" fmla="*/ 327 h 67218"/>
              <a:gd name="connsiteX4" fmla="*/ 14 w 155607"/>
              <a:gd name="connsiteY4" fmla="*/ 47952 h 6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07" h="67218">
                <a:moveTo>
                  <a:pt x="14" y="47952"/>
                </a:moveTo>
                <a:cubicBezTo>
                  <a:pt x="1072" y="51656"/>
                  <a:pt x="59810" y="19377"/>
                  <a:pt x="85739" y="22552"/>
                </a:cubicBezTo>
                <a:cubicBezTo>
                  <a:pt x="111668" y="25727"/>
                  <a:pt x="156647" y="70706"/>
                  <a:pt x="155589" y="67002"/>
                </a:cubicBezTo>
                <a:cubicBezTo>
                  <a:pt x="154531" y="63298"/>
                  <a:pt x="102143" y="5090"/>
                  <a:pt x="79389" y="327"/>
                </a:cubicBezTo>
                <a:cubicBezTo>
                  <a:pt x="56635" y="-4436"/>
                  <a:pt x="-1044" y="44248"/>
                  <a:pt x="14" y="479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C3054CAB-B896-0B66-73D2-843884F53B57}"/>
              </a:ext>
            </a:extLst>
          </p:cNvPr>
          <p:cNvSpPr/>
          <p:nvPr/>
        </p:nvSpPr>
        <p:spPr>
          <a:xfrm>
            <a:off x="3104925" y="5216012"/>
            <a:ext cx="248204" cy="65997"/>
          </a:xfrm>
          <a:custGeom>
            <a:avLst/>
            <a:gdLst>
              <a:gd name="connsiteX0" fmla="*/ 225 w 248204"/>
              <a:gd name="connsiteY0" fmla="*/ 38613 h 65997"/>
              <a:gd name="connsiteX1" fmla="*/ 95475 w 248204"/>
              <a:gd name="connsiteY1" fmla="*/ 513 h 65997"/>
              <a:gd name="connsiteX2" fmla="*/ 168500 w 248204"/>
              <a:gd name="connsiteY2" fmla="*/ 19563 h 65997"/>
              <a:gd name="connsiteX3" fmla="*/ 247875 w 248204"/>
              <a:gd name="connsiteY3" fmla="*/ 60838 h 65997"/>
              <a:gd name="connsiteX4" fmla="*/ 193900 w 248204"/>
              <a:gd name="connsiteY4" fmla="*/ 60838 h 65997"/>
              <a:gd name="connsiteX5" fmla="*/ 124050 w 248204"/>
              <a:gd name="connsiteY5" fmla="*/ 19563 h 65997"/>
              <a:gd name="connsiteX6" fmla="*/ 225 w 248204"/>
              <a:gd name="connsiteY6" fmla="*/ 38613 h 6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204" h="65997">
                <a:moveTo>
                  <a:pt x="225" y="38613"/>
                </a:moveTo>
                <a:cubicBezTo>
                  <a:pt x="-4537" y="35438"/>
                  <a:pt x="67429" y="3688"/>
                  <a:pt x="95475" y="513"/>
                </a:cubicBezTo>
                <a:cubicBezTo>
                  <a:pt x="123521" y="-2662"/>
                  <a:pt x="143100" y="9509"/>
                  <a:pt x="168500" y="19563"/>
                </a:cubicBezTo>
                <a:cubicBezTo>
                  <a:pt x="193900" y="29617"/>
                  <a:pt x="243642" y="53959"/>
                  <a:pt x="247875" y="60838"/>
                </a:cubicBezTo>
                <a:cubicBezTo>
                  <a:pt x="252108" y="67717"/>
                  <a:pt x="214537" y="67717"/>
                  <a:pt x="193900" y="60838"/>
                </a:cubicBezTo>
                <a:cubicBezTo>
                  <a:pt x="173263" y="53959"/>
                  <a:pt x="149979" y="21150"/>
                  <a:pt x="124050" y="19563"/>
                </a:cubicBezTo>
                <a:cubicBezTo>
                  <a:pt x="98121" y="17975"/>
                  <a:pt x="4987" y="41788"/>
                  <a:pt x="225" y="3861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E9DE45CC-1B72-27C1-65CC-82D754D5C17A}"/>
              </a:ext>
            </a:extLst>
          </p:cNvPr>
          <p:cNvSpPr/>
          <p:nvPr/>
        </p:nvSpPr>
        <p:spPr>
          <a:xfrm>
            <a:off x="2930217" y="3521072"/>
            <a:ext cx="175470" cy="657549"/>
          </a:xfrm>
          <a:custGeom>
            <a:avLst/>
            <a:gdLst>
              <a:gd name="connsiteX0" fmla="*/ 38408 w 175470"/>
              <a:gd name="connsiteY0" fmla="*/ 3 h 657549"/>
              <a:gd name="connsiteX1" fmla="*/ 25708 w 175470"/>
              <a:gd name="connsiteY1" fmla="*/ 320678 h 657549"/>
              <a:gd name="connsiteX2" fmla="*/ 308 w 175470"/>
              <a:gd name="connsiteY2" fmla="*/ 488953 h 657549"/>
              <a:gd name="connsiteX3" fmla="*/ 44758 w 175470"/>
              <a:gd name="connsiteY3" fmla="*/ 377828 h 657549"/>
              <a:gd name="connsiteX4" fmla="*/ 108258 w 175470"/>
              <a:gd name="connsiteY4" fmla="*/ 498478 h 657549"/>
              <a:gd name="connsiteX5" fmla="*/ 174933 w 175470"/>
              <a:gd name="connsiteY5" fmla="*/ 657228 h 657549"/>
              <a:gd name="connsiteX6" fmla="*/ 136833 w 175470"/>
              <a:gd name="connsiteY6" fmla="*/ 530228 h 657549"/>
              <a:gd name="connsiteX7" fmla="*/ 86033 w 175470"/>
              <a:gd name="connsiteY7" fmla="*/ 228603 h 657549"/>
              <a:gd name="connsiteX8" fmla="*/ 82858 w 175470"/>
              <a:gd name="connsiteY8" fmla="*/ 314328 h 657549"/>
              <a:gd name="connsiteX9" fmla="*/ 38408 w 175470"/>
              <a:gd name="connsiteY9" fmla="*/ 3 h 65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470" h="657549">
                <a:moveTo>
                  <a:pt x="38408" y="3"/>
                </a:moveTo>
                <a:cubicBezTo>
                  <a:pt x="28883" y="1061"/>
                  <a:pt x="32058" y="239186"/>
                  <a:pt x="25708" y="320678"/>
                </a:cubicBezTo>
                <a:cubicBezTo>
                  <a:pt x="19358" y="402170"/>
                  <a:pt x="-2867" y="479428"/>
                  <a:pt x="308" y="488953"/>
                </a:cubicBezTo>
                <a:cubicBezTo>
                  <a:pt x="3483" y="498478"/>
                  <a:pt x="26766" y="376241"/>
                  <a:pt x="44758" y="377828"/>
                </a:cubicBezTo>
                <a:cubicBezTo>
                  <a:pt x="62750" y="379416"/>
                  <a:pt x="86562" y="451911"/>
                  <a:pt x="108258" y="498478"/>
                </a:cubicBezTo>
                <a:cubicBezTo>
                  <a:pt x="129954" y="545045"/>
                  <a:pt x="170171" y="651936"/>
                  <a:pt x="174933" y="657228"/>
                </a:cubicBezTo>
                <a:cubicBezTo>
                  <a:pt x="179696" y="662520"/>
                  <a:pt x="151650" y="601665"/>
                  <a:pt x="136833" y="530228"/>
                </a:cubicBezTo>
                <a:cubicBezTo>
                  <a:pt x="122016" y="458791"/>
                  <a:pt x="95029" y="264586"/>
                  <a:pt x="86033" y="228603"/>
                </a:cubicBezTo>
                <a:cubicBezTo>
                  <a:pt x="77037" y="192620"/>
                  <a:pt x="87620" y="351899"/>
                  <a:pt x="82858" y="314328"/>
                </a:cubicBezTo>
                <a:cubicBezTo>
                  <a:pt x="78096" y="276757"/>
                  <a:pt x="47933" y="-1055"/>
                  <a:pt x="38408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A75B98BD-2024-9BEC-52C0-3B8F98EB1D56}"/>
              </a:ext>
            </a:extLst>
          </p:cNvPr>
          <p:cNvSpPr/>
          <p:nvPr/>
        </p:nvSpPr>
        <p:spPr>
          <a:xfrm>
            <a:off x="2723545" y="3529277"/>
            <a:ext cx="430683" cy="767672"/>
          </a:xfrm>
          <a:custGeom>
            <a:avLst/>
            <a:gdLst>
              <a:gd name="connsiteX0" fmla="*/ 226030 w 430683"/>
              <a:gd name="connsiteY0" fmla="*/ 169598 h 767672"/>
              <a:gd name="connsiteX1" fmla="*/ 292705 w 430683"/>
              <a:gd name="connsiteY1" fmla="*/ 468048 h 767672"/>
              <a:gd name="connsiteX2" fmla="*/ 429230 w 430683"/>
              <a:gd name="connsiteY2" fmla="*/ 760148 h 767672"/>
              <a:gd name="connsiteX3" fmla="*/ 353030 w 430683"/>
              <a:gd name="connsiteY3" fmla="*/ 677598 h 767672"/>
              <a:gd name="connsiteX4" fmla="*/ 175230 w 430683"/>
              <a:gd name="connsiteY4" fmla="*/ 636323 h 767672"/>
              <a:gd name="connsiteX5" fmla="*/ 283180 w 430683"/>
              <a:gd name="connsiteY5" fmla="*/ 722048 h 767672"/>
              <a:gd name="connsiteX6" fmla="*/ 51405 w 430683"/>
              <a:gd name="connsiteY6" fmla="*/ 652198 h 767672"/>
              <a:gd name="connsiteX7" fmla="*/ 605 w 430683"/>
              <a:gd name="connsiteY7" fmla="*/ 728398 h 767672"/>
              <a:gd name="connsiteX8" fmla="*/ 29180 w 430683"/>
              <a:gd name="connsiteY8" fmla="*/ 569648 h 767672"/>
              <a:gd name="connsiteX9" fmla="*/ 111730 w 430683"/>
              <a:gd name="connsiteY9" fmla="*/ 175948 h 767672"/>
              <a:gd name="connsiteX10" fmla="*/ 79980 w 430683"/>
              <a:gd name="connsiteY10" fmla="*/ 363273 h 767672"/>
              <a:gd name="connsiteX11" fmla="*/ 200630 w 430683"/>
              <a:gd name="connsiteY11" fmla="*/ 1323 h 767672"/>
              <a:gd name="connsiteX12" fmla="*/ 140305 w 430683"/>
              <a:gd name="connsiteY12" fmla="*/ 239448 h 767672"/>
              <a:gd name="connsiteX13" fmla="*/ 226030 w 430683"/>
              <a:gd name="connsiteY13" fmla="*/ 169598 h 76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0683" h="767672">
                <a:moveTo>
                  <a:pt x="226030" y="169598"/>
                </a:moveTo>
                <a:cubicBezTo>
                  <a:pt x="251430" y="207698"/>
                  <a:pt x="258838" y="369623"/>
                  <a:pt x="292705" y="468048"/>
                </a:cubicBezTo>
                <a:cubicBezTo>
                  <a:pt x="326572" y="566473"/>
                  <a:pt x="419176" y="725223"/>
                  <a:pt x="429230" y="760148"/>
                </a:cubicBezTo>
                <a:cubicBezTo>
                  <a:pt x="439284" y="795073"/>
                  <a:pt x="395363" y="698236"/>
                  <a:pt x="353030" y="677598"/>
                </a:cubicBezTo>
                <a:cubicBezTo>
                  <a:pt x="310697" y="656960"/>
                  <a:pt x="186872" y="628915"/>
                  <a:pt x="175230" y="636323"/>
                </a:cubicBezTo>
                <a:cubicBezTo>
                  <a:pt x="163588" y="643731"/>
                  <a:pt x="303817" y="719402"/>
                  <a:pt x="283180" y="722048"/>
                </a:cubicBezTo>
                <a:cubicBezTo>
                  <a:pt x="262543" y="724694"/>
                  <a:pt x="98501" y="651140"/>
                  <a:pt x="51405" y="652198"/>
                </a:cubicBezTo>
                <a:cubicBezTo>
                  <a:pt x="4309" y="653256"/>
                  <a:pt x="4309" y="742156"/>
                  <a:pt x="605" y="728398"/>
                </a:cubicBezTo>
                <a:cubicBezTo>
                  <a:pt x="-3099" y="714640"/>
                  <a:pt x="10659" y="661723"/>
                  <a:pt x="29180" y="569648"/>
                </a:cubicBezTo>
                <a:cubicBezTo>
                  <a:pt x="47701" y="477573"/>
                  <a:pt x="103263" y="210344"/>
                  <a:pt x="111730" y="175948"/>
                </a:cubicBezTo>
                <a:cubicBezTo>
                  <a:pt x="120197" y="141552"/>
                  <a:pt x="65163" y="392377"/>
                  <a:pt x="79980" y="363273"/>
                </a:cubicBezTo>
                <a:cubicBezTo>
                  <a:pt x="94797" y="334169"/>
                  <a:pt x="190576" y="21961"/>
                  <a:pt x="200630" y="1323"/>
                </a:cubicBezTo>
                <a:cubicBezTo>
                  <a:pt x="210684" y="-19315"/>
                  <a:pt x="139247" y="207698"/>
                  <a:pt x="140305" y="239448"/>
                </a:cubicBezTo>
                <a:cubicBezTo>
                  <a:pt x="141363" y="271198"/>
                  <a:pt x="200630" y="131498"/>
                  <a:pt x="226030" y="169598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5B19438-5880-BE59-BBFE-5D94FD4A3FDB}"/>
              </a:ext>
            </a:extLst>
          </p:cNvPr>
          <p:cNvSpPr/>
          <p:nvPr/>
        </p:nvSpPr>
        <p:spPr>
          <a:xfrm>
            <a:off x="3729029" y="2621925"/>
            <a:ext cx="262179" cy="999385"/>
          </a:xfrm>
          <a:custGeom>
            <a:avLst/>
            <a:gdLst>
              <a:gd name="connsiteX0" fmla="*/ 258771 w 262179"/>
              <a:gd name="connsiteY0" fmla="*/ 10150 h 999385"/>
              <a:gd name="connsiteX1" fmla="*/ 49221 w 262179"/>
              <a:gd name="connsiteY1" fmla="*/ 543550 h 999385"/>
              <a:gd name="connsiteX2" fmla="*/ 23821 w 262179"/>
              <a:gd name="connsiteY2" fmla="*/ 991225 h 999385"/>
              <a:gd name="connsiteX3" fmla="*/ 23821 w 262179"/>
              <a:gd name="connsiteY3" fmla="*/ 813425 h 999385"/>
              <a:gd name="connsiteX4" fmla="*/ 7946 w 262179"/>
              <a:gd name="connsiteY4" fmla="*/ 568950 h 999385"/>
              <a:gd name="connsiteX5" fmla="*/ 166696 w 262179"/>
              <a:gd name="connsiteY5" fmla="*/ 219700 h 999385"/>
              <a:gd name="connsiteX6" fmla="*/ 258771 w 262179"/>
              <a:gd name="connsiteY6" fmla="*/ 10150 h 99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179" h="999385">
                <a:moveTo>
                  <a:pt x="258771" y="10150"/>
                </a:moveTo>
                <a:cubicBezTo>
                  <a:pt x="239192" y="64125"/>
                  <a:pt x="88379" y="380038"/>
                  <a:pt x="49221" y="543550"/>
                </a:cubicBezTo>
                <a:cubicBezTo>
                  <a:pt x="10063" y="707062"/>
                  <a:pt x="28054" y="946246"/>
                  <a:pt x="23821" y="991225"/>
                </a:cubicBezTo>
                <a:cubicBezTo>
                  <a:pt x="19588" y="1036204"/>
                  <a:pt x="26467" y="883804"/>
                  <a:pt x="23821" y="813425"/>
                </a:cubicBezTo>
                <a:cubicBezTo>
                  <a:pt x="21175" y="743046"/>
                  <a:pt x="-15866" y="667904"/>
                  <a:pt x="7946" y="568950"/>
                </a:cubicBezTo>
                <a:cubicBezTo>
                  <a:pt x="31758" y="469996"/>
                  <a:pt x="124363" y="308600"/>
                  <a:pt x="166696" y="219700"/>
                </a:cubicBezTo>
                <a:cubicBezTo>
                  <a:pt x="209029" y="130800"/>
                  <a:pt x="278350" y="-43825"/>
                  <a:pt x="258771" y="101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DE77C2DE-3B13-CED5-8E30-74ECE5DD63FE}"/>
              </a:ext>
            </a:extLst>
          </p:cNvPr>
          <p:cNvSpPr/>
          <p:nvPr/>
        </p:nvSpPr>
        <p:spPr>
          <a:xfrm>
            <a:off x="3638846" y="2898545"/>
            <a:ext cx="244180" cy="1136082"/>
          </a:xfrm>
          <a:custGeom>
            <a:avLst/>
            <a:gdLst>
              <a:gd name="connsiteX0" fmla="*/ 244179 w 244180"/>
              <a:gd name="connsiteY0" fmla="*/ 230 h 1136082"/>
              <a:gd name="connsiteX1" fmla="*/ 53679 w 244180"/>
              <a:gd name="connsiteY1" fmla="*/ 559030 h 1136082"/>
              <a:gd name="connsiteX2" fmla="*/ 34629 w 244180"/>
              <a:gd name="connsiteY2" fmla="*/ 816205 h 1136082"/>
              <a:gd name="connsiteX3" fmla="*/ 79079 w 244180"/>
              <a:gd name="connsiteY3" fmla="*/ 1114655 h 1136082"/>
              <a:gd name="connsiteX4" fmla="*/ 75904 w 244180"/>
              <a:gd name="connsiteY4" fmla="*/ 1070205 h 1136082"/>
              <a:gd name="connsiteX5" fmla="*/ 2879 w 244180"/>
              <a:gd name="connsiteY5" fmla="*/ 733655 h 1136082"/>
              <a:gd name="connsiteX6" fmla="*/ 18754 w 244180"/>
              <a:gd name="connsiteY6" fmla="*/ 768580 h 1136082"/>
              <a:gd name="connsiteX7" fmla="*/ 56854 w 244180"/>
              <a:gd name="connsiteY7" fmla="*/ 428855 h 1136082"/>
              <a:gd name="connsiteX8" fmla="*/ 56854 w 244180"/>
              <a:gd name="connsiteY8" fmla="*/ 489180 h 1136082"/>
              <a:gd name="connsiteX9" fmla="*/ 244179 w 244180"/>
              <a:gd name="connsiteY9" fmla="*/ 230 h 113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180" h="1136082">
                <a:moveTo>
                  <a:pt x="244179" y="230"/>
                </a:moveTo>
                <a:cubicBezTo>
                  <a:pt x="243650" y="11872"/>
                  <a:pt x="88604" y="423034"/>
                  <a:pt x="53679" y="559030"/>
                </a:cubicBezTo>
                <a:cubicBezTo>
                  <a:pt x="18754" y="695026"/>
                  <a:pt x="30396" y="723601"/>
                  <a:pt x="34629" y="816205"/>
                </a:cubicBezTo>
                <a:cubicBezTo>
                  <a:pt x="38862" y="908809"/>
                  <a:pt x="72200" y="1072322"/>
                  <a:pt x="79079" y="1114655"/>
                </a:cubicBezTo>
                <a:cubicBezTo>
                  <a:pt x="85958" y="1156988"/>
                  <a:pt x="88604" y="1133705"/>
                  <a:pt x="75904" y="1070205"/>
                </a:cubicBezTo>
                <a:cubicBezTo>
                  <a:pt x="63204" y="1006705"/>
                  <a:pt x="12404" y="783926"/>
                  <a:pt x="2879" y="733655"/>
                </a:cubicBezTo>
                <a:cubicBezTo>
                  <a:pt x="-6646" y="683384"/>
                  <a:pt x="9758" y="819380"/>
                  <a:pt x="18754" y="768580"/>
                </a:cubicBezTo>
                <a:cubicBezTo>
                  <a:pt x="27750" y="717780"/>
                  <a:pt x="50504" y="475422"/>
                  <a:pt x="56854" y="428855"/>
                </a:cubicBezTo>
                <a:cubicBezTo>
                  <a:pt x="63204" y="382288"/>
                  <a:pt x="26162" y="557443"/>
                  <a:pt x="56854" y="489180"/>
                </a:cubicBezTo>
                <a:cubicBezTo>
                  <a:pt x="87546" y="420917"/>
                  <a:pt x="244708" y="-11412"/>
                  <a:pt x="244179" y="2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EC8A98E-6EEF-19E3-1BC2-6C31A0149A4F}"/>
              </a:ext>
            </a:extLst>
          </p:cNvPr>
          <p:cNvSpPr/>
          <p:nvPr/>
        </p:nvSpPr>
        <p:spPr>
          <a:xfrm>
            <a:off x="4200472" y="2077068"/>
            <a:ext cx="119397" cy="1213677"/>
          </a:xfrm>
          <a:custGeom>
            <a:avLst/>
            <a:gdLst>
              <a:gd name="connsiteX0" fmla="*/ 117528 w 119397"/>
              <a:gd name="connsiteY0" fmla="*/ 15257 h 1213677"/>
              <a:gd name="connsiteX1" fmla="*/ 92128 w 119397"/>
              <a:gd name="connsiteY1" fmla="*/ 116857 h 1213677"/>
              <a:gd name="connsiteX2" fmla="*/ 15928 w 119397"/>
              <a:gd name="connsiteY2" fmla="*/ 672482 h 1213677"/>
              <a:gd name="connsiteX3" fmla="*/ 85778 w 119397"/>
              <a:gd name="connsiteY3" fmla="*/ 1180482 h 1213677"/>
              <a:gd name="connsiteX4" fmla="*/ 73078 w 119397"/>
              <a:gd name="connsiteY4" fmla="*/ 1097932 h 1213677"/>
              <a:gd name="connsiteX5" fmla="*/ 53 w 119397"/>
              <a:gd name="connsiteY5" fmla="*/ 558182 h 1213677"/>
              <a:gd name="connsiteX6" fmla="*/ 85778 w 119397"/>
              <a:gd name="connsiteY6" fmla="*/ 224807 h 1213677"/>
              <a:gd name="connsiteX7" fmla="*/ 47678 w 119397"/>
              <a:gd name="connsiteY7" fmla="*/ 339107 h 1213677"/>
              <a:gd name="connsiteX8" fmla="*/ 117528 w 119397"/>
              <a:gd name="connsiteY8" fmla="*/ 15257 h 121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97" h="1213677">
                <a:moveTo>
                  <a:pt x="117528" y="15257"/>
                </a:moveTo>
                <a:cubicBezTo>
                  <a:pt x="124936" y="-21785"/>
                  <a:pt x="109061" y="7320"/>
                  <a:pt x="92128" y="116857"/>
                </a:cubicBezTo>
                <a:cubicBezTo>
                  <a:pt x="75195" y="226394"/>
                  <a:pt x="16986" y="495211"/>
                  <a:pt x="15928" y="672482"/>
                </a:cubicBezTo>
                <a:cubicBezTo>
                  <a:pt x="14870" y="849753"/>
                  <a:pt x="76253" y="1109574"/>
                  <a:pt x="85778" y="1180482"/>
                </a:cubicBezTo>
                <a:cubicBezTo>
                  <a:pt x="95303" y="1251390"/>
                  <a:pt x="87365" y="1201649"/>
                  <a:pt x="73078" y="1097932"/>
                </a:cubicBezTo>
                <a:cubicBezTo>
                  <a:pt x="58791" y="994215"/>
                  <a:pt x="-2064" y="703703"/>
                  <a:pt x="53" y="558182"/>
                </a:cubicBezTo>
                <a:cubicBezTo>
                  <a:pt x="2170" y="412661"/>
                  <a:pt x="77841" y="261319"/>
                  <a:pt x="85778" y="224807"/>
                </a:cubicBezTo>
                <a:cubicBezTo>
                  <a:pt x="93715" y="188295"/>
                  <a:pt x="38153" y="377207"/>
                  <a:pt x="47678" y="339107"/>
                </a:cubicBezTo>
                <a:cubicBezTo>
                  <a:pt x="57203" y="301007"/>
                  <a:pt x="110120" y="52299"/>
                  <a:pt x="117528" y="152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6A06F3D3-6540-4A60-E258-006E0956DDBD}"/>
              </a:ext>
            </a:extLst>
          </p:cNvPr>
          <p:cNvSpPr/>
          <p:nvPr/>
        </p:nvSpPr>
        <p:spPr>
          <a:xfrm>
            <a:off x="4185269" y="2993714"/>
            <a:ext cx="104197" cy="845263"/>
          </a:xfrm>
          <a:custGeom>
            <a:avLst/>
            <a:gdLst>
              <a:gd name="connsiteX0" fmla="*/ 104156 w 104197"/>
              <a:gd name="connsiteY0" fmla="*/ 311 h 845263"/>
              <a:gd name="connsiteX1" fmla="*/ 15256 w 104197"/>
              <a:gd name="connsiteY1" fmla="*/ 470211 h 845263"/>
              <a:gd name="connsiteX2" fmla="*/ 37481 w 104197"/>
              <a:gd name="connsiteY2" fmla="*/ 822636 h 845263"/>
              <a:gd name="connsiteX3" fmla="*/ 31131 w 104197"/>
              <a:gd name="connsiteY3" fmla="*/ 765486 h 845263"/>
              <a:gd name="connsiteX4" fmla="*/ 2556 w 104197"/>
              <a:gd name="connsiteY4" fmla="*/ 403536 h 845263"/>
              <a:gd name="connsiteX5" fmla="*/ 104156 w 104197"/>
              <a:gd name="connsiteY5" fmla="*/ 311 h 84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97" h="845263">
                <a:moveTo>
                  <a:pt x="104156" y="311"/>
                </a:moveTo>
                <a:cubicBezTo>
                  <a:pt x="106273" y="11423"/>
                  <a:pt x="26368" y="333157"/>
                  <a:pt x="15256" y="470211"/>
                </a:cubicBezTo>
                <a:cubicBezTo>
                  <a:pt x="4144" y="607265"/>
                  <a:pt x="34835" y="773424"/>
                  <a:pt x="37481" y="822636"/>
                </a:cubicBezTo>
                <a:cubicBezTo>
                  <a:pt x="40127" y="871849"/>
                  <a:pt x="36952" y="835336"/>
                  <a:pt x="31131" y="765486"/>
                </a:cubicBezTo>
                <a:cubicBezTo>
                  <a:pt x="25310" y="695636"/>
                  <a:pt x="-9615" y="528419"/>
                  <a:pt x="2556" y="403536"/>
                </a:cubicBezTo>
                <a:cubicBezTo>
                  <a:pt x="14727" y="278653"/>
                  <a:pt x="102039" y="-10801"/>
                  <a:pt x="104156" y="3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720C967D-82B3-4B42-CB99-7F376ECAB811}"/>
              </a:ext>
            </a:extLst>
          </p:cNvPr>
          <p:cNvSpPr/>
          <p:nvPr/>
        </p:nvSpPr>
        <p:spPr>
          <a:xfrm>
            <a:off x="4098755" y="3971481"/>
            <a:ext cx="287303" cy="83032"/>
          </a:xfrm>
          <a:custGeom>
            <a:avLst/>
            <a:gdLst>
              <a:gd name="connsiteX0" fmla="*/ 170 w 287303"/>
              <a:gd name="connsiteY0" fmla="*/ 82994 h 83032"/>
              <a:gd name="connsiteX1" fmla="*/ 152570 w 287303"/>
              <a:gd name="connsiteY1" fmla="*/ 29019 h 83032"/>
              <a:gd name="connsiteX2" fmla="*/ 285920 w 287303"/>
              <a:gd name="connsiteY2" fmla="*/ 35369 h 83032"/>
              <a:gd name="connsiteX3" fmla="*/ 66845 w 287303"/>
              <a:gd name="connsiteY3" fmla="*/ 444 h 83032"/>
              <a:gd name="connsiteX4" fmla="*/ 120820 w 287303"/>
              <a:gd name="connsiteY4" fmla="*/ 19494 h 83032"/>
              <a:gd name="connsiteX5" fmla="*/ 170 w 287303"/>
              <a:gd name="connsiteY5" fmla="*/ 82994 h 8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303" h="83032">
                <a:moveTo>
                  <a:pt x="170" y="82994"/>
                </a:moveTo>
                <a:cubicBezTo>
                  <a:pt x="5462" y="84581"/>
                  <a:pt x="104945" y="36956"/>
                  <a:pt x="152570" y="29019"/>
                </a:cubicBezTo>
                <a:cubicBezTo>
                  <a:pt x="200195" y="21082"/>
                  <a:pt x="300208" y="40132"/>
                  <a:pt x="285920" y="35369"/>
                </a:cubicBezTo>
                <a:cubicBezTo>
                  <a:pt x="271632" y="30606"/>
                  <a:pt x="94362" y="3090"/>
                  <a:pt x="66845" y="444"/>
                </a:cubicBezTo>
                <a:cubicBezTo>
                  <a:pt x="39328" y="-2202"/>
                  <a:pt x="127170" y="7323"/>
                  <a:pt x="120820" y="19494"/>
                </a:cubicBezTo>
                <a:cubicBezTo>
                  <a:pt x="114470" y="31665"/>
                  <a:pt x="-5122" y="81407"/>
                  <a:pt x="170" y="829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369FFEEE-35C9-DB39-C196-783B4F1934FD}"/>
              </a:ext>
            </a:extLst>
          </p:cNvPr>
          <p:cNvSpPr/>
          <p:nvPr/>
        </p:nvSpPr>
        <p:spPr>
          <a:xfrm>
            <a:off x="3735550" y="4667184"/>
            <a:ext cx="52381" cy="120835"/>
          </a:xfrm>
          <a:custGeom>
            <a:avLst/>
            <a:gdLst>
              <a:gd name="connsiteX0" fmla="*/ 17300 w 52381"/>
              <a:gd name="connsiteY0" fmla="*/ 66 h 120835"/>
              <a:gd name="connsiteX1" fmla="*/ 17300 w 52381"/>
              <a:gd name="connsiteY1" fmla="*/ 66741 h 120835"/>
              <a:gd name="connsiteX2" fmla="*/ 52225 w 52381"/>
              <a:gd name="connsiteY2" fmla="*/ 120716 h 120835"/>
              <a:gd name="connsiteX3" fmla="*/ 1425 w 52381"/>
              <a:gd name="connsiteY3" fmla="*/ 79441 h 120835"/>
              <a:gd name="connsiteX4" fmla="*/ 17300 w 52381"/>
              <a:gd name="connsiteY4" fmla="*/ 66 h 12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1" h="120835">
                <a:moveTo>
                  <a:pt x="17300" y="66"/>
                </a:moveTo>
                <a:cubicBezTo>
                  <a:pt x="19946" y="-2051"/>
                  <a:pt x="11479" y="46633"/>
                  <a:pt x="17300" y="66741"/>
                </a:cubicBezTo>
                <a:cubicBezTo>
                  <a:pt x="23121" y="86849"/>
                  <a:pt x="54871" y="118599"/>
                  <a:pt x="52225" y="120716"/>
                </a:cubicBezTo>
                <a:cubicBezTo>
                  <a:pt x="49579" y="122833"/>
                  <a:pt x="8304" y="96374"/>
                  <a:pt x="1425" y="79441"/>
                </a:cubicBezTo>
                <a:cubicBezTo>
                  <a:pt x="-5454" y="62508"/>
                  <a:pt x="14654" y="2183"/>
                  <a:pt x="17300" y="6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4FFB141F-D913-2476-8FDE-ABC7F09195AA}"/>
              </a:ext>
            </a:extLst>
          </p:cNvPr>
          <p:cNvSpPr/>
          <p:nvPr/>
        </p:nvSpPr>
        <p:spPr>
          <a:xfrm>
            <a:off x="2429723" y="1850174"/>
            <a:ext cx="2469300" cy="2766117"/>
          </a:xfrm>
          <a:custGeom>
            <a:avLst/>
            <a:gdLst>
              <a:gd name="connsiteX0" fmla="*/ 2444202 w 2469300"/>
              <a:gd name="connsiteY0" fmla="*/ 90769 h 2766117"/>
              <a:gd name="connsiteX1" fmla="*/ 2357937 w 2469300"/>
              <a:gd name="connsiteY1" fmla="*/ 116649 h 2766117"/>
              <a:gd name="connsiteX2" fmla="*/ 2185409 w 2469300"/>
              <a:gd name="connsiteY2" fmla="*/ 4505 h 2766117"/>
              <a:gd name="connsiteX3" fmla="*/ 2461454 w 2469300"/>
              <a:gd name="connsiteY3" fmla="*/ 21758 h 2766117"/>
              <a:gd name="connsiteX4" fmla="*/ 831062 w 2469300"/>
              <a:gd name="connsiteY4" fmla="*/ 13132 h 2766117"/>
              <a:gd name="connsiteX5" fmla="*/ 1279635 w 2469300"/>
              <a:gd name="connsiteY5" fmla="*/ 228792 h 2766117"/>
              <a:gd name="connsiteX6" fmla="*/ 347983 w 2469300"/>
              <a:gd name="connsiteY6" fmla="*/ 677366 h 2766117"/>
              <a:gd name="connsiteX7" fmla="*/ 2926 w 2469300"/>
              <a:gd name="connsiteY7" fmla="*/ 1496875 h 2766117"/>
              <a:gd name="connsiteX8" fmla="*/ 184081 w 2469300"/>
              <a:gd name="connsiteY8" fmla="*/ 1246709 h 2766117"/>
              <a:gd name="connsiteX9" fmla="*/ 11552 w 2469300"/>
              <a:gd name="connsiteY9" fmla="*/ 2005834 h 2766117"/>
              <a:gd name="connsiteX10" fmla="*/ 20179 w 2469300"/>
              <a:gd name="connsiteY10" fmla="*/ 2497539 h 2766117"/>
              <a:gd name="connsiteX11" fmla="*/ 54685 w 2469300"/>
              <a:gd name="connsiteY11" fmla="*/ 2307758 h 2766117"/>
              <a:gd name="connsiteX12" fmla="*/ 184081 w 2469300"/>
              <a:gd name="connsiteY12" fmla="*/ 2764958 h 2766117"/>
              <a:gd name="connsiteX13" fmla="*/ 218586 w 2469300"/>
              <a:gd name="connsiteY13" fmla="*/ 2419901 h 2766117"/>
              <a:gd name="connsiteX14" fmla="*/ 589522 w 2469300"/>
              <a:gd name="connsiteY14" fmla="*/ 1850558 h 2766117"/>
              <a:gd name="connsiteX15" fmla="*/ 572269 w 2469300"/>
              <a:gd name="connsiteY15" fmla="*/ 2031713 h 2766117"/>
              <a:gd name="connsiteX16" fmla="*/ 675786 w 2469300"/>
              <a:gd name="connsiteY16" fmla="*/ 2385396 h 2766117"/>
              <a:gd name="connsiteX17" fmla="*/ 874194 w 2469300"/>
              <a:gd name="connsiteY17" fmla="*/ 1816052 h 2766117"/>
              <a:gd name="connsiteX18" fmla="*/ 1055349 w 2469300"/>
              <a:gd name="connsiteY18" fmla="*/ 2299132 h 2766117"/>
              <a:gd name="connsiteX19" fmla="*/ 1271009 w 2469300"/>
              <a:gd name="connsiteY19" fmla="*/ 2040339 h 2766117"/>
              <a:gd name="connsiteX20" fmla="*/ 1469417 w 2469300"/>
              <a:gd name="connsiteY20" fmla="*/ 2333637 h 2766117"/>
              <a:gd name="connsiteX21" fmla="*/ 1797220 w 2469300"/>
              <a:gd name="connsiteY21" fmla="*/ 1609018 h 2766117"/>
              <a:gd name="connsiteX22" fmla="*/ 1676451 w 2469300"/>
              <a:gd name="connsiteY22" fmla="*/ 1971328 h 2766117"/>
              <a:gd name="connsiteX23" fmla="*/ 2099145 w 2469300"/>
              <a:gd name="connsiteY23" fmla="*/ 1479622 h 2766117"/>
              <a:gd name="connsiteX24" fmla="*/ 2159530 w 2469300"/>
              <a:gd name="connsiteY24" fmla="*/ 2117977 h 2766117"/>
              <a:gd name="connsiteX25" fmla="*/ 2435575 w 2469300"/>
              <a:gd name="connsiteY25" fmla="*/ 2704573 h 2766117"/>
              <a:gd name="connsiteX26" fmla="*/ 2332058 w 2469300"/>
              <a:gd name="connsiteY26" fmla="*/ 2143856 h 2766117"/>
              <a:gd name="connsiteX27" fmla="*/ 2461454 w 2469300"/>
              <a:gd name="connsiteY27" fmla="*/ 927532 h 2766117"/>
              <a:gd name="connsiteX28" fmla="*/ 2452828 w 2469300"/>
              <a:gd name="connsiteY28" fmla="*/ 427200 h 2766117"/>
              <a:gd name="connsiteX29" fmla="*/ 2444202 w 2469300"/>
              <a:gd name="connsiteY29" fmla="*/ 90769 h 276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69300" h="2766117">
                <a:moveTo>
                  <a:pt x="2444202" y="90769"/>
                </a:moveTo>
                <a:cubicBezTo>
                  <a:pt x="2428387" y="39011"/>
                  <a:pt x="2401069" y="131026"/>
                  <a:pt x="2357937" y="116649"/>
                </a:cubicBezTo>
                <a:cubicBezTo>
                  <a:pt x="2314805" y="102272"/>
                  <a:pt x="2168156" y="20320"/>
                  <a:pt x="2185409" y="4505"/>
                </a:cubicBezTo>
                <a:cubicBezTo>
                  <a:pt x="2202662" y="-11310"/>
                  <a:pt x="2461454" y="21758"/>
                  <a:pt x="2461454" y="21758"/>
                </a:cubicBezTo>
                <a:cubicBezTo>
                  <a:pt x="2235730" y="23196"/>
                  <a:pt x="1028032" y="-21374"/>
                  <a:pt x="831062" y="13132"/>
                </a:cubicBezTo>
                <a:cubicBezTo>
                  <a:pt x="634092" y="47638"/>
                  <a:pt x="1360148" y="118087"/>
                  <a:pt x="1279635" y="228792"/>
                </a:cubicBezTo>
                <a:cubicBezTo>
                  <a:pt x="1199122" y="339497"/>
                  <a:pt x="560768" y="466019"/>
                  <a:pt x="347983" y="677366"/>
                </a:cubicBezTo>
                <a:cubicBezTo>
                  <a:pt x="135198" y="888713"/>
                  <a:pt x="30243" y="1401985"/>
                  <a:pt x="2926" y="1496875"/>
                </a:cubicBezTo>
                <a:cubicBezTo>
                  <a:pt x="-24391" y="1591766"/>
                  <a:pt x="182643" y="1161883"/>
                  <a:pt x="184081" y="1246709"/>
                </a:cubicBezTo>
                <a:cubicBezTo>
                  <a:pt x="185519" y="1331535"/>
                  <a:pt x="38869" y="1797362"/>
                  <a:pt x="11552" y="2005834"/>
                </a:cubicBezTo>
                <a:cubicBezTo>
                  <a:pt x="-15765" y="2214306"/>
                  <a:pt x="12990" y="2447218"/>
                  <a:pt x="20179" y="2497539"/>
                </a:cubicBezTo>
                <a:cubicBezTo>
                  <a:pt x="27368" y="2547860"/>
                  <a:pt x="27368" y="2263188"/>
                  <a:pt x="54685" y="2307758"/>
                </a:cubicBezTo>
                <a:cubicBezTo>
                  <a:pt x="82002" y="2352328"/>
                  <a:pt x="156764" y="2746268"/>
                  <a:pt x="184081" y="2764958"/>
                </a:cubicBezTo>
                <a:cubicBezTo>
                  <a:pt x="211398" y="2783649"/>
                  <a:pt x="151013" y="2572301"/>
                  <a:pt x="218586" y="2419901"/>
                </a:cubicBezTo>
                <a:cubicBezTo>
                  <a:pt x="286159" y="2267501"/>
                  <a:pt x="530575" y="1915256"/>
                  <a:pt x="589522" y="1850558"/>
                </a:cubicBezTo>
                <a:cubicBezTo>
                  <a:pt x="648469" y="1785860"/>
                  <a:pt x="557892" y="1942573"/>
                  <a:pt x="572269" y="2031713"/>
                </a:cubicBezTo>
                <a:cubicBezTo>
                  <a:pt x="586646" y="2120853"/>
                  <a:pt x="625465" y="2421339"/>
                  <a:pt x="675786" y="2385396"/>
                </a:cubicBezTo>
                <a:cubicBezTo>
                  <a:pt x="726107" y="2349453"/>
                  <a:pt x="810933" y="1830429"/>
                  <a:pt x="874194" y="1816052"/>
                </a:cubicBezTo>
                <a:cubicBezTo>
                  <a:pt x="937454" y="1801675"/>
                  <a:pt x="989213" y="2261751"/>
                  <a:pt x="1055349" y="2299132"/>
                </a:cubicBezTo>
                <a:cubicBezTo>
                  <a:pt x="1121485" y="2336513"/>
                  <a:pt x="1201998" y="2034588"/>
                  <a:pt x="1271009" y="2040339"/>
                </a:cubicBezTo>
                <a:cubicBezTo>
                  <a:pt x="1340020" y="2046090"/>
                  <a:pt x="1381715" y="2405524"/>
                  <a:pt x="1469417" y="2333637"/>
                </a:cubicBezTo>
                <a:cubicBezTo>
                  <a:pt x="1557119" y="2261750"/>
                  <a:pt x="1762714" y="1669403"/>
                  <a:pt x="1797220" y="1609018"/>
                </a:cubicBezTo>
                <a:cubicBezTo>
                  <a:pt x="1831726" y="1548633"/>
                  <a:pt x="1626130" y="1992894"/>
                  <a:pt x="1676451" y="1971328"/>
                </a:cubicBezTo>
                <a:cubicBezTo>
                  <a:pt x="1726772" y="1949762"/>
                  <a:pt x="2018632" y="1455181"/>
                  <a:pt x="2099145" y="1479622"/>
                </a:cubicBezTo>
                <a:cubicBezTo>
                  <a:pt x="2179658" y="1504063"/>
                  <a:pt x="2103458" y="1913818"/>
                  <a:pt x="2159530" y="2117977"/>
                </a:cubicBezTo>
                <a:cubicBezTo>
                  <a:pt x="2215602" y="2322136"/>
                  <a:pt x="2406820" y="2700260"/>
                  <a:pt x="2435575" y="2704573"/>
                </a:cubicBezTo>
                <a:cubicBezTo>
                  <a:pt x="2464330" y="2708886"/>
                  <a:pt x="2327745" y="2440029"/>
                  <a:pt x="2332058" y="2143856"/>
                </a:cubicBezTo>
                <a:cubicBezTo>
                  <a:pt x="2336371" y="1847683"/>
                  <a:pt x="2441326" y="1213641"/>
                  <a:pt x="2461454" y="927532"/>
                </a:cubicBezTo>
                <a:cubicBezTo>
                  <a:pt x="2481582" y="641423"/>
                  <a:pt x="2457141" y="565223"/>
                  <a:pt x="2452828" y="427200"/>
                </a:cubicBezTo>
                <a:cubicBezTo>
                  <a:pt x="2448515" y="289177"/>
                  <a:pt x="2460017" y="142527"/>
                  <a:pt x="2444202" y="9076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28D5CC82-E209-96C0-D465-A3EDF2AD9660}"/>
              </a:ext>
            </a:extLst>
          </p:cNvPr>
          <p:cNvSpPr/>
          <p:nvPr/>
        </p:nvSpPr>
        <p:spPr>
          <a:xfrm>
            <a:off x="1826239" y="3501608"/>
            <a:ext cx="1141915" cy="3316668"/>
          </a:xfrm>
          <a:custGeom>
            <a:avLst/>
            <a:gdLst>
              <a:gd name="connsiteX0" fmla="*/ 1141248 w 1141915"/>
              <a:gd name="connsiteY0" fmla="*/ 371652 h 3316668"/>
              <a:gd name="connsiteX1" fmla="*/ 770312 w 1141915"/>
              <a:gd name="connsiteY1" fmla="*/ 1639735 h 3316668"/>
              <a:gd name="connsiteX2" fmla="*/ 822070 w 1141915"/>
              <a:gd name="connsiteY2" fmla="*/ 2623147 h 3316668"/>
              <a:gd name="connsiteX3" fmla="*/ 804818 w 1141915"/>
              <a:gd name="connsiteY3" fmla="*/ 2528256 h 3316668"/>
              <a:gd name="connsiteX4" fmla="*/ 951467 w 1141915"/>
              <a:gd name="connsiteY4" fmla="*/ 3244249 h 3316668"/>
              <a:gd name="connsiteX5" fmla="*/ 977346 w 1141915"/>
              <a:gd name="connsiteY5" fmla="*/ 3287381 h 3316668"/>
              <a:gd name="connsiteX6" fmla="*/ 847950 w 1141915"/>
              <a:gd name="connsiteY6" fmla="*/ 3201117 h 3316668"/>
              <a:gd name="connsiteX7" fmla="*/ 175089 w 1141915"/>
              <a:gd name="connsiteY7" fmla="*/ 2580015 h 3316668"/>
              <a:gd name="connsiteX8" fmla="*/ 226848 w 1141915"/>
              <a:gd name="connsiteY8" fmla="*/ 2778422 h 3316668"/>
              <a:gd name="connsiteX9" fmla="*/ 97452 w 1141915"/>
              <a:gd name="connsiteY9" fmla="*/ 1631109 h 3316668"/>
              <a:gd name="connsiteX10" fmla="*/ 28440 w 1141915"/>
              <a:gd name="connsiteY10" fmla="*/ 1803637 h 3316668"/>
              <a:gd name="connsiteX11" fmla="*/ 589157 w 1141915"/>
              <a:gd name="connsiteY11" fmla="*/ 95607 h 3316668"/>
              <a:gd name="connsiteX12" fmla="*/ 442508 w 1141915"/>
              <a:gd name="connsiteY12" fmla="*/ 466543 h 3316668"/>
              <a:gd name="connsiteX13" fmla="*/ 839323 w 1141915"/>
              <a:gd name="connsiteY13" fmla="*/ 717 h 3316668"/>
              <a:gd name="connsiteX14" fmla="*/ 709927 w 1141915"/>
              <a:gd name="connsiteY14" fmla="*/ 595939 h 3316668"/>
              <a:gd name="connsiteX15" fmla="*/ 1011852 w 1141915"/>
              <a:gd name="connsiteY15" fmla="*/ 138739 h 3316668"/>
              <a:gd name="connsiteX16" fmla="*/ 865203 w 1141915"/>
              <a:gd name="connsiteY16" fmla="*/ 526928 h 3316668"/>
              <a:gd name="connsiteX17" fmla="*/ 1141248 w 1141915"/>
              <a:gd name="connsiteY17" fmla="*/ 371652 h 331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1915" h="3316668">
                <a:moveTo>
                  <a:pt x="1141248" y="371652"/>
                </a:moveTo>
                <a:cubicBezTo>
                  <a:pt x="1125433" y="557120"/>
                  <a:pt x="823508" y="1264486"/>
                  <a:pt x="770312" y="1639735"/>
                </a:cubicBezTo>
                <a:cubicBezTo>
                  <a:pt x="717116" y="2014984"/>
                  <a:pt x="816319" y="2475060"/>
                  <a:pt x="822070" y="2623147"/>
                </a:cubicBezTo>
                <a:cubicBezTo>
                  <a:pt x="827821" y="2771234"/>
                  <a:pt x="783252" y="2424739"/>
                  <a:pt x="804818" y="2528256"/>
                </a:cubicBezTo>
                <a:cubicBezTo>
                  <a:pt x="826384" y="2631773"/>
                  <a:pt x="951467" y="3244249"/>
                  <a:pt x="951467" y="3244249"/>
                </a:cubicBezTo>
                <a:cubicBezTo>
                  <a:pt x="980222" y="3370770"/>
                  <a:pt x="994599" y="3294570"/>
                  <a:pt x="977346" y="3287381"/>
                </a:cubicBezTo>
                <a:cubicBezTo>
                  <a:pt x="960093" y="3280192"/>
                  <a:pt x="981659" y="3319011"/>
                  <a:pt x="847950" y="3201117"/>
                </a:cubicBezTo>
                <a:cubicBezTo>
                  <a:pt x="714240" y="3083223"/>
                  <a:pt x="278606" y="2650464"/>
                  <a:pt x="175089" y="2580015"/>
                </a:cubicBezTo>
                <a:cubicBezTo>
                  <a:pt x="71572" y="2509566"/>
                  <a:pt x="239787" y="2936573"/>
                  <a:pt x="226848" y="2778422"/>
                </a:cubicBezTo>
                <a:cubicBezTo>
                  <a:pt x="213909" y="2620271"/>
                  <a:pt x="130520" y="1793573"/>
                  <a:pt x="97452" y="1631109"/>
                </a:cubicBezTo>
                <a:cubicBezTo>
                  <a:pt x="64384" y="1468645"/>
                  <a:pt x="-53511" y="2059554"/>
                  <a:pt x="28440" y="1803637"/>
                </a:cubicBezTo>
                <a:cubicBezTo>
                  <a:pt x="110391" y="1547720"/>
                  <a:pt x="520146" y="318456"/>
                  <a:pt x="589157" y="95607"/>
                </a:cubicBezTo>
                <a:cubicBezTo>
                  <a:pt x="658168" y="-127242"/>
                  <a:pt x="400814" y="482358"/>
                  <a:pt x="442508" y="466543"/>
                </a:cubicBezTo>
                <a:cubicBezTo>
                  <a:pt x="484202" y="450728"/>
                  <a:pt x="794753" y="-20849"/>
                  <a:pt x="839323" y="717"/>
                </a:cubicBezTo>
                <a:cubicBezTo>
                  <a:pt x="883893" y="22283"/>
                  <a:pt x="681172" y="572935"/>
                  <a:pt x="709927" y="595939"/>
                </a:cubicBezTo>
                <a:cubicBezTo>
                  <a:pt x="738682" y="618943"/>
                  <a:pt x="985973" y="150241"/>
                  <a:pt x="1011852" y="138739"/>
                </a:cubicBezTo>
                <a:cubicBezTo>
                  <a:pt x="1037731" y="127237"/>
                  <a:pt x="843637" y="486671"/>
                  <a:pt x="865203" y="526928"/>
                </a:cubicBezTo>
                <a:cubicBezTo>
                  <a:pt x="886769" y="567185"/>
                  <a:pt x="1157063" y="186184"/>
                  <a:pt x="1141248" y="3716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C61A7B6B-183F-EFDB-042E-48C632CD3492}"/>
              </a:ext>
            </a:extLst>
          </p:cNvPr>
          <p:cNvSpPr/>
          <p:nvPr/>
        </p:nvSpPr>
        <p:spPr>
          <a:xfrm>
            <a:off x="1912037" y="5123930"/>
            <a:ext cx="1696910" cy="3192324"/>
          </a:xfrm>
          <a:custGeom>
            <a:avLst/>
            <a:gdLst>
              <a:gd name="connsiteX0" fmla="*/ 270446 w 1696910"/>
              <a:gd name="connsiteY0" fmla="*/ 940440 h 3192324"/>
              <a:gd name="connsiteX1" fmla="*/ 650008 w 1696910"/>
              <a:gd name="connsiteY1" fmla="*/ 2061874 h 3192324"/>
              <a:gd name="connsiteX2" fmla="*/ 650008 w 1696910"/>
              <a:gd name="connsiteY2" fmla="*/ 1777202 h 3192324"/>
              <a:gd name="connsiteX3" fmla="*/ 580997 w 1696910"/>
              <a:gd name="connsiteY3" fmla="*/ 2613964 h 3192324"/>
              <a:gd name="connsiteX4" fmla="*/ 753525 w 1696910"/>
              <a:gd name="connsiteY4" fmla="*/ 2312040 h 3192324"/>
              <a:gd name="connsiteX5" fmla="*/ 736272 w 1696910"/>
              <a:gd name="connsiteY5" fmla="*/ 2657096 h 3192324"/>
              <a:gd name="connsiteX6" fmla="*/ 951933 w 1696910"/>
              <a:gd name="connsiteY6" fmla="*/ 2001489 h 3192324"/>
              <a:gd name="connsiteX7" fmla="*/ 1288363 w 1696910"/>
              <a:gd name="connsiteY7" fmla="*/ 2355172 h 3192324"/>
              <a:gd name="connsiteX8" fmla="*/ 1219352 w 1696910"/>
              <a:gd name="connsiteY8" fmla="*/ 3053912 h 3192324"/>
              <a:gd name="connsiteX9" fmla="*/ 1443638 w 1696910"/>
              <a:gd name="connsiteY9" fmla="*/ 2622591 h 3192324"/>
              <a:gd name="connsiteX10" fmla="*/ 1374627 w 1696910"/>
              <a:gd name="connsiteY10" fmla="*/ 3191934 h 3192324"/>
              <a:gd name="connsiteX11" fmla="*/ 1659299 w 1696910"/>
              <a:gd name="connsiteY11" fmla="*/ 2700228 h 3192324"/>
              <a:gd name="connsiteX12" fmla="*/ 1598914 w 1696910"/>
              <a:gd name="connsiteY12" fmla="*/ 2035995 h 3192324"/>
              <a:gd name="connsiteX13" fmla="*/ 1693805 w 1696910"/>
              <a:gd name="connsiteY13" fmla="*/ 2493195 h 3192324"/>
              <a:gd name="connsiteX14" fmla="*/ 1460891 w 1696910"/>
              <a:gd name="connsiteY14" fmla="*/ 1984236 h 3192324"/>
              <a:gd name="connsiteX15" fmla="*/ 1124461 w 1696910"/>
              <a:gd name="connsiteY15" fmla="*/ 1803081 h 3192324"/>
              <a:gd name="connsiteX16" fmla="*/ 667261 w 1696910"/>
              <a:gd name="connsiteY16" fmla="*/ 1380387 h 3192324"/>
              <a:gd name="connsiteX17" fmla="*/ 486106 w 1696910"/>
              <a:gd name="connsiteY17" fmla="*/ 8787 h 3192324"/>
              <a:gd name="connsiteX18" fmla="*/ 115171 w 1696910"/>
              <a:gd name="connsiteY18" fmla="*/ 845549 h 3192324"/>
              <a:gd name="connsiteX19" fmla="*/ 3027 w 1696910"/>
              <a:gd name="connsiteY19" fmla="*/ 1897972 h 3192324"/>
              <a:gd name="connsiteX20" fmla="*/ 210061 w 1696910"/>
              <a:gd name="connsiteY20" fmla="*/ 302085 h 3192324"/>
              <a:gd name="connsiteX21" fmla="*/ 244567 w 1696910"/>
              <a:gd name="connsiteY21" fmla="*/ 880055 h 3192324"/>
              <a:gd name="connsiteX22" fmla="*/ 270446 w 1696910"/>
              <a:gd name="connsiteY22" fmla="*/ 940440 h 319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96910" h="3192324">
                <a:moveTo>
                  <a:pt x="270446" y="940440"/>
                </a:moveTo>
                <a:cubicBezTo>
                  <a:pt x="338019" y="1137410"/>
                  <a:pt x="586748" y="1922414"/>
                  <a:pt x="650008" y="2061874"/>
                </a:cubicBezTo>
                <a:cubicBezTo>
                  <a:pt x="713268" y="2201334"/>
                  <a:pt x="661510" y="1685187"/>
                  <a:pt x="650008" y="1777202"/>
                </a:cubicBezTo>
                <a:cubicBezTo>
                  <a:pt x="638506" y="1869217"/>
                  <a:pt x="563744" y="2524824"/>
                  <a:pt x="580997" y="2613964"/>
                </a:cubicBezTo>
                <a:cubicBezTo>
                  <a:pt x="598250" y="2703104"/>
                  <a:pt x="727646" y="2304851"/>
                  <a:pt x="753525" y="2312040"/>
                </a:cubicBezTo>
                <a:cubicBezTo>
                  <a:pt x="779404" y="2319229"/>
                  <a:pt x="703204" y="2708855"/>
                  <a:pt x="736272" y="2657096"/>
                </a:cubicBezTo>
                <a:cubicBezTo>
                  <a:pt x="769340" y="2605337"/>
                  <a:pt x="859918" y="2051810"/>
                  <a:pt x="951933" y="2001489"/>
                </a:cubicBezTo>
                <a:cubicBezTo>
                  <a:pt x="1043948" y="1951168"/>
                  <a:pt x="1243793" y="2179768"/>
                  <a:pt x="1288363" y="2355172"/>
                </a:cubicBezTo>
                <a:cubicBezTo>
                  <a:pt x="1332933" y="2530576"/>
                  <a:pt x="1193473" y="3009342"/>
                  <a:pt x="1219352" y="3053912"/>
                </a:cubicBezTo>
                <a:cubicBezTo>
                  <a:pt x="1245231" y="3098482"/>
                  <a:pt x="1417759" y="2599587"/>
                  <a:pt x="1443638" y="2622591"/>
                </a:cubicBezTo>
                <a:cubicBezTo>
                  <a:pt x="1469517" y="2645595"/>
                  <a:pt x="1338684" y="3178995"/>
                  <a:pt x="1374627" y="3191934"/>
                </a:cubicBezTo>
                <a:cubicBezTo>
                  <a:pt x="1410571" y="3204874"/>
                  <a:pt x="1621918" y="2892884"/>
                  <a:pt x="1659299" y="2700228"/>
                </a:cubicBezTo>
                <a:cubicBezTo>
                  <a:pt x="1696680" y="2507572"/>
                  <a:pt x="1593163" y="2070500"/>
                  <a:pt x="1598914" y="2035995"/>
                </a:cubicBezTo>
                <a:cubicBezTo>
                  <a:pt x="1604665" y="2001490"/>
                  <a:pt x="1716809" y="2501821"/>
                  <a:pt x="1693805" y="2493195"/>
                </a:cubicBezTo>
                <a:cubicBezTo>
                  <a:pt x="1670801" y="2484569"/>
                  <a:pt x="1555782" y="2099255"/>
                  <a:pt x="1460891" y="1984236"/>
                </a:cubicBezTo>
                <a:cubicBezTo>
                  <a:pt x="1366000" y="1869217"/>
                  <a:pt x="1256733" y="1903722"/>
                  <a:pt x="1124461" y="1803081"/>
                </a:cubicBezTo>
                <a:cubicBezTo>
                  <a:pt x="992189" y="1702440"/>
                  <a:pt x="773654" y="1679436"/>
                  <a:pt x="667261" y="1380387"/>
                </a:cubicBezTo>
                <a:cubicBezTo>
                  <a:pt x="560869" y="1081338"/>
                  <a:pt x="578121" y="97927"/>
                  <a:pt x="486106" y="8787"/>
                </a:cubicBezTo>
                <a:cubicBezTo>
                  <a:pt x="394091" y="-80353"/>
                  <a:pt x="195684" y="530685"/>
                  <a:pt x="115171" y="845549"/>
                </a:cubicBezTo>
                <a:cubicBezTo>
                  <a:pt x="34658" y="1160413"/>
                  <a:pt x="-12788" y="1988549"/>
                  <a:pt x="3027" y="1897972"/>
                </a:cubicBezTo>
                <a:cubicBezTo>
                  <a:pt x="18842" y="1807395"/>
                  <a:pt x="169804" y="471738"/>
                  <a:pt x="210061" y="302085"/>
                </a:cubicBezTo>
                <a:cubicBezTo>
                  <a:pt x="250318" y="132432"/>
                  <a:pt x="234503" y="769349"/>
                  <a:pt x="244567" y="880055"/>
                </a:cubicBezTo>
                <a:cubicBezTo>
                  <a:pt x="254631" y="990761"/>
                  <a:pt x="202873" y="743470"/>
                  <a:pt x="270446" y="94044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4F97D59B-3BD0-8D89-9F99-2B9D9FBE3C36}"/>
              </a:ext>
            </a:extLst>
          </p:cNvPr>
          <p:cNvSpPr/>
          <p:nvPr/>
        </p:nvSpPr>
        <p:spPr>
          <a:xfrm>
            <a:off x="4126122" y="1928161"/>
            <a:ext cx="771065" cy="2905313"/>
          </a:xfrm>
          <a:custGeom>
            <a:avLst/>
            <a:gdLst>
              <a:gd name="connsiteX0" fmla="*/ 540769 w 771065"/>
              <a:gd name="connsiteY0" fmla="*/ 4156 h 2905313"/>
              <a:gd name="connsiteX1" fmla="*/ 49063 w 771065"/>
              <a:gd name="connsiteY1" fmla="*/ 1185975 h 2905313"/>
              <a:gd name="connsiteX2" fmla="*/ 14557 w 771065"/>
              <a:gd name="connsiteY2" fmla="*/ 2065869 h 2905313"/>
              <a:gd name="connsiteX3" fmla="*/ 23184 w 771065"/>
              <a:gd name="connsiteY3" fmla="*/ 1574164 h 2905313"/>
              <a:gd name="connsiteX4" fmla="*/ 83569 w 771065"/>
              <a:gd name="connsiteY4" fmla="*/ 1919220 h 2905313"/>
              <a:gd name="connsiteX5" fmla="*/ 109448 w 771065"/>
              <a:gd name="connsiteY5" fmla="*/ 1600043 h 2905313"/>
              <a:gd name="connsiteX6" fmla="*/ 368240 w 771065"/>
              <a:gd name="connsiteY6" fmla="*/ 2212518 h 2905313"/>
              <a:gd name="connsiteX7" fmla="*/ 333735 w 771065"/>
              <a:gd name="connsiteY7" fmla="*/ 1953726 h 2905313"/>
              <a:gd name="connsiteX8" fmla="*/ 765055 w 771065"/>
              <a:gd name="connsiteY8" fmla="*/ 2885379 h 2905313"/>
              <a:gd name="connsiteX9" fmla="*/ 592527 w 771065"/>
              <a:gd name="connsiteY9" fmla="*/ 2445431 h 2905313"/>
              <a:gd name="connsiteX10" fmla="*/ 687418 w 771065"/>
              <a:gd name="connsiteY10" fmla="*/ 806413 h 2905313"/>
              <a:gd name="connsiteX11" fmla="*/ 480384 w 771065"/>
              <a:gd name="connsiteY11" fmla="*/ 1246360 h 2905313"/>
              <a:gd name="connsiteX12" fmla="*/ 661538 w 771065"/>
              <a:gd name="connsiteY12" fmla="*/ 435477 h 2905313"/>
              <a:gd name="connsiteX13" fmla="*/ 471757 w 771065"/>
              <a:gd name="connsiteY13" fmla="*/ 780533 h 2905313"/>
              <a:gd name="connsiteX14" fmla="*/ 540769 w 771065"/>
              <a:gd name="connsiteY14" fmla="*/ 4156 h 290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065" h="2905313">
                <a:moveTo>
                  <a:pt x="540769" y="4156"/>
                </a:moveTo>
                <a:cubicBezTo>
                  <a:pt x="470320" y="71730"/>
                  <a:pt x="136765" y="842356"/>
                  <a:pt x="49063" y="1185975"/>
                </a:cubicBezTo>
                <a:cubicBezTo>
                  <a:pt x="-38639" y="1529594"/>
                  <a:pt x="18870" y="2001171"/>
                  <a:pt x="14557" y="2065869"/>
                </a:cubicBezTo>
                <a:cubicBezTo>
                  <a:pt x="10244" y="2130567"/>
                  <a:pt x="11682" y="1598605"/>
                  <a:pt x="23184" y="1574164"/>
                </a:cubicBezTo>
                <a:cubicBezTo>
                  <a:pt x="34686" y="1549723"/>
                  <a:pt x="69192" y="1914907"/>
                  <a:pt x="83569" y="1919220"/>
                </a:cubicBezTo>
                <a:cubicBezTo>
                  <a:pt x="97946" y="1923533"/>
                  <a:pt x="62003" y="1551160"/>
                  <a:pt x="109448" y="1600043"/>
                </a:cubicBezTo>
                <a:cubicBezTo>
                  <a:pt x="156893" y="1648926"/>
                  <a:pt x="330859" y="2153571"/>
                  <a:pt x="368240" y="2212518"/>
                </a:cubicBezTo>
                <a:cubicBezTo>
                  <a:pt x="405621" y="2271465"/>
                  <a:pt x="267599" y="1841583"/>
                  <a:pt x="333735" y="1953726"/>
                </a:cubicBezTo>
                <a:cubicBezTo>
                  <a:pt x="399871" y="2065869"/>
                  <a:pt x="721923" y="2803428"/>
                  <a:pt x="765055" y="2885379"/>
                </a:cubicBezTo>
                <a:cubicBezTo>
                  <a:pt x="808187" y="2967330"/>
                  <a:pt x="605466" y="2791925"/>
                  <a:pt x="592527" y="2445431"/>
                </a:cubicBezTo>
                <a:cubicBezTo>
                  <a:pt x="579588" y="2098937"/>
                  <a:pt x="706108" y="1006258"/>
                  <a:pt x="687418" y="806413"/>
                </a:cubicBezTo>
                <a:cubicBezTo>
                  <a:pt x="668728" y="606568"/>
                  <a:pt x="484697" y="1308183"/>
                  <a:pt x="480384" y="1246360"/>
                </a:cubicBezTo>
                <a:cubicBezTo>
                  <a:pt x="476071" y="1184537"/>
                  <a:pt x="662976" y="513115"/>
                  <a:pt x="661538" y="435477"/>
                </a:cubicBezTo>
                <a:cubicBezTo>
                  <a:pt x="660100" y="357839"/>
                  <a:pt x="496198" y="846669"/>
                  <a:pt x="471757" y="780533"/>
                </a:cubicBezTo>
                <a:cubicBezTo>
                  <a:pt x="447315" y="714397"/>
                  <a:pt x="611218" y="-63418"/>
                  <a:pt x="540769" y="415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353EB1EB-C788-07D4-D05C-F0CE2D9C762E}"/>
              </a:ext>
            </a:extLst>
          </p:cNvPr>
          <p:cNvSpPr/>
          <p:nvPr/>
        </p:nvSpPr>
        <p:spPr>
          <a:xfrm>
            <a:off x="4019175" y="2380772"/>
            <a:ext cx="538817" cy="1967478"/>
          </a:xfrm>
          <a:custGeom>
            <a:avLst/>
            <a:gdLst>
              <a:gd name="connsiteX0" fmla="*/ 535572 w 538817"/>
              <a:gd name="connsiteY0" fmla="*/ 119 h 1967478"/>
              <a:gd name="connsiteX1" fmla="*/ 164636 w 538817"/>
              <a:gd name="connsiteY1" fmla="*/ 957651 h 1967478"/>
              <a:gd name="connsiteX2" fmla="*/ 734 w 538817"/>
              <a:gd name="connsiteY2" fmla="*/ 1785786 h 1967478"/>
              <a:gd name="connsiteX3" fmla="*/ 104251 w 538817"/>
              <a:gd name="connsiteY3" fmla="*/ 1423477 h 1967478"/>
              <a:gd name="connsiteX4" fmla="*/ 104251 w 538817"/>
              <a:gd name="connsiteY4" fmla="*/ 1803039 h 1967478"/>
              <a:gd name="connsiteX5" fmla="*/ 233648 w 538817"/>
              <a:gd name="connsiteY5" fmla="*/ 1483862 h 1967478"/>
              <a:gd name="connsiteX6" fmla="*/ 242274 w 538817"/>
              <a:gd name="connsiteY6" fmla="*/ 1966941 h 1967478"/>
              <a:gd name="connsiteX7" fmla="*/ 345791 w 538817"/>
              <a:gd name="connsiteY7" fmla="*/ 1371719 h 1967478"/>
              <a:gd name="connsiteX8" fmla="*/ 526946 w 538817"/>
              <a:gd name="connsiteY8" fmla="*/ 483198 h 1967478"/>
              <a:gd name="connsiteX9" fmla="*/ 354417 w 538817"/>
              <a:gd name="connsiteY9" fmla="*/ 888639 h 1967478"/>
              <a:gd name="connsiteX10" fmla="*/ 535572 w 538817"/>
              <a:gd name="connsiteY10" fmla="*/ 119 h 196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817" h="1967478">
                <a:moveTo>
                  <a:pt x="535572" y="119"/>
                </a:moveTo>
                <a:cubicBezTo>
                  <a:pt x="503942" y="11621"/>
                  <a:pt x="253776" y="660040"/>
                  <a:pt x="164636" y="957651"/>
                </a:cubicBezTo>
                <a:cubicBezTo>
                  <a:pt x="75496" y="1255262"/>
                  <a:pt x="10798" y="1708148"/>
                  <a:pt x="734" y="1785786"/>
                </a:cubicBezTo>
                <a:cubicBezTo>
                  <a:pt x="-9330" y="1863424"/>
                  <a:pt x="86998" y="1420601"/>
                  <a:pt x="104251" y="1423477"/>
                </a:cubicBezTo>
                <a:cubicBezTo>
                  <a:pt x="121504" y="1426353"/>
                  <a:pt x="82685" y="1792975"/>
                  <a:pt x="104251" y="1803039"/>
                </a:cubicBezTo>
                <a:cubicBezTo>
                  <a:pt x="125817" y="1813103"/>
                  <a:pt x="210644" y="1456545"/>
                  <a:pt x="233648" y="1483862"/>
                </a:cubicBezTo>
                <a:cubicBezTo>
                  <a:pt x="256652" y="1511179"/>
                  <a:pt x="223584" y="1985631"/>
                  <a:pt x="242274" y="1966941"/>
                </a:cubicBezTo>
                <a:cubicBezTo>
                  <a:pt x="260964" y="1948251"/>
                  <a:pt x="298346" y="1619009"/>
                  <a:pt x="345791" y="1371719"/>
                </a:cubicBezTo>
                <a:cubicBezTo>
                  <a:pt x="393236" y="1124429"/>
                  <a:pt x="525508" y="563711"/>
                  <a:pt x="526946" y="483198"/>
                </a:cubicBezTo>
                <a:cubicBezTo>
                  <a:pt x="528384" y="402685"/>
                  <a:pt x="351542" y="966277"/>
                  <a:pt x="354417" y="888639"/>
                </a:cubicBezTo>
                <a:cubicBezTo>
                  <a:pt x="357292" y="811001"/>
                  <a:pt x="567202" y="-11383"/>
                  <a:pt x="535572" y="11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C8FEBEDE-5BA2-88F9-9E3A-DE48FB6766AA}"/>
              </a:ext>
            </a:extLst>
          </p:cNvPr>
          <p:cNvSpPr/>
          <p:nvPr/>
        </p:nvSpPr>
        <p:spPr>
          <a:xfrm>
            <a:off x="5046358" y="2863704"/>
            <a:ext cx="1546426" cy="3965067"/>
          </a:xfrm>
          <a:custGeom>
            <a:avLst/>
            <a:gdLst>
              <a:gd name="connsiteX0" fmla="*/ 95 w 1546426"/>
              <a:gd name="connsiteY0" fmla="*/ 1380492 h 3965067"/>
              <a:gd name="connsiteX1" fmla="*/ 483174 w 1546426"/>
              <a:gd name="connsiteY1" fmla="*/ 3192039 h 3965067"/>
              <a:gd name="connsiteX2" fmla="*/ 543559 w 1546426"/>
              <a:gd name="connsiteY2" fmla="*/ 3148907 h 3965067"/>
              <a:gd name="connsiteX3" fmla="*/ 17348 w 1546426"/>
              <a:gd name="connsiteY3" fmla="*/ 3959790 h 3965067"/>
              <a:gd name="connsiteX4" fmla="*/ 379657 w 1546426"/>
              <a:gd name="connsiteY4" fmla="*/ 3519843 h 3965067"/>
              <a:gd name="connsiteX5" fmla="*/ 1518344 w 1546426"/>
              <a:gd name="connsiteY5" fmla="*/ 2139617 h 3965067"/>
              <a:gd name="connsiteX6" fmla="*/ 1181914 w 1546426"/>
              <a:gd name="connsiteY6" fmla="*/ 1699670 h 3965067"/>
              <a:gd name="connsiteX7" fmla="*/ 992133 w 1546426"/>
              <a:gd name="connsiteY7" fmla="*/ 586862 h 3965067"/>
              <a:gd name="connsiteX8" fmla="*/ 1000759 w 1546426"/>
              <a:gd name="connsiteY8" fmla="*/ 1259722 h 3965067"/>
              <a:gd name="connsiteX9" fmla="*/ 923121 w 1546426"/>
              <a:gd name="connsiteY9" fmla="*/ 266 h 3965067"/>
              <a:gd name="connsiteX10" fmla="*/ 707461 w 1546426"/>
              <a:gd name="connsiteY10" fmla="*/ 1156205 h 3965067"/>
              <a:gd name="connsiteX11" fmla="*/ 621197 w 1546426"/>
              <a:gd name="connsiteY11" fmla="*/ 2087858 h 3965067"/>
              <a:gd name="connsiteX12" fmla="*/ 388284 w 1546426"/>
              <a:gd name="connsiteY12" fmla="*/ 655873 h 3965067"/>
              <a:gd name="connsiteX13" fmla="*/ 526306 w 1546426"/>
              <a:gd name="connsiteY13" fmla="*/ 1656538 h 3965067"/>
              <a:gd name="connsiteX14" fmla="*/ 95 w 1546426"/>
              <a:gd name="connsiteY14" fmla="*/ 1380492 h 396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46426" h="3965067">
                <a:moveTo>
                  <a:pt x="95" y="1380492"/>
                </a:moveTo>
                <a:cubicBezTo>
                  <a:pt x="-7094" y="1636409"/>
                  <a:pt x="392597" y="2897303"/>
                  <a:pt x="483174" y="3192039"/>
                </a:cubicBezTo>
                <a:cubicBezTo>
                  <a:pt x="573751" y="3486775"/>
                  <a:pt x="621197" y="3020949"/>
                  <a:pt x="543559" y="3148907"/>
                </a:cubicBezTo>
                <a:cubicBezTo>
                  <a:pt x="465921" y="3276866"/>
                  <a:pt x="44665" y="3897967"/>
                  <a:pt x="17348" y="3959790"/>
                </a:cubicBezTo>
                <a:cubicBezTo>
                  <a:pt x="-9969" y="4021613"/>
                  <a:pt x="379657" y="3519843"/>
                  <a:pt x="379657" y="3519843"/>
                </a:cubicBezTo>
                <a:cubicBezTo>
                  <a:pt x="629823" y="3216481"/>
                  <a:pt x="1384635" y="2442979"/>
                  <a:pt x="1518344" y="2139617"/>
                </a:cubicBezTo>
                <a:cubicBezTo>
                  <a:pt x="1652054" y="1836255"/>
                  <a:pt x="1269616" y="1958462"/>
                  <a:pt x="1181914" y="1699670"/>
                </a:cubicBezTo>
                <a:cubicBezTo>
                  <a:pt x="1094212" y="1440878"/>
                  <a:pt x="1022326" y="660187"/>
                  <a:pt x="992133" y="586862"/>
                </a:cubicBezTo>
                <a:cubicBezTo>
                  <a:pt x="961941" y="513537"/>
                  <a:pt x="1012261" y="1357488"/>
                  <a:pt x="1000759" y="1259722"/>
                </a:cubicBezTo>
                <a:cubicBezTo>
                  <a:pt x="989257" y="1161956"/>
                  <a:pt x="972004" y="17519"/>
                  <a:pt x="923121" y="266"/>
                </a:cubicBezTo>
                <a:cubicBezTo>
                  <a:pt x="874238" y="-16987"/>
                  <a:pt x="757782" y="808273"/>
                  <a:pt x="707461" y="1156205"/>
                </a:cubicBezTo>
                <a:cubicBezTo>
                  <a:pt x="657140" y="1504137"/>
                  <a:pt x="674393" y="2171247"/>
                  <a:pt x="621197" y="2087858"/>
                </a:cubicBezTo>
                <a:cubicBezTo>
                  <a:pt x="568001" y="2004469"/>
                  <a:pt x="404099" y="727760"/>
                  <a:pt x="388284" y="655873"/>
                </a:cubicBezTo>
                <a:cubicBezTo>
                  <a:pt x="372469" y="583986"/>
                  <a:pt x="586691" y="1531455"/>
                  <a:pt x="526306" y="1656538"/>
                </a:cubicBezTo>
                <a:cubicBezTo>
                  <a:pt x="465921" y="1781621"/>
                  <a:pt x="7284" y="1124575"/>
                  <a:pt x="95" y="138049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1FFC1736-1677-9E2F-5270-394B8B37AFE8}"/>
              </a:ext>
            </a:extLst>
          </p:cNvPr>
          <p:cNvSpPr/>
          <p:nvPr/>
        </p:nvSpPr>
        <p:spPr>
          <a:xfrm>
            <a:off x="4294495" y="4408041"/>
            <a:ext cx="2421784" cy="3049525"/>
          </a:xfrm>
          <a:custGeom>
            <a:avLst/>
            <a:gdLst>
              <a:gd name="connsiteX0" fmla="*/ 1743996 w 2421784"/>
              <a:gd name="connsiteY0" fmla="*/ 543521 h 3049525"/>
              <a:gd name="connsiteX1" fmla="*/ 1002124 w 2421784"/>
              <a:gd name="connsiteY1" fmla="*/ 1768472 h 3049525"/>
              <a:gd name="connsiteX2" fmla="*/ 1217784 w 2421784"/>
              <a:gd name="connsiteY2" fmla="*/ 1578691 h 3049525"/>
              <a:gd name="connsiteX3" fmla="*/ 708826 w 2421784"/>
              <a:gd name="connsiteY3" fmla="*/ 2199793 h 3049525"/>
              <a:gd name="connsiteX4" fmla="*/ 993497 w 2421784"/>
              <a:gd name="connsiteY4" fmla="*/ 2061770 h 3049525"/>
              <a:gd name="connsiteX5" fmla="*/ 1460 w 2421784"/>
              <a:gd name="connsiteY5" fmla="*/ 3045182 h 3049525"/>
              <a:gd name="connsiteX6" fmla="*/ 760584 w 2421784"/>
              <a:gd name="connsiteY6" fmla="*/ 2441333 h 3049525"/>
              <a:gd name="connsiteX7" fmla="*/ 303384 w 2421784"/>
              <a:gd name="connsiteY7" fmla="*/ 2933038 h 3049525"/>
              <a:gd name="connsiteX8" fmla="*/ 1002124 w 2421784"/>
              <a:gd name="connsiteY8" fmla="*/ 2622487 h 3049525"/>
              <a:gd name="connsiteX9" fmla="*/ 838222 w 2421784"/>
              <a:gd name="connsiteY9" fmla="*/ 2769136 h 3049525"/>
              <a:gd name="connsiteX10" fmla="*/ 1735369 w 2421784"/>
              <a:gd name="connsiteY10" fmla="*/ 2087650 h 3049525"/>
              <a:gd name="connsiteX11" fmla="*/ 2373724 w 2421784"/>
              <a:gd name="connsiteY11" fmla="*/ 983468 h 3049525"/>
              <a:gd name="connsiteX12" fmla="*/ 1925150 w 2421784"/>
              <a:gd name="connsiteY12" fmla="*/ 1475174 h 3049525"/>
              <a:gd name="connsiteX13" fmla="*/ 2399603 w 2421784"/>
              <a:gd name="connsiteY13" fmla="*/ 457257 h 3049525"/>
              <a:gd name="connsiteX14" fmla="*/ 2261580 w 2421784"/>
              <a:gd name="connsiteY14" fmla="*/ 802314 h 3049525"/>
              <a:gd name="connsiteX15" fmla="*/ 1545588 w 2421784"/>
              <a:gd name="connsiteY15" fmla="*/ 57 h 3049525"/>
              <a:gd name="connsiteX16" fmla="*/ 2011414 w 2421784"/>
              <a:gd name="connsiteY16" fmla="*/ 759182 h 3049525"/>
              <a:gd name="connsiteX17" fmla="*/ 1743996 w 2421784"/>
              <a:gd name="connsiteY17" fmla="*/ 543521 h 304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1784" h="3049525">
                <a:moveTo>
                  <a:pt x="1743996" y="543521"/>
                </a:moveTo>
                <a:cubicBezTo>
                  <a:pt x="1575781" y="711736"/>
                  <a:pt x="1089826" y="1595944"/>
                  <a:pt x="1002124" y="1768472"/>
                </a:cubicBezTo>
                <a:cubicBezTo>
                  <a:pt x="914422" y="1941000"/>
                  <a:pt x="1266667" y="1506804"/>
                  <a:pt x="1217784" y="1578691"/>
                </a:cubicBezTo>
                <a:cubicBezTo>
                  <a:pt x="1168901" y="1650578"/>
                  <a:pt x="746207" y="2119280"/>
                  <a:pt x="708826" y="2199793"/>
                </a:cubicBezTo>
                <a:cubicBezTo>
                  <a:pt x="671445" y="2280306"/>
                  <a:pt x="1111391" y="1920872"/>
                  <a:pt x="993497" y="2061770"/>
                </a:cubicBezTo>
                <a:cubicBezTo>
                  <a:pt x="875603" y="2202668"/>
                  <a:pt x="40279" y="2981922"/>
                  <a:pt x="1460" y="3045182"/>
                </a:cubicBezTo>
                <a:cubicBezTo>
                  <a:pt x="-37359" y="3108442"/>
                  <a:pt x="710263" y="2460024"/>
                  <a:pt x="760584" y="2441333"/>
                </a:cubicBezTo>
                <a:cubicBezTo>
                  <a:pt x="810905" y="2422642"/>
                  <a:pt x="263127" y="2902846"/>
                  <a:pt x="303384" y="2933038"/>
                </a:cubicBezTo>
                <a:cubicBezTo>
                  <a:pt x="343641" y="2963230"/>
                  <a:pt x="912984" y="2649804"/>
                  <a:pt x="1002124" y="2622487"/>
                </a:cubicBezTo>
                <a:cubicBezTo>
                  <a:pt x="1091264" y="2595170"/>
                  <a:pt x="716014" y="2858276"/>
                  <a:pt x="838222" y="2769136"/>
                </a:cubicBezTo>
                <a:cubicBezTo>
                  <a:pt x="960430" y="2679996"/>
                  <a:pt x="1479452" y="2385261"/>
                  <a:pt x="1735369" y="2087650"/>
                </a:cubicBezTo>
                <a:cubicBezTo>
                  <a:pt x="1991286" y="1790039"/>
                  <a:pt x="2342094" y="1085547"/>
                  <a:pt x="2373724" y="983468"/>
                </a:cubicBezTo>
                <a:cubicBezTo>
                  <a:pt x="2405354" y="881389"/>
                  <a:pt x="1920837" y="1562876"/>
                  <a:pt x="1925150" y="1475174"/>
                </a:cubicBezTo>
                <a:cubicBezTo>
                  <a:pt x="1929463" y="1387472"/>
                  <a:pt x="2343531" y="569400"/>
                  <a:pt x="2399603" y="457257"/>
                </a:cubicBezTo>
                <a:cubicBezTo>
                  <a:pt x="2455675" y="345114"/>
                  <a:pt x="2403916" y="878514"/>
                  <a:pt x="2261580" y="802314"/>
                </a:cubicBezTo>
                <a:cubicBezTo>
                  <a:pt x="2119244" y="726114"/>
                  <a:pt x="1587282" y="7246"/>
                  <a:pt x="1545588" y="57"/>
                </a:cubicBezTo>
                <a:cubicBezTo>
                  <a:pt x="1503894" y="-7132"/>
                  <a:pt x="1976908" y="667167"/>
                  <a:pt x="2011414" y="759182"/>
                </a:cubicBezTo>
                <a:cubicBezTo>
                  <a:pt x="2045920" y="851197"/>
                  <a:pt x="1912211" y="375306"/>
                  <a:pt x="1743996" y="54352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D1B55FC1-476E-3A8A-8D54-DC8EF9B99F40}"/>
              </a:ext>
            </a:extLst>
          </p:cNvPr>
          <p:cNvSpPr/>
          <p:nvPr/>
        </p:nvSpPr>
        <p:spPr>
          <a:xfrm>
            <a:off x="5104412" y="4873035"/>
            <a:ext cx="1945175" cy="3456835"/>
          </a:xfrm>
          <a:custGeom>
            <a:avLst/>
            <a:gdLst>
              <a:gd name="connsiteX0" fmla="*/ 865067 w 1945175"/>
              <a:gd name="connsiteY0" fmla="*/ 138912 h 3456835"/>
              <a:gd name="connsiteX1" fmla="*/ 105943 w 1945175"/>
              <a:gd name="connsiteY1" fmla="*/ 2036723 h 3456835"/>
              <a:gd name="connsiteX2" fmla="*/ 80063 w 1945175"/>
              <a:gd name="connsiteY2" fmla="*/ 2200625 h 3456835"/>
              <a:gd name="connsiteX3" fmla="*/ 28305 w 1945175"/>
              <a:gd name="connsiteY3" fmla="*/ 2562935 h 3456835"/>
              <a:gd name="connsiteX4" fmla="*/ 571769 w 1945175"/>
              <a:gd name="connsiteY4" fmla="*/ 3063267 h 3456835"/>
              <a:gd name="connsiteX5" fmla="*/ 563143 w 1945175"/>
              <a:gd name="connsiteY5" fmla="*/ 2890739 h 3456835"/>
              <a:gd name="connsiteX6" fmla="*/ 1236003 w 1945175"/>
              <a:gd name="connsiteY6" fmla="*/ 3451456 h 3456835"/>
              <a:gd name="connsiteX7" fmla="*/ 1063475 w 1945175"/>
              <a:gd name="connsiteY7" fmla="*/ 3140905 h 3456835"/>
              <a:gd name="connsiteX8" fmla="*/ 1046222 w 1945175"/>
              <a:gd name="connsiteY8" fmla="*/ 2597440 h 3456835"/>
              <a:gd name="connsiteX9" fmla="*/ 1641445 w 1945175"/>
              <a:gd name="connsiteY9" fmla="*/ 967048 h 3456835"/>
              <a:gd name="connsiteX10" fmla="*/ 1417158 w 1945175"/>
              <a:gd name="connsiteY10" fmla="*/ 1579523 h 3456835"/>
              <a:gd name="connsiteX11" fmla="*/ 1943369 w 1945175"/>
              <a:gd name="connsiteY11" fmla="*/ 890 h 3456835"/>
              <a:gd name="connsiteX12" fmla="*/ 1201497 w 1945175"/>
              <a:gd name="connsiteY12" fmla="*/ 1337984 h 3456835"/>
              <a:gd name="connsiteX13" fmla="*/ 1512048 w 1945175"/>
              <a:gd name="connsiteY13" fmla="*/ 233803 h 3456835"/>
              <a:gd name="connsiteX14" fmla="*/ 899573 w 1945175"/>
              <a:gd name="connsiteY14" fmla="*/ 1251720 h 3456835"/>
              <a:gd name="connsiteX15" fmla="*/ 1149739 w 1945175"/>
              <a:gd name="connsiteY15" fmla="*/ 268308 h 3456835"/>
              <a:gd name="connsiteX16" fmla="*/ 873694 w 1945175"/>
              <a:gd name="connsiteY16" fmla="*/ 716882 h 3456835"/>
              <a:gd name="connsiteX17" fmla="*/ 865067 w 1945175"/>
              <a:gd name="connsiteY17" fmla="*/ 138912 h 345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45175" h="3456835">
                <a:moveTo>
                  <a:pt x="865067" y="138912"/>
                </a:moveTo>
                <a:cubicBezTo>
                  <a:pt x="737109" y="358885"/>
                  <a:pt x="236777" y="1693104"/>
                  <a:pt x="105943" y="2036723"/>
                </a:cubicBezTo>
                <a:cubicBezTo>
                  <a:pt x="-24891" y="2380342"/>
                  <a:pt x="93003" y="2112923"/>
                  <a:pt x="80063" y="2200625"/>
                </a:cubicBezTo>
                <a:cubicBezTo>
                  <a:pt x="67123" y="2288327"/>
                  <a:pt x="-53646" y="2419161"/>
                  <a:pt x="28305" y="2562935"/>
                </a:cubicBezTo>
                <a:cubicBezTo>
                  <a:pt x="110256" y="2706709"/>
                  <a:pt x="482629" y="3008633"/>
                  <a:pt x="571769" y="3063267"/>
                </a:cubicBezTo>
                <a:cubicBezTo>
                  <a:pt x="660909" y="3117901"/>
                  <a:pt x="452437" y="2826041"/>
                  <a:pt x="563143" y="2890739"/>
                </a:cubicBezTo>
                <a:cubicBezTo>
                  <a:pt x="673849" y="2955437"/>
                  <a:pt x="1152614" y="3409762"/>
                  <a:pt x="1236003" y="3451456"/>
                </a:cubicBezTo>
                <a:cubicBezTo>
                  <a:pt x="1319392" y="3493150"/>
                  <a:pt x="1095105" y="3283241"/>
                  <a:pt x="1063475" y="3140905"/>
                </a:cubicBezTo>
                <a:cubicBezTo>
                  <a:pt x="1031845" y="2998569"/>
                  <a:pt x="949894" y="2959749"/>
                  <a:pt x="1046222" y="2597440"/>
                </a:cubicBezTo>
                <a:cubicBezTo>
                  <a:pt x="1142550" y="2235131"/>
                  <a:pt x="1579622" y="1136701"/>
                  <a:pt x="1641445" y="967048"/>
                </a:cubicBezTo>
                <a:cubicBezTo>
                  <a:pt x="1703268" y="797395"/>
                  <a:pt x="1366837" y="1740549"/>
                  <a:pt x="1417158" y="1579523"/>
                </a:cubicBezTo>
                <a:cubicBezTo>
                  <a:pt x="1467479" y="1418497"/>
                  <a:pt x="1979313" y="41147"/>
                  <a:pt x="1943369" y="890"/>
                </a:cubicBezTo>
                <a:cubicBezTo>
                  <a:pt x="1907425" y="-39367"/>
                  <a:pt x="1273384" y="1299165"/>
                  <a:pt x="1201497" y="1337984"/>
                </a:cubicBezTo>
                <a:cubicBezTo>
                  <a:pt x="1129610" y="1376803"/>
                  <a:pt x="1562369" y="248180"/>
                  <a:pt x="1512048" y="233803"/>
                </a:cubicBezTo>
                <a:cubicBezTo>
                  <a:pt x="1461727" y="219426"/>
                  <a:pt x="959958" y="1245969"/>
                  <a:pt x="899573" y="1251720"/>
                </a:cubicBezTo>
                <a:cubicBezTo>
                  <a:pt x="839188" y="1257471"/>
                  <a:pt x="1154052" y="357448"/>
                  <a:pt x="1149739" y="268308"/>
                </a:cubicBezTo>
                <a:cubicBezTo>
                  <a:pt x="1145426" y="179168"/>
                  <a:pt x="913951" y="738448"/>
                  <a:pt x="873694" y="716882"/>
                </a:cubicBezTo>
                <a:cubicBezTo>
                  <a:pt x="833437" y="695316"/>
                  <a:pt x="993025" y="-81061"/>
                  <a:pt x="865067" y="138912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DCB2B3BB-63E8-73CE-4B2C-3F83F5B64865}"/>
              </a:ext>
            </a:extLst>
          </p:cNvPr>
          <p:cNvSpPr/>
          <p:nvPr/>
        </p:nvSpPr>
        <p:spPr>
          <a:xfrm>
            <a:off x="4493458" y="1778091"/>
            <a:ext cx="3558371" cy="2897426"/>
          </a:xfrm>
          <a:custGeom>
            <a:avLst/>
            <a:gdLst>
              <a:gd name="connsiteX0" fmla="*/ 423599 w 3558371"/>
              <a:gd name="connsiteY0" fmla="*/ 102467 h 2897426"/>
              <a:gd name="connsiteX1" fmla="*/ 889425 w 3558371"/>
              <a:gd name="connsiteY1" fmla="*/ 16203 h 2897426"/>
              <a:gd name="connsiteX2" fmla="*/ 1933221 w 3558371"/>
              <a:gd name="connsiteY2" fmla="*/ 404392 h 2897426"/>
              <a:gd name="connsiteX3" fmla="*/ 1976353 w 3558371"/>
              <a:gd name="connsiteY3" fmla="*/ 266369 h 2897426"/>
              <a:gd name="connsiteX4" fmla="*/ 2985644 w 3558371"/>
              <a:gd name="connsiteY4" fmla="*/ 1310166 h 2897426"/>
              <a:gd name="connsiteX5" fmla="*/ 3158172 w 3558371"/>
              <a:gd name="connsiteY5" fmla="*/ 1318792 h 2897426"/>
              <a:gd name="connsiteX6" fmla="*/ 3546361 w 3558371"/>
              <a:gd name="connsiteY6" fmla="*/ 2569622 h 2897426"/>
              <a:gd name="connsiteX7" fmla="*/ 3408338 w 3558371"/>
              <a:gd name="connsiteY7" fmla="*/ 2172807 h 2897426"/>
              <a:gd name="connsiteX8" fmla="*/ 2899380 w 3558371"/>
              <a:gd name="connsiteY8" fmla="*/ 1292913 h 2897426"/>
              <a:gd name="connsiteX9" fmla="*/ 3347953 w 3558371"/>
              <a:gd name="connsiteY9" fmla="*/ 2897426 h 2897426"/>
              <a:gd name="connsiteX10" fmla="*/ 3347953 w 3558371"/>
              <a:gd name="connsiteY10" fmla="*/ 2897426 h 2897426"/>
              <a:gd name="connsiteX11" fmla="*/ 1915968 w 3558371"/>
              <a:gd name="connsiteY11" fmla="*/ 2543743 h 2897426"/>
              <a:gd name="connsiteX12" fmla="*/ 561621 w 3558371"/>
              <a:gd name="connsiteY12" fmla="*/ 2328083 h 2897426"/>
              <a:gd name="connsiteX13" fmla="*/ 1096459 w 3558371"/>
              <a:gd name="connsiteY13" fmla="*/ 2560996 h 2897426"/>
              <a:gd name="connsiteX14" fmla="*/ 837667 w 3558371"/>
              <a:gd name="connsiteY14" fmla="*/ 1931267 h 2897426"/>
              <a:gd name="connsiteX15" fmla="*/ 328708 w 3558371"/>
              <a:gd name="connsiteY15" fmla="*/ 559667 h 2897426"/>
              <a:gd name="connsiteX16" fmla="*/ 1700308 w 3558371"/>
              <a:gd name="connsiteY16" fmla="*/ 809834 h 2897426"/>
              <a:gd name="connsiteX17" fmla="*/ 904 w 3558371"/>
              <a:gd name="connsiteY17" fmla="*/ 309501 h 2897426"/>
              <a:gd name="connsiteX18" fmla="*/ 1450142 w 3558371"/>
              <a:gd name="connsiteY18" fmla="*/ 369886 h 2897426"/>
              <a:gd name="connsiteX19" fmla="*/ 423599 w 3558371"/>
              <a:gd name="connsiteY19" fmla="*/ 102467 h 289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58371" h="2897426">
                <a:moveTo>
                  <a:pt x="423599" y="102467"/>
                </a:moveTo>
                <a:cubicBezTo>
                  <a:pt x="330146" y="43520"/>
                  <a:pt x="637821" y="-34118"/>
                  <a:pt x="889425" y="16203"/>
                </a:cubicBezTo>
                <a:cubicBezTo>
                  <a:pt x="1141029" y="66524"/>
                  <a:pt x="1752066" y="362698"/>
                  <a:pt x="1933221" y="404392"/>
                </a:cubicBezTo>
                <a:cubicBezTo>
                  <a:pt x="2114376" y="446086"/>
                  <a:pt x="1800949" y="115407"/>
                  <a:pt x="1976353" y="266369"/>
                </a:cubicBezTo>
                <a:cubicBezTo>
                  <a:pt x="2151757" y="417331"/>
                  <a:pt x="2788674" y="1134762"/>
                  <a:pt x="2985644" y="1310166"/>
                </a:cubicBezTo>
                <a:cubicBezTo>
                  <a:pt x="3182614" y="1485570"/>
                  <a:pt x="3064719" y="1108883"/>
                  <a:pt x="3158172" y="1318792"/>
                </a:cubicBezTo>
                <a:cubicBezTo>
                  <a:pt x="3251625" y="1528701"/>
                  <a:pt x="3504667" y="2427286"/>
                  <a:pt x="3546361" y="2569622"/>
                </a:cubicBezTo>
                <a:cubicBezTo>
                  <a:pt x="3588055" y="2711958"/>
                  <a:pt x="3516168" y="2385592"/>
                  <a:pt x="3408338" y="2172807"/>
                </a:cubicBezTo>
                <a:cubicBezTo>
                  <a:pt x="3300508" y="1960022"/>
                  <a:pt x="2909444" y="1172143"/>
                  <a:pt x="2899380" y="1292913"/>
                </a:cubicBezTo>
                <a:cubicBezTo>
                  <a:pt x="2889316" y="1413683"/>
                  <a:pt x="3347953" y="2897426"/>
                  <a:pt x="3347953" y="2897426"/>
                </a:cubicBezTo>
                <a:lnTo>
                  <a:pt x="3347953" y="2897426"/>
                </a:lnTo>
                <a:cubicBezTo>
                  <a:pt x="3109289" y="2838479"/>
                  <a:pt x="2380357" y="2638633"/>
                  <a:pt x="1915968" y="2543743"/>
                </a:cubicBezTo>
                <a:cubicBezTo>
                  <a:pt x="1451579" y="2448853"/>
                  <a:pt x="698206" y="2325208"/>
                  <a:pt x="561621" y="2328083"/>
                </a:cubicBezTo>
                <a:cubicBezTo>
                  <a:pt x="425036" y="2330958"/>
                  <a:pt x="1050451" y="2627132"/>
                  <a:pt x="1096459" y="2560996"/>
                </a:cubicBezTo>
                <a:cubicBezTo>
                  <a:pt x="1142467" y="2494860"/>
                  <a:pt x="965626" y="2264822"/>
                  <a:pt x="837667" y="1931267"/>
                </a:cubicBezTo>
                <a:cubicBezTo>
                  <a:pt x="709709" y="1597712"/>
                  <a:pt x="184935" y="746572"/>
                  <a:pt x="328708" y="559667"/>
                </a:cubicBezTo>
                <a:cubicBezTo>
                  <a:pt x="472481" y="372762"/>
                  <a:pt x="1754942" y="851528"/>
                  <a:pt x="1700308" y="809834"/>
                </a:cubicBezTo>
                <a:cubicBezTo>
                  <a:pt x="1645674" y="768140"/>
                  <a:pt x="42598" y="382826"/>
                  <a:pt x="904" y="309501"/>
                </a:cubicBezTo>
                <a:cubicBezTo>
                  <a:pt x="-40790" y="236176"/>
                  <a:pt x="1372504" y="405829"/>
                  <a:pt x="1450142" y="369886"/>
                </a:cubicBezTo>
                <a:cubicBezTo>
                  <a:pt x="1527780" y="333943"/>
                  <a:pt x="517052" y="161414"/>
                  <a:pt x="423599" y="10246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8A27D4D6-BD29-0B8E-02DB-515F534E1648}"/>
              </a:ext>
            </a:extLst>
          </p:cNvPr>
          <p:cNvSpPr/>
          <p:nvPr/>
        </p:nvSpPr>
        <p:spPr>
          <a:xfrm>
            <a:off x="5873028" y="3775869"/>
            <a:ext cx="2148370" cy="3956533"/>
          </a:xfrm>
          <a:custGeom>
            <a:avLst/>
            <a:gdLst>
              <a:gd name="connsiteX0" fmla="*/ 90450 w 2148370"/>
              <a:gd name="connsiteY0" fmla="*/ 338931 h 3956533"/>
              <a:gd name="connsiteX1" fmla="*/ 140146 w 2148370"/>
              <a:gd name="connsiteY1" fmla="*/ 388627 h 3956533"/>
              <a:gd name="connsiteX2" fmla="*/ 716615 w 2148370"/>
              <a:gd name="connsiteY2" fmla="*/ 1511748 h 3956533"/>
              <a:gd name="connsiteX3" fmla="*/ 169963 w 2148370"/>
              <a:gd name="connsiteY3" fmla="*/ 3042374 h 3956533"/>
              <a:gd name="connsiteX4" fmla="*/ 478076 w 2148370"/>
              <a:gd name="connsiteY4" fmla="*/ 3738114 h 3956533"/>
              <a:gd name="connsiteX5" fmla="*/ 428381 w 2148370"/>
              <a:gd name="connsiteY5" fmla="*/ 3539331 h 3956533"/>
              <a:gd name="connsiteX6" fmla="*/ 656981 w 2148370"/>
              <a:gd name="connsiteY6" fmla="*/ 3946835 h 3956533"/>
              <a:gd name="connsiteX7" fmla="*/ 756372 w 2148370"/>
              <a:gd name="connsiteY7" fmla="*/ 3837505 h 3956533"/>
              <a:gd name="connsiteX8" fmla="*/ 706676 w 2148370"/>
              <a:gd name="connsiteY8" fmla="*/ 3936896 h 3956533"/>
              <a:gd name="connsiteX9" fmla="*/ 597346 w 2148370"/>
              <a:gd name="connsiteY9" fmla="*/ 3509514 h 3956533"/>
              <a:gd name="connsiteX10" fmla="*/ 1869555 w 2148370"/>
              <a:gd name="connsiteY10" fmla="*/ 1959009 h 3956533"/>
              <a:gd name="connsiteX11" fmla="*/ 2147850 w 2148370"/>
              <a:gd name="connsiteY11" fmla="*/ 2296940 h 3956533"/>
              <a:gd name="connsiteX12" fmla="*/ 1919250 w 2148370"/>
              <a:gd name="connsiteY12" fmla="*/ 1879496 h 3956533"/>
              <a:gd name="connsiteX13" fmla="*/ 1273207 w 2148370"/>
              <a:gd name="connsiteY13" fmla="*/ 40757 h 3956533"/>
              <a:gd name="connsiteX14" fmla="*/ 1780102 w 2148370"/>
              <a:gd name="connsiteY14" fmla="*/ 696740 h 3956533"/>
              <a:gd name="connsiteX15" fmla="*/ 279294 w 2148370"/>
              <a:gd name="connsiteY15" fmla="*/ 1001 h 3956533"/>
              <a:gd name="connsiteX16" fmla="*/ 1213572 w 2148370"/>
              <a:gd name="connsiteY16" fmla="*/ 885583 h 3956533"/>
              <a:gd name="connsiteX17" fmla="*/ 90450 w 2148370"/>
              <a:gd name="connsiteY17" fmla="*/ 338931 h 395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48370" h="3956533">
                <a:moveTo>
                  <a:pt x="90450" y="338931"/>
                </a:moveTo>
                <a:cubicBezTo>
                  <a:pt x="-88454" y="256105"/>
                  <a:pt x="35785" y="193157"/>
                  <a:pt x="140146" y="388627"/>
                </a:cubicBezTo>
                <a:cubicBezTo>
                  <a:pt x="244507" y="584097"/>
                  <a:pt x="711646" y="1069457"/>
                  <a:pt x="716615" y="1511748"/>
                </a:cubicBezTo>
                <a:cubicBezTo>
                  <a:pt x="721584" y="1954039"/>
                  <a:pt x="209720" y="2671313"/>
                  <a:pt x="169963" y="3042374"/>
                </a:cubicBezTo>
                <a:cubicBezTo>
                  <a:pt x="130207" y="3413435"/>
                  <a:pt x="435006" y="3655288"/>
                  <a:pt x="478076" y="3738114"/>
                </a:cubicBezTo>
                <a:cubicBezTo>
                  <a:pt x="521146" y="3820940"/>
                  <a:pt x="398564" y="3504544"/>
                  <a:pt x="428381" y="3539331"/>
                </a:cubicBezTo>
                <a:cubicBezTo>
                  <a:pt x="458198" y="3574118"/>
                  <a:pt x="602316" y="3897139"/>
                  <a:pt x="656981" y="3946835"/>
                </a:cubicBezTo>
                <a:cubicBezTo>
                  <a:pt x="711646" y="3996531"/>
                  <a:pt x="748090" y="3839161"/>
                  <a:pt x="756372" y="3837505"/>
                </a:cubicBezTo>
                <a:cubicBezTo>
                  <a:pt x="764654" y="3835849"/>
                  <a:pt x="733180" y="3991561"/>
                  <a:pt x="706676" y="3936896"/>
                </a:cubicBezTo>
                <a:cubicBezTo>
                  <a:pt x="680172" y="3882231"/>
                  <a:pt x="403533" y="3839162"/>
                  <a:pt x="597346" y="3509514"/>
                </a:cubicBezTo>
                <a:cubicBezTo>
                  <a:pt x="791159" y="3179866"/>
                  <a:pt x="1611138" y="2161105"/>
                  <a:pt x="1869555" y="1959009"/>
                </a:cubicBezTo>
                <a:cubicBezTo>
                  <a:pt x="2127972" y="1756913"/>
                  <a:pt x="2139568" y="2310192"/>
                  <a:pt x="2147850" y="2296940"/>
                </a:cubicBezTo>
                <a:cubicBezTo>
                  <a:pt x="2156132" y="2283688"/>
                  <a:pt x="2065024" y="2255526"/>
                  <a:pt x="1919250" y="1879496"/>
                </a:cubicBezTo>
                <a:cubicBezTo>
                  <a:pt x="1773476" y="1503466"/>
                  <a:pt x="1296398" y="237883"/>
                  <a:pt x="1273207" y="40757"/>
                </a:cubicBezTo>
                <a:cubicBezTo>
                  <a:pt x="1250016" y="-156369"/>
                  <a:pt x="1945754" y="703366"/>
                  <a:pt x="1780102" y="696740"/>
                </a:cubicBezTo>
                <a:cubicBezTo>
                  <a:pt x="1614450" y="690114"/>
                  <a:pt x="373716" y="-30473"/>
                  <a:pt x="279294" y="1001"/>
                </a:cubicBezTo>
                <a:cubicBezTo>
                  <a:pt x="184872" y="32475"/>
                  <a:pt x="1240076" y="827605"/>
                  <a:pt x="1213572" y="885583"/>
                </a:cubicBezTo>
                <a:cubicBezTo>
                  <a:pt x="1187068" y="943561"/>
                  <a:pt x="269354" y="421757"/>
                  <a:pt x="90450" y="33893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18F4FA26-3843-9890-0AD3-9BCA2A6CC978}"/>
              </a:ext>
            </a:extLst>
          </p:cNvPr>
          <p:cNvSpPr/>
          <p:nvPr/>
        </p:nvSpPr>
        <p:spPr>
          <a:xfrm>
            <a:off x="5784566" y="3523360"/>
            <a:ext cx="2943792" cy="4308715"/>
          </a:xfrm>
          <a:custGeom>
            <a:avLst/>
            <a:gdLst>
              <a:gd name="connsiteX0" fmla="*/ 1789051 w 2943792"/>
              <a:gd name="connsiteY0" fmla="*/ 203814 h 4308715"/>
              <a:gd name="connsiteX1" fmla="*/ 1967956 w 2943792"/>
              <a:gd name="connsiteY1" fmla="*/ 929370 h 4308715"/>
              <a:gd name="connsiteX2" fmla="*/ 2315825 w 2943792"/>
              <a:gd name="connsiteY2" fmla="*/ 1963040 h 4308715"/>
              <a:gd name="connsiteX3" fmla="*/ 2773025 w 2943792"/>
              <a:gd name="connsiteY3" fmla="*/ 2141944 h 4308715"/>
              <a:gd name="connsiteX4" fmla="*/ 2941991 w 2943792"/>
              <a:gd name="connsiteY4" fmla="*/ 1933223 h 4308715"/>
              <a:gd name="connsiteX5" fmla="*/ 2683573 w 2943792"/>
              <a:gd name="connsiteY5" fmla="*/ 2281092 h 4308715"/>
              <a:gd name="connsiteX6" fmla="*/ 2365521 w 2943792"/>
              <a:gd name="connsiteY6" fmla="*/ 2668718 h 4308715"/>
              <a:gd name="connsiteX7" fmla="*/ 2365521 w 2943792"/>
              <a:gd name="connsiteY7" fmla="*/ 2340727 h 4308715"/>
              <a:gd name="connsiteX8" fmla="*/ 2077286 w 2943792"/>
              <a:gd name="connsiteY8" fmla="*/ 3205431 h 4308715"/>
              <a:gd name="connsiteX9" fmla="*/ 2156799 w 2943792"/>
              <a:gd name="connsiteY9" fmla="*/ 2539510 h 4308715"/>
              <a:gd name="connsiteX10" fmla="*/ 1600208 w 2943792"/>
              <a:gd name="connsiteY10" fmla="*/ 3354518 h 4308715"/>
              <a:gd name="connsiteX11" fmla="*/ 1699599 w 2943792"/>
              <a:gd name="connsiteY11" fmla="*/ 3712327 h 4308715"/>
              <a:gd name="connsiteX12" fmla="*/ 2246251 w 2943792"/>
              <a:gd name="connsiteY12" fmla="*/ 4090014 h 4308715"/>
              <a:gd name="connsiteX13" fmla="*/ 1789051 w 2943792"/>
              <a:gd name="connsiteY13" fmla="*/ 3960805 h 4308715"/>
              <a:gd name="connsiteX14" fmla="*/ 1321912 w 2943792"/>
              <a:gd name="connsiteY14" fmla="*/ 3891231 h 4308715"/>
              <a:gd name="connsiteX15" fmla="*/ 1918260 w 2943792"/>
              <a:gd name="connsiteY15" fmla="*/ 4189405 h 4308715"/>
              <a:gd name="connsiteX16" fmla="*/ 1232460 w 2943792"/>
              <a:gd name="connsiteY16" fmla="*/ 4070136 h 4308715"/>
              <a:gd name="connsiteX17" fmla="*/ 1083373 w 2943792"/>
              <a:gd name="connsiteY17" fmla="*/ 4080075 h 4308715"/>
              <a:gd name="connsiteX18" fmla="*/ 1659843 w 2943792"/>
              <a:gd name="connsiteY18" fmla="*/ 4308675 h 4308715"/>
              <a:gd name="connsiteX19" fmla="*/ 566538 w 2943792"/>
              <a:gd name="connsiteY19" fmla="*/ 4099953 h 4308715"/>
              <a:gd name="connsiteX20" fmla="*/ 1083373 w 2943792"/>
              <a:gd name="connsiteY20" fmla="*/ 4229162 h 4308715"/>
              <a:gd name="connsiteX21" fmla="*/ 8 w 2943792"/>
              <a:gd name="connsiteY21" fmla="*/ 4119831 h 4308715"/>
              <a:gd name="connsiteX22" fmla="*/ 1103251 w 2943792"/>
              <a:gd name="connsiteY22" fmla="*/ 3732205 h 4308715"/>
              <a:gd name="connsiteX23" fmla="*/ 1003860 w 2943792"/>
              <a:gd name="connsiteY23" fmla="*/ 3036466 h 4308715"/>
              <a:gd name="connsiteX24" fmla="*/ 1411364 w 2943792"/>
              <a:gd name="connsiteY24" fmla="*/ 2151883 h 4308715"/>
              <a:gd name="connsiteX25" fmla="*/ 1461060 w 2943792"/>
              <a:gd name="connsiteY25" fmla="*/ 1863649 h 4308715"/>
              <a:gd name="connsiteX26" fmla="*/ 536721 w 2943792"/>
              <a:gd name="connsiteY26" fmla="*/ 5031 h 4308715"/>
              <a:gd name="connsiteX27" fmla="*/ 1858625 w 2943792"/>
              <a:gd name="connsiteY27" fmla="*/ 1277240 h 4308715"/>
              <a:gd name="connsiteX28" fmla="*/ 1381547 w 2943792"/>
              <a:gd name="connsiteY28" fmla="*/ 74605 h 4308715"/>
              <a:gd name="connsiteX29" fmla="*/ 1958017 w 2943792"/>
              <a:gd name="connsiteY29" fmla="*/ 780283 h 4308715"/>
              <a:gd name="connsiteX30" fmla="*/ 1789051 w 2943792"/>
              <a:gd name="connsiteY30" fmla="*/ 203814 h 430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43792" h="4308715">
                <a:moveTo>
                  <a:pt x="1789051" y="203814"/>
                </a:moveTo>
                <a:cubicBezTo>
                  <a:pt x="1790707" y="228662"/>
                  <a:pt x="1880160" y="636166"/>
                  <a:pt x="1967956" y="929370"/>
                </a:cubicBezTo>
                <a:cubicBezTo>
                  <a:pt x="2055752" y="1222574"/>
                  <a:pt x="2181647" y="1760944"/>
                  <a:pt x="2315825" y="1963040"/>
                </a:cubicBezTo>
                <a:cubicBezTo>
                  <a:pt x="2450003" y="2165136"/>
                  <a:pt x="2668664" y="2146913"/>
                  <a:pt x="2773025" y="2141944"/>
                </a:cubicBezTo>
                <a:cubicBezTo>
                  <a:pt x="2877386" y="2136975"/>
                  <a:pt x="2956900" y="1910032"/>
                  <a:pt x="2941991" y="1933223"/>
                </a:cubicBezTo>
                <a:cubicBezTo>
                  <a:pt x="2927082" y="1956414"/>
                  <a:pt x="2779651" y="2158510"/>
                  <a:pt x="2683573" y="2281092"/>
                </a:cubicBezTo>
                <a:cubicBezTo>
                  <a:pt x="2587495" y="2403674"/>
                  <a:pt x="2418530" y="2658779"/>
                  <a:pt x="2365521" y="2668718"/>
                </a:cubicBezTo>
                <a:cubicBezTo>
                  <a:pt x="2312512" y="2678657"/>
                  <a:pt x="2413560" y="2251275"/>
                  <a:pt x="2365521" y="2340727"/>
                </a:cubicBezTo>
                <a:cubicBezTo>
                  <a:pt x="2317482" y="2430179"/>
                  <a:pt x="2112073" y="3172301"/>
                  <a:pt x="2077286" y="3205431"/>
                </a:cubicBezTo>
                <a:cubicBezTo>
                  <a:pt x="2042499" y="3238562"/>
                  <a:pt x="2236312" y="2514662"/>
                  <a:pt x="2156799" y="2539510"/>
                </a:cubicBezTo>
                <a:cubicBezTo>
                  <a:pt x="2077286" y="2564358"/>
                  <a:pt x="1676408" y="3159049"/>
                  <a:pt x="1600208" y="3354518"/>
                </a:cubicBezTo>
                <a:cubicBezTo>
                  <a:pt x="1524008" y="3549987"/>
                  <a:pt x="1591925" y="3589744"/>
                  <a:pt x="1699599" y="3712327"/>
                </a:cubicBezTo>
                <a:cubicBezTo>
                  <a:pt x="1807273" y="3834910"/>
                  <a:pt x="2231342" y="4048601"/>
                  <a:pt x="2246251" y="4090014"/>
                </a:cubicBezTo>
                <a:cubicBezTo>
                  <a:pt x="2261160" y="4131427"/>
                  <a:pt x="1943107" y="3993935"/>
                  <a:pt x="1789051" y="3960805"/>
                </a:cubicBezTo>
                <a:cubicBezTo>
                  <a:pt x="1634995" y="3927675"/>
                  <a:pt x="1300377" y="3853131"/>
                  <a:pt x="1321912" y="3891231"/>
                </a:cubicBezTo>
                <a:cubicBezTo>
                  <a:pt x="1343447" y="3929331"/>
                  <a:pt x="1933169" y="4159588"/>
                  <a:pt x="1918260" y="4189405"/>
                </a:cubicBezTo>
                <a:cubicBezTo>
                  <a:pt x="1903351" y="4219222"/>
                  <a:pt x="1371608" y="4088358"/>
                  <a:pt x="1232460" y="4070136"/>
                </a:cubicBezTo>
                <a:cubicBezTo>
                  <a:pt x="1093312" y="4051914"/>
                  <a:pt x="1012143" y="4040319"/>
                  <a:pt x="1083373" y="4080075"/>
                </a:cubicBezTo>
                <a:cubicBezTo>
                  <a:pt x="1154603" y="4119831"/>
                  <a:pt x="1745982" y="4305362"/>
                  <a:pt x="1659843" y="4308675"/>
                </a:cubicBezTo>
                <a:cubicBezTo>
                  <a:pt x="1573704" y="4311988"/>
                  <a:pt x="662616" y="4113205"/>
                  <a:pt x="566538" y="4099953"/>
                </a:cubicBezTo>
                <a:cubicBezTo>
                  <a:pt x="470460" y="4086701"/>
                  <a:pt x="1177795" y="4225849"/>
                  <a:pt x="1083373" y="4229162"/>
                </a:cubicBezTo>
                <a:cubicBezTo>
                  <a:pt x="988951" y="4232475"/>
                  <a:pt x="-3305" y="4202657"/>
                  <a:pt x="8" y="4119831"/>
                </a:cubicBezTo>
                <a:cubicBezTo>
                  <a:pt x="3321" y="4037005"/>
                  <a:pt x="935942" y="3912766"/>
                  <a:pt x="1103251" y="3732205"/>
                </a:cubicBezTo>
                <a:cubicBezTo>
                  <a:pt x="1270560" y="3551644"/>
                  <a:pt x="952508" y="3299853"/>
                  <a:pt x="1003860" y="3036466"/>
                </a:cubicBezTo>
                <a:cubicBezTo>
                  <a:pt x="1055212" y="2773079"/>
                  <a:pt x="1335164" y="2347352"/>
                  <a:pt x="1411364" y="2151883"/>
                </a:cubicBezTo>
                <a:cubicBezTo>
                  <a:pt x="1487564" y="1956414"/>
                  <a:pt x="1606834" y="2221458"/>
                  <a:pt x="1461060" y="1863649"/>
                </a:cubicBezTo>
                <a:cubicBezTo>
                  <a:pt x="1315286" y="1505840"/>
                  <a:pt x="470460" y="102766"/>
                  <a:pt x="536721" y="5031"/>
                </a:cubicBezTo>
                <a:cubicBezTo>
                  <a:pt x="602982" y="-92704"/>
                  <a:pt x="1717821" y="1265644"/>
                  <a:pt x="1858625" y="1277240"/>
                </a:cubicBezTo>
                <a:cubicBezTo>
                  <a:pt x="1999429" y="1288836"/>
                  <a:pt x="1364982" y="157431"/>
                  <a:pt x="1381547" y="74605"/>
                </a:cubicBezTo>
                <a:cubicBezTo>
                  <a:pt x="1398112" y="-8221"/>
                  <a:pt x="1886786" y="757092"/>
                  <a:pt x="1958017" y="780283"/>
                </a:cubicBezTo>
                <a:cubicBezTo>
                  <a:pt x="2029248" y="803474"/>
                  <a:pt x="1787395" y="178966"/>
                  <a:pt x="1789051" y="20381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ED63F347-EC73-DA93-5120-CDBBFFA6B524}"/>
              </a:ext>
            </a:extLst>
          </p:cNvPr>
          <p:cNvSpPr/>
          <p:nvPr/>
        </p:nvSpPr>
        <p:spPr>
          <a:xfrm>
            <a:off x="7178428" y="5563142"/>
            <a:ext cx="470047" cy="2073291"/>
          </a:xfrm>
          <a:custGeom>
            <a:avLst/>
            <a:gdLst>
              <a:gd name="connsiteX0" fmla="*/ 216285 w 470047"/>
              <a:gd name="connsiteY0" fmla="*/ 42528 h 2073291"/>
              <a:gd name="connsiteX1" fmla="*/ 236163 w 470047"/>
              <a:gd name="connsiteY1" fmla="*/ 310884 h 2073291"/>
              <a:gd name="connsiteX2" fmla="*/ 136772 w 470047"/>
              <a:gd name="connsiteY2" fmla="*/ 1404188 h 2073291"/>
              <a:gd name="connsiteX3" fmla="*/ 464763 w 470047"/>
              <a:gd name="connsiteY3" fmla="*/ 2050232 h 2073291"/>
              <a:gd name="connsiteX4" fmla="*/ 315676 w 470047"/>
              <a:gd name="connsiteY4" fmla="*/ 1891206 h 2073291"/>
              <a:gd name="connsiteX5" fmla="*/ 7563 w 470047"/>
              <a:gd name="connsiteY5" fmla="*/ 1523458 h 2073291"/>
              <a:gd name="connsiteX6" fmla="*/ 97015 w 470047"/>
              <a:gd name="connsiteY6" fmla="*/ 1602971 h 2073291"/>
              <a:gd name="connsiteX7" fmla="*/ 126833 w 470047"/>
              <a:gd name="connsiteY7" fmla="*/ 1056319 h 2073291"/>
              <a:gd name="connsiteX8" fmla="*/ 216285 w 470047"/>
              <a:gd name="connsiteY8" fmla="*/ 42528 h 207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047" h="2073291">
                <a:moveTo>
                  <a:pt x="216285" y="42528"/>
                </a:moveTo>
                <a:cubicBezTo>
                  <a:pt x="234507" y="-81711"/>
                  <a:pt x="249415" y="83941"/>
                  <a:pt x="236163" y="310884"/>
                </a:cubicBezTo>
                <a:cubicBezTo>
                  <a:pt x="222911" y="537827"/>
                  <a:pt x="98672" y="1114297"/>
                  <a:pt x="136772" y="1404188"/>
                </a:cubicBezTo>
                <a:cubicBezTo>
                  <a:pt x="174872" y="1694079"/>
                  <a:pt x="434946" y="1969062"/>
                  <a:pt x="464763" y="2050232"/>
                </a:cubicBezTo>
                <a:cubicBezTo>
                  <a:pt x="494580" y="2131402"/>
                  <a:pt x="391876" y="1979002"/>
                  <a:pt x="315676" y="1891206"/>
                </a:cubicBezTo>
                <a:cubicBezTo>
                  <a:pt x="239476" y="1803410"/>
                  <a:pt x="44006" y="1571497"/>
                  <a:pt x="7563" y="1523458"/>
                </a:cubicBezTo>
                <a:cubicBezTo>
                  <a:pt x="-28880" y="1475419"/>
                  <a:pt x="77137" y="1680827"/>
                  <a:pt x="97015" y="1602971"/>
                </a:cubicBezTo>
                <a:cubicBezTo>
                  <a:pt x="116893" y="1525115"/>
                  <a:pt x="100329" y="1316393"/>
                  <a:pt x="126833" y="1056319"/>
                </a:cubicBezTo>
                <a:cubicBezTo>
                  <a:pt x="153337" y="796245"/>
                  <a:pt x="198063" y="166767"/>
                  <a:pt x="216285" y="425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82EBA844-A3DB-4617-38BB-35322D927268}"/>
              </a:ext>
            </a:extLst>
          </p:cNvPr>
          <p:cNvSpPr/>
          <p:nvPr/>
        </p:nvSpPr>
        <p:spPr>
          <a:xfrm>
            <a:off x="2784443" y="3782690"/>
            <a:ext cx="400013" cy="151899"/>
          </a:xfrm>
          <a:custGeom>
            <a:avLst/>
            <a:gdLst>
              <a:gd name="connsiteX0" fmla="*/ 6382 w 400013"/>
              <a:gd name="connsiteY0" fmla="*/ 106685 h 151899"/>
              <a:gd name="connsiteX1" fmla="*/ 209582 w 400013"/>
              <a:gd name="connsiteY1" fmla="*/ 5085 h 151899"/>
              <a:gd name="connsiteX2" fmla="*/ 396907 w 400013"/>
              <a:gd name="connsiteY2" fmla="*/ 17785 h 151899"/>
              <a:gd name="connsiteX3" fmla="*/ 308007 w 400013"/>
              <a:gd name="connsiteY3" fmla="*/ 40010 h 151899"/>
              <a:gd name="connsiteX4" fmla="*/ 73057 w 400013"/>
              <a:gd name="connsiteY4" fmla="*/ 147960 h 151899"/>
              <a:gd name="connsiteX5" fmla="*/ 6382 w 400013"/>
              <a:gd name="connsiteY5" fmla="*/ 106685 h 15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13" h="151899">
                <a:moveTo>
                  <a:pt x="6382" y="106685"/>
                </a:moveTo>
                <a:cubicBezTo>
                  <a:pt x="29136" y="82873"/>
                  <a:pt x="144495" y="19902"/>
                  <a:pt x="209582" y="5085"/>
                </a:cubicBezTo>
                <a:cubicBezTo>
                  <a:pt x="274669" y="-9732"/>
                  <a:pt x="380503" y="11964"/>
                  <a:pt x="396907" y="17785"/>
                </a:cubicBezTo>
                <a:cubicBezTo>
                  <a:pt x="413311" y="23606"/>
                  <a:pt x="361982" y="18314"/>
                  <a:pt x="308007" y="40010"/>
                </a:cubicBezTo>
                <a:cubicBezTo>
                  <a:pt x="254032" y="61706"/>
                  <a:pt x="120682" y="132614"/>
                  <a:pt x="73057" y="147960"/>
                </a:cubicBezTo>
                <a:cubicBezTo>
                  <a:pt x="25432" y="163306"/>
                  <a:pt x="-16372" y="130497"/>
                  <a:pt x="6382" y="10668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0D96525D-06E9-5E77-0687-7800095BC7C2}"/>
              </a:ext>
            </a:extLst>
          </p:cNvPr>
          <p:cNvSpPr/>
          <p:nvPr/>
        </p:nvSpPr>
        <p:spPr>
          <a:xfrm>
            <a:off x="3797266" y="3745895"/>
            <a:ext cx="836102" cy="280020"/>
          </a:xfrm>
          <a:custGeom>
            <a:avLst/>
            <a:gdLst>
              <a:gd name="connsiteX0" fmla="*/ 34 w 836102"/>
              <a:gd name="connsiteY0" fmla="*/ 168880 h 280020"/>
              <a:gd name="connsiteX1" fmla="*/ 234984 w 836102"/>
              <a:gd name="connsiteY1" fmla="*/ 70455 h 280020"/>
              <a:gd name="connsiteX2" fmla="*/ 520734 w 836102"/>
              <a:gd name="connsiteY2" fmla="*/ 76805 h 280020"/>
              <a:gd name="connsiteX3" fmla="*/ 333409 w 836102"/>
              <a:gd name="connsiteY3" fmla="*/ 605 h 280020"/>
              <a:gd name="connsiteX4" fmla="*/ 822359 w 836102"/>
              <a:gd name="connsiteY4" fmla="*/ 124430 h 280020"/>
              <a:gd name="connsiteX5" fmla="*/ 679484 w 836102"/>
              <a:gd name="connsiteY5" fmla="*/ 121255 h 280020"/>
              <a:gd name="connsiteX6" fmla="*/ 450884 w 836102"/>
              <a:gd name="connsiteY6" fmla="*/ 216505 h 280020"/>
              <a:gd name="connsiteX7" fmla="*/ 181009 w 836102"/>
              <a:gd name="connsiteY7" fmla="*/ 280005 h 280020"/>
              <a:gd name="connsiteX8" fmla="*/ 177834 w 836102"/>
              <a:gd name="connsiteY8" fmla="*/ 222855 h 280020"/>
              <a:gd name="connsiteX9" fmla="*/ 47659 w 836102"/>
              <a:gd name="connsiteY9" fmla="*/ 248255 h 280020"/>
              <a:gd name="connsiteX10" fmla="*/ 215934 w 836102"/>
              <a:gd name="connsiteY10" fmla="*/ 168880 h 280020"/>
              <a:gd name="connsiteX11" fmla="*/ 34 w 836102"/>
              <a:gd name="connsiteY11" fmla="*/ 168880 h 28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6102" h="280020">
                <a:moveTo>
                  <a:pt x="34" y="168880"/>
                </a:moveTo>
                <a:cubicBezTo>
                  <a:pt x="3209" y="152476"/>
                  <a:pt x="148201" y="85801"/>
                  <a:pt x="234984" y="70455"/>
                </a:cubicBezTo>
                <a:cubicBezTo>
                  <a:pt x="321767" y="55109"/>
                  <a:pt x="504330" y="88447"/>
                  <a:pt x="520734" y="76805"/>
                </a:cubicBezTo>
                <a:cubicBezTo>
                  <a:pt x="537138" y="65163"/>
                  <a:pt x="283138" y="-7332"/>
                  <a:pt x="333409" y="605"/>
                </a:cubicBezTo>
                <a:cubicBezTo>
                  <a:pt x="383680" y="8542"/>
                  <a:pt x="764680" y="104322"/>
                  <a:pt x="822359" y="124430"/>
                </a:cubicBezTo>
                <a:cubicBezTo>
                  <a:pt x="880038" y="144538"/>
                  <a:pt x="741396" y="105909"/>
                  <a:pt x="679484" y="121255"/>
                </a:cubicBezTo>
                <a:cubicBezTo>
                  <a:pt x="617572" y="136601"/>
                  <a:pt x="533963" y="190047"/>
                  <a:pt x="450884" y="216505"/>
                </a:cubicBezTo>
                <a:cubicBezTo>
                  <a:pt x="367805" y="242963"/>
                  <a:pt x="226517" y="278947"/>
                  <a:pt x="181009" y="280005"/>
                </a:cubicBezTo>
                <a:cubicBezTo>
                  <a:pt x="135501" y="281063"/>
                  <a:pt x="200059" y="228147"/>
                  <a:pt x="177834" y="222855"/>
                </a:cubicBezTo>
                <a:cubicBezTo>
                  <a:pt x="155609" y="217563"/>
                  <a:pt x="41309" y="257251"/>
                  <a:pt x="47659" y="248255"/>
                </a:cubicBezTo>
                <a:cubicBezTo>
                  <a:pt x="54009" y="239259"/>
                  <a:pt x="219638" y="182109"/>
                  <a:pt x="215934" y="168880"/>
                </a:cubicBezTo>
                <a:cubicBezTo>
                  <a:pt x="212230" y="155651"/>
                  <a:pt x="-3141" y="185284"/>
                  <a:pt x="34" y="16888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円/楕円 1418">
            <a:extLst>
              <a:ext uri="{FF2B5EF4-FFF2-40B4-BE49-F238E27FC236}">
                <a16:creationId xmlns:a16="http://schemas.microsoft.com/office/drawing/2014/main" id="{0AFA0913-3F9E-6848-A844-0F575DC71318}"/>
              </a:ext>
            </a:extLst>
          </p:cNvPr>
          <p:cNvSpPr/>
          <p:nvPr/>
        </p:nvSpPr>
        <p:spPr>
          <a:xfrm>
            <a:off x="3825116" y="4959454"/>
            <a:ext cx="978583" cy="978583"/>
          </a:xfrm>
          <a:prstGeom prst="ellipse">
            <a:avLst/>
          </a:prstGeom>
          <a:solidFill>
            <a:srgbClr val="FF8AD8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円/楕円 1419">
            <a:extLst>
              <a:ext uri="{FF2B5EF4-FFF2-40B4-BE49-F238E27FC236}">
                <a16:creationId xmlns:a16="http://schemas.microsoft.com/office/drawing/2014/main" id="{36069C1F-49D6-2CA9-6F92-80EB5A4036E0}"/>
              </a:ext>
            </a:extLst>
          </p:cNvPr>
          <p:cNvSpPr/>
          <p:nvPr/>
        </p:nvSpPr>
        <p:spPr>
          <a:xfrm>
            <a:off x="2524001" y="5068010"/>
            <a:ext cx="318972" cy="318972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70295E1-0B16-4324-D502-6FE8ED2F3FD5}"/>
              </a:ext>
            </a:extLst>
          </p:cNvPr>
          <p:cNvSpPr/>
          <p:nvPr/>
        </p:nvSpPr>
        <p:spPr>
          <a:xfrm>
            <a:off x="2628318" y="5622372"/>
            <a:ext cx="1160328" cy="425622"/>
          </a:xfrm>
          <a:custGeom>
            <a:avLst/>
            <a:gdLst>
              <a:gd name="connsiteX0" fmla="*/ 201968 w 1160328"/>
              <a:gd name="connsiteY0" fmla="*/ 32757 h 425622"/>
              <a:gd name="connsiteX1" fmla="*/ 33239 w 1160328"/>
              <a:gd name="connsiteY1" fmla="*/ 223257 h 425622"/>
              <a:gd name="connsiteX2" fmla="*/ 33239 w 1160328"/>
              <a:gd name="connsiteY2" fmla="*/ 375657 h 425622"/>
              <a:gd name="connsiteX3" fmla="*/ 381582 w 1160328"/>
              <a:gd name="connsiteY3" fmla="*/ 348442 h 425622"/>
              <a:gd name="connsiteX4" fmla="*/ 555753 w 1160328"/>
              <a:gd name="connsiteY4" fmla="*/ 359328 h 425622"/>
              <a:gd name="connsiteX5" fmla="*/ 985739 w 1160328"/>
              <a:gd name="connsiteY5" fmla="*/ 424642 h 425622"/>
              <a:gd name="connsiteX6" fmla="*/ 925868 w 1160328"/>
              <a:gd name="connsiteY6" fmla="*/ 397428 h 425622"/>
              <a:gd name="connsiteX7" fmla="*/ 1159911 w 1160328"/>
              <a:gd name="connsiteY7" fmla="*/ 381099 h 425622"/>
              <a:gd name="connsiteX8" fmla="*/ 974853 w 1160328"/>
              <a:gd name="connsiteY8" fmla="*/ 228699 h 425622"/>
              <a:gd name="connsiteX9" fmla="*/ 680939 w 1160328"/>
              <a:gd name="connsiteY9" fmla="*/ 130728 h 425622"/>
              <a:gd name="connsiteX10" fmla="*/ 430568 w 1160328"/>
              <a:gd name="connsiteY10" fmla="*/ 99 h 425622"/>
              <a:gd name="connsiteX11" fmla="*/ 561196 w 1160328"/>
              <a:gd name="connsiteY11" fmla="*/ 152499 h 425622"/>
              <a:gd name="connsiteX12" fmla="*/ 468668 w 1160328"/>
              <a:gd name="connsiteY12" fmla="*/ 65414 h 425622"/>
              <a:gd name="connsiteX13" fmla="*/ 343482 w 1160328"/>
              <a:gd name="connsiteY13" fmla="*/ 108957 h 425622"/>
              <a:gd name="connsiteX14" fmla="*/ 201968 w 1160328"/>
              <a:gd name="connsiteY14" fmla="*/ 32757 h 42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0328" h="425622">
                <a:moveTo>
                  <a:pt x="201968" y="32757"/>
                </a:moveTo>
                <a:cubicBezTo>
                  <a:pt x="150261" y="51807"/>
                  <a:pt x="61361" y="166107"/>
                  <a:pt x="33239" y="223257"/>
                </a:cubicBezTo>
                <a:cubicBezTo>
                  <a:pt x="5117" y="280407"/>
                  <a:pt x="-24818" y="354793"/>
                  <a:pt x="33239" y="375657"/>
                </a:cubicBezTo>
                <a:cubicBezTo>
                  <a:pt x="91296" y="396521"/>
                  <a:pt x="294496" y="351163"/>
                  <a:pt x="381582" y="348442"/>
                </a:cubicBezTo>
                <a:cubicBezTo>
                  <a:pt x="468668" y="345721"/>
                  <a:pt x="455060" y="346628"/>
                  <a:pt x="555753" y="359328"/>
                </a:cubicBezTo>
                <a:cubicBezTo>
                  <a:pt x="656446" y="372028"/>
                  <a:pt x="924053" y="418292"/>
                  <a:pt x="985739" y="424642"/>
                </a:cubicBezTo>
                <a:cubicBezTo>
                  <a:pt x="1047425" y="430992"/>
                  <a:pt x="896839" y="404685"/>
                  <a:pt x="925868" y="397428"/>
                </a:cubicBezTo>
                <a:cubicBezTo>
                  <a:pt x="954897" y="390171"/>
                  <a:pt x="1151747" y="409220"/>
                  <a:pt x="1159911" y="381099"/>
                </a:cubicBezTo>
                <a:cubicBezTo>
                  <a:pt x="1168075" y="352978"/>
                  <a:pt x="1054682" y="270427"/>
                  <a:pt x="974853" y="228699"/>
                </a:cubicBezTo>
                <a:cubicBezTo>
                  <a:pt x="895024" y="186971"/>
                  <a:pt x="771653" y="168828"/>
                  <a:pt x="680939" y="130728"/>
                </a:cubicBezTo>
                <a:cubicBezTo>
                  <a:pt x="590225" y="92628"/>
                  <a:pt x="450525" y="-3529"/>
                  <a:pt x="430568" y="99"/>
                </a:cubicBezTo>
                <a:cubicBezTo>
                  <a:pt x="410611" y="3727"/>
                  <a:pt x="554846" y="141613"/>
                  <a:pt x="561196" y="152499"/>
                </a:cubicBezTo>
                <a:cubicBezTo>
                  <a:pt x="567546" y="163385"/>
                  <a:pt x="504954" y="72671"/>
                  <a:pt x="468668" y="65414"/>
                </a:cubicBezTo>
                <a:cubicBezTo>
                  <a:pt x="432382" y="58157"/>
                  <a:pt x="381582" y="115307"/>
                  <a:pt x="343482" y="108957"/>
                </a:cubicBezTo>
                <a:cubicBezTo>
                  <a:pt x="305382" y="102607"/>
                  <a:pt x="253675" y="13707"/>
                  <a:pt x="201968" y="3275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7472219E-648A-EB44-8700-8661F99BDD0B}"/>
              </a:ext>
            </a:extLst>
          </p:cNvPr>
          <p:cNvSpPr/>
          <p:nvPr/>
        </p:nvSpPr>
        <p:spPr>
          <a:xfrm>
            <a:off x="2637895" y="5851071"/>
            <a:ext cx="1181105" cy="336521"/>
          </a:xfrm>
          <a:custGeom>
            <a:avLst/>
            <a:gdLst>
              <a:gd name="connsiteX0" fmla="*/ 18219 w 1181105"/>
              <a:gd name="connsiteY0" fmla="*/ 54429 h 336521"/>
              <a:gd name="connsiteX1" fmla="*/ 323019 w 1181105"/>
              <a:gd name="connsiteY1" fmla="*/ 0 h 336521"/>
              <a:gd name="connsiteX2" fmla="*/ 829205 w 1181105"/>
              <a:gd name="connsiteY2" fmla="*/ 54429 h 336521"/>
              <a:gd name="connsiteX3" fmla="*/ 834648 w 1181105"/>
              <a:gd name="connsiteY3" fmla="*/ 21772 h 336521"/>
              <a:gd name="connsiteX4" fmla="*/ 1166662 w 1181105"/>
              <a:gd name="connsiteY4" fmla="*/ 103415 h 336521"/>
              <a:gd name="connsiteX5" fmla="*/ 1052362 w 1181105"/>
              <a:gd name="connsiteY5" fmla="*/ 146958 h 336521"/>
              <a:gd name="connsiteX6" fmla="*/ 442762 w 1181105"/>
              <a:gd name="connsiteY6" fmla="*/ 332015 h 336521"/>
              <a:gd name="connsiteX7" fmla="*/ 225048 w 1181105"/>
              <a:gd name="connsiteY7" fmla="*/ 277586 h 336521"/>
              <a:gd name="connsiteX8" fmla="*/ 34548 w 1181105"/>
              <a:gd name="connsiteY8" fmla="*/ 255815 h 336521"/>
              <a:gd name="connsiteX9" fmla="*/ 99862 w 1181105"/>
              <a:gd name="connsiteY9" fmla="*/ 146958 h 336521"/>
              <a:gd name="connsiteX10" fmla="*/ 39991 w 1181105"/>
              <a:gd name="connsiteY10" fmla="*/ 146958 h 336521"/>
              <a:gd name="connsiteX11" fmla="*/ 18219 w 1181105"/>
              <a:gd name="connsiteY11" fmla="*/ 54429 h 33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105" h="336521">
                <a:moveTo>
                  <a:pt x="18219" y="54429"/>
                </a:moveTo>
                <a:cubicBezTo>
                  <a:pt x="65390" y="29936"/>
                  <a:pt x="187855" y="0"/>
                  <a:pt x="323019" y="0"/>
                </a:cubicBezTo>
                <a:cubicBezTo>
                  <a:pt x="458183" y="0"/>
                  <a:pt x="743934" y="50800"/>
                  <a:pt x="829205" y="54429"/>
                </a:cubicBezTo>
                <a:cubicBezTo>
                  <a:pt x="914476" y="58058"/>
                  <a:pt x="778405" y="13608"/>
                  <a:pt x="834648" y="21772"/>
                </a:cubicBezTo>
                <a:cubicBezTo>
                  <a:pt x="890891" y="29936"/>
                  <a:pt x="1130376" y="82551"/>
                  <a:pt x="1166662" y="103415"/>
                </a:cubicBezTo>
                <a:cubicBezTo>
                  <a:pt x="1202948" y="124279"/>
                  <a:pt x="1173012" y="108858"/>
                  <a:pt x="1052362" y="146958"/>
                </a:cubicBezTo>
                <a:cubicBezTo>
                  <a:pt x="931712" y="185058"/>
                  <a:pt x="580648" y="310244"/>
                  <a:pt x="442762" y="332015"/>
                </a:cubicBezTo>
                <a:cubicBezTo>
                  <a:pt x="304876" y="353786"/>
                  <a:pt x="293084" y="290286"/>
                  <a:pt x="225048" y="277586"/>
                </a:cubicBezTo>
                <a:cubicBezTo>
                  <a:pt x="157012" y="264886"/>
                  <a:pt x="55412" y="277586"/>
                  <a:pt x="34548" y="255815"/>
                </a:cubicBezTo>
                <a:cubicBezTo>
                  <a:pt x="13684" y="234044"/>
                  <a:pt x="98955" y="165101"/>
                  <a:pt x="99862" y="146958"/>
                </a:cubicBezTo>
                <a:cubicBezTo>
                  <a:pt x="100769" y="128815"/>
                  <a:pt x="50877" y="159658"/>
                  <a:pt x="39991" y="146958"/>
                </a:cubicBezTo>
                <a:cubicBezTo>
                  <a:pt x="29105" y="134258"/>
                  <a:pt x="-28952" y="78922"/>
                  <a:pt x="18219" y="5442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4EE9EFE5-1838-6FF7-93D2-6BBA80766FC8}"/>
              </a:ext>
            </a:extLst>
          </p:cNvPr>
          <p:cNvSpPr/>
          <p:nvPr/>
        </p:nvSpPr>
        <p:spPr>
          <a:xfrm>
            <a:off x="5829262" y="7589381"/>
            <a:ext cx="3658774" cy="4022618"/>
          </a:xfrm>
          <a:custGeom>
            <a:avLst/>
            <a:gdLst>
              <a:gd name="connsiteX0" fmla="*/ 12738 w 3658774"/>
              <a:gd name="connsiteY0" fmla="*/ 1338719 h 4022618"/>
              <a:gd name="connsiteX1" fmla="*/ 660438 w 3658774"/>
              <a:gd name="connsiteY1" fmla="*/ 398919 h 4022618"/>
              <a:gd name="connsiteX2" fmla="*/ 660438 w 3658774"/>
              <a:gd name="connsiteY2" fmla="*/ 437019 h 4022618"/>
              <a:gd name="connsiteX3" fmla="*/ 584238 w 3658774"/>
              <a:gd name="connsiteY3" fmla="*/ 106819 h 4022618"/>
              <a:gd name="connsiteX4" fmla="*/ 736638 w 3658774"/>
              <a:gd name="connsiteY4" fmla="*/ 208419 h 4022618"/>
              <a:gd name="connsiteX5" fmla="*/ 774738 w 3658774"/>
              <a:gd name="connsiteY5" fmla="*/ 5219 h 4022618"/>
              <a:gd name="connsiteX6" fmla="*/ 2438438 w 3658774"/>
              <a:gd name="connsiteY6" fmla="*/ 462419 h 4022618"/>
              <a:gd name="connsiteX7" fmla="*/ 2946438 w 3658774"/>
              <a:gd name="connsiteY7" fmla="*/ 602119 h 4022618"/>
              <a:gd name="connsiteX8" fmla="*/ 3479838 w 3658774"/>
              <a:gd name="connsiteY8" fmla="*/ 1351419 h 4022618"/>
              <a:gd name="connsiteX9" fmla="*/ 3556038 w 3658774"/>
              <a:gd name="connsiteY9" fmla="*/ 3891419 h 4022618"/>
              <a:gd name="connsiteX10" fmla="*/ 3467138 w 3658774"/>
              <a:gd name="connsiteY10" fmla="*/ 3675519 h 4022618"/>
              <a:gd name="connsiteX11" fmla="*/ 1320838 w 3658774"/>
              <a:gd name="connsiteY11" fmla="*/ 3827919 h 4022618"/>
              <a:gd name="connsiteX12" fmla="*/ 1320838 w 3658774"/>
              <a:gd name="connsiteY12" fmla="*/ 3815219 h 4022618"/>
              <a:gd name="connsiteX13" fmla="*/ 1117638 w 3658774"/>
              <a:gd name="connsiteY13" fmla="*/ 3332619 h 4022618"/>
              <a:gd name="connsiteX14" fmla="*/ 685838 w 3658774"/>
              <a:gd name="connsiteY14" fmla="*/ 1389519 h 4022618"/>
              <a:gd name="connsiteX15" fmla="*/ 584238 w 3658774"/>
              <a:gd name="connsiteY15" fmla="*/ 1287919 h 4022618"/>
              <a:gd name="connsiteX16" fmla="*/ 25438 w 3658774"/>
              <a:gd name="connsiteY16" fmla="*/ 1453019 h 4022618"/>
              <a:gd name="connsiteX17" fmla="*/ 215938 w 3658774"/>
              <a:gd name="connsiteY17" fmla="*/ 1249819 h 4022618"/>
              <a:gd name="connsiteX18" fmla="*/ 12738 w 3658774"/>
              <a:gd name="connsiteY18" fmla="*/ 1338719 h 40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58774" h="4022618">
                <a:moveTo>
                  <a:pt x="12738" y="1338719"/>
                </a:moveTo>
                <a:cubicBezTo>
                  <a:pt x="86821" y="1196902"/>
                  <a:pt x="660438" y="398919"/>
                  <a:pt x="660438" y="398919"/>
                </a:cubicBezTo>
                <a:cubicBezTo>
                  <a:pt x="768388" y="248636"/>
                  <a:pt x="673138" y="485702"/>
                  <a:pt x="660438" y="437019"/>
                </a:cubicBezTo>
                <a:cubicBezTo>
                  <a:pt x="647738" y="388336"/>
                  <a:pt x="571538" y="144919"/>
                  <a:pt x="584238" y="106819"/>
                </a:cubicBezTo>
                <a:cubicBezTo>
                  <a:pt x="596938" y="68719"/>
                  <a:pt x="704888" y="225352"/>
                  <a:pt x="736638" y="208419"/>
                </a:cubicBezTo>
                <a:cubicBezTo>
                  <a:pt x="768388" y="191486"/>
                  <a:pt x="491105" y="-37114"/>
                  <a:pt x="774738" y="5219"/>
                </a:cubicBezTo>
                <a:cubicBezTo>
                  <a:pt x="1058371" y="47552"/>
                  <a:pt x="2438438" y="462419"/>
                  <a:pt x="2438438" y="462419"/>
                </a:cubicBezTo>
                <a:cubicBezTo>
                  <a:pt x="2800388" y="561902"/>
                  <a:pt x="2772871" y="453952"/>
                  <a:pt x="2946438" y="602119"/>
                </a:cubicBezTo>
                <a:cubicBezTo>
                  <a:pt x="3120005" y="750286"/>
                  <a:pt x="3378238" y="803202"/>
                  <a:pt x="3479838" y="1351419"/>
                </a:cubicBezTo>
                <a:cubicBezTo>
                  <a:pt x="3581438" y="1899636"/>
                  <a:pt x="3558155" y="3504069"/>
                  <a:pt x="3556038" y="3891419"/>
                </a:cubicBezTo>
                <a:cubicBezTo>
                  <a:pt x="3553921" y="4278769"/>
                  <a:pt x="3839671" y="3686102"/>
                  <a:pt x="3467138" y="3675519"/>
                </a:cubicBezTo>
                <a:cubicBezTo>
                  <a:pt x="3094605" y="3664936"/>
                  <a:pt x="1678555" y="3804636"/>
                  <a:pt x="1320838" y="3827919"/>
                </a:cubicBezTo>
                <a:cubicBezTo>
                  <a:pt x="963121" y="3851202"/>
                  <a:pt x="1354705" y="3897769"/>
                  <a:pt x="1320838" y="3815219"/>
                </a:cubicBezTo>
                <a:cubicBezTo>
                  <a:pt x="1286971" y="3732669"/>
                  <a:pt x="1223471" y="3736902"/>
                  <a:pt x="1117638" y="3332619"/>
                </a:cubicBezTo>
                <a:cubicBezTo>
                  <a:pt x="1011805" y="2928336"/>
                  <a:pt x="774738" y="1730302"/>
                  <a:pt x="685838" y="1389519"/>
                </a:cubicBezTo>
                <a:cubicBezTo>
                  <a:pt x="596938" y="1048736"/>
                  <a:pt x="694305" y="1277336"/>
                  <a:pt x="584238" y="1287919"/>
                </a:cubicBezTo>
                <a:cubicBezTo>
                  <a:pt x="474171" y="1298502"/>
                  <a:pt x="86821" y="1459369"/>
                  <a:pt x="25438" y="1453019"/>
                </a:cubicBezTo>
                <a:cubicBezTo>
                  <a:pt x="-35945" y="1446669"/>
                  <a:pt x="220171" y="1264636"/>
                  <a:pt x="215938" y="1249819"/>
                </a:cubicBezTo>
                <a:cubicBezTo>
                  <a:pt x="211705" y="1235002"/>
                  <a:pt x="-61345" y="1480536"/>
                  <a:pt x="12738" y="1338719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35D1BE6C-EA9F-59C0-679D-534293BB73E9}"/>
              </a:ext>
            </a:extLst>
          </p:cNvPr>
          <p:cNvSpPr/>
          <p:nvPr/>
        </p:nvSpPr>
        <p:spPr>
          <a:xfrm>
            <a:off x="4877723" y="8711200"/>
            <a:ext cx="2112120" cy="2560858"/>
          </a:xfrm>
          <a:custGeom>
            <a:avLst/>
            <a:gdLst>
              <a:gd name="connsiteX0" fmla="*/ 62577 w 2112120"/>
              <a:gd name="connsiteY0" fmla="*/ 458200 h 2560858"/>
              <a:gd name="connsiteX1" fmla="*/ 1281777 w 2112120"/>
              <a:gd name="connsiteY1" fmla="*/ 89900 h 2560858"/>
              <a:gd name="connsiteX2" fmla="*/ 1281777 w 2112120"/>
              <a:gd name="connsiteY2" fmla="*/ 115300 h 2560858"/>
              <a:gd name="connsiteX3" fmla="*/ 1586577 w 2112120"/>
              <a:gd name="connsiteY3" fmla="*/ 1000 h 2560858"/>
              <a:gd name="connsiteX4" fmla="*/ 1675477 w 2112120"/>
              <a:gd name="connsiteY4" fmla="*/ 191500 h 2560858"/>
              <a:gd name="connsiteX5" fmla="*/ 1929477 w 2112120"/>
              <a:gd name="connsiteY5" fmla="*/ 1258300 h 2560858"/>
              <a:gd name="connsiteX6" fmla="*/ 2069177 w 2112120"/>
              <a:gd name="connsiteY6" fmla="*/ 2426700 h 2560858"/>
              <a:gd name="connsiteX7" fmla="*/ 1142077 w 2112120"/>
              <a:gd name="connsiteY7" fmla="*/ 2502900 h 2560858"/>
              <a:gd name="connsiteX8" fmla="*/ 1142077 w 2112120"/>
              <a:gd name="connsiteY8" fmla="*/ 2134600 h 2560858"/>
              <a:gd name="connsiteX9" fmla="*/ 900777 w 2112120"/>
              <a:gd name="connsiteY9" fmla="*/ 826500 h 2560858"/>
              <a:gd name="connsiteX10" fmla="*/ 253077 w 2112120"/>
              <a:gd name="connsiteY10" fmla="*/ 864600 h 2560858"/>
              <a:gd name="connsiteX11" fmla="*/ 62577 w 2112120"/>
              <a:gd name="connsiteY11" fmla="*/ 458200 h 256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2120" h="2560858">
                <a:moveTo>
                  <a:pt x="62577" y="458200"/>
                </a:moveTo>
                <a:cubicBezTo>
                  <a:pt x="234027" y="329083"/>
                  <a:pt x="1078577" y="147050"/>
                  <a:pt x="1281777" y="89900"/>
                </a:cubicBezTo>
                <a:cubicBezTo>
                  <a:pt x="1484977" y="32750"/>
                  <a:pt x="1230977" y="130117"/>
                  <a:pt x="1281777" y="115300"/>
                </a:cubicBezTo>
                <a:cubicBezTo>
                  <a:pt x="1332577" y="100483"/>
                  <a:pt x="1520960" y="-11700"/>
                  <a:pt x="1586577" y="1000"/>
                </a:cubicBezTo>
                <a:cubicBezTo>
                  <a:pt x="1652194" y="13700"/>
                  <a:pt x="1618327" y="-18050"/>
                  <a:pt x="1675477" y="191500"/>
                </a:cubicBezTo>
                <a:cubicBezTo>
                  <a:pt x="1732627" y="401050"/>
                  <a:pt x="1863860" y="885767"/>
                  <a:pt x="1929477" y="1258300"/>
                </a:cubicBezTo>
                <a:cubicBezTo>
                  <a:pt x="1995094" y="1630833"/>
                  <a:pt x="2200410" y="2219267"/>
                  <a:pt x="2069177" y="2426700"/>
                </a:cubicBezTo>
                <a:cubicBezTo>
                  <a:pt x="1937944" y="2634133"/>
                  <a:pt x="1296594" y="2551583"/>
                  <a:pt x="1142077" y="2502900"/>
                </a:cubicBezTo>
                <a:cubicBezTo>
                  <a:pt x="987560" y="2454217"/>
                  <a:pt x="1182294" y="2414000"/>
                  <a:pt x="1142077" y="2134600"/>
                </a:cubicBezTo>
                <a:cubicBezTo>
                  <a:pt x="1101860" y="1855200"/>
                  <a:pt x="1048944" y="1038167"/>
                  <a:pt x="900777" y="826500"/>
                </a:cubicBezTo>
                <a:cubicBezTo>
                  <a:pt x="752610" y="614833"/>
                  <a:pt x="394894" y="925983"/>
                  <a:pt x="253077" y="864600"/>
                </a:cubicBezTo>
                <a:cubicBezTo>
                  <a:pt x="111260" y="803217"/>
                  <a:pt x="-108873" y="587317"/>
                  <a:pt x="62577" y="45820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25165C99-094F-8FF7-1CD7-3E6DE1C1B6DF}"/>
              </a:ext>
            </a:extLst>
          </p:cNvPr>
          <p:cNvSpPr/>
          <p:nvPr/>
        </p:nvSpPr>
        <p:spPr>
          <a:xfrm>
            <a:off x="4889919" y="9279653"/>
            <a:ext cx="1336270" cy="2021429"/>
          </a:xfrm>
          <a:custGeom>
            <a:avLst/>
            <a:gdLst>
              <a:gd name="connsiteX0" fmla="*/ 12281 w 1336270"/>
              <a:gd name="connsiteY0" fmla="*/ 283447 h 2021429"/>
              <a:gd name="connsiteX1" fmla="*/ 926681 w 1336270"/>
              <a:gd name="connsiteY1" fmla="*/ 42147 h 2021429"/>
              <a:gd name="connsiteX2" fmla="*/ 1053681 w 1336270"/>
              <a:gd name="connsiteY2" fmla="*/ 1108947 h 2021429"/>
              <a:gd name="connsiteX3" fmla="*/ 1333081 w 1336270"/>
              <a:gd name="connsiteY3" fmla="*/ 1947147 h 2021429"/>
              <a:gd name="connsiteX4" fmla="*/ 850481 w 1336270"/>
              <a:gd name="connsiteY4" fmla="*/ 1959847 h 2021429"/>
              <a:gd name="connsiteX5" fmla="*/ 672681 w 1336270"/>
              <a:gd name="connsiteY5" fmla="*/ 1769347 h 2021429"/>
              <a:gd name="connsiteX6" fmla="*/ 418681 w 1336270"/>
              <a:gd name="connsiteY6" fmla="*/ 931147 h 2021429"/>
              <a:gd name="connsiteX7" fmla="*/ 12281 w 1336270"/>
              <a:gd name="connsiteY7" fmla="*/ 283447 h 20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270" h="2021429">
                <a:moveTo>
                  <a:pt x="12281" y="283447"/>
                </a:moveTo>
                <a:cubicBezTo>
                  <a:pt x="96948" y="135280"/>
                  <a:pt x="753114" y="-95436"/>
                  <a:pt x="926681" y="42147"/>
                </a:cubicBezTo>
                <a:cubicBezTo>
                  <a:pt x="1100248" y="179730"/>
                  <a:pt x="985948" y="791447"/>
                  <a:pt x="1053681" y="1108947"/>
                </a:cubicBezTo>
                <a:cubicBezTo>
                  <a:pt x="1121414" y="1426447"/>
                  <a:pt x="1366948" y="1805330"/>
                  <a:pt x="1333081" y="1947147"/>
                </a:cubicBezTo>
                <a:cubicBezTo>
                  <a:pt x="1299214" y="2088964"/>
                  <a:pt x="960548" y="1989480"/>
                  <a:pt x="850481" y="1959847"/>
                </a:cubicBezTo>
                <a:cubicBezTo>
                  <a:pt x="740414" y="1930214"/>
                  <a:pt x="744648" y="1940797"/>
                  <a:pt x="672681" y="1769347"/>
                </a:cubicBezTo>
                <a:cubicBezTo>
                  <a:pt x="600714" y="1597897"/>
                  <a:pt x="532981" y="1183030"/>
                  <a:pt x="418681" y="931147"/>
                </a:cubicBezTo>
                <a:cubicBezTo>
                  <a:pt x="304381" y="679264"/>
                  <a:pt x="-72386" y="431614"/>
                  <a:pt x="12281" y="28344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7B14B973-9EEC-AF20-FD96-D684B1ECAF8D}"/>
              </a:ext>
            </a:extLst>
          </p:cNvPr>
          <p:cNvSpPr/>
          <p:nvPr/>
        </p:nvSpPr>
        <p:spPr>
          <a:xfrm>
            <a:off x="4407247" y="8424400"/>
            <a:ext cx="1201310" cy="2937371"/>
          </a:xfrm>
          <a:custGeom>
            <a:avLst/>
            <a:gdLst>
              <a:gd name="connsiteX0" fmla="*/ 50453 w 1201310"/>
              <a:gd name="connsiteY0" fmla="*/ 148100 h 2937371"/>
              <a:gd name="connsiteX1" fmla="*/ 88553 w 1201310"/>
              <a:gd name="connsiteY1" fmla="*/ 211600 h 2937371"/>
              <a:gd name="connsiteX2" fmla="*/ 977553 w 1201310"/>
              <a:gd name="connsiteY2" fmla="*/ 2662700 h 2937371"/>
              <a:gd name="connsiteX3" fmla="*/ 1168053 w 1201310"/>
              <a:gd name="connsiteY3" fmla="*/ 2878600 h 2937371"/>
              <a:gd name="connsiteX4" fmla="*/ 1180753 w 1201310"/>
              <a:gd name="connsiteY4" fmla="*/ 2662700 h 2937371"/>
              <a:gd name="connsiteX5" fmla="*/ 1129953 w 1201310"/>
              <a:gd name="connsiteY5" fmla="*/ 2434100 h 2937371"/>
              <a:gd name="connsiteX6" fmla="*/ 418753 w 1201310"/>
              <a:gd name="connsiteY6" fmla="*/ 364000 h 2937371"/>
              <a:gd name="connsiteX7" fmla="*/ 253653 w 1201310"/>
              <a:gd name="connsiteY7" fmla="*/ 376700 h 2937371"/>
              <a:gd name="connsiteX8" fmla="*/ 50453 w 1201310"/>
              <a:gd name="connsiteY8" fmla="*/ 148100 h 293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1310" h="2937371">
                <a:moveTo>
                  <a:pt x="50453" y="148100"/>
                </a:moveTo>
                <a:cubicBezTo>
                  <a:pt x="22936" y="120583"/>
                  <a:pt x="-65964" y="-207500"/>
                  <a:pt x="88553" y="211600"/>
                </a:cubicBezTo>
                <a:cubicBezTo>
                  <a:pt x="243070" y="630700"/>
                  <a:pt x="797636" y="2218200"/>
                  <a:pt x="977553" y="2662700"/>
                </a:cubicBezTo>
                <a:cubicBezTo>
                  <a:pt x="1157470" y="3107200"/>
                  <a:pt x="1134186" y="2878600"/>
                  <a:pt x="1168053" y="2878600"/>
                </a:cubicBezTo>
                <a:cubicBezTo>
                  <a:pt x="1201920" y="2878600"/>
                  <a:pt x="1187103" y="2736783"/>
                  <a:pt x="1180753" y="2662700"/>
                </a:cubicBezTo>
                <a:cubicBezTo>
                  <a:pt x="1174403" y="2588617"/>
                  <a:pt x="1256953" y="2817217"/>
                  <a:pt x="1129953" y="2434100"/>
                </a:cubicBezTo>
                <a:cubicBezTo>
                  <a:pt x="1002953" y="2050983"/>
                  <a:pt x="564803" y="706900"/>
                  <a:pt x="418753" y="364000"/>
                </a:cubicBezTo>
                <a:cubicBezTo>
                  <a:pt x="272703" y="21100"/>
                  <a:pt x="317153" y="419033"/>
                  <a:pt x="253653" y="376700"/>
                </a:cubicBezTo>
                <a:cubicBezTo>
                  <a:pt x="190153" y="334367"/>
                  <a:pt x="77970" y="175617"/>
                  <a:pt x="50453" y="14810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2753128E-38DB-DB21-A433-4BACD514AFEB}"/>
              </a:ext>
            </a:extLst>
          </p:cNvPr>
          <p:cNvSpPr/>
          <p:nvPr/>
        </p:nvSpPr>
        <p:spPr>
          <a:xfrm>
            <a:off x="2207675" y="2213415"/>
            <a:ext cx="1053176" cy="2059656"/>
          </a:xfrm>
          <a:custGeom>
            <a:avLst/>
            <a:gdLst>
              <a:gd name="connsiteX0" fmla="*/ 1047848 w 1053176"/>
              <a:gd name="connsiteY0" fmla="*/ 4491 h 2059656"/>
              <a:gd name="connsiteX1" fmla="*/ 444734 w 1053176"/>
              <a:gd name="connsiteY1" fmla="*/ 581666 h 2059656"/>
              <a:gd name="connsiteX2" fmla="*/ 529040 w 1053176"/>
              <a:gd name="connsiteY2" fmla="*/ 516815 h 2059656"/>
              <a:gd name="connsiteX3" fmla="*/ 302061 w 1053176"/>
              <a:gd name="connsiteY3" fmla="*/ 1022653 h 2059656"/>
              <a:gd name="connsiteX4" fmla="*/ 366912 w 1053176"/>
              <a:gd name="connsiteY4" fmla="*/ 892951 h 2059656"/>
              <a:gd name="connsiteX5" fmla="*/ 165874 w 1053176"/>
              <a:gd name="connsiteY5" fmla="*/ 1431215 h 2059656"/>
              <a:gd name="connsiteX6" fmla="*/ 230725 w 1053176"/>
              <a:gd name="connsiteY6" fmla="*/ 1230176 h 2059656"/>
              <a:gd name="connsiteX7" fmla="*/ 23202 w 1053176"/>
              <a:gd name="connsiteY7" fmla="*/ 2021359 h 2059656"/>
              <a:gd name="connsiteX8" fmla="*/ 75082 w 1053176"/>
              <a:gd name="connsiteY8" fmla="*/ 1787896 h 2059656"/>
              <a:gd name="connsiteX9" fmla="*/ 645772 w 1053176"/>
              <a:gd name="connsiteY9" fmla="*/ 516815 h 2059656"/>
              <a:gd name="connsiteX10" fmla="*/ 542010 w 1053176"/>
              <a:gd name="connsiteY10" fmla="*/ 640032 h 2059656"/>
              <a:gd name="connsiteX11" fmla="*/ 730078 w 1053176"/>
              <a:gd name="connsiteY11" fmla="*/ 328747 h 2059656"/>
              <a:gd name="connsiteX12" fmla="*/ 1047848 w 1053176"/>
              <a:gd name="connsiteY12" fmla="*/ 4491 h 2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3176" h="2059656">
                <a:moveTo>
                  <a:pt x="1047848" y="4491"/>
                </a:moveTo>
                <a:cubicBezTo>
                  <a:pt x="1000291" y="46644"/>
                  <a:pt x="531202" y="496279"/>
                  <a:pt x="444734" y="581666"/>
                </a:cubicBezTo>
                <a:cubicBezTo>
                  <a:pt x="358266" y="667053"/>
                  <a:pt x="552819" y="443317"/>
                  <a:pt x="529040" y="516815"/>
                </a:cubicBezTo>
                <a:cubicBezTo>
                  <a:pt x="505261" y="590313"/>
                  <a:pt x="329082" y="959964"/>
                  <a:pt x="302061" y="1022653"/>
                </a:cubicBezTo>
                <a:cubicBezTo>
                  <a:pt x="275040" y="1085342"/>
                  <a:pt x="389610" y="824857"/>
                  <a:pt x="366912" y="892951"/>
                </a:cubicBezTo>
                <a:cubicBezTo>
                  <a:pt x="344214" y="961045"/>
                  <a:pt x="188572" y="1375011"/>
                  <a:pt x="165874" y="1431215"/>
                </a:cubicBezTo>
                <a:cubicBezTo>
                  <a:pt x="143176" y="1487419"/>
                  <a:pt x="254504" y="1131819"/>
                  <a:pt x="230725" y="1230176"/>
                </a:cubicBezTo>
                <a:cubicBezTo>
                  <a:pt x="206946" y="1328533"/>
                  <a:pt x="49142" y="1928406"/>
                  <a:pt x="23202" y="2021359"/>
                </a:cubicBezTo>
                <a:cubicBezTo>
                  <a:pt x="-2738" y="2114312"/>
                  <a:pt x="-28680" y="2038653"/>
                  <a:pt x="75082" y="1787896"/>
                </a:cubicBezTo>
                <a:cubicBezTo>
                  <a:pt x="178844" y="1537139"/>
                  <a:pt x="567951" y="708126"/>
                  <a:pt x="645772" y="516815"/>
                </a:cubicBezTo>
                <a:cubicBezTo>
                  <a:pt x="723593" y="325504"/>
                  <a:pt x="527959" y="671377"/>
                  <a:pt x="542010" y="640032"/>
                </a:cubicBezTo>
                <a:cubicBezTo>
                  <a:pt x="556061" y="608687"/>
                  <a:pt x="649014" y="429266"/>
                  <a:pt x="730078" y="328747"/>
                </a:cubicBezTo>
                <a:cubicBezTo>
                  <a:pt x="811142" y="228228"/>
                  <a:pt x="1095405" y="-37662"/>
                  <a:pt x="1047848" y="449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B407BFA2-9316-412E-2FEF-0120B5C9170A}"/>
              </a:ext>
            </a:extLst>
          </p:cNvPr>
          <p:cNvSpPr/>
          <p:nvPr/>
        </p:nvSpPr>
        <p:spPr>
          <a:xfrm>
            <a:off x="2969188" y="1839174"/>
            <a:ext cx="1984752" cy="673548"/>
          </a:xfrm>
          <a:custGeom>
            <a:avLst/>
            <a:gdLst>
              <a:gd name="connsiteX0" fmla="*/ 1978948 w 1984752"/>
              <a:gd name="connsiteY0" fmla="*/ 106358 h 673548"/>
              <a:gd name="connsiteX1" fmla="*/ 1103459 w 1984752"/>
              <a:gd name="connsiteY1" fmla="*/ 125813 h 673548"/>
              <a:gd name="connsiteX2" fmla="*/ 630046 w 1984752"/>
              <a:gd name="connsiteY2" fmla="*/ 320366 h 673548"/>
              <a:gd name="connsiteX3" fmla="*/ 993212 w 1984752"/>
              <a:gd name="connsiteY3" fmla="*/ 138783 h 673548"/>
              <a:gd name="connsiteX4" fmla="*/ 7476 w 1984752"/>
              <a:gd name="connsiteY4" fmla="*/ 670562 h 673548"/>
              <a:gd name="connsiteX5" fmla="*/ 571680 w 1984752"/>
              <a:gd name="connsiteY5" fmla="*/ 339822 h 673548"/>
              <a:gd name="connsiteX6" fmla="*/ 1155340 w 1984752"/>
              <a:gd name="connsiteY6" fmla="*/ 28537 h 673548"/>
              <a:gd name="connsiteX7" fmla="*/ 480889 w 1984752"/>
              <a:gd name="connsiteY7" fmla="*/ 86903 h 673548"/>
              <a:gd name="connsiteX8" fmla="*/ 208514 w 1984752"/>
              <a:gd name="connsiteY8" fmla="*/ 99873 h 673548"/>
              <a:gd name="connsiteX9" fmla="*/ 1239646 w 1984752"/>
              <a:gd name="connsiteY9" fmla="*/ 15566 h 673548"/>
              <a:gd name="connsiteX10" fmla="*/ 1473110 w 1984752"/>
              <a:gd name="connsiteY10" fmla="*/ 9081 h 673548"/>
              <a:gd name="connsiteX11" fmla="*/ 1978948 w 1984752"/>
              <a:gd name="connsiteY11" fmla="*/ 106358 h 6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4752" h="673548">
                <a:moveTo>
                  <a:pt x="1978948" y="106358"/>
                </a:moveTo>
                <a:cubicBezTo>
                  <a:pt x="1917340" y="125813"/>
                  <a:pt x="1328276" y="90145"/>
                  <a:pt x="1103459" y="125813"/>
                </a:cubicBezTo>
                <a:cubicBezTo>
                  <a:pt x="878642" y="161481"/>
                  <a:pt x="648420" y="318204"/>
                  <a:pt x="630046" y="320366"/>
                </a:cubicBezTo>
                <a:cubicBezTo>
                  <a:pt x="611672" y="322528"/>
                  <a:pt x="1096974" y="80417"/>
                  <a:pt x="993212" y="138783"/>
                </a:cubicBezTo>
                <a:cubicBezTo>
                  <a:pt x="889450" y="197149"/>
                  <a:pt x="77731" y="637056"/>
                  <a:pt x="7476" y="670562"/>
                </a:cubicBezTo>
                <a:cubicBezTo>
                  <a:pt x="-62779" y="704069"/>
                  <a:pt x="380369" y="446826"/>
                  <a:pt x="571680" y="339822"/>
                </a:cubicBezTo>
                <a:cubicBezTo>
                  <a:pt x="762991" y="232818"/>
                  <a:pt x="1170472" y="70690"/>
                  <a:pt x="1155340" y="28537"/>
                </a:cubicBezTo>
                <a:cubicBezTo>
                  <a:pt x="1140208" y="-13616"/>
                  <a:pt x="638693" y="75014"/>
                  <a:pt x="480889" y="86903"/>
                </a:cubicBezTo>
                <a:cubicBezTo>
                  <a:pt x="323085" y="98792"/>
                  <a:pt x="82055" y="111762"/>
                  <a:pt x="208514" y="99873"/>
                </a:cubicBezTo>
                <a:cubicBezTo>
                  <a:pt x="334973" y="87984"/>
                  <a:pt x="1028880" y="30698"/>
                  <a:pt x="1239646" y="15566"/>
                </a:cubicBezTo>
                <a:cubicBezTo>
                  <a:pt x="1450412" y="434"/>
                  <a:pt x="1352055" y="-7132"/>
                  <a:pt x="1473110" y="9081"/>
                </a:cubicBezTo>
                <a:cubicBezTo>
                  <a:pt x="1594165" y="25294"/>
                  <a:pt x="2040556" y="86903"/>
                  <a:pt x="1978948" y="10635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F101BDB2-7538-CF56-C8DF-5DD245836FF0}"/>
              </a:ext>
            </a:extLst>
          </p:cNvPr>
          <p:cNvSpPr/>
          <p:nvPr/>
        </p:nvSpPr>
        <p:spPr>
          <a:xfrm>
            <a:off x="5000014" y="1797538"/>
            <a:ext cx="2224534" cy="779978"/>
          </a:xfrm>
          <a:custGeom>
            <a:avLst/>
            <a:gdLst>
              <a:gd name="connsiteX0" fmla="*/ 3 w 2224534"/>
              <a:gd name="connsiteY0" fmla="*/ 96113 h 779978"/>
              <a:gd name="connsiteX1" fmla="*/ 382624 w 2224534"/>
              <a:gd name="connsiteY1" fmla="*/ 83143 h 779978"/>
              <a:gd name="connsiteX2" fmla="*/ 648514 w 2224534"/>
              <a:gd name="connsiteY2" fmla="*/ 323092 h 779978"/>
              <a:gd name="connsiteX3" fmla="*/ 752275 w 2224534"/>
              <a:gd name="connsiteY3" fmla="*/ 199875 h 779978"/>
              <a:gd name="connsiteX4" fmla="*/ 1173807 w 2224534"/>
              <a:gd name="connsiteY4" fmla="*/ 193390 h 779978"/>
              <a:gd name="connsiteX5" fmla="*/ 1809348 w 2224534"/>
              <a:gd name="connsiteY5" fmla="*/ 472249 h 779978"/>
              <a:gd name="connsiteX6" fmla="*/ 1776922 w 2224534"/>
              <a:gd name="connsiteY6" fmla="*/ 316607 h 779978"/>
              <a:gd name="connsiteX7" fmla="*/ 2224395 w 2224534"/>
              <a:gd name="connsiteY7" fmla="*/ 777049 h 779978"/>
              <a:gd name="connsiteX8" fmla="*/ 1809348 w 2224534"/>
              <a:gd name="connsiteY8" fmla="*/ 491705 h 779978"/>
              <a:gd name="connsiteX9" fmla="*/ 616088 w 2224534"/>
              <a:gd name="connsiteY9" fmla="*/ 63688 h 779978"/>
              <a:gd name="connsiteX10" fmla="*/ 402080 w 2224534"/>
              <a:gd name="connsiteY10" fmla="*/ 11807 h 779978"/>
              <a:gd name="connsiteX11" fmla="*/ 654999 w 2224534"/>
              <a:gd name="connsiteY11" fmla="*/ 160964 h 779978"/>
              <a:gd name="connsiteX12" fmla="*/ 376139 w 2224534"/>
              <a:gd name="connsiteY12" fmla="*/ 102598 h 779978"/>
              <a:gd name="connsiteX13" fmla="*/ 3 w 2224534"/>
              <a:gd name="connsiteY13" fmla="*/ 96113 h 77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4534" h="779978">
                <a:moveTo>
                  <a:pt x="3" y="96113"/>
                </a:moveTo>
                <a:cubicBezTo>
                  <a:pt x="1084" y="92870"/>
                  <a:pt x="274539" y="45313"/>
                  <a:pt x="382624" y="83143"/>
                </a:cubicBezTo>
                <a:cubicBezTo>
                  <a:pt x="490709" y="120973"/>
                  <a:pt x="586906" y="303637"/>
                  <a:pt x="648514" y="323092"/>
                </a:cubicBezTo>
                <a:cubicBezTo>
                  <a:pt x="710122" y="342547"/>
                  <a:pt x="664726" y="221492"/>
                  <a:pt x="752275" y="199875"/>
                </a:cubicBezTo>
                <a:cubicBezTo>
                  <a:pt x="839824" y="178258"/>
                  <a:pt x="997628" y="147994"/>
                  <a:pt x="1173807" y="193390"/>
                </a:cubicBezTo>
                <a:cubicBezTo>
                  <a:pt x="1349986" y="238786"/>
                  <a:pt x="1708829" y="451713"/>
                  <a:pt x="1809348" y="472249"/>
                </a:cubicBezTo>
                <a:cubicBezTo>
                  <a:pt x="1909867" y="492785"/>
                  <a:pt x="1707748" y="265807"/>
                  <a:pt x="1776922" y="316607"/>
                </a:cubicBezTo>
                <a:cubicBezTo>
                  <a:pt x="1846096" y="367407"/>
                  <a:pt x="2218991" y="747866"/>
                  <a:pt x="2224395" y="777049"/>
                </a:cubicBezTo>
                <a:cubicBezTo>
                  <a:pt x="2229799" y="806232"/>
                  <a:pt x="2077399" y="610598"/>
                  <a:pt x="1809348" y="491705"/>
                </a:cubicBezTo>
                <a:cubicBezTo>
                  <a:pt x="1541297" y="372812"/>
                  <a:pt x="850633" y="143671"/>
                  <a:pt x="616088" y="63688"/>
                </a:cubicBezTo>
                <a:cubicBezTo>
                  <a:pt x="381543" y="-16295"/>
                  <a:pt x="395595" y="-4406"/>
                  <a:pt x="402080" y="11807"/>
                </a:cubicBezTo>
                <a:cubicBezTo>
                  <a:pt x="408565" y="28020"/>
                  <a:pt x="659322" y="145832"/>
                  <a:pt x="654999" y="160964"/>
                </a:cubicBezTo>
                <a:cubicBezTo>
                  <a:pt x="650676" y="176096"/>
                  <a:pt x="480982" y="112326"/>
                  <a:pt x="376139" y="102598"/>
                </a:cubicBezTo>
                <a:cubicBezTo>
                  <a:pt x="271296" y="92870"/>
                  <a:pt x="-1078" y="99356"/>
                  <a:pt x="3" y="9611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F882FD19-3DE9-6D49-C932-3BC2A2014603}"/>
              </a:ext>
            </a:extLst>
          </p:cNvPr>
          <p:cNvSpPr/>
          <p:nvPr/>
        </p:nvSpPr>
        <p:spPr>
          <a:xfrm>
            <a:off x="7036402" y="2529166"/>
            <a:ext cx="756371" cy="819200"/>
          </a:xfrm>
          <a:custGeom>
            <a:avLst/>
            <a:gdLst>
              <a:gd name="connsiteX0" fmla="*/ 12909 w 756371"/>
              <a:gd name="connsiteY0" fmla="*/ 12996 h 819200"/>
              <a:gd name="connsiteX1" fmla="*/ 45334 w 756371"/>
              <a:gd name="connsiteY1" fmla="*/ 51906 h 819200"/>
              <a:gd name="connsiteX2" fmla="*/ 713300 w 756371"/>
              <a:gd name="connsiteY2" fmla="*/ 778238 h 819200"/>
              <a:gd name="connsiteX3" fmla="*/ 661419 w 756371"/>
              <a:gd name="connsiteY3" fmla="*/ 713387 h 819200"/>
              <a:gd name="connsiteX4" fmla="*/ 427955 w 756371"/>
              <a:gd name="connsiteY4" fmla="*/ 590170 h 819200"/>
              <a:gd name="connsiteX5" fmla="*/ 252858 w 756371"/>
              <a:gd name="connsiteY5" fmla="*/ 272400 h 819200"/>
              <a:gd name="connsiteX6" fmla="*/ 12909 w 756371"/>
              <a:gd name="connsiteY6" fmla="*/ 12996 h 8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371" h="819200">
                <a:moveTo>
                  <a:pt x="12909" y="12996"/>
                </a:moveTo>
                <a:cubicBezTo>
                  <a:pt x="-29245" y="-31319"/>
                  <a:pt x="45334" y="51906"/>
                  <a:pt x="45334" y="51906"/>
                </a:cubicBezTo>
                <a:lnTo>
                  <a:pt x="713300" y="778238"/>
                </a:lnTo>
                <a:cubicBezTo>
                  <a:pt x="815981" y="888485"/>
                  <a:pt x="708976" y="744732"/>
                  <a:pt x="661419" y="713387"/>
                </a:cubicBezTo>
                <a:cubicBezTo>
                  <a:pt x="613862" y="682042"/>
                  <a:pt x="496048" y="663668"/>
                  <a:pt x="427955" y="590170"/>
                </a:cubicBezTo>
                <a:cubicBezTo>
                  <a:pt x="359862" y="516672"/>
                  <a:pt x="319871" y="363191"/>
                  <a:pt x="252858" y="272400"/>
                </a:cubicBezTo>
                <a:cubicBezTo>
                  <a:pt x="185845" y="181609"/>
                  <a:pt x="105862" y="113515"/>
                  <a:pt x="12909" y="129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07311924-3F2E-3E2F-579C-FEF953BFDCC5}"/>
              </a:ext>
            </a:extLst>
          </p:cNvPr>
          <p:cNvSpPr/>
          <p:nvPr/>
        </p:nvSpPr>
        <p:spPr>
          <a:xfrm>
            <a:off x="3300561" y="2672093"/>
            <a:ext cx="176706" cy="1552518"/>
          </a:xfrm>
          <a:custGeom>
            <a:avLst/>
            <a:gdLst>
              <a:gd name="connsiteX0" fmla="*/ 176676 w 176706"/>
              <a:gd name="connsiteY0" fmla="*/ 3995 h 1552518"/>
              <a:gd name="connsiteX1" fmla="*/ 67619 w 176706"/>
              <a:gd name="connsiteY1" fmla="*/ 679309 h 1552518"/>
              <a:gd name="connsiteX2" fmla="*/ 151509 w 176706"/>
              <a:gd name="connsiteY2" fmla="*/ 1312678 h 1552518"/>
              <a:gd name="connsiteX3" fmla="*/ 134731 w 176706"/>
              <a:gd name="connsiteY3" fmla="*/ 1212010 h 1552518"/>
              <a:gd name="connsiteX4" fmla="*/ 159898 w 176706"/>
              <a:gd name="connsiteY4" fmla="*/ 1534986 h 1552518"/>
              <a:gd name="connsiteX5" fmla="*/ 159898 w 176706"/>
              <a:gd name="connsiteY5" fmla="*/ 1446901 h 1552518"/>
              <a:gd name="connsiteX6" fmla="*/ 4701 w 176706"/>
              <a:gd name="connsiteY6" fmla="*/ 922590 h 1552518"/>
              <a:gd name="connsiteX7" fmla="*/ 38257 w 176706"/>
              <a:gd name="connsiteY7" fmla="*/ 1081980 h 1552518"/>
              <a:gd name="connsiteX8" fmla="*/ 17285 w 176706"/>
              <a:gd name="connsiteY8" fmla="*/ 813533 h 1552518"/>
              <a:gd name="connsiteX9" fmla="*/ 29868 w 176706"/>
              <a:gd name="connsiteY9" fmla="*/ 280832 h 1552518"/>
              <a:gd name="connsiteX10" fmla="*/ 55035 w 176706"/>
              <a:gd name="connsiteY10" fmla="*/ 394083 h 1552518"/>
              <a:gd name="connsiteX11" fmla="*/ 176676 w 176706"/>
              <a:gd name="connsiteY11" fmla="*/ 3995 h 155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706" h="1552518">
                <a:moveTo>
                  <a:pt x="176676" y="3995"/>
                </a:moveTo>
                <a:cubicBezTo>
                  <a:pt x="178773" y="51533"/>
                  <a:pt x="71813" y="461195"/>
                  <a:pt x="67619" y="679309"/>
                </a:cubicBezTo>
                <a:cubicBezTo>
                  <a:pt x="63425" y="897423"/>
                  <a:pt x="140324" y="1223895"/>
                  <a:pt x="151509" y="1312678"/>
                </a:cubicBezTo>
                <a:cubicBezTo>
                  <a:pt x="162694" y="1401461"/>
                  <a:pt x="133333" y="1174959"/>
                  <a:pt x="134731" y="1212010"/>
                </a:cubicBezTo>
                <a:cubicBezTo>
                  <a:pt x="136129" y="1249061"/>
                  <a:pt x="155703" y="1495838"/>
                  <a:pt x="159898" y="1534986"/>
                </a:cubicBezTo>
                <a:cubicBezTo>
                  <a:pt x="164092" y="1574135"/>
                  <a:pt x="185764" y="1548967"/>
                  <a:pt x="159898" y="1446901"/>
                </a:cubicBezTo>
                <a:cubicBezTo>
                  <a:pt x="134032" y="1344835"/>
                  <a:pt x="24974" y="983410"/>
                  <a:pt x="4701" y="922590"/>
                </a:cubicBezTo>
                <a:cubicBezTo>
                  <a:pt x="-15572" y="861770"/>
                  <a:pt x="36160" y="1100156"/>
                  <a:pt x="38257" y="1081980"/>
                </a:cubicBezTo>
                <a:cubicBezTo>
                  <a:pt x="40354" y="1063804"/>
                  <a:pt x="18683" y="947058"/>
                  <a:pt x="17285" y="813533"/>
                </a:cubicBezTo>
                <a:cubicBezTo>
                  <a:pt x="15887" y="680008"/>
                  <a:pt x="23576" y="350740"/>
                  <a:pt x="29868" y="280832"/>
                </a:cubicBezTo>
                <a:cubicBezTo>
                  <a:pt x="36160" y="210924"/>
                  <a:pt x="31965" y="440223"/>
                  <a:pt x="55035" y="394083"/>
                </a:cubicBezTo>
                <a:cubicBezTo>
                  <a:pt x="78105" y="347944"/>
                  <a:pt x="174579" y="-43543"/>
                  <a:pt x="176676" y="39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140EA350-09EB-DC43-A272-7E5A43C083C2}"/>
              </a:ext>
            </a:extLst>
          </p:cNvPr>
          <p:cNvSpPr/>
          <p:nvPr/>
        </p:nvSpPr>
        <p:spPr>
          <a:xfrm>
            <a:off x="3722722" y="2783880"/>
            <a:ext cx="237737" cy="1081289"/>
          </a:xfrm>
          <a:custGeom>
            <a:avLst/>
            <a:gdLst>
              <a:gd name="connsiteX0" fmla="*/ 236882 w 237737"/>
              <a:gd name="connsiteY0" fmla="*/ 5459 h 1081289"/>
              <a:gd name="connsiteX1" fmla="*/ 22962 w 237737"/>
              <a:gd name="connsiteY1" fmla="*/ 672384 h 1081289"/>
              <a:gd name="connsiteX2" fmla="*/ 22962 w 237737"/>
              <a:gd name="connsiteY2" fmla="*/ 1054083 h 1081289"/>
              <a:gd name="connsiteX3" fmla="*/ 14573 w 237737"/>
              <a:gd name="connsiteY3" fmla="*/ 999555 h 1081289"/>
              <a:gd name="connsiteX4" fmla="*/ 6184 w 237737"/>
              <a:gd name="connsiteY4" fmla="*/ 592689 h 1081289"/>
              <a:gd name="connsiteX5" fmla="*/ 115241 w 237737"/>
              <a:gd name="connsiteY5" fmla="*/ 341019 h 1081289"/>
              <a:gd name="connsiteX6" fmla="*/ 98463 w 237737"/>
              <a:gd name="connsiteY6" fmla="*/ 353603 h 1081289"/>
              <a:gd name="connsiteX7" fmla="*/ 236882 w 237737"/>
              <a:gd name="connsiteY7" fmla="*/ 5459 h 108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737" h="1081289">
                <a:moveTo>
                  <a:pt x="236882" y="5459"/>
                </a:moveTo>
                <a:cubicBezTo>
                  <a:pt x="224299" y="58589"/>
                  <a:pt x="58615" y="497613"/>
                  <a:pt x="22962" y="672384"/>
                </a:cubicBezTo>
                <a:cubicBezTo>
                  <a:pt x="-12691" y="847155"/>
                  <a:pt x="24360" y="999555"/>
                  <a:pt x="22962" y="1054083"/>
                </a:cubicBezTo>
                <a:cubicBezTo>
                  <a:pt x="21564" y="1108611"/>
                  <a:pt x="17369" y="1076454"/>
                  <a:pt x="14573" y="999555"/>
                </a:cubicBezTo>
                <a:cubicBezTo>
                  <a:pt x="11777" y="922656"/>
                  <a:pt x="-10594" y="702445"/>
                  <a:pt x="6184" y="592689"/>
                </a:cubicBezTo>
                <a:cubicBezTo>
                  <a:pt x="22962" y="482933"/>
                  <a:pt x="99861" y="380867"/>
                  <a:pt x="115241" y="341019"/>
                </a:cubicBezTo>
                <a:cubicBezTo>
                  <a:pt x="130621" y="301171"/>
                  <a:pt x="77490" y="403937"/>
                  <a:pt x="98463" y="353603"/>
                </a:cubicBezTo>
                <a:cubicBezTo>
                  <a:pt x="119435" y="303269"/>
                  <a:pt x="249465" y="-47671"/>
                  <a:pt x="236882" y="54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E3AD9FA4-9B17-8D6B-28E3-7C4056D14D53}"/>
              </a:ext>
            </a:extLst>
          </p:cNvPr>
          <p:cNvSpPr/>
          <p:nvPr/>
        </p:nvSpPr>
        <p:spPr>
          <a:xfrm>
            <a:off x="5678331" y="1812920"/>
            <a:ext cx="983525" cy="350231"/>
          </a:xfrm>
          <a:custGeom>
            <a:avLst/>
            <a:gdLst>
              <a:gd name="connsiteX0" fmla="*/ 2033 w 983525"/>
              <a:gd name="connsiteY0" fmla="*/ 209844 h 350231"/>
              <a:gd name="connsiteX1" fmla="*/ 500796 w 983525"/>
              <a:gd name="connsiteY1" fmla="*/ 154425 h 350231"/>
              <a:gd name="connsiteX2" fmla="*/ 971851 w 983525"/>
              <a:gd name="connsiteY2" fmla="*/ 348389 h 350231"/>
              <a:gd name="connsiteX3" fmla="*/ 791742 w 983525"/>
              <a:gd name="connsiteY3" fmla="*/ 237553 h 350231"/>
              <a:gd name="connsiteX4" fmla="*/ 265269 w 983525"/>
              <a:gd name="connsiteY4" fmla="*/ 2025 h 350231"/>
              <a:gd name="connsiteX5" fmla="*/ 320687 w 983525"/>
              <a:gd name="connsiteY5" fmla="*/ 126716 h 350231"/>
              <a:gd name="connsiteX6" fmla="*/ 2033 w 983525"/>
              <a:gd name="connsiteY6" fmla="*/ 209844 h 35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3525" h="350231">
                <a:moveTo>
                  <a:pt x="2033" y="209844"/>
                </a:moveTo>
                <a:cubicBezTo>
                  <a:pt x="32051" y="214462"/>
                  <a:pt x="339160" y="131334"/>
                  <a:pt x="500796" y="154425"/>
                </a:cubicBezTo>
                <a:cubicBezTo>
                  <a:pt x="662432" y="177516"/>
                  <a:pt x="923360" y="334534"/>
                  <a:pt x="971851" y="348389"/>
                </a:cubicBezTo>
                <a:cubicBezTo>
                  <a:pt x="1020342" y="362244"/>
                  <a:pt x="909506" y="295280"/>
                  <a:pt x="791742" y="237553"/>
                </a:cubicBezTo>
                <a:cubicBezTo>
                  <a:pt x="673978" y="179826"/>
                  <a:pt x="343778" y="20498"/>
                  <a:pt x="265269" y="2025"/>
                </a:cubicBezTo>
                <a:cubicBezTo>
                  <a:pt x="186760" y="-16448"/>
                  <a:pt x="357633" y="96698"/>
                  <a:pt x="320687" y="126716"/>
                </a:cubicBezTo>
                <a:cubicBezTo>
                  <a:pt x="283741" y="156734"/>
                  <a:pt x="-27985" y="205226"/>
                  <a:pt x="2033" y="2098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D74D6C16-0EE4-2C56-4D82-B6DC52DD2793}"/>
              </a:ext>
            </a:extLst>
          </p:cNvPr>
          <p:cNvSpPr/>
          <p:nvPr/>
        </p:nvSpPr>
        <p:spPr>
          <a:xfrm>
            <a:off x="6041407" y="7635795"/>
            <a:ext cx="741523" cy="1337205"/>
          </a:xfrm>
          <a:custGeom>
            <a:avLst/>
            <a:gdLst>
              <a:gd name="connsiteX0" fmla="*/ 418770 w 741523"/>
              <a:gd name="connsiteY0" fmla="*/ 39 h 1337205"/>
              <a:gd name="connsiteX1" fmla="*/ 442520 w 741523"/>
              <a:gd name="connsiteY1" fmla="*/ 391924 h 1337205"/>
              <a:gd name="connsiteX2" fmla="*/ 9071 w 741523"/>
              <a:gd name="connsiteY2" fmla="*/ 1146008 h 1337205"/>
              <a:gd name="connsiteX3" fmla="*/ 145637 w 741523"/>
              <a:gd name="connsiteY3" fmla="*/ 1068818 h 1337205"/>
              <a:gd name="connsiteX4" fmla="*/ 115949 w 741523"/>
              <a:gd name="connsiteY4" fmla="*/ 1128195 h 1337205"/>
              <a:gd name="connsiteX5" fmla="*/ 300016 w 741523"/>
              <a:gd name="connsiteY5" fmla="*/ 1157883 h 1337205"/>
              <a:gd name="connsiteX6" fmla="*/ 460333 w 741523"/>
              <a:gd name="connsiteY6" fmla="*/ 1264761 h 1337205"/>
              <a:gd name="connsiteX7" fmla="*/ 484084 w 741523"/>
              <a:gd name="connsiteY7" fmla="*/ 1330075 h 1337205"/>
              <a:gd name="connsiteX8" fmla="*/ 472209 w 741523"/>
              <a:gd name="connsiteY8" fmla="*/ 1092569 h 1337205"/>
              <a:gd name="connsiteX9" fmla="*/ 454396 w 741523"/>
              <a:gd name="connsiteY9" fmla="*/ 896626 h 1337205"/>
              <a:gd name="connsiteX10" fmla="*/ 733466 w 741523"/>
              <a:gd name="connsiteY10" fmla="*/ 380049 h 1337205"/>
              <a:gd name="connsiteX11" fmla="*/ 662214 w 741523"/>
              <a:gd name="connsiteY11" fmla="*/ 492865 h 1337205"/>
              <a:gd name="connsiteX12" fmla="*/ 620650 w 741523"/>
              <a:gd name="connsiteY12" fmla="*/ 368174 h 1337205"/>
              <a:gd name="connsiteX13" fmla="*/ 418770 w 741523"/>
              <a:gd name="connsiteY13" fmla="*/ 39 h 133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1523" h="1337205">
                <a:moveTo>
                  <a:pt x="418770" y="39"/>
                </a:moveTo>
                <a:cubicBezTo>
                  <a:pt x="389082" y="3997"/>
                  <a:pt x="510803" y="200929"/>
                  <a:pt x="442520" y="391924"/>
                </a:cubicBezTo>
                <a:cubicBezTo>
                  <a:pt x="374237" y="582919"/>
                  <a:pt x="58551" y="1033192"/>
                  <a:pt x="9071" y="1146008"/>
                </a:cubicBezTo>
                <a:cubicBezTo>
                  <a:pt x="-40410" y="1258824"/>
                  <a:pt x="127824" y="1071787"/>
                  <a:pt x="145637" y="1068818"/>
                </a:cubicBezTo>
                <a:cubicBezTo>
                  <a:pt x="163450" y="1065849"/>
                  <a:pt x="90219" y="1113351"/>
                  <a:pt x="115949" y="1128195"/>
                </a:cubicBezTo>
                <a:cubicBezTo>
                  <a:pt x="141679" y="1143039"/>
                  <a:pt x="242619" y="1135122"/>
                  <a:pt x="300016" y="1157883"/>
                </a:cubicBezTo>
                <a:cubicBezTo>
                  <a:pt x="357413" y="1180644"/>
                  <a:pt x="429655" y="1236062"/>
                  <a:pt x="460333" y="1264761"/>
                </a:cubicBezTo>
                <a:cubicBezTo>
                  <a:pt x="491011" y="1293460"/>
                  <a:pt x="482105" y="1358774"/>
                  <a:pt x="484084" y="1330075"/>
                </a:cubicBezTo>
                <a:cubicBezTo>
                  <a:pt x="486063" y="1301376"/>
                  <a:pt x="477157" y="1164811"/>
                  <a:pt x="472209" y="1092569"/>
                </a:cubicBezTo>
                <a:cubicBezTo>
                  <a:pt x="467261" y="1020328"/>
                  <a:pt x="410853" y="1015379"/>
                  <a:pt x="454396" y="896626"/>
                </a:cubicBezTo>
                <a:cubicBezTo>
                  <a:pt x="497939" y="777873"/>
                  <a:pt x="698830" y="447343"/>
                  <a:pt x="733466" y="380049"/>
                </a:cubicBezTo>
                <a:cubicBezTo>
                  <a:pt x="768102" y="312756"/>
                  <a:pt x="681017" y="494844"/>
                  <a:pt x="662214" y="492865"/>
                </a:cubicBezTo>
                <a:cubicBezTo>
                  <a:pt x="643411" y="490886"/>
                  <a:pt x="660234" y="443384"/>
                  <a:pt x="620650" y="368174"/>
                </a:cubicBezTo>
                <a:cubicBezTo>
                  <a:pt x="581066" y="292964"/>
                  <a:pt x="448458" y="-3919"/>
                  <a:pt x="418770" y="3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6A2E80E2-6E1A-7638-0769-D85A38F25A4B}"/>
              </a:ext>
            </a:extLst>
          </p:cNvPr>
          <p:cNvSpPr/>
          <p:nvPr/>
        </p:nvSpPr>
        <p:spPr>
          <a:xfrm>
            <a:off x="6531002" y="9230673"/>
            <a:ext cx="714330" cy="1656401"/>
          </a:xfrm>
          <a:custGeom>
            <a:avLst/>
            <a:gdLst>
              <a:gd name="connsiteX0" fmla="*/ 36053 w 714330"/>
              <a:gd name="connsiteY0" fmla="*/ 14267 h 1656401"/>
              <a:gd name="connsiteX1" fmla="*/ 707008 w 714330"/>
              <a:gd name="connsiteY1" fmla="*/ 222085 h 1656401"/>
              <a:gd name="connsiteX2" fmla="*/ 386375 w 714330"/>
              <a:gd name="connsiteY2" fmla="*/ 204272 h 1656401"/>
              <a:gd name="connsiteX3" fmla="*/ 279497 w 714330"/>
              <a:gd name="connsiteY3" fmla="*/ 619909 h 1656401"/>
              <a:gd name="connsiteX4" fmla="*/ 356686 w 714330"/>
              <a:gd name="connsiteY4" fmla="*/ 542719 h 1656401"/>
              <a:gd name="connsiteX5" fmla="*/ 321060 w 714330"/>
              <a:gd name="connsiteY5" fmla="*/ 1088984 h 1656401"/>
              <a:gd name="connsiteX6" fmla="*/ 326998 w 714330"/>
              <a:gd name="connsiteY6" fmla="*/ 1641187 h 1656401"/>
              <a:gd name="connsiteX7" fmla="*/ 279497 w 714330"/>
              <a:gd name="connsiteY7" fmla="*/ 1403680 h 1656401"/>
              <a:gd name="connsiteX8" fmla="*/ 59803 w 714330"/>
              <a:gd name="connsiteY8" fmla="*/ 406153 h 1656401"/>
              <a:gd name="connsiteX9" fmla="*/ 89492 w 714330"/>
              <a:gd name="connsiteY9" fmla="*/ 679285 h 1656401"/>
              <a:gd name="connsiteX10" fmla="*/ 36053 w 714330"/>
              <a:gd name="connsiteY10" fmla="*/ 14267 h 165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330" h="1656401">
                <a:moveTo>
                  <a:pt x="36053" y="14267"/>
                </a:moveTo>
                <a:cubicBezTo>
                  <a:pt x="138972" y="-61933"/>
                  <a:pt x="648621" y="190417"/>
                  <a:pt x="707008" y="222085"/>
                </a:cubicBezTo>
                <a:cubicBezTo>
                  <a:pt x="765395" y="253753"/>
                  <a:pt x="457627" y="137968"/>
                  <a:pt x="386375" y="204272"/>
                </a:cubicBezTo>
                <a:cubicBezTo>
                  <a:pt x="315123" y="270576"/>
                  <a:pt x="284445" y="563501"/>
                  <a:pt x="279497" y="619909"/>
                </a:cubicBezTo>
                <a:cubicBezTo>
                  <a:pt x="274549" y="676317"/>
                  <a:pt x="349759" y="464540"/>
                  <a:pt x="356686" y="542719"/>
                </a:cubicBezTo>
                <a:cubicBezTo>
                  <a:pt x="363613" y="620898"/>
                  <a:pt x="326008" y="905906"/>
                  <a:pt x="321060" y="1088984"/>
                </a:cubicBezTo>
                <a:cubicBezTo>
                  <a:pt x="316112" y="1272062"/>
                  <a:pt x="333925" y="1588738"/>
                  <a:pt x="326998" y="1641187"/>
                </a:cubicBezTo>
                <a:cubicBezTo>
                  <a:pt x="320071" y="1693636"/>
                  <a:pt x="324029" y="1609519"/>
                  <a:pt x="279497" y="1403680"/>
                </a:cubicBezTo>
                <a:cubicBezTo>
                  <a:pt x="234965" y="1197841"/>
                  <a:pt x="91471" y="526886"/>
                  <a:pt x="59803" y="406153"/>
                </a:cubicBezTo>
                <a:cubicBezTo>
                  <a:pt x="28135" y="285421"/>
                  <a:pt x="96419" y="738662"/>
                  <a:pt x="89492" y="679285"/>
                </a:cubicBezTo>
                <a:cubicBezTo>
                  <a:pt x="82565" y="619908"/>
                  <a:pt x="-66866" y="90467"/>
                  <a:pt x="36053" y="1426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329DD161-5DD9-1BAD-C39B-3DA01F5CC921}"/>
              </a:ext>
            </a:extLst>
          </p:cNvPr>
          <p:cNvSpPr/>
          <p:nvPr/>
        </p:nvSpPr>
        <p:spPr>
          <a:xfrm>
            <a:off x="6976573" y="9230813"/>
            <a:ext cx="988257" cy="1861801"/>
          </a:xfrm>
          <a:custGeom>
            <a:avLst/>
            <a:gdLst>
              <a:gd name="connsiteX0" fmla="*/ 914580 w 988257"/>
              <a:gd name="connsiteY0" fmla="*/ 8190 h 1861801"/>
              <a:gd name="connsiteX1" fmla="*/ 386128 w 988257"/>
              <a:gd name="connsiteY1" fmla="*/ 768210 h 1861801"/>
              <a:gd name="connsiteX2" fmla="*/ 588009 w 988257"/>
              <a:gd name="connsiteY2" fmla="*/ 714771 h 1861801"/>
              <a:gd name="connsiteX3" fmla="*/ 231749 w 988257"/>
              <a:gd name="connsiteY3" fmla="*/ 1308538 h 1861801"/>
              <a:gd name="connsiteX4" fmla="*/ 243624 w 988257"/>
              <a:gd name="connsiteY4" fmla="*/ 1059156 h 1861801"/>
              <a:gd name="connsiteX5" fmla="*/ 261437 w 988257"/>
              <a:gd name="connsiteY5" fmla="*/ 685083 h 1861801"/>
              <a:gd name="connsiteX6" fmla="*/ 107058 w 988257"/>
              <a:gd name="connsiteY6" fmla="*/ 1403540 h 1861801"/>
              <a:gd name="connsiteX7" fmla="*/ 180 w 988257"/>
              <a:gd name="connsiteY7" fmla="*/ 1842927 h 1861801"/>
              <a:gd name="connsiteX8" fmla="*/ 83308 w 988257"/>
              <a:gd name="connsiteY8" fmla="*/ 1783551 h 1861801"/>
              <a:gd name="connsiteX9" fmla="*/ 148622 w 988257"/>
              <a:gd name="connsiteY9" fmla="*/ 1801364 h 1861801"/>
              <a:gd name="connsiteX10" fmla="*/ 362378 w 988257"/>
              <a:gd name="connsiteY10" fmla="*/ 1427291 h 1861801"/>
              <a:gd name="connsiteX11" fmla="*/ 979895 w 988257"/>
              <a:gd name="connsiteY11" fmla="*/ 192257 h 1861801"/>
              <a:gd name="connsiteX12" fmla="*/ 730513 w 988257"/>
              <a:gd name="connsiteY12" fmla="*/ 596018 h 1861801"/>
              <a:gd name="connsiteX13" fmla="*/ 890830 w 988257"/>
              <a:gd name="connsiteY13" fmla="*/ 245696 h 1861801"/>
              <a:gd name="connsiteX14" fmla="*/ 748326 w 988257"/>
              <a:gd name="connsiteY14" fmla="*/ 358512 h 1861801"/>
              <a:gd name="connsiteX15" fmla="*/ 914580 w 988257"/>
              <a:gd name="connsiteY15" fmla="*/ 8190 h 186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8257" h="1861801">
                <a:moveTo>
                  <a:pt x="914580" y="8190"/>
                </a:moveTo>
                <a:cubicBezTo>
                  <a:pt x="854214" y="76473"/>
                  <a:pt x="440556" y="650447"/>
                  <a:pt x="386128" y="768210"/>
                </a:cubicBezTo>
                <a:cubicBezTo>
                  <a:pt x="331700" y="885973"/>
                  <a:pt x="613739" y="624716"/>
                  <a:pt x="588009" y="714771"/>
                </a:cubicBezTo>
                <a:cubicBezTo>
                  <a:pt x="562279" y="804826"/>
                  <a:pt x="289146" y="1251141"/>
                  <a:pt x="231749" y="1308538"/>
                </a:cubicBezTo>
                <a:cubicBezTo>
                  <a:pt x="174352" y="1365935"/>
                  <a:pt x="243624" y="1059156"/>
                  <a:pt x="243624" y="1059156"/>
                </a:cubicBezTo>
                <a:cubicBezTo>
                  <a:pt x="248572" y="955247"/>
                  <a:pt x="284198" y="627686"/>
                  <a:pt x="261437" y="685083"/>
                </a:cubicBezTo>
                <a:cubicBezTo>
                  <a:pt x="238676" y="742480"/>
                  <a:pt x="150601" y="1210566"/>
                  <a:pt x="107058" y="1403540"/>
                </a:cubicBezTo>
                <a:cubicBezTo>
                  <a:pt x="63515" y="1596514"/>
                  <a:pt x="4138" y="1779592"/>
                  <a:pt x="180" y="1842927"/>
                </a:cubicBezTo>
                <a:cubicBezTo>
                  <a:pt x="-3778" y="1906262"/>
                  <a:pt x="58568" y="1790478"/>
                  <a:pt x="83308" y="1783551"/>
                </a:cubicBezTo>
                <a:cubicBezTo>
                  <a:pt x="108048" y="1776624"/>
                  <a:pt x="102110" y="1860741"/>
                  <a:pt x="148622" y="1801364"/>
                </a:cubicBezTo>
                <a:cubicBezTo>
                  <a:pt x="195134" y="1741987"/>
                  <a:pt x="223833" y="1695475"/>
                  <a:pt x="362378" y="1427291"/>
                </a:cubicBezTo>
                <a:cubicBezTo>
                  <a:pt x="500923" y="1159107"/>
                  <a:pt x="918539" y="330802"/>
                  <a:pt x="979895" y="192257"/>
                </a:cubicBezTo>
                <a:cubicBezTo>
                  <a:pt x="1041251" y="53712"/>
                  <a:pt x="745357" y="587112"/>
                  <a:pt x="730513" y="596018"/>
                </a:cubicBezTo>
                <a:cubicBezTo>
                  <a:pt x="715669" y="604924"/>
                  <a:pt x="887861" y="285280"/>
                  <a:pt x="890830" y="245696"/>
                </a:cubicBezTo>
                <a:cubicBezTo>
                  <a:pt x="893799" y="206112"/>
                  <a:pt x="744368" y="397107"/>
                  <a:pt x="748326" y="358512"/>
                </a:cubicBezTo>
                <a:cubicBezTo>
                  <a:pt x="752284" y="319917"/>
                  <a:pt x="974946" y="-60093"/>
                  <a:pt x="914580" y="819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5F87CE2D-2015-F522-CF03-E3311B2F249A}"/>
              </a:ext>
            </a:extLst>
          </p:cNvPr>
          <p:cNvSpPr/>
          <p:nvPr/>
        </p:nvSpPr>
        <p:spPr>
          <a:xfrm>
            <a:off x="7594260" y="9511806"/>
            <a:ext cx="1473091" cy="1593813"/>
          </a:xfrm>
          <a:custGeom>
            <a:avLst/>
            <a:gdLst>
              <a:gd name="connsiteX0" fmla="*/ 1365672 w 1473091"/>
              <a:gd name="connsiteY0" fmla="*/ 18142 h 1593813"/>
              <a:gd name="connsiteX1" fmla="*/ 320644 w 1473091"/>
              <a:gd name="connsiteY1" fmla="*/ 962230 h 1593813"/>
              <a:gd name="connsiteX2" fmla="*/ 320644 w 1473091"/>
              <a:gd name="connsiteY2" fmla="*/ 980043 h 1593813"/>
              <a:gd name="connsiteX3" fmla="*/ 10 w 1473091"/>
              <a:gd name="connsiteY3" fmla="*/ 1585685 h 1593813"/>
              <a:gd name="connsiteX4" fmla="*/ 332519 w 1473091"/>
              <a:gd name="connsiteY4" fmla="*/ 1253176 h 1593813"/>
              <a:gd name="connsiteX5" fmla="*/ 1442862 w 1473091"/>
              <a:gd name="connsiteY5" fmla="*/ 220023 h 1593813"/>
              <a:gd name="connsiteX6" fmla="*/ 1039101 w 1473091"/>
              <a:gd name="connsiteY6" fmla="*/ 534719 h 1593813"/>
              <a:gd name="connsiteX7" fmla="*/ 1472550 w 1473091"/>
              <a:gd name="connsiteY7" fmla="*/ 95332 h 1593813"/>
              <a:gd name="connsiteX8" fmla="*/ 1134104 w 1473091"/>
              <a:gd name="connsiteY8" fmla="*/ 320963 h 1593813"/>
              <a:gd name="connsiteX9" fmla="*/ 1365672 w 1473091"/>
              <a:gd name="connsiteY9" fmla="*/ 18142 h 159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3091" h="1593813">
                <a:moveTo>
                  <a:pt x="1365672" y="18142"/>
                </a:moveTo>
                <a:cubicBezTo>
                  <a:pt x="1230095" y="125020"/>
                  <a:pt x="494815" y="801913"/>
                  <a:pt x="320644" y="962230"/>
                </a:cubicBezTo>
                <a:cubicBezTo>
                  <a:pt x="146473" y="1122547"/>
                  <a:pt x="374083" y="876134"/>
                  <a:pt x="320644" y="980043"/>
                </a:cubicBezTo>
                <a:cubicBezTo>
                  <a:pt x="267205" y="1083952"/>
                  <a:pt x="-1969" y="1540163"/>
                  <a:pt x="10" y="1585685"/>
                </a:cubicBezTo>
                <a:cubicBezTo>
                  <a:pt x="1989" y="1631207"/>
                  <a:pt x="92044" y="1480786"/>
                  <a:pt x="332519" y="1253176"/>
                </a:cubicBezTo>
                <a:cubicBezTo>
                  <a:pt x="572994" y="1025566"/>
                  <a:pt x="1325098" y="339766"/>
                  <a:pt x="1442862" y="220023"/>
                </a:cubicBezTo>
                <a:cubicBezTo>
                  <a:pt x="1560626" y="100280"/>
                  <a:pt x="1034153" y="555501"/>
                  <a:pt x="1039101" y="534719"/>
                </a:cubicBezTo>
                <a:cubicBezTo>
                  <a:pt x="1044049" y="513937"/>
                  <a:pt x="1456716" y="130958"/>
                  <a:pt x="1472550" y="95332"/>
                </a:cubicBezTo>
                <a:cubicBezTo>
                  <a:pt x="1488384" y="59706"/>
                  <a:pt x="1151917" y="330859"/>
                  <a:pt x="1134104" y="320963"/>
                </a:cubicBezTo>
                <a:cubicBezTo>
                  <a:pt x="1116291" y="311067"/>
                  <a:pt x="1501249" y="-88736"/>
                  <a:pt x="1365672" y="18142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7D5C2B23-6F09-E5EE-4C70-83E874BA140F}"/>
              </a:ext>
            </a:extLst>
          </p:cNvPr>
          <p:cNvSpPr/>
          <p:nvPr/>
        </p:nvSpPr>
        <p:spPr>
          <a:xfrm>
            <a:off x="8523110" y="8099891"/>
            <a:ext cx="679032" cy="1531441"/>
          </a:xfrm>
          <a:custGeom>
            <a:avLst/>
            <a:gdLst>
              <a:gd name="connsiteX0" fmla="*/ 9311 w 679032"/>
              <a:gd name="connsiteY0" fmla="*/ 46582 h 1531441"/>
              <a:gd name="connsiteX1" fmla="*/ 626828 w 679032"/>
              <a:gd name="connsiteY1" fmla="*/ 1459745 h 1531441"/>
              <a:gd name="connsiteX2" fmla="*/ 638703 w 679032"/>
              <a:gd name="connsiteY2" fmla="*/ 1245990 h 1531441"/>
              <a:gd name="connsiteX3" fmla="*/ 573389 w 679032"/>
              <a:gd name="connsiteY3" fmla="*/ 575034 h 1531441"/>
              <a:gd name="connsiteX4" fmla="*/ 579326 w 679032"/>
              <a:gd name="connsiteY4" fmla="*/ 800665 h 1531441"/>
              <a:gd name="connsiteX5" fmla="*/ 276506 w 679032"/>
              <a:gd name="connsiteY5" fmla="*/ 379091 h 1531441"/>
              <a:gd name="connsiteX6" fmla="*/ 9311 w 679032"/>
              <a:gd name="connsiteY6" fmla="*/ 46582 h 153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032" h="1531441">
                <a:moveTo>
                  <a:pt x="9311" y="46582"/>
                </a:moveTo>
                <a:cubicBezTo>
                  <a:pt x="67698" y="226691"/>
                  <a:pt x="521929" y="1259844"/>
                  <a:pt x="626828" y="1459745"/>
                </a:cubicBezTo>
                <a:cubicBezTo>
                  <a:pt x="731727" y="1659646"/>
                  <a:pt x="647609" y="1393442"/>
                  <a:pt x="638703" y="1245990"/>
                </a:cubicBezTo>
                <a:cubicBezTo>
                  <a:pt x="629797" y="1098538"/>
                  <a:pt x="583285" y="649255"/>
                  <a:pt x="573389" y="575034"/>
                </a:cubicBezTo>
                <a:cubicBezTo>
                  <a:pt x="563493" y="500813"/>
                  <a:pt x="628806" y="833322"/>
                  <a:pt x="579326" y="800665"/>
                </a:cubicBezTo>
                <a:cubicBezTo>
                  <a:pt x="529846" y="768008"/>
                  <a:pt x="370519" y="499823"/>
                  <a:pt x="276506" y="379091"/>
                </a:cubicBezTo>
                <a:cubicBezTo>
                  <a:pt x="182493" y="258359"/>
                  <a:pt x="-49076" y="-133527"/>
                  <a:pt x="9311" y="46582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1EEB05C9-4614-EA28-FF6E-9925B35C5060}"/>
              </a:ext>
            </a:extLst>
          </p:cNvPr>
          <p:cNvSpPr/>
          <p:nvPr/>
        </p:nvSpPr>
        <p:spPr>
          <a:xfrm>
            <a:off x="7995795" y="10342887"/>
            <a:ext cx="1324863" cy="827105"/>
          </a:xfrm>
          <a:custGeom>
            <a:avLst/>
            <a:gdLst>
              <a:gd name="connsiteX0" fmla="*/ 2236 w 1324863"/>
              <a:gd name="connsiteY0" fmla="*/ 808043 h 827105"/>
              <a:gd name="connsiteX1" fmla="*/ 1154143 w 1324863"/>
              <a:gd name="connsiteY1" fmla="*/ 42084 h 827105"/>
              <a:gd name="connsiteX2" fmla="*/ 1047265 w 1324863"/>
              <a:gd name="connsiteY2" fmla="*/ 190526 h 827105"/>
              <a:gd name="connsiteX3" fmla="*/ 1296647 w 1324863"/>
              <a:gd name="connsiteY3" fmla="*/ 521 h 827105"/>
              <a:gd name="connsiteX4" fmla="*/ 1243208 w 1324863"/>
              <a:gd name="connsiteY4" fmla="*/ 261778 h 827105"/>
              <a:gd name="connsiteX5" fmla="*/ 1308522 w 1324863"/>
              <a:gd name="connsiteY5" fmla="*/ 819918 h 827105"/>
              <a:gd name="connsiteX6" fmla="*/ 1255083 w 1324863"/>
              <a:gd name="connsiteY6" fmla="*/ 380531 h 827105"/>
              <a:gd name="connsiteX7" fmla="*/ 631628 w 1324863"/>
              <a:gd name="connsiteY7" fmla="*/ 718978 h 827105"/>
              <a:gd name="connsiteX8" fmla="*/ 1023514 w 1324863"/>
              <a:gd name="connsiteY8" fmla="*/ 380531 h 827105"/>
              <a:gd name="connsiteX9" fmla="*/ 257556 w 1324863"/>
              <a:gd name="connsiteY9" fmla="*/ 825856 h 827105"/>
              <a:gd name="connsiteX10" fmla="*/ 845384 w 1324863"/>
              <a:gd name="connsiteY10" fmla="*/ 523035 h 827105"/>
              <a:gd name="connsiteX11" fmla="*/ 2236 w 1324863"/>
              <a:gd name="connsiteY11" fmla="*/ 808043 h 8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4863" h="827105">
                <a:moveTo>
                  <a:pt x="2236" y="808043"/>
                </a:moveTo>
                <a:cubicBezTo>
                  <a:pt x="53696" y="727885"/>
                  <a:pt x="979971" y="145004"/>
                  <a:pt x="1154143" y="42084"/>
                </a:cubicBezTo>
                <a:cubicBezTo>
                  <a:pt x="1328315" y="-60836"/>
                  <a:pt x="1023514" y="197453"/>
                  <a:pt x="1047265" y="190526"/>
                </a:cubicBezTo>
                <a:cubicBezTo>
                  <a:pt x="1071016" y="183599"/>
                  <a:pt x="1263990" y="-11354"/>
                  <a:pt x="1296647" y="521"/>
                </a:cubicBezTo>
                <a:cubicBezTo>
                  <a:pt x="1329304" y="12396"/>
                  <a:pt x="1241229" y="125212"/>
                  <a:pt x="1243208" y="261778"/>
                </a:cubicBezTo>
                <a:cubicBezTo>
                  <a:pt x="1245187" y="398344"/>
                  <a:pt x="1306543" y="800126"/>
                  <a:pt x="1308522" y="819918"/>
                </a:cubicBezTo>
                <a:cubicBezTo>
                  <a:pt x="1310501" y="839710"/>
                  <a:pt x="1367899" y="397354"/>
                  <a:pt x="1255083" y="380531"/>
                </a:cubicBezTo>
                <a:cubicBezTo>
                  <a:pt x="1142267" y="363708"/>
                  <a:pt x="670223" y="718978"/>
                  <a:pt x="631628" y="718978"/>
                </a:cubicBezTo>
                <a:cubicBezTo>
                  <a:pt x="593033" y="718978"/>
                  <a:pt x="1085859" y="362718"/>
                  <a:pt x="1023514" y="380531"/>
                </a:cubicBezTo>
                <a:cubicBezTo>
                  <a:pt x="961169" y="398344"/>
                  <a:pt x="287244" y="802105"/>
                  <a:pt x="257556" y="825856"/>
                </a:cubicBezTo>
                <a:cubicBezTo>
                  <a:pt x="227868" y="849607"/>
                  <a:pt x="886948" y="526993"/>
                  <a:pt x="845384" y="523035"/>
                </a:cubicBezTo>
                <a:cubicBezTo>
                  <a:pt x="803820" y="519077"/>
                  <a:pt x="-49224" y="888201"/>
                  <a:pt x="2236" y="80804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80A323E4-0F88-14C7-7101-F4DCCE25CAA5}"/>
              </a:ext>
            </a:extLst>
          </p:cNvPr>
          <p:cNvSpPr/>
          <p:nvPr/>
        </p:nvSpPr>
        <p:spPr>
          <a:xfrm>
            <a:off x="1293885" y="8714006"/>
            <a:ext cx="2619036" cy="1785524"/>
          </a:xfrm>
          <a:custGeom>
            <a:avLst/>
            <a:gdLst>
              <a:gd name="connsiteX0" fmla="*/ 24276 w 2619036"/>
              <a:gd name="connsiteY0" fmla="*/ 1777843 h 1785524"/>
              <a:gd name="connsiteX1" fmla="*/ 1906515 w 2619036"/>
              <a:gd name="connsiteY1" fmla="*/ 732815 h 1785524"/>
              <a:gd name="connsiteX2" fmla="*/ 2345902 w 2619036"/>
              <a:gd name="connsiteY2" fmla="*/ 412181 h 1785524"/>
              <a:gd name="connsiteX3" fmla="*/ 2310276 w 2619036"/>
              <a:gd name="connsiteY3" fmla="*/ 495308 h 1785524"/>
              <a:gd name="connsiteX4" fmla="*/ 2619034 w 2619036"/>
              <a:gd name="connsiteY4" fmla="*/ 2482 h 1785524"/>
              <a:gd name="connsiteX5" fmla="*/ 2316214 w 2619036"/>
              <a:gd name="connsiteY5" fmla="*/ 299365 h 1785524"/>
              <a:gd name="connsiteX6" fmla="*/ 2339964 w 2619036"/>
              <a:gd name="connsiteY6" fmla="*/ 180612 h 1785524"/>
              <a:gd name="connsiteX7" fmla="*/ 2043081 w 2619036"/>
              <a:gd name="connsiteY7" fmla="*/ 507184 h 1785524"/>
              <a:gd name="connsiteX8" fmla="*/ 1657133 w 2619036"/>
              <a:gd name="connsiteY8" fmla="*/ 810004 h 1785524"/>
              <a:gd name="connsiteX9" fmla="*/ 1461190 w 2619036"/>
              <a:gd name="connsiteY9" fmla="*/ 893132 h 1785524"/>
              <a:gd name="connsiteX10" fmla="*/ 1502754 w 2619036"/>
              <a:gd name="connsiteY10" fmla="*/ 863443 h 1785524"/>
              <a:gd name="connsiteX11" fmla="*/ 564603 w 2619036"/>
              <a:gd name="connsiteY11" fmla="*/ 1356269 h 1785524"/>
              <a:gd name="connsiteX12" fmla="*/ 819923 w 2619036"/>
              <a:gd name="connsiteY12" fmla="*/ 1213765 h 1785524"/>
              <a:gd name="connsiteX13" fmla="*/ 24276 w 2619036"/>
              <a:gd name="connsiteY13" fmla="*/ 1777843 h 178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9036" h="1785524">
                <a:moveTo>
                  <a:pt x="24276" y="1777843"/>
                </a:moveTo>
                <a:cubicBezTo>
                  <a:pt x="205375" y="1697685"/>
                  <a:pt x="1519577" y="960425"/>
                  <a:pt x="1906515" y="732815"/>
                </a:cubicBezTo>
                <a:cubicBezTo>
                  <a:pt x="2293453" y="505205"/>
                  <a:pt x="2278609" y="451765"/>
                  <a:pt x="2345902" y="412181"/>
                </a:cubicBezTo>
                <a:cubicBezTo>
                  <a:pt x="2413195" y="372597"/>
                  <a:pt x="2264754" y="563591"/>
                  <a:pt x="2310276" y="495308"/>
                </a:cubicBezTo>
                <a:cubicBezTo>
                  <a:pt x="2355798" y="427025"/>
                  <a:pt x="2618044" y="35139"/>
                  <a:pt x="2619034" y="2482"/>
                </a:cubicBezTo>
                <a:cubicBezTo>
                  <a:pt x="2620024" y="-30175"/>
                  <a:pt x="2362726" y="269677"/>
                  <a:pt x="2316214" y="299365"/>
                </a:cubicBezTo>
                <a:cubicBezTo>
                  <a:pt x="2269702" y="329053"/>
                  <a:pt x="2385486" y="145975"/>
                  <a:pt x="2339964" y="180612"/>
                </a:cubicBezTo>
                <a:cubicBezTo>
                  <a:pt x="2294442" y="215248"/>
                  <a:pt x="2156886" y="402285"/>
                  <a:pt x="2043081" y="507184"/>
                </a:cubicBezTo>
                <a:cubicBezTo>
                  <a:pt x="1929276" y="612083"/>
                  <a:pt x="1754115" y="745679"/>
                  <a:pt x="1657133" y="810004"/>
                </a:cubicBezTo>
                <a:cubicBezTo>
                  <a:pt x="1560151" y="874329"/>
                  <a:pt x="1486920" y="884226"/>
                  <a:pt x="1461190" y="893132"/>
                </a:cubicBezTo>
                <a:cubicBezTo>
                  <a:pt x="1435460" y="902038"/>
                  <a:pt x="1502754" y="863443"/>
                  <a:pt x="1502754" y="863443"/>
                </a:cubicBezTo>
                <a:lnTo>
                  <a:pt x="564603" y="1356269"/>
                </a:lnTo>
                <a:cubicBezTo>
                  <a:pt x="450798" y="1414656"/>
                  <a:pt x="907998" y="1141523"/>
                  <a:pt x="819923" y="1213765"/>
                </a:cubicBezTo>
                <a:cubicBezTo>
                  <a:pt x="731848" y="1286007"/>
                  <a:pt x="-156823" y="1858001"/>
                  <a:pt x="24276" y="177784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D8FD1B59-DB77-A1F6-76AA-467001BB1030}"/>
              </a:ext>
            </a:extLst>
          </p:cNvPr>
          <p:cNvSpPr/>
          <p:nvPr/>
        </p:nvSpPr>
        <p:spPr>
          <a:xfrm>
            <a:off x="3520701" y="7100965"/>
            <a:ext cx="591970" cy="1974486"/>
          </a:xfrm>
          <a:custGeom>
            <a:avLst/>
            <a:gdLst>
              <a:gd name="connsiteX0" fmla="*/ 202213 w 591970"/>
              <a:gd name="connsiteY0" fmla="*/ 30167 h 1974486"/>
              <a:gd name="connsiteX1" fmla="*/ 528785 w 591970"/>
              <a:gd name="connsiteY1" fmla="*/ 926754 h 1974486"/>
              <a:gd name="connsiteX2" fmla="*/ 540660 w 591970"/>
              <a:gd name="connsiteY2" fmla="*/ 879253 h 1974486"/>
              <a:gd name="connsiteX3" fmla="*/ 588161 w 591970"/>
              <a:gd name="connsiteY3" fmla="*/ 1490832 h 1974486"/>
              <a:gd name="connsiteX4" fmla="*/ 427844 w 591970"/>
              <a:gd name="connsiteY4" fmla="*/ 1841154 h 1974486"/>
              <a:gd name="connsiteX5" fmla="*/ 421907 w 591970"/>
              <a:gd name="connsiteY5" fmla="*/ 1769903 h 1974486"/>
              <a:gd name="connsiteX6" fmla="*/ 291278 w 591970"/>
              <a:gd name="connsiteY6" fmla="*/ 1971783 h 1974486"/>
              <a:gd name="connsiteX7" fmla="*/ 255652 w 591970"/>
              <a:gd name="connsiteY7" fmla="*/ 1597710 h 1974486"/>
              <a:gd name="connsiteX8" fmla="*/ 83460 w 591970"/>
              <a:gd name="connsiteY8" fmla="*/ 499243 h 1974486"/>
              <a:gd name="connsiteX9" fmla="*/ 83460 w 591970"/>
              <a:gd name="connsiteY9" fmla="*/ 778313 h 1974486"/>
              <a:gd name="connsiteX10" fmla="*/ 333 w 591970"/>
              <a:gd name="connsiteY10" fmla="*/ 24230 h 1974486"/>
              <a:gd name="connsiteX11" fmla="*/ 119086 w 591970"/>
              <a:gd name="connsiteY11" fmla="*/ 362677 h 1974486"/>
              <a:gd name="connsiteX12" fmla="*/ 41896 w 591970"/>
              <a:gd name="connsiteY12" fmla="*/ 479 h 1974486"/>
              <a:gd name="connsiteX13" fmla="*/ 220026 w 591970"/>
              <a:gd name="connsiteY13" fmla="*/ 279549 h 1974486"/>
              <a:gd name="connsiteX14" fmla="*/ 202213 w 591970"/>
              <a:gd name="connsiteY14" fmla="*/ 30167 h 197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1970" h="1974486">
                <a:moveTo>
                  <a:pt x="202213" y="30167"/>
                </a:moveTo>
                <a:cubicBezTo>
                  <a:pt x="253673" y="138034"/>
                  <a:pt x="472377" y="785240"/>
                  <a:pt x="528785" y="926754"/>
                </a:cubicBezTo>
                <a:cubicBezTo>
                  <a:pt x="585193" y="1068268"/>
                  <a:pt x="530764" y="785240"/>
                  <a:pt x="540660" y="879253"/>
                </a:cubicBezTo>
                <a:cubicBezTo>
                  <a:pt x="550556" y="973266"/>
                  <a:pt x="606964" y="1330515"/>
                  <a:pt x="588161" y="1490832"/>
                </a:cubicBezTo>
                <a:cubicBezTo>
                  <a:pt x="569358" y="1651149"/>
                  <a:pt x="455553" y="1794642"/>
                  <a:pt x="427844" y="1841154"/>
                </a:cubicBezTo>
                <a:cubicBezTo>
                  <a:pt x="400135" y="1887666"/>
                  <a:pt x="444668" y="1748132"/>
                  <a:pt x="421907" y="1769903"/>
                </a:cubicBezTo>
                <a:cubicBezTo>
                  <a:pt x="399146" y="1791674"/>
                  <a:pt x="318987" y="2000482"/>
                  <a:pt x="291278" y="1971783"/>
                </a:cubicBezTo>
                <a:cubicBezTo>
                  <a:pt x="263569" y="1943084"/>
                  <a:pt x="290288" y="1843133"/>
                  <a:pt x="255652" y="1597710"/>
                </a:cubicBezTo>
                <a:cubicBezTo>
                  <a:pt x="221016" y="1352287"/>
                  <a:pt x="112159" y="635809"/>
                  <a:pt x="83460" y="499243"/>
                </a:cubicBezTo>
                <a:cubicBezTo>
                  <a:pt x="54761" y="362677"/>
                  <a:pt x="97314" y="857482"/>
                  <a:pt x="83460" y="778313"/>
                </a:cubicBezTo>
                <a:cubicBezTo>
                  <a:pt x="69606" y="699144"/>
                  <a:pt x="-5605" y="93503"/>
                  <a:pt x="333" y="24230"/>
                </a:cubicBezTo>
                <a:cubicBezTo>
                  <a:pt x="6271" y="-45043"/>
                  <a:pt x="112159" y="366636"/>
                  <a:pt x="119086" y="362677"/>
                </a:cubicBezTo>
                <a:cubicBezTo>
                  <a:pt x="126013" y="358718"/>
                  <a:pt x="25073" y="14334"/>
                  <a:pt x="41896" y="479"/>
                </a:cubicBezTo>
                <a:cubicBezTo>
                  <a:pt x="58719" y="-13376"/>
                  <a:pt x="192317" y="277570"/>
                  <a:pt x="220026" y="279549"/>
                </a:cubicBezTo>
                <a:cubicBezTo>
                  <a:pt x="247735" y="281528"/>
                  <a:pt x="150753" y="-77700"/>
                  <a:pt x="202213" y="30167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196204C2-0172-F1E5-6E88-6F861D3CB251}"/>
              </a:ext>
            </a:extLst>
          </p:cNvPr>
          <p:cNvSpPr/>
          <p:nvPr/>
        </p:nvSpPr>
        <p:spPr>
          <a:xfrm>
            <a:off x="3703013" y="7257259"/>
            <a:ext cx="2538742" cy="1903900"/>
          </a:xfrm>
          <a:custGeom>
            <a:avLst/>
            <a:gdLst>
              <a:gd name="connsiteX0" fmla="*/ 192093 w 2538742"/>
              <a:gd name="connsiteY0" fmla="*/ 1494855 h 1903900"/>
              <a:gd name="connsiteX1" fmla="*/ 958052 w 2538742"/>
              <a:gd name="connsiteY1" fmla="*/ 918902 h 1903900"/>
              <a:gd name="connsiteX2" fmla="*/ 993678 w 2538742"/>
              <a:gd name="connsiteY2" fmla="*/ 1120783 h 1903900"/>
              <a:gd name="connsiteX3" fmla="*/ 1171808 w 2538742"/>
              <a:gd name="connsiteY3" fmla="*/ 1405790 h 1903900"/>
              <a:gd name="connsiteX4" fmla="*/ 1688384 w 2538742"/>
              <a:gd name="connsiteY4" fmla="*/ 687333 h 1903900"/>
              <a:gd name="connsiteX5" fmla="*/ 1640883 w 2538742"/>
              <a:gd name="connsiteY5" fmla="*/ 883276 h 1903900"/>
              <a:gd name="connsiteX6" fmla="*/ 2115896 w 2538742"/>
              <a:gd name="connsiteY6" fmla="*/ 236071 h 1903900"/>
              <a:gd name="connsiteX7" fmla="*/ 2175273 w 2538742"/>
              <a:gd name="connsiteY7" fmla="*/ 325136 h 1903900"/>
              <a:gd name="connsiteX8" fmla="*/ 2537470 w 2538742"/>
              <a:gd name="connsiteY8" fmla="*/ 22315 h 1903900"/>
              <a:gd name="connsiteX9" fmla="*/ 2032769 w 2538742"/>
              <a:gd name="connsiteY9" fmla="*/ 1031718 h 1903900"/>
              <a:gd name="connsiteX10" fmla="*/ 1355875 w 2538742"/>
              <a:gd name="connsiteY10" fmla="*/ 1898616 h 1903900"/>
              <a:gd name="connsiteX11" fmla="*/ 1153995 w 2538742"/>
              <a:gd name="connsiteY11" fmla="*/ 1399853 h 1903900"/>
              <a:gd name="connsiteX12" fmla="*/ 756171 w 2538742"/>
              <a:gd name="connsiteY12" fmla="*/ 1488918 h 1903900"/>
              <a:gd name="connsiteX13" fmla="*/ 120842 w 2538742"/>
              <a:gd name="connsiteY13" fmla="*/ 1803614 h 1903900"/>
              <a:gd name="connsiteX14" fmla="*/ 388036 w 2538742"/>
              <a:gd name="connsiteY14" fmla="*/ 1518606 h 1903900"/>
              <a:gd name="connsiteX15" fmla="*/ 8026 w 2538742"/>
              <a:gd name="connsiteY15" fmla="*/ 1726424 h 1903900"/>
              <a:gd name="connsiteX16" fmla="*/ 192093 w 2538742"/>
              <a:gd name="connsiteY16" fmla="*/ 1494855 h 190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8742" h="1903900">
                <a:moveTo>
                  <a:pt x="192093" y="1494855"/>
                </a:moveTo>
                <a:cubicBezTo>
                  <a:pt x="350431" y="1360268"/>
                  <a:pt x="824455" y="981247"/>
                  <a:pt x="958052" y="918902"/>
                </a:cubicBezTo>
                <a:cubicBezTo>
                  <a:pt x="1091649" y="856557"/>
                  <a:pt x="958052" y="1039635"/>
                  <a:pt x="993678" y="1120783"/>
                </a:cubicBezTo>
                <a:cubicBezTo>
                  <a:pt x="1029304" y="1201931"/>
                  <a:pt x="1056024" y="1478032"/>
                  <a:pt x="1171808" y="1405790"/>
                </a:cubicBezTo>
                <a:cubicBezTo>
                  <a:pt x="1287592" y="1333548"/>
                  <a:pt x="1610205" y="774419"/>
                  <a:pt x="1688384" y="687333"/>
                </a:cubicBezTo>
                <a:cubicBezTo>
                  <a:pt x="1766563" y="600247"/>
                  <a:pt x="1569631" y="958486"/>
                  <a:pt x="1640883" y="883276"/>
                </a:cubicBezTo>
                <a:cubicBezTo>
                  <a:pt x="1712135" y="808066"/>
                  <a:pt x="2026831" y="329094"/>
                  <a:pt x="2115896" y="236071"/>
                </a:cubicBezTo>
                <a:cubicBezTo>
                  <a:pt x="2204961" y="143048"/>
                  <a:pt x="2105011" y="360762"/>
                  <a:pt x="2175273" y="325136"/>
                </a:cubicBezTo>
                <a:cubicBezTo>
                  <a:pt x="2245535" y="289510"/>
                  <a:pt x="2561221" y="-95449"/>
                  <a:pt x="2537470" y="22315"/>
                </a:cubicBezTo>
                <a:cubicBezTo>
                  <a:pt x="2513719" y="140079"/>
                  <a:pt x="2229701" y="719001"/>
                  <a:pt x="2032769" y="1031718"/>
                </a:cubicBezTo>
                <a:cubicBezTo>
                  <a:pt x="1835837" y="1344435"/>
                  <a:pt x="1502337" y="1837260"/>
                  <a:pt x="1355875" y="1898616"/>
                </a:cubicBezTo>
                <a:cubicBezTo>
                  <a:pt x="1209413" y="1959972"/>
                  <a:pt x="1253946" y="1468136"/>
                  <a:pt x="1153995" y="1399853"/>
                </a:cubicBezTo>
                <a:cubicBezTo>
                  <a:pt x="1054044" y="1331570"/>
                  <a:pt x="928363" y="1421625"/>
                  <a:pt x="756171" y="1488918"/>
                </a:cubicBezTo>
                <a:cubicBezTo>
                  <a:pt x="583979" y="1556211"/>
                  <a:pt x="182198" y="1798666"/>
                  <a:pt x="120842" y="1803614"/>
                </a:cubicBezTo>
                <a:cubicBezTo>
                  <a:pt x="59486" y="1808562"/>
                  <a:pt x="406839" y="1531471"/>
                  <a:pt x="388036" y="1518606"/>
                </a:cubicBezTo>
                <a:cubicBezTo>
                  <a:pt x="369233" y="1505741"/>
                  <a:pt x="38704" y="1727414"/>
                  <a:pt x="8026" y="1726424"/>
                </a:cubicBezTo>
                <a:cubicBezTo>
                  <a:pt x="-22652" y="1725434"/>
                  <a:pt x="33755" y="1629442"/>
                  <a:pt x="192093" y="1494855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692074C4-1E42-7C8A-DEEA-47C1FB079B1C}"/>
              </a:ext>
            </a:extLst>
          </p:cNvPr>
          <p:cNvSpPr/>
          <p:nvPr/>
        </p:nvSpPr>
        <p:spPr>
          <a:xfrm>
            <a:off x="4454646" y="6635230"/>
            <a:ext cx="1575406" cy="1642332"/>
          </a:xfrm>
          <a:custGeom>
            <a:avLst/>
            <a:gdLst>
              <a:gd name="connsiteX0" fmla="*/ 390486 w 1575406"/>
              <a:gd name="connsiteY0" fmla="*/ 299960 h 1642332"/>
              <a:gd name="connsiteX1" fmla="*/ 40164 w 1575406"/>
              <a:gd name="connsiteY1" fmla="*/ 869975 h 1642332"/>
              <a:gd name="connsiteX2" fmla="*/ 40164 w 1575406"/>
              <a:gd name="connsiteY2" fmla="*/ 1641871 h 1642332"/>
              <a:gd name="connsiteX3" fmla="*/ 331110 w 1575406"/>
              <a:gd name="connsiteY3" fmla="*/ 988728 h 1642332"/>
              <a:gd name="connsiteX4" fmla="*/ 372673 w 1575406"/>
              <a:gd name="connsiteY4" fmla="*/ 1339051 h 1642332"/>
              <a:gd name="connsiteX5" fmla="*/ 544866 w 1575406"/>
              <a:gd name="connsiteY5" fmla="*/ 1042167 h 1642332"/>
              <a:gd name="connsiteX6" fmla="*/ 1168320 w 1575406"/>
              <a:gd name="connsiteY6" fmla="*/ 1594370 h 1642332"/>
              <a:gd name="connsiteX7" fmla="*/ 1097068 w 1575406"/>
              <a:gd name="connsiteY7" fmla="*/ 1356864 h 1642332"/>
              <a:gd name="connsiteX8" fmla="*/ 1263323 w 1575406"/>
              <a:gd name="connsiteY8" fmla="*/ 1327175 h 1642332"/>
              <a:gd name="connsiteX9" fmla="*/ 1322699 w 1575406"/>
              <a:gd name="connsiteY9" fmla="*/ 1077793 h 1642332"/>
              <a:gd name="connsiteX10" fmla="*/ 1572081 w 1575406"/>
              <a:gd name="connsiteY10" fmla="*/ 1291549 h 1642332"/>
              <a:gd name="connsiteX11" fmla="*/ 1120819 w 1575406"/>
              <a:gd name="connsiteY11" fmla="*/ 549341 h 1642332"/>
              <a:gd name="connsiteX12" fmla="*/ 562679 w 1575406"/>
              <a:gd name="connsiteY12" fmla="*/ 1054043 h 1642332"/>
              <a:gd name="connsiteX13" fmla="*/ 503302 w 1575406"/>
              <a:gd name="connsiteY13" fmla="*/ 668095 h 1642332"/>
              <a:gd name="connsiteX14" fmla="*/ 212357 w 1575406"/>
              <a:gd name="connsiteY14" fmla="*/ 1012479 h 1642332"/>
              <a:gd name="connsiteX15" fmla="*/ 455801 w 1575406"/>
              <a:gd name="connsiteY15" fmla="*/ 561217 h 1642332"/>
              <a:gd name="connsiteX16" fmla="*/ 1067380 w 1575406"/>
              <a:gd name="connsiteY16" fmla="*/ 3076 h 1642332"/>
              <a:gd name="connsiteX17" fmla="*/ 586429 w 1575406"/>
              <a:gd name="connsiteY17" fmla="*/ 341523 h 1642332"/>
              <a:gd name="connsiteX18" fmla="*/ 384549 w 1575406"/>
              <a:gd name="connsiteY18" fmla="*/ 448401 h 1642332"/>
              <a:gd name="connsiteX19" fmla="*/ 390486 w 1575406"/>
              <a:gd name="connsiteY19" fmla="*/ 299960 h 164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75406" h="1642332">
                <a:moveTo>
                  <a:pt x="390486" y="299960"/>
                </a:moveTo>
                <a:cubicBezTo>
                  <a:pt x="333088" y="370222"/>
                  <a:pt x="98551" y="646323"/>
                  <a:pt x="40164" y="869975"/>
                </a:cubicBezTo>
                <a:cubicBezTo>
                  <a:pt x="-18223" y="1093627"/>
                  <a:pt x="-8327" y="1622079"/>
                  <a:pt x="40164" y="1641871"/>
                </a:cubicBezTo>
                <a:cubicBezTo>
                  <a:pt x="88655" y="1661663"/>
                  <a:pt x="275692" y="1039198"/>
                  <a:pt x="331110" y="988728"/>
                </a:cubicBezTo>
                <a:cubicBezTo>
                  <a:pt x="386528" y="938258"/>
                  <a:pt x="337047" y="1330145"/>
                  <a:pt x="372673" y="1339051"/>
                </a:cubicBezTo>
                <a:cubicBezTo>
                  <a:pt x="408299" y="1347957"/>
                  <a:pt x="412258" y="999614"/>
                  <a:pt x="544866" y="1042167"/>
                </a:cubicBezTo>
                <a:cubicBezTo>
                  <a:pt x="677474" y="1084720"/>
                  <a:pt x="1076286" y="1541921"/>
                  <a:pt x="1168320" y="1594370"/>
                </a:cubicBezTo>
                <a:cubicBezTo>
                  <a:pt x="1260354" y="1646819"/>
                  <a:pt x="1081234" y="1401396"/>
                  <a:pt x="1097068" y="1356864"/>
                </a:cubicBezTo>
                <a:cubicBezTo>
                  <a:pt x="1112902" y="1312332"/>
                  <a:pt x="1225718" y="1373687"/>
                  <a:pt x="1263323" y="1327175"/>
                </a:cubicBezTo>
                <a:cubicBezTo>
                  <a:pt x="1300928" y="1280663"/>
                  <a:pt x="1271239" y="1083731"/>
                  <a:pt x="1322699" y="1077793"/>
                </a:cubicBezTo>
                <a:cubicBezTo>
                  <a:pt x="1374159" y="1071855"/>
                  <a:pt x="1605728" y="1379624"/>
                  <a:pt x="1572081" y="1291549"/>
                </a:cubicBezTo>
                <a:cubicBezTo>
                  <a:pt x="1538434" y="1203474"/>
                  <a:pt x="1289053" y="588925"/>
                  <a:pt x="1120819" y="549341"/>
                </a:cubicBezTo>
                <a:cubicBezTo>
                  <a:pt x="952585" y="509757"/>
                  <a:pt x="665598" y="1034251"/>
                  <a:pt x="562679" y="1054043"/>
                </a:cubicBezTo>
                <a:cubicBezTo>
                  <a:pt x="459760" y="1073835"/>
                  <a:pt x="561689" y="675022"/>
                  <a:pt x="503302" y="668095"/>
                </a:cubicBezTo>
                <a:cubicBezTo>
                  <a:pt x="444915" y="661168"/>
                  <a:pt x="220274" y="1030292"/>
                  <a:pt x="212357" y="1012479"/>
                </a:cubicBezTo>
                <a:cubicBezTo>
                  <a:pt x="204440" y="994666"/>
                  <a:pt x="313297" y="729451"/>
                  <a:pt x="455801" y="561217"/>
                </a:cubicBezTo>
                <a:cubicBezTo>
                  <a:pt x="598305" y="392983"/>
                  <a:pt x="1045609" y="39692"/>
                  <a:pt x="1067380" y="3076"/>
                </a:cubicBezTo>
                <a:cubicBezTo>
                  <a:pt x="1089151" y="-33540"/>
                  <a:pt x="700234" y="267302"/>
                  <a:pt x="586429" y="341523"/>
                </a:cubicBezTo>
                <a:cubicBezTo>
                  <a:pt x="472624" y="415744"/>
                  <a:pt x="417206" y="451370"/>
                  <a:pt x="384549" y="448401"/>
                </a:cubicBezTo>
                <a:cubicBezTo>
                  <a:pt x="351892" y="445432"/>
                  <a:pt x="447884" y="229698"/>
                  <a:pt x="390486" y="29996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94D747EE-E63B-DF89-D9E3-7EAEDB015E72}"/>
              </a:ext>
            </a:extLst>
          </p:cNvPr>
          <p:cNvSpPr/>
          <p:nvPr/>
        </p:nvSpPr>
        <p:spPr>
          <a:xfrm>
            <a:off x="4924564" y="7511380"/>
            <a:ext cx="1741620" cy="1762451"/>
          </a:xfrm>
          <a:custGeom>
            <a:avLst/>
            <a:gdLst>
              <a:gd name="connsiteX0" fmla="*/ 1219061 w 1741620"/>
              <a:gd name="connsiteY0" fmla="*/ 46708 h 1762451"/>
              <a:gd name="connsiteX1" fmla="*/ 347524 w 1741620"/>
              <a:gd name="connsiteY1" fmla="*/ 1375445 h 1762451"/>
              <a:gd name="connsiteX2" fmla="*/ 133211 w 1741620"/>
              <a:gd name="connsiteY2" fmla="*/ 1661195 h 1762451"/>
              <a:gd name="connsiteX3" fmla="*/ 76061 w 1741620"/>
              <a:gd name="connsiteY3" fmla="*/ 1746920 h 1762451"/>
              <a:gd name="connsiteX4" fmla="*/ 1219061 w 1741620"/>
              <a:gd name="connsiteY4" fmla="*/ 1375445 h 1762451"/>
              <a:gd name="connsiteX5" fmla="*/ 1176199 w 1741620"/>
              <a:gd name="connsiteY5" fmla="*/ 1404020 h 1762451"/>
              <a:gd name="connsiteX6" fmla="*/ 1733411 w 1741620"/>
              <a:gd name="connsiteY6" fmla="*/ 561058 h 1762451"/>
              <a:gd name="connsiteX7" fmla="*/ 1519099 w 1741620"/>
              <a:gd name="connsiteY7" fmla="*/ 60995 h 1762451"/>
              <a:gd name="connsiteX8" fmla="*/ 1661974 w 1741620"/>
              <a:gd name="connsiteY8" fmla="*/ 503908 h 1762451"/>
              <a:gd name="connsiteX9" fmla="*/ 1461949 w 1741620"/>
              <a:gd name="connsiteY9" fmla="*/ 318170 h 1762451"/>
              <a:gd name="connsiteX10" fmla="*/ 1219061 w 1741620"/>
              <a:gd name="connsiteY10" fmla="*/ 46708 h 176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1620" h="1762451">
                <a:moveTo>
                  <a:pt x="1219061" y="46708"/>
                </a:moveTo>
                <a:cubicBezTo>
                  <a:pt x="1033324" y="222920"/>
                  <a:pt x="528499" y="1106364"/>
                  <a:pt x="347524" y="1375445"/>
                </a:cubicBezTo>
                <a:cubicBezTo>
                  <a:pt x="166549" y="1644526"/>
                  <a:pt x="178455" y="1599283"/>
                  <a:pt x="133211" y="1661195"/>
                </a:cubicBezTo>
                <a:cubicBezTo>
                  <a:pt x="87967" y="1723107"/>
                  <a:pt x="-104914" y="1794545"/>
                  <a:pt x="76061" y="1746920"/>
                </a:cubicBezTo>
                <a:cubicBezTo>
                  <a:pt x="257036" y="1699295"/>
                  <a:pt x="1219061" y="1375445"/>
                  <a:pt x="1219061" y="1375445"/>
                </a:cubicBezTo>
                <a:cubicBezTo>
                  <a:pt x="1402417" y="1318295"/>
                  <a:pt x="1090474" y="1539751"/>
                  <a:pt x="1176199" y="1404020"/>
                </a:cubicBezTo>
                <a:cubicBezTo>
                  <a:pt x="1261924" y="1268289"/>
                  <a:pt x="1676261" y="784896"/>
                  <a:pt x="1733411" y="561058"/>
                </a:cubicBezTo>
                <a:cubicBezTo>
                  <a:pt x="1790561" y="337220"/>
                  <a:pt x="1531005" y="70520"/>
                  <a:pt x="1519099" y="60995"/>
                </a:cubicBezTo>
                <a:cubicBezTo>
                  <a:pt x="1507193" y="51470"/>
                  <a:pt x="1671499" y="461046"/>
                  <a:pt x="1661974" y="503908"/>
                </a:cubicBezTo>
                <a:cubicBezTo>
                  <a:pt x="1652449" y="546770"/>
                  <a:pt x="1531005" y="391989"/>
                  <a:pt x="1461949" y="318170"/>
                </a:cubicBezTo>
                <a:cubicBezTo>
                  <a:pt x="1392893" y="244351"/>
                  <a:pt x="1404798" y="-129504"/>
                  <a:pt x="1219061" y="46708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25DEBD40-0072-C8D1-3814-666045C51C12}"/>
              </a:ext>
            </a:extLst>
          </p:cNvPr>
          <p:cNvSpPr/>
          <p:nvPr/>
        </p:nvSpPr>
        <p:spPr>
          <a:xfrm>
            <a:off x="385763" y="8509977"/>
            <a:ext cx="9125037" cy="3162911"/>
          </a:xfrm>
          <a:custGeom>
            <a:avLst/>
            <a:gdLst>
              <a:gd name="connsiteX0" fmla="*/ 114300 w 9125037"/>
              <a:gd name="connsiteY0" fmla="*/ 2334236 h 3162911"/>
              <a:gd name="connsiteX1" fmla="*/ 471487 w 9125037"/>
              <a:gd name="connsiteY1" fmla="*/ 3105761 h 3162911"/>
              <a:gd name="connsiteX2" fmla="*/ 0 w 9125037"/>
              <a:gd name="connsiteY2" fmla="*/ 3105761 h 3162911"/>
              <a:gd name="connsiteX3" fmla="*/ 3143250 w 9125037"/>
              <a:gd name="connsiteY3" fmla="*/ 3120048 h 3162911"/>
              <a:gd name="connsiteX4" fmla="*/ 8915400 w 9125037"/>
              <a:gd name="connsiteY4" fmla="*/ 2991461 h 3162911"/>
              <a:gd name="connsiteX5" fmla="*/ 7600950 w 9125037"/>
              <a:gd name="connsiteY5" fmla="*/ 3005748 h 3162911"/>
              <a:gd name="connsiteX6" fmla="*/ 5100637 w 9125037"/>
              <a:gd name="connsiteY6" fmla="*/ 2934311 h 3162911"/>
              <a:gd name="connsiteX7" fmla="*/ 4857750 w 9125037"/>
              <a:gd name="connsiteY7" fmla="*/ 2177073 h 3162911"/>
              <a:gd name="connsiteX8" fmla="*/ 5129212 w 9125037"/>
              <a:gd name="connsiteY8" fmla="*/ 2762861 h 3162911"/>
              <a:gd name="connsiteX9" fmla="*/ 4200525 w 9125037"/>
              <a:gd name="connsiteY9" fmla="*/ 291123 h 3162911"/>
              <a:gd name="connsiteX10" fmla="*/ 4086225 w 9125037"/>
              <a:gd name="connsiteY10" fmla="*/ 119673 h 3162911"/>
              <a:gd name="connsiteX11" fmla="*/ 2743200 w 9125037"/>
              <a:gd name="connsiteY11" fmla="*/ 934061 h 3162911"/>
              <a:gd name="connsiteX12" fmla="*/ 2986087 w 9125037"/>
              <a:gd name="connsiteY12" fmla="*/ 976923 h 3162911"/>
              <a:gd name="connsiteX13" fmla="*/ 842962 w 9125037"/>
              <a:gd name="connsiteY13" fmla="*/ 1905611 h 3162911"/>
              <a:gd name="connsiteX14" fmla="*/ 1014412 w 9125037"/>
              <a:gd name="connsiteY14" fmla="*/ 1977048 h 3162911"/>
              <a:gd name="connsiteX15" fmla="*/ 114300 w 9125037"/>
              <a:gd name="connsiteY15" fmla="*/ 2334236 h 316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25037" h="3162911">
                <a:moveTo>
                  <a:pt x="114300" y="2334236"/>
                </a:moveTo>
                <a:cubicBezTo>
                  <a:pt x="23813" y="2522355"/>
                  <a:pt x="490537" y="2977173"/>
                  <a:pt x="471487" y="3105761"/>
                </a:cubicBezTo>
                <a:cubicBezTo>
                  <a:pt x="452437" y="3234349"/>
                  <a:pt x="0" y="3105761"/>
                  <a:pt x="0" y="3105761"/>
                </a:cubicBezTo>
                <a:lnTo>
                  <a:pt x="3143250" y="3120048"/>
                </a:lnTo>
                <a:lnTo>
                  <a:pt x="8915400" y="2991461"/>
                </a:lnTo>
                <a:cubicBezTo>
                  <a:pt x="9658350" y="2972411"/>
                  <a:pt x="8236744" y="3015273"/>
                  <a:pt x="7600950" y="3005748"/>
                </a:cubicBezTo>
                <a:cubicBezTo>
                  <a:pt x="6965156" y="2996223"/>
                  <a:pt x="5557837" y="3072424"/>
                  <a:pt x="5100637" y="2934311"/>
                </a:cubicBezTo>
                <a:cubicBezTo>
                  <a:pt x="4643437" y="2796198"/>
                  <a:pt x="4852988" y="2205648"/>
                  <a:pt x="4857750" y="2177073"/>
                </a:cubicBezTo>
                <a:cubicBezTo>
                  <a:pt x="4862512" y="2148498"/>
                  <a:pt x="5238749" y="3077186"/>
                  <a:pt x="5129212" y="2762861"/>
                </a:cubicBezTo>
                <a:cubicBezTo>
                  <a:pt x="5019675" y="2448536"/>
                  <a:pt x="4374356" y="731654"/>
                  <a:pt x="4200525" y="291123"/>
                </a:cubicBezTo>
                <a:cubicBezTo>
                  <a:pt x="4026694" y="-149408"/>
                  <a:pt x="4329113" y="12517"/>
                  <a:pt x="4086225" y="119673"/>
                </a:cubicBezTo>
                <a:cubicBezTo>
                  <a:pt x="3843338" y="226829"/>
                  <a:pt x="2926556" y="791186"/>
                  <a:pt x="2743200" y="934061"/>
                </a:cubicBezTo>
                <a:cubicBezTo>
                  <a:pt x="2559844" y="1076936"/>
                  <a:pt x="3302793" y="814998"/>
                  <a:pt x="2986087" y="976923"/>
                </a:cubicBezTo>
                <a:cubicBezTo>
                  <a:pt x="2669381" y="1138848"/>
                  <a:pt x="1171574" y="1738924"/>
                  <a:pt x="842962" y="1905611"/>
                </a:cubicBezTo>
                <a:cubicBezTo>
                  <a:pt x="514350" y="2072298"/>
                  <a:pt x="1135856" y="1903229"/>
                  <a:pt x="1014412" y="1977048"/>
                </a:cubicBezTo>
                <a:cubicBezTo>
                  <a:pt x="892968" y="2050867"/>
                  <a:pt x="204787" y="2146117"/>
                  <a:pt x="114300" y="2334236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1D10C90F-048A-98B1-63F7-CA02C6BF806E}"/>
              </a:ext>
            </a:extLst>
          </p:cNvPr>
          <p:cNvSpPr/>
          <p:nvPr/>
        </p:nvSpPr>
        <p:spPr>
          <a:xfrm>
            <a:off x="2339514" y="1650153"/>
            <a:ext cx="1675995" cy="4860285"/>
          </a:xfrm>
          <a:custGeom>
            <a:avLst/>
            <a:gdLst>
              <a:gd name="connsiteX0" fmla="*/ 1675274 w 1675995"/>
              <a:gd name="connsiteY0" fmla="*/ 578697 h 4860285"/>
              <a:gd name="connsiteX1" fmla="*/ 575136 w 1675995"/>
              <a:gd name="connsiteY1" fmla="*/ 1750272 h 4860285"/>
              <a:gd name="connsiteX2" fmla="*/ 46499 w 1675995"/>
              <a:gd name="connsiteY2" fmla="*/ 3221885 h 4860285"/>
              <a:gd name="connsiteX3" fmla="*/ 175086 w 1675995"/>
              <a:gd name="connsiteY3" fmla="*/ 2664672 h 4860285"/>
              <a:gd name="connsiteX4" fmla="*/ 60786 w 1675995"/>
              <a:gd name="connsiteY4" fmla="*/ 3679085 h 4860285"/>
              <a:gd name="connsiteX5" fmla="*/ 146511 w 1675995"/>
              <a:gd name="connsiteY5" fmla="*/ 4836372 h 4860285"/>
              <a:gd name="connsiteX6" fmla="*/ 103649 w 1675995"/>
              <a:gd name="connsiteY6" fmla="*/ 4379172 h 4860285"/>
              <a:gd name="connsiteX7" fmla="*/ 3636 w 1675995"/>
              <a:gd name="connsiteY7" fmla="*/ 3407622 h 4860285"/>
              <a:gd name="connsiteX8" fmla="*/ 246524 w 1675995"/>
              <a:gd name="connsiteY8" fmla="*/ 1064472 h 4860285"/>
              <a:gd name="connsiteX9" fmla="*/ 217949 w 1675995"/>
              <a:gd name="connsiteY9" fmla="*/ 1564535 h 4860285"/>
              <a:gd name="connsiteX10" fmla="*/ 560849 w 1675995"/>
              <a:gd name="connsiteY10" fmla="*/ 578697 h 4860285"/>
              <a:gd name="connsiteX11" fmla="*/ 517986 w 1675995"/>
              <a:gd name="connsiteY11" fmla="*/ 1064472 h 4860285"/>
              <a:gd name="connsiteX12" fmla="*/ 1246649 w 1675995"/>
              <a:gd name="connsiteY12" fmla="*/ 7197 h 4860285"/>
              <a:gd name="connsiteX13" fmla="*/ 903749 w 1675995"/>
              <a:gd name="connsiteY13" fmla="*/ 621560 h 4860285"/>
              <a:gd name="connsiteX14" fmla="*/ 746586 w 1675995"/>
              <a:gd name="connsiteY14" fmla="*/ 1050185 h 4860285"/>
              <a:gd name="connsiteX15" fmla="*/ 1675274 w 1675995"/>
              <a:gd name="connsiteY15" fmla="*/ 578697 h 486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75995" h="4860285">
                <a:moveTo>
                  <a:pt x="1675274" y="578697"/>
                </a:moveTo>
                <a:cubicBezTo>
                  <a:pt x="1646699" y="695378"/>
                  <a:pt x="846598" y="1309741"/>
                  <a:pt x="575136" y="1750272"/>
                </a:cubicBezTo>
                <a:cubicBezTo>
                  <a:pt x="303673" y="2190803"/>
                  <a:pt x="113174" y="3069485"/>
                  <a:pt x="46499" y="3221885"/>
                </a:cubicBezTo>
                <a:cubicBezTo>
                  <a:pt x="-20176" y="3374285"/>
                  <a:pt x="172705" y="2588472"/>
                  <a:pt x="175086" y="2664672"/>
                </a:cubicBezTo>
                <a:cubicBezTo>
                  <a:pt x="177467" y="2740872"/>
                  <a:pt x="65548" y="3317135"/>
                  <a:pt x="60786" y="3679085"/>
                </a:cubicBezTo>
                <a:cubicBezTo>
                  <a:pt x="56023" y="4041035"/>
                  <a:pt x="139367" y="4719691"/>
                  <a:pt x="146511" y="4836372"/>
                </a:cubicBezTo>
                <a:cubicBezTo>
                  <a:pt x="153655" y="4953053"/>
                  <a:pt x="127462" y="4617297"/>
                  <a:pt x="103649" y="4379172"/>
                </a:cubicBezTo>
                <a:cubicBezTo>
                  <a:pt x="79836" y="4141047"/>
                  <a:pt x="-20176" y="3960072"/>
                  <a:pt x="3636" y="3407622"/>
                </a:cubicBezTo>
                <a:cubicBezTo>
                  <a:pt x="27448" y="2855172"/>
                  <a:pt x="210805" y="1371653"/>
                  <a:pt x="246524" y="1064472"/>
                </a:cubicBezTo>
                <a:cubicBezTo>
                  <a:pt x="282243" y="757291"/>
                  <a:pt x="165561" y="1645498"/>
                  <a:pt x="217949" y="1564535"/>
                </a:cubicBezTo>
                <a:cubicBezTo>
                  <a:pt x="270336" y="1483573"/>
                  <a:pt x="510843" y="662041"/>
                  <a:pt x="560849" y="578697"/>
                </a:cubicBezTo>
                <a:cubicBezTo>
                  <a:pt x="610855" y="495353"/>
                  <a:pt x="403686" y="1159722"/>
                  <a:pt x="517986" y="1064472"/>
                </a:cubicBezTo>
                <a:cubicBezTo>
                  <a:pt x="632286" y="969222"/>
                  <a:pt x="1182355" y="81016"/>
                  <a:pt x="1246649" y="7197"/>
                </a:cubicBezTo>
                <a:cubicBezTo>
                  <a:pt x="1310943" y="-66622"/>
                  <a:pt x="987093" y="447729"/>
                  <a:pt x="903749" y="621560"/>
                </a:cubicBezTo>
                <a:cubicBezTo>
                  <a:pt x="820405" y="795391"/>
                  <a:pt x="617998" y="1059710"/>
                  <a:pt x="746586" y="1050185"/>
                </a:cubicBezTo>
                <a:cubicBezTo>
                  <a:pt x="875174" y="1040660"/>
                  <a:pt x="1703849" y="462016"/>
                  <a:pt x="1675274" y="57869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27C13409-1B73-EB73-95D7-0BF179DFF802}"/>
              </a:ext>
            </a:extLst>
          </p:cNvPr>
          <p:cNvSpPr/>
          <p:nvPr/>
        </p:nvSpPr>
        <p:spPr>
          <a:xfrm>
            <a:off x="2279924" y="4735633"/>
            <a:ext cx="508920" cy="2762608"/>
          </a:xfrm>
          <a:custGeom>
            <a:avLst/>
            <a:gdLst>
              <a:gd name="connsiteX0" fmla="*/ 148951 w 508920"/>
              <a:gd name="connsiteY0" fmla="*/ 50680 h 2762608"/>
              <a:gd name="connsiteX1" fmla="*/ 177526 w 508920"/>
              <a:gd name="connsiteY1" fmla="*/ 222130 h 2762608"/>
              <a:gd name="connsiteX2" fmla="*/ 134664 w 508920"/>
              <a:gd name="connsiteY2" fmla="*/ 907930 h 2762608"/>
              <a:gd name="connsiteX3" fmla="*/ 406126 w 508920"/>
              <a:gd name="connsiteY3" fmla="*/ 1993780 h 2762608"/>
              <a:gd name="connsiteX4" fmla="*/ 391839 w 508920"/>
              <a:gd name="connsiteY4" fmla="*/ 1908055 h 2762608"/>
              <a:gd name="connsiteX5" fmla="*/ 506139 w 508920"/>
              <a:gd name="connsiteY5" fmla="*/ 2751017 h 2762608"/>
              <a:gd name="connsiteX6" fmla="*/ 463276 w 508920"/>
              <a:gd name="connsiteY6" fmla="*/ 2365255 h 2762608"/>
              <a:gd name="connsiteX7" fmla="*/ 348976 w 508920"/>
              <a:gd name="connsiteY7" fmla="*/ 1893767 h 2762608"/>
              <a:gd name="connsiteX8" fmla="*/ 6076 w 508920"/>
              <a:gd name="connsiteY8" fmla="*/ 1036517 h 2762608"/>
              <a:gd name="connsiteX9" fmla="*/ 148951 w 508920"/>
              <a:gd name="connsiteY9" fmla="*/ 50680 h 276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920" h="2762608">
                <a:moveTo>
                  <a:pt x="148951" y="50680"/>
                </a:moveTo>
                <a:cubicBezTo>
                  <a:pt x="177526" y="-85051"/>
                  <a:pt x="179907" y="79255"/>
                  <a:pt x="177526" y="222130"/>
                </a:cubicBezTo>
                <a:cubicBezTo>
                  <a:pt x="175145" y="365005"/>
                  <a:pt x="96564" y="612655"/>
                  <a:pt x="134664" y="907930"/>
                </a:cubicBezTo>
                <a:cubicBezTo>
                  <a:pt x="172764" y="1203205"/>
                  <a:pt x="363264" y="1827093"/>
                  <a:pt x="406126" y="1993780"/>
                </a:cubicBezTo>
                <a:cubicBezTo>
                  <a:pt x="448988" y="2160467"/>
                  <a:pt x="375170" y="1781849"/>
                  <a:pt x="391839" y="1908055"/>
                </a:cubicBezTo>
                <a:cubicBezTo>
                  <a:pt x="408508" y="2034261"/>
                  <a:pt x="494233" y="2674817"/>
                  <a:pt x="506139" y="2751017"/>
                </a:cubicBezTo>
                <a:cubicBezTo>
                  <a:pt x="518045" y="2827217"/>
                  <a:pt x="489470" y="2508130"/>
                  <a:pt x="463276" y="2365255"/>
                </a:cubicBezTo>
                <a:cubicBezTo>
                  <a:pt x="437082" y="2222380"/>
                  <a:pt x="425176" y="2115223"/>
                  <a:pt x="348976" y="1893767"/>
                </a:cubicBezTo>
                <a:cubicBezTo>
                  <a:pt x="272776" y="1672311"/>
                  <a:pt x="44176" y="1338936"/>
                  <a:pt x="6076" y="1036517"/>
                </a:cubicBezTo>
                <a:cubicBezTo>
                  <a:pt x="-32024" y="734098"/>
                  <a:pt x="120376" y="186411"/>
                  <a:pt x="148951" y="50680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F9D63EFF-7059-DB9F-FA39-D0B88A713EC8}"/>
              </a:ext>
            </a:extLst>
          </p:cNvPr>
          <p:cNvSpPr/>
          <p:nvPr/>
        </p:nvSpPr>
        <p:spPr>
          <a:xfrm>
            <a:off x="4061490" y="1628141"/>
            <a:ext cx="3372038" cy="2130013"/>
          </a:xfrm>
          <a:custGeom>
            <a:avLst/>
            <a:gdLst>
              <a:gd name="connsiteX0" fmla="*/ 881985 w 3372038"/>
              <a:gd name="connsiteY0" fmla="*/ 772159 h 2130013"/>
              <a:gd name="connsiteX1" fmla="*/ 1410623 w 3372038"/>
              <a:gd name="connsiteY1" fmla="*/ 786447 h 2130013"/>
              <a:gd name="connsiteX2" fmla="*/ 2596485 w 3372038"/>
              <a:gd name="connsiteY2" fmla="*/ 1858009 h 2130013"/>
              <a:gd name="connsiteX3" fmla="*/ 2367885 w 3372038"/>
              <a:gd name="connsiteY3" fmla="*/ 1615122 h 2130013"/>
              <a:gd name="connsiteX4" fmla="*/ 2010698 w 3372038"/>
              <a:gd name="connsiteY4" fmla="*/ 1157922 h 2130013"/>
              <a:gd name="connsiteX5" fmla="*/ 2024985 w 3372038"/>
              <a:gd name="connsiteY5" fmla="*/ 829309 h 2130013"/>
              <a:gd name="connsiteX6" fmla="*/ 3310860 w 3372038"/>
              <a:gd name="connsiteY6" fmla="*/ 2086609 h 2130013"/>
              <a:gd name="connsiteX7" fmla="*/ 3125123 w 3372038"/>
              <a:gd name="connsiteY7" fmla="*/ 1786572 h 2130013"/>
              <a:gd name="connsiteX8" fmla="*/ 2767935 w 3372038"/>
              <a:gd name="connsiteY8" fmla="*/ 1257934 h 2130013"/>
              <a:gd name="connsiteX9" fmla="*/ 2082135 w 3372038"/>
              <a:gd name="connsiteY9" fmla="*/ 29209 h 2130013"/>
              <a:gd name="connsiteX10" fmla="*/ 2196435 w 3372038"/>
              <a:gd name="connsiteY10" fmla="*/ 386397 h 2130013"/>
              <a:gd name="connsiteX11" fmla="*/ 2067848 w 3372038"/>
              <a:gd name="connsiteY11" fmla="*/ 400684 h 2130013"/>
              <a:gd name="connsiteX12" fmla="*/ 410498 w 3372038"/>
              <a:gd name="connsiteY12" fmla="*/ 357822 h 2130013"/>
              <a:gd name="connsiteX13" fmla="*/ 1653510 w 3372038"/>
              <a:gd name="connsiteY13" fmla="*/ 529272 h 2130013"/>
              <a:gd name="connsiteX14" fmla="*/ 981998 w 3372038"/>
              <a:gd name="connsiteY14" fmla="*/ 214947 h 2130013"/>
              <a:gd name="connsiteX15" fmla="*/ 1553498 w 3372038"/>
              <a:gd name="connsiteY15" fmla="*/ 557847 h 2130013"/>
              <a:gd name="connsiteX16" fmla="*/ 24735 w 3372038"/>
              <a:gd name="connsiteY16" fmla="*/ 629284 h 2130013"/>
              <a:gd name="connsiteX17" fmla="*/ 624810 w 3372038"/>
              <a:gd name="connsiteY17" fmla="*/ 686434 h 2130013"/>
              <a:gd name="connsiteX18" fmla="*/ 881985 w 3372038"/>
              <a:gd name="connsiteY18" fmla="*/ 772159 h 213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2038" h="2130013">
                <a:moveTo>
                  <a:pt x="881985" y="772159"/>
                </a:moveTo>
                <a:cubicBezTo>
                  <a:pt x="1012954" y="788828"/>
                  <a:pt x="1124873" y="605472"/>
                  <a:pt x="1410623" y="786447"/>
                </a:cubicBezTo>
                <a:cubicBezTo>
                  <a:pt x="1696373" y="967422"/>
                  <a:pt x="2436941" y="1719897"/>
                  <a:pt x="2596485" y="1858009"/>
                </a:cubicBezTo>
                <a:cubicBezTo>
                  <a:pt x="2756029" y="1996122"/>
                  <a:pt x="2465516" y="1731803"/>
                  <a:pt x="2367885" y="1615122"/>
                </a:cubicBezTo>
                <a:cubicBezTo>
                  <a:pt x="2270254" y="1498441"/>
                  <a:pt x="2067848" y="1288891"/>
                  <a:pt x="2010698" y="1157922"/>
                </a:cubicBezTo>
                <a:cubicBezTo>
                  <a:pt x="1953548" y="1026953"/>
                  <a:pt x="1808291" y="674528"/>
                  <a:pt x="2024985" y="829309"/>
                </a:cubicBezTo>
                <a:cubicBezTo>
                  <a:pt x="2241679" y="984090"/>
                  <a:pt x="3127504" y="1927065"/>
                  <a:pt x="3310860" y="2086609"/>
                </a:cubicBezTo>
                <a:cubicBezTo>
                  <a:pt x="3494216" y="2246153"/>
                  <a:pt x="3215611" y="1924685"/>
                  <a:pt x="3125123" y="1786572"/>
                </a:cubicBezTo>
                <a:cubicBezTo>
                  <a:pt x="3034635" y="1648459"/>
                  <a:pt x="2941766" y="1550828"/>
                  <a:pt x="2767935" y="1257934"/>
                </a:cubicBezTo>
                <a:cubicBezTo>
                  <a:pt x="2594104" y="965040"/>
                  <a:pt x="2177385" y="174465"/>
                  <a:pt x="2082135" y="29209"/>
                </a:cubicBezTo>
                <a:cubicBezTo>
                  <a:pt x="1986885" y="-116047"/>
                  <a:pt x="2198816" y="324485"/>
                  <a:pt x="2196435" y="386397"/>
                </a:cubicBezTo>
                <a:cubicBezTo>
                  <a:pt x="2194054" y="448309"/>
                  <a:pt x="2067848" y="400684"/>
                  <a:pt x="2067848" y="400684"/>
                </a:cubicBezTo>
                <a:cubicBezTo>
                  <a:pt x="1770192" y="395922"/>
                  <a:pt x="479554" y="336391"/>
                  <a:pt x="410498" y="357822"/>
                </a:cubicBezTo>
                <a:cubicBezTo>
                  <a:pt x="341442" y="379253"/>
                  <a:pt x="1558260" y="553084"/>
                  <a:pt x="1653510" y="529272"/>
                </a:cubicBezTo>
                <a:cubicBezTo>
                  <a:pt x="1748760" y="505459"/>
                  <a:pt x="998667" y="210184"/>
                  <a:pt x="981998" y="214947"/>
                </a:cubicBezTo>
                <a:cubicBezTo>
                  <a:pt x="965329" y="219709"/>
                  <a:pt x="1713042" y="488791"/>
                  <a:pt x="1553498" y="557847"/>
                </a:cubicBezTo>
                <a:cubicBezTo>
                  <a:pt x="1393954" y="626903"/>
                  <a:pt x="179516" y="607853"/>
                  <a:pt x="24735" y="629284"/>
                </a:cubicBezTo>
                <a:cubicBezTo>
                  <a:pt x="-130046" y="650715"/>
                  <a:pt x="486698" y="660240"/>
                  <a:pt x="624810" y="686434"/>
                </a:cubicBezTo>
                <a:cubicBezTo>
                  <a:pt x="762922" y="712628"/>
                  <a:pt x="751016" y="755490"/>
                  <a:pt x="881985" y="77215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7115DB65-0125-F655-0936-009DDB7C1EFE}"/>
              </a:ext>
            </a:extLst>
          </p:cNvPr>
          <p:cNvSpPr/>
          <p:nvPr/>
        </p:nvSpPr>
        <p:spPr>
          <a:xfrm>
            <a:off x="4366141" y="3110864"/>
            <a:ext cx="1706380" cy="2804723"/>
          </a:xfrm>
          <a:custGeom>
            <a:avLst/>
            <a:gdLst>
              <a:gd name="connsiteX0" fmla="*/ 5834 w 1706380"/>
              <a:gd name="connsiteY0" fmla="*/ 218124 h 2804723"/>
              <a:gd name="connsiteX1" fmla="*/ 1005959 w 1706380"/>
              <a:gd name="connsiteY1" fmla="*/ 2575561 h 2804723"/>
              <a:gd name="connsiteX2" fmla="*/ 1005959 w 1706380"/>
              <a:gd name="connsiteY2" fmla="*/ 2332674 h 2804723"/>
              <a:gd name="connsiteX3" fmla="*/ 1020247 w 1706380"/>
              <a:gd name="connsiteY3" fmla="*/ 2504124 h 2804723"/>
              <a:gd name="connsiteX4" fmla="*/ 820222 w 1706380"/>
              <a:gd name="connsiteY4" fmla="*/ 2046924 h 2804723"/>
              <a:gd name="connsiteX5" fmla="*/ 748784 w 1706380"/>
              <a:gd name="connsiteY5" fmla="*/ 1046799 h 2804723"/>
              <a:gd name="connsiteX6" fmla="*/ 1248847 w 1706380"/>
              <a:gd name="connsiteY6" fmla="*/ 2061211 h 2804723"/>
              <a:gd name="connsiteX7" fmla="*/ 1706047 w 1706380"/>
              <a:gd name="connsiteY7" fmla="*/ 2804161 h 2804723"/>
              <a:gd name="connsiteX8" fmla="*/ 1177409 w 1706380"/>
              <a:gd name="connsiteY8" fmla="*/ 1946911 h 2804723"/>
              <a:gd name="connsiteX9" fmla="*/ 563047 w 1706380"/>
              <a:gd name="connsiteY9" fmla="*/ 18099 h 2804723"/>
              <a:gd name="connsiteX10" fmla="*/ 863084 w 1706380"/>
              <a:gd name="connsiteY10" fmla="*/ 975361 h 2804723"/>
              <a:gd name="connsiteX11" fmla="*/ 605909 w 1706380"/>
              <a:gd name="connsiteY11" fmla="*/ 889636 h 2804723"/>
              <a:gd name="connsiteX12" fmla="*/ 5834 w 1706380"/>
              <a:gd name="connsiteY12" fmla="*/ 218124 h 280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6380" h="2804723">
                <a:moveTo>
                  <a:pt x="5834" y="218124"/>
                </a:moveTo>
                <a:cubicBezTo>
                  <a:pt x="72509" y="499111"/>
                  <a:pt x="839272" y="2223136"/>
                  <a:pt x="1005959" y="2575561"/>
                </a:cubicBezTo>
                <a:cubicBezTo>
                  <a:pt x="1172646" y="2927986"/>
                  <a:pt x="1003578" y="2344580"/>
                  <a:pt x="1005959" y="2332674"/>
                </a:cubicBezTo>
                <a:cubicBezTo>
                  <a:pt x="1008340" y="2320768"/>
                  <a:pt x="1051203" y="2551749"/>
                  <a:pt x="1020247" y="2504124"/>
                </a:cubicBezTo>
                <a:cubicBezTo>
                  <a:pt x="989291" y="2456499"/>
                  <a:pt x="865466" y="2289811"/>
                  <a:pt x="820222" y="2046924"/>
                </a:cubicBezTo>
                <a:cubicBezTo>
                  <a:pt x="774978" y="1804037"/>
                  <a:pt x="677347" y="1044418"/>
                  <a:pt x="748784" y="1046799"/>
                </a:cubicBezTo>
                <a:cubicBezTo>
                  <a:pt x="820221" y="1049180"/>
                  <a:pt x="1089303" y="1768317"/>
                  <a:pt x="1248847" y="2061211"/>
                </a:cubicBezTo>
                <a:cubicBezTo>
                  <a:pt x="1408391" y="2354105"/>
                  <a:pt x="1717953" y="2823211"/>
                  <a:pt x="1706047" y="2804161"/>
                </a:cubicBezTo>
                <a:cubicBezTo>
                  <a:pt x="1694141" y="2785111"/>
                  <a:pt x="1367909" y="2411255"/>
                  <a:pt x="1177409" y="1946911"/>
                </a:cubicBezTo>
                <a:cubicBezTo>
                  <a:pt x="986909" y="1482567"/>
                  <a:pt x="615435" y="180024"/>
                  <a:pt x="563047" y="18099"/>
                </a:cubicBezTo>
                <a:cubicBezTo>
                  <a:pt x="510660" y="-143826"/>
                  <a:pt x="855940" y="830105"/>
                  <a:pt x="863084" y="975361"/>
                </a:cubicBezTo>
                <a:cubicBezTo>
                  <a:pt x="870228" y="1120617"/>
                  <a:pt x="748784" y="1013461"/>
                  <a:pt x="605909" y="889636"/>
                </a:cubicBezTo>
                <a:cubicBezTo>
                  <a:pt x="463034" y="765811"/>
                  <a:pt x="-60841" y="-62863"/>
                  <a:pt x="5834" y="21812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2899F442-94C9-3B68-23F1-3568CA332A5E}"/>
              </a:ext>
            </a:extLst>
          </p:cNvPr>
          <p:cNvSpPr/>
          <p:nvPr/>
        </p:nvSpPr>
        <p:spPr>
          <a:xfrm>
            <a:off x="4528185" y="2957321"/>
            <a:ext cx="2201307" cy="5390294"/>
          </a:xfrm>
          <a:custGeom>
            <a:avLst/>
            <a:gdLst>
              <a:gd name="connsiteX0" fmla="*/ 1658303 w 2201307"/>
              <a:gd name="connsiteY0" fmla="*/ 1814704 h 5390294"/>
              <a:gd name="connsiteX1" fmla="*/ 901065 w 2201307"/>
              <a:gd name="connsiteY1" fmla="*/ 3672079 h 5390294"/>
              <a:gd name="connsiteX2" fmla="*/ 786765 w 2201307"/>
              <a:gd name="connsiteY2" fmla="*/ 4729354 h 5390294"/>
              <a:gd name="connsiteX3" fmla="*/ 801053 w 2201307"/>
              <a:gd name="connsiteY3" fmla="*/ 4343592 h 5390294"/>
              <a:gd name="connsiteX4" fmla="*/ 1158240 w 2201307"/>
              <a:gd name="connsiteY4" fmla="*/ 5358004 h 5390294"/>
              <a:gd name="connsiteX5" fmla="*/ 1143953 w 2201307"/>
              <a:gd name="connsiteY5" fmla="*/ 5043679 h 5390294"/>
              <a:gd name="connsiteX6" fmla="*/ 1229678 w 2201307"/>
              <a:gd name="connsiteY6" fmla="*/ 4100704 h 5390294"/>
              <a:gd name="connsiteX7" fmla="*/ 1515428 w 2201307"/>
              <a:gd name="connsiteY7" fmla="*/ 5000817 h 5390294"/>
              <a:gd name="connsiteX8" fmla="*/ 1586865 w 2201307"/>
              <a:gd name="connsiteY8" fmla="*/ 3700654 h 5390294"/>
              <a:gd name="connsiteX9" fmla="*/ 2201228 w 2201307"/>
              <a:gd name="connsiteY9" fmla="*/ 2229042 h 5390294"/>
              <a:gd name="connsiteX10" fmla="*/ 1629728 w 2201307"/>
              <a:gd name="connsiteY10" fmla="*/ 3600642 h 5390294"/>
              <a:gd name="connsiteX11" fmla="*/ 1601153 w 2201307"/>
              <a:gd name="connsiteY11" fmla="*/ 3743517 h 5390294"/>
              <a:gd name="connsiteX12" fmla="*/ 2172653 w 2201307"/>
              <a:gd name="connsiteY12" fmla="*/ 2257617 h 5390294"/>
              <a:gd name="connsiteX13" fmla="*/ 1758315 w 2201307"/>
              <a:gd name="connsiteY13" fmla="*/ 2786254 h 5390294"/>
              <a:gd name="connsiteX14" fmla="*/ 2186940 w 2201307"/>
              <a:gd name="connsiteY14" fmla="*/ 2114742 h 5390294"/>
              <a:gd name="connsiteX15" fmla="*/ 1801178 w 2201307"/>
              <a:gd name="connsiteY15" fmla="*/ 1614679 h 5390294"/>
              <a:gd name="connsiteX16" fmla="*/ 953 w 2201307"/>
              <a:gd name="connsiteY16" fmla="*/ 192 h 5390294"/>
              <a:gd name="connsiteX17" fmla="*/ 1558290 w 2201307"/>
              <a:gd name="connsiteY17" fmla="*/ 1514667 h 5390294"/>
              <a:gd name="connsiteX18" fmla="*/ 2029778 w 2201307"/>
              <a:gd name="connsiteY18" fmla="*/ 2757679 h 5390294"/>
              <a:gd name="connsiteX19" fmla="*/ 1915478 w 2201307"/>
              <a:gd name="connsiteY19" fmla="*/ 2300479 h 5390294"/>
              <a:gd name="connsiteX20" fmla="*/ 1744028 w 2201307"/>
              <a:gd name="connsiteY20" fmla="*/ 1886142 h 5390294"/>
              <a:gd name="connsiteX21" fmla="*/ 1272540 w 2201307"/>
              <a:gd name="connsiteY21" fmla="*/ 2929129 h 5390294"/>
              <a:gd name="connsiteX22" fmla="*/ 1658303 w 2201307"/>
              <a:gd name="connsiteY22" fmla="*/ 1814704 h 539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01307" h="5390294">
                <a:moveTo>
                  <a:pt x="1658303" y="1814704"/>
                </a:moveTo>
                <a:cubicBezTo>
                  <a:pt x="1596390" y="1938529"/>
                  <a:pt x="1046321" y="3186304"/>
                  <a:pt x="901065" y="3672079"/>
                </a:cubicBezTo>
                <a:cubicBezTo>
                  <a:pt x="755809" y="4157854"/>
                  <a:pt x="803434" y="4617435"/>
                  <a:pt x="786765" y="4729354"/>
                </a:cubicBezTo>
                <a:cubicBezTo>
                  <a:pt x="770096" y="4841273"/>
                  <a:pt x="739141" y="4238817"/>
                  <a:pt x="801053" y="4343592"/>
                </a:cubicBezTo>
                <a:cubicBezTo>
                  <a:pt x="862965" y="4448367"/>
                  <a:pt x="1101090" y="5241323"/>
                  <a:pt x="1158240" y="5358004"/>
                </a:cubicBezTo>
                <a:cubicBezTo>
                  <a:pt x="1215390" y="5474685"/>
                  <a:pt x="1132047" y="5253229"/>
                  <a:pt x="1143953" y="5043679"/>
                </a:cubicBezTo>
                <a:cubicBezTo>
                  <a:pt x="1155859" y="4834129"/>
                  <a:pt x="1167766" y="4107848"/>
                  <a:pt x="1229678" y="4100704"/>
                </a:cubicBezTo>
                <a:cubicBezTo>
                  <a:pt x="1291590" y="4093560"/>
                  <a:pt x="1455897" y="5067492"/>
                  <a:pt x="1515428" y="5000817"/>
                </a:cubicBezTo>
                <a:cubicBezTo>
                  <a:pt x="1574959" y="4934142"/>
                  <a:pt x="1472565" y="4162616"/>
                  <a:pt x="1586865" y="3700654"/>
                </a:cubicBezTo>
                <a:cubicBezTo>
                  <a:pt x="1701165" y="3238692"/>
                  <a:pt x="2194084" y="2245711"/>
                  <a:pt x="2201228" y="2229042"/>
                </a:cubicBezTo>
                <a:cubicBezTo>
                  <a:pt x="2208372" y="2212373"/>
                  <a:pt x="1729741" y="3348230"/>
                  <a:pt x="1629728" y="3600642"/>
                </a:cubicBezTo>
                <a:cubicBezTo>
                  <a:pt x="1529715" y="3853055"/>
                  <a:pt x="1510666" y="3967354"/>
                  <a:pt x="1601153" y="3743517"/>
                </a:cubicBezTo>
                <a:cubicBezTo>
                  <a:pt x="1691640" y="3519680"/>
                  <a:pt x="2146459" y="2417161"/>
                  <a:pt x="2172653" y="2257617"/>
                </a:cubicBezTo>
                <a:cubicBezTo>
                  <a:pt x="2198847" y="2098073"/>
                  <a:pt x="1755934" y="2810067"/>
                  <a:pt x="1758315" y="2786254"/>
                </a:cubicBezTo>
                <a:cubicBezTo>
                  <a:pt x="1760696" y="2762441"/>
                  <a:pt x="2179796" y="2310004"/>
                  <a:pt x="2186940" y="2114742"/>
                </a:cubicBezTo>
                <a:cubicBezTo>
                  <a:pt x="2194084" y="1919480"/>
                  <a:pt x="2165509" y="1967104"/>
                  <a:pt x="1801178" y="1614679"/>
                </a:cubicBezTo>
                <a:cubicBezTo>
                  <a:pt x="1436847" y="1262254"/>
                  <a:pt x="41434" y="16861"/>
                  <a:pt x="953" y="192"/>
                </a:cubicBezTo>
                <a:cubicBezTo>
                  <a:pt x="-39528" y="-16477"/>
                  <a:pt x="1220152" y="1055086"/>
                  <a:pt x="1558290" y="1514667"/>
                </a:cubicBezTo>
                <a:cubicBezTo>
                  <a:pt x="1896428" y="1974248"/>
                  <a:pt x="1970247" y="2626710"/>
                  <a:pt x="2029778" y="2757679"/>
                </a:cubicBezTo>
                <a:cubicBezTo>
                  <a:pt x="2089309" y="2888648"/>
                  <a:pt x="1963103" y="2445735"/>
                  <a:pt x="1915478" y="2300479"/>
                </a:cubicBezTo>
                <a:cubicBezTo>
                  <a:pt x="1867853" y="2155223"/>
                  <a:pt x="1851184" y="1781367"/>
                  <a:pt x="1744028" y="1886142"/>
                </a:cubicBezTo>
                <a:cubicBezTo>
                  <a:pt x="1636872" y="1990917"/>
                  <a:pt x="1284446" y="2933891"/>
                  <a:pt x="1272540" y="2929129"/>
                </a:cubicBezTo>
                <a:cubicBezTo>
                  <a:pt x="1260634" y="2924367"/>
                  <a:pt x="1720216" y="1690879"/>
                  <a:pt x="1658303" y="181470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DCB63C07-4623-0AF6-3B80-2ED4C79B93DB}"/>
              </a:ext>
            </a:extLst>
          </p:cNvPr>
          <p:cNvSpPr/>
          <p:nvPr/>
        </p:nvSpPr>
        <p:spPr>
          <a:xfrm>
            <a:off x="4241879" y="1801739"/>
            <a:ext cx="1996958" cy="5115772"/>
          </a:xfrm>
          <a:custGeom>
            <a:avLst/>
            <a:gdLst>
              <a:gd name="connsiteX0" fmla="*/ 30084 w 1996958"/>
              <a:gd name="connsiteY0" fmla="*/ 484261 h 5115772"/>
              <a:gd name="connsiteX1" fmla="*/ 658734 w 1996958"/>
              <a:gd name="connsiteY1" fmla="*/ 169936 h 5115772"/>
              <a:gd name="connsiteX2" fmla="*/ 973059 w 1996958"/>
              <a:gd name="connsiteY2" fmla="*/ 12774 h 5115772"/>
              <a:gd name="connsiteX3" fmla="*/ 1987471 w 1996958"/>
              <a:gd name="connsiteY3" fmla="*/ 12774 h 5115772"/>
              <a:gd name="connsiteX4" fmla="*/ 1458834 w 1996958"/>
              <a:gd name="connsiteY4" fmla="*/ 41349 h 5115772"/>
              <a:gd name="connsiteX5" fmla="*/ 1087359 w 1996958"/>
              <a:gd name="connsiteY5" fmla="*/ 455686 h 5115772"/>
              <a:gd name="connsiteX6" fmla="*/ 730171 w 1996958"/>
              <a:gd name="connsiteY6" fmla="*/ 2113036 h 5115772"/>
              <a:gd name="connsiteX7" fmla="*/ 773034 w 1996958"/>
              <a:gd name="connsiteY7" fmla="*/ 1755849 h 5115772"/>
              <a:gd name="connsiteX8" fmla="*/ 1087359 w 1996958"/>
              <a:gd name="connsiteY8" fmla="*/ 2913136 h 5115772"/>
              <a:gd name="connsiteX9" fmla="*/ 1587421 w 1996958"/>
              <a:gd name="connsiteY9" fmla="*/ 4584774 h 5115772"/>
              <a:gd name="connsiteX10" fmla="*/ 1573134 w 1996958"/>
              <a:gd name="connsiteY10" fmla="*/ 4227586 h 5115772"/>
              <a:gd name="connsiteX11" fmla="*/ 1444546 w 1996958"/>
              <a:gd name="connsiteY11" fmla="*/ 4570486 h 5115772"/>
              <a:gd name="connsiteX12" fmla="*/ 1630284 w 1996958"/>
              <a:gd name="connsiteY12" fmla="*/ 5113411 h 5115772"/>
              <a:gd name="connsiteX13" fmla="*/ 1415971 w 1996958"/>
              <a:gd name="connsiteY13" fmla="*/ 4341886 h 5115772"/>
              <a:gd name="connsiteX14" fmla="*/ 987346 w 1996958"/>
              <a:gd name="connsiteY14" fmla="*/ 3527499 h 5115772"/>
              <a:gd name="connsiteX15" fmla="*/ 44371 w 1996958"/>
              <a:gd name="connsiteY15" fmla="*/ 1898724 h 5115772"/>
              <a:gd name="connsiteX16" fmla="*/ 415846 w 1996958"/>
              <a:gd name="connsiteY16" fmla="*/ 2413074 h 5115772"/>
              <a:gd name="connsiteX17" fmla="*/ 372984 w 1996958"/>
              <a:gd name="connsiteY17" fmla="*/ 1684411 h 5115772"/>
              <a:gd name="connsiteX18" fmla="*/ 487284 w 1996958"/>
              <a:gd name="connsiteY18" fmla="*/ 1012899 h 5115772"/>
              <a:gd name="connsiteX19" fmla="*/ 1509 w 1996958"/>
              <a:gd name="connsiteY19" fmla="*/ 1412949 h 5115772"/>
              <a:gd name="connsiteX20" fmla="*/ 673021 w 1996958"/>
              <a:gd name="connsiteY20" fmla="*/ 384249 h 5115772"/>
              <a:gd name="connsiteX21" fmla="*/ 30084 w 1996958"/>
              <a:gd name="connsiteY21" fmla="*/ 484261 h 51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96958" h="5115772">
                <a:moveTo>
                  <a:pt x="30084" y="484261"/>
                </a:moveTo>
                <a:cubicBezTo>
                  <a:pt x="27703" y="448542"/>
                  <a:pt x="658734" y="169936"/>
                  <a:pt x="658734" y="169936"/>
                </a:cubicBezTo>
                <a:cubicBezTo>
                  <a:pt x="815896" y="91355"/>
                  <a:pt x="751603" y="38968"/>
                  <a:pt x="973059" y="12774"/>
                </a:cubicBezTo>
                <a:cubicBezTo>
                  <a:pt x="1194515" y="-13420"/>
                  <a:pt x="1906509" y="8012"/>
                  <a:pt x="1987471" y="12774"/>
                </a:cubicBezTo>
                <a:cubicBezTo>
                  <a:pt x="2068433" y="17536"/>
                  <a:pt x="1608853" y="-32470"/>
                  <a:pt x="1458834" y="41349"/>
                </a:cubicBezTo>
                <a:cubicBezTo>
                  <a:pt x="1308815" y="115168"/>
                  <a:pt x="1208803" y="110405"/>
                  <a:pt x="1087359" y="455686"/>
                </a:cubicBezTo>
                <a:cubicBezTo>
                  <a:pt x="965915" y="800967"/>
                  <a:pt x="782558" y="1896342"/>
                  <a:pt x="730171" y="2113036"/>
                </a:cubicBezTo>
                <a:cubicBezTo>
                  <a:pt x="677784" y="2329730"/>
                  <a:pt x="713503" y="1622499"/>
                  <a:pt x="773034" y="1755849"/>
                </a:cubicBezTo>
                <a:cubicBezTo>
                  <a:pt x="832565" y="1889199"/>
                  <a:pt x="951628" y="2441649"/>
                  <a:pt x="1087359" y="2913136"/>
                </a:cubicBezTo>
                <a:cubicBezTo>
                  <a:pt x="1223090" y="3384624"/>
                  <a:pt x="1506459" y="4365699"/>
                  <a:pt x="1587421" y="4584774"/>
                </a:cubicBezTo>
                <a:cubicBezTo>
                  <a:pt x="1668384" y="4803849"/>
                  <a:pt x="1596947" y="4229967"/>
                  <a:pt x="1573134" y="4227586"/>
                </a:cubicBezTo>
                <a:cubicBezTo>
                  <a:pt x="1549321" y="4225205"/>
                  <a:pt x="1435021" y="4422849"/>
                  <a:pt x="1444546" y="4570486"/>
                </a:cubicBezTo>
                <a:cubicBezTo>
                  <a:pt x="1454071" y="4718123"/>
                  <a:pt x="1635047" y="5151511"/>
                  <a:pt x="1630284" y="5113411"/>
                </a:cubicBezTo>
                <a:cubicBezTo>
                  <a:pt x="1625522" y="5075311"/>
                  <a:pt x="1523127" y="4606205"/>
                  <a:pt x="1415971" y="4341886"/>
                </a:cubicBezTo>
                <a:cubicBezTo>
                  <a:pt x="1308815" y="4077567"/>
                  <a:pt x="1215946" y="3934693"/>
                  <a:pt x="987346" y="3527499"/>
                </a:cubicBezTo>
                <a:cubicBezTo>
                  <a:pt x="758746" y="3120305"/>
                  <a:pt x="139621" y="2084461"/>
                  <a:pt x="44371" y="1898724"/>
                </a:cubicBezTo>
                <a:cubicBezTo>
                  <a:pt x="-50879" y="1712987"/>
                  <a:pt x="361077" y="2448793"/>
                  <a:pt x="415846" y="2413074"/>
                </a:cubicBezTo>
                <a:cubicBezTo>
                  <a:pt x="470615" y="2377355"/>
                  <a:pt x="361078" y="1917774"/>
                  <a:pt x="372984" y="1684411"/>
                </a:cubicBezTo>
                <a:cubicBezTo>
                  <a:pt x="384890" y="1451049"/>
                  <a:pt x="549197" y="1058143"/>
                  <a:pt x="487284" y="1012899"/>
                </a:cubicBezTo>
                <a:cubicBezTo>
                  <a:pt x="425372" y="967655"/>
                  <a:pt x="-29447" y="1517724"/>
                  <a:pt x="1509" y="1412949"/>
                </a:cubicBezTo>
                <a:cubicBezTo>
                  <a:pt x="32465" y="1308174"/>
                  <a:pt x="668258" y="536649"/>
                  <a:pt x="673021" y="384249"/>
                </a:cubicBezTo>
                <a:cubicBezTo>
                  <a:pt x="677784" y="231849"/>
                  <a:pt x="32465" y="519980"/>
                  <a:pt x="30084" y="484261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707B6B3E-F207-DD61-6694-5CE177F0DC1A}"/>
              </a:ext>
            </a:extLst>
          </p:cNvPr>
          <p:cNvSpPr/>
          <p:nvPr/>
        </p:nvSpPr>
        <p:spPr>
          <a:xfrm>
            <a:off x="2599663" y="1685481"/>
            <a:ext cx="4049503" cy="1184156"/>
          </a:xfrm>
          <a:custGeom>
            <a:avLst/>
            <a:gdLst>
              <a:gd name="connsiteX0" fmla="*/ 429287 w 4049503"/>
              <a:gd name="connsiteY0" fmla="*/ 443357 h 1184156"/>
              <a:gd name="connsiteX1" fmla="*/ 1272250 w 4049503"/>
              <a:gd name="connsiteY1" fmla="*/ 143319 h 1184156"/>
              <a:gd name="connsiteX2" fmla="*/ 1443700 w 4049503"/>
              <a:gd name="connsiteY2" fmla="*/ 57594 h 1184156"/>
              <a:gd name="connsiteX3" fmla="*/ 2358100 w 4049503"/>
              <a:gd name="connsiteY3" fmla="*/ 229044 h 1184156"/>
              <a:gd name="connsiteX4" fmla="*/ 2072350 w 4049503"/>
              <a:gd name="connsiteY4" fmla="*/ 444 h 1184156"/>
              <a:gd name="connsiteX5" fmla="*/ 4029737 w 4049503"/>
              <a:gd name="connsiteY5" fmla="*/ 300482 h 1184156"/>
              <a:gd name="connsiteX6" fmla="*/ 3001037 w 4049503"/>
              <a:gd name="connsiteY6" fmla="*/ 243332 h 1184156"/>
              <a:gd name="connsiteX7" fmla="*/ 1686587 w 4049503"/>
              <a:gd name="connsiteY7" fmla="*/ 343344 h 1184156"/>
              <a:gd name="connsiteX8" fmla="*/ 429287 w 4049503"/>
              <a:gd name="connsiteY8" fmla="*/ 971994 h 1184156"/>
              <a:gd name="connsiteX9" fmla="*/ 186400 w 4049503"/>
              <a:gd name="connsiteY9" fmla="*/ 1172019 h 1184156"/>
              <a:gd name="connsiteX10" fmla="*/ 743612 w 4049503"/>
              <a:gd name="connsiteY10" fmla="*/ 671957 h 1184156"/>
              <a:gd name="connsiteX11" fmla="*/ 229262 w 4049503"/>
              <a:gd name="connsiteY11" fmla="*/ 943419 h 1184156"/>
              <a:gd name="connsiteX12" fmla="*/ 915062 w 4049503"/>
              <a:gd name="connsiteY12" fmla="*/ 429069 h 1184156"/>
              <a:gd name="connsiteX13" fmla="*/ 662 w 4049503"/>
              <a:gd name="connsiteY13" fmla="*/ 929132 h 1184156"/>
              <a:gd name="connsiteX14" fmla="*/ 1086512 w 4049503"/>
              <a:gd name="connsiteY14" fmla="*/ 314769 h 1184156"/>
              <a:gd name="connsiteX15" fmla="*/ 429287 w 4049503"/>
              <a:gd name="connsiteY15" fmla="*/ 443357 h 118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9503" h="1184156">
                <a:moveTo>
                  <a:pt x="429287" y="443357"/>
                </a:moveTo>
                <a:cubicBezTo>
                  <a:pt x="460243" y="414782"/>
                  <a:pt x="1103181" y="207613"/>
                  <a:pt x="1272250" y="143319"/>
                </a:cubicBezTo>
                <a:cubicBezTo>
                  <a:pt x="1441319" y="79025"/>
                  <a:pt x="1262725" y="43306"/>
                  <a:pt x="1443700" y="57594"/>
                </a:cubicBezTo>
                <a:cubicBezTo>
                  <a:pt x="1624675" y="71881"/>
                  <a:pt x="2253325" y="238569"/>
                  <a:pt x="2358100" y="229044"/>
                </a:cubicBezTo>
                <a:cubicBezTo>
                  <a:pt x="2462875" y="219519"/>
                  <a:pt x="1793744" y="-11462"/>
                  <a:pt x="2072350" y="444"/>
                </a:cubicBezTo>
                <a:cubicBezTo>
                  <a:pt x="2350956" y="12350"/>
                  <a:pt x="3874956" y="260001"/>
                  <a:pt x="4029737" y="300482"/>
                </a:cubicBezTo>
                <a:cubicBezTo>
                  <a:pt x="4184518" y="340963"/>
                  <a:pt x="3391562" y="236188"/>
                  <a:pt x="3001037" y="243332"/>
                </a:cubicBezTo>
                <a:cubicBezTo>
                  <a:pt x="2610512" y="250476"/>
                  <a:pt x="2115212" y="221900"/>
                  <a:pt x="1686587" y="343344"/>
                </a:cubicBezTo>
                <a:cubicBezTo>
                  <a:pt x="1257962" y="464788"/>
                  <a:pt x="679318" y="833882"/>
                  <a:pt x="429287" y="971994"/>
                </a:cubicBezTo>
                <a:cubicBezTo>
                  <a:pt x="179256" y="1110107"/>
                  <a:pt x="134012" y="1222025"/>
                  <a:pt x="186400" y="1172019"/>
                </a:cubicBezTo>
                <a:cubicBezTo>
                  <a:pt x="238787" y="1122013"/>
                  <a:pt x="736468" y="710057"/>
                  <a:pt x="743612" y="671957"/>
                </a:cubicBezTo>
                <a:cubicBezTo>
                  <a:pt x="750756" y="633857"/>
                  <a:pt x="200687" y="983900"/>
                  <a:pt x="229262" y="943419"/>
                </a:cubicBezTo>
                <a:cubicBezTo>
                  <a:pt x="257837" y="902938"/>
                  <a:pt x="953162" y="431450"/>
                  <a:pt x="915062" y="429069"/>
                </a:cubicBezTo>
                <a:cubicBezTo>
                  <a:pt x="876962" y="426688"/>
                  <a:pt x="-27913" y="948182"/>
                  <a:pt x="662" y="929132"/>
                </a:cubicBezTo>
                <a:cubicBezTo>
                  <a:pt x="29237" y="910082"/>
                  <a:pt x="1012693" y="393350"/>
                  <a:pt x="1086512" y="314769"/>
                </a:cubicBezTo>
                <a:cubicBezTo>
                  <a:pt x="1160331" y="236188"/>
                  <a:pt x="398331" y="471932"/>
                  <a:pt x="429287" y="44335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C8C0FD38-A68D-A5A0-583B-899AA896118E}"/>
              </a:ext>
            </a:extLst>
          </p:cNvPr>
          <p:cNvSpPr/>
          <p:nvPr/>
        </p:nvSpPr>
        <p:spPr>
          <a:xfrm>
            <a:off x="3185260" y="1884793"/>
            <a:ext cx="1402250" cy="2545945"/>
          </a:xfrm>
          <a:custGeom>
            <a:avLst/>
            <a:gdLst>
              <a:gd name="connsiteX0" fmla="*/ 1129565 w 1402250"/>
              <a:gd name="connsiteY0" fmla="*/ 772682 h 2545945"/>
              <a:gd name="connsiteX1" fmla="*/ 1129565 w 1402250"/>
              <a:gd name="connsiteY1" fmla="*/ 844120 h 2545945"/>
              <a:gd name="connsiteX2" fmla="*/ 658078 w 1402250"/>
              <a:gd name="connsiteY2" fmla="*/ 1801382 h 2545945"/>
              <a:gd name="connsiteX3" fmla="*/ 586640 w 1402250"/>
              <a:gd name="connsiteY3" fmla="*/ 2415745 h 2545945"/>
              <a:gd name="connsiteX4" fmla="*/ 629503 w 1402250"/>
              <a:gd name="connsiteY4" fmla="*/ 2001407 h 2545945"/>
              <a:gd name="connsiteX5" fmla="*/ 500915 w 1402250"/>
              <a:gd name="connsiteY5" fmla="*/ 1444195 h 2545945"/>
              <a:gd name="connsiteX6" fmla="*/ 500915 w 1402250"/>
              <a:gd name="connsiteY6" fmla="*/ 2501470 h 2545945"/>
              <a:gd name="connsiteX7" fmla="*/ 443765 w 1402250"/>
              <a:gd name="connsiteY7" fmla="*/ 1858532 h 2545945"/>
              <a:gd name="connsiteX8" fmla="*/ 429478 w 1402250"/>
              <a:gd name="connsiteY8" fmla="*/ 2544332 h 2545945"/>
              <a:gd name="connsiteX9" fmla="*/ 315178 w 1402250"/>
              <a:gd name="connsiteY9" fmla="*/ 2015695 h 2545945"/>
              <a:gd name="connsiteX10" fmla="*/ 853 w 1402250"/>
              <a:gd name="connsiteY10" fmla="*/ 1001282 h 2545945"/>
              <a:gd name="connsiteX11" fmla="*/ 243740 w 1402250"/>
              <a:gd name="connsiteY11" fmla="*/ 1344182 h 2545945"/>
              <a:gd name="connsiteX12" fmla="*/ 843815 w 1402250"/>
              <a:gd name="connsiteY12" fmla="*/ 115457 h 2545945"/>
              <a:gd name="connsiteX13" fmla="*/ 629503 w 1402250"/>
              <a:gd name="connsiteY13" fmla="*/ 786970 h 2545945"/>
              <a:gd name="connsiteX14" fmla="*/ 1401028 w 1402250"/>
              <a:gd name="connsiteY14" fmla="*/ 1157 h 2545945"/>
              <a:gd name="connsiteX15" fmla="*/ 815240 w 1402250"/>
              <a:gd name="connsiteY15" fmla="*/ 1001282 h 2545945"/>
              <a:gd name="connsiteX16" fmla="*/ 1129565 w 1402250"/>
              <a:gd name="connsiteY16" fmla="*/ 772682 h 254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2250" h="2545945">
                <a:moveTo>
                  <a:pt x="1129565" y="772682"/>
                </a:moveTo>
                <a:cubicBezTo>
                  <a:pt x="1181953" y="746488"/>
                  <a:pt x="1208146" y="672670"/>
                  <a:pt x="1129565" y="844120"/>
                </a:cubicBezTo>
                <a:cubicBezTo>
                  <a:pt x="1050984" y="1015570"/>
                  <a:pt x="748565" y="1539445"/>
                  <a:pt x="658078" y="1801382"/>
                </a:cubicBezTo>
                <a:cubicBezTo>
                  <a:pt x="567590" y="2063320"/>
                  <a:pt x="591402" y="2382408"/>
                  <a:pt x="586640" y="2415745"/>
                </a:cubicBezTo>
                <a:cubicBezTo>
                  <a:pt x="581878" y="2449082"/>
                  <a:pt x="643790" y="2163332"/>
                  <a:pt x="629503" y="2001407"/>
                </a:cubicBezTo>
                <a:cubicBezTo>
                  <a:pt x="615215" y="1839482"/>
                  <a:pt x="522346" y="1360851"/>
                  <a:pt x="500915" y="1444195"/>
                </a:cubicBezTo>
                <a:cubicBezTo>
                  <a:pt x="479484" y="1527539"/>
                  <a:pt x="510440" y="2432414"/>
                  <a:pt x="500915" y="2501470"/>
                </a:cubicBezTo>
                <a:cubicBezTo>
                  <a:pt x="491390" y="2570526"/>
                  <a:pt x="455671" y="1851388"/>
                  <a:pt x="443765" y="1858532"/>
                </a:cubicBezTo>
                <a:cubicBezTo>
                  <a:pt x="431859" y="1865676"/>
                  <a:pt x="450909" y="2518138"/>
                  <a:pt x="429478" y="2544332"/>
                </a:cubicBezTo>
                <a:cubicBezTo>
                  <a:pt x="408047" y="2570526"/>
                  <a:pt x="386615" y="2272870"/>
                  <a:pt x="315178" y="2015695"/>
                </a:cubicBezTo>
                <a:cubicBezTo>
                  <a:pt x="243740" y="1758520"/>
                  <a:pt x="12759" y="1113201"/>
                  <a:pt x="853" y="1001282"/>
                </a:cubicBezTo>
                <a:cubicBezTo>
                  <a:pt x="-11053" y="889363"/>
                  <a:pt x="103246" y="1491820"/>
                  <a:pt x="243740" y="1344182"/>
                </a:cubicBezTo>
                <a:cubicBezTo>
                  <a:pt x="384234" y="1196544"/>
                  <a:pt x="779521" y="208326"/>
                  <a:pt x="843815" y="115457"/>
                </a:cubicBezTo>
                <a:cubicBezTo>
                  <a:pt x="908109" y="22588"/>
                  <a:pt x="536634" y="806020"/>
                  <a:pt x="629503" y="786970"/>
                </a:cubicBezTo>
                <a:cubicBezTo>
                  <a:pt x="722372" y="767920"/>
                  <a:pt x="1370072" y="-34562"/>
                  <a:pt x="1401028" y="1157"/>
                </a:cubicBezTo>
                <a:cubicBezTo>
                  <a:pt x="1431984" y="36876"/>
                  <a:pt x="865246" y="877457"/>
                  <a:pt x="815240" y="1001282"/>
                </a:cubicBezTo>
                <a:cubicBezTo>
                  <a:pt x="765234" y="1125107"/>
                  <a:pt x="1077177" y="798876"/>
                  <a:pt x="1129565" y="77268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49D7102A-21E7-E534-65F9-04F5A040F2DB}"/>
              </a:ext>
            </a:extLst>
          </p:cNvPr>
          <p:cNvSpPr/>
          <p:nvPr/>
        </p:nvSpPr>
        <p:spPr>
          <a:xfrm>
            <a:off x="3853149" y="3495027"/>
            <a:ext cx="1744847" cy="3209364"/>
          </a:xfrm>
          <a:custGeom>
            <a:avLst/>
            <a:gdLst>
              <a:gd name="connsiteX0" fmla="*/ 690276 w 1744847"/>
              <a:gd name="connsiteY0" fmla="*/ 1219848 h 3209364"/>
              <a:gd name="connsiteX1" fmla="*/ 1104614 w 1744847"/>
              <a:gd name="connsiteY1" fmla="*/ 1748486 h 3209364"/>
              <a:gd name="connsiteX2" fmla="*/ 704564 w 1744847"/>
              <a:gd name="connsiteY2" fmla="*/ 2620023 h 3209364"/>
              <a:gd name="connsiteX3" fmla="*/ 933164 w 1744847"/>
              <a:gd name="connsiteY3" fmla="*/ 2419998 h 3209364"/>
              <a:gd name="connsiteX4" fmla="*/ 604551 w 1744847"/>
              <a:gd name="connsiteY4" fmla="*/ 2848623 h 3209364"/>
              <a:gd name="connsiteX5" fmla="*/ 4476 w 1744847"/>
              <a:gd name="connsiteY5" fmla="*/ 3205811 h 3209364"/>
              <a:gd name="connsiteX6" fmla="*/ 404526 w 1744847"/>
              <a:gd name="connsiteY6" fmla="*/ 3005786 h 3209364"/>
              <a:gd name="connsiteX7" fmla="*/ 1676114 w 1744847"/>
              <a:gd name="connsiteY7" fmla="*/ 2591448 h 3209364"/>
              <a:gd name="connsiteX8" fmla="*/ 1518951 w 1744847"/>
              <a:gd name="connsiteY8" fmla="*/ 1991373 h 3209364"/>
              <a:gd name="connsiteX9" fmla="*/ 1047464 w 1744847"/>
              <a:gd name="connsiteY9" fmla="*/ 962673 h 3209364"/>
              <a:gd name="connsiteX10" fmla="*/ 675989 w 1744847"/>
              <a:gd name="connsiteY10" fmla="*/ 5411 h 3209364"/>
              <a:gd name="connsiteX11" fmla="*/ 1061751 w 1744847"/>
              <a:gd name="connsiteY11" fmla="*/ 1405586 h 3209364"/>
              <a:gd name="connsiteX12" fmla="*/ 690276 w 1744847"/>
              <a:gd name="connsiteY12" fmla="*/ 1219848 h 320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4847" h="3209364">
                <a:moveTo>
                  <a:pt x="690276" y="1219848"/>
                </a:moveTo>
                <a:cubicBezTo>
                  <a:pt x="697420" y="1276998"/>
                  <a:pt x="1102233" y="1515124"/>
                  <a:pt x="1104614" y="1748486"/>
                </a:cubicBezTo>
                <a:cubicBezTo>
                  <a:pt x="1106995" y="1981848"/>
                  <a:pt x="733139" y="2508104"/>
                  <a:pt x="704564" y="2620023"/>
                </a:cubicBezTo>
                <a:cubicBezTo>
                  <a:pt x="675989" y="2731942"/>
                  <a:pt x="949833" y="2381898"/>
                  <a:pt x="933164" y="2419998"/>
                </a:cubicBezTo>
                <a:cubicBezTo>
                  <a:pt x="916495" y="2458098"/>
                  <a:pt x="759332" y="2717654"/>
                  <a:pt x="604551" y="2848623"/>
                </a:cubicBezTo>
                <a:cubicBezTo>
                  <a:pt x="449770" y="2979592"/>
                  <a:pt x="37814" y="3179617"/>
                  <a:pt x="4476" y="3205811"/>
                </a:cubicBezTo>
                <a:cubicBezTo>
                  <a:pt x="-28862" y="3232005"/>
                  <a:pt x="125920" y="3108180"/>
                  <a:pt x="404526" y="3005786"/>
                </a:cubicBezTo>
                <a:cubicBezTo>
                  <a:pt x="683132" y="2903392"/>
                  <a:pt x="1490377" y="2760517"/>
                  <a:pt x="1676114" y="2591448"/>
                </a:cubicBezTo>
                <a:cubicBezTo>
                  <a:pt x="1861852" y="2422379"/>
                  <a:pt x="1623726" y="2262836"/>
                  <a:pt x="1518951" y="1991373"/>
                </a:cubicBezTo>
                <a:cubicBezTo>
                  <a:pt x="1414176" y="1719911"/>
                  <a:pt x="1187958" y="1293667"/>
                  <a:pt x="1047464" y="962673"/>
                </a:cubicBezTo>
                <a:cubicBezTo>
                  <a:pt x="906970" y="631679"/>
                  <a:pt x="673608" y="-68408"/>
                  <a:pt x="675989" y="5411"/>
                </a:cubicBezTo>
                <a:cubicBezTo>
                  <a:pt x="678370" y="79230"/>
                  <a:pt x="1054607" y="1200799"/>
                  <a:pt x="1061751" y="1405586"/>
                </a:cubicBezTo>
                <a:cubicBezTo>
                  <a:pt x="1068895" y="1610373"/>
                  <a:pt x="683132" y="1162698"/>
                  <a:pt x="690276" y="121984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68C23F3C-9D77-242A-E8A1-CF8517E4FE0D}"/>
              </a:ext>
            </a:extLst>
          </p:cNvPr>
          <p:cNvSpPr/>
          <p:nvPr/>
        </p:nvSpPr>
        <p:spPr>
          <a:xfrm>
            <a:off x="2934018" y="5913762"/>
            <a:ext cx="2298652" cy="887827"/>
          </a:xfrm>
          <a:custGeom>
            <a:avLst/>
            <a:gdLst>
              <a:gd name="connsiteX0" fmla="*/ 9207 w 2298652"/>
              <a:gd name="connsiteY0" fmla="*/ 844226 h 887827"/>
              <a:gd name="connsiteX1" fmla="*/ 1737995 w 2298652"/>
              <a:gd name="connsiteY1" fmla="*/ 287013 h 887827"/>
              <a:gd name="connsiteX2" fmla="*/ 1452245 w 2298652"/>
              <a:gd name="connsiteY2" fmla="*/ 444176 h 887827"/>
              <a:gd name="connsiteX3" fmla="*/ 2295207 w 2298652"/>
              <a:gd name="connsiteY3" fmla="*/ 1263 h 887827"/>
              <a:gd name="connsiteX4" fmla="*/ 1766570 w 2298652"/>
              <a:gd name="connsiteY4" fmla="*/ 315588 h 887827"/>
              <a:gd name="connsiteX5" fmla="*/ 2180907 w 2298652"/>
              <a:gd name="connsiteY5" fmla="*/ 472751 h 887827"/>
              <a:gd name="connsiteX6" fmla="*/ 1580832 w 2298652"/>
              <a:gd name="connsiteY6" fmla="*/ 687063 h 887827"/>
              <a:gd name="connsiteX7" fmla="*/ 366395 w 2298652"/>
              <a:gd name="connsiteY7" fmla="*/ 887088 h 887827"/>
              <a:gd name="connsiteX8" fmla="*/ 1023620 w 2298652"/>
              <a:gd name="connsiteY8" fmla="*/ 758501 h 887827"/>
              <a:gd name="connsiteX9" fmla="*/ 9207 w 2298652"/>
              <a:gd name="connsiteY9" fmla="*/ 844226 h 88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8652" h="887827">
                <a:moveTo>
                  <a:pt x="9207" y="844226"/>
                </a:moveTo>
                <a:cubicBezTo>
                  <a:pt x="128269" y="765645"/>
                  <a:pt x="1497489" y="353688"/>
                  <a:pt x="1737995" y="287013"/>
                </a:cubicBezTo>
                <a:cubicBezTo>
                  <a:pt x="1978501" y="220338"/>
                  <a:pt x="1359376" y="491801"/>
                  <a:pt x="1452245" y="444176"/>
                </a:cubicBezTo>
                <a:cubicBezTo>
                  <a:pt x="1545114" y="396551"/>
                  <a:pt x="2242820" y="22694"/>
                  <a:pt x="2295207" y="1263"/>
                </a:cubicBezTo>
                <a:cubicBezTo>
                  <a:pt x="2347594" y="-20168"/>
                  <a:pt x="1785620" y="237007"/>
                  <a:pt x="1766570" y="315588"/>
                </a:cubicBezTo>
                <a:cubicBezTo>
                  <a:pt x="1747520" y="394169"/>
                  <a:pt x="2211863" y="410839"/>
                  <a:pt x="2180907" y="472751"/>
                </a:cubicBezTo>
                <a:cubicBezTo>
                  <a:pt x="2149951" y="534663"/>
                  <a:pt x="1883251" y="618007"/>
                  <a:pt x="1580832" y="687063"/>
                </a:cubicBezTo>
                <a:cubicBezTo>
                  <a:pt x="1278413" y="756119"/>
                  <a:pt x="459264" y="875182"/>
                  <a:pt x="366395" y="887088"/>
                </a:cubicBezTo>
                <a:cubicBezTo>
                  <a:pt x="273526" y="898994"/>
                  <a:pt x="1083151" y="763263"/>
                  <a:pt x="1023620" y="758501"/>
                </a:cubicBezTo>
                <a:cubicBezTo>
                  <a:pt x="964089" y="753739"/>
                  <a:pt x="-109855" y="922807"/>
                  <a:pt x="9207" y="84422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BE1E8659-0CE4-A480-8DA1-C4726EBB596C}"/>
              </a:ext>
            </a:extLst>
          </p:cNvPr>
          <p:cNvSpPr/>
          <p:nvPr/>
        </p:nvSpPr>
        <p:spPr>
          <a:xfrm>
            <a:off x="2386496" y="4541023"/>
            <a:ext cx="587221" cy="1659752"/>
          </a:xfrm>
          <a:custGeom>
            <a:avLst/>
            <a:gdLst>
              <a:gd name="connsiteX0" fmla="*/ 585304 w 587221"/>
              <a:gd name="connsiteY0" fmla="*/ 2402 h 1659752"/>
              <a:gd name="connsiteX1" fmla="*/ 313842 w 587221"/>
              <a:gd name="connsiteY1" fmla="*/ 588190 h 1659752"/>
              <a:gd name="connsiteX2" fmla="*/ 299554 w 587221"/>
              <a:gd name="connsiteY2" fmla="*/ 1288277 h 1659752"/>
              <a:gd name="connsiteX3" fmla="*/ 342417 w 587221"/>
              <a:gd name="connsiteY3" fmla="*/ 1273990 h 1659752"/>
              <a:gd name="connsiteX4" fmla="*/ 413854 w 587221"/>
              <a:gd name="connsiteY4" fmla="*/ 1659752 h 1659752"/>
              <a:gd name="connsiteX5" fmla="*/ 228117 w 587221"/>
              <a:gd name="connsiteY5" fmla="*/ 1273990 h 1659752"/>
              <a:gd name="connsiteX6" fmla="*/ 13804 w 587221"/>
              <a:gd name="connsiteY6" fmla="*/ 516752 h 1659752"/>
              <a:gd name="connsiteX7" fmla="*/ 42379 w 587221"/>
              <a:gd name="connsiteY7" fmla="*/ 731065 h 1659752"/>
              <a:gd name="connsiteX8" fmla="*/ 213829 w 587221"/>
              <a:gd name="connsiteY8" fmla="*/ 188140 h 1659752"/>
              <a:gd name="connsiteX9" fmla="*/ 156679 w 587221"/>
              <a:gd name="connsiteY9" fmla="*/ 373877 h 1659752"/>
              <a:gd name="connsiteX10" fmla="*/ 585304 w 587221"/>
              <a:gd name="connsiteY10" fmla="*/ 2402 h 165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7221" h="1659752">
                <a:moveTo>
                  <a:pt x="585304" y="2402"/>
                </a:moveTo>
                <a:cubicBezTo>
                  <a:pt x="611498" y="38121"/>
                  <a:pt x="361467" y="373878"/>
                  <a:pt x="313842" y="588190"/>
                </a:cubicBezTo>
                <a:cubicBezTo>
                  <a:pt x="266217" y="802502"/>
                  <a:pt x="294791" y="1173977"/>
                  <a:pt x="299554" y="1288277"/>
                </a:cubicBezTo>
                <a:cubicBezTo>
                  <a:pt x="304317" y="1402577"/>
                  <a:pt x="323367" y="1212077"/>
                  <a:pt x="342417" y="1273990"/>
                </a:cubicBezTo>
                <a:cubicBezTo>
                  <a:pt x="361467" y="1335903"/>
                  <a:pt x="432904" y="1659752"/>
                  <a:pt x="413854" y="1659752"/>
                </a:cubicBezTo>
                <a:cubicBezTo>
                  <a:pt x="394804" y="1659752"/>
                  <a:pt x="294792" y="1464490"/>
                  <a:pt x="228117" y="1273990"/>
                </a:cubicBezTo>
                <a:cubicBezTo>
                  <a:pt x="161442" y="1083490"/>
                  <a:pt x="44760" y="607239"/>
                  <a:pt x="13804" y="516752"/>
                </a:cubicBezTo>
                <a:cubicBezTo>
                  <a:pt x="-17152" y="426265"/>
                  <a:pt x="9042" y="785834"/>
                  <a:pt x="42379" y="731065"/>
                </a:cubicBezTo>
                <a:cubicBezTo>
                  <a:pt x="75716" y="676296"/>
                  <a:pt x="194779" y="247671"/>
                  <a:pt x="213829" y="188140"/>
                </a:cubicBezTo>
                <a:cubicBezTo>
                  <a:pt x="232879" y="128609"/>
                  <a:pt x="94767" y="407214"/>
                  <a:pt x="156679" y="373877"/>
                </a:cubicBezTo>
                <a:cubicBezTo>
                  <a:pt x="218591" y="340540"/>
                  <a:pt x="559110" y="-33317"/>
                  <a:pt x="585304" y="2402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6E4CA502-93CD-BCF0-FEEA-11E1E10C3B07}"/>
              </a:ext>
            </a:extLst>
          </p:cNvPr>
          <p:cNvSpPr/>
          <p:nvPr/>
        </p:nvSpPr>
        <p:spPr>
          <a:xfrm>
            <a:off x="2427602" y="5226442"/>
            <a:ext cx="660213" cy="1676247"/>
          </a:xfrm>
          <a:custGeom>
            <a:avLst/>
            <a:gdLst>
              <a:gd name="connsiteX0" fmla="*/ 187011 w 660213"/>
              <a:gd name="connsiteY0" fmla="*/ 588571 h 1676247"/>
              <a:gd name="connsiteX1" fmla="*/ 501336 w 660213"/>
              <a:gd name="connsiteY1" fmla="*/ 1345808 h 1676247"/>
              <a:gd name="connsiteX2" fmla="*/ 644211 w 660213"/>
              <a:gd name="connsiteY2" fmla="*/ 1631558 h 1676247"/>
              <a:gd name="connsiteX3" fmla="*/ 587061 w 660213"/>
              <a:gd name="connsiteY3" fmla="*/ 1474396 h 1676247"/>
              <a:gd name="connsiteX4" fmla="*/ 644211 w 660213"/>
              <a:gd name="connsiteY4" fmla="*/ 1674421 h 1676247"/>
              <a:gd name="connsiteX5" fmla="*/ 244161 w 660213"/>
              <a:gd name="connsiteY5" fmla="*/ 1331521 h 1676247"/>
              <a:gd name="connsiteX6" fmla="*/ 1273 w 660213"/>
              <a:gd name="connsiteY6" fmla="*/ 831458 h 1676247"/>
              <a:gd name="connsiteX7" fmla="*/ 144148 w 660213"/>
              <a:gd name="connsiteY7" fmla="*/ 931471 h 1676247"/>
              <a:gd name="connsiteX8" fmla="*/ 44136 w 660213"/>
              <a:gd name="connsiteY8" fmla="*/ 631433 h 1676247"/>
              <a:gd name="connsiteX9" fmla="*/ 29848 w 660213"/>
              <a:gd name="connsiteY9" fmla="*/ 2783 h 1676247"/>
              <a:gd name="connsiteX10" fmla="*/ 172723 w 660213"/>
              <a:gd name="connsiteY10" fmla="*/ 902896 h 1676247"/>
              <a:gd name="connsiteX11" fmla="*/ 187011 w 660213"/>
              <a:gd name="connsiteY11" fmla="*/ 588571 h 167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213" h="1676247">
                <a:moveTo>
                  <a:pt x="187011" y="588571"/>
                </a:moveTo>
                <a:cubicBezTo>
                  <a:pt x="241780" y="662390"/>
                  <a:pt x="425136" y="1171977"/>
                  <a:pt x="501336" y="1345808"/>
                </a:cubicBezTo>
                <a:cubicBezTo>
                  <a:pt x="577536" y="1519639"/>
                  <a:pt x="629924" y="1610127"/>
                  <a:pt x="644211" y="1631558"/>
                </a:cubicBezTo>
                <a:cubicBezTo>
                  <a:pt x="658498" y="1652989"/>
                  <a:pt x="587061" y="1467252"/>
                  <a:pt x="587061" y="1474396"/>
                </a:cubicBezTo>
                <a:cubicBezTo>
                  <a:pt x="587061" y="1481540"/>
                  <a:pt x="701361" y="1698233"/>
                  <a:pt x="644211" y="1674421"/>
                </a:cubicBezTo>
                <a:cubicBezTo>
                  <a:pt x="587061" y="1650609"/>
                  <a:pt x="351317" y="1472015"/>
                  <a:pt x="244161" y="1331521"/>
                </a:cubicBezTo>
                <a:cubicBezTo>
                  <a:pt x="137005" y="1191027"/>
                  <a:pt x="17942" y="898133"/>
                  <a:pt x="1273" y="831458"/>
                </a:cubicBezTo>
                <a:cubicBezTo>
                  <a:pt x="-15396" y="764783"/>
                  <a:pt x="137004" y="964808"/>
                  <a:pt x="144148" y="931471"/>
                </a:cubicBezTo>
                <a:cubicBezTo>
                  <a:pt x="151292" y="898134"/>
                  <a:pt x="63186" y="786214"/>
                  <a:pt x="44136" y="631433"/>
                </a:cubicBezTo>
                <a:cubicBezTo>
                  <a:pt x="25086" y="476652"/>
                  <a:pt x="8417" y="-42461"/>
                  <a:pt x="29848" y="2783"/>
                </a:cubicBezTo>
                <a:cubicBezTo>
                  <a:pt x="51279" y="48027"/>
                  <a:pt x="146529" y="805265"/>
                  <a:pt x="172723" y="902896"/>
                </a:cubicBezTo>
                <a:cubicBezTo>
                  <a:pt x="198917" y="1000527"/>
                  <a:pt x="132242" y="514752"/>
                  <a:pt x="187011" y="58857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A182929E-B3F2-6D07-29A4-1932C913F713}"/>
              </a:ext>
            </a:extLst>
          </p:cNvPr>
          <p:cNvSpPr/>
          <p:nvPr/>
        </p:nvSpPr>
        <p:spPr>
          <a:xfrm>
            <a:off x="3698022" y="4030527"/>
            <a:ext cx="1150829" cy="548965"/>
          </a:xfrm>
          <a:custGeom>
            <a:avLst/>
            <a:gdLst>
              <a:gd name="connsiteX0" fmla="*/ 2441 w 1150829"/>
              <a:gd name="connsiteY0" fmla="*/ 370023 h 548965"/>
              <a:gd name="connsiteX1" fmla="*/ 359628 w 1150829"/>
              <a:gd name="connsiteY1" fmla="*/ 69986 h 548965"/>
              <a:gd name="connsiteX2" fmla="*/ 702528 w 1150829"/>
              <a:gd name="connsiteY2" fmla="*/ 155711 h 548965"/>
              <a:gd name="connsiteX3" fmla="*/ 645378 w 1150829"/>
              <a:gd name="connsiteY3" fmla="*/ 12836 h 548965"/>
              <a:gd name="connsiteX4" fmla="*/ 1145441 w 1150829"/>
              <a:gd name="connsiteY4" fmla="*/ 541473 h 548965"/>
              <a:gd name="connsiteX5" fmla="*/ 888266 w 1150829"/>
              <a:gd name="connsiteY5" fmla="*/ 312873 h 548965"/>
              <a:gd name="connsiteX6" fmla="*/ 545366 w 1150829"/>
              <a:gd name="connsiteY6" fmla="*/ 155711 h 548965"/>
              <a:gd name="connsiteX7" fmla="*/ 2441 w 1150829"/>
              <a:gd name="connsiteY7" fmla="*/ 370023 h 54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829" h="548965">
                <a:moveTo>
                  <a:pt x="2441" y="370023"/>
                </a:moveTo>
                <a:cubicBezTo>
                  <a:pt x="-28515" y="355735"/>
                  <a:pt x="242947" y="105705"/>
                  <a:pt x="359628" y="69986"/>
                </a:cubicBezTo>
                <a:cubicBezTo>
                  <a:pt x="476309" y="34267"/>
                  <a:pt x="654903" y="165236"/>
                  <a:pt x="702528" y="155711"/>
                </a:cubicBezTo>
                <a:cubicBezTo>
                  <a:pt x="750153" y="146186"/>
                  <a:pt x="571559" y="-51458"/>
                  <a:pt x="645378" y="12836"/>
                </a:cubicBezTo>
                <a:cubicBezTo>
                  <a:pt x="719197" y="77130"/>
                  <a:pt x="1104960" y="491467"/>
                  <a:pt x="1145441" y="541473"/>
                </a:cubicBezTo>
                <a:cubicBezTo>
                  <a:pt x="1185922" y="591479"/>
                  <a:pt x="988278" y="377167"/>
                  <a:pt x="888266" y="312873"/>
                </a:cubicBezTo>
                <a:cubicBezTo>
                  <a:pt x="788254" y="248579"/>
                  <a:pt x="690622" y="148567"/>
                  <a:pt x="545366" y="155711"/>
                </a:cubicBezTo>
                <a:cubicBezTo>
                  <a:pt x="400110" y="162855"/>
                  <a:pt x="33397" y="384311"/>
                  <a:pt x="2441" y="3700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27BD8275-D20B-5B93-661F-ABF22FE71D23}"/>
              </a:ext>
            </a:extLst>
          </p:cNvPr>
          <p:cNvSpPr/>
          <p:nvPr/>
        </p:nvSpPr>
        <p:spPr>
          <a:xfrm>
            <a:off x="2600669" y="3951379"/>
            <a:ext cx="614823" cy="606529"/>
          </a:xfrm>
          <a:custGeom>
            <a:avLst/>
            <a:gdLst>
              <a:gd name="connsiteX0" fmla="*/ 56806 w 614823"/>
              <a:gd name="connsiteY0" fmla="*/ 191996 h 606529"/>
              <a:gd name="connsiteX1" fmla="*/ 328269 w 614823"/>
              <a:gd name="connsiteY1" fmla="*/ 220571 h 606529"/>
              <a:gd name="connsiteX2" fmla="*/ 528294 w 614823"/>
              <a:gd name="connsiteY2" fmla="*/ 463459 h 606529"/>
              <a:gd name="connsiteX3" fmla="*/ 599731 w 614823"/>
              <a:gd name="connsiteY3" fmla="*/ 606334 h 606529"/>
              <a:gd name="connsiteX4" fmla="*/ 614019 w 614823"/>
              <a:gd name="connsiteY4" fmla="*/ 434884 h 606529"/>
              <a:gd name="connsiteX5" fmla="*/ 585444 w 614823"/>
              <a:gd name="connsiteY5" fmla="*/ 306296 h 606529"/>
              <a:gd name="connsiteX6" fmla="*/ 442569 w 614823"/>
              <a:gd name="connsiteY6" fmla="*/ 6259 h 606529"/>
              <a:gd name="connsiteX7" fmla="*/ 399706 w 614823"/>
              <a:gd name="connsiteY7" fmla="*/ 106271 h 606529"/>
              <a:gd name="connsiteX8" fmla="*/ 28231 w 614823"/>
              <a:gd name="connsiteY8" fmla="*/ 149134 h 606529"/>
              <a:gd name="connsiteX9" fmla="*/ 56806 w 614823"/>
              <a:gd name="connsiteY9" fmla="*/ 191996 h 6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823" h="606529">
                <a:moveTo>
                  <a:pt x="56806" y="191996"/>
                </a:moveTo>
                <a:cubicBezTo>
                  <a:pt x="106812" y="203902"/>
                  <a:pt x="249688" y="175327"/>
                  <a:pt x="328269" y="220571"/>
                </a:cubicBezTo>
                <a:cubicBezTo>
                  <a:pt x="406850" y="265815"/>
                  <a:pt x="483050" y="399165"/>
                  <a:pt x="528294" y="463459"/>
                </a:cubicBezTo>
                <a:cubicBezTo>
                  <a:pt x="573538" y="527753"/>
                  <a:pt x="585443" y="611097"/>
                  <a:pt x="599731" y="606334"/>
                </a:cubicBezTo>
                <a:cubicBezTo>
                  <a:pt x="614019" y="601571"/>
                  <a:pt x="616400" y="484890"/>
                  <a:pt x="614019" y="434884"/>
                </a:cubicBezTo>
                <a:cubicBezTo>
                  <a:pt x="611638" y="384878"/>
                  <a:pt x="614019" y="377734"/>
                  <a:pt x="585444" y="306296"/>
                </a:cubicBezTo>
                <a:cubicBezTo>
                  <a:pt x="556869" y="234859"/>
                  <a:pt x="442569" y="6259"/>
                  <a:pt x="442569" y="6259"/>
                </a:cubicBezTo>
                <a:cubicBezTo>
                  <a:pt x="411613" y="-27078"/>
                  <a:pt x="468762" y="82459"/>
                  <a:pt x="399706" y="106271"/>
                </a:cubicBezTo>
                <a:cubicBezTo>
                  <a:pt x="330650" y="130083"/>
                  <a:pt x="83000" y="141990"/>
                  <a:pt x="28231" y="149134"/>
                </a:cubicBezTo>
                <a:cubicBezTo>
                  <a:pt x="-26538" y="156278"/>
                  <a:pt x="6800" y="180090"/>
                  <a:pt x="56806" y="1919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07EC1AE5-52EE-D45A-F62B-AA158178E577}"/>
              </a:ext>
            </a:extLst>
          </p:cNvPr>
          <p:cNvSpPr/>
          <p:nvPr/>
        </p:nvSpPr>
        <p:spPr>
          <a:xfrm>
            <a:off x="3157528" y="5800099"/>
            <a:ext cx="1870030" cy="952018"/>
          </a:xfrm>
          <a:custGeom>
            <a:avLst/>
            <a:gdLst>
              <a:gd name="connsiteX0" fmla="*/ 10 w 1870030"/>
              <a:gd name="connsiteY0" fmla="*/ 943601 h 952018"/>
              <a:gd name="connsiteX1" fmla="*/ 614372 w 1870030"/>
              <a:gd name="connsiteY1" fmla="*/ 400676 h 952018"/>
              <a:gd name="connsiteX2" fmla="*/ 1328747 w 1870030"/>
              <a:gd name="connsiteY2" fmla="*/ 400676 h 952018"/>
              <a:gd name="connsiteX3" fmla="*/ 957272 w 1870030"/>
              <a:gd name="connsiteY3" fmla="*/ 457826 h 952018"/>
              <a:gd name="connsiteX4" fmla="*/ 1857385 w 1870030"/>
              <a:gd name="connsiteY4" fmla="*/ 626 h 952018"/>
              <a:gd name="connsiteX5" fmla="*/ 1414472 w 1870030"/>
              <a:gd name="connsiteY5" fmla="*/ 372101 h 952018"/>
              <a:gd name="connsiteX6" fmla="*/ 442922 w 1870030"/>
              <a:gd name="connsiteY6" fmla="*/ 915026 h 952018"/>
              <a:gd name="connsiteX7" fmla="*/ 628660 w 1870030"/>
              <a:gd name="connsiteY7" fmla="*/ 743576 h 952018"/>
              <a:gd name="connsiteX8" fmla="*/ 10 w 1870030"/>
              <a:gd name="connsiteY8" fmla="*/ 943601 h 95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0030" h="952018">
                <a:moveTo>
                  <a:pt x="10" y="943601"/>
                </a:moveTo>
                <a:cubicBezTo>
                  <a:pt x="-2371" y="886451"/>
                  <a:pt x="392916" y="491163"/>
                  <a:pt x="614372" y="400676"/>
                </a:cubicBezTo>
                <a:cubicBezTo>
                  <a:pt x="835828" y="310188"/>
                  <a:pt x="1271597" y="391151"/>
                  <a:pt x="1328747" y="400676"/>
                </a:cubicBezTo>
                <a:cubicBezTo>
                  <a:pt x="1385897" y="410201"/>
                  <a:pt x="869166" y="524501"/>
                  <a:pt x="957272" y="457826"/>
                </a:cubicBezTo>
                <a:cubicBezTo>
                  <a:pt x="1045378" y="391151"/>
                  <a:pt x="1781185" y="14913"/>
                  <a:pt x="1857385" y="626"/>
                </a:cubicBezTo>
                <a:cubicBezTo>
                  <a:pt x="1933585" y="-13662"/>
                  <a:pt x="1650216" y="219701"/>
                  <a:pt x="1414472" y="372101"/>
                </a:cubicBezTo>
                <a:cubicBezTo>
                  <a:pt x="1178728" y="524501"/>
                  <a:pt x="573891" y="853114"/>
                  <a:pt x="442922" y="915026"/>
                </a:cubicBezTo>
                <a:cubicBezTo>
                  <a:pt x="311953" y="976938"/>
                  <a:pt x="695335" y="738813"/>
                  <a:pt x="628660" y="743576"/>
                </a:cubicBezTo>
                <a:cubicBezTo>
                  <a:pt x="561985" y="748338"/>
                  <a:pt x="2391" y="1000751"/>
                  <a:pt x="10" y="943601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3979D125-CD04-0ECA-430B-BABFF3A3FF15}"/>
              </a:ext>
            </a:extLst>
          </p:cNvPr>
          <p:cNvSpPr/>
          <p:nvPr/>
        </p:nvSpPr>
        <p:spPr>
          <a:xfrm>
            <a:off x="4396781" y="1746378"/>
            <a:ext cx="490443" cy="2746304"/>
          </a:xfrm>
          <a:custGeom>
            <a:avLst/>
            <a:gdLst>
              <a:gd name="connsiteX0" fmla="*/ 460969 w 490443"/>
              <a:gd name="connsiteY0" fmla="*/ 39560 h 2746304"/>
              <a:gd name="connsiteX1" fmla="*/ 460969 w 490443"/>
              <a:gd name="connsiteY1" fmla="*/ 110997 h 2746304"/>
              <a:gd name="connsiteX2" fmla="*/ 218082 w 490443"/>
              <a:gd name="connsiteY2" fmla="*/ 739647 h 2746304"/>
              <a:gd name="connsiteX3" fmla="*/ 218082 w 490443"/>
              <a:gd name="connsiteY3" fmla="*/ 1439735 h 2746304"/>
              <a:gd name="connsiteX4" fmla="*/ 132357 w 490443"/>
              <a:gd name="connsiteY4" fmla="*/ 1211135 h 2746304"/>
              <a:gd name="connsiteX5" fmla="*/ 346669 w 490443"/>
              <a:gd name="connsiteY5" fmla="*/ 2697035 h 2746304"/>
              <a:gd name="connsiteX6" fmla="*/ 332382 w 490443"/>
              <a:gd name="connsiteY6" fmla="*/ 2296985 h 2746304"/>
              <a:gd name="connsiteX7" fmla="*/ 203794 w 490443"/>
              <a:gd name="connsiteY7" fmla="*/ 1368297 h 2746304"/>
              <a:gd name="connsiteX8" fmla="*/ 3769 w 490443"/>
              <a:gd name="connsiteY8" fmla="*/ 411035 h 2746304"/>
              <a:gd name="connsiteX9" fmla="*/ 75207 w 490443"/>
              <a:gd name="connsiteY9" fmla="*/ 868235 h 2746304"/>
              <a:gd name="connsiteX10" fmla="*/ 103782 w 490443"/>
              <a:gd name="connsiteY10" fmla="*/ 625347 h 2746304"/>
              <a:gd name="connsiteX11" fmla="*/ 160932 w 490443"/>
              <a:gd name="connsiteY11" fmla="*/ 825372 h 2746304"/>
              <a:gd name="connsiteX12" fmla="*/ 160932 w 490443"/>
              <a:gd name="connsiteY12" fmla="*/ 468185 h 2746304"/>
              <a:gd name="connsiteX13" fmla="*/ 189507 w 490443"/>
              <a:gd name="connsiteY13" fmla="*/ 996822 h 2746304"/>
              <a:gd name="connsiteX14" fmla="*/ 232369 w 490443"/>
              <a:gd name="connsiteY14" fmla="*/ 668210 h 2746304"/>
              <a:gd name="connsiteX15" fmla="*/ 232369 w 490443"/>
              <a:gd name="connsiteY15" fmla="*/ 539622 h 2746304"/>
              <a:gd name="connsiteX16" fmla="*/ 460969 w 490443"/>
              <a:gd name="connsiteY16" fmla="*/ 39560 h 27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0443" h="2746304">
                <a:moveTo>
                  <a:pt x="460969" y="39560"/>
                </a:moveTo>
                <a:cubicBezTo>
                  <a:pt x="499069" y="-31878"/>
                  <a:pt x="501450" y="-5684"/>
                  <a:pt x="460969" y="110997"/>
                </a:cubicBezTo>
                <a:cubicBezTo>
                  <a:pt x="420488" y="227678"/>
                  <a:pt x="258563" y="518191"/>
                  <a:pt x="218082" y="739647"/>
                </a:cubicBezTo>
                <a:cubicBezTo>
                  <a:pt x="177601" y="961103"/>
                  <a:pt x="232369" y="1361154"/>
                  <a:pt x="218082" y="1439735"/>
                </a:cubicBezTo>
                <a:cubicBezTo>
                  <a:pt x="203795" y="1518316"/>
                  <a:pt x="110926" y="1001585"/>
                  <a:pt x="132357" y="1211135"/>
                </a:cubicBezTo>
                <a:cubicBezTo>
                  <a:pt x="153788" y="1420685"/>
                  <a:pt x="313332" y="2516060"/>
                  <a:pt x="346669" y="2697035"/>
                </a:cubicBezTo>
                <a:cubicBezTo>
                  <a:pt x="380006" y="2878010"/>
                  <a:pt x="356194" y="2518441"/>
                  <a:pt x="332382" y="2296985"/>
                </a:cubicBezTo>
                <a:cubicBezTo>
                  <a:pt x="308570" y="2075529"/>
                  <a:pt x="258563" y="1682622"/>
                  <a:pt x="203794" y="1368297"/>
                </a:cubicBezTo>
                <a:cubicBezTo>
                  <a:pt x="149025" y="1053972"/>
                  <a:pt x="25200" y="494379"/>
                  <a:pt x="3769" y="411035"/>
                </a:cubicBezTo>
                <a:cubicBezTo>
                  <a:pt x="-17662" y="327691"/>
                  <a:pt x="58538" y="832516"/>
                  <a:pt x="75207" y="868235"/>
                </a:cubicBezTo>
                <a:cubicBezTo>
                  <a:pt x="91876" y="903954"/>
                  <a:pt x="89494" y="632491"/>
                  <a:pt x="103782" y="625347"/>
                </a:cubicBezTo>
                <a:cubicBezTo>
                  <a:pt x="118069" y="618203"/>
                  <a:pt x="151407" y="851565"/>
                  <a:pt x="160932" y="825372"/>
                </a:cubicBezTo>
                <a:cubicBezTo>
                  <a:pt x="170457" y="799179"/>
                  <a:pt x="156170" y="439610"/>
                  <a:pt x="160932" y="468185"/>
                </a:cubicBezTo>
                <a:cubicBezTo>
                  <a:pt x="165694" y="496760"/>
                  <a:pt x="177601" y="963484"/>
                  <a:pt x="189507" y="996822"/>
                </a:cubicBezTo>
                <a:cubicBezTo>
                  <a:pt x="201413" y="1030160"/>
                  <a:pt x="225225" y="744410"/>
                  <a:pt x="232369" y="668210"/>
                </a:cubicBezTo>
                <a:cubicBezTo>
                  <a:pt x="239513" y="592010"/>
                  <a:pt x="191888" y="642016"/>
                  <a:pt x="232369" y="539622"/>
                </a:cubicBezTo>
                <a:cubicBezTo>
                  <a:pt x="272850" y="437228"/>
                  <a:pt x="422869" y="110998"/>
                  <a:pt x="460969" y="395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517972B0-EABA-CAC6-F161-46371145F6AD}"/>
              </a:ext>
            </a:extLst>
          </p:cNvPr>
          <p:cNvSpPr/>
          <p:nvPr/>
        </p:nvSpPr>
        <p:spPr>
          <a:xfrm>
            <a:off x="3327299" y="6246426"/>
            <a:ext cx="2645183" cy="880278"/>
          </a:xfrm>
          <a:custGeom>
            <a:avLst/>
            <a:gdLst>
              <a:gd name="connsiteX0" fmla="*/ 15976 w 2645183"/>
              <a:gd name="connsiteY0" fmla="*/ 868749 h 880278"/>
              <a:gd name="connsiteX1" fmla="*/ 2530576 w 2645183"/>
              <a:gd name="connsiteY1" fmla="*/ 40074 h 880278"/>
              <a:gd name="connsiteX2" fmla="*/ 2116239 w 2645183"/>
              <a:gd name="connsiteY2" fmla="*/ 197237 h 880278"/>
              <a:gd name="connsiteX3" fmla="*/ 1201839 w 2645183"/>
              <a:gd name="connsiteY3" fmla="*/ 783024 h 880278"/>
              <a:gd name="connsiteX4" fmla="*/ 1444726 w 2645183"/>
              <a:gd name="connsiteY4" fmla="*/ 540137 h 880278"/>
              <a:gd name="connsiteX5" fmla="*/ 15976 w 2645183"/>
              <a:gd name="connsiteY5" fmla="*/ 868749 h 8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5183" h="880278">
                <a:moveTo>
                  <a:pt x="15976" y="868749"/>
                </a:moveTo>
                <a:cubicBezTo>
                  <a:pt x="196951" y="785405"/>
                  <a:pt x="2180532" y="151993"/>
                  <a:pt x="2530576" y="40074"/>
                </a:cubicBezTo>
                <a:cubicBezTo>
                  <a:pt x="2880620" y="-71845"/>
                  <a:pt x="2337695" y="73412"/>
                  <a:pt x="2116239" y="197237"/>
                </a:cubicBezTo>
                <a:cubicBezTo>
                  <a:pt x="1894783" y="321062"/>
                  <a:pt x="1313758" y="725874"/>
                  <a:pt x="1201839" y="783024"/>
                </a:cubicBezTo>
                <a:cubicBezTo>
                  <a:pt x="1089920" y="840174"/>
                  <a:pt x="1642370" y="523468"/>
                  <a:pt x="1444726" y="540137"/>
                </a:cubicBezTo>
                <a:cubicBezTo>
                  <a:pt x="1247082" y="556806"/>
                  <a:pt x="-164999" y="952093"/>
                  <a:pt x="15976" y="86874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833AAC22-1AE6-CD2D-BD07-5DD216DA0162}"/>
              </a:ext>
            </a:extLst>
          </p:cNvPr>
          <p:cNvSpPr/>
          <p:nvPr/>
        </p:nvSpPr>
        <p:spPr>
          <a:xfrm>
            <a:off x="3456755" y="6949314"/>
            <a:ext cx="648355" cy="2067704"/>
          </a:xfrm>
          <a:custGeom>
            <a:avLst/>
            <a:gdLst>
              <a:gd name="connsiteX0" fmla="*/ 820 w 648355"/>
              <a:gd name="connsiteY0" fmla="*/ 8699 h 2067704"/>
              <a:gd name="connsiteX1" fmla="*/ 458020 w 648355"/>
              <a:gd name="connsiteY1" fmla="*/ 265874 h 2067704"/>
              <a:gd name="connsiteX2" fmla="*/ 443733 w 648355"/>
              <a:gd name="connsiteY2" fmla="*/ 794511 h 2067704"/>
              <a:gd name="connsiteX3" fmla="*/ 643758 w 648355"/>
              <a:gd name="connsiteY3" fmla="*/ 1523174 h 2067704"/>
              <a:gd name="connsiteX4" fmla="*/ 586608 w 648355"/>
              <a:gd name="connsiteY4" fmla="*/ 1423161 h 2067704"/>
              <a:gd name="connsiteX5" fmla="*/ 615183 w 648355"/>
              <a:gd name="connsiteY5" fmla="*/ 2066099 h 2067704"/>
              <a:gd name="connsiteX6" fmla="*/ 429445 w 648355"/>
              <a:gd name="connsiteY6" fmla="*/ 1580324 h 2067704"/>
              <a:gd name="connsiteX7" fmla="*/ 272283 w 648355"/>
              <a:gd name="connsiteY7" fmla="*/ 794511 h 2067704"/>
              <a:gd name="connsiteX8" fmla="*/ 143695 w 648355"/>
              <a:gd name="connsiteY8" fmla="*/ 523049 h 2067704"/>
              <a:gd name="connsiteX9" fmla="*/ 57970 w 648355"/>
              <a:gd name="connsiteY9" fmla="*/ 323024 h 2067704"/>
              <a:gd name="connsiteX10" fmla="*/ 586608 w 648355"/>
              <a:gd name="connsiteY10" fmla="*/ 565911 h 2067704"/>
              <a:gd name="connsiteX11" fmla="*/ 820 w 648355"/>
              <a:gd name="connsiteY11" fmla="*/ 8699 h 206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8355" h="2067704">
                <a:moveTo>
                  <a:pt x="820" y="8699"/>
                </a:moveTo>
                <a:cubicBezTo>
                  <a:pt x="-20611" y="-41307"/>
                  <a:pt x="384201" y="134905"/>
                  <a:pt x="458020" y="265874"/>
                </a:cubicBezTo>
                <a:cubicBezTo>
                  <a:pt x="531839" y="396843"/>
                  <a:pt x="412777" y="584961"/>
                  <a:pt x="443733" y="794511"/>
                </a:cubicBezTo>
                <a:cubicBezTo>
                  <a:pt x="474689" y="1004061"/>
                  <a:pt x="619946" y="1418399"/>
                  <a:pt x="643758" y="1523174"/>
                </a:cubicBezTo>
                <a:cubicBezTo>
                  <a:pt x="667571" y="1627949"/>
                  <a:pt x="591370" y="1332674"/>
                  <a:pt x="586608" y="1423161"/>
                </a:cubicBezTo>
                <a:cubicBezTo>
                  <a:pt x="581846" y="1513648"/>
                  <a:pt x="641377" y="2039905"/>
                  <a:pt x="615183" y="2066099"/>
                </a:cubicBezTo>
                <a:cubicBezTo>
                  <a:pt x="588989" y="2092293"/>
                  <a:pt x="486595" y="1792255"/>
                  <a:pt x="429445" y="1580324"/>
                </a:cubicBezTo>
                <a:cubicBezTo>
                  <a:pt x="372295" y="1368393"/>
                  <a:pt x="319908" y="970724"/>
                  <a:pt x="272283" y="794511"/>
                </a:cubicBezTo>
                <a:cubicBezTo>
                  <a:pt x="224658" y="618299"/>
                  <a:pt x="179414" y="601630"/>
                  <a:pt x="143695" y="523049"/>
                </a:cubicBezTo>
                <a:cubicBezTo>
                  <a:pt x="107976" y="444468"/>
                  <a:pt x="-15849" y="315880"/>
                  <a:pt x="57970" y="323024"/>
                </a:cubicBezTo>
                <a:cubicBezTo>
                  <a:pt x="131789" y="330168"/>
                  <a:pt x="588989" y="615917"/>
                  <a:pt x="586608" y="565911"/>
                </a:cubicBezTo>
                <a:cubicBezTo>
                  <a:pt x="584227" y="515905"/>
                  <a:pt x="22251" y="58705"/>
                  <a:pt x="820" y="8699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B3937DF7-6A15-312C-F396-91FC5D8081A0}"/>
              </a:ext>
            </a:extLst>
          </p:cNvPr>
          <p:cNvSpPr/>
          <p:nvPr/>
        </p:nvSpPr>
        <p:spPr>
          <a:xfrm>
            <a:off x="4827497" y="6457276"/>
            <a:ext cx="1262679" cy="2829709"/>
          </a:xfrm>
          <a:custGeom>
            <a:avLst/>
            <a:gdLst>
              <a:gd name="connsiteX0" fmla="*/ 644616 w 1262679"/>
              <a:gd name="connsiteY0" fmla="*/ 674 h 2829709"/>
              <a:gd name="connsiteX1" fmla="*/ 173128 w 1262679"/>
              <a:gd name="connsiteY1" fmla="*/ 643612 h 2829709"/>
              <a:gd name="connsiteX2" fmla="*/ 387441 w 1262679"/>
              <a:gd name="connsiteY2" fmla="*/ 1015087 h 2829709"/>
              <a:gd name="connsiteX3" fmla="*/ 244566 w 1262679"/>
              <a:gd name="connsiteY3" fmla="*/ 1000799 h 2829709"/>
              <a:gd name="connsiteX4" fmla="*/ 573178 w 1262679"/>
              <a:gd name="connsiteY4" fmla="*/ 1486574 h 2829709"/>
              <a:gd name="connsiteX5" fmla="*/ 158841 w 1262679"/>
              <a:gd name="connsiteY5" fmla="*/ 2129512 h 2829709"/>
              <a:gd name="connsiteX6" fmla="*/ 344578 w 1262679"/>
              <a:gd name="connsiteY6" fmla="*/ 2115224 h 2829709"/>
              <a:gd name="connsiteX7" fmla="*/ 1678 w 1262679"/>
              <a:gd name="connsiteY7" fmla="*/ 2829599 h 2829709"/>
              <a:gd name="connsiteX8" fmla="*/ 516028 w 1262679"/>
              <a:gd name="connsiteY8" fmla="*/ 2058074 h 2829709"/>
              <a:gd name="connsiteX9" fmla="*/ 1258978 w 1262679"/>
              <a:gd name="connsiteY9" fmla="*/ 1172249 h 2829709"/>
              <a:gd name="connsiteX10" fmla="*/ 801778 w 1262679"/>
              <a:gd name="connsiteY10" fmla="*/ 772199 h 2829709"/>
              <a:gd name="connsiteX11" fmla="*/ 787491 w 1262679"/>
              <a:gd name="connsiteY11" fmla="*/ 1286549 h 2829709"/>
              <a:gd name="connsiteX12" fmla="*/ 587466 w 1262679"/>
              <a:gd name="connsiteY12" fmla="*/ 657899 h 2829709"/>
              <a:gd name="connsiteX13" fmla="*/ 416016 w 1262679"/>
              <a:gd name="connsiteY13" fmla="*/ 772199 h 2829709"/>
              <a:gd name="connsiteX14" fmla="*/ 644616 w 1262679"/>
              <a:gd name="connsiteY14" fmla="*/ 674 h 282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2679" h="2829709">
                <a:moveTo>
                  <a:pt x="644616" y="674"/>
                </a:moveTo>
                <a:cubicBezTo>
                  <a:pt x="604135" y="-20757"/>
                  <a:pt x="215990" y="474543"/>
                  <a:pt x="173128" y="643612"/>
                </a:cubicBezTo>
                <a:cubicBezTo>
                  <a:pt x="130266" y="812681"/>
                  <a:pt x="375535" y="955556"/>
                  <a:pt x="387441" y="1015087"/>
                </a:cubicBezTo>
                <a:cubicBezTo>
                  <a:pt x="399347" y="1074618"/>
                  <a:pt x="213610" y="922218"/>
                  <a:pt x="244566" y="1000799"/>
                </a:cubicBezTo>
                <a:cubicBezTo>
                  <a:pt x="275522" y="1079380"/>
                  <a:pt x="587465" y="1298455"/>
                  <a:pt x="573178" y="1486574"/>
                </a:cubicBezTo>
                <a:cubicBezTo>
                  <a:pt x="558891" y="1674693"/>
                  <a:pt x="196941" y="2024737"/>
                  <a:pt x="158841" y="2129512"/>
                </a:cubicBezTo>
                <a:cubicBezTo>
                  <a:pt x="120741" y="2234287"/>
                  <a:pt x="370772" y="1998543"/>
                  <a:pt x="344578" y="2115224"/>
                </a:cubicBezTo>
                <a:cubicBezTo>
                  <a:pt x="318384" y="2231905"/>
                  <a:pt x="-26897" y="2839124"/>
                  <a:pt x="1678" y="2829599"/>
                </a:cubicBezTo>
                <a:cubicBezTo>
                  <a:pt x="30253" y="2820074"/>
                  <a:pt x="306478" y="2334299"/>
                  <a:pt x="516028" y="2058074"/>
                </a:cubicBezTo>
                <a:cubicBezTo>
                  <a:pt x="725578" y="1781849"/>
                  <a:pt x="1211353" y="1386561"/>
                  <a:pt x="1258978" y="1172249"/>
                </a:cubicBezTo>
                <a:cubicBezTo>
                  <a:pt x="1306603" y="957937"/>
                  <a:pt x="880359" y="753149"/>
                  <a:pt x="801778" y="772199"/>
                </a:cubicBezTo>
                <a:cubicBezTo>
                  <a:pt x="723197" y="791249"/>
                  <a:pt x="823210" y="1305599"/>
                  <a:pt x="787491" y="1286549"/>
                </a:cubicBezTo>
                <a:cubicBezTo>
                  <a:pt x="751772" y="1267499"/>
                  <a:pt x="649379" y="743624"/>
                  <a:pt x="587466" y="657899"/>
                </a:cubicBezTo>
                <a:cubicBezTo>
                  <a:pt x="525553" y="572174"/>
                  <a:pt x="408872" y="879355"/>
                  <a:pt x="416016" y="772199"/>
                </a:cubicBezTo>
                <a:cubicBezTo>
                  <a:pt x="423160" y="665043"/>
                  <a:pt x="685097" y="22105"/>
                  <a:pt x="644616" y="67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A6E8290A-3BCA-B72A-78C8-C761D1EEA49B}"/>
              </a:ext>
            </a:extLst>
          </p:cNvPr>
          <p:cNvSpPr/>
          <p:nvPr/>
        </p:nvSpPr>
        <p:spPr>
          <a:xfrm>
            <a:off x="3623563" y="7020284"/>
            <a:ext cx="867771" cy="2138283"/>
          </a:xfrm>
          <a:custGeom>
            <a:avLst/>
            <a:gdLst>
              <a:gd name="connsiteX0" fmla="*/ 234062 w 867771"/>
              <a:gd name="connsiteY0" fmla="*/ 66316 h 2138283"/>
              <a:gd name="connsiteX1" fmla="*/ 319787 w 867771"/>
              <a:gd name="connsiteY1" fmla="*/ 237766 h 2138283"/>
              <a:gd name="connsiteX2" fmla="*/ 848425 w 867771"/>
              <a:gd name="connsiteY2" fmla="*/ 1666516 h 2138283"/>
              <a:gd name="connsiteX3" fmla="*/ 748412 w 867771"/>
              <a:gd name="connsiteY3" fmla="*/ 1123591 h 2138283"/>
              <a:gd name="connsiteX4" fmla="*/ 705550 w 867771"/>
              <a:gd name="connsiteY4" fmla="*/ 1609366 h 2138283"/>
              <a:gd name="connsiteX5" fmla="*/ 5462 w 867771"/>
              <a:gd name="connsiteY5" fmla="*/ 2138004 h 2138283"/>
              <a:gd name="connsiteX6" fmla="*/ 376937 w 867771"/>
              <a:gd name="connsiteY6" fmla="*/ 1537929 h 2138283"/>
              <a:gd name="connsiteX7" fmla="*/ 319787 w 867771"/>
              <a:gd name="connsiteY7" fmla="*/ 952141 h 2138283"/>
              <a:gd name="connsiteX8" fmla="*/ 305500 w 867771"/>
              <a:gd name="connsiteY8" fmla="*/ 552091 h 2138283"/>
              <a:gd name="connsiteX9" fmla="*/ 419800 w 867771"/>
              <a:gd name="connsiteY9" fmla="*/ 923566 h 2138283"/>
              <a:gd name="connsiteX10" fmla="*/ 234062 w 867771"/>
              <a:gd name="connsiteY10" fmla="*/ 66316 h 213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7771" h="2138283">
                <a:moveTo>
                  <a:pt x="234062" y="66316"/>
                </a:moveTo>
                <a:cubicBezTo>
                  <a:pt x="217393" y="-47984"/>
                  <a:pt x="217393" y="-28934"/>
                  <a:pt x="319787" y="237766"/>
                </a:cubicBezTo>
                <a:cubicBezTo>
                  <a:pt x="422181" y="504466"/>
                  <a:pt x="776988" y="1518879"/>
                  <a:pt x="848425" y="1666516"/>
                </a:cubicBezTo>
                <a:cubicBezTo>
                  <a:pt x="919862" y="1814153"/>
                  <a:pt x="772225" y="1133116"/>
                  <a:pt x="748412" y="1123591"/>
                </a:cubicBezTo>
                <a:cubicBezTo>
                  <a:pt x="724600" y="1114066"/>
                  <a:pt x="829375" y="1440297"/>
                  <a:pt x="705550" y="1609366"/>
                </a:cubicBezTo>
                <a:cubicBezTo>
                  <a:pt x="581725" y="1778435"/>
                  <a:pt x="60231" y="2149910"/>
                  <a:pt x="5462" y="2138004"/>
                </a:cubicBezTo>
                <a:cubicBezTo>
                  <a:pt x="-49307" y="2126098"/>
                  <a:pt x="324550" y="1735573"/>
                  <a:pt x="376937" y="1537929"/>
                </a:cubicBezTo>
                <a:cubicBezTo>
                  <a:pt x="429325" y="1340285"/>
                  <a:pt x="331693" y="1116447"/>
                  <a:pt x="319787" y="952141"/>
                </a:cubicBezTo>
                <a:cubicBezTo>
                  <a:pt x="307881" y="787835"/>
                  <a:pt x="288831" y="556854"/>
                  <a:pt x="305500" y="552091"/>
                </a:cubicBezTo>
                <a:cubicBezTo>
                  <a:pt x="322169" y="547329"/>
                  <a:pt x="429325" y="1009291"/>
                  <a:pt x="419800" y="923566"/>
                </a:cubicBezTo>
                <a:cubicBezTo>
                  <a:pt x="410275" y="837841"/>
                  <a:pt x="250731" y="180616"/>
                  <a:pt x="234062" y="6631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5D73D838-29EF-CD79-9C91-5AFA1B9E5657}"/>
              </a:ext>
            </a:extLst>
          </p:cNvPr>
          <p:cNvSpPr/>
          <p:nvPr/>
        </p:nvSpPr>
        <p:spPr>
          <a:xfrm>
            <a:off x="912522" y="9187900"/>
            <a:ext cx="4238571" cy="2033399"/>
          </a:xfrm>
          <a:custGeom>
            <a:avLst/>
            <a:gdLst>
              <a:gd name="connsiteX0" fmla="*/ 1878 w 4238571"/>
              <a:gd name="connsiteY0" fmla="*/ 1842050 h 2033399"/>
              <a:gd name="connsiteX1" fmla="*/ 3216566 w 4238571"/>
              <a:gd name="connsiteY1" fmla="*/ 98975 h 2033399"/>
              <a:gd name="connsiteX2" fmla="*/ 3173703 w 4238571"/>
              <a:gd name="connsiteY2" fmla="*/ 213275 h 2033399"/>
              <a:gd name="connsiteX3" fmla="*/ 3373728 w 4238571"/>
              <a:gd name="connsiteY3" fmla="*/ 184700 h 2033399"/>
              <a:gd name="connsiteX4" fmla="*/ 3788066 w 4238571"/>
              <a:gd name="connsiteY4" fmla="*/ 1127675 h 2033399"/>
              <a:gd name="connsiteX5" fmla="*/ 4216691 w 4238571"/>
              <a:gd name="connsiteY5" fmla="*/ 1999213 h 2033399"/>
              <a:gd name="connsiteX6" fmla="*/ 4159541 w 4238571"/>
              <a:gd name="connsiteY6" fmla="*/ 1842050 h 2033399"/>
              <a:gd name="connsiteX7" fmla="*/ 4016666 w 4238571"/>
              <a:gd name="connsiteY7" fmla="*/ 1699175 h 2033399"/>
              <a:gd name="connsiteX8" fmla="*/ 3559466 w 4238571"/>
              <a:gd name="connsiteY8" fmla="*/ 1027663 h 2033399"/>
              <a:gd name="connsiteX9" fmla="*/ 3659478 w 4238571"/>
              <a:gd name="connsiteY9" fmla="*/ 1313413 h 2033399"/>
              <a:gd name="connsiteX10" fmla="*/ 3216566 w 4238571"/>
              <a:gd name="connsiteY10" fmla="*/ 584750 h 2033399"/>
              <a:gd name="connsiteX11" fmla="*/ 1444916 w 4238571"/>
              <a:gd name="connsiteY11" fmla="*/ 1456288 h 2033399"/>
              <a:gd name="connsiteX12" fmla="*/ 2730791 w 4238571"/>
              <a:gd name="connsiteY12" fmla="*/ 713338 h 2033399"/>
              <a:gd name="connsiteX13" fmla="*/ 1878 w 4238571"/>
              <a:gd name="connsiteY13" fmla="*/ 1842050 h 203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8571" h="2033399">
                <a:moveTo>
                  <a:pt x="1878" y="1842050"/>
                </a:moveTo>
                <a:cubicBezTo>
                  <a:pt x="82841" y="1739656"/>
                  <a:pt x="2687929" y="370437"/>
                  <a:pt x="3216566" y="98975"/>
                </a:cubicBezTo>
                <a:cubicBezTo>
                  <a:pt x="3745203" y="-172487"/>
                  <a:pt x="3147509" y="198988"/>
                  <a:pt x="3173703" y="213275"/>
                </a:cubicBezTo>
                <a:cubicBezTo>
                  <a:pt x="3199897" y="227562"/>
                  <a:pt x="3271334" y="32300"/>
                  <a:pt x="3373728" y="184700"/>
                </a:cubicBezTo>
                <a:cubicBezTo>
                  <a:pt x="3476122" y="337100"/>
                  <a:pt x="3647572" y="825256"/>
                  <a:pt x="3788066" y="1127675"/>
                </a:cubicBezTo>
                <a:cubicBezTo>
                  <a:pt x="3928560" y="1430094"/>
                  <a:pt x="4154778" y="1880150"/>
                  <a:pt x="4216691" y="1999213"/>
                </a:cubicBezTo>
                <a:cubicBezTo>
                  <a:pt x="4278604" y="2118276"/>
                  <a:pt x="4192879" y="1892056"/>
                  <a:pt x="4159541" y="1842050"/>
                </a:cubicBezTo>
                <a:cubicBezTo>
                  <a:pt x="4126204" y="1792044"/>
                  <a:pt x="4116679" y="1834906"/>
                  <a:pt x="4016666" y="1699175"/>
                </a:cubicBezTo>
                <a:cubicBezTo>
                  <a:pt x="3916654" y="1563444"/>
                  <a:pt x="3618997" y="1091957"/>
                  <a:pt x="3559466" y="1027663"/>
                </a:cubicBezTo>
                <a:cubicBezTo>
                  <a:pt x="3499935" y="963369"/>
                  <a:pt x="3716628" y="1387232"/>
                  <a:pt x="3659478" y="1313413"/>
                </a:cubicBezTo>
                <a:cubicBezTo>
                  <a:pt x="3602328" y="1239594"/>
                  <a:pt x="3585660" y="560938"/>
                  <a:pt x="3216566" y="584750"/>
                </a:cubicBezTo>
                <a:cubicBezTo>
                  <a:pt x="2847472" y="608562"/>
                  <a:pt x="1525878" y="1434857"/>
                  <a:pt x="1444916" y="1456288"/>
                </a:cubicBezTo>
                <a:cubicBezTo>
                  <a:pt x="1363954" y="1477719"/>
                  <a:pt x="2978441" y="646663"/>
                  <a:pt x="2730791" y="713338"/>
                </a:cubicBezTo>
                <a:cubicBezTo>
                  <a:pt x="2483141" y="780013"/>
                  <a:pt x="-79085" y="1944444"/>
                  <a:pt x="1878" y="1842050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17427523-C339-E83A-FD08-FC3E1F730FAC}"/>
              </a:ext>
            </a:extLst>
          </p:cNvPr>
          <p:cNvSpPr/>
          <p:nvPr/>
        </p:nvSpPr>
        <p:spPr>
          <a:xfrm>
            <a:off x="5157777" y="9563116"/>
            <a:ext cx="697944" cy="1423972"/>
          </a:xfrm>
          <a:custGeom>
            <a:avLst/>
            <a:gdLst>
              <a:gd name="connsiteX0" fmla="*/ 200036 w 697944"/>
              <a:gd name="connsiteY0" fmla="*/ 152384 h 1423972"/>
              <a:gd name="connsiteX1" fmla="*/ 500073 w 697944"/>
              <a:gd name="connsiteY1" fmla="*/ 1209659 h 1423972"/>
              <a:gd name="connsiteX2" fmla="*/ 500073 w 697944"/>
              <a:gd name="connsiteY2" fmla="*/ 1066784 h 1423972"/>
              <a:gd name="connsiteX3" fmla="*/ 671523 w 697944"/>
              <a:gd name="connsiteY3" fmla="*/ 1423972 h 1423972"/>
              <a:gd name="connsiteX4" fmla="*/ 685811 w 697944"/>
              <a:gd name="connsiteY4" fmla="*/ 1066784 h 1423972"/>
              <a:gd name="connsiteX5" fmla="*/ 557223 w 697944"/>
              <a:gd name="connsiteY5" fmla="*/ 180959 h 1423972"/>
              <a:gd name="connsiteX6" fmla="*/ 585798 w 697944"/>
              <a:gd name="connsiteY6" fmla="*/ 666734 h 1423972"/>
              <a:gd name="connsiteX7" fmla="*/ 457211 w 697944"/>
              <a:gd name="connsiteY7" fmla="*/ 38084 h 1423972"/>
              <a:gd name="connsiteX8" fmla="*/ 11 w 697944"/>
              <a:gd name="connsiteY8" fmla="*/ 66659 h 1423972"/>
              <a:gd name="connsiteX9" fmla="*/ 471498 w 697944"/>
              <a:gd name="connsiteY9" fmla="*/ 38084 h 1423972"/>
              <a:gd name="connsiteX10" fmla="*/ 200036 w 697944"/>
              <a:gd name="connsiteY10" fmla="*/ 152384 h 14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7944" h="1423972">
                <a:moveTo>
                  <a:pt x="200036" y="152384"/>
                </a:moveTo>
                <a:cubicBezTo>
                  <a:pt x="204798" y="347646"/>
                  <a:pt x="450067" y="1057259"/>
                  <a:pt x="500073" y="1209659"/>
                </a:cubicBezTo>
                <a:cubicBezTo>
                  <a:pt x="550079" y="1362059"/>
                  <a:pt x="471498" y="1031065"/>
                  <a:pt x="500073" y="1066784"/>
                </a:cubicBezTo>
                <a:cubicBezTo>
                  <a:pt x="528648" y="1102503"/>
                  <a:pt x="640567" y="1423972"/>
                  <a:pt x="671523" y="1423972"/>
                </a:cubicBezTo>
                <a:cubicBezTo>
                  <a:pt x="702479" y="1423972"/>
                  <a:pt x="704861" y="1273953"/>
                  <a:pt x="685811" y="1066784"/>
                </a:cubicBezTo>
                <a:cubicBezTo>
                  <a:pt x="666761" y="859615"/>
                  <a:pt x="573892" y="247634"/>
                  <a:pt x="557223" y="180959"/>
                </a:cubicBezTo>
                <a:cubicBezTo>
                  <a:pt x="540554" y="114284"/>
                  <a:pt x="602467" y="690547"/>
                  <a:pt x="585798" y="666734"/>
                </a:cubicBezTo>
                <a:cubicBezTo>
                  <a:pt x="569129" y="642921"/>
                  <a:pt x="554842" y="138096"/>
                  <a:pt x="457211" y="38084"/>
                </a:cubicBezTo>
                <a:cubicBezTo>
                  <a:pt x="359580" y="-61928"/>
                  <a:pt x="-2370" y="66659"/>
                  <a:pt x="11" y="66659"/>
                </a:cubicBezTo>
                <a:cubicBezTo>
                  <a:pt x="2392" y="66659"/>
                  <a:pt x="442923" y="19034"/>
                  <a:pt x="471498" y="38084"/>
                </a:cubicBezTo>
                <a:cubicBezTo>
                  <a:pt x="500073" y="57134"/>
                  <a:pt x="195274" y="-42878"/>
                  <a:pt x="200036" y="15238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9725078F-6930-8B58-B077-5D9AC50B8C49}"/>
              </a:ext>
            </a:extLst>
          </p:cNvPr>
          <p:cNvSpPr/>
          <p:nvPr/>
        </p:nvSpPr>
        <p:spPr>
          <a:xfrm>
            <a:off x="5187302" y="8972526"/>
            <a:ext cx="1428167" cy="2235566"/>
          </a:xfrm>
          <a:custGeom>
            <a:avLst/>
            <a:gdLst>
              <a:gd name="connsiteX0" fmla="*/ 13348 w 1428167"/>
              <a:gd name="connsiteY0" fmla="*/ 342924 h 2235566"/>
              <a:gd name="connsiteX1" fmla="*/ 970611 w 1428167"/>
              <a:gd name="connsiteY1" fmla="*/ 157187 h 2235566"/>
              <a:gd name="connsiteX2" fmla="*/ 913461 w 1428167"/>
              <a:gd name="connsiteY2" fmla="*/ 285774 h 2235566"/>
              <a:gd name="connsiteX3" fmla="*/ 1156348 w 1428167"/>
              <a:gd name="connsiteY3" fmla="*/ 2028849 h 2235566"/>
              <a:gd name="connsiteX4" fmla="*/ 1184923 w 1428167"/>
              <a:gd name="connsiteY4" fmla="*/ 1314474 h 2235566"/>
              <a:gd name="connsiteX5" fmla="*/ 1127773 w 1428167"/>
              <a:gd name="connsiteY5" fmla="*/ 671537 h 2235566"/>
              <a:gd name="connsiteX6" fmla="*/ 1399236 w 1428167"/>
              <a:gd name="connsiteY6" fmla="*/ 2171724 h 2235566"/>
              <a:gd name="connsiteX7" fmla="*/ 1384948 w 1428167"/>
              <a:gd name="connsiteY7" fmla="*/ 1771674 h 2235566"/>
              <a:gd name="connsiteX8" fmla="*/ 1084911 w 1428167"/>
              <a:gd name="connsiteY8" fmla="*/ 85749 h 2235566"/>
              <a:gd name="connsiteX9" fmla="*/ 899173 w 1428167"/>
              <a:gd name="connsiteY9" fmla="*/ 257199 h 2235566"/>
              <a:gd name="connsiteX10" fmla="*/ 441973 w 1428167"/>
              <a:gd name="connsiteY10" fmla="*/ 342924 h 2235566"/>
              <a:gd name="connsiteX11" fmla="*/ 13348 w 1428167"/>
              <a:gd name="connsiteY11" fmla="*/ 342924 h 223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8167" h="2235566">
                <a:moveTo>
                  <a:pt x="13348" y="342924"/>
                </a:moveTo>
                <a:cubicBezTo>
                  <a:pt x="101454" y="311968"/>
                  <a:pt x="820592" y="166712"/>
                  <a:pt x="970611" y="157187"/>
                </a:cubicBezTo>
                <a:cubicBezTo>
                  <a:pt x="1120630" y="147662"/>
                  <a:pt x="882505" y="-26170"/>
                  <a:pt x="913461" y="285774"/>
                </a:cubicBezTo>
                <a:cubicBezTo>
                  <a:pt x="944417" y="597718"/>
                  <a:pt x="1111104" y="1857399"/>
                  <a:pt x="1156348" y="2028849"/>
                </a:cubicBezTo>
                <a:cubicBezTo>
                  <a:pt x="1201592" y="2200299"/>
                  <a:pt x="1189685" y="1540693"/>
                  <a:pt x="1184923" y="1314474"/>
                </a:cubicBezTo>
                <a:cubicBezTo>
                  <a:pt x="1180161" y="1088255"/>
                  <a:pt x="1092054" y="528662"/>
                  <a:pt x="1127773" y="671537"/>
                </a:cubicBezTo>
                <a:cubicBezTo>
                  <a:pt x="1163492" y="814412"/>
                  <a:pt x="1356374" y="1988368"/>
                  <a:pt x="1399236" y="2171724"/>
                </a:cubicBezTo>
                <a:cubicBezTo>
                  <a:pt x="1442098" y="2355080"/>
                  <a:pt x="1437336" y="2119337"/>
                  <a:pt x="1384948" y="1771674"/>
                </a:cubicBezTo>
                <a:cubicBezTo>
                  <a:pt x="1332561" y="1424012"/>
                  <a:pt x="1165874" y="338161"/>
                  <a:pt x="1084911" y="85749"/>
                </a:cubicBezTo>
                <a:cubicBezTo>
                  <a:pt x="1003949" y="-166664"/>
                  <a:pt x="1006329" y="214337"/>
                  <a:pt x="899173" y="257199"/>
                </a:cubicBezTo>
                <a:cubicBezTo>
                  <a:pt x="792017" y="300061"/>
                  <a:pt x="587229" y="328637"/>
                  <a:pt x="441973" y="342924"/>
                </a:cubicBezTo>
                <a:cubicBezTo>
                  <a:pt x="296717" y="357211"/>
                  <a:pt x="-74758" y="373880"/>
                  <a:pt x="13348" y="34292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73" name="グループ化 1472">
            <a:extLst>
              <a:ext uri="{FF2B5EF4-FFF2-40B4-BE49-F238E27FC236}">
                <a16:creationId xmlns:a16="http://schemas.microsoft.com/office/drawing/2014/main" id="{88949617-61C5-15A7-C767-A231FD313C7F}"/>
              </a:ext>
            </a:extLst>
          </p:cNvPr>
          <p:cNvGrpSpPr/>
          <p:nvPr/>
        </p:nvGrpSpPr>
        <p:grpSpPr>
          <a:xfrm rot="19984355">
            <a:off x="1312804" y="10614251"/>
            <a:ext cx="3426189" cy="929909"/>
            <a:chOff x="1131776" y="6325291"/>
            <a:chExt cx="7333317" cy="1990351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1474" name="フリーフォーム 1473">
              <a:extLst>
                <a:ext uri="{FF2B5EF4-FFF2-40B4-BE49-F238E27FC236}">
                  <a16:creationId xmlns:a16="http://schemas.microsoft.com/office/drawing/2014/main" id="{8ABAC291-7173-FC07-D4EF-07D0ABDEC66E}"/>
                </a:ext>
              </a:extLst>
            </p:cNvPr>
            <p:cNvSpPr/>
            <p:nvPr/>
          </p:nvSpPr>
          <p:spPr>
            <a:xfrm>
              <a:off x="1610924" y="6375537"/>
              <a:ext cx="184972" cy="813966"/>
            </a:xfrm>
            <a:custGeom>
              <a:avLst/>
              <a:gdLst>
                <a:gd name="connsiteX0" fmla="*/ 177318 w 184972"/>
                <a:gd name="connsiteY0" fmla="*/ 3140 h 813966"/>
                <a:gd name="connsiteX1" fmla="*/ 155195 w 184972"/>
                <a:gd name="connsiteY1" fmla="*/ 121128 h 813966"/>
                <a:gd name="connsiteX2" fmla="*/ 162570 w 184972"/>
                <a:gd name="connsiteY2" fmla="*/ 773744 h 813966"/>
                <a:gd name="connsiteX3" fmla="*/ 151508 w 184972"/>
                <a:gd name="connsiteY3" fmla="*/ 718437 h 813966"/>
                <a:gd name="connsiteX4" fmla="*/ 122011 w 184972"/>
                <a:gd name="connsiteY4" fmla="*/ 511960 h 813966"/>
                <a:gd name="connsiteX5" fmla="*/ 37208 w 184972"/>
                <a:gd name="connsiteY5" fmla="*/ 183808 h 813966"/>
                <a:gd name="connsiteX6" fmla="*/ 40895 w 184972"/>
                <a:gd name="connsiteY6" fmla="*/ 224366 h 813966"/>
                <a:gd name="connsiteX7" fmla="*/ 37208 w 184972"/>
                <a:gd name="connsiteY7" fmla="*/ 176434 h 813966"/>
                <a:gd name="connsiteX8" fmla="*/ 51957 w 184972"/>
                <a:gd name="connsiteY8" fmla="*/ 121128 h 813966"/>
                <a:gd name="connsiteX9" fmla="*/ 4024 w 184972"/>
                <a:gd name="connsiteY9" fmla="*/ 169060 h 813966"/>
                <a:gd name="connsiteX10" fmla="*/ 177318 w 184972"/>
                <a:gd name="connsiteY10" fmla="*/ 3140 h 81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972" h="813966">
                  <a:moveTo>
                    <a:pt x="177318" y="3140"/>
                  </a:moveTo>
                  <a:cubicBezTo>
                    <a:pt x="202513" y="-4849"/>
                    <a:pt x="157653" y="-7306"/>
                    <a:pt x="155195" y="121128"/>
                  </a:cubicBezTo>
                  <a:cubicBezTo>
                    <a:pt x="152737" y="249562"/>
                    <a:pt x="163184" y="674193"/>
                    <a:pt x="162570" y="773744"/>
                  </a:cubicBezTo>
                  <a:cubicBezTo>
                    <a:pt x="161956" y="873295"/>
                    <a:pt x="158268" y="762068"/>
                    <a:pt x="151508" y="718437"/>
                  </a:cubicBezTo>
                  <a:cubicBezTo>
                    <a:pt x="144748" y="674806"/>
                    <a:pt x="141061" y="601065"/>
                    <a:pt x="122011" y="511960"/>
                  </a:cubicBezTo>
                  <a:cubicBezTo>
                    <a:pt x="102961" y="422855"/>
                    <a:pt x="50727" y="231740"/>
                    <a:pt x="37208" y="183808"/>
                  </a:cubicBezTo>
                  <a:cubicBezTo>
                    <a:pt x="23689" y="135876"/>
                    <a:pt x="40895" y="225595"/>
                    <a:pt x="40895" y="224366"/>
                  </a:cubicBezTo>
                  <a:cubicBezTo>
                    <a:pt x="40895" y="223137"/>
                    <a:pt x="35364" y="193640"/>
                    <a:pt x="37208" y="176434"/>
                  </a:cubicBezTo>
                  <a:cubicBezTo>
                    <a:pt x="39052" y="159228"/>
                    <a:pt x="57488" y="122357"/>
                    <a:pt x="51957" y="121128"/>
                  </a:cubicBezTo>
                  <a:cubicBezTo>
                    <a:pt x="46426" y="119899"/>
                    <a:pt x="-16255" y="187495"/>
                    <a:pt x="4024" y="169060"/>
                  </a:cubicBezTo>
                  <a:cubicBezTo>
                    <a:pt x="24303" y="150625"/>
                    <a:pt x="152123" y="11129"/>
                    <a:pt x="177318" y="31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 1474">
              <a:extLst>
                <a:ext uri="{FF2B5EF4-FFF2-40B4-BE49-F238E27FC236}">
                  <a16:creationId xmlns:a16="http://schemas.microsoft.com/office/drawing/2014/main" id="{3EDE4AEE-96CB-F9E5-1E3D-58F025655663}"/>
                </a:ext>
              </a:extLst>
            </p:cNvPr>
            <p:cNvSpPr/>
            <p:nvPr/>
          </p:nvSpPr>
          <p:spPr>
            <a:xfrm>
              <a:off x="1343769" y="6383393"/>
              <a:ext cx="374885" cy="158524"/>
            </a:xfrm>
            <a:custGeom>
              <a:avLst/>
              <a:gdLst>
                <a:gd name="connsiteX0" fmla="*/ 374418 w 374885"/>
                <a:gd name="connsiteY0" fmla="*/ 128020 h 158524"/>
                <a:gd name="connsiteX1" fmla="*/ 278554 w 374885"/>
                <a:gd name="connsiteY1" fmla="*/ 76401 h 158524"/>
                <a:gd name="connsiteX2" fmla="*/ 186376 w 374885"/>
                <a:gd name="connsiteY2" fmla="*/ 2659 h 158524"/>
                <a:gd name="connsiteX3" fmla="*/ 2021 w 374885"/>
                <a:gd name="connsiteY3" fmla="*/ 17407 h 158524"/>
                <a:gd name="connsiteX4" fmla="*/ 83137 w 374885"/>
                <a:gd name="connsiteY4" fmla="*/ 28468 h 158524"/>
                <a:gd name="connsiteX5" fmla="*/ 204812 w 374885"/>
                <a:gd name="connsiteY5" fmla="*/ 46904 h 158524"/>
                <a:gd name="connsiteX6" fmla="*/ 311737 w 374885"/>
                <a:gd name="connsiteY6" fmla="*/ 153830 h 158524"/>
                <a:gd name="connsiteX7" fmla="*/ 374418 w 374885"/>
                <a:gd name="connsiteY7" fmla="*/ 128020 h 15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885" h="158524">
                  <a:moveTo>
                    <a:pt x="374418" y="128020"/>
                  </a:moveTo>
                  <a:cubicBezTo>
                    <a:pt x="368887" y="115115"/>
                    <a:pt x="309894" y="97294"/>
                    <a:pt x="278554" y="76401"/>
                  </a:cubicBezTo>
                  <a:cubicBezTo>
                    <a:pt x="247214" y="55508"/>
                    <a:pt x="232465" y="12491"/>
                    <a:pt x="186376" y="2659"/>
                  </a:cubicBezTo>
                  <a:cubicBezTo>
                    <a:pt x="140287" y="-7173"/>
                    <a:pt x="19227" y="13105"/>
                    <a:pt x="2021" y="17407"/>
                  </a:cubicBezTo>
                  <a:cubicBezTo>
                    <a:pt x="-15186" y="21708"/>
                    <a:pt x="83137" y="28468"/>
                    <a:pt x="83137" y="28468"/>
                  </a:cubicBezTo>
                  <a:cubicBezTo>
                    <a:pt x="116935" y="33384"/>
                    <a:pt x="166712" y="26010"/>
                    <a:pt x="204812" y="46904"/>
                  </a:cubicBezTo>
                  <a:cubicBezTo>
                    <a:pt x="242912" y="67798"/>
                    <a:pt x="288386" y="137853"/>
                    <a:pt x="311737" y="153830"/>
                  </a:cubicBezTo>
                  <a:cubicBezTo>
                    <a:pt x="335088" y="169807"/>
                    <a:pt x="379949" y="140925"/>
                    <a:pt x="374418" y="1280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 1475">
              <a:extLst>
                <a:ext uri="{FF2B5EF4-FFF2-40B4-BE49-F238E27FC236}">
                  <a16:creationId xmlns:a16="http://schemas.microsoft.com/office/drawing/2014/main" id="{CE88E5BC-8865-316B-9E76-DE5647C798AB}"/>
                </a:ext>
              </a:extLst>
            </p:cNvPr>
            <p:cNvSpPr/>
            <p:nvPr/>
          </p:nvSpPr>
          <p:spPr>
            <a:xfrm>
              <a:off x="1131776" y="6336451"/>
              <a:ext cx="333951" cy="1956853"/>
            </a:xfrm>
            <a:custGeom>
              <a:avLst/>
              <a:gdLst>
                <a:gd name="connsiteX0" fmla="*/ 324627 w 333951"/>
                <a:gd name="connsiteY0" fmla="*/ 23791 h 1956853"/>
                <a:gd name="connsiteX1" fmla="*/ 125524 w 333951"/>
                <a:gd name="connsiteY1" fmla="*/ 230268 h 1956853"/>
                <a:gd name="connsiteX2" fmla="*/ 3850 w 333951"/>
                <a:gd name="connsiteY2" fmla="*/ 543672 h 1956853"/>
                <a:gd name="connsiteX3" fmla="*/ 29659 w 333951"/>
                <a:gd name="connsiteY3" fmla="*/ 484678 h 1956853"/>
                <a:gd name="connsiteX4" fmla="*/ 22285 w 333951"/>
                <a:gd name="connsiteY4" fmla="*/ 842326 h 1956853"/>
                <a:gd name="connsiteX5" fmla="*/ 18598 w 333951"/>
                <a:gd name="connsiteY5" fmla="*/ 1410139 h 1956853"/>
                <a:gd name="connsiteX6" fmla="*/ 18598 w 333951"/>
                <a:gd name="connsiteY6" fmla="*/ 1384330 h 1956853"/>
                <a:gd name="connsiteX7" fmla="*/ 110776 w 333951"/>
                <a:gd name="connsiteY7" fmla="*/ 1775162 h 1956853"/>
                <a:gd name="connsiteX8" fmla="*/ 166082 w 333951"/>
                <a:gd name="connsiteY8" fmla="*/ 1874714 h 1956853"/>
                <a:gd name="connsiteX9" fmla="*/ 140272 w 333951"/>
                <a:gd name="connsiteY9" fmla="*/ 1804659 h 1956853"/>
                <a:gd name="connsiteX10" fmla="*/ 254572 w 333951"/>
                <a:gd name="connsiteY10" fmla="*/ 1948455 h 1956853"/>
                <a:gd name="connsiteX11" fmla="*/ 239824 w 333951"/>
                <a:gd name="connsiteY11" fmla="*/ 1915272 h 1956853"/>
                <a:gd name="connsiteX12" fmla="*/ 265634 w 333951"/>
                <a:gd name="connsiteY12" fmla="*/ 1712481 h 1956853"/>
                <a:gd name="connsiteX13" fmla="*/ 287756 w 333951"/>
                <a:gd name="connsiteY13" fmla="*/ 779646 h 1956853"/>
                <a:gd name="connsiteX14" fmla="*/ 291443 w 333951"/>
                <a:gd name="connsiteY14" fmla="*/ 178649 h 1956853"/>
                <a:gd name="connsiteX15" fmla="*/ 291443 w 333951"/>
                <a:gd name="connsiteY15" fmla="*/ 1019307 h 1956853"/>
                <a:gd name="connsiteX16" fmla="*/ 298818 w 333951"/>
                <a:gd name="connsiteY16" fmla="*/ 112281 h 1956853"/>
                <a:gd name="connsiteX17" fmla="*/ 324627 w 333951"/>
                <a:gd name="connsiteY17" fmla="*/ 23791 h 195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3951" h="1956853">
                  <a:moveTo>
                    <a:pt x="324627" y="23791"/>
                  </a:moveTo>
                  <a:cubicBezTo>
                    <a:pt x="295745" y="43455"/>
                    <a:pt x="178987" y="143621"/>
                    <a:pt x="125524" y="230268"/>
                  </a:cubicBezTo>
                  <a:cubicBezTo>
                    <a:pt x="72061" y="316915"/>
                    <a:pt x="19827" y="501270"/>
                    <a:pt x="3850" y="543672"/>
                  </a:cubicBezTo>
                  <a:cubicBezTo>
                    <a:pt x="-12127" y="586074"/>
                    <a:pt x="26587" y="434902"/>
                    <a:pt x="29659" y="484678"/>
                  </a:cubicBezTo>
                  <a:cubicBezTo>
                    <a:pt x="32731" y="534454"/>
                    <a:pt x="24128" y="688083"/>
                    <a:pt x="22285" y="842326"/>
                  </a:cubicBezTo>
                  <a:cubicBezTo>
                    <a:pt x="20442" y="996569"/>
                    <a:pt x="19212" y="1319805"/>
                    <a:pt x="18598" y="1410139"/>
                  </a:cubicBezTo>
                  <a:cubicBezTo>
                    <a:pt x="17983" y="1500473"/>
                    <a:pt x="3235" y="1323493"/>
                    <a:pt x="18598" y="1384330"/>
                  </a:cubicBezTo>
                  <a:cubicBezTo>
                    <a:pt x="33961" y="1445167"/>
                    <a:pt x="86195" y="1693431"/>
                    <a:pt x="110776" y="1775162"/>
                  </a:cubicBezTo>
                  <a:cubicBezTo>
                    <a:pt x="135357" y="1856893"/>
                    <a:pt x="161166" y="1869798"/>
                    <a:pt x="166082" y="1874714"/>
                  </a:cubicBezTo>
                  <a:cubicBezTo>
                    <a:pt x="170998" y="1879630"/>
                    <a:pt x="125524" y="1792369"/>
                    <a:pt x="140272" y="1804659"/>
                  </a:cubicBezTo>
                  <a:cubicBezTo>
                    <a:pt x="155020" y="1816949"/>
                    <a:pt x="237980" y="1930020"/>
                    <a:pt x="254572" y="1948455"/>
                  </a:cubicBezTo>
                  <a:cubicBezTo>
                    <a:pt x="271164" y="1966890"/>
                    <a:pt x="237980" y="1954601"/>
                    <a:pt x="239824" y="1915272"/>
                  </a:cubicBezTo>
                  <a:cubicBezTo>
                    <a:pt x="241668" y="1875943"/>
                    <a:pt x="257645" y="1901752"/>
                    <a:pt x="265634" y="1712481"/>
                  </a:cubicBezTo>
                  <a:cubicBezTo>
                    <a:pt x="273623" y="1523210"/>
                    <a:pt x="283455" y="1035285"/>
                    <a:pt x="287756" y="779646"/>
                  </a:cubicBezTo>
                  <a:cubicBezTo>
                    <a:pt x="292057" y="524007"/>
                    <a:pt x="290829" y="138706"/>
                    <a:pt x="291443" y="178649"/>
                  </a:cubicBezTo>
                  <a:cubicBezTo>
                    <a:pt x="292057" y="218592"/>
                    <a:pt x="290214" y="1030368"/>
                    <a:pt x="291443" y="1019307"/>
                  </a:cubicBezTo>
                  <a:cubicBezTo>
                    <a:pt x="292672" y="1008246"/>
                    <a:pt x="290829" y="272055"/>
                    <a:pt x="298818" y="112281"/>
                  </a:cubicBezTo>
                  <a:cubicBezTo>
                    <a:pt x="306807" y="-47493"/>
                    <a:pt x="353509" y="4127"/>
                    <a:pt x="324627" y="237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 1476">
              <a:extLst>
                <a:ext uri="{FF2B5EF4-FFF2-40B4-BE49-F238E27FC236}">
                  <a16:creationId xmlns:a16="http://schemas.microsoft.com/office/drawing/2014/main" id="{60890F34-BA08-5288-1C39-6EF08560138F}"/>
                </a:ext>
              </a:extLst>
            </p:cNvPr>
            <p:cNvSpPr/>
            <p:nvPr/>
          </p:nvSpPr>
          <p:spPr>
            <a:xfrm>
              <a:off x="1337177" y="7491491"/>
              <a:ext cx="453736" cy="824151"/>
            </a:xfrm>
            <a:custGeom>
              <a:avLst/>
              <a:gdLst>
                <a:gd name="connsiteX0" fmla="*/ 52858 w 453736"/>
                <a:gd name="connsiteY0" fmla="*/ 81806 h 824151"/>
                <a:gd name="connsiteX1" fmla="*/ 78668 w 453736"/>
                <a:gd name="connsiteY1" fmla="*/ 597999 h 824151"/>
                <a:gd name="connsiteX2" fmla="*/ 137662 w 453736"/>
                <a:gd name="connsiteY2" fmla="*/ 749170 h 824151"/>
                <a:gd name="connsiteX3" fmla="*/ 277771 w 453736"/>
                <a:gd name="connsiteY3" fmla="*/ 704925 h 824151"/>
                <a:gd name="connsiteX4" fmla="*/ 447378 w 453736"/>
                <a:gd name="connsiteY4" fmla="*/ 376774 h 824151"/>
                <a:gd name="connsiteX5" fmla="*/ 362575 w 453736"/>
                <a:gd name="connsiteY5" fmla="*/ 550067 h 824151"/>
                <a:gd name="connsiteX6" fmla="*/ 395758 w 453736"/>
                <a:gd name="connsiteY6" fmla="*/ 413644 h 824151"/>
                <a:gd name="connsiteX7" fmla="*/ 414194 w 453736"/>
                <a:gd name="connsiteY7" fmla="*/ 100241 h 824151"/>
                <a:gd name="connsiteX8" fmla="*/ 410507 w 453736"/>
                <a:gd name="connsiteY8" fmla="*/ 690 h 824151"/>
                <a:gd name="connsiteX9" fmla="*/ 428942 w 453736"/>
                <a:gd name="connsiteY9" fmla="*/ 74432 h 824151"/>
                <a:gd name="connsiteX10" fmla="*/ 443691 w 453736"/>
                <a:gd name="connsiteY10" fmla="*/ 380461 h 824151"/>
                <a:gd name="connsiteX11" fmla="*/ 425255 w 453736"/>
                <a:gd name="connsiteY11" fmla="*/ 586938 h 824151"/>
                <a:gd name="connsiteX12" fmla="*/ 137662 w 453736"/>
                <a:gd name="connsiteY12" fmla="*/ 815538 h 824151"/>
                <a:gd name="connsiteX13" fmla="*/ 174533 w 453736"/>
                <a:gd name="connsiteY13" fmla="*/ 771293 h 824151"/>
                <a:gd name="connsiteX14" fmla="*/ 8613 w 453736"/>
                <a:gd name="connsiteY14" fmla="*/ 727048 h 824151"/>
                <a:gd name="connsiteX15" fmla="*/ 27049 w 453736"/>
                <a:gd name="connsiteY15" fmla="*/ 531632 h 824151"/>
                <a:gd name="connsiteX16" fmla="*/ 56546 w 453736"/>
                <a:gd name="connsiteY16" fmla="*/ 350964 h 824151"/>
                <a:gd name="connsiteX17" fmla="*/ 52858 w 453736"/>
                <a:gd name="connsiteY17" fmla="*/ 81806 h 82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3736" h="824151">
                  <a:moveTo>
                    <a:pt x="52858" y="81806"/>
                  </a:moveTo>
                  <a:cubicBezTo>
                    <a:pt x="56545" y="122979"/>
                    <a:pt x="64534" y="486772"/>
                    <a:pt x="78668" y="597999"/>
                  </a:cubicBezTo>
                  <a:cubicBezTo>
                    <a:pt x="92802" y="709226"/>
                    <a:pt x="104478" y="731349"/>
                    <a:pt x="137662" y="749170"/>
                  </a:cubicBezTo>
                  <a:cubicBezTo>
                    <a:pt x="170846" y="766991"/>
                    <a:pt x="226152" y="766991"/>
                    <a:pt x="277771" y="704925"/>
                  </a:cubicBezTo>
                  <a:cubicBezTo>
                    <a:pt x="329390" y="642859"/>
                    <a:pt x="433244" y="402584"/>
                    <a:pt x="447378" y="376774"/>
                  </a:cubicBezTo>
                  <a:cubicBezTo>
                    <a:pt x="461512" y="350964"/>
                    <a:pt x="371178" y="543922"/>
                    <a:pt x="362575" y="550067"/>
                  </a:cubicBezTo>
                  <a:cubicBezTo>
                    <a:pt x="353972" y="556212"/>
                    <a:pt x="387155" y="488615"/>
                    <a:pt x="395758" y="413644"/>
                  </a:cubicBezTo>
                  <a:cubicBezTo>
                    <a:pt x="404361" y="338673"/>
                    <a:pt x="411736" y="169067"/>
                    <a:pt x="414194" y="100241"/>
                  </a:cubicBezTo>
                  <a:cubicBezTo>
                    <a:pt x="416652" y="31415"/>
                    <a:pt x="408049" y="4991"/>
                    <a:pt x="410507" y="690"/>
                  </a:cubicBezTo>
                  <a:cubicBezTo>
                    <a:pt x="412965" y="-3611"/>
                    <a:pt x="423411" y="11137"/>
                    <a:pt x="428942" y="74432"/>
                  </a:cubicBezTo>
                  <a:cubicBezTo>
                    <a:pt x="434473" y="137727"/>
                    <a:pt x="444305" y="295043"/>
                    <a:pt x="443691" y="380461"/>
                  </a:cubicBezTo>
                  <a:cubicBezTo>
                    <a:pt x="443077" y="465879"/>
                    <a:pt x="476260" y="514425"/>
                    <a:pt x="425255" y="586938"/>
                  </a:cubicBezTo>
                  <a:cubicBezTo>
                    <a:pt x="374250" y="659451"/>
                    <a:pt x="179449" y="784812"/>
                    <a:pt x="137662" y="815538"/>
                  </a:cubicBezTo>
                  <a:cubicBezTo>
                    <a:pt x="95875" y="846264"/>
                    <a:pt x="196041" y="786041"/>
                    <a:pt x="174533" y="771293"/>
                  </a:cubicBezTo>
                  <a:cubicBezTo>
                    <a:pt x="153025" y="756545"/>
                    <a:pt x="33194" y="766992"/>
                    <a:pt x="8613" y="727048"/>
                  </a:cubicBezTo>
                  <a:cubicBezTo>
                    <a:pt x="-15968" y="687105"/>
                    <a:pt x="19060" y="594313"/>
                    <a:pt x="27049" y="531632"/>
                  </a:cubicBezTo>
                  <a:cubicBezTo>
                    <a:pt x="35038" y="468951"/>
                    <a:pt x="54088" y="427164"/>
                    <a:pt x="56546" y="350964"/>
                  </a:cubicBezTo>
                  <a:cubicBezTo>
                    <a:pt x="59004" y="274764"/>
                    <a:pt x="49171" y="40633"/>
                    <a:pt x="52858" y="818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 1477">
              <a:extLst>
                <a:ext uri="{FF2B5EF4-FFF2-40B4-BE49-F238E27FC236}">
                  <a16:creationId xmlns:a16="http://schemas.microsoft.com/office/drawing/2014/main" id="{1D488887-D562-9161-0723-CB573B2162FC}"/>
                </a:ext>
              </a:extLst>
            </p:cNvPr>
            <p:cNvSpPr/>
            <p:nvPr/>
          </p:nvSpPr>
          <p:spPr>
            <a:xfrm>
              <a:off x="1840070" y="6916452"/>
              <a:ext cx="402064" cy="1345474"/>
            </a:xfrm>
            <a:custGeom>
              <a:avLst/>
              <a:gdLst>
                <a:gd name="connsiteX0" fmla="*/ 325280 w 402064"/>
                <a:gd name="connsiteY0" fmla="*/ 1873 h 1345474"/>
                <a:gd name="connsiteX1" fmla="*/ 284005 w 402064"/>
                <a:gd name="connsiteY1" fmla="*/ 84423 h 1345474"/>
                <a:gd name="connsiteX2" fmla="*/ 258605 w 402064"/>
                <a:gd name="connsiteY2" fmla="*/ 563848 h 1345474"/>
                <a:gd name="connsiteX3" fmla="*/ 258605 w 402064"/>
                <a:gd name="connsiteY3" fmla="*/ 541623 h 1345474"/>
                <a:gd name="connsiteX4" fmla="*/ 261780 w 402064"/>
                <a:gd name="connsiteY4" fmla="*/ 1119473 h 1345474"/>
                <a:gd name="connsiteX5" fmla="*/ 268130 w 402064"/>
                <a:gd name="connsiteY5" fmla="*/ 1179798 h 1345474"/>
                <a:gd name="connsiteX6" fmla="*/ 284005 w 402064"/>
                <a:gd name="connsiteY6" fmla="*/ 1294098 h 1345474"/>
                <a:gd name="connsiteX7" fmla="*/ 401480 w 402064"/>
                <a:gd name="connsiteY7" fmla="*/ 1329023 h 1345474"/>
                <a:gd name="connsiteX8" fmla="*/ 325280 w 402064"/>
                <a:gd name="connsiteY8" fmla="*/ 1344898 h 1345474"/>
                <a:gd name="connsiteX9" fmla="*/ 236380 w 402064"/>
                <a:gd name="connsiteY9" fmla="*/ 1309973 h 1345474"/>
                <a:gd name="connsiteX10" fmla="*/ 93505 w 402064"/>
                <a:gd name="connsiteY10" fmla="*/ 1173448 h 1345474"/>
                <a:gd name="connsiteX11" fmla="*/ 137955 w 402064"/>
                <a:gd name="connsiteY11" fmla="*/ 1233773 h 1345474"/>
                <a:gd name="connsiteX12" fmla="*/ 1430 w 402064"/>
                <a:gd name="connsiteY12" fmla="*/ 881348 h 1345474"/>
                <a:gd name="connsiteX13" fmla="*/ 64930 w 402064"/>
                <a:gd name="connsiteY13" fmla="*/ 1001998 h 1345474"/>
                <a:gd name="connsiteX14" fmla="*/ 39530 w 402064"/>
                <a:gd name="connsiteY14" fmla="*/ 630523 h 1345474"/>
                <a:gd name="connsiteX15" fmla="*/ 52230 w 402064"/>
                <a:gd name="connsiteY15" fmla="*/ 205073 h 1345474"/>
                <a:gd name="connsiteX16" fmla="*/ 52230 w 402064"/>
                <a:gd name="connsiteY16" fmla="*/ 281273 h 1345474"/>
                <a:gd name="connsiteX17" fmla="*/ 157005 w 402064"/>
                <a:gd name="connsiteY17" fmla="*/ 62198 h 1345474"/>
                <a:gd name="connsiteX18" fmla="*/ 112555 w 402064"/>
                <a:gd name="connsiteY18" fmla="*/ 116173 h 1345474"/>
                <a:gd name="connsiteX19" fmla="*/ 230030 w 402064"/>
                <a:gd name="connsiteY19" fmla="*/ 27273 h 1345474"/>
                <a:gd name="connsiteX20" fmla="*/ 185580 w 402064"/>
                <a:gd name="connsiteY20" fmla="*/ 27273 h 1345474"/>
                <a:gd name="connsiteX21" fmla="*/ 325280 w 402064"/>
                <a:gd name="connsiteY21" fmla="*/ 1873 h 134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2064" h="1345474">
                  <a:moveTo>
                    <a:pt x="325280" y="1873"/>
                  </a:moveTo>
                  <a:cubicBezTo>
                    <a:pt x="341684" y="11398"/>
                    <a:pt x="295117" y="-9239"/>
                    <a:pt x="284005" y="84423"/>
                  </a:cubicBezTo>
                  <a:cubicBezTo>
                    <a:pt x="272893" y="178085"/>
                    <a:pt x="262838" y="487648"/>
                    <a:pt x="258605" y="563848"/>
                  </a:cubicBezTo>
                  <a:cubicBezTo>
                    <a:pt x="254372" y="640048"/>
                    <a:pt x="258076" y="449019"/>
                    <a:pt x="258605" y="541623"/>
                  </a:cubicBezTo>
                  <a:cubicBezTo>
                    <a:pt x="259134" y="634227"/>
                    <a:pt x="260193" y="1013111"/>
                    <a:pt x="261780" y="1119473"/>
                  </a:cubicBezTo>
                  <a:cubicBezTo>
                    <a:pt x="263367" y="1225835"/>
                    <a:pt x="264426" y="1150694"/>
                    <a:pt x="268130" y="1179798"/>
                  </a:cubicBezTo>
                  <a:cubicBezTo>
                    <a:pt x="271834" y="1208902"/>
                    <a:pt x="261780" y="1269227"/>
                    <a:pt x="284005" y="1294098"/>
                  </a:cubicBezTo>
                  <a:cubicBezTo>
                    <a:pt x="306230" y="1318969"/>
                    <a:pt x="394601" y="1320556"/>
                    <a:pt x="401480" y="1329023"/>
                  </a:cubicBezTo>
                  <a:cubicBezTo>
                    <a:pt x="408359" y="1337490"/>
                    <a:pt x="352797" y="1348073"/>
                    <a:pt x="325280" y="1344898"/>
                  </a:cubicBezTo>
                  <a:cubicBezTo>
                    <a:pt x="297763" y="1341723"/>
                    <a:pt x="275009" y="1338548"/>
                    <a:pt x="236380" y="1309973"/>
                  </a:cubicBezTo>
                  <a:cubicBezTo>
                    <a:pt x="197751" y="1281398"/>
                    <a:pt x="109909" y="1186148"/>
                    <a:pt x="93505" y="1173448"/>
                  </a:cubicBezTo>
                  <a:cubicBezTo>
                    <a:pt x="77101" y="1160748"/>
                    <a:pt x="153301" y="1282456"/>
                    <a:pt x="137955" y="1233773"/>
                  </a:cubicBezTo>
                  <a:cubicBezTo>
                    <a:pt x="122609" y="1185090"/>
                    <a:pt x="13601" y="919977"/>
                    <a:pt x="1430" y="881348"/>
                  </a:cubicBezTo>
                  <a:cubicBezTo>
                    <a:pt x="-10741" y="842719"/>
                    <a:pt x="58580" y="1043802"/>
                    <a:pt x="64930" y="1001998"/>
                  </a:cubicBezTo>
                  <a:cubicBezTo>
                    <a:pt x="71280" y="960194"/>
                    <a:pt x="41647" y="763344"/>
                    <a:pt x="39530" y="630523"/>
                  </a:cubicBezTo>
                  <a:cubicBezTo>
                    <a:pt x="37413" y="497702"/>
                    <a:pt x="50113" y="263281"/>
                    <a:pt x="52230" y="205073"/>
                  </a:cubicBezTo>
                  <a:cubicBezTo>
                    <a:pt x="54347" y="146865"/>
                    <a:pt x="34768" y="305085"/>
                    <a:pt x="52230" y="281273"/>
                  </a:cubicBezTo>
                  <a:cubicBezTo>
                    <a:pt x="69692" y="257461"/>
                    <a:pt x="146951" y="89715"/>
                    <a:pt x="157005" y="62198"/>
                  </a:cubicBezTo>
                  <a:cubicBezTo>
                    <a:pt x="167059" y="34681"/>
                    <a:pt x="100384" y="121994"/>
                    <a:pt x="112555" y="116173"/>
                  </a:cubicBezTo>
                  <a:cubicBezTo>
                    <a:pt x="124726" y="110352"/>
                    <a:pt x="217859" y="42090"/>
                    <a:pt x="230030" y="27273"/>
                  </a:cubicBezTo>
                  <a:cubicBezTo>
                    <a:pt x="242201" y="12456"/>
                    <a:pt x="164943" y="32565"/>
                    <a:pt x="185580" y="27273"/>
                  </a:cubicBezTo>
                  <a:cubicBezTo>
                    <a:pt x="206217" y="21981"/>
                    <a:pt x="308876" y="-7652"/>
                    <a:pt x="325280" y="18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 1478">
              <a:extLst>
                <a:ext uri="{FF2B5EF4-FFF2-40B4-BE49-F238E27FC236}">
                  <a16:creationId xmlns:a16="http://schemas.microsoft.com/office/drawing/2014/main" id="{B5012BB4-9D08-EC3D-9D12-747EF4B13E99}"/>
                </a:ext>
              </a:extLst>
            </p:cNvPr>
            <p:cNvSpPr/>
            <p:nvPr/>
          </p:nvSpPr>
          <p:spPr>
            <a:xfrm rot="10800000">
              <a:off x="2112061" y="6916452"/>
              <a:ext cx="402064" cy="1345474"/>
            </a:xfrm>
            <a:custGeom>
              <a:avLst/>
              <a:gdLst>
                <a:gd name="connsiteX0" fmla="*/ 325280 w 402064"/>
                <a:gd name="connsiteY0" fmla="*/ 1873 h 1345474"/>
                <a:gd name="connsiteX1" fmla="*/ 284005 w 402064"/>
                <a:gd name="connsiteY1" fmla="*/ 84423 h 1345474"/>
                <a:gd name="connsiteX2" fmla="*/ 258605 w 402064"/>
                <a:gd name="connsiteY2" fmla="*/ 563848 h 1345474"/>
                <a:gd name="connsiteX3" fmla="*/ 258605 w 402064"/>
                <a:gd name="connsiteY3" fmla="*/ 541623 h 1345474"/>
                <a:gd name="connsiteX4" fmla="*/ 261780 w 402064"/>
                <a:gd name="connsiteY4" fmla="*/ 1119473 h 1345474"/>
                <a:gd name="connsiteX5" fmla="*/ 268130 w 402064"/>
                <a:gd name="connsiteY5" fmla="*/ 1179798 h 1345474"/>
                <a:gd name="connsiteX6" fmla="*/ 284005 w 402064"/>
                <a:gd name="connsiteY6" fmla="*/ 1294098 h 1345474"/>
                <a:gd name="connsiteX7" fmla="*/ 401480 w 402064"/>
                <a:gd name="connsiteY7" fmla="*/ 1329023 h 1345474"/>
                <a:gd name="connsiteX8" fmla="*/ 325280 w 402064"/>
                <a:gd name="connsiteY8" fmla="*/ 1344898 h 1345474"/>
                <a:gd name="connsiteX9" fmla="*/ 236380 w 402064"/>
                <a:gd name="connsiteY9" fmla="*/ 1309973 h 1345474"/>
                <a:gd name="connsiteX10" fmla="*/ 93505 w 402064"/>
                <a:gd name="connsiteY10" fmla="*/ 1173448 h 1345474"/>
                <a:gd name="connsiteX11" fmla="*/ 137955 w 402064"/>
                <a:gd name="connsiteY11" fmla="*/ 1233773 h 1345474"/>
                <a:gd name="connsiteX12" fmla="*/ 1430 w 402064"/>
                <a:gd name="connsiteY12" fmla="*/ 881348 h 1345474"/>
                <a:gd name="connsiteX13" fmla="*/ 64930 w 402064"/>
                <a:gd name="connsiteY13" fmla="*/ 1001998 h 1345474"/>
                <a:gd name="connsiteX14" fmla="*/ 39530 w 402064"/>
                <a:gd name="connsiteY14" fmla="*/ 630523 h 1345474"/>
                <a:gd name="connsiteX15" fmla="*/ 52230 w 402064"/>
                <a:gd name="connsiteY15" fmla="*/ 205073 h 1345474"/>
                <a:gd name="connsiteX16" fmla="*/ 52230 w 402064"/>
                <a:gd name="connsiteY16" fmla="*/ 281273 h 1345474"/>
                <a:gd name="connsiteX17" fmla="*/ 157005 w 402064"/>
                <a:gd name="connsiteY17" fmla="*/ 62198 h 1345474"/>
                <a:gd name="connsiteX18" fmla="*/ 112555 w 402064"/>
                <a:gd name="connsiteY18" fmla="*/ 116173 h 1345474"/>
                <a:gd name="connsiteX19" fmla="*/ 230030 w 402064"/>
                <a:gd name="connsiteY19" fmla="*/ 27273 h 1345474"/>
                <a:gd name="connsiteX20" fmla="*/ 185580 w 402064"/>
                <a:gd name="connsiteY20" fmla="*/ 27273 h 1345474"/>
                <a:gd name="connsiteX21" fmla="*/ 325280 w 402064"/>
                <a:gd name="connsiteY21" fmla="*/ 1873 h 134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2064" h="1345474">
                  <a:moveTo>
                    <a:pt x="325280" y="1873"/>
                  </a:moveTo>
                  <a:cubicBezTo>
                    <a:pt x="341684" y="11398"/>
                    <a:pt x="295117" y="-9239"/>
                    <a:pt x="284005" y="84423"/>
                  </a:cubicBezTo>
                  <a:cubicBezTo>
                    <a:pt x="272893" y="178085"/>
                    <a:pt x="262838" y="487648"/>
                    <a:pt x="258605" y="563848"/>
                  </a:cubicBezTo>
                  <a:cubicBezTo>
                    <a:pt x="254372" y="640048"/>
                    <a:pt x="258076" y="449019"/>
                    <a:pt x="258605" y="541623"/>
                  </a:cubicBezTo>
                  <a:cubicBezTo>
                    <a:pt x="259134" y="634227"/>
                    <a:pt x="260193" y="1013111"/>
                    <a:pt x="261780" y="1119473"/>
                  </a:cubicBezTo>
                  <a:cubicBezTo>
                    <a:pt x="263367" y="1225835"/>
                    <a:pt x="264426" y="1150694"/>
                    <a:pt x="268130" y="1179798"/>
                  </a:cubicBezTo>
                  <a:cubicBezTo>
                    <a:pt x="271834" y="1208902"/>
                    <a:pt x="261780" y="1269227"/>
                    <a:pt x="284005" y="1294098"/>
                  </a:cubicBezTo>
                  <a:cubicBezTo>
                    <a:pt x="306230" y="1318969"/>
                    <a:pt x="394601" y="1320556"/>
                    <a:pt x="401480" y="1329023"/>
                  </a:cubicBezTo>
                  <a:cubicBezTo>
                    <a:pt x="408359" y="1337490"/>
                    <a:pt x="352797" y="1348073"/>
                    <a:pt x="325280" y="1344898"/>
                  </a:cubicBezTo>
                  <a:cubicBezTo>
                    <a:pt x="297763" y="1341723"/>
                    <a:pt x="275009" y="1338548"/>
                    <a:pt x="236380" y="1309973"/>
                  </a:cubicBezTo>
                  <a:cubicBezTo>
                    <a:pt x="197751" y="1281398"/>
                    <a:pt x="109909" y="1186148"/>
                    <a:pt x="93505" y="1173448"/>
                  </a:cubicBezTo>
                  <a:cubicBezTo>
                    <a:pt x="77101" y="1160748"/>
                    <a:pt x="153301" y="1282456"/>
                    <a:pt x="137955" y="1233773"/>
                  </a:cubicBezTo>
                  <a:cubicBezTo>
                    <a:pt x="122609" y="1185090"/>
                    <a:pt x="13601" y="919977"/>
                    <a:pt x="1430" y="881348"/>
                  </a:cubicBezTo>
                  <a:cubicBezTo>
                    <a:pt x="-10741" y="842719"/>
                    <a:pt x="58580" y="1043802"/>
                    <a:pt x="64930" y="1001998"/>
                  </a:cubicBezTo>
                  <a:cubicBezTo>
                    <a:pt x="71280" y="960194"/>
                    <a:pt x="41647" y="763344"/>
                    <a:pt x="39530" y="630523"/>
                  </a:cubicBezTo>
                  <a:cubicBezTo>
                    <a:pt x="37413" y="497702"/>
                    <a:pt x="50113" y="263281"/>
                    <a:pt x="52230" y="205073"/>
                  </a:cubicBezTo>
                  <a:cubicBezTo>
                    <a:pt x="54347" y="146865"/>
                    <a:pt x="34768" y="305085"/>
                    <a:pt x="52230" y="281273"/>
                  </a:cubicBezTo>
                  <a:cubicBezTo>
                    <a:pt x="69692" y="257461"/>
                    <a:pt x="146951" y="89715"/>
                    <a:pt x="157005" y="62198"/>
                  </a:cubicBezTo>
                  <a:cubicBezTo>
                    <a:pt x="167059" y="34681"/>
                    <a:pt x="100384" y="121994"/>
                    <a:pt x="112555" y="116173"/>
                  </a:cubicBezTo>
                  <a:cubicBezTo>
                    <a:pt x="124726" y="110352"/>
                    <a:pt x="217859" y="42090"/>
                    <a:pt x="230030" y="27273"/>
                  </a:cubicBezTo>
                  <a:cubicBezTo>
                    <a:pt x="242201" y="12456"/>
                    <a:pt x="164943" y="32565"/>
                    <a:pt x="185580" y="27273"/>
                  </a:cubicBezTo>
                  <a:cubicBezTo>
                    <a:pt x="206217" y="21981"/>
                    <a:pt x="308876" y="-7652"/>
                    <a:pt x="325280" y="18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 1479">
              <a:extLst>
                <a:ext uri="{FF2B5EF4-FFF2-40B4-BE49-F238E27FC236}">
                  <a16:creationId xmlns:a16="http://schemas.microsoft.com/office/drawing/2014/main" id="{FF7456E9-55A2-C88B-804F-E9E88EDFEE0E}"/>
                </a:ext>
              </a:extLst>
            </p:cNvPr>
            <p:cNvSpPr/>
            <p:nvPr/>
          </p:nvSpPr>
          <p:spPr>
            <a:xfrm>
              <a:off x="2513000" y="6902329"/>
              <a:ext cx="387936" cy="1359653"/>
            </a:xfrm>
            <a:custGeom>
              <a:avLst/>
              <a:gdLst>
                <a:gd name="connsiteX0" fmla="*/ 7950 w 387936"/>
                <a:gd name="connsiteY0" fmla="*/ 22346 h 1359653"/>
                <a:gd name="connsiteX1" fmla="*/ 319100 w 387936"/>
                <a:gd name="connsiteY1" fmla="*/ 31871 h 1359653"/>
                <a:gd name="connsiteX2" fmla="*/ 306400 w 387936"/>
                <a:gd name="connsiteY2" fmla="*/ 89021 h 1359653"/>
                <a:gd name="connsiteX3" fmla="*/ 287350 w 387936"/>
                <a:gd name="connsiteY3" fmla="*/ 1031996 h 1359653"/>
                <a:gd name="connsiteX4" fmla="*/ 319100 w 387936"/>
                <a:gd name="connsiteY4" fmla="*/ 1308221 h 1359653"/>
                <a:gd name="connsiteX5" fmla="*/ 274650 w 387936"/>
                <a:gd name="connsiteY5" fmla="*/ 1327271 h 1359653"/>
                <a:gd name="connsiteX6" fmla="*/ 385775 w 387936"/>
                <a:gd name="connsiteY6" fmla="*/ 1343146 h 1359653"/>
                <a:gd name="connsiteX7" fmla="*/ 157175 w 387936"/>
                <a:gd name="connsiteY7" fmla="*/ 1352671 h 1359653"/>
                <a:gd name="connsiteX8" fmla="*/ 14300 w 387936"/>
                <a:gd name="connsiteY8" fmla="*/ 1359021 h 1359653"/>
                <a:gd name="connsiteX9" fmla="*/ 61925 w 387936"/>
                <a:gd name="connsiteY9" fmla="*/ 1336796 h 1359653"/>
                <a:gd name="connsiteX10" fmla="*/ 90500 w 387936"/>
                <a:gd name="connsiteY10" fmla="*/ 1247896 h 1359653"/>
                <a:gd name="connsiteX11" fmla="*/ 65100 w 387936"/>
                <a:gd name="connsiteY11" fmla="*/ 622421 h 1359653"/>
                <a:gd name="connsiteX12" fmla="*/ 65100 w 387936"/>
                <a:gd name="connsiteY12" fmla="*/ 758946 h 1359653"/>
                <a:gd name="connsiteX13" fmla="*/ 115900 w 387936"/>
                <a:gd name="connsiteY13" fmla="*/ 98546 h 1359653"/>
                <a:gd name="connsiteX14" fmla="*/ 93675 w 387936"/>
                <a:gd name="connsiteY14" fmla="*/ 76321 h 1359653"/>
                <a:gd name="connsiteX15" fmla="*/ 7950 w 387936"/>
                <a:gd name="connsiteY15" fmla="*/ 22346 h 135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7936" h="1359653">
                  <a:moveTo>
                    <a:pt x="7950" y="22346"/>
                  </a:moveTo>
                  <a:cubicBezTo>
                    <a:pt x="45521" y="14938"/>
                    <a:pt x="269358" y="20759"/>
                    <a:pt x="319100" y="31871"/>
                  </a:cubicBezTo>
                  <a:cubicBezTo>
                    <a:pt x="368842" y="42983"/>
                    <a:pt x="311692" y="-77666"/>
                    <a:pt x="306400" y="89021"/>
                  </a:cubicBezTo>
                  <a:cubicBezTo>
                    <a:pt x="301108" y="255708"/>
                    <a:pt x="285233" y="828796"/>
                    <a:pt x="287350" y="1031996"/>
                  </a:cubicBezTo>
                  <a:cubicBezTo>
                    <a:pt x="289467" y="1235196"/>
                    <a:pt x="321217" y="1259009"/>
                    <a:pt x="319100" y="1308221"/>
                  </a:cubicBezTo>
                  <a:cubicBezTo>
                    <a:pt x="316983" y="1357433"/>
                    <a:pt x="263538" y="1321450"/>
                    <a:pt x="274650" y="1327271"/>
                  </a:cubicBezTo>
                  <a:cubicBezTo>
                    <a:pt x="285762" y="1333092"/>
                    <a:pt x="405354" y="1338913"/>
                    <a:pt x="385775" y="1343146"/>
                  </a:cubicBezTo>
                  <a:cubicBezTo>
                    <a:pt x="366196" y="1347379"/>
                    <a:pt x="157175" y="1352671"/>
                    <a:pt x="157175" y="1352671"/>
                  </a:cubicBezTo>
                  <a:cubicBezTo>
                    <a:pt x="95263" y="1355317"/>
                    <a:pt x="30175" y="1361667"/>
                    <a:pt x="14300" y="1359021"/>
                  </a:cubicBezTo>
                  <a:cubicBezTo>
                    <a:pt x="-1575" y="1356375"/>
                    <a:pt x="49225" y="1355317"/>
                    <a:pt x="61925" y="1336796"/>
                  </a:cubicBezTo>
                  <a:cubicBezTo>
                    <a:pt x="74625" y="1318275"/>
                    <a:pt x="89971" y="1366958"/>
                    <a:pt x="90500" y="1247896"/>
                  </a:cubicBezTo>
                  <a:cubicBezTo>
                    <a:pt x="91029" y="1128834"/>
                    <a:pt x="69333" y="703913"/>
                    <a:pt x="65100" y="622421"/>
                  </a:cubicBezTo>
                  <a:cubicBezTo>
                    <a:pt x="60867" y="540929"/>
                    <a:pt x="56633" y="846258"/>
                    <a:pt x="65100" y="758946"/>
                  </a:cubicBezTo>
                  <a:cubicBezTo>
                    <a:pt x="73567" y="671634"/>
                    <a:pt x="111138" y="212317"/>
                    <a:pt x="115900" y="98546"/>
                  </a:cubicBezTo>
                  <a:cubicBezTo>
                    <a:pt x="120662" y="-15225"/>
                    <a:pt x="110079" y="84788"/>
                    <a:pt x="93675" y="76321"/>
                  </a:cubicBezTo>
                  <a:cubicBezTo>
                    <a:pt x="77271" y="67854"/>
                    <a:pt x="-29621" y="29754"/>
                    <a:pt x="7950" y="223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 1480">
              <a:extLst>
                <a:ext uri="{FF2B5EF4-FFF2-40B4-BE49-F238E27FC236}">
                  <a16:creationId xmlns:a16="http://schemas.microsoft.com/office/drawing/2014/main" id="{3FFD64FB-B306-8669-5883-74C615C7F427}"/>
                </a:ext>
              </a:extLst>
            </p:cNvPr>
            <p:cNvSpPr/>
            <p:nvPr/>
          </p:nvSpPr>
          <p:spPr>
            <a:xfrm>
              <a:off x="2759075" y="6891796"/>
              <a:ext cx="470466" cy="1387142"/>
            </a:xfrm>
            <a:custGeom>
              <a:avLst/>
              <a:gdLst>
                <a:gd name="connsiteX0" fmla="*/ 0 w 470466"/>
                <a:gd name="connsiteY0" fmla="*/ 286879 h 1387142"/>
                <a:gd name="connsiteX1" fmla="*/ 187325 w 470466"/>
                <a:gd name="connsiteY1" fmla="*/ 102729 h 1387142"/>
                <a:gd name="connsiteX2" fmla="*/ 187325 w 470466"/>
                <a:gd name="connsiteY2" fmla="*/ 296404 h 1387142"/>
                <a:gd name="connsiteX3" fmla="*/ 184150 w 470466"/>
                <a:gd name="connsiteY3" fmla="*/ 1137779 h 1387142"/>
                <a:gd name="connsiteX4" fmla="*/ 203200 w 470466"/>
                <a:gd name="connsiteY4" fmla="*/ 1321929 h 1387142"/>
                <a:gd name="connsiteX5" fmla="*/ 187325 w 470466"/>
                <a:gd name="connsiteY5" fmla="*/ 1337804 h 1387142"/>
                <a:gd name="connsiteX6" fmla="*/ 111125 w 470466"/>
                <a:gd name="connsiteY6" fmla="*/ 1356854 h 1387142"/>
                <a:gd name="connsiteX7" fmla="*/ 390525 w 470466"/>
                <a:gd name="connsiteY7" fmla="*/ 1382254 h 1387142"/>
                <a:gd name="connsiteX8" fmla="*/ 469900 w 470466"/>
                <a:gd name="connsiteY8" fmla="*/ 1382254 h 1387142"/>
                <a:gd name="connsiteX9" fmla="*/ 425450 w 470466"/>
                <a:gd name="connsiteY9" fmla="*/ 1331454 h 1387142"/>
                <a:gd name="connsiteX10" fmla="*/ 412750 w 470466"/>
                <a:gd name="connsiteY10" fmla="*/ 1226679 h 1387142"/>
                <a:gd name="connsiteX11" fmla="*/ 406400 w 470466"/>
                <a:gd name="connsiteY11" fmla="*/ 207504 h 1387142"/>
                <a:gd name="connsiteX12" fmla="*/ 377825 w 470466"/>
                <a:gd name="connsiteY12" fmla="*/ 112254 h 1387142"/>
                <a:gd name="connsiteX13" fmla="*/ 285750 w 470466"/>
                <a:gd name="connsiteY13" fmla="*/ 1129 h 1387142"/>
                <a:gd name="connsiteX14" fmla="*/ 120650 w 470466"/>
                <a:gd name="connsiteY14" fmla="*/ 58279 h 1387142"/>
                <a:gd name="connsiteX15" fmla="*/ 69850 w 470466"/>
                <a:gd name="connsiteY15" fmla="*/ 115429 h 1387142"/>
                <a:gd name="connsiteX16" fmla="*/ 66675 w 470466"/>
                <a:gd name="connsiteY16" fmla="*/ 121779 h 1387142"/>
                <a:gd name="connsiteX17" fmla="*/ 0 w 470466"/>
                <a:gd name="connsiteY17" fmla="*/ 286879 h 138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0466" h="1387142">
                  <a:moveTo>
                    <a:pt x="0" y="286879"/>
                  </a:moveTo>
                  <a:cubicBezTo>
                    <a:pt x="78052" y="194010"/>
                    <a:pt x="156104" y="101142"/>
                    <a:pt x="187325" y="102729"/>
                  </a:cubicBezTo>
                  <a:cubicBezTo>
                    <a:pt x="218546" y="104316"/>
                    <a:pt x="187854" y="123896"/>
                    <a:pt x="187325" y="296404"/>
                  </a:cubicBezTo>
                  <a:cubicBezTo>
                    <a:pt x="186796" y="468912"/>
                    <a:pt x="181504" y="966858"/>
                    <a:pt x="184150" y="1137779"/>
                  </a:cubicBezTo>
                  <a:cubicBezTo>
                    <a:pt x="186796" y="1308700"/>
                    <a:pt x="203200" y="1321929"/>
                    <a:pt x="203200" y="1321929"/>
                  </a:cubicBezTo>
                  <a:cubicBezTo>
                    <a:pt x="203729" y="1355266"/>
                    <a:pt x="202671" y="1331983"/>
                    <a:pt x="187325" y="1337804"/>
                  </a:cubicBezTo>
                  <a:cubicBezTo>
                    <a:pt x="171979" y="1343625"/>
                    <a:pt x="77258" y="1349446"/>
                    <a:pt x="111125" y="1356854"/>
                  </a:cubicBezTo>
                  <a:cubicBezTo>
                    <a:pt x="144992" y="1364262"/>
                    <a:pt x="330729" y="1378021"/>
                    <a:pt x="390525" y="1382254"/>
                  </a:cubicBezTo>
                  <a:cubicBezTo>
                    <a:pt x="450321" y="1386487"/>
                    <a:pt x="464079" y="1390721"/>
                    <a:pt x="469900" y="1382254"/>
                  </a:cubicBezTo>
                  <a:cubicBezTo>
                    <a:pt x="475721" y="1373787"/>
                    <a:pt x="434975" y="1357383"/>
                    <a:pt x="425450" y="1331454"/>
                  </a:cubicBezTo>
                  <a:cubicBezTo>
                    <a:pt x="415925" y="1305525"/>
                    <a:pt x="415925" y="1414004"/>
                    <a:pt x="412750" y="1226679"/>
                  </a:cubicBezTo>
                  <a:cubicBezTo>
                    <a:pt x="409575" y="1039354"/>
                    <a:pt x="412221" y="393241"/>
                    <a:pt x="406400" y="207504"/>
                  </a:cubicBezTo>
                  <a:cubicBezTo>
                    <a:pt x="400579" y="21767"/>
                    <a:pt x="397933" y="146650"/>
                    <a:pt x="377825" y="112254"/>
                  </a:cubicBezTo>
                  <a:cubicBezTo>
                    <a:pt x="357717" y="77858"/>
                    <a:pt x="328613" y="10125"/>
                    <a:pt x="285750" y="1129"/>
                  </a:cubicBezTo>
                  <a:cubicBezTo>
                    <a:pt x="242888" y="-7867"/>
                    <a:pt x="156633" y="39229"/>
                    <a:pt x="120650" y="58279"/>
                  </a:cubicBezTo>
                  <a:cubicBezTo>
                    <a:pt x="84667" y="77329"/>
                    <a:pt x="69850" y="115429"/>
                    <a:pt x="69850" y="115429"/>
                  </a:cubicBezTo>
                  <a:cubicBezTo>
                    <a:pt x="60854" y="126012"/>
                    <a:pt x="66675" y="121779"/>
                    <a:pt x="66675" y="121779"/>
                  </a:cubicBezTo>
                  <a:lnTo>
                    <a:pt x="0" y="28687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 1481">
              <a:extLst>
                <a:ext uri="{FF2B5EF4-FFF2-40B4-BE49-F238E27FC236}">
                  <a16:creationId xmlns:a16="http://schemas.microsoft.com/office/drawing/2014/main" id="{B9731EB3-6E30-3F11-A9DD-F9AC918CE56C}"/>
                </a:ext>
              </a:extLst>
            </p:cNvPr>
            <p:cNvSpPr/>
            <p:nvPr/>
          </p:nvSpPr>
          <p:spPr>
            <a:xfrm>
              <a:off x="3544763" y="6457652"/>
              <a:ext cx="192996" cy="275129"/>
            </a:xfrm>
            <a:custGeom>
              <a:avLst/>
              <a:gdLst>
                <a:gd name="connsiteX0" fmla="*/ 112837 w 192996"/>
                <a:gd name="connsiteY0" fmla="*/ 298 h 275129"/>
                <a:gd name="connsiteX1" fmla="*/ 17587 w 192996"/>
                <a:gd name="connsiteY1" fmla="*/ 57448 h 275129"/>
                <a:gd name="connsiteX2" fmla="*/ 1712 w 192996"/>
                <a:gd name="connsiteY2" fmla="*/ 162223 h 275129"/>
                <a:gd name="connsiteX3" fmla="*/ 39812 w 192996"/>
                <a:gd name="connsiteY3" fmla="*/ 244773 h 275129"/>
                <a:gd name="connsiteX4" fmla="*/ 46162 w 192996"/>
                <a:gd name="connsiteY4" fmla="*/ 206673 h 275129"/>
                <a:gd name="connsiteX5" fmla="*/ 100137 w 192996"/>
                <a:gd name="connsiteY5" fmla="*/ 273348 h 275129"/>
                <a:gd name="connsiteX6" fmla="*/ 185862 w 192996"/>
                <a:gd name="connsiteY6" fmla="*/ 120948 h 275129"/>
                <a:gd name="connsiteX7" fmla="*/ 182687 w 192996"/>
                <a:gd name="connsiteY7" fmla="*/ 38398 h 275129"/>
                <a:gd name="connsiteX8" fmla="*/ 112837 w 192996"/>
                <a:gd name="connsiteY8" fmla="*/ 298 h 27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996" h="275129">
                  <a:moveTo>
                    <a:pt x="112837" y="298"/>
                  </a:moveTo>
                  <a:cubicBezTo>
                    <a:pt x="85320" y="3473"/>
                    <a:pt x="36108" y="30461"/>
                    <a:pt x="17587" y="57448"/>
                  </a:cubicBezTo>
                  <a:cubicBezTo>
                    <a:pt x="-934" y="84435"/>
                    <a:pt x="-1992" y="131002"/>
                    <a:pt x="1712" y="162223"/>
                  </a:cubicBezTo>
                  <a:cubicBezTo>
                    <a:pt x="5416" y="193444"/>
                    <a:pt x="32404" y="237365"/>
                    <a:pt x="39812" y="244773"/>
                  </a:cubicBezTo>
                  <a:cubicBezTo>
                    <a:pt x="47220" y="252181"/>
                    <a:pt x="36108" y="201911"/>
                    <a:pt x="46162" y="206673"/>
                  </a:cubicBezTo>
                  <a:cubicBezTo>
                    <a:pt x="56216" y="211436"/>
                    <a:pt x="76854" y="287635"/>
                    <a:pt x="100137" y="273348"/>
                  </a:cubicBezTo>
                  <a:cubicBezTo>
                    <a:pt x="123420" y="259061"/>
                    <a:pt x="172104" y="160106"/>
                    <a:pt x="185862" y="120948"/>
                  </a:cubicBezTo>
                  <a:cubicBezTo>
                    <a:pt x="199620" y="81790"/>
                    <a:pt x="190624" y="56919"/>
                    <a:pt x="182687" y="38398"/>
                  </a:cubicBezTo>
                  <a:cubicBezTo>
                    <a:pt x="174750" y="19877"/>
                    <a:pt x="140354" y="-2877"/>
                    <a:pt x="112837" y="2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 1482">
              <a:extLst>
                <a:ext uri="{FF2B5EF4-FFF2-40B4-BE49-F238E27FC236}">
                  <a16:creationId xmlns:a16="http://schemas.microsoft.com/office/drawing/2014/main" id="{A479724B-19CC-6B8B-0657-0CB863151E1A}"/>
                </a:ext>
              </a:extLst>
            </p:cNvPr>
            <p:cNvSpPr/>
            <p:nvPr/>
          </p:nvSpPr>
          <p:spPr>
            <a:xfrm>
              <a:off x="3352902" y="6373605"/>
              <a:ext cx="371785" cy="595198"/>
            </a:xfrm>
            <a:custGeom>
              <a:avLst/>
              <a:gdLst>
                <a:gd name="connsiteX0" fmla="*/ 288823 w 371785"/>
                <a:gd name="connsiteY0" fmla="*/ 97045 h 595198"/>
                <a:gd name="connsiteX1" fmla="*/ 250723 w 371785"/>
                <a:gd name="connsiteY1" fmla="*/ 52595 h 595198"/>
                <a:gd name="connsiteX2" fmla="*/ 133248 w 371785"/>
                <a:gd name="connsiteY2" fmla="*/ 81170 h 595198"/>
                <a:gd name="connsiteX3" fmla="*/ 142773 w 371785"/>
                <a:gd name="connsiteY3" fmla="*/ 290720 h 595198"/>
                <a:gd name="connsiteX4" fmla="*/ 133248 w 371785"/>
                <a:gd name="connsiteY4" fmla="*/ 278020 h 595198"/>
                <a:gd name="connsiteX5" fmla="*/ 225323 w 371785"/>
                <a:gd name="connsiteY5" fmla="*/ 576470 h 595198"/>
                <a:gd name="connsiteX6" fmla="*/ 218973 w 371785"/>
                <a:gd name="connsiteY6" fmla="*/ 557420 h 595198"/>
                <a:gd name="connsiteX7" fmla="*/ 37998 w 371785"/>
                <a:gd name="connsiteY7" fmla="*/ 503445 h 595198"/>
                <a:gd name="connsiteX8" fmla="*/ 12598 w 371785"/>
                <a:gd name="connsiteY8" fmla="*/ 449470 h 595198"/>
                <a:gd name="connsiteX9" fmla="*/ 3073 w 371785"/>
                <a:gd name="connsiteY9" fmla="*/ 192295 h 595198"/>
                <a:gd name="connsiteX10" fmla="*/ 6248 w 371785"/>
                <a:gd name="connsiteY10" fmla="*/ 230395 h 595198"/>
                <a:gd name="connsiteX11" fmla="*/ 69748 w 371785"/>
                <a:gd name="connsiteY11" fmla="*/ 81170 h 595198"/>
                <a:gd name="connsiteX12" fmla="*/ 139598 w 371785"/>
                <a:gd name="connsiteY12" fmla="*/ 11320 h 595198"/>
                <a:gd name="connsiteX13" fmla="*/ 117373 w 371785"/>
                <a:gd name="connsiteY13" fmla="*/ 39895 h 595198"/>
                <a:gd name="connsiteX14" fmla="*/ 187223 w 371785"/>
                <a:gd name="connsiteY14" fmla="*/ 1795 h 595198"/>
                <a:gd name="connsiteX15" fmla="*/ 260248 w 371785"/>
                <a:gd name="connsiteY15" fmla="*/ 39895 h 595198"/>
                <a:gd name="connsiteX16" fmla="*/ 260248 w 371785"/>
                <a:gd name="connsiteY16" fmla="*/ 4970 h 595198"/>
                <a:gd name="connsiteX17" fmla="*/ 282473 w 371785"/>
                <a:gd name="connsiteY17" fmla="*/ 14495 h 595198"/>
                <a:gd name="connsiteX18" fmla="*/ 371373 w 371785"/>
                <a:gd name="connsiteY18" fmla="*/ 135145 h 595198"/>
                <a:gd name="connsiteX19" fmla="*/ 288823 w 371785"/>
                <a:gd name="connsiteY19" fmla="*/ 97045 h 59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1785" h="595198">
                  <a:moveTo>
                    <a:pt x="288823" y="97045"/>
                  </a:moveTo>
                  <a:cubicBezTo>
                    <a:pt x="268715" y="83287"/>
                    <a:pt x="276652" y="55241"/>
                    <a:pt x="250723" y="52595"/>
                  </a:cubicBezTo>
                  <a:cubicBezTo>
                    <a:pt x="224794" y="49949"/>
                    <a:pt x="151240" y="41482"/>
                    <a:pt x="133248" y="81170"/>
                  </a:cubicBezTo>
                  <a:cubicBezTo>
                    <a:pt x="115256" y="120858"/>
                    <a:pt x="142773" y="290720"/>
                    <a:pt x="142773" y="290720"/>
                  </a:cubicBezTo>
                  <a:cubicBezTo>
                    <a:pt x="142773" y="323528"/>
                    <a:pt x="119490" y="230395"/>
                    <a:pt x="133248" y="278020"/>
                  </a:cubicBezTo>
                  <a:cubicBezTo>
                    <a:pt x="147006" y="325645"/>
                    <a:pt x="225323" y="576470"/>
                    <a:pt x="225323" y="576470"/>
                  </a:cubicBezTo>
                  <a:cubicBezTo>
                    <a:pt x="239610" y="623037"/>
                    <a:pt x="250194" y="569591"/>
                    <a:pt x="218973" y="557420"/>
                  </a:cubicBezTo>
                  <a:cubicBezTo>
                    <a:pt x="187752" y="545249"/>
                    <a:pt x="72394" y="521437"/>
                    <a:pt x="37998" y="503445"/>
                  </a:cubicBezTo>
                  <a:cubicBezTo>
                    <a:pt x="3602" y="485453"/>
                    <a:pt x="18419" y="501328"/>
                    <a:pt x="12598" y="449470"/>
                  </a:cubicBezTo>
                  <a:cubicBezTo>
                    <a:pt x="6777" y="397612"/>
                    <a:pt x="4131" y="228807"/>
                    <a:pt x="3073" y="192295"/>
                  </a:cubicBezTo>
                  <a:cubicBezTo>
                    <a:pt x="2015" y="155783"/>
                    <a:pt x="-4865" y="248916"/>
                    <a:pt x="6248" y="230395"/>
                  </a:cubicBezTo>
                  <a:cubicBezTo>
                    <a:pt x="17360" y="211874"/>
                    <a:pt x="47523" y="117682"/>
                    <a:pt x="69748" y="81170"/>
                  </a:cubicBezTo>
                  <a:cubicBezTo>
                    <a:pt x="91973" y="44658"/>
                    <a:pt x="131660" y="18199"/>
                    <a:pt x="139598" y="11320"/>
                  </a:cubicBezTo>
                  <a:cubicBezTo>
                    <a:pt x="147536" y="4441"/>
                    <a:pt x="109435" y="41483"/>
                    <a:pt x="117373" y="39895"/>
                  </a:cubicBezTo>
                  <a:cubicBezTo>
                    <a:pt x="125311" y="38307"/>
                    <a:pt x="163411" y="1795"/>
                    <a:pt x="187223" y="1795"/>
                  </a:cubicBezTo>
                  <a:cubicBezTo>
                    <a:pt x="211035" y="1795"/>
                    <a:pt x="248077" y="39366"/>
                    <a:pt x="260248" y="39895"/>
                  </a:cubicBezTo>
                  <a:cubicBezTo>
                    <a:pt x="272419" y="40424"/>
                    <a:pt x="256544" y="9203"/>
                    <a:pt x="260248" y="4970"/>
                  </a:cubicBezTo>
                  <a:cubicBezTo>
                    <a:pt x="263952" y="737"/>
                    <a:pt x="263952" y="-7201"/>
                    <a:pt x="282473" y="14495"/>
                  </a:cubicBezTo>
                  <a:cubicBezTo>
                    <a:pt x="300994" y="36191"/>
                    <a:pt x="365023" y="119799"/>
                    <a:pt x="371373" y="135145"/>
                  </a:cubicBezTo>
                  <a:cubicBezTo>
                    <a:pt x="377723" y="150491"/>
                    <a:pt x="308931" y="110803"/>
                    <a:pt x="288823" y="970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 1483">
              <a:extLst>
                <a:ext uri="{FF2B5EF4-FFF2-40B4-BE49-F238E27FC236}">
                  <a16:creationId xmlns:a16="http://schemas.microsoft.com/office/drawing/2014/main" id="{C21EEC38-4C1A-5D8E-14B7-79904AC6BF72}"/>
                </a:ext>
              </a:extLst>
            </p:cNvPr>
            <p:cNvSpPr/>
            <p:nvPr/>
          </p:nvSpPr>
          <p:spPr>
            <a:xfrm>
              <a:off x="3247444" y="6827412"/>
              <a:ext cx="513939" cy="1428770"/>
            </a:xfrm>
            <a:custGeom>
              <a:avLst/>
              <a:gdLst>
                <a:gd name="connsiteX0" fmla="*/ 137106 w 513939"/>
                <a:gd name="connsiteY0" fmla="*/ 11538 h 1428770"/>
                <a:gd name="connsiteX1" fmla="*/ 118056 w 513939"/>
                <a:gd name="connsiteY1" fmla="*/ 271888 h 1428770"/>
                <a:gd name="connsiteX2" fmla="*/ 105356 w 513939"/>
                <a:gd name="connsiteY2" fmla="*/ 1379963 h 1428770"/>
                <a:gd name="connsiteX3" fmla="*/ 105356 w 513939"/>
                <a:gd name="connsiteY3" fmla="*/ 1240263 h 1428770"/>
                <a:gd name="connsiteX4" fmla="*/ 105356 w 513939"/>
                <a:gd name="connsiteY4" fmla="*/ 1395838 h 1428770"/>
                <a:gd name="connsiteX5" fmla="*/ 67256 w 513939"/>
                <a:gd name="connsiteY5" fmla="*/ 1402188 h 1428770"/>
                <a:gd name="connsiteX6" fmla="*/ 581 w 513939"/>
                <a:gd name="connsiteY6" fmla="*/ 1405363 h 1428770"/>
                <a:gd name="connsiteX7" fmla="*/ 108531 w 513939"/>
                <a:gd name="connsiteY7" fmla="*/ 1424413 h 1428770"/>
                <a:gd name="connsiteX8" fmla="*/ 502231 w 513939"/>
                <a:gd name="connsiteY8" fmla="*/ 1427588 h 1428770"/>
                <a:gd name="connsiteX9" fmla="*/ 403806 w 513939"/>
                <a:gd name="connsiteY9" fmla="*/ 1408538 h 1428770"/>
                <a:gd name="connsiteX10" fmla="*/ 337131 w 513939"/>
                <a:gd name="connsiteY10" fmla="*/ 1386313 h 1428770"/>
                <a:gd name="connsiteX11" fmla="*/ 337131 w 513939"/>
                <a:gd name="connsiteY11" fmla="*/ 1027538 h 1428770"/>
                <a:gd name="connsiteX12" fmla="*/ 343481 w 513939"/>
                <a:gd name="connsiteY12" fmla="*/ 1148188 h 1428770"/>
                <a:gd name="connsiteX13" fmla="*/ 318081 w 513939"/>
                <a:gd name="connsiteY13" fmla="*/ 417938 h 1428770"/>
                <a:gd name="connsiteX14" fmla="*/ 302206 w 513939"/>
                <a:gd name="connsiteY14" fmla="*/ 75038 h 1428770"/>
                <a:gd name="connsiteX15" fmla="*/ 308556 w 513939"/>
                <a:gd name="connsiteY15" fmla="*/ 94088 h 1428770"/>
                <a:gd name="connsiteX16" fmla="*/ 299031 w 513939"/>
                <a:gd name="connsiteY16" fmla="*/ 46463 h 1428770"/>
                <a:gd name="connsiteX17" fmla="*/ 137106 w 513939"/>
                <a:gd name="connsiteY17" fmla="*/ 11538 h 142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3939" h="1428770">
                  <a:moveTo>
                    <a:pt x="137106" y="11538"/>
                  </a:moveTo>
                  <a:cubicBezTo>
                    <a:pt x="106944" y="49109"/>
                    <a:pt x="123348" y="43817"/>
                    <a:pt x="118056" y="271888"/>
                  </a:cubicBezTo>
                  <a:cubicBezTo>
                    <a:pt x="112764" y="499959"/>
                    <a:pt x="107473" y="1218567"/>
                    <a:pt x="105356" y="1379963"/>
                  </a:cubicBezTo>
                  <a:cubicBezTo>
                    <a:pt x="103239" y="1541359"/>
                    <a:pt x="105356" y="1240263"/>
                    <a:pt x="105356" y="1240263"/>
                  </a:cubicBezTo>
                  <a:cubicBezTo>
                    <a:pt x="105356" y="1242909"/>
                    <a:pt x="111706" y="1368851"/>
                    <a:pt x="105356" y="1395838"/>
                  </a:cubicBezTo>
                  <a:cubicBezTo>
                    <a:pt x="99006" y="1422825"/>
                    <a:pt x="84718" y="1400601"/>
                    <a:pt x="67256" y="1402188"/>
                  </a:cubicBezTo>
                  <a:cubicBezTo>
                    <a:pt x="49794" y="1403775"/>
                    <a:pt x="-6298" y="1401659"/>
                    <a:pt x="581" y="1405363"/>
                  </a:cubicBezTo>
                  <a:cubicBezTo>
                    <a:pt x="7460" y="1409067"/>
                    <a:pt x="24923" y="1420709"/>
                    <a:pt x="108531" y="1424413"/>
                  </a:cubicBezTo>
                  <a:cubicBezTo>
                    <a:pt x="192139" y="1428117"/>
                    <a:pt x="453019" y="1430234"/>
                    <a:pt x="502231" y="1427588"/>
                  </a:cubicBezTo>
                  <a:cubicBezTo>
                    <a:pt x="551444" y="1424942"/>
                    <a:pt x="431323" y="1415417"/>
                    <a:pt x="403806" y="1408538"/>
                  </a:cubicBezTo>
                  <a:cubicBezTo>
                    <a:pt x="376289" y="1401659"/>
                    <a:pt x="348244" y="1449813"/>
                    <a:pt x="337131" y="1386313"/>
                  </a:cubicBezTo>
                  <a:cubicBezTo>
                    <a:pt x="326019" y="1322813"/>
                    <a:pt x="336073" y="1067225"/>
                    <a:pt x="337131" y="1027538"/>
                  </a:cubicBezTo>
                  <a:cubicBezTo>
                    <a:pt x="338189" y="987851"/>
                    <a:pt x="346656" y="1249788"/>
                    <a:pt x="343481" y="1148188"/>
                  </a:cubicBezTo>
                  <a:cubicBezTo>
                    <a:pt x="340306" y="1046588"/>
                    <a:pt x="324960" y="596796"/>
                    <a:pt x="318081" y="417938"/>
                  </a:cubicBezTo>
                  <a:cubicBezTo>
                    <a:pt x="311202" y="239080"/>
                    <a:pt x="303794" y="129013"/>
                    <a:pt x="302206" y="75038"/>
                  </a:cubicBezTo>
                  <a:cubicBezTo>
                    <a:pt x="300619" y="21063"/>
                    <a:pt x="309085" y="98851"/>
                    <a:pt x="308556" y="94088"/>
                  </a:cubicBezTo>
                  <a:cubicBezTo>
                    <a:pt x="308027" y="89326"/>
                    <a:pt x="323902" y="53342"/>
                    <a:pt x="299031" y="46463"/>
                  </a:cubicBezTo>
                  <a:cubicBezTo>
                    <a:pt x="274160" y="39584"/>
                    <a:pt x="167268" y="-26033"/>
                    <a:pt x="137106" y="115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 1484">
              <a:extLst>
                <a:ext uri="{FF2B5EF4-FFF2-40B4-BE49-F238E27FC236}">
                  <a16:creationId xmlns:a16="http://schemas.microsoft.com/office/drawing/2014/main" id="{96E66343-543E-92DC-99C7-99B8CB2D6738}"/>
                </a:ext>
              </a:extLst>
            </p:cNvPr>
            <p:cNvSpPr/>
            <p:nvPr/>
          </p:nvSpPr>
          <p:spPr>
            <a:xfrm>
              <a:off x="3254363" y="6920795"/>
              <a:ext cx="479842" cy="53949"/>
            </a:xfrm>
            <a:custGeom>
              <a:avLst/>
              <a:gdLst>
                <a:gd name="connsiteX0" fmla="*/ 19062 w 479842"/>
                <a:gd name="connsiteY0" fmla="*/ 7055 h 53949"/>
                <a:gd name="connsiteX1" fmla="*/ 346087 w 479842"/>
                <a:gd name="connsiteY1" fmla="*/ 705 h 53949"/>
                <a:gd name="connsiteX2" fmla="*/ 473087 w 479842"/>
                <a:gd name="connsiteY2" fmla="*/ 13405 h 53949"/>
                <a:gd name="connsiteX3" fmla="*/ 425462 w 479842"/>
                <a:gd name="connsiteY3" fmla="*/ 13405 h 53949"/>
                <a:gd name="connsiteX4" fmla="*/ 479437 w 479842"/>
                <a:gd name="connsiteY4" fmla="*/ 26105 h 53949"/>
                <a:gd name="connsiteX5" fmla="*/ 390537 w 479842"/>
                <a:gd name="connsiteY5" fmla="*/ 38805 h 53949"/>
                <a:gd name="connsiteX6" fmla="*/ 127012 w 479842"/>
                <a:gd name="connsiteY6" fmla="*/ 51505 h 53949"/>
                <a:gd name="connsiteX7" fmla="*/ 47637 w 479842"/>
                <a:gd name="connsiteY7" fmla="*/ 51505 h 53949"/>
                <a:gd name="connsiteX8" fmla="*/ 19062 w 479842"/>
                <a:gd name="connsiteY8" fmla="*/ 7055 h 5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842" h="53949">
                  <a:moveTo>
                    <a:pt x="19062" y="7055"/>
                  </a:moveTo>
                  <a:cubicBezTo>
                    <a:pt x="68804" y="-1412"/>
                    <a:pt x="270416" y="-353"/>
                    <a:pt x="346087" y="705"/>
                  </a:cubicBezTo>
                  <a:cubicBezTo>
                    <a:pt x="421758" y="1763"/>
                    <a:pt x="459858" y="11288"/>
                    <a:pt x="473087" y="13405"/>
                  </a:cubicBezTo>
                  <a:cubicBezTo>
                    <a:pt x="486316" y="15522"/>
                    <a:pt x="424404" y="11288"/>
                    <a:pt x="425462" y="13405"/>
                  </a:cubicBezTo>
                  <a:cubicBezTo>
                    <a:pt x="426520" y="15522"/>
                    <a:pt x="485258" y="21872"/>
                    <a:pt x="479437" y="26105"/>
                  </a:cubicBezTo>
                  <a:cubicBezTo>
                    <a:pt x="473616" y="30338"/>
                    <a:pt x="449274" y="34572"/>
                    <a:pt x="390537" y="38805"/>
                  </a:cubicBezTo>
                  <a:cubicBezTo>
                    <a:pt x="331800" y="43038"/>
                    <a:pt x="184162" y="49388"/>
                    <a:pt x="127012" y="51505"/>
                  </a:cubicBezTo>
                  <a:cubicBezTo>
                    <a:pt x="69862" y="53622"/>
                    <a:pt x="64570" y="55738"/>
                    <a:pt x="47637" y="51505"/>
                  </a:cubicBezTo>
                  <a:cubicBezTo>
                    <a:pt x="30704" y="47272"/>
                    <a:pt x="-30680" y="15522"/>
                    <a:pt x="19062" y="70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 1485">
              <a:extLst>
                <a:ext uri="{FF2B5EF4-FFF2-40B4-BE49-F238E27FC236}">
                  <a16:creationId xmlns:a16="http://schemas.microsoft.com/office/drawing/2014/main" id="{BECAFD63-CE5F-BD69-BA1B-5B26455CF158}"/>
                </a:ext>
              </a:extLst>
            </p:cNvPr>
            <p:cNvSpPr/>
            <p:nvPr/>
          </p:nvSpPr>
          <p:spPr>
            <a:xfrm>
              <a:off x="3813057" y="6374404"/>
              <a:ext cx="274346" cy="261930"/>
            </a:xfrm>
            <a:custGeom>
              <a:avLst/>
              <a:gdLst>
                <a:gd name="connsiteX0" fmla="*/ 98543 w 274346"/>
                <a:gd name="connsiteY0" fmla="*/ 996 h 261930"/>
                <a:gd name="connsiteX1" fmla="*/ 6468 w 274346"/>
                <a:gd name="connsiteY1" fmla="*/ 80371 h 261930"/>
                <a:gd name="connsiteX2" fmla="*/ 19168 w 274346"/>
                <a:gd name="connsiteY2" fmla="*/ 207371 h 261930"/>
                <a:gd name="connsiteX3" fmla="*/ 111243 w 274346"/>
                <a:gd name="connsiteY3" fmla="*/ 261346 h 261930"/>
                <a:gd name="connsiteX4" fmla="*/ 228718 w 274346"/>
                <a:gd name="connsiteY4" fmla="*/ 229596 h 261930"/>
                <a:gd name="connsiteX5" fmla="*/ 269993 w 274346"/>
                <a:gd name="connsiteY5" fmla="*/ 134346 h 261930"/>
                <a:gd name="connsiteX6" fmla="*/ 98543 w 274346"/>
                <a:gd name="connsiteY6" fmla="*/ 996 h 2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346" h="261930">
                  <a:moveTo>
                    <a:pt x="98543" y="996"/>
                  </a:moveTo>
                  <a:cubicBezTo>
                    <a:pt x="54622" y="-8000"/>
                    <a:pt x="19697" y="45975"/>
                    <a:pt x="6468" y="80371"/>
                  </a:cubicBezTo>
                  <a:cubicBezTo>
                    <a:pt x="-6761" y="114767"/>
                    <a:pt x="1706" y="177209"/>
                    <a:pt x="19168" y="207371"/>
                  </a:cubicBezTo>
                  <a:cubicBezTo>
                    <a:pt x="36630" y="237533"/>
                    <a:pt x="76318" y="257642"/>
                    <a:pt x="111243" y="261346"/>
                  </a:cubicBezTo>
                  <a:cubicBezTo>
                    <a:pt x="146168" y="265050"/>
                    <a:pt x="202260" y="250763"/>
                    <a:pt x="228718" y="229596"/>
                  </a:cubicBezTo>
                  <a:cubicBezTo>
                    <a:pt x="255176" y="208429"/>
                    <a:pt x="285868" y="170859"/>
                    <a:pt x="269993" y="134346"/>
                  </a:cubicBezTo>
                  <a:cubicBezTo>
                    <a:pt x="254118" y="97834"/>
                    <a:pt x="142464" y="9992"/>
                    <a:pt x="98543" y="9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 1486">
              <a:extLst>
                <a:ext uri="{FF2B5EF4-FFF2-40B4-BE49-F238E27FC236}">
                  <a16:creationId xmlns:a16="http://schemas.microsoft.com/office/drawing/2014/main" id="{3F6FFD5B-68F1-27B3-1657-278804C495E5}"/>
                </a:ext>
              </a:extLst>
            </p:cNvPr>
            <p:cNvSpPr/>
            <p:nvPr/>
          </p:nvSpPr>
          <p:spPr>
            <a:xfrm>
              <a:off x="3785824" y="6936008"/>
              <a:ext cx="285429" cy="26844"/>
            </a:xfrm>
            <a:custGeom>
              <a:avLst/>
              <a:gdLst>
                <a:gd name="connsiteX0" fmla="*/ 8301 w 285429"/>
                <a:gd name="connsiteY0" fmla="*/ 1367 h 26844"/>
                <a:gd name="connsiteX1" fmla="*/ 268651 w 285429"/>
                <a:gd name="connsiteY1" fmla="*/ 4542 h 26844"/>
                <a:gd name="connsiteX2" fmla="*/ 240076 w 285429"/>
                <a:gd name="connsiteY2" fmla="*/ 14067 h 26844"/>
                <a:gd name="connsiteX3" fmla="*/ 81326 w 285429"/>
                <a:gd name="connsiteY3" fmla="*/ 26767 h 26844"/>
                <a:gd name="connsiteX4" fmla="*/ 8301 w 285429"/>
                <a:gd name="connsiteY4" fmla="*/ 1367 h 26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429" h="26844">
                  <a:moveTo>
                    <a:pt x="8301" y="1367"/>
                  </a:moveTo>
                  <a:cubicBezTo>
                    <a:pt x="39522" y="-2337"/>
                    <a:pt x="230022" y="2425"/>
                    <a:pt x="268651" y="4542"/>
                  </a:cubicBezTo>
                  <a:cubicBezTo>
                    <a:pt x="307280" y="6659"/>
                    <a:pt x="271297" y="10363"/>
                    <a:pt x="240076" y="14067"/>
                  </a:cubicBezTo>
                  <a:cubicBezTo>
                    <a:pt x="208855" y="17771"/>
                    <a:pt x="121543" y="25179"/>
                    <a:pt x="81326" y="26767"/>
                  </a:cubicBezTo>
                  <a:cubicBezTo>
                    <a:pt x="41109" y="28355"/>
                    <a:pt x="-22920" y="5071"/>
                    <a:pt x="8301" y="13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 1487">
              <a:extLst>
                <a:ext uri="{FF2B5EF4-FFF2-40B4-BE49-F238E27FC236}">
                  <a16:creationId xmlns:a16="http://schemas.microsoft.com/office/drawing/2014/main" id="{EBAC6237-4491-7489-B2E9-0106CDE5A99B}"/>
                </a:ext>
              </a:extLst>
            </p:cNvPr>
            <p:cNvSpPr/>
            <p:nvPr/>
          </p:nvSpPr>
          <p:spPr>
            <a:xfrm>
              <a:off x="3785921" y="8229496"/>
              <a:ext cx="335599" cy="38263"/>
            </a:xfrm>
            <a:custGeom>
              <a:avLst/>
              <a:gdLst>
                <a:gd name="connsiteX0" fmla="*/ 11379 w 335599"/>
                <a:gd name="connsiteY0" fmla="*/ 3279 h 38263"/>
                <a:gd name="connsiteX1" fmla="*/ 274904 w 335599"/>
                <a:gd name="connsiteY1" fmla="*/ 3279 h 38263"/>
                <a:gd name="connsiteX2" fmla="*/ 335229 w 335599"/>
                <a:gd name="connsiteY2" fmla="*/ 19154 h 38263"/>
                <a:gd name="connsiteX3" fmla="*/ 287604 w 335599"/>
                <a:gd name="connsiteY3" fmla="*/ 25504 h 38263"/>
                <a:gd name="connsiteX4" fmla="*/ 71704 w 335599"/>
                <a:gd name="connsiteY4" fmla="*/ 38204 h 38263"/>
                <a:gd name="connsiteX5" fmla="*/ 11379 w 335599"/>
                <a:gd name="connsiteY5" fmla="*/ 3279 h 3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599" h="38263">
                  <a:moveTo>
                    <a:pt x="11379" y="3279"/>
                  </a:moveTo>
                  <a:cubicBezTo>
                    <a:pt x="45246" y="-2542"/>
                    <a:pt x="220929" y="633"/>
                    <a:pt x="274904" y="3279"/>
                  </a:cubicBezTo>
                  <a:cubicBezTo>
                    <a:pt x="328879" y="5925"/>
                    <a:pt x="333112" y="15450"/>
                    <a:pt x="335229" y="19154"/>
                  </a:cubicBezTo>
                  <a:cubicBezTo>
                    <a:pt x="337346" y="22858"/>
                    <a:pt x="331525" y="22329"/>
                    <a:pt x="287604" y="25504"/>
                  </a:cubicBezTo>
                  <a:cubicBezTo>
                    <a:pt x="243683" y="28679"/>
                    <a:pt x="117741" y="36617"/>
                    <a:pt x="71704" y="38204"/>
                  </a:cubicBezTo>
                  <a:cubicBezTo>
                    <a:pt x="25667" y="39791"/>
                    <a:pt x="-22488" y="9100"/>
                    <a:pt x="11379" y="32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 1488">
              <a:extLst>
                <a:ext uri="{FF2B5EF4-FFF2-40B4-BE49-F238E27FC236}">
                  <a16:creationId xmlns:a16="http://schemas.microsoft.com/office/drawing/2014/main" id="{15B66977-0660-EFC7-DA08-BA7D447FB9D6}"/>
                </a:ext>
              </a:extLst>
            </p:cNvPr>
            <p:cNvSpPr/>
            <p:nvPr/>
          </p:nvSpPr>
          <p:spPr>
            <a:xfrm>
              <a:off x="3825853" y="6915134"/>
              <a:ext cx="331668" cy="1359665"/>
            </a:xfrm>
            <a:custGeom>
              <a:avLst/>
              <a:gdLst>
                <a:gd name="connsiteX0" fmla="*/ 31772 w 331668"/>
                <a:gd name="connsiteY0" fmla="*/ 44466 h 1359665"/>
                <a:gd name="connsiteX1" fmla="*/ 6372 w 331668"/>
                <a:gd name="connsiteY1" fmla="*/ 565166 h 1359665"/>
                <a:gd name="connsiteX2" fmla="*/ 9547 w 331668"/>
                <a:gd name="connsiteY2" fmla="*/ 549291 h 1359665"/>
                <a:gd name="connsiteX3" fmla="*/ 22 w 331668"/>
                <a:gd name="connsiteY3" fmla="*/ 1231916 h 1359665"/>
                <a:gd name="connsiteX4" fmla="*/ 12722 w 331668"/>
                <a:gd name="connsiteY4" fmla="*/ 1285891 h 1359665"/>
                <a:gd name="connsiteX5" fmla="*/ 34947 w 331668"/>
                <a:gd name="connsiteY5" fmla="*/ 1314466 h 1359665"/>
                <a:gd name="connsiteX6" fmla="*/ 165122 w 331668"/>
                <a:gd name="connsiteY6" fmla="*/ 1330341 h 1359665"/>
                <a:gd name="connsiteX7" fmla="*/ 219097 w 331668"/>
                <a:gd name="connsiteY7" fmla="*/ 1330341 h 1359665"/>
                <a:gd name="connsiteX8" fmla="*/ 225447 w 331668"/>
                <a:gd name="connsiteY8" fmla="*/ 1276366 h 1359665"/>
                <a:gd name="connsiteX9" fmla="*/ 241322 w 331668"/>
                <a:gd name="connsiteY9" fmla="*/ 403241 h 1359665"/>
                <a:gd name="connsiteX10" fmla="*/ 244497 w 331668"/>
                <a:gd name="connsiteY10" fmla="*/ 523891 h 1359665"/>
                <a:gd name="connsiteX11" fmla="*/ 225447 w 331668"/>
                <a:gd name="connsiteY11" fmla="*/ 120666 h 1359665"/>
                <a:gd name="connsiteX12" fmla="*/ 250847 w 331668"/>
                <a:gd name="connsiteY12" fmla="*/ 41291 h 1359665"/>
                <a:gd name="connsiteX13" fmla="*/ 330222 w 331668"/>
                <a:gd name="connsiteY13" fmla="*/ 31766 h 1359665"/>
                <a:gd name="connsiteX14" fmla="*/ 174647 w 331668"/>
                <a:gd name="connsiteY14" fmla="*/ 28591 h 1359665"/>
                <a:gd name="connsiteX15" fmla="*/ 31772 w 331668"/>
                <a:gd name="connsiteY15" fmla="*/ 44466 h 135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1668" h="1359665">
                  <a:moveTo>
                    <a:pt x="31772" y="44466"/>
                  </a:moveTo>
                  <a:cubicBezTo>
                    <a:pt x="3726" y="133895"/>
                    <a:pt x="10076" y="481029"/>
                    <a:pt x="6372" y="565166"/>
                  </a:cubicBezTo>
                  <a:cubicBezTo>
                    <a:pt x="2668" y="649303"/>
                    <a:pt x="10605" y="438166"/>
                    <a:pt x="9547" y="549291"/>
                  </a:cubicBezTo>
                  <a:cubicBezTo>
                    <a:pt x="8489" y="660416"/>
                    <a:pt x="-507" y="1109149"/>
                    <a:pt x="22" y="1231916"/>
                  </a:cubicBezTo>
                  <a:cubicBezTo>
                    <a:pt x="551" y="1354683"/>
                    <a:pt x="6901" y="1272133"/>
                    <a:pt x="12722" y="1285891"/>
                  </a:cubicBezTo>
                  <a:cubicBezTo>
                    <a:pt x="18543" y="1299649"/>
                    <a:pt x="9547" y="1307058"/>
                    <a:pt x="34947" y="1314466"/>
                  </a:cubicBezTo>
                  <a:cubicBezTo>
                    <a:pt x="60347" y="1321874"/>
                    <a:pt x="134430" y="1327695"/>
                    <a:pt x="165122" y="1330341"/>
                  </a:cubicBezTo>
                  <a:cubicBezTo>
                    <a:pt x="195814" y="1332987"/>
                    <a:pt x="209043" y="1339337"/>
                    <a:pt x="219097" y="1330341"/>
                  </a:cubicBezTo>
                  <a:cubicBezTo>
                    <a:pt x="229151" y="1321345"/>
                    <a:pt x="221743" y="1430883"/>
                    <a:pt x="225447" y="1276366"/>
                  </a:cubicBezTo>
                  <a:cubicBezTo>
                    <a:pt x="229151" y="1121849"/>
                    <a:pt x="238147" y="528653"/>
                    <a:pt x="241322" y="403241"/>
                  </a:cubicBezTo>
                  <a:cubicBezTo>
                    <a:pt x="244497" y="277829"/>
                    <a:pt x="247143" y="570987"/>
                    <a:pt x="244497" y="523891"/>
                  </a:cubicBezTo>
                  <a:cubicBezTo>
                    <a:pt x="241851" y="476795"/>
                    <a:pt x="224389" y="201099"/>
                    <a:pt x="225447" y="120666"/>
                  </a:cubicBezTo>
                  <a:cubicBezTo>
                    <a:pt x="226505" y="40233"/>
                    <a:pt x="233385" y="56108"/>
                    <a:pt x="250847" y="41291"/>
                  </a:cubicBezTo>
                  <a:cubicBezTo>
                    <a:pt x="268309" y="26474"/>
                    <a:pt x="342922" y="33883"/>
                    <a:pt x="330222" y="31766"/>
                  </a:cubicBezTo>
                  <a:cubicBezTo>
                    <a:pt x="317522" y="29649"/>
                    <a:pt x="221743" y="29120"/>
                    <a:pt x="174647" y="28591"/>
                  </a:cubicBezTo>
                  <a:cubicBezTo>
                    <a:pt x="127551" y="28062"/>
                    <a:pt x="59818" y="-44963"/>
                    <a:pt x="31772" y="444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 1489">
              <a:extLst>
                <a:ext uri="{FF2B5EF4-FFF2-40B4-BE49-F238E27FC236}">
                  <a16:creationId xmlns:a16="http://schemas.microsoft.com/office/drawing/2014/main" id="{AFBC31DC-D4D9-CCEB-33B2-D804CDF84A36}"/>
                </a:ext>
              </a:extLst>
            </p:cNvPr>
            <p:cNvSpPr/>
            <p:nvPr/>
          </p:nvSpPr>
          <p:spPr>
            <a:xfrm>
              <a:off x="4461185" y="6392929"/>
              <a:ext cx="356710" cy="33987"/>
            </a:xfrm>
            <a:custGeom>
              <a:avLst/>
              <a:gdLst>
                <a:gd name="connsiteX0" fmla="*/ 2865 w 356710"/>
                <a:gd name="connsiteY0" fmla="*/ 1521 h 33987"/>
                <a:gd name="connsiteX1" fmla="*/ 190190 w 356710"/>
                <a:gd name="connsiteY1" fmla="*/ 4696 h 33987"/>
                <a:gd name="connsiteX2" fmla="*/ 355290 w 356710"/>
                <a:gd name="connsiteY2" fmla="*/ 4696 h 33987"/>
                <a:gd name="connsiteX3" fmla="*/ 260040 w 356710"/>
                <a:gd name="connsiteY3" fmla="*/ 30096 h 33987"/>
                <a:gd name="connsiteX4" fmla="*/ 88590 w 356710"/>
                <a:gd name="connsiteY4" fmla="*/ 33271 h 33987"/>
                <a:gd name="connsiteX5" fmla="*/ 2865 w 356710"/>
                <a:gd name="connsiteY5" fmla="*/ 1521 h 3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710" h="33987">
                  <a:moveTo>
                    <a:pt x="2865" y="1521"/>
                  </a:moveTo>
                  <a:cubicBezTo>
                    <a:pt x="19798" y="-3241"/>
                    <a:pt x="190190" y="4696"/>
                    <a:pt x="190190" y="4696"/>
                  </a:cubicBezTo>
                  <a:cubicBezTo>
                    <a:pt x="248927" y="5225"/>
                    <a:pt x="343648" y="463"/>
                    <a:pt x="355290" y="4696"/>
                  </a:cubicBezTo>
                  <a:cubicBezTo>
                    <a:pt x="366932" y="8929"/>
                    <a:pt x="304490" y="25334"/>
                    <a:pt x="260040" y="30096"/>
                  </a:cubicBezTo>
                  <a:cubicBezTo>
                    <a:pt x="215590" y="34859"/>
                    <a:pt x="129336" y="34329"/>
                    <a:pt x="88590" y="33271"/>
                  </a:cubicBezTo>
                  <a:cubicBezTo>
                    <a:pt x="47844" y="32213"/>
                    <a:pt x="-14068" y="6283"/>
                    <a:pt x="2865" y="15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 1490">
              <a:extLst>
                <a:ext uri="{FF2B5EF4-FFF2-40B4-BE49-F238E27FC236}">
                  <a16:creationId xmlns:a16="http://schemas.microsoft.com/office/drawing/2014/main" id="{14A74F35-FBE8-3B55-2F69-DAAE97848507}"/>
                </a:ext>
              </a:extLst>
            </p:cNvPr>
            <p:cNvSpPr/>
            <p:nvPr/>
          </p:nvSpPr>
          <p:spPr>
            <a:xfrm>
              <a:off x="3860035" y="6375984"/>
              <a:ext cx="257940" cy="153521"/>
            </a:xfrm>
            <a:custGeom>
              <a:avLst/>
              <a:gdLst>
                <a:gd name="connsiteX0" fmla="*/ 765 w 257940"/>
                <a:gd name="connsiteY0" fmla="*/ 8941 h 153521"/>
                <a:gd name="connsiteX1" fmla="*/ 99190 w 257940"/>
                <a:gd name="connsiteY1" fmla="*/ 8941 h 153521"/>
                <a:gd name="connsiteX2" fmla="*/ 156340 w 257940"/>
                <a:gd name="connsiteY2" fmla="*/ 15291 h 153521"/>
                <a:gd name="connsiteX3" fmla="*/ 257940 w 257940"/>
                <a:gd name="connsiteY3" fmla="*/ 145466 h 153521"/>
                <a:gd name="connsiteX4" fmla="*/ 156340 w 257940"/>
                <a:gd name="connsiteY4" fmla="*/ 126416 h 153521"/>
                <a:gd name="connsiteX5" fmla="*/ 765 w 257940"/>
                <a:gd name="connsiteY5" fmla="*/ 8941 h 15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940" h="153521">
                  <a:moveTo>
                    <a:pt x="765" y="8941"/>
                  </a:moveTo>
                  <a:cubicBezTo>
                    <a:pt x="-8760" y="-10638"/>
                    <a:pt x="73261" y="7883"/>
                    <a:pt x="99190" y="8941"/>
                  </a:cubicBezTo>
                  <a:cubicBezTo>
                    <a:pt x="125119" y="9999"/>
                    <a:pt x="129882" y="-7463"/>
                    <a:pt x="156340" y="15291"/>
                  </a:cubicBezTo>
                  <a:cubicBezTo>
                    <a:pt x="182798" y="38045"/>
                    <a:pt x="257940" y="126945"/>
                    <a:pt x="257940" y="145466"/>
                  </a:cubicBezTo>
                  <a:cubicBezTo>
                    <a:pt x="257940" y="163987"/>
                    <a:pt x="196557" y="147583"/>
                    <a:pt x="156340" y="126416"/>
                  </a:cubicBezTo>
                  <a:cubicBezTo>
                    <a:pt x="116123" y="105249"/>
                    <a:pt x="10290" y="28520"/>
                    <a:pt x="765" y="89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 1491">
              <a:extLst>
                <a:ext uri="{FF2B5EF4-FFF2-40B4-BE49-F238E27FC236}">
                  <a16:creationId xmlns:a16="http://schemas.microsoft.com/office/drawing/2014/main" id="{786EA476-714D-2F3C-4F22-EEB48EA0B1FE}"/>
                </a:ext>
              </a:extLst>
            </p:cNvPr>
            <p:cNvSpPr/>
            <p:nvPr/>
          </p:nvSpPr>
          <p:spPr>
            <a:xfrm>
              <a:off x="4562265" y="8213915"/>
              <a:ext cx="296451" cy="58084"/>
            </a:xfrm>
            <a:custGeom>
              <a:avLst/>
              <a:gdLst>
                <a:gd name="connsiteX0" fmla="*/ 210 w 296451"/>
                <a:gd name="connsiteY0" fmla="*/ 53785 h 58084"/>
                <a:gd name="connsiteX1" fmla="*/ 273260 w 296451"/>
                <a:gd name="connsiteY1" fmla="*/ 50610 h 58084"/>
                <a:gd name="connsiteX2" fmla="*/ 276435 w 296451"/>
                <a:gd name="connsiteY2" fmla="*/ 12510 h 58084"/>
                <a:gd name="connsiteX3" fmla="*/ 228810 w 296451"/>
                <a:gd name="connsiteY3" fmla="*/ 2985 h 58084"/>
                <a:gd name="connsiteX4" fmla="*/ 210 w 296451"/>
                <a:gd name="connsiteY4" fmla="*/ 53785 h 5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451" h="58084">
                  <a:moveTo>
                    <a:pt x="210" y="53785"/>
                  </a:moveTo>
                  <a:cubicBezTo>
                    <a:pt x="7618" y="61723"/>
                    <a:pt x="227223" y="57489"/>
                    <a:pt x="273260" y="50610"/>
                  </a:cubicBezTo>
                  <a:cubicBezTo>
                    <a:pt x="319298" y="43731"/>
                    <a:pt x="283843" y="20447"/>
                    <a:pt x="276435" y="12510"/>
                  </a:cubicBezTo>
                  <a:cubicBezTo>
                    <a:pt x="269027" y="4572"/>
                    <a:pt x="274847" y="-4952"/>
                    <a:pt x="228810" y="2985"/>
                  </a:cubicBezTo>
                  <a:cubicBezTo>
                    <a:pt x="182773" y="10922"/>
                    <a:pt x="-7198" y="45847"/>
                    <a:pt x="210" y="537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 1492">
              <a:extLst>
                <a:ext uri="{FF2B5EF4-FFF2-40B4-BE49-F238E27FC236}">
                  <a16:creationId xmlns:a16="http://schemas.microsoft.com/office/drawing/2014/main" id="{38705D16-1E08-77A5-9234-B0F1156AF70E}"/>
                </a:ext>
              </a:extLst>
            </p:cNvPr>
            <p:cNvSpPr/>
            <p:nvPr/>
          </p:nvSpPr>
          <p:spPr>
            <a:xfrm>
              <a:off x="4556107" y="6328757"/>
              <a:ext cx="229202" cy="1580071"/>
            </a:xfrm>
            <a:custGeom>
              <a:avLst/>
              <a:gdLst>
                <a:gd name="connsiteX0" fmla="*/ 12718 w 229202"/>
                <a:gd name="connsiteY0" fmla="*/ 110143 h 1580071"/>
                <a:gd name="connsiteX1" fmla="*/ 15893 w 229202"/>
                <a:gd name="connsiteY1" fmla="*/ 1484918 h 1580071"/>
                <a:gd name="connsiteX2" fmla="*/ 22243 w 229202"/>
                <a:gd name="connsiteY2" fmla="*/ 1421418 h 1580071"/>
                <a:gd name="connsiteX3" fmla="*/ 69868 w 229202"/>
                <a:gd name="connsiteY3" fmla="*/ 1097568 h 1580071"/>
                <a:gd name="connsiteX4" fmla="*/ 136543 w 229202"/>
                <a:gd name="connsiteY4" fmla="*/ 1507143 h 1580071"/>
                <a:gd name="connsiteX5" fmla="*/ 180993 w 229202"/>
                <a:gd name="connsiteY5" fmla="*/ 1103918 h 1580071"/>
                <a:gd name="connsiteX6" fmla="*/ 209568 w 229202"/>
                <a:gd name="connsiteY6" fmla="*/ 1259493 h 1580071"/>
                <a:gd name="connsiteX7" fmla="*/ 228618 w 229202"/>
                <a:gd name="connsiteY7" fmla="*/ 94268 h 1580071"/>
                <a:gd name="connsiteX8" fmla="*/ 187343 w 229202"/>
                <a:gd name="connsiteY8" fmla="*/ 380018 h 1580071"/>
                <a:gd name="connsiteX9" fmla="*/ 196868 w 229202"/>
                <a:gd name="connsiteY9" fmla="*/ 227618 h 1580071"/>
                <a:gd name="connsiteX10" fmla="*/ 193693 w 229202"/>
                <a:gd name="connsiteY10" fmla="*/ 100618 h 1580071"/>
                <a:gd name="connsiteX11" fmla="*/ 12718 w 229202"/>
                <a:gd name="connsiteY11" fmla="*/ 110143 h 1580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202" h="1580071">
                  <a:moveTo>
                    <a:pt x="12718" y="110143"/>
                  </a:moveTo>
                  <a:cubicBezTo>
                    <a:pt x="-16915" y="340860"/>
                    <a:pt x="14306" y="1266372"/>
                    <a:pt x="15893" y="1484918"/>
                  </a:cubicBezTo>
                  <a:cubicBezTo>
                    <a:pt x="17480" y="1703464"/>
                    <a:pt x="13247" y="1485976"/>
                    <a:pt x="22243" y="1421418"/>
                  </a:cubicBezTo>
                  <a:cubicBezTo>
                    <a:pt x="31239" y="1356860"/>
                    <a:pt x="50818" y="1083281"/>
                    <a:pt x="69868" y="1097568"/>
                  </a:cubicBezTo>
                  <a:cubicBezTo>
                    <a:pt x="88918" y="1111856"/>
                    <a:pt x="118022" y="1506085"/>
                    <a:pt x="136543" y="1507143"/>
                  </a:cubicBezTo>
                  <a:cubicBezTo>
                    <a:pt x="155064" y="1508201"/>
                    <a:pt x="168822" y="1145193"/>
                    <a:pt x="180993" y="1103918"/>
                  </a:cubicBezTo>
                  <a:cubicBezTo>
                    <a:pt x="193164" y="1062643"/>
                    <a:pt x="201631" y="1427768"/>
                    <a:pt x="209568" y="1259493"/>
                  </a:cubicBezTo>
                  <a:cubicBezTo>
                    <a:pt x="217505" y="1091218"/>
                    <a:pt x="232322" y="240847"/>
                    <a:pt x="228618" y="94268"/>
                  </a:cubicBezTo>
                  <a:cubicBezTo>
                    <a:pt x="224914" y="-52311"/>
                    <a:pt x="192635" y="357793"/>
                    <a:pt x="187343" y="380018"/>
                  </a:cubicBezTo>
                  <a:cubicBezTo>
                    <a:pt x="182051" y="402243"/>
                    <a:pt x="195810" y="274185"/>
                    <a:pt x="196868" y="227618"/>
                  </a:cubicBezTo>
                  <a:cubicBezTo>
                    <a:pt x="197926" y="181051"/>
                    <a:pt x="216447" y="121785"/>
                    <a:pt x="193693" y="100618"/>
                  </a:cubicBezTo>
                  <a:cubicBezTo>
                    <a:pt x="170939" y="79451"/>
                    <a:pt x="42351" y="-120574"/>
                    <a:pt x="12718" y="1101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 1493">
              <a:extLst>
                <a:ext uri="{FF2B5EF4-FFF2-40B4-BE49-F238E27FC236}">
                  <a16:creationId xmlns:a16="http://schemas.microsoft.com/office/drawing/2014/main" id="{77FB742C-31D9-5D5C-783A-493630F631A1}"/>
                </a:ext>
              </a:extLst>
            </p:cNvPr>
            <p:cNvSpPr/>
            <p:nvPr/>
          </p:nvSpPr>
          <p:spPr>
            <a:xfrm>
              <a:off x="4561629" y="7266817"/>
              <a:ext cx="249667" cy="1001610"/>
            </a:xfrm>
            <a:custGeom>
              <a:avLst/>
              <a:gdLst>
                <a:gd name="connsiteX0" fmla="*/ 13546 w 249667"/>
                <a:gd name="connsiteY0" fmla="*/ 115058 h 1001610"/>
                <a:gd name="connsiteX1" fmla="*/ 846 w 249667"/>
                <a:gd name="connsiteY1" fmla="*/ 721483 h 1001610"/>
                <a:gd name="connsiteX2" fmla="*/ 4021 w 249667"/>
                <a:gd name="connsiteY2" fmla="*/ 991358 h 1001610"/>
                <a:gd name="connsiteX3" fmla="*/ 4021 w 249667"/>
                <a:gd name="connsiteY3" fmla="*/ 950083 h 1001610"/>
                <a:gd name="connsiteX4" fmla="*/ 29421 w 249667"/>
                <a:gd name="connsiteY4" fmla="*/ 997708 h 1001610"/>
                <a:gd name="connsiteX5" fmla="*/ 242146 w 249667"/>
                <a:gd name="connsiteY5" fmla="*/ 988183 h 1001610"/>
                <a:gd name="connsiteX6" fmla="*/ 204046 w 249667"/>
                <a:gd name="connsiteY6" fmla="*/ 978658 h 1001610"/>
                <a:gd name="connsiteX7" fmla="*/ 226271 w 249667"/>
                <a:gd name="connsiteY7" fmla="*/ 975483 h 1001610"/>
                <a:gd name="connsiteX8" fmla="*/ 223096 w 249667"/>
                <a:gd name="connsiteY8" fmla="*/ 819908 h 1001610"/>
                <a:gd name="connsiteX9" fmla="*/ 200871 w 249667"/>
                <a:gd name="connsiteY9" fmla="*/ 149983 h 1001610"/>
                <a:gd name="connsiteX10" fmla="*/ 204046 w 249667"/>
                <a:gd name="connsiteY10" fmla="*/ 359533 h 1001610"/>
                <a:gd name="connsiteX11" fmla="*/ 197696 w 249667"/>
                <a:gd name="connsiteY11" fmla="*/ 758 h 1001610"/>
                <a:gd name="connsiteX12" fmla="*/ 131021 w 249667"/>
                <a:gd name="connsiteY12" fmla="*/ 286508 h 1001610"/>
                <a:gd name="connsiteX13" fmla="*/ 124671 w 249667"/>
                <a:gd name="connsiteY13" fmla="*/ 13458 h 1001610"/>
                <a:gd name="connsiteX14" fmla="*/ 13546 w 249667"/>
                <a:gd name="connsiteY14" fmla="*/ 115058 h 1001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9667" h="1001610">
                  <a:moveTo>
                    <a:pt x="13546" y="115058"/>
                  </a:moveTo>
                  <a:cubicBezTo>
                    <a:pt x="-7091" y="233062"/>
                    <a:pt x="2434" y="575433"/>
                    <a:pt x="846" y="721483"/>
                  </a:cubicBezTo>
                  <a:cubicBezTo>
                    <a:pt x="-742" y="867533"/>
                    <a:pt x="3492" y="953258"/>
                    <a:pt x="4021" y="991358"/>
                  </a:cubicBezTo>
                  <a:cubicBezTo>
                    <a:pt x="4550" y="1029458"/>
                    <a:pt x="-212" y="949025"/>
                    <a:pt x="4021" y="950083"/>
                  </a:cubicBezTo>
                  <a:cubicBezTo>
                    <a:pt x="8254" y="951141"/>
                    <a:pt x="-10266" y="991358"/>
                    <a:pt x="29421" y="997708"/>
                  </a:cubicBezTo>
                  <a:cubicBezTo>
                    <a:pt x="69108" y="1004058"/>
                    <a:pt x="213042" y="991358"/>
                    <a:pt x="242146" y="988183"/>
                  </a:cubicBezTo>
                  <a:cubicBezTo>
                    <a:pt x="271250" y="985008"/>
                    <a:pt x="206692" y="980775"/>
                    <a:pt x="204046" y="978658"/>
                  </a:cubicBezTo>
                  <a:cubicBezTo>
                    <a:pt x="201400" y="976541"/>
                    <a:pt x="223096" y="1001941"/>
                    <a:pt x="226271" y="975483"/>
                  </a:cubicBezTo>
                  <a:cubicBezTo>
                    <a:pt x="229446" y="949025"/>
                    <a:pt x="227329" y="957491"/>
                    <a:pt x="223096" y="819908"/>
                  </a:cubicBezTo>
                  <a:cubicBezTo>
                    <a:pt x="218863" y="682325"/>
                    <a:pt x="204046" y="226712"/>
                    <a:pt x="200871" y="149983"/>
                  </a:cubicBezTo>
                  <a:cubicBezTo>
                    <a:pt x="197696" y="73254"/>
                    <a:pt x="204575" y="384404"/>
                    <a:pt x="204046" y="359533"/>
                  </a:cubicBezTo>
                  <a:cubicBezTo>
                    <a:pt x="203517" y="334662"/>
                    <a:pt x="209867" y="12929"/>
                    <a:pt x="197696" y="758"/>
                  </a:cubicBezTo>
                  <a:cubicBezTo>
                    <a:pt x="185525" y="-11413"/>
                    <a:pt x="143192" y="284391"/>
                    <a:pt x="131021" y="286508"/>
                  </a:cubicBezTo>
                  <a:cubicBezTo>
                    <a:pt x="118850" y="288625"/>
                    <a:pt x="141604" y="43091"/>
                    <a:pt x="124671" y="13458"/>
                  </a:cubicBezTo>
                  <a:cubicBezTo>
                    <a:pt x="107738" y="-16175"/>
                    <a:pt x="34183" y="-2946"/>
                    <a:pt x="13546" y="1150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 1494">
              <a:extLst>
                <a:ext uri="{FF2B5EF4-FFF2-40B4-BE49-F238E27FC236}">
                  <a16:creationId xmlns:a16="http://schemas.microsoft.com/office/drawing/2014/main" id="{65E47DFD-92F4-0FAD-B6C0-16B492D3A329}"/>
                </a:ext>
              </a:extLst>
            </p:cNvPr>
            <p:cNvSpPr/>
            <p:nvPr/>
          </p:nvSpPr>
          <p:spPr>
            <a:xfrm>
              <a:off x="4182420" y="6896636"/>
              <a:ext cx="493361" cy="1383342"/>
            </a:xfrm>
            <a:custGeom>
              <a:avLst/>
              <a:gdLst>
                <a:gd name="connsiteX0" fmla="*/ 414980 w 493361"/>
                <a:gd name="connsiteY0" fmla="*/ 231239 h 1383342"/>
                <a:gd name="connsiteX1" fmla="*/ 332430 w 493361"/>
                <a:gd name="connsiteY1" fmla="*/ 97889 h 1383342"/>
                <a:gd name="connsiteX2" fmla="*/ 287980 w 493361"/>
                <a:gd name="connsiteY2" fmla="*/ 78839 h 1383342"/>
                <a:gd name="connsiteX3" fmla="*/ 259405 w 493361"/>
                <a:gd name="connsiteY3" fmla="*/ 110589 h 1383342"/>
                <a:gd name="connsiteX4" fmla="*/ 265755 w 493361"/>
                <a:gd name="connsiteY4" fmla="*/ 475714 h 1383342"/>
                <a:gd name="connsiteX5" fmla="*/ 259405 w 493361"/>
                <a:gd name="connsiteY5" fmla="*/ 1142464 h 1383342"/>
                <a:gd name="connsiteX6" fmla="*/ 253055 w 493361"/>
                <a:gd name="connsiteY6" fmla="*/ 329664 h 1383342"/>
                <a:gd name="connsiteX7" fmla="*/ 249880 w 493361"/>
                <a:gd name="connsiteY7" fmla="*/ 1301214 h 1383342"/>
                <a:gd name="connsiteX8" fmla="*/ 243530 w 493361"/>
                <a:gd name="connsiteY8" fmla="*/ 1263114 h 1383342"/>
                <a:gd name="connsiteX9" fmla="*/ 275280 w 493361"/>
                <a:gd name="connsiteY9" fmla="*/ 1336139 h 1383342"/>
                <a:gd name="connsiteX10" fmla="*/ 341955 w 493361"/>
                <a:gd name="connsiteY10" fmla="*/ 1266289 h 1383342"/>
                <a:gd name="connsiteX11" fmla="*/ 472130 w 493361"/>
                <a:gd name="connsiteY11" fmla="*/ 1053564 h 1383342"/>
                <a:gd name="connsiteX12" fmla="*/ 443555 w 493361"/>
                <a:gd name="connsiteY12" fmla="*/ 1132939 h 1383342"/>
                <a:gd name="connsiteX13" fmla="*/ 332430 w 493361"/>
                <a:gd name="connsiteY13" fmla="*/ 1342489 h 1383342"/>
                <a:gd name="connsiteX14" fmla="*/ 237180 w 493361"/>
                <a:gd name="connsiteY14" fmla="*/ 1380589 h 1383342"/>
                <a:gd name="connsiteX15" fmla="*/ 126055 w 493361"/>
                <a:gd name="connsiteY15" fmla="*/ 1301214 h 1383342"/>
                <a:gd name="connsiteX16" fmla="*/ 5405 w 493361"/>
                <a:gd name="connsiteY16" fmla="*/ 780514 h 1383342"/>
                <a:gd name="connsiteX17" fmla="*/ 21280 w 493361"/>
                <a:gd name="connsiteY17" fmla="*/ 844014 h 1383342"/>
                <a:gd name="connsiteX18" fmla="*/ 24455 w 493361"/>
                <a:gd name="connsiteY18" fmla="*/ 742414 h 1383342"/>
                <a:gd name="connsiteX19" fmla="*/ 65730 w 493361"/>
                <a:gd name="connsiteY19" fmla="*/ 212189 h 1383342"/>
                <a:gd name="connsiteX20" fmla="*/ 202255 w 493361"/>
                <a:gd name="connsiteY20" fmla="*/ 28039 h 1383342"/>
                <a:gd name="connsiteX21" fmla="*/ 253055 w 493361"/>
                <a:gd name="connsiteY21" fmla="*/ 2639 h 1383342"/>
                <a:gd name="connsiteX22" fmla="*/ 214955 w 493361"/>
                <a:gd name="connsiteY22" fmla="*/ 5814 h 1383342"/>
                <a:gd name="connsiteX23" fmla="*/ 335605 w 493361"/>
                <a:gd name="connsiteY23" fmla="*/ 47089 h 1383342"/>
                <a:gd name="connsiteX24" fmla="*/ 491180 w 493361"/>
                <a:gd name="connsiteY24" fmla="*/ 278864 h 1383342"/>
                <a:gd name="connsiteX25" fmla="*/ 414980 w 493361"/>
                <a:gd name="connsiteY25" fmla="*/ 231239 h 138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3361" h="1383342">
                  <a:moveTo>
                    <a:pt x="414980" y="231239"/>
                  </a:moveTo>
                  <a:cubicBezTo>
                    <a:pt x="388522" y="201077"/>
                    <a:pt x="353597" y="123289"/>
                    <a:pt x="332430" y="97889"/>
                  </a:cubicBezTo>
                  <a:cubicBezTo>
                    <a:pt x="311263" y="72489"/>
                    <a:pt x="300151" y="76722"/>
                    <a:pt x="287980" y="78839"/>
                  </a:cubicBezTo>
                  <a:cubicBezTo>
                    <a:pt x="275809" y="80956"/>
                    <a:pt x="263109" y="44443"/>
                    <a:pt x="259405" y="110589"/>
                  </a:cubicBezTo>
                  <a:cubicBezTo>
                    <a:pt x="255701" y="176735"/>
                    <a:pt x="265755" y="303735"/>
                    <a:pt x="265755" y="475714"/>
                  </a:cubicBezTo>
                  <a:cubicBezTo>
                    <a:pt x="265755" y="647693"/>
                    <a:pt x="261522" y="1166806"/>
                    <a:pt x="259405" y="1142464"/>
                  </a:cubicBezTo>
                  <a:cubicBezTo>
                    <a:pt x="257288" y="1118122"/>
                    <a:pt x="254642" y="303206"/>
                    <a:pt x="253055" y="329664"/>
                  </a:cubicBezTo>
                  <a:cubicBezTo>
                    <a:pt x="251467" y="356122"/>
                    <a:pt x="251467" y="1145639"/>
                    <a:pt x="249880" y="1301214"/>
                  </a:cubicBezTo>
                  <a:cubicBezTo>
                    <a:pt x="248292" y="1456789"/>
                    <a:pt x="239297" y="1257293"/>
                    <a:pt x="243530" y="1263114"/>
                  </a:cubicBezTo>
                  <a:cubicBezTo>
                    <a:pt x="247763" y="1268935"/>
                    <a:pt x="258876" y="1335610"/>
                    <a:pt x="275280" y="1336139"/>
                  </a:cubicBezTo>
                  <a:cubicBezTo>
                    <a:pt x="291684" y="1336668"/>
                    <a:pt x="309147" y="1313385"/>
                    <a:pt x="341955" y="1266289"/>
                  </a:cubicBezTo>
                  <a:cubicBezTo>
                    <a:pt x="374763" y="1219193"/>
                    <a:pt x="455197" y="1075789"/>
                    <a:pt x="472130" y="1053564"/>
                  </a:cubicBezTo>
                  <a:cubicBezTo>
                    <a:pt x="489063" y="1031339"/>
                    <a:pt x="466838" y="1084785"/>
                    <a:pt x="443555" y="1132939"/>
                  </a:cubicBezTo>
                  <a:cubicBezTo>
                    <a:pt x="420272" y="1181093"/>
                    <a:pt x="366826" y="1301214"/>
                    <a:pt x="332430" y="1342489"/>
                  </a:cubicBezTo>
                  <a:cubicBezTo>
                    <a:pt x="298034" y="1383764"/>
                    <a:pt x="271576" y="1387468"/>
                    <a:pt x="237180" y="1380589"/>
                  </a:cubicBezTo>
                  <a:cubicBezTo>
                    <a:pt x="202784" y="1373710"/>
                    <a:pt x="164684" y="1401227"/>
                    <a:pt x="126055" y="1301214"/>
                  </a:cubicBezTo>
                  <a:cubicBezTo>
                    <a:pt x="87426" y="1201201"/>
                    <a:pt x="22867" y="856714"/>
                    <a:pt x="5405" y="780514"/>
                  </a:cubicBezTo>
                  <a:cubicBezTo>
                    <a:pt x="-12058" y="704314"/>
                    <a:pt x="18105" y="850364"/>
                    <a:pt x="21280" y="844014"/>
                  </a:cubicBezTo>
                  <a:cubicBezTo>
                    <a:pt x="24455" y="837664"/>
                    <a:pt x="17047" y="847718"/>
                    <a:pt x="24455" y="742414"/>
                  </a:cubicBezTo>
                  <a:cubicBezTo>
                    <a:pt x="31863" y="637110"/>
                    <a:pt x="36097" y="331251"/>
                    <a:pt x="65730" y="212189"/>
                  </a:cubicBezTo>
                  <a:cubicBezTo>
                    <a:pt x="95363" y="93127"/>
                    <a:pt x="171034" y="62964"/>
                    <a:pt x="202255" y="28039"/>
                  </a:cubicBezTo>
                  <a:cubicBezTo>
                    <a:pt x="233476" y="-6886"/>
                    <a:pt x="250938" y="6343"/>
                    <a:pt x="253055" y="2639"/>
                  </a:cubicBezTo>
                  <a:cubicBezTo>
                    <a:pt x="255172" y="-1065"/>
                    <a:pt x="201197" y="-1594"/>
                    <a:pt x="214955" y="5814"/>
                  </a:cubicBezTo>
                  <a:cubicBezTo>
                    <a:pt x="228713" y="13222"/>
                    <a:pt x="289568" y="1581"/>
                    <a:pt x="335605" y="47089"/>
                  </a:cubicBezTo>
                  <a:cubicBezTo>
                    <a:pt x="381642" y="92597"/>
                    <a:pt x="476363" y="247643"/>
                    <a:pt x="491180" y="278864"/>
                  </a:cubicBezTo>
                  <a:cubicBezTo>
                    <a:pt x="505997" y="310085"/>
                    <a:pt x="441438" y="261401"/>
                    <a:pt x="414980" y="2312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 1495">
              <a:extLst>
                <a:ext uri="{FF2B5EF4-FFF2-40B4-BE49-F238E27FC236}">
                  <a16:creationId xmlns:a16="http://schemas.microsoft.com/office/drawing/2014/main" id="{C3901019-0134-7F56-127C-F21F7EAA4E64}"/>
                </a:ext>
              </a:extLst>
            </p:cNvPr>
            <p:cNvSpPr/>
            <p:nvPr/>
          </p:nvSpPr>
          <p:spPr>
            <a:xfrm>
              <a:off x="4879367" y="6918732"/>
              <a:ext cx="356333" cy="1372285"/>
            </a:xfrm>
            <a:custGeom>
              <a:avLst/>
              <a:gdLst>
                <a:gd name="connsiteX0" fmla="*/ 280008 w 356333"/>
                <a:gd name="connsiteY0" fmla="*/ 44043 h 1372285"/>
                <a:gd name="connsiteX1" fmla="*/ 257783 w 356333"/>
                <a:gd name="connsiteY1" fmla="*/ 129768 h 1372285"/>
                <a:gd name="connsiteX2" fmla="*/ 267308 w 356333"/>
                <a:gd name="connsiteY2" fmla="*/ 1225143 h 1372285"/>
                <a:gd name="connsiteX3" fmla="*/ 295883 w 356333"/>
                <a:gd name="connsiteY3" fmla="*/ 1307693 h 1372285"/>
                <a:gd name="connsiteX4" fmla="*/ 270483 w 356333"/>
                <a:gd name="connsiteY4" fmla="*/ 1247368 h 1372285"/>
                <a:gd name="connsiteX5" fmla="*/ 356208 w 356333"/>
                <a:gd name="connsiteY5" fmla="*/ 1368018 h 1372285"/>
                <a:gd name="connsiteX6" fmla="*/ 248258 w 356333"/>
                <a:gd name="connsiteY6" fmla="*/ 1336268 h 1372285"/>
                <a:gd name="connsiteX7" fmla="*/ 105383 w 356333"/>
                <a:gd name="connsiteY7" fmla="*/ 1250543 h 1372285"/>
                <a:gd name="connsiteX8" fmla="*/ 67283 w 356333"/>
                <a:gd name="connsiteY8" fmla="*/ 1142593 h 1372285"/>
                <a:gd name="connsiteX9" fmla="*/ 6958 w 356333"/>
                <a:gd name="connsiteY9" fmla="*/ 472668 h 1372285"/>
                <a:gd name="connsiteX10" fmla="*/ 6958 w 356333"/>
                <a:gd name="connsiteY10" fmla="*/ 571093 h 1372285"/>
                <a:gd name="connsiteX11" fmla="*/ 57758 w 356333"/>
                <a:gd name="connsiteY11" fmla="*/ 193268 h 1372285"/>
                <a:gd name="connsiteX12" fmla="*/ 54583 w 356333"/>
                <a:gd name="connsiteY12" fmla="*/ 301218 h 1372285"/>
                <a:gd name="connsiteX13" fmla="*/ 162533 w 356333"/>
                <a:gd name="connsiteY13" fmla="*/ 66268 h 1372285"/>
                <a:gd name="connsiteX14" fmla="*/ 118083 w 356333"/>
                <a:gd name="connsiteY14" fmla="*/ 155168 h 1372285"/>
                <a:gd name="connsiteX15" fmla="*/ 245083 w 356333"/>
                <a:gd name="connsiteY15" fmla="*/ 5943 h 1372285"/>
                <a:gd name="connsiteX16" fmla="*/ 280008 w 356333"/>
                <a:gd name="connsiteY16" fmla="*/ 44043 h 137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6333" h="1372285">
                  <a:moveTo>
                    <a:pt x="280008" y="44043"/>
                  </a:moveTo>
                  <a:cubicBezTo>
                    <a:pt x="282125" y="64680"/>
                    <a:pt x="259900" y="-67082"/>
                    <a:pt x="257783" y="129768"/>
                  </a:cubicBezTo>
                  <a:cubicBezTo>
                    <a:pt x="255666" y="326618"/>
                    <a:pt x="260958" y="1028822"/>
                    <a:pt x="267308" y="1225143"/>
                  </a:cubicBezTo>
                  <a:cubicBezTo>
                    <a:pt x="273658" y="1421464"/>
                    <a:pt x="295354" y="1303989"/>
                    <a:pt x="295883" y="1307693"/>
                  </a:cubicBezTo>
                  <a:cubicBezTo>
                    <a:pt x="296412" y="1311397"/>
                    <a:pt x="260429" y="1237314"/>
                    <a:pt x="270483" y="1247368"/>
                  </a:cubicBezTo>
                  <a:cubicBezTo>
                    <a:pt x="280537" y="1257422"/>
                    <a:pt x="359912" y="1353201"/>
                    <a:pt x="356208" y="1368018"/>
                  </a:cubicBezTo>
                  <a:cubicBezTo>
                    <a:pt x="352504" y="1382835"/>
                    <a:pt x="290062" y="1355847"/>
                    <a:pt x="248258" y="1336268"/>
                  </a:cubicBezTo>
                  <a:cubicBezTo>
                    <a:pt x="206454" y="1316689"/>
                    <a:pt x="135545" y="1282822"/>
                    <a:pt x="105383" y="1250543"/>
                  </a:cubicBezTo>
                  <a:cubicBezTo>
                    <a:pt x="75220" y="1218264"/>
                    <a:pt x="83687" y="1272239"/>
                    <a:pt x="67283" y="1142593"/>
                  </a:cubicBezTo>
                  <a:cubicBezTo>
                    <a:pt x="50879" y="1012947"/>
                    <a:pt x="17012" y="567918"/>
                    <a:pt x="6958" y="472668"/>
                  </a:cubicBezTo>
                  <a:cubicBezTo>
                    <a:pt x="-3096" y="377418"/>
                    <a:pt x="-1509" y="617660"/>
                    <a:pt x="6958" y="571093"/>
                  </a:cubicBezTo>
                  <a:cubicBezTo>
                    <a:pt x="15425" y="524526"/>
                    <a:pt x="49820" y="238247"/>
                    <a:pt x="57758" y="193268"/>
                  </a:cubicBezTo>
                  <a:cubicBezTo>
                    <a:pt x="65696" y="148289"/>
                    <a:pt x="37121" y="322385"/>
                    <a:pt x="54583" y="301218"/>
                  </a:cubicBezTo>
                  <a:cubicBezTo>
                    <a:pt x="72045" y="280051"/>
                    <a:pt x="151950" y="90610"/>
                    <a:pt x="162533" y="66268"/>
                  </a:cubicBezTo>
                  <a:cubicBezTo>
                    <a:pt x="173116" y="41926"/>
                    <a:pt x="104325" y="165222"/>
                    <a:pt x="118083" y="155168"/>
                  </a:cubicBezTo>
                  <a:cubicBezTo>
                    <a:pt x="131841" y="145114"/>
                    <a:pt x="220741" y="26580"/>
                    <a:pt x="245083" y="5943"/>
                  </a:cubicBezTo>
                  <a:cubicBezTo>
                    <a:pt x="269425" y="-14694"/>
                    <a:pt x="277891" y="23406"/>
                    <a:pt x="280008" y="440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 1496">
              <a:extLst>
                <a:ext uri="{FF2B5EF4-FFF2-40B4-BE49-F238E27FC236}">
                  <a16:creationId xmlns:a16="http://schemas.microsoft.com/office/drawing/2014/main" id="{23323C6E-BE94-38DC-FC82-7E45A9A0D964}"/>
                </a:ext>
              </a:extLst>
            </p:cNvPr>
            <p:cNvSpPr/>
            <p:nvPr/>
          </p:nvSpPr>
          <p:spPr>
            <a:xfrm>
              <a:off x="5061506" y="6906462"/>
              <a:ext cx="443952" cy="696842"/>
            </a:xfrm>
            <a:custGeom>
              <a:avLst/>
              <a:gdLst>
                <a:gd name="connsiteX0" fmla="*/ 24844 w 443952"/>
                <a:gd name="connsiteY0" fmla="*/ 122988 h 696842"/>
                <a:gd name="connsiteX1" fmla="*/ 145494 w 443952"/>
                <a:gd name="connsiteY1" fmla="*/ 34088 h 696842"/>
                <a:gd name="connsiteX2" fmla="*/ 208994 w 443952"/>
                <a:gd name="connsiteY2" fmla="*/ 157913 h 696842"/>
                <a:gd name="connsiteX3" fmla="*/ 202644 w 443952"/>
                <a:gd name="connsiteY3" fmla="*/ 145213 h 696842"/>
                <a:gd name="connsiteX4" fmla="*/ 186769 w 443952"/>
                <a:gd name="connsiteY4" fmla="*/ 424613 h 696842"/>
                <a:gd name="connsiteX5" fmla="*/ 202644 w 443952"/>
                <a:gd name="connsiteY5" fmla="*/ 573838 h 696842"/>
                <a:gd name="connsiteX6" fmla="*/ 234394 w 443952"/>
                <a:gd name="connsiteY6" fmla="*/ 310313 h 696842"/>
                <a:gd name="connsiteX7" fmla="*/ 208994 w 443952"/>
                <a:gd name="connsiteY7" fmla="*/ 646863 h 696842"/>
                <a:gd name="connsiteX8" fmla="*/ 208994 w 443952"/>
                <a:gd name="connsiteY8" fmla="*/ 656388 h 696842"/>
                <a:gd name="connsiteX9" fmla="*/ 266144 w 443952"/>
                <a:gd name="connsiteY9" fmla="*/ 646863 h 696842"/>
                <a:gd name="connsiteX10" fmla="*/ 405844 w 443952"/>
                <a:gd name="connsiteY10" fmla="*/ 672263 h 696842"/>
                <a:gd name="connsiteX11" fmla="*/ 409019 w 443952"/>
                <a:gd name="connsiteY11" fmla="*/ 596063 h 696842"/>
                <a:gd name="connsiteX12" fmla="*/ 443944 w 443952"/>
                <a:gd name="connsiteY12" fmla="*/ 688138 h 696842"/>
                <a:gd name="connsiteX13" fmla="*/ 412194 w 443952"/>
                <a:gd name="connsiteY13" fmla="*/ 335713 h 696842"/>
                <a:gd name="connsiteX14" fmla="*/ 389969 w 443952"/>
                <a:gd name="connsiteY14" fmla="*/ 189663 h 696842"/>
                <a:gd name="connsiteX15" fmla="*/ 234394 w 443952"/>
                <a:gd name="connsiteY15" fmla="*/ 5513 h 696842"/>
                <a:gd name="connsiteX16" fmla="*/ 18494 w 443952"/>
                <a:gd name="connsiteY16" fmla="*/ 53138 h 696842"/>
                <a:gd name="connsiteX17" fmla="*/ 24844 w 443952"/>
                <a:gd name="connsiteY17" fmla="*/ 122988 h 69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3952" h="696842">
                  <a:moveTo>
                    <a:pt x="24844" y="122988"/>
                  </a:moveTo>
                  <a:cubicBezTo>
                    <a:pt x="46011" y="119813"/>
                    <a:pt x="114802" y="28267"/>
                    <a:pt x="145494" y="34088"/>
                  </a:cubicBezTo>
                  <a:cubicBezTo>
                    <a:pt x="176186" y="39909"/>
                    <a:pt x="199469" y="139392"/>
                    <a:pt x="208994" y="157913"/>
                  </a:cubicBezTo>
                  <a:cubicBezTo>
                    <a:pt x="218519" y="176434"/>
                    <a:pt x="206348" y="100763"/>
                    <a:pt x="202644" y="145213"/>
                  </a:cubicBezTo>
                  <a:cubicBezTo>
                    <a:pt x="198940" y="189663"/>
                    <a:pt x="186769" y="353176"/>
                    <a:pt x="186769" y="424613"/>
                  </a:cubicBezTo>
                  <a:cubicBezTo>
                    <a:pt x="186769" y="496050"/>
                    <a:pt x="194707" y="592888"/>
                    <a:pt x="202644" y="573838"/>
                  </a:cubicBezTo>
                  <a:cubicBezTo>
                    <a:pt x="210581" y="554788"/>
                    <a:pt x="233336" y="298142"/>
                    <a:pt x="234394" y="310313"/>
                  </a:cubicBezTo>
                  <a:cubicBezTo>
                    <a:pt x="235452" y="322484"/>
                    <a:pt x="208994" y="646863"/>
                    <a:pt x="208994" y="646863"/>
                  </a:cubicBezTo>
                  <a:cubicBezTo>
                    <a:pt x="204761" y="704542"/>
                    <a:pt x="199469" y="656388"/>
                    <a:pt x="208994" y="656388"/>
                  </a:cubicBezTo>
                  <a:cubicBezTo>
                    <a:pt x="218519" y="656388"/>
                    <a:pt x="233336" y="644217"/>
                    <a:pt x="266144" y="646863"/>
                  </a:cubicBezTo>
                  <a:cubicBezTo>
                    <a:pt x="298952" y="649509"/>
                    <a:pt x="382032" y="680730"/>
                    <a:pt x="405844" y="672263"/>
                  </a:cubicBezTo>
                  <a:cubicBezTo>
                    <a:pt x="429656" y="663796"/>
                    <a:pt x="402669" y="593417"/>
                    <a:pt x="409019" y="596063"/>
                  </a:cubicBezTo>
                  <a:cubicBezTo>
                    <a:pt x="415369" y="598709"/>
                    <a:pt x="443415" y="731530"/>
                    <a:pt x="443944" y="688138"/>
                  </a:cubicBezTo>
                  <a:cubicBezTo>
                    <a:pt x="444473" y="644746"/>
                    <a:pt x="421190" y="418792"/>
                    <a:pt x="412194" y="335713"/>
                  </a:cubicBezTo>
                  <a:cubicBezTo>
                    <a:pt x="403198" y="252634"/>
                    <a:pt x="419602" y="244696"/>
                    <a:pt x="389969" y="189663"/>
                  </a:cubicBezTo>
                  <a:cubicBezTo>
                    <a:pt x="360336" y="134630"/>
                    <a:pt x="296307" y="28267"/>
                    <a:pt x="234394" y="5513"/>
                  </a:cubicBezTo>
                  <a:cubicBezTo>
                    <a:pt x="172482" y="-17241"/>
                    <a:pt x="52361" y="36734"/>
                    <a:pt x="18494" y="53138"/>
                  </a:cubicBezTo>
                  <a:cubicBezTo>
                    <a:pt x="-15373" y="69542"/>
                    <a:pt x="3677" y="126163"/>
                    <a:pt x="24844" y="1229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 1497">
              <a:extLst>
                <a:ext uri="{FF2B5EF4-FFF2-40B4-BE49-F238E27FC236}">
                  <a16:creationId xmlns:a16="http://schemas.microsoft.com/office/drawing/2014/main" id="{92905DA7-6852-5AC9-94AC-9312D9892A37}"/>
                </a:ext>
              </a:extLst>
            </p:cNvPr>
            <p:cNvSpPr/>
            <p:nvPr/>
          </p:nvSpPr>
          <p:spPr>
            <a:xfrm>
              <a:off x="5028180" y="7539846"/>
              <a:ext cx="459011" cy="93309"/>
            </a:xfrm>
            <a:custGeom>
              <a:avLst/>
              <a:gdLst>
                <a:gd name="connsiteX0" fmla="*/ 23245 w 459011"/>
                <a:gd name="connsiteY0" fmla="*/ 29354 h 93309"/>
                <a:gd name="connsiteX1" fmla="*/ 293120 w 459011"/>
                <a:gd name="connsiteY1" fmla="*/ 779 h 93309"/>
                <a:gd name="connsiteX2" fmla="*/ 458220 w 459011"/>
                <a:gd name="connsiteY2" fmla="*/ 57929 h 93309"/>
                <a:gd name="connsiteX3" fmla="*/ 359795 w 459011"/>
                <a:gd name="connsiteY3" fmla="*/ 64279 h 93309"/>
                <a:gd name="connsiteX4" fmla="*/ 108970 w 459011"/>
                <a:gd name="connsiteY4" fmla="*/ 76979 h 93309"/>
                <a:gd name="connsiteX5" fmla="*/ 20070 w 459011"/>
                <a:gd name="connsiteY5" fmla="*/ 92854 h 93309"/>
                <a:gd name="connsiteX6" fmla="*/ 23245 w 459011"/>
                <a:gd name="connsiteY6" fmla="*/ 29354 h 93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011" h="93309">
                  <a:moveTo>
                    <a:pt x="23245" y="29354"/>
                  </a:moveTo>
                  <a:cubicBezTo>
                    <a:pt x="68753" y="14008"/>
                    <a:pt x="220624" y="-3984"/>
                    <a:pt x="293120" y="779"/>
                  </a:cubicBezTo>
                  <a:cubicBezTo>
                    <a:pt x="365616" y="5541"/>
                    <a:pt x="447108" y="47346"/>
                    <a:pt x="458220" y="57929"/>
                  </a:cubicBezTo>
                  <a:cubicBezTo>
                    <a:pt x="469332" y="68512"/>
                    <a:pt x="359795" y="64279"/>
                    <a:pt x="359795" y="64279"/>
                  </a:cubicBezTo>
                  <a:lnTo>
                    <a:pt x="108970" y="76979"/>
                  </a:lnTo>
                  <a:cubicBezTo>
                    <a:pt x="52349" y="81742"/>
                    <a:pt x="28537" y="96029"/>
                    <a:pt x="20070" y="92854"/>
                  </a:cubicBezTo>
                  <a:cubicBezTo>
                    <a:pt x="11603" y="89679"/>
                    <a:pt x="-22263" y="44700"/>
                    <a:pt x="23245" y="293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 1498">
              <a:extLst>
                <a:ext uri="{FF2B5EF4-FFF2-40B4-BE49-F238E27FC236}">
                  <a16:creationId xmlns:a16="http://schemas.microsoft.com/office/drawing/2014/main" id="{A8BBF096-CFDF-5AFF-F73E-BC9D47846467}"/>
                </a:ext>
              </a:extLst>
            </p:cNvPr>
            <p:cNvSpPr/>
            <p:nvPr/>
          </p:nvSpPr>
          <p:spPr>
            <a:xfrm>
              <a:off x="5004962" y="7698606"/>
              <a:ext cx="471276" cy="585941"/>
            </a:xfrm>
            <a:custGeom>
              <a:avLst/>
              <a:gdLst>
                <a:gd name="connsiteX0" fmla="*/ 452863 w 471276"/>
                <a:gd name="connsiteY0" fmla="*/ 769 h 585941"/>
                <a:gd name="connsiteX1" fmla="*/ 398888 w 471276"/>
                <a:gd name="connsiteY1" fmla="*/ 292869 h 585941"/>
                <a:gd name="connsiteX2" fmla="*/ 421113 w 471276"/>
                <a:gd name="connsiteY2" fmla="*/ 286519 h 585941"/>
                <a:gd name="connsiteX3" fmla="*/ 338563 w 471276"/>
                <a:gd name="connsiteY3" fmla="*/ 457969 h 585941"/>
                <a:gd name="connsiteX4" fmla="*/ 240138 w 471276"/>
                <a:gd name="connsiteY4" fmla="*/ 530994 h 585941"/>
                <a:gd name="connsiteX5" fmla="*/ 179813 w 471276"/>
                <a:gd name="connsiteY5" fmla="*/ 537344 h 585941"/>
                <a:gd name="connsiteX6" fmla="*/ 24238 w 471276"/>
                <a:gd name="connsiteY6" fmla="*/ 432569 h 585941"/>
                <a:gd name="connsiteX7" fmla="*/ 148063 w 471276"/>
                <a:gd name="connsiteY7" fmla="*/ 486544 h 585941"/>
                <a:gd name="connsiteX8" fmla="*/ 2013 w 471276"/>
                <a:gd name="connsiteY8" fmla="*/ 451619 h 585941"/>
                <a:gd name="connsiteX9" fmla="*/ 71863 w 471276"/>
                <a:gd name="connsiteY9" fmla="*/ 543694 h 585941"/>
                <a:gd name="connsiteX10" fmla="*/ 195688 w 471276"/>
                <a:gd name="connsiteY10" fmla="*/ 584969 h 585941"/>
                <a:gd name="connsiteX11" fmla="*/ 306813 w 471276"/>
                <a:gd name="connsiteY11" fmla="*/ 559569 h 585941"/>
                <a:gd name="connsiteX12" fmla="*/ 430638 w 471276"/>
                <a:gd name="connsiteY12" fmla="*/ 423044 h 585941"/>
                <a:gd name="connsiteX13" fmla="*/ 430638 w 471276"/>
                <a:gd name="connsiteY13" fmla="*/ 403994 h 585941"/>
                <a:gd name="connsiteX14" fmla="*/ 468738 w 471276"/>
                <a:gd name="connsiteY14" fmla="*/ 213494 h 585941"/>
                <a:gd name="connsiteX15" fmla="*/ 452863 w 471276"/>
                <a:gd name="connsiteY15" fmla="*/ 769 h 585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1276" h="585941">
                  <a:moveTo>
                    <a:pt x="452863" y="769"/>
                  </a:moveTo>
                  <a:cubicBezTo>
                    <a:pt x="441221" y="13998"/>
                    <a:pt x="404180" y="245244"/>
                    <a:pt x="398888" y="292869"/>
                  </a:cubicBezTo>
                  <a:cubicBezTo>
                    <a:pt x="393596" y="340494"/>
                    <a:pt x="431167" y="259002"/>
                    <a:pt x="421113" y="286519"/>
                  </a:cubicBezTo>
                  <a:cubicBezTo>
                    <a:pt x="411059" y="314036"/>
                    <a:pt x="368725" y="417223"/>
                    <a:pt x="338563" y="457969"/>
                  </a:cubicBezTo>
                  <a:cubicBezTo>
                    <a:pt x="308400" y="498715"/>
                    <a:pt x="266596" y="517765"/>
                    <a:pt x="240138" y="530994"/>
                  </a:cubicBezTo>
                  <a:cubicBezTo>
                    <a:pt x="213680" y="544223"/>
                    <a:pt x="215796" y="553748"/>
                    <a:pt x="179813" y="537344"/>
                  </a:cubicBezTo>
                  <a:cubicBezTo>
                    <a:pt x="143830" y="520940"/>
                    <a:pt x="29530" y="441036"/>
                    <a:pt x="24238" y="432569"/>
                  </a:cubicBezTo>
                  <a:cubicBezTo>
                    <a:pt x="18946" y="424102"/>
                    <a:pt x="151767" y="483369"/>
                    <a:pt x="148063" y="486544"/>
                  </a:cubicBezTo>
                  <a:cubicBezTo>
                    <a:pt x="144359" y="489719"/>
                    <a:pt x="14713" y="442094"/>
                    <a:pt x="2013" y="451619"/>
                  </a:cubicBezTo>
                  <a:cubicBezTo>
                    <a:pt x="-10687" y="461144"/>
                    <a:pt x="39584" y="521469"/>
                    <a:pt x="71863" y="543694"/>
                  </a:cubicBezTo>
                  <a:cubicBezTo>
                    <a:pt x="104142" y="565919"/>
                    <a:pt x="156530" y="582323"/>
                    <a:pt x="195688" y="584969"/>
                  </a:cubicBezTo>
                  <a:cubicBezTo>
                    <a:pt x="234846" y="587615"/>
                    <a:pt x="267655" y="586557"/>
                    <a:pt x="306813" y="559569"/>
                  </a:cubicBezTo>
                  <a:cubicBezTo>
                    <a:pt x="345971" y="532582"/>
                    <a:pt x="410000" y="448973"/>
                    <a:pt x="430638" y="423044"/>
                  </a:cubicBezTo>
                  <a:cubicBezTo>
                    <a:pt x="451275" y="397115"/>
                    <a:pt x="424288" y="438919"/>
                    <a:pt x="430638" y="403994"/>
                  </a:cubicBezTo>
                  <a:cubicBezTo>
                    <a:pt x="436988" y="369069"/>
                    <a:pt x="460801" y="278581"/>
                    <a:pt x="468738" y="213494"/>
                  </a:cubicBezTo>
                  <a:cubicBezTo>
                    <a:pt x="476675" y="148407"/>
                    <a:pt x="464505" y="-12460"/>
                    <a:pt x="452863" y="7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 1499">
              <a:extLst>
                <a:ext uri="{FF2B5EF4-FFF2-40B4-BE49-F238E27FC236}">
                  <a16:creationId xmlns:a16="http://schemas.microsoft.com/office/drawing/2014/main" id="{E561E6E8-100B-F51A-B866-F8B27A8A20E3}"/>
                </a:ext>
              </a:extLst>
            </p:cNvPr>
            <p:cNvSpPr/>
            <p:nvPr/>
          </p:nvSpPr>
          <p:spPr>
            <a:xfrm>
              <a:off x="6288469" y="6396849"/>
              <a:ext cx="559142" cy="575511"/>
            </a:xfrm>
            <a:custGeom>
              <a:avLst/>
              <a:gdLst>
                <a:gd name="connsiteX0" fmla="*/ 277431 w 559142"/>
                <a:gd name="connsiteY0" fmla="*/ 776 h 575511"/>
                <a:gd name="connsiteX1" fmla="*/ 315531 w 559142"/>
                <a:gd name="connsiteY1" fmla="*/ 70626 h 575511"/>
                <a:gd name="connsiteX2" fmla="*/ 220281 w 559142"/>
                <a:gd name="connsiteY2" fmla="*/ 286526 h 575511"/>
                <a:gd name="connsiteX3" fmla="*/ 232981 w 559142"/>
                <a:gd name="connsiteY3" fmla="*/ 299226 h 575511"/>
                <a:gd name="connsiteX4" fmla="*/ 112331 w 559142"/>
                <a:gd name="connsiteY4" fmla="*/ 461151 h 575511"/>
                <a:gd name="connsiteX5" fmla="*/ 23431 w 559142"/>
                <a:gd name="connsiteY5" fmla="*/ 553226 h 575511"/>
                <a:gd name="connsiteX6" fmla="*/ 86931 w 559142"/>
                <a:gd name="connsiteY6" fmla="*/ 559576 h 575511"/>
                <a:gd name="connsiteX7" fmla="*/ 4381 w 559142"/>
                <a:gd name="connsiteY7" fmla="*/ 575451 h 575511"/>
                <a:gd name="connsiteX8" fmla="*/ 248856 w 559142"/>
                <a:gd name="connsiteY8" fmla="*/ 553226 h 575511"/>
                <a:gd name="connsiteX9" fmla="*/ 547306 w 559142"/>
                <a:gd name="connsiteY9" fmla="*/ 562751 h 575511"/>
                <a:gd name="connsiteX10" fmla="*/ 502856 w 559142"/>
                <a:gd name="connsiteY10" fmla="*/ 511951 h 575511"/>
                <a:gd name="connsiteX11" fmla="*/ 534606 w 559142"/>
                <a:gd name="connsiteY11" fmla="*/ 540526 h 575511"/>
                <a:gd name="connsiteX12" fmla="*/ 350456 w 559142"/>
                <a:gd name="connsiteY12" fmla="*/ 531001 h 575511"/>
                <a:gd name="connsiteX13" fmla="*/ 350456 w 559142"/>
                <a:gd name="connsiteY13" fmla="*/ 467501 h 575511"/>
                <a:gd name="connsiteX14" fmla="*/ 325056 w 559142"/>
                <a:gd name="connsiteY14" fmla="*/ 311926 h 575511"/>
                <a:gd name="connsiteX15" fmla="*/ 340931 w 559142"/>
                <a:gd name="connsiteY15" fmla="*/ 372251 h 575511"/>
                <a:gd name="connsiteX16" fmla="*/ 340931 w 559142"/>
                <a:gd name="connsiteY16" fmla="*/ 140476 h 575511"/>
                <a:gd name="connsiteX17" fmla="*/ 344106 w 559142"/>
                <a:gd name="connsiteY17" fmla="*/ 38876 h 575511"/>
                <a:gd name="connsiteX18" fmla="*/ 277431 w 559142"/>
                <a:gd name="connsiteY18" fmla="*/ 776 h 5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142" h="575511">
                  <a:moveTo>
                    <a:pt x="277431" y="776"/>
                  </a:moveTo>
                  <a:cubicBezTo>
                    <a:pt x="272668" y="6068"/>
                    <a:pt x="325056" y="23001"/>
                    <a:pt x="315531" y="70626"/>
                  </a:cubicBezTo>
                  <a:cubicBezTo>
                    <a:pt x="306006" y="118251"/>
                    <a:pt x="234039" y="248426"/>
                    <a:pt x="220281" y="286526"/>
                  </a:cubicBezTo>
                  <a:cubicBezTo>
                    <a:pt x="206523" y="324626"/>
                    <a:pt x="250973" y="270122"/>
                    <a:pt x="232981" y="299226"/>
                  </a:cubicBezTo>
                  <a:cubicBezTo>
                    <a:pt x="214989" y="328330"/>
                    <a:pt x="147256" y="418818"/>
                    <a:pt x="112331" y="461151"/>
                  </a:cubicBezTo>
                  <a:cubicBezTo>
                    <a:pt x="77406" y="503484"/>
                    <a:pt x="27664" y="536822"/>
                    <a:pt x="23431" y="553226"/>
                  </a:cubicBezTo>
                  <a:cubicBezTo>
                    <a:pt x="19198" y="569630"/>
                    <a:pt x="90106" y="555872"/>
                    <a:pt x="86931" y="559576"/>
                  </a:cubicBezTo>
                  <a:cubicBezTo>
                    <a:pt x="83756" y="563280"/>
                    <a:pt x="-22606" y="576509"/>
                    <a:pt x="4381" y="575451"/>
                  </a:cubicBezTo>
                  <a:cubicBezTo>
                    <a:pt x="31368" y="574393"/>
                    <a:pt x="158369" y="555343"/>
                    <a:pt x="248856" y="553226"/>
                  </a:cubicBezTo>
                  <a:cubicBezTo>
                    <a:pt x="339343" y="551109"/>
                    <a:pt x="504973" y="569630"/>
                    <a:pt x="547306" y="562751"/>
                  </a:cubicBezTo>
                  <a:cubicBezTo>
                    <a:pt x="589639" y="555872"/>
                    <a:pt x="504973" y="515655"/>
                    <a:pt x="502856" y="511951"/>
                  </a:cubicBezTo>
                  <a:cubicBezTo>
                    <a:pt x="500739" y="508247"/>
                    <a:pt x="560006" y="537351"/>
                    <a:pt x="534606" y="540526"/>
                  </a:cubicBezTo>
                  <a:cubicBezTo>
                    <a:pt x="509206" y="543701"/>
                    <a:pt x="381148" y="543172"/>
                    <a:pt x="350456" y="531001"/>
                  </a:cubicBezTo>
                  <a:cubicBezTo>
                    <a:pt x="319764" y="518830"/>
                    <a:pt x="354689" y="504014"/>
                    <a:pt x="350456" y="467501"/>
                  </a:cubicBezTo>
                  <a:cubicBezTo>
                    <a:pt x="346223" y="430989"/>
                    <a:pt x="326644" y="327801"/>
                    <a:pt x="325056" y="311926"/>
                  </a:cubicBezTo>
                  <a:cubicBezTo>
                    <a:pt x="323469" y="296051"/>
                    <a:pt x="338285" y="400826"/>
                    <a:pt x="340931" y="372251"/>
                  </a:cubicBezTo>
                  <a:cubicBezTo>
                    <a:pt x="343577" y="343676"/>
                    <a:pt x="340402" y="196038"/>
                    <a:pt x="340931" y="140476"/>
                  </a:cubicBezTo>
                  <a:cubicBezTo>
                    <a:pt x="341460" y="84914"/>
                    <a:pt x="349927" y="59513"/>
                    <a:pt x="344106" y="38876"/>
                  </a:cubicBezTo>
                  <a:cubicBezTo>
                    <a:pt x="338285" y="18239"/>
                    <a:pt x="282194" y="-4516"/>
                    <a:pt x="277431" y="7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 1500">
              <a:extLst>
                <a:ext uri="{FF2B5EF4-FFF2-40B4-BE49-F238E27FC236}">
                  <a16:creationId xmlns:a16="http://schemas.microsoft.com/office/drawing/2014/main" id="{2F4412D9-4265-B49B-8AC8-EE8984173252}"/>
                </a:ext>
              </a:extLst>
            </p:cNvPr>
            <p:cNvSpPr/>
            <p:nvPr/>
          </p:nvSpPr>
          <p:spPr>
            <a:xfrm>
              <a:off x="6384374" y="6793908"/>
              <a:ext cx="462293" cy="1483723"/>
            </a:xfrm>
            <a:custGeom>
              <a:avLst/>
              <a:gdLst>
                <a:gd name="connsiteX0" fmla="*/ 22776 w 462293"/>
                <a:gd name="connsiteY0" fmla="*/ 130767 h 1483723"/>
                <a:gd name="connsiteX1" fmla="*/ 551 w 462293"/>
                <a:gd name="connsiteY1" fmla="*/ 1051517 h 1483723"/>
                <a:gd name="connsiteX2" fmla="*/ 25951 w 462293"/>
                <a:gd name="connsiteY2" fmla="*/ 895942 h 1483723"/>
                <a:gd name="connsiteX3" fmla="*/ 38651 w 462293"/>
                <a:gd name="connsiteY3" fmla="*/ 1346792 h 1483723"/>
                <a:gd name="connsiteX4" fmla="*/ 70401 w 462293"/>
                <a:gd name="connsiteY4" fmla="*/ 1442042 h 1483723"/>
                <a:gd name="connsiteX5" fmla="*/ 279951 w 462293"/>
                <a:gd name="connsiteY5" fmla="*/ 1483317 h 1483723"/>
                <a:gd name="connsiteX6" fmla="*/ 356151 w 462293"/>
                <a:gd name="connsiteY6" fmla="*/ 1419817 h 1483723"/>
                <a:gd name="connsiteX7" fmla="*/ 318051 w 462293"/>
                <a:gd name="connsiteY7" fmla="*/ 1438867 h 1483723"/>
                <a:gd name="connsiteX8" fmla="*/ 416476 w 462293"/>
                <a:gd name="connsiteY8" fmla="*/ 1346792 h 1483723"/>
                <a:gd name="connsiteX9" fmla="*/ 448226 w 462293"/>
                <a:gd name="connsiteY9" fmla="*/ 1248367 h 1483723"/>
                <a:gd name="connsiteX10" fmla="*/ 457751 w 462293"/>
                <a:gd name="connsiteY10" fmla="*/ 1115017 h 1483723"/>
                <a:gd name="connsiteX11" fmla="*/ 460926 w 462293"/>
                <a:gd name="connsiteY11" fmla="*/ 886417 h 1483723"/>
                <a:gd name="connsiteX12" fmla="*/ 435526 w 462293"/>
                <a:gd name="connsiteY12" fmla="*/ 1000717 h 1483723"/>
                <a:gd name="connsiteX13" fmla="*/ 432351 w 462293"/>
                <a:gd name="connsiteY13" fmla="*/ 918167 h 1483723"/>
                <a:gd name="connsiteX14" fmla="*/ 397426 w 462293"/>
                <a:gd name="connsiteY14" fmla="*/ 1210267 h 1483723"/>
                <a:gd name="connsiteX15" fmla="*/ 343451 w 462293"/>
                <a:gd name="connsiteY15" fmla="*/ 1381717 h 1483723"/>
                <a:gd name="connsiteX16" fmla="*/ 248201 w 462293"/>
                <a:gd name="connsiteY16" fmla="*/ 1330917 h 1483723"/>
                <a:gd name="connsiteX17" fmla="*/ 260901 w 462293"/>
                <a:gd name="connsiteY17" fmla="*/ 1222967 h 1483723"/>
                <a:gd name="connsiteX18" fmla="*/ 264076 w 462293"/>
                <a:gd name="connsiteY18" fmla="*/ 587967 h 1483723"/>
                <a:gd name="connsiteX19" fmla="*/ 245026 w 462293"/>
                <a:gd name="connsiteY19" fmla="*/ 727667 h 1483723"/>
                <a:gd name="connsiteX20" fmla="*/ 235501 w 462293"/>
                <a:gd name="connsiteY20" fmla="*/ 149817 h 1483723"/>
                <a:gd name="connsiteX21" fmla="*/ 206926 w 462293"/>
                <a:gd name="connsiteY21" fmla="*/ 592 h 1483723"/>
                <a:gd name="connsiteX22" fmla="*/ 162476 w 462293"/>
                <a:gd name="connsiteY22" fmla="*/ 99017 h 1483723"/>
                <a:gd name="connsiteX23" fmla="*/ 22776 w 462293"/>
                <a:gd name="connsiteY23" fmla="*/ 130767 h 14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2293" h="1483723">
                  <a:moveTo>
                    <a:pt x="22776" y="130767"/>
                  </a:moveTo>
                  <a:cubicBezTo>
                    <a:pt x="-4211" y="289517"/>
                    <a:pt x="22" y="923988"/>
                    <a:pt x="551" y="1051517"/>
                  </a:cubicBezTo>
                  <a:cubicBezTo>
                    <a:pt x="1080" y="1179046"/>
                    <a:pt x="19601" y="846729"/>
                    <a:pt x="25951" y="895942"/>
                  </a:cubicBezTo>
                  <a:cubicBezTo>
                    <a:pt x="32301" y="945155"/>
                    <a:pt x="31243" y="1255775"/>
                    <a:pt x="38651" y="1346792"/>
                  </a:cubicBezTo>
                  <a:cubicBezTo>
                    <a:pt x="46059" y="1437809"/>
                    <a:pt x="30184" y="1419288"/>
                    <a:pt x="70401" y="1442042"/>
                  </a:cubicBezTo>
                  <a:cubicBezTo>
                    <a:pt x="110618" y="1464796"/>
                    <a:pt x="232326" y="1487021"/>
                    <a:pt x="279951" y="1483317"/>
                  </a:cubicBezTo>
                  <a:cubicBezTo>
                    <a:pt x="327576" y="1479613"/>
                    <a:pt x="349801" y="1427225"/>
                    <a:pt x="356151" y="1419817"/>
                  </a:cubicBezTo>
                  <a:cubicBezTo>
                    <a:pt x="362501" y="1412409"/>
                    <a:pt x="307997" y="1451038"/>
                    <a:pt x="318051" y="1438867"/>
                  </a:cubicBezTo>
                  <a:cubicBezTo>
                    <a:pt x="328105" y="1426696"/>
                    <a:pt x="394780" y="1378542"/>
                    <a:pt x="416476" y="1346792"/>
                  </a:cubicBezTo>
                  <a:cubicBezTo>
                    <a:pt x="438172" y="1315042"/>
                    <a:pt x="441347" y="1286996"/>
                    <a:pt x="448226" y="1248367"/>
                  </a:cubicBezTo>
                  <a:cubicBezTo>
                    <a:pt x="455105" y="1209738"/>
                    <a:pt x="455634" y="1175342"/>
                    <a:pt x="457751" y="1115017"/>
                  </a:cubicBezTo>
                  <a:cubicBezTo>
                    <a:pt x="459868" y="1054692"/>
                    <a:pt x="464630" y="905467"/>
                    <a:pt x="460926" y="886417"/>
                  </a:cubicBezTo>
                  <a:cubicBezTo>
                    <a:pt x="457222" y="867367"/>
                    <a:pt x="440289" y="995425"/>
                    <a:pt x="435526" y="1000717"/>
                  </a:cubicBezTo>
                  <a:cubicBezTo>
                    <a:pt x="430764" y="1006009"/>
                    <a:pt x="438701" y="883242"/>
                    <a:pt x="432351" y="918167"/>
                  </a:cubicBezTo>
                  <a:cubicBezTo>
                    <a:pt x="426001" y="953092"/>
                    <a:pt x="412243" y="1133009"/>
                    <a:pt x="397426" y="1210267"/>
                  </a:cubicBezTo>
                  <a:cubicBezTo>
                    <a:pt x="382609" y="1287525"/>
                    <a:pt x="368322" y="1361609"/>
                    <a:pt x="343451" y="1381717"/>
                  </a:cubicBezTo>
                  <a:cubicBezTo>
                    <a:pt x="318580" y="1401825"/>
                    <a:pt x="261959" y="1357375"/>
                    <a:pt x="248201" y="1330917"/>
                  </a:cubicBezTo>
                  <a:cubicBezTo>
                    <a:pt x="234443" y="1304459"/>
                    <a:pt x="258255" y="1346792"/>
                    <a:pt x="260901" y="1222967"/>
                  </a:cubicBezTo>
                  <a:cubicBezTo>
                    <a:pt x="263547" y="1099142"/>
                    <a:pt x="266722" y="670517"/>
                    <a:pt x="264076" y="587967"/>
                  </a:cubicBezTo>
                  <a:cubicBezTo>
                    <a:pt x="261430" y="505417"/>
                    <a:pt x="249789" y="800692"/>
                    <a:pt x="245026" y="727667"/>
                  </a:cubicBezTo>
                  <a:cubicBezTo>
                    <a:pt x="240263" y="654642"/>
                    <a:pt x="241851" y="270996"/>
                    <a:pt x="235501" y="149817"/>
                  </a:cubicBezTo>
                  <a:cubicBezTo>
                    <a:pt x="229151" y="28638"/>
                    <a:pt x="219097" y="9059"/>
                    <a:pt x="206926" y="592"/>
                  </a:cubicBezTo>
                  <a:cubicBezTo>
                    <a:pt x="194755" y="-7875"/>
                    <a:pt x="191580" y="76792"/>
                    <a:pt x="162476" y="99017"/>
                  </a:cubicBezTo>
                  <a:cubicBezTo>
                    <a:pt x="133372" y="121242"/>
                    <a:pt x="49763" y="-27983"/>
                    <a:pt x="22776" y="1307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 1501">
              <a:extLst>
                <a:ext uri="{FF2B5EF4-FFF2-40B4-BE49-F238E27FC236}">
                  <a16:creationId xmlns:a16="http://schemas.microsoft.com/office/drawing/2014/main" id="{C04A46F8-9600-3AA4-0B6D-7EF1E711EF59}"/>
                </a:ext>
              </a:extLst>
            </p:cNvPr>
            <p:cNvSpPr/>
            <p:nvPr/>
          </p:nvSpPr>
          <p:spPr>
            <a:xfrm>
              <a:off x="5528176" y="6920951"/>
              <a:ext cx="358757" cy="1328306"/>
            </a:xfrm>
            <a:custGeom>
              <a:avLst/>
              <a:gdLst>
                <a:gd name="connsiteX0" fmla="*/ 18549 w 358757"/>
                <a:gd name="connsiteY0" fmla="*/ 549 h 1328306"/>
                <a:gd name="connsiteX1" fmla="*/ 339224 w 358757"/>
                <a:gd name="connsiteY1" fmla="*/ 22774 h 1328306"/>
                <a:gd name="connsiteX2" fmla="*/ 323349 w 358757"/>
                <a:gd name="connsiteY2" fmla="*/ 60874 h 1328306"/>
                <a:gd name="connsiteX3" fmla="*/ 323349 w 358757"/>
                <a:gd name="connsiteY3" fmla="*/ 130724 h 1328306"/>
                <a:gd name="connsiteX4" fmla="*/ 316999 w 358757"/>
                <a:gd name="connsiteY4" fmla="*/ 1299124 h 1328306"/>
                <a:gd name="connsiteX5" fmla="*/ 266199 w 358757"/>
                <a:gd name="connsiteY5" fmla="*/ 1000674 h 1328306"/>
                <a:gd name="connsiteX6" fmla="*/ 291599 w 358757"/>
                <a:gd name="connsiteY6" fmla="*/ 1292774 h 1328306"/>
                <a:gd name="connsiteX7" fmla="*/ 243974 w 358757"/>
                <a:gd name="connsiteY7" fmla="*/ 1305474 h 1328306"/>
                <a:gd name="connsiteX8" fmla="*/ 97924 w 358757"/>
                <a:gd name="connsiteY8" fmla="*/ 1305474 h 1328306"/>
                <a:gd name="connsiteX9" fmla="*/ 101099 w 358757"/>
                <a:gd name="connsiteY9" fmla="*/ 1219749 h 1328306"/>
                <a:gd name="connsiteX10" fmla="*/ 107449 w 358757"/>
                <a:gd name="connsiteY10" fmla="*/ 394249 h 1328306"/>
                <a:gd name="connsiteX11" fmla="*/ 113799 w 358757"/>
                <a:gd name="connsiteY11" fmla="*/ 530774 h 1328306"/>
                <a:gd name="connsiteX12" fmla="*/ 107449 w 358757"/>
                <a:gd name="connsiteY12" fmla="*/ 95799 h 1328306"/>
                <a:gd name="connsiteX13" fmla="*/ 107449 w 358757"/>
                <a:gd name="connsiteY13" fmla="*/ 92624 h 1328306"/>
                <a:gd name="connsiteX14" fmla="*/ 107449 w 358757"/>
                <a:gd name="connsiteY14" fmla="*/ 44999 h 1328306"/>
                <a:gd name="connsiteX15" fmla="*/ 43949 w 358757"/>
                <a:gd name="connsiteY15" fmla="*/ 44999 h 1328306"/>
                <a:gd name="connsiteX16" fmla="*/ 18549 w 358757"/>
                <a:gd name="connsiteY16" fmla="*/ 549 h 1328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8757" h="1328306">
                  <a:moveTo>
                    <a:pt x="18549" y="549"/>
                  </a:moveTo>
                  <a:cubicBezTo>
                    <a:pt x="67762" y="-3155"/>
                    <a:pt x="288424" y="12720"/>
                    <a:pt x="339224" y="22774"/>
                  </a:cubicBezTo>
                  <a:cubicBezTo>
                    <a:pt x="390024" y="32828"/>
                    <a:pt x="325995" y="42882"/>
                    <a:pt x="323349" y="60874"/>
                  </a:cubicBezTo>
                  <a:cubicBezTo>
                    <a:pt x="320703" y="78866"/>
                    <a:pt x="324407" y="-75651"/>
                    <a:pt x="323349" y="130724"/>
                  </a:cubicBezTo>
                  <a:cubicBezTo>
                    <a:pt x="322291" y="337099"/>
                    <a:pt x="326524" y="1154132"/>
                    <a:pt x="316999" y="1299124"/>
                  </a:cubicBezTo>
                  <a:cubicBezTo>
                    <a:pt x="307474" y="1444116"/>
                    <a:pt x="270432" y="1001732"/>
                    <a:pt x="266199" y="1000674"/>
                  </a:cubicBezTo>
                  <a:cubicBezTo>
                    <a:pt x="261966" y="999616"/>
                    <a:pt x="295303" y="1241974"/>
                    <a:pt x="291599" y="1292774"/>
                  </a:cubicBezTo>
                  <a:cubicBezTo>
                    <a:pt x="287895" y="1343574"/>
                    <a:pt x="276253" y="1303357"/>
                    <a:pt x="243974" y="1305474"/>
                  </a:cubicBezTo>
                  <a:cubicBezTo>
                    <a:pt x="211695" y="1307591"/>
                    <a:pt x="121736" y="1319761"/>
                    <a:pt x="97924" y="1305474"/>
                  </a:cubicBezTo>
                  <a:cubicBezTo>
                    <a:pt x="74112" y="1291187"/>
                    <a:pt x="99512" y="1371620"/>
                    <a:pt x="101099" y="1219749"/>
                  </a:cubicBezTo>
                  <a:cubicBezTo>
                    <a:pt x="102687" y="1067878"/>
                    <a:pt x="105332" y="509078"/>
                    <a:pt x="107449" y="394249"/>
                  </a:cubicBezTo>
                  <a:cubicBezTo>
                    <a:pt x="109566" y="279420"/>
                    <a:pt x="113799" y="580516"/>
                    <a:pt x="113799" y="530774"/>
                  </a:cubicBezTo>
                  <a:cubicBezTo>
                    <a:pt x="113799" y="481032"/>
                    <a:pt x="107449" y="95799"/>
                    <a:pt x="107449" y="95799"/>
                  </a:cubicBezTo>
                  <a:cubicBezTo>
                    <a:pt x="106391" y="22774"/>
                    <a:pt x="107449" y="92624"/>
                    <a:pt x="107449" y="92624"/>
                  </a:cubicBezTo>
                  <a:cubicBezTo>
                    <a:pt x="107449" y="84157"/>
                    <a:pt x="118032" y="52936"/>
                    <a:pt x="107449" y="44999"/>
                  </a:cubicBezTo>
                  <a:cubicBezTo>
                    <a:pt x="96866" y="37062"/>
                    <a:pt x="55591" y="49761"/>
                    <a:pt x="43949" y="44999"/>
                  </a:cubicBezTo>
                  <a:cubicBezTo>
                    <a:pt x="32307" y="40237"/>
                    <a:pt x="-30664" y="4253"/>
                    <a:pt x="18549" y="5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 1502">
              <a:extLst>
                <a:ext uri="{FF2B5EF4-FFF2-40B4-BE49-F238E27FC236}">
                  <a16:creationId xmlns:a16="http://schemas.microsoft.com/office/drawing/2014/main" id="{503D18A1-839C-412B-6844-5B2D770268E2}"/>
                </a:ext>
              </a:extLst>
            </p:cNvPr>
            <p:cNvSpPr/>
            <p:nvPr/>
          </p:nvSpPr>
          <p:spPr>
            <a:xfrm>
              <a:off x="5539152" y="8215710"/>
              <a:ext cx="352703" cy="62191"/>
            </a:xfrm>
            <a:custGeom>
              <a:avLst/>
              <a:gdLst>
                <a:gd name="connsiteX0" fmla="*/ 13923 w 352703"/>
                <a:gd name="connsiteY0" fmla="*/ 10715 h 62191"/>
                <a:gd name="connsiteX1" fmla="*/ 255223 w 352703"/>
                <a:gd name="connsiteY1" fmla="*/ 1190 h 62191"/>
                <a:gd name="connsiteX2" fmla="*/ 340948 w 352703"/>
                <a:gd name="connsiteY2" fmla="*/ 29765 h 62191"/>
                <a:gd name="connsiteX3" fmla="*/ 344123 w 352703"/>
                <a:gd name="connsiteY3" fmla="*/ 61515 h 62191"/>
                <a:gd name="connsiteX4" fmla="*/ 267923 w 352703"/>
                <a:gd name="connsiteY4" fmla="*/ 51990 h 62191"/>
                <a:gd name="connsiteX5" fmla="*/ 52023 w 352703"/>
                <a:gd name="connsiteY5" fmla="*/ 58340 h 62191"/>
                <a:gd name="connsiteX6" fmla="*/ 13923 w 352703"/>
                <a:gd name="connsiteY6" fmla="*/ 10715 h 6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703" h="62191">
                  <a:moveTo>
                    <a:pt x="13923" y="10715"/>
                  </a:moveTo>
                  <a:cubicBezTo>
                    <a:pt x="47790" y="1190"/>
                    <a:pt x="200719" y="-1985"/>
                    <a:pt x="255223" y="1190"/>
                  </a:cubicBezTo>
                  <a:cubicBezTo>
                    <a:pt x="309727" y="4365"/>
                    <a:pt x="326131" y="19711"/>
                    <a:pt x="340948" y="29765"/>
                  </a:cubicBezTo>
                  <a:cubicBezTo>
                    <a:pt x="355765" y="39819"/>
                    <a:pt x="356294" y="57811"/>
                    <a:pt x="344123" y="61515"/>
                  </a:cubicBezTo>
                  <a:cubicBezTo>
                    <a:pt x="331952" y="65219"/>
                    <a:pt x="316606" y="52519"/>
                    <a:pt x="267923" y="51990"/>
                  </a:cubicBezTo>
                  <a:cubicBezTo>
                    <a:pt x="219240" y="51461"/>
                    <a:pt x="90123" y="62044"/>
                    <a:pt x="52023" y="58340"/>
                  </a:cubicBezTo>
                  <a:cubicBezTo>
                    <a:pt x="13923" y="54636"/>
                    <a:pt x="-19944" y="20240"/>
                    <a:pt x="13923" y="107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 1503">
              <a:extLst>
                <a:ext uri="{FF2B5EF4-FFF2-40B4-BE49-F238E27FC236}">
                  <a16:creationId xmlns:a16="http://schemas.microsoft.com/office/drawing/2014/main" id="{4DD37D0E-8DBC-D4C4-14E1-04937C6A35BE}"/>
                </a:ext>
              </a:extLst>
            </p:cNvPr>
            <p:cNvSpPr/>
            <p:nvPr/>
          </p:nvSpPr>
          <p:spPr>
            <a:xfrm>
              <a:off x="5722387" y="6911036"/>
              <a:ext cx="551946" cy="1359848"/>
            </a:xfrm>
            <a:custGeom>
              <a:avLst/>
              <a:gdLst>
                <a:gd name="connsiteX0" fmla="*/ 78338 w 551946"/>
                <a:gd name="connsiteY0" fmla="*/ 264464 h 1359848"/>
                <a:gd name="connsiteX1" fmla="*/ 205338 w 551946"/>
                <a:gd name="connsiteY1" fmla="*/ 86664 h 1359848"/>
                <a:gd name="connsiteX2" fmla="*/ 310113 w 551946"/>
                <a:gd name="connsiteY2" fmla="*/ 223189 h 1359848"/>
                <a:gd name="connsiteX3" fmla="*/ 278363 w 551946"/>
                <a:gd name="connsiteY3" fmla="*/ 172389 h 1359848"/>
                <a:gd name="connsiteX4" fmla="*/ 278363 w 551946"/>
                <a:gd name="connsiteY4" fmla="*/ 239064 h 1359848"/>
                <a:gd name="connsiteX5" fmla="*/ 287888 w 551946"/>
                <a:gd name="connsiteY5" fmla="*/ 477189 h 1359848"/>
                <a:gd name="connsiteX6" fmla="*/ 272013 w 551946"/>
                <a:gd name="connsiteY6" fmla="*/ 121589 h 1359848"/>
                <a:gd name="connsiteX7" fmla="*/ 265663 w 551946"/>
                <a:gd name="connsiteY7" fmla="*/ 924864 h 1359848"/>
                <a:gd name="connsiteX8" fmla="*/ 265663 w 551946"/>
                <a:gd name="connsiteY8" fmla="*/ 1274114 h 1359848"/>
                <a:gd name="connsiteX9" fmla="*/ 275188 w 551946"/>
                <a:gd name="connsiteY9" fmla="*/ 1312214 h 1359848"/>
                <a:gd name="connsiteX10" fmla="*/ 233913 w 551946"/>
                <a:gd name="connsiteY10" fmla="*/ 1324914 h 1359848"/>
                <a:gd name="connsiteX11" fmla="*/ 214863 w 551946"/>
                <a:gd name="connsiteY11" fmla="*/ 1340789 h 1359848"/>
                <a:gd name="connsiteX12" fmla="*/ 408538 w 551946"/>
                <a:gd name="connsiteY12" fmla="*/ 1334439 h 1359848"/>
                <a:gd name="connsiteX13" fmla="*/ 548238 w 551946"/>
                <a:gd name="connsiteY13" fmla="*/ 1359839 h 1359848"/>
                <a:gd name="connsiteX14" fmla="*/ 510138 w 551946"/>
                <a:gd name="connsiteY14" fmla="*/ 1331264 h 1359848"/>
                <a:gd name="connsiteX15" fmla="*/ 494263 w 551946"/>
                <a:gd name="connsiteY15" fmla="*/ 1312214 h 1359848"/>
                <a:gd name="connsiteX16" fmla="*/ 481563 w 551946"/>
                <a:gd name="connsiteY16" fmla="*/ 988364 h 1359848"/>
                <a:gd name="connsiteX17" fmla="*/ 487913 w 551946"/>
                <a:gd name="connsiteY17" fmla="*/ 1045514 h 1359848"/>
                <a:gd name="connsiteX18" fmla="*/ 452988 w 551946"/>
                <a:gd name="connsiteY18" fmla="*/ 121589 h 1359848"/>
                <a:gd name="connsiteX19" fmla="*/ 440288 w 551946"/>
                <a:gd name="connsiteY19" fmla="*/ 58089 h 1359848"/>
                <a:gd name="connsiteX20" fmla="*/ 284713 w 551946"/>
                <a:gd name="connsiteY20" fmla="*/ 13639 h 1359848"/>
                <a:gd name="connsiteX21" fmla="*/ 240263 w 551946"/>
                <a:gd name="connsiteY21" fmla="*/ 16814 h 1359848"/>
                <a:gd name="connsiteX22" fmla="*/ 5313 w 551946"/>
                <a:gd name="connsiteY22" fmla="*/ 204139 h 1359848"/>
                <a:gd name="connsiteX23" fmla="*/ 75163 w 551946"/>
                <a:gd name="connsiteY23" fmla="*/ 166039 h 1359848"/>
                <a:gd name="connsiteX24" fmla="*/ 78338 w 551946"/>
                <a:gd name="connsiteY24" fmla="*/ 264464 h 135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1946" h="1359848">
                  <a:moveTo>
                    <a:pt x="78338" y="264464"/>
                  </a:moveTo>
                  <a:cubicBezTo>
                    <a:pt x="100034" y="251235"/>
                    <a:pt x="166709" y="93543"/>
                    <a:pt x="205338" y="86664"/>
                  </a:cubicBezTo>
                  <a:cubicBezTo>
                    <a:pt x="243967" y="79785"/>
                    <a:pt x="297942" y="208902"/>
                    <a:pt x="310113" y="223189"/>
                  </a:cubicBezTo>
                  <a:cubicBezTo>
                    <a:pt x="322284" y="237476"/>
                    <a:pt x="283655" y="169743"/>
                    <a:pt x="278363" y="172389"/>
                  </a:cubicBezTo>
                  <a:cubicBezTo>
                    <a:pt x="273071" y="175035"/>
                    <a:pt x="276776" y="188264"/>
                    <a:pt x="278363" y="239064"/>
                  </a:cubicBezTo>
                  <a:cubicBezTo>
                    <a:pt x="279951" y="289864"/>
                    <a:pt x="288946" y="496768"/>
                    <a:pt x="287888" y="477189"/>
                  </a:cubicBezTo>
                  <a:cubicBezTo>
                    <a:pt x="286830" y="457610"/>
                    <a:pt x="275717" y="46976"/>
                    <a:pt x="272013" y="121589"/>
                  </a:cubicBezTo>
                  <a:cubicBezTo>
                    <a:pt x="268309" y="196201"/>
                    <a:pt x="266721" y="732777"/>
                    <a:pt x="265663" y="924864"/>
                  </a:cubicBezTo>
                  <a:cubicBezTo>
                    <a:pt x="264605" y="1116951"/>
                    <a:pt x="264076" y="1209556"/>
                    <a:pt x="265663" y="1274114"/>
                  </a:cubicBezTo>
                  <a:cubicBezTo>
                    <a:pt x="267250" y="1338672"/>
                    <a:pt x="280480" y="1303747"/>
                    <a:pt x="275188" y="1312214"/>
                  </a:cubicBezTo>
                  <a:cubicBezTo>
                    <a:pt x="269896" y="1320681"/>
                    <a:pt x="243967" y="1320152"/>
                    <a:pt x="233913" y="1324914"/>
                  </a:cubicBezTo>
                  <a:cubicBezTo>
                    <a:pt x="223859" y="1329677"/>
                    <a:pt x="185759" y="1339202"/>
                    <a:pt x="214863" y="1340789"/>
                  </a:cubicBezTo>
                  <a:cubicBezTo>
                    <a:pt x="243967" y="1342376"/>
                    <a:pt x="352976" y="1331264"/>
                    <a:pt x="408538" y="1334439"/>
                  </a:cubicBezTo>
                  <a:cubicBezTo>
                    <a:pt x="464100" y="1337614"/>
                    <a:pt x="531305" y="1360368"/>
                    <a:pt x="548238" y="1359839"/>
                  </a:cubicBezTo>
                  <a:cubicBezTo>
                    <a:pt x="565171" y="1359310"/>
                    <a:pt x="519134" y="1339202"/>
                    <a:pt x="510138" y="1331264"/>
                  </a:cubicBezTo>
                  <a:cubicBezTo>
                    <a:pt x="501142" y="1323327"/>
                    <a:pt x="499026" y="1369364"/>
                    <a:pt x="494263" y="1312214"/>
                  </a:cubicBezTo>
                  <a:cubicBezTo>
                    <a:pt x="489501" y="1255064"/>
                    <a:pt x="482621" y="1032814"/>
                    <a:pt x="481563" y="988364"/>
                  </a:cubicBezTo>
                  <a:cubicBezTo>
                    <a:pt x="480505" y="943914"/>
                    <a:pt x="492675" y="1189976"/>
                    <a:pt x="487913" y="1045514"/>
                  </a:cubicBezTo>
                  <a:cubicBezTo>
                    <a:pt x="483151" y="901052"/>
                    <a:pt x="460925" y="286160"/>
                    <a:pt x="452988" y="121589"/>
                  </a:cubicBezTo>
                  <a:cubicBezTo>
                    <a:pt x="445051" y="-42982"/>
                    <a:pt x="468334" y="76081"/>
                    <a:pt x="440288" y="58089"/>
                  </a:cubicBezTo>
                  <a:cubicBezTo>
                    <a:pt x="412242" y="40097"/>
                    <a:pt x="318051" y="20518"/>
                    <a:pt x="284713" y="13639"/>
                  </a:cubicBezTo>
                  <a:cubicBezTo>
                    <a:pt x="251375" y="6760"/>
                    <a:pt x="286830" y="-14936"/>
                    <a:pt x="240263" y="16814"/>
                  </a:cubicBezTo>
                  <a:cubicBezTo>
                    <a:pt x="193696" y="48564"/>
                    <a:pt x="32830" y="179268"/>
                    <a:pt x="5313" y="204139"/>
                  </a:cubicBezTo>
                  <a:cubicBezTo>
                    <a:pt x="-22204" y="229010"/>
                    <a:pt x="65638" y="155456"/>
                    <a:pt x="75163" y="166039"/>
                  </a:cubicBezTo>
                  <a:cubicBezTo>
                    <a:pt x="84688" y="176622"/>
                    <a:pt x="56642" y="277693"/>
                    <a:pt x="78338" y="264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 1504">
              <a:extLst>
                <a:ext uri="{FF2B5EF4-FFF2-40B4-BE49-F238E27FC236}">
                  <a16:creationId xmlns:a16="http://schemas.microsoft.com/office/drawing/2014/main" id="{18AB2D3D-6CF5-5F44-2E3C-A1805E623931}"/>
                </a:ext>
              </a:extLst>
            </p:cNvPr>
            <p:cNvSpPr/>
            <p:nvPr/>
          </p:nvSpPr>
          <p:spPr>
            <a:xfrm>
              <a:off x="6854513" y="6928843"/>
              <a:ext cx="322253" cy="108050"/>
            </a:xfrm>
            <a:custGeom>
              <a:avLst/>
              <a:gdLst>
                <a:gd name="connsiteX0" fmla="*/ 16187 w 322253"/>
                <a:gd name="connsiteY0" fmla="*/ 2182 h 108050"/>
                <a:gd name="connsiteX1" fmla="*/ 305112 w 322253"/>
                <a:gd name="connsiteY1" fmla="*/ 5357 h 108050"/>
                <a:gd name="connsiteX2" fmla="*/ 289237 w 322253"/>
                <a:gd name="connsiteY2" fmla="*/ 21232 h 108050"/>
                <a:gd name="connsiteX3" fmla="*/ 292412 w 322253"/>
                <a:gd name="connsiteY3" fmla="*/ 106957 h 108050"/>
                <a:gd name="connsiteX4" fmla="*/ 289237 w 322253"/>
                <a:gd name="connsiteY4" fmla="*/ 68857 h 108050"/>
                <a:gd name="connsiteX5" fmla="*/ 136837 w 322253"/>
                <a:gd name="connsiteY5" fmla="*/ 56157 h 108050"/>
                <a:gd name="connsiteX6" fmla="*/ 47937 w 322253"/>
                <a:gd name="connsiteY6" fmla="*/ 43457 h 108050"/>
                <a:gd name="connsiteX7" fmla="*/ 16187 w 322253"/>
                <a:gd name="connsiteY7" fmla="*/ 2182 h 1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253" h="108050">
                  <a:moveTo>
                    <a:pt x="16187" y="2182"/>
                  </a:moveTo>
                  <a:cubicBezTo>
                    <a:pt x="59049" y="-4168"/>
                    <a:pt x="305112" y="5357"/>
                    <a:pt x="305112" y="5357"/>
                  </a:cubicBezTo>
                  <a:cubicBezTo>
                    <a:pt x="350620" y="8532"/>
                    <a:pt x="291354" y="4299"/>
                    <a:pt x="289237" y="21232"/>
                  </a:cubicBezTo>
                  <a:cubicBezTo>
                    <a:pt x="287120" y="38165"/>
                    <a:pt x="292412" y="99020"/>
                    <a:pt x="292412" y="106957"/>
                  </a:cubicBezTo>
                  <a:cubicBezTo>
                    <a:pt x="292412" y="114894"/>
                    <a:pt x="315166" y="77324"/>
                    <a:pt x="289237" y="68857"/>
                  </a:cubicBezTo>
                  <a:cubicBezTo>
                    <a:pt x="263308" y="60390"/>
                    <a:pt x="177054" y="60390"/>
                    <a:pt x="136837" y="56157"/>
                  </a:cubicBezTo>
                  <a:cubicBezTo>
                    <a:pt x="96620" y="51924"/>
                    <a:pt x="69104" y="49278"/>
                    <a:pt x="47937" y="43457"/>
                  </a:cubicBezTo>
                  <a:cubicBezTo>
                    <a:pt x="26770" y="37636"/>
                    <a:pt x="-26675" y="8532"/>
                    <a:pt x="16187" y="21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 1505">
              <a:extLst>
                <a:ext uri="{FF2B5EF4-FFF2-40B4-BE49-F238E27FC236}">
                  <a16:creationId xmlns:a16="http://schemas.microsoft.com/office/drawing/2014/main" id="{EE00B9A3-76B6-D4AF-CF4F-E78F3BD70902}"/>
                </a:ext>
              </a:extLst>
            </p:cNvPr>
            <p:cNvSpPr/>
            <p:nvPr/>
          </p:nvSpPr>
          <p:spPr>
            <a:xfrm>
              <a:off x="6926835" y="6862916"/>
              <a:ext cx="254050" cy="1405189"/>
            </a:xfrm>
            <a:custGeom>
              <a:avLst/>
              <a:gdLst>
                <a:gd name="connsiteX0" fmla="*/ 13715 w 254050"/>
                <a:gd name="connsiteY0" fmla="*/ 83984 h 1405189"/>
                <a:gd name="connsiteX1" fmla="*/ 26415 w 254050"/>
                <a:gd name="connsiteY1" fmla="*/ 1331759 h 1405189"/>
                <a:gd name="connsiteX2" fmla="*/ 26415 w 254050"/>
                <a:gd name="connsiteY2" fmla="*/ 811059 h 1405189"/>
                <a:gd name="connsiteX3" fmla="*/ 20065 w 254050"/>
                <a:gd name="connsiteY3" fmla="*/ 1379384 h 1405189"/>
                <a:gd name="connsiteX4" fmla="*/ 35940 w 254050"/>
                <a:gd name="connsiteY4" fmla="*/ 1188884 h 1405189"/>
                <a:gd name="connsiteX5" fmla="*/ 39115 w 254050"/>
                <a:gd name="connsiteY5" fmla="*/ 1357159 h 1405189"/>
                <a:gd name="connsiteX6" fmla="*/ 10540 w 254050"/>
                <a:gd name="connsiteY6" fmla="*/ 1379384 h 1405189"/>
                <a:gd name="connsiteX7" fmla="*/ 242315 w 254050"/>
                <a:gd name="connsiteY7" fmla="*/ 1388909 h 1405189"/>
                <a:gd name="connsiteX8" fmla="*/ 216915 w 254050"/>
                <a:gd name="connsiteY8" fmla="*/ 1379384 h 1405189"/>
                <a:gd name="connsiteX9" fmla="*/ 191515 w 254050"/>
                <a:gd name="connsiteY9" fmla="*/ 1077759 h 1405189"/>
                <a:gd name="connsiteX10" fmla="*/ 223265 w 254050"/>
                <a:gd name="connsiteY10" fmla="*/ 1182534 h 1405189"/>
                <a:gd name="connsiteX11" fmla="*/ 229615 w 254050"/>
                <a:gd name="connsiteY11" fmla="*/ 560234 h 1405189"/>
                <a:gd name="connsiteX12" fmla="*/ 204215 w 254050"/>
                <a:gd name="connsiteY12" fmla="*/ 779309 h 1405189"/>
                <a:gd name="connsiteX13" fmla="*/ 248665 w 254050"/>
                <a:gd name="connsiteY13" fmla="*/ 315759 h 1405189"/>
                <a:gd name="connsiteX14" fmla="*/ 245490 w 254050"/>
                <a:gd name="connsiteY14" fmla="*/ 401484 h 1405189"/>
                <a:gd name="connsiteX15" fmla="*/ 242315 w 254050"/>
                <a:gd name="connsiteY15" fmla="*/ 144309 h 1405189"/>
                <a:gd name="connsiteX16" fmla="*/ 242315 w 254050"/>
                <a:gd name="connsiteY16" fmla="*/ 87159 h 1405189"/>
                <a:gd name="connsiteX17" fmla="*/ 118490 w 254050"/>
                <a:gd name="connsiteY17" fmla="*/ 93509 h 1405189"/>
                <a:gd name="connsiteX18" fmla="*/ 207390 w 254050"/>
                <a:gd name="connsiteY18" fmla="*/ 109384 h 1405189"/>
                <a:gd name="connsiteX19" fmla="*/ 13715 w 254050"/>
                <a:gd name="connsiteY19" fmla="*/ 83984 h 1405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4050" h="1405189">
                  <a:moveTo>
                    <a:pt x="13715" y="83984"/>
                  </a:moveTo>
                  <a:cubicBezTo>
                    <a:pt x="-16447" y="287713"/>
                    <a:pt x="24298" y="1210580"/>
                    <a:pt x="26415" y="1331759"/>
                  </a:cubicBezTo>
                  <a:cubicBezTo>
                    <a:pt x="28532" y="1452938"/>
                    <a:pt x="27473" y="803122"/>
                    <a:pt x="26415" y="811059"/>
                  </a:cubicBezTo>
                  <a:cubicBezTo>
                    <a:pt x="25357" y="818996"/>
                    <a:pt x="18478" y="1316413"/>
                    <a:pt x="20065" y="1379384"/>
                  </a:cubicBezTo>
                  <a:cubicBezTo>
                    <a:pt x="21652" y="1442355"/>
                    <a:pt x="32765" y="1192588"/>
                    <a:pt x="35940" y="1188884"/>
                  </a:cubicBezTo>
                  <a:cubicBezTo>
                    <a:pt x="39115" y="1185180"/>
                    <a:pt x="43348" y="1325409"/>
                    <a:pt x="39115" y="1357159"/>
                  </a:cubicBezTo>
                  <a:cubicBezTo>
                    <a:pt x="34882" y="1388909"/>
                    <a:pt x="-23327" y="1374092"/>
                    <a:pt x="10540" y="1379384"/>
                  </a:cubicBezTo>
                  <a:cubicBezTo>
                    <a:pt x="44407" y="1384676"/>
                    <a:pt x="207919" y="1388909"/>
                    <a:pt x="242315" y="1388909"/>
                  </a:cubicBezTo>
                  <a:cubicBezTo>
                    <a:pt x="276711" y="1388909"/>
                    <a:pt x="225382" y="1431242"/>
                    <a:pt x="216915" y="1379384"/>
                  </a:cubicBezTo>
                  <a:cubicBezTo>
                    <a:pt x="208448" y="1327526"/>
                    <a:pt x="190457" y="1110567"/>
                    <a:pt x="191515" y="1077759"/>
                  </a:cubicBezTo>
                  <a:cubicBezTo>
                    <a:pt x="192573" y="1044951"/>
                    <a:pt x="216915" y="1268788"/>
                    <a:pt x="223265" y="1182534"/>
                  </a:cubicBezTo>
                  <a:cubicBezTo>
                    <a:pt x="229615" y="1096280"/>
                    <a:pt x="232790" y="627438"/>
                    <a:pt x="229615" y="560234"/>
                  </a:cubicBezTo>
                  <a:cubicBezTo>
                    <a:pt x="226440" y="493030"/>
                    <a:pt x="201040" y="820055"/>
                    <a:pt x="204215" y="779309"/>
                  </a:cubicBezTo>
                  <a:cubicBezTo>
                    <a:pt x="207390" y="738563"/>
                    <a:pt x="241786" y="378730"/>
                    <a:pt x="248665" y="315759"/>
                  </a:cubicBezTo>
                  <a:cubicBezTo>
                    <a:pt x="255544" y="252788"/>
                    <a:pt x="246548" y="430059"/>
                    <a:pt x="245490" y="401484"/>
                  </a:cubicBezTo>
                  <a:cubicBezTo>
                    <a:pt x="244432" y="372909"/>
                    <a:pt x="242844" y="196696"/>
                    <a:pt x="242315" y="144309"/>
                  </a:cubicBezTo>
                  <a:cubicBezTo>
                    <a:pt x="241786" y="91922"/>
                    <a:pt x="262953" y="95626"/>
                    <a:pt x="242315" y="87159"/>
                  </a:cubicBezTo>
                  <a:cubicBezTo>
                    <a:pt x="221677" y="78692"/>
                    <a:pt x="124311" y="89805"/>
                    <a:pt x="118490" y="93509"/>
                  </a:cubicBezTo>
                  <a:cubicBezTo>
                    <a:pt x="112669" y="97213"/>
                    <a:pt x="223794" y="107267"/>
                    <a:pt x="207390" y="109384"/>
                  </a:cubicBezTo>
                  <a:cubicBezTo>
                    <a:pt x="190986" y="111501"/>
                    <a:pt x="43877" y="-119745"/>
                    <a:pt x="13715" y="839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 1506">
              <a:extLst>
                <a:ext uri="{FF2B5EF4-FFF2-40B4-BE49-F238E27FC236}">
                  <a16:creationId xmlns:a16="http://schemas.microsoft.com/office/drawing/2014/main" id="{12BC12F8-B43A-1DA8-8C10-B57166B1DC2C}"/>
                </a:ext>
              </a:extLst>
            </p:cNvPr>
            <p:cNvSpPr/>
            <p:nvPr/>
          </p:nvSpPr>
          <p:spPr>
            <a:xfrm>
              <a:off x="6867459" y="8218345"/>
              <a:ext cx="384655" cy="60556"/>
            </a:xfrm>
            <a:custGeom>
              <a:avLst/>
              <a:gdLst>
                <a:gd name="connsiteX0" fmla="*/ 15941 w 384655"/>
                <a:gd name="connsiteY0" fmla="*/ 1730 h 60556"/>
                <a:gd name="connsiteX1" fmla="*/ 333441 w 384655"/>
                <a:gd name="connsiteY1" fmla="*/ 14430 h 60556"/>
                <a:gd name="connsiteX2" fmla="*/ 374716 w 384655"/>
                <a:gd name="connsiteY2" fmla="*/ 39830 h 60556"/>
                <a:gd name="connsiteX3" fmla="*/ 235016 w 384655"/>
                <a:gd name="connsiteY3" fmla="*/ 58880 h 60556"/>
                <a:gd name="connsiteX4" fmla="*/ 308041 w 384655"/>
                <a:gd name="connsiteY4" fmla="*/ 58880 h 60556"/>
                <a:gd name="connsiteX5" fmla="*/ 73091 w 384655"/>
                <a:gd name="connsiteY5" fmla="*/ 52530 h 60556"/>
                <a:gd name="connsiteX6" fmla="*/ 15941 w 384655"/>
                <a:gd name="connsiteY6" fmla="*/ 1730 h 6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655" h="60556">
                  <a:moveTo>
                    <a:pt x="15941" y="1730"/>
                  </a:moveTo>
                  <a:cubicBezTo>
                    <a:pt x="59333" y="-4620"/>
                    <a:pt x="273645" y="8080"/>
                    <a:pt x="333441" y="14430"/>
                  </a:cubicBezTo>
                  <a:cubicBezTo>
                    <a:pt x="393237" y="20780"/>
                    <a:pt x="391120" y="32422"/>
                    <a:pt x="374716" y="39830"/>
                  </a:cubicBezTo>
                  <a:cubicBezTo>
                    <a:pt x="358312" y="47238"/>
                    <a:pt x="246129" y="55705"/>
                    <a:pt x="235016" y="58880"/>
                  </a:cubicBezTo>
                  <a:cubicBezTo>
                    <a:pt x="223903" y="62055"/>
                    <a:pt x="335028" y="59938"/>
                    <a:pt x="308041" y="58880"/>
                  </a:cubicBezTo>
                  <a:cubicBezTo>
                    <a:pt x="281054" y="57822"/>
                    <a:pt x="119658" y="56234"/>
                    <a:pt x="73091" y="52530"/>
                  </a:cubicBezTo>
                  <a:cubicBezTo>
                    <a:pt x="26524" y="48826"/>
                    <a:pt x="-27451" y="8080"/>
                    <a:pt x="15941" y="17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円/楕円 1507">
              <a:extLst>
                <a:ext uri="{FF2B5EF4-FFF2-40B4-BE49-F238E27FC236}">
                  <a16:creationId xmlns:a16="http://schemas.microsoft.com/office/drawing/2014/main" id="{F78B300F-3F95-77CD-BAAF-66C730F5DE8C}"/>
                </a:ext>
              </a:extLst>
            </p:cNvPr>
            <p:cNvSpPr/>
            <p:nvPr/>
          </p:nvSpPr>
          <p:spPr>
            <a:xfrm>
              <a:off x="6912539" y="6376447"/>
              <a:ext cx="282641" cy="2826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円/楕円 1508">
              <a:extLst>
                <a:ext uri="{FF2B5EF4-FFF2-40B4-BE49-F238E27FC236}">
                  <a16:creationId xmlns:a16="http://schemas.microsoft.com/office/drawing/2014/main" id="{5589AED9-4C09-D361-1137-EEC184C2F17A}"/>
                </a:ext>
              </a:extLst>
            </p:cNvPr>
            <p:cNvSpPr/>
            <p:nvPr/>
          </p:nvSpPr>
          <p:spPr>
            <a:xfrm>
              <a:off x="7294671" y="7045983"/>
              <a:ext cx="282641" cy="2826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 1509">
              <a:extLst>
                <a:ext uri="{FF2B5EF4-FFF2-40B4-BE49-F238E27FC236}">
                  <a16:creationId xmlns:a16="http://schemas.microsoft.com/office/drawing/2014/main" id="{4F614B95-25C3-C657-78EA-A0FCF100F8BB}"/>
                </a:ext>
              </a:extLst>
            </p:cNvPr>
            <p:cNvSpPr/>
            <p:nvPr/>
          </p:nvSpPr>
          <p:spPr>
            <a:xfrm>
              <a:off x="7333544" y="6906565"/>
              <a:ext cx="677717" cy="1379880"/>
            </a:xfrm>
            <a:custGeom>
              <a:avLst/>
              <a:gdLst>
                <a:gd name="connsiteX0" fmla="*/ 706 w 677717"/>
                <a:gd name="connsiteY0" fmla="*/ 202260 h 1379880"/>
                <a:gd name="connsiteX1" fmla="*/ 89606 w 677717"/>
                <a:gd name="connsiteY1" fmla="*/ 97485 h 1379880"/>
                <a:gd name="connsiteX2" fmla="*/ 73731 w 677717"/>
                <a:gd name="connsiteY2" fmla="*/ 138760 h 1379880"/>
                <a:gd name="connsiteX3" fmla="*/ 127706 w 677717"/>
                <a:gd name="connsiteY3" fmla="*/ 68910 h 1379880"/>
                <a:gd name="connsiteX4" fmla="*/ 248356 w 677717"/>
                <a:gd name="connsiteY4" fmla="*/ 62560 h 1379880"/>
                <a:gd name="connsiteX5" fmla="*/ 308681 w 677717"/>
                <a:gd name="connsiteY5" fmla="*/ 154635 h 1379880"/>
                <a:gd name="connsiteX6" fmla="*/ 324556 w 677717"/>
                <a:gd name="connsiteY6" fmla="*/ 157810 h 1379880"/>
                <a:gd name="connsiteX7" fmla="*/ 318206 w 677717"/>
                <a:gd name="connsiteY7" fmla="*/ 408635 h 1379880"/>
                <a:gd name="connsiteX8" fmla="*/ 280106 w 677717"/>
                <a:gd name="connsiteY8" fmla="*/ 938860 h 1379880"/>
                <a:gd name="connsiteX9" fmla="*/ 311856 w 677717"/>
                <a:gd name="connsiteY9" fmla="*/ 802335 h 1379880"/>
                <a:gd name="connsiteX10" fmla="*/ 305506 w 677717"/>
                <a:gd name="connsiteY10" fmla="*/ 1132535 h 1379880"/>
                <a:gd name="connsiteX11" fmla="*/ 324556 w 677717"/>
                <a:gd name="connsiteY11" fmla="*/ 1269060 h 1379880"/>
                <a:gd name="connsiteX12" fmla="*/ 365831 w 677717"/>
                <a:gd name="connsiteY12" fmla="*/ 1351610 h 1379880"/>
                <a:gd name="connsiteX13" fmla="*/ 340431 w 677717"/>
                <a:gd name="connsiteY13" fmla="*/ 1307160 h 1379880"/>
                <a:gd name="connsiteX14" fmla="*/ 413456 w 677717"/>
                <a:gd name="connsiteY14" fmla="*/ 1373835 h 1379880"/>
                <a:gd name="connsiteX15" fmla="*/ 511881 w 677717"/>
                <a:gd name="connsiteY15" fmla="*/ 1370660 h 1379880"/>
                <a:gd name="connsiteX16" fmla="*/ 613481 w 677717"/>
                <a:gd name="connsiteY16" fmla="*/ 1319860 h 1379880"/>
                <a:gd name="connsiteX17" fmla="*/ 575381 w 677717"/>
                <a:gd name="connsiteY17" fmla="*/ 1345260 h 1379880"/>
                <a:gd name="connsiteX18" fmla="*/ 676981 w 677717"/>
                <a:gd name="connsiteY18" fmla="*/ 1246835 h 1379880"/>
                <a:gd name="connsiteX19" fmla="*/ 623006 w 677717"/>
                <a:gd name="connsiteY19" fmla="*/ 1291285 h 1379880"/>
                <a:gd name="connsiteX20" fmla="*/ 657931 w 677717"/>
                <a:gd name="connsiteY20" fmla="*/ 1230960 h 1379880"/>
                <a:gd name="connsiteX21" fmla="*/ 572206 w 677717"/>
                <a:gd name="connsiteY21" fmla="*/ 1291285 h 1379880"/>
                <a:gd name="connsiteX22" fmla="*/ 534106 w 677717"/>
                <a:gd name="connsiteY22" fmla="*/ 1243660 h 1379880"/>
                <a:gd name="connsiteX23" fmla="*/ 559506 w 677717"/>
                <a:gd name="connsiteY23" fmla="*/ 494360 h 1379880"/>
                <a:gd name="connsiteX24" fmla="*/ 549981 w 677717"/>
                <a:gd name="connsiteY24" fmla="*/ 468960 h 1379880"/>
                <a:gd name="connsiteX25" fmla="*/ 515056 w 677717"/>
                <a:gd name="connsiteY25" fmla="*/ 116535 h 1379880"/>
                <a:gd name="connsiteX26" fmla="*/ 464256 w 677717"/>
                <a:gd name="connsiteY26" fmla="*/ 72085 h 1379880"/>
                <a:gd name="connsiteX27" fmla="*/ 521406 w 677717"/>
                <a:gd name="connsiteY27" fmla="*/ 103835 h 1379880"/>
                <a:gd name="connsiteX28" fmla="*/ 283281 w 677717"/>
                <a:gd name="connsiteY28" fmla="*/ 5410 h 1379880"/>
                <a:gd name="connsiteX29" fmla="*/ 172156 w 677717"/>
                <a:gd name="connsiteY29" fmla="*/ 18110 h 1379880"/>
                <a:gd name="connsiteX30" fmla="*/ 54681 w 677717"/>
                <a:gd name="connsiteY30" fmla="*/ 62560 h 1379880"/>
                <a:gd name="connsiteX31" fmla="*/ 706 w 677717"/>
                <a:gd name="connsiteY31" fmla="*/ 202260 h 137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7717" h="1379880">
                  <a:moveTo>
                    <a:pt x="706" y="202260"/>
                  </a:moveTo>
                  <a:cubicBezTo>
                    <a:pt x="6527" y="208081"/>
                    <a:pt x="77435" y="108068"/>
                    <a:pt x="89606" y="97485"/>
                  </a:cubicBezTo>
                  <a:cubicBezTo>
                    <a:pt x="101777" y="86902"/>
                    <a:pt x="67381" y="143522"/>
                    <a:pt x="73731" y="138760"/>
                  </a:cubicBezTo>
                  <a:cubicBezTo>
                    <a:pt x="80081" y="133998"/>
                    <a:pt x="98602" y="81610"/>
                    <a:pt x="127706" y="68910"/>
                  </a:cubicBezTo>
                  <a:cubicBezTo>
                    <a:pt x="156810" y="56210"/>
                    <a:pt x="218194" y="48273"/>
                    <a:pt x="248356" y="62560"/>
                  </a:cubicBezTo>
                  <a:cubicBezTo>
                    <a:pt x="278518" y="76847"/>
                    <a:pt x="295981" y="138760"/>
                    <a:pt x="308681" y="154635"/>
                  </a:cubicBezTo>
                  <a:cubicBezTo>
                    <a:pt x="321381" y="170510"/>
                    <a:pt x="322969" y="115477"/>
                    <a:pt x="324556" y="157810"/>
                  </a:cubicBezTo>
                  <a:cubicBezTo>
                    <a:pt x="326144" y="200143"/>
                    <a:pt x="325614" y="278460"/>
                    <a:pt x="318206" y="408635"/>
                  </a:cubicBezTo>
                  <a:cubicBezTo>
                    <a:pt x="310798" y="538810"/>
                    <a:pt x="281164" y="873243"/>
                    <a:pt x="280106" y="938860"/>
                  </a:cubicBezTo>
                  <a:cubicBezTo>
                    <a:pt x="279048" y="1004477"/>
                    <a:pt x="307623" y="770056"/>
                    <a:pt x="311856" y="802335"/>
                  </a:cubicBezTo>
                  <a:cubicBezTo>
                    <a:pt x="316089" y="834614"/>
                    <a:pt x="303389" y="1054748"/>
                    <a:pt x="305506" y="1132535"/>
                  </a:cubicBezTo>
                  <a:cubicBezTo>
                    <a:pt x="307623" y="1210322"/>
                    <a:pt x="314502" y="1232548"/>
                    <a:pt x="324556" y="1269060"/>
                  </a:cubicBezTo>
                  <a:cubicBezTo>
                    <a:pt x="334610" y="1305572"/>
                    <a:pt x="363185" y="1345260"/>
                    <a:pt x="365831" y="1351610"/>
                  </a:cubicBezTo>
                  <a:cubicBezTo>
                    <a:pt x="368477" y="1357960"/>
                    <a:pt x="332494" y="1303456"/>
                    <a:pt x="340431" y="1307160"/>
                  </a:cubicBezTo>
                  <a:cubicBezTo>
                    <a:pt x="348368" y="1310864"/>
                    <a:pt x="384881" y="1363252"/>
                    <a:pt x="413456" y="1373835"/>
                  </a:cubicBezTo>
                  <a:cubicBezTo>
                    <a:pt x="442031" y="1384418"/>
                    <a:pt x="478544" y="1379656"/>
                    <a:pt x="511881" y="1370660"/>
                  </a:cubicBezTo>
                  <a:cubicBezTo>
                    <a:pt x="545218" y="1361664"/>
                    <a:pt x="602898" y="1324093"/>
                    <a:pt x="613481" y="1319860"/>
                  </a:cubicBezTo>
                  <a:cubicBezTo>
                    <a:pt x="624064" y="1315627"/>
                    <a:pt x="564798" y="1357431"/>
                    <a:pt x="575381" y="1345260"/>
                  </a:cubicBezTo>
                  <a:cubicBezTo>
                    <a:pt x="585964" y="1333089"/>
                    <a:pt x="669044" y="1255831"/>
                    <a:pt x="676981" y="1246835"/>
                  </a:cubicBezTo>
                  <a:cubicBezTo>
                    <a:pt x="684919" y="1237839"/>
                    <a:pt x="626181" y="1293931"/>
                    <a:pt x="623006" y="1291285"/>
                  </a:cubicBezTo>
                  <a:cubicBezTo>
                    <a:pt x="619831" y="1288639"/>
                    <a:pt x="666398" y="1230960"/>
                    <a:pt x="657931" y="1230960"/>
                  </a:cubicBezTo>
                  <a:cubicBezTo>
                    <a:pt x="649464" y="1230960"/>
                    <a:pt x="592843" y="1289168"/>
                    <a:pt x="572206" y="1291285"/>
                  </a:cubicBezTo>
                  <a:cubicBezTo>
                    <a:pt x="551569" y="1293402"/>
                    <a:pt x="536223" y="1376481"/>
                    <a:pt x="534106" y="1243660"/>
                  </a:cubicBezTo>
                  <a:cubicBezTo>
                    <a:pt x="531989" y="1110839"/>
                    <a:pt x="556860" y="623477"/>
                    <a:pt x="559506" y="494360"/>
                  </a:cubicBezTo>
                  <a:cubicBezTo>
                    <a:pt x="562152" y="365243"/>
                    <a:pt x="557389" y="531931"/>
                    <a:pt x="549981" y="468960"/>
                  </a:cubicBezTo>
                  <a:cubicBezTo>
                    <a:pt x="542573" y="405989"/>
                    <a:pt x="529343" y="182681"/>
                    <a:pt x="515056" y="116535"/>
                  </a:cubicBezTo>
                  <a:cubicBezTo>
                    <a:pt x="500769" y="50389"/>
                    <a:pt x="463198" y="74202"/>
                    <a:pt x="464256" y="72085"/>
                  </a:cubicBezTo>
                  <a:cubicBezTo>
                    <a:pt x="465314" y="69968"/>
                    <a:pt x="551568" y="114947"/>
                    <a:pt x="521406" y="103835"/>
                  </a:cubicBezTo>
                  <a:cubicBezTo>
                    <a:pt x="491244" y="92723"/>
                    <a:pt x="341489" y="19697"/>
                    <a:pt x="283281" y="5410"/>
                  </a:cubicBezTo>
                  <a:cubicBezTo>
                    <a:pt x="225073" y="-8877"/>
                    <a:pt x="210256" y="8585"/>
                    <a:pt x="172156" y="18110"/>
                  </a:cubicBezTo>
                  <a:cubicBezTo>
                    <a:pt x="134056" y="27635"/>
                    <a:pt x="83256" y="30810"/>
                    <a:pt x="54681" y="62560"/>
                  </a:cubicBezTo>
                  <a:cubicBezTo>
                    <a:pt x="26106" y="94310"/>
                    <a:pt x="-5115" y="196439"/>
                    <a:pt x="706" y="2022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 1510">
              <a:extLst>
                <a:ext uri="{FF2B5EF4-FFF2-40B4-BE49-F238E27FC236}">
                  <a16:creationId xmlns:a16="http://schemas.microsoft.com/office/drawing/2014/main" id="{FDC28421-12BC-79BF-78D4-EA90EC131867}"/>
                </a:ext>
              </a:extLst>
            </p:cNvPr>
            <p:cNvSpPr/>
            <p:nvPr/>
          </p:nvSpPr>
          <p:spPr>
            <a:xfrm>
              <a:off x="7280272" y="7357795"/>
              <a:ext cx="521918" cy="915841"/>
            </a:xfrm>
            <a:custGeom>
              <a:avLst/>
              <a:gdLst>
                <a:gd name="connsiteX0" fmla="*/ 488953 w 521918"/>
                <a:gd name="connsiteY0" fmla="*/ 1855 h 915841"/>
                <a:gd name="connsiteX1" fmla="*/ 66678 w 521918"/>
                <a:gd name="connsiteY1" fmla="*/ 195530 h 915841"/>
                <a:gd name="connsiteX2" fmla="*/ 3178 w 521918"/>
                <a:gd name="connsiteY2" fmla="*/ 478105 h 915841"/>
                <a:gd name="connsiteX3" fmla="*/ 9528 w 521918"/>
                <a:gd name="connsiteY3" fmla="*/ 392380 h 915841"/>
                <a:gd name="connsiteX4" fmla="*/ 9528 w 521918"/>
                <a:gd name="connsiteY4" fmla="*/ 741630 h 915841"/>
                <a:gd name="connsiteX5" fmla="*/ 6353 w 521918"/>
                <a:gd name="connsiteY5" fmla="*/ 833705 h 915841"/>
                <a:gd name="connsiteX6" fmla="*/ 15878 w 521918"/>
                <a:gd name="connsiteY6" fmla="*/ 751155 h 915841"/>
                <a:gd name="connsiteX7" fmla="*/ 76203 w 521918"/>
                <a:gd name="connsiteY7" fmla="*/ 900380 h 915841"/>
                <a:gd name="connsiteX8" fmla="*/ 250828 w 521918"/>
                <a:gd name="connsiteY8" fmla="*/ 900380 h 915841"/>
                <a:gd name="connsiteX9" fmla="*/ 352428 w 521918"/>
                <a:gd name="connsiteY9" fmla="*/ 805130 h 915841"/>
                <a:gd name="connsiteX10" fmla="*/ 460378 w 521918"/>
                <a:gd name="connsiteY10" fmla="*/ 640030 h 915841"/>
                <a:gd name="connsiteX11" fmla="*/ 387353 w 521918"/>
                <a:gd name="connsiteY11" fmla="*/ 713055 h 915841"/>
                <a:gd name="connsiteX12" fmla="*/ 285753 w 521918"/>
                <a:gd name="connsiteY12" fmla="*/ 811480 h 915841"/>
                <a:gd name="connsiteX13" fmla="*/ 250828 w 521918"/>
                <a:gd name="connsiteY13" fmla="*/ 811480 h 915841"/>
                <a:gd name="connsiteX14" fmla="*/ 266703 w 521918"/>
                <a:gd name="connsiteY14" fmla="*/ 630505 h 915841"/>
                <a:gd name="connsiteX15" fmla="*/ 247653 w 521918"/>
                <a:gd name="connsiteY15" fmla="*/ 268555 h 915841"/>
                <a:gd name="connsiteX16" fmla="*/ 215903 w 521918"/>
                <a:gd name="connsiteY16" fmla="*/ 344755 h 915841"/>
                <a:gd name="connsiteX17" fmla="*/ 260353 w 521918"/>
                <a:gd name="connsiteY17" fmla="*/ 179655 h 915841"/>
                <a:gd name="connsiteX18" fmla="*/ 193678 w 521918"/>
                <a:gd name="connsiteY18" fmla="*/ 259030 h 915841"/>
                <a:gd name="connsiteX19" fmla="*/ 279403 w 521918"/>
                <a:gd name="connsiteY19" fmla="*/ 135205 h 915841"/>
                <a:gd name="connsiteX20" fmla="*/ 517528 w 521918"/>
                <a:gd name="connsiteY20" fmla="*/ 74880 h 915841"/>
                <a:gd name="connsiteX21" fmla="*/ 438153 w 521918"/>
                <a:gd name="connsiteY21" fmla="*/ 97105 h 915841"/>
                <a:gd name="connsiteX22" fmla="*/ 488953 w 521918"/>
                <a:gd name="connsiteY22" fmla="*/ 1855 h 91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1918" h="915841">
                  <a:moveTo>
                    <a:pt x="488953" y="1855"/>
                  </a:moveTo>
                  <a:cubicBezTo>
                    <a:pt x="427041" y="18259"/>
                    <a:pt x="147640" y="116155"/>
                    <a:pt x="66678" y="195530"/>
                  </a:cubicBezTo>
                  <a:cubicBezTo>
                    <a:pt x="-14284" y="274905"/>
                    <a:pt x="12703" y="445297"/>
                    <a:pt x="3178" y="478105"/>
                  </a:cubicBezTo>
                  <a:cubicBezTo>
                    <a:pt x="-6347" y="510913"/>
                    <a:pt x="8470" y="348459"/>
                    <a:pt x="9528" y="392380"/>
                  </a:cubicBezTo>
                  <a:cubicBezTo>
                    <a:pt x="10586" y="436301"/>
                    <a:pt x="10057" y="668076"/>
                    <a:pt x="9528" y="741630"/>
                  </a:cubicBezTo>
                  <a:cubicBezTo>
                    <a:pt x="8999" y="815184"/>
                    <a:pt x="5295" y="832117"/>
                    <a:pt x="6353" y="833705"/>
                  </a:cubicBezTo>
                  <a:cubicBezTo>
                    <a:pt x="7411" y="835293"/>
                    <a:pt x="4236" y="740043"/>
                    <a:pt x="15878" y="751155"/>
                  </a:cubicBezTo>
                  <a:cubicBezTo>
                    <a:pt x="27520" y="762268"/>
                    <a:pt x="37045" y="875509"/>
                    <a:pt x="76203" y="900380"/>
                  </a:cubicBezTo>
                  <a:cubicBezTo>
                    <a:pt x="115361" y="925251"/>
                    <a:pt x="204790" y="916255"/>
                    <a:pt x="250828" y="900380"/>
                  </a:cubicBezTo>
                  <a:cubicBezTo>
                    <a:pt x="296865" y="884505"/>
                    <a:pt x="317503" y="848522"/>
                    <a:pt x="352428" y="805130"/>
                  </a:cubicBezTo>
                  <a:cubicBezTo>
                    <a:pt x="387353" y="761738"/>
                    <a:pt x="454557" y="655376"/>
                    <a:pt x="460378" y="640030"/>
                  </a:cubicBezTo>
                  <a:cubicBezTo>
                    <a:pt x="466199" y="624684"/>
                    <a:pt x="416457" y="684480"/>
                    <a:pt x="387353" y="713055"/>
                  </a:cubicBezTo>
                  <a:cubicBezTo>
                    <a:pt x="358249" y="741630"/>
                    <a:pt x="308507" y="795076"/>
                    <a:pt x="285753" y="811480"/>
                  </a:cubicBezTo>
                  <a:cubicBezTo>
                    <a:pt x="262999" y="827884"/>
                    <a:pt x="254003" y="841643"/>
                    <a:pt x="250828" y="811480"/>
                  </a:cubicBezTo>
                  <a:cubicBezTo>
                    <a:pt x="247653" y="781317"/>
                    <a:pt x="267232" y="720992"/>
                    <a:pt x="266703" y="630505"/>
                  </a:cubicBezTo>
                  <a:cubicBezTo>
                    <a:pt x="266174" y="540018"/>
                    <a:pt x="256120" y="316180"/>
                    <a:pt x="247653" y="268555"/>
                  </a:cubicBezTo>
                  <a:cubicBezTo>
                    <a:pt x="239186" y="220930"/>
                    <a:pt x="213786" y="359572"/>
                    <a:pt x="215903" y="344755"/>
                  </a:cubicBezTo>
                  <a:cubicBezTo>
                    <a:pt x="218020" y="329938"/>
                    <a:pt x="264057" y="193942"/>
                    <a:pt x="260353" y="179655"/>
                  </a:cubicBezTo>
                  <a:cubicBezTo>
                    <a:pt x="256649" y="165368"/>
                    <a:pt x="190503" y="266438"/>
                    <a:pt x="193678" y="259030"/>
                  </a:cubicBezTo>
                  <a:cubicBezTo>
                    <a:pt x="196853" y="251622"/>
                    <a:pt x="225428" y="165897"/>
                    <a:pt x="279403" y="135205"/>
                  </a:cubicBezTo>
                  <a:cubicBezTo>
                    <a:pt x="333378" y="104513"/>
                    <a:pt x="491070" y="81230"/>
                    <a:pt x="517528" y="74880"/>
                  </a:cubicBezTo>
                  <a:cubicBezTo>
                    <a:pt x="543986" y="68530"/>
                    <a:pt x="442386" y="111392"/>
                    <a:pt x="438153" y="97105"/>
                  </a:cubicBezTo>
                  <a:cubicBezTo>
                    <a:pt x="433920" y="82818"/>
                    <a:pt x="550865" y="-14549"/>
                    <a:pt x="488953" y="18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 1511">
              <a:extLst>
                <a:ext uri="{FF2B5EF4-FFF2-40B4-BE49-F238E27FC236}">
                  <a16:creationId xmlns:a16="http://schemas.microsoft.com/office/drawing/2014/main" id="{1ED6D56B-8542-CB3D-8EEC-9FED2C5978A6}"/>
                </a:ext>
              </a:extLst>
            </p:cNvPr>
            <p:cNvSpPr/>
            <p:nvPr/>
          </p:nvSpPr>
          <p:spPr>
            <a:xfrm>
              <a:off x="7908925" y="6388100"/>
              <a:ext cx="403741" cy="34925"/>
            </a:xfrm>
            <a:custGeom>
              <a:avLst/>
              <a:gdLst>
                <a:gd name="connsiteX0" fmla="*/ 0 w 403741"/>
                <a:gd name="connsiteY0" fmla="*/ 19050 h 34925"/>
                <a:gd name="connsiteX1" fmla="*/ 352425 w 403741"/>
                <a:gd name="connsiteY1" fmla="*/ 0 h 34925"/>
                <a:gd name="connsiteX2" fmla="*/ 396875 w 403741"/>
                <a:gd name="connsiteY2" fmla="*/ 19050 h 34925"/>
                <a:gd name="connsiteX3" fmla="*/ 304800 w 403741"/>
                <a:gd name="connsiteY3" fmla="*/ 31750 h 34925"/>
                <a:gd name="connsiteX4" fmla="*/ 180975 w 403741"/>
                <a:gd name="connsiteY4" fmla="*/ 34925 h 34925"/>
                <a:gd name="connsiteX5" fmla="*/ 0 w 403741"/>
                <a:gd name="connsiteY5" fmla="*/ 19050 h 3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741" h="34925">
                  <a:moveTo>
                    <a:pt x="0" y="19050"/>
                  </a:moveTo>
                  <a:cubicBezTo>
                    <a:pt x="143139" y="9525"/>
                    <a:pt x="286279" y="0"/>
                    <a:pt x="352425" y="0"/>
                  </a:cubicBezTo>
                  <a:cubicBezTo>
                    <a:pt x="418571" y="0"/>
                    <a:pt x="404812" y="13758"/>
                    <a:pt x="396875" y="19050"/>
                  </a:cubicBezTo>
                  <a:cubicBezTo>
                    <a:pt x="388938" y="24342"/>
                    <a:pt x="340783" y="29104"/>
                    <a:pt x="304800" y="31750"/>
                  </a:cubicBezTo>
                  <a:cubicBezTo>
                    <a:pt x="268817" y="34396"/>
                    <a:pt x="180975" y="34925"/>
                    <a:pt x="180975" y="34925"/>
                  </a:cubicBezTo>
                  <a:lnTo>
                    <a:pt x="0" y="1905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 1512">
              <a:extLst>
                <a:ext uri="{FF2B5EF4-FFF2-40B4-BE49-F238E27FC236}">
                  <a16:creationId xmlns:a16="http://schemas.microsoft.com/office/drawing/2014/main" id="{B1317771-045A-28D5-12B7-5B83D39B29BB}"/>
                </a:ext>
              </a:extLst>
            </p:cNvPr>
            <p:cNvSpPr/>
            <p:nvPr/>
          </p:nvSpPr>
          <p:spPr>
            <a:xfrm>
              <a:off x="8069097" y="6325291"/>
              <a:ext cx="246111" cy="1743909"/>
            </a:xfrm>
            <a:custGeom>
              <a:avLst/>
              <a:gdLst>
                <a:gd name="connsiteX0" fmla="*/ 11278 w 246111"/>
                <a:gd name="connsiteY0" fmla="*/ 126309 h 1743909"/>
                <a:gd name="connsiteX1" fmla="*/ 11278 w 246111"/>
                <a:gd name="connsiteY1" fmla="*/ 1682059 h 1743909"/>
                <a:gd name="connsiteX2" fmla="*/ 55728 w 246111"/>
                <a:gd name="connsiteY2" fmla="*/ 1456634 h 1743909"/>
                <a:gd name="connsiteX3" fmla="*/ 106528 w 246111"/>
                <a:gd name="connsiteY3" fmla="*/ 1672534 h 1743909"/>
                <a:gd name="connsiteX4" fmla="*/ 236703 w 246111"/>
                <a:gd name="connsiteY4" fmla="*/ 815284 h 1743909"/>
                <a:gd name="connsiteX5" fmla="*/ 233528 w 246111"/>
                <a:gd name="connsiteY5" fmla="*/ 94559 h 1743909"/>
                <a:gd name="connsiteX6" fmla="*/ 214478 w 246111"/>
                <a:gd name="connsiteY6" fmla="*/ 221559 h 1743909"/>
                <a:gd name="connsiteX7" fmla="*/ 214478 w 246111"/>
                <a:gd name="connsiteY7" fmla="*/ 110434 h 1743909"/>
                <a:gd name="connsiteX8" fmla="*/ 138278 w 246111"/>
                <a:gd name="connsiteY8" fmla="*/ 97734 h 1743909"/>
                <a:gd name="connsiteX9" fmla="*/ 11278 w 246111"/>
                <a:gd name="connsiteY9" fmla="*/ 126309 h 174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111" h="1743909">
                  <a:moveTo>
                    <a:pt x="11278" y="126309"/>
                  </a:moveTo>
                  <a:cubicBezTo>
                    <a:pt x="-9889" y="390363"/>
                    <a:pt x="3870" y="1460338"/>
                    <a:pt x="11278" y="1682059"/>
                  </a:cubicBezTo>
                  <a:cubicBezTo>
                    <a:pt x="18686" y="1903780"/>
                    <a:pt x="39853" y="1458222"/>
                    <a:pt x="55728" y="1456634"/>
                  </a:cubicBezTo>
                  <a:cubicBezTo>
                    <a:pt x="71603" y="1455047"/>
                    <a:pt x="76366" y="1779426"/>
                    <a:pt x="106528" y="1672534"/>
                  </a:cubicBezTo>
                  <a:cubicBezTo>
                    <a:pt x="136690" y="1565642"/>
                    <a:pt x="215536" y="1078280"/>
                    <a:pt x="236703" y="815284"/>
                  </a:cubicBezTo>
                  <a:cubicBezTo>
                    <a:pt x="257870" y="552288"/>
                    <a:pt x="237232" y="193513"/>
                    <a:pt x="233528" y="94559"/>
                  </a:cubicBezTo>
                  <a:cubicBezTo>
                    <a:pt x="229824" y="-4395"/>
                    <a:pt x="217653" y="218913"/>
                    <a:pt x="214478" y="221559"/>
                  </a:cubicBezTo>
                  <a:cubicBezTo>
                    <a:pt x="211303" y="224205"/>
                    <a:pt x="227178" y="131071"/>
                    <a:pt x="214478" y="110434"/>
                  </a:cubicBezTo>
                  <a:cubicBezTo>
                    <a:pt x="201778" y="89797"/>
                    <a:pt x="175320" y="101967"/>
                    <a:pt x="138278" y="97734"/>
                  </a:cubicBezTo>
                  <a:cubicBezTo>
                    <a:pt x="101236" y="93501"/>
                    <a:pt x="32445" y="-137745"/>
                    <a:pt x="11278" y="1263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 1513">
              <a:extLst>
                <a:ext uri="{FF2B5EF4-FFF2-40B4-BE49-F238E27FC236}">
                  <a16:creationId xmlns:a16="http://schemas.microsoft.com/office/drawing/2014/main" id="{9FDCD21B-11E1-96DB-1E5C-9E9720780C7F}"/>
                </a:ext>
              </a:extLst>
            </p:cNvPr>
            <p:cNvSpPr/>
            <p:nvPr/>
          </p:nvSpPr>
          <p:spPr>
            <a:xfrm>
              <a:off x="8072378" y="7185409"/>
              <a:ext cx="228618" cy="1047277"/>
            </a:xfrm>
            <a:custGeom>
              <a:avLst/>
              <a:gdLst>
                <a:gd name="connsiteX0" fmla="*/ 220722 w 228618"/>
                <a:gd name="connsiteY0" fmla="*/ 15491 h 1047277"/>
                <a:gd name="connsiteX1" fmla="*/ 211197 w 228618"/>
                <a:gd name="connsiteY1" fmla="*/ 882266 h 1047277"/>
                <a:gd name="connsiteX2" fmla="*/ 220722 w 228618"/>
                <a:gd name="connsiteY2" fmla="*/ 1037841 h 1047277"/>
                <a:gd name="connsiteX3" fmla="*/ 198497 w 228618"/>
                <a:gd name="connsiteY3" fmla="*/ 1031491 h 1047277"/>
                <a:gd name="connsiteX4" fmla="*/ 11172 w 228618"/>
                <a:gd name="connsiteY4" fmla="*/ 1044191 h 1047277"/>
                <a:gd name="connsiteX5" fmla="*/ 20697 w 228618"/>
                <a:gd name="connsiteY5" fmla="*/ 1009266 h 1047277"/>
                <a:gd name="connsiteX6" fmla="*/ 14347 w 228618"/>
                <a:gd name="connsiteY6" fmla="*/ 831466 h 1047277"/>
                <a:gd name="connsiteX7" fmla="*/ 49272 w 228618"/>
                <a:gd name="connsiteY7" fmla="*/ 390141 h 1047277"/>
                <a:gd name="connsiteX8" fmla="*/ 23872 w 228618"/>
                <a:gd name="connsiteY8" fmla="*/ 542541 h 1047277"/>
                <a:gd name="connsiteX9" fmla="*/ 52447 w 228618"/>
                <a:gd name="connsiteY9" fmla="*/ 25016 h 1047277"/>
                <a:gd name="connsiteX10" fmla="*/ 77847 w 228618"/>
                <a:gd name="connsiteY10" fmla="*/ 304416 h 1047277"/>
                <a:gd name="connsiteX11" fmla="*/ 220722 w 228618"/>
                <a:gd name="connsiteY11" fmla="*/ 15491 h 10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618" h="1047277">
                  <a:moveTo>
                    <a:pt x="220722" y="15491"/>
                  </a:moveTo>
                  <a:cubicBezTo>
                    <a:pt x="242947" y="111799"/>
                    <a:pt x="211197" y="711874"/>
                    <a:pt x="211197" y="882266"/>
                  </a:cubicBezTo>
                  <a:cubicBezTo>
                    <a:pt x="211197" y="1052658"/>
                    <a:pt x="222839" y="1012970"/>
                    <a:pt x="220722" y="1037841"/>
                  </a:cubicBezTo>
                  <a:cubicBezTo>
                    <a:pt x="218605" y="1062712"/>
                    <a:pt x="233422" y="1030433"/>
                    <a:pt x="198497" y="1031491"/>
                  </a:cubicBezTo>
                  <a:cubicBezTo>
                    <a:pt x="163572" y="1032549"/>
                    <a:pt x="40805" y="1047895"/>
                    <a:pt x="11172" y="1044191"/>
                  </a:cubicBezTo>
                  <a:cubicBezTo>
                    <a:pt x="-18461" y="1040487"/>
                    <a:pt x="20168" y="1044720"/>
                    <a:pt x="20697" y="1009266"/>
                  </a:cubicBezTo>
                  <a:cubicBezTo>
                    <a:pt x="21226" y="973812"/>
                    <a:pt x="9585" y="934653"/>
                    <a:pt x="14347" y="831466"/>
                  </a:cubicBezTo>
                  <a:cubicBezTo>
                    <a:pt x="19109" y="728279"/>
                    <a:pt x="47685" y="438295"/>
                    <a:pt x="49272" y="390141"/>
                  </a:cubicBezTo>
                  <a:cubicBezTo>
                    <a:pt x="50859" y="341987"/>
                    <a:pt x="23343" y="603395"/>
                    <a:pt x="23872" y="542541"/>
                  </a:cubicBezTo>
                  <a:cubicBezTo>
                    <a:pt x="24401" y="481687"/>
                    <a:pt x="43451" y="64703"/>
                    <a:pt x="52447" y="25016"/>
                  </a:cubicBezTo>
                  <a:cubicBezTo>
                    <a:pt x="61443" y="-14671"/>
                    <a:pt x="50860" y="305474"/>
                    <a:pt x="77847" y="304416"/>
                  </a:cubicBezTo>
                  <a:cubicBezTo>
                    <a:pt x="104834" y="303358"/>
                    <a:pt x="198497" y="-80817"/>
                    <a:pt x="220722" y="154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 1514">
              <a:extLst>
                <a:ext uri="{FF2B5EF4-FFF2-40B4-BE49-F238E27FC236}">
                  <a16:creationId xmlns:a16="http://schemas.microsoft.com/office/drawing/2014/main" id="{4416FB21-4757-2A7C-F21C-738E92632296}"/>
                </a:ext>
              </a:extLst>
            </p:cNvPr>
            <p:cNvSpPr/>
            <p:nvPr/>
          </p:nvSpPr>
          <p:spPr>
            <a:xfrm>
              <a:off x="8001236" y="8212230"/>
              <a:ext cx="463857" cy="68692"/>
            </a:xfrm>
            <a:custGeom>
              <a:avLst/>
              <a:gdLst>
                <a:gd name="connsiteX0" fmla="*/ 6114 w 463857"/>
                <a:gd name="connsiteY0" fmla="*/ 11020 h 68692"/>
                <a:gd name="connsiteX1" fmla="*/ 345839 w 463857"/>
                <a:gd name="connsiteY1" fmla="*/ 1495 h 68692"/>
                <a:gd name="connsiteX2" fmla="*/ 463314 w 463857"/>
                <a:gd name="connsiteY2" fmla="*/ 33245 h 68692"/>
                <a:gd name="connsiteX3" fmla="*/ 387114 w 463857"/>
                <a:gd name="connsiteY3" fmla="*/ 49120 h 68692"/>
                <a:gd name="connsiteX4" fmla="*/ 326789 w 463857"/>
                <a:gd name="connsiteY4" fmla="*/ 68170 h 68692"/>
                <a:gd name="connsiteX5" fmla="*/ 142639 w 463857"/>
                <a:gd name="connsiteY5" fmla="*/ 61820 h 68692"/>
                <a:gd name="connsiteX6" fmla="*/ 6114 w 463857"/>
                <a:gd name="connsiteY6" fmla="*/ 11020 h 6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3857" h="68692">
                  <a:moveTo>
                    <a:pt x="6114" y="11020"/>
                  </a:moveTo>
                  <a:cubicBezTo>
                    <a:pt x="39981" y="966"/>
                    <a:pt x="269639" y="-2209"/>
                    <a:pt x="345839" y="1495"/>
                  </a:cubicBezTo>
                  <a:cubicBezTo>
                    <a:pt x="422039" y="5199"/>
                    <a:pt x="456435" y="25307"/>
                    <a:pt x="463314" y="33245"/>
                  </a:cubicBezTo>
                  <a:cubicBezTo>
                    <a:pt x="470193" y="41183"/>
                    <a:pt x="409868" y="43299"/>
                    <a:pt x="387114" y="49120"/>
                  </a:cubicBezTo>
                  <a:cubicBezTo>
                    <a:pt x="364360" y="54941"/>
                    <a:pt x="367535" y="66053"/>
                    <a:pt x="326789" y="68170"/>
                  </a:cubicBezTo>
                  <a:cubicBezTo>
                    <a:pt x="286043" y="70287"/>
                    <a:pt x="197672" y="65524"/>
                    <a:pt x="142639" y="61820"/>
                  </a:cubicBezTo>
                  <a:cubicBezTo>
                    <a:pt x="87606" y="58116"/>
                    <a:pt x="-27753" y="21074"/>
                    <a:pt x="6114" y="110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16" name="フリーフォーム 1515">
            <a:extLst>
              <a:ext uri="{FF2B5EF4-FFF2-40B4-BE49-F238E27FC236}">
                <a16:creationId xmlns:a16="http://schemas.microsoft.com/office/drawing/2014/main" id="{92CD6169-0C60-A81E-15A9-0BB95E06B0C5}"/>
              </a:ext>
            </a:extLst>
          </p:cNvPr>
          <p:cNvSpPr/>
          <p:nvPr/>
        </p:nvSpPr>
        <p:spPr>
          <a:xfrm rot="223573">
            <a:off x="1750730" y="10635738"/>
            <a:ext cx="3128567" cy="1799747"/>
          </a:xfrm>
          <a:custGeom>
            <a:avLst/>
            <a:gdLst>
              <a:gd name="connsiteX0" fmla="*/ 66744 w 3128567"/>
              <a:gd name="connsiteY0" fmla="*/ 1747602 h 1799747"/>
              <a:gd name="connsiteX1" fmla="*/ 3080877 w 3128567"/>
              <a:gd name="connsiteY1" fmla="*/ 20402 h 1799747"/>
              <a:gd name="connsiteX2" fmla="*/ 1940699 w 3128567"/>
              <a:gd name="connsiteY2" fmla="*/ 788046 h 1799747"/>
              <a:gd name="connsiteX3" fmla="*/ 2279366 w 3128567"/>
              <a:gd name="connsiteY3" fmla="*/ 607424 h 1799747"/>
              <a:gd name="connsiteX4" fmla="*/ 1094033 w 3128567"/>
              <a:gd name="connsiteY4" fmla="*/ 1284757 h 1799747"/>
              <a:gd name="connsiteX5" fmla="*/ 66744 w 3128567"/>
              <a:gd name="connsiteY5" fmla="*/ 1747602 h 179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567" h="1799747">
                <a:moveTo>
                  <a:pt x="66744" y="1747602"/>
                </a:moveTo>
                <a:cubicBezTo>
                  <a:pt x="397885" y="1536876"/>
                  <a:pt x="2768551" y="180328"/>
                  <a:pt x="3080877" y="20402"/>
                </a:cubicBezTo>
                <a:cubicBezTo>
                  <a:pt x="3393203" y="-139524"/>
                  <a:pt x="2074284" y="690209"/>
                  <a:pt x="1940699" y="788046"/>
                </a:cubicBezTo>
                <a:cubicBezTo>
                  <a:pt x="1807114" y="885883"/>
                  <a:pt x="2420477" y="524639"/>
                  <a:pt x="2279366" y="607424"/>
                </a:cubicBezTo>
                <a:cubicBezTo>
                  <a:pt x="2138255" y="690209"/>
                  <a:pt x="1462803" y="1094727"/>
                  <a:pt x="1094033" y="1284757"/>
                </a:cubicBezTo>
                <a:cubicBezTo>
                  <a:pt x="725263" y="1474787"/>
                  <a:pt x="-264397" y="1958328"/>
                  <a:pt x="66744" y="1747602"/>
                </a:cubicBezTo>
                <a:close/>
              </a:path>
            </a:pathLst>
          </a:cu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DA3D5EF2-4CED-C30F-4B2A-5EB1F688CAF1}"/>
              </a:ext>
            </a:extLst>
          </p:cNvPr>
          <p:cNvSpPr/>
          <p:nvPr/>
        </p:nvSpPr>
        <p:spPr>
          <a:xfrm>
            <a:off x="463140" y="10914076"/>
            <a:ext cx="629970" cy="1717382"/>
          </a:xfrm>
          <a:custGeom>
            <a:avLst/>
            <a:gdLst>
              <a:gd name="connsiteX0" fmla="*/ 10993 w 629970"/>
              <a:gd name="connsiteY0" fmla="*/ 24857 h 1717382"/>
              <a:gd name="connsiteX1" fmla="*/ 620593 w 629970"/>
              <a:gd name="connsiteY1" fmla="*/ 1684324 h 1717382"/>
              <a:gd name="connsiteX2" fmla="*/ 383527 w 629970"/>
              <a:gd name="connsiteY2" fmla="*/ 1142457 h 1717382"/>
              <a:gd name="connsiteX3" fmla="*/ 417393 w 629970"/>
              <a:gd name="connsiteY3" fmla="*/ 1266635 h 1717382"/>
              <a:gd name="connsiteX4" fmla="*/ 180327 w 629970"/>
              <a:gd name="connsiteY4" fmla="*/ 578013 h 1717382"/>
              <a:gd name="connsiteX5" fmla="*/ 225482 w 629970"/>
              <a:gd name="connsiteY5" fmla="*/ 679613 h 1717382"/>
              <a:gd name="connsiteX6" fmla="*/ 10993 w 629970"/>
              <a:gd name="connsiteY6" fmla="*/ 24857 h 171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9970" h="1717382">
                <a:moveTo>
                  <a:pt x="10993" y="24857"/>
                </a:moveTo>
                <a:cubicBezTo>
                  <a:pt x="76845" y="192309"/>
                  <a:pt x="558504" y="1498057"/>
                  <a:pt x="620593" y="1684324"/>
                </a:cubicBezTo>
                <a:cubicBezTo>
                  <a:pt x="682682" y="1870591"/>
                  <a:pt x="417394" y="1212072"/>
                  <a:pt x="383527" y="1142457"/>
                </a:cubicBezTo>
                <a:cubicBezTo>
                  <a:pt x="349660" y="1072842"/>
                  <a:pt x="451260" y="1360709"/>
                  <a:pt x="417393" y="1266635"/>
                </a:cubicBezTo>
                <a:cubicBezTo>
                  <a:pt x="383526" y="1172561"/>
                  <a:pt x="212312" y="675850"/>
                  <a:pt x="180327" y="578013"/>
                </a:cubicBezTo>
                <a:cubicBezTo>
                  <a:pt x="148342" y="480176"/>
                  <a:pt x="255586" y="771806"/>
                  <a:pt x="225482" y="679613"/>
                </a:cubicBezTo>
                <a:cubicBezTo>
                  <a:pt x="195378" y="587420"/>
                  <a:pt x="-54859" y="-142595"/>
                  <a:pt x="10993" y="248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F71C488A-CD34-F03C-5DFE-3F942BA4E193}"/>
              </a:ext>
            </a:extLst>
          </p:cNvPr>
          <p:cNvSpPr/>
          <p:nvPr/>
        </p:nvSpPr>
        <p:spPr>
          <a:xfrm>
            <a:off x="624108" y="11043990"/>
            <a:ext cx="549632" cy="1580441"/>
          </a:xfrm>
          <a:custGeom>
            <a:avLst/>
            <a:gdLst>
              <a:gd name="connsiteX0" fmla="*/ 8070 w 549632"/>
              <a:gd name="connsiteY0" fmla="*/ 30410 h 1580441"/>
              <a:gd name="connsiteX1" fmla="*/ 516070 w 549632"/>
              <a:gd name="connsiteY1" fmla="*/ 1486677 h 1580441"/>
              <a:gd name="connsiteX2" fmla="*/ 470914 w 549632"/>
              <a:gd name="connsiteY2" fmla="*/ 1339921 h 1580441"/>
              <a:gd name="connsiteX3" fmla="*/ 222559 w 549632"/>
              <a:gd name="connsiteY3" fmla="*/ 560988 h 1580441"/>
              <a:gd name="connsiteX4" fmla="*/ 8070 w 549632"/>
              <a:gd name="connsiteY4" fmla="*/ 30410 h 15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632" h="1580441">
                <a:moveTo>
                  <a:pt x="8070" y="30410"/>
                </a:moveTo>
                <a:cubicBezTo>
                  <a:pt x="56988" y="184691"/>
                  <a:pt x="438929" y="1268425"/>
                  <a:pt x="516070" y="1486677"/>
                </a:cubicBezTo>
                <a:cubicBezTo>
                  <a:pt x="593211" y="1704929"/>
                  <a:pt x="519832" y="1494202"/>
                  <a:pt x="470914" y="1339921"/>
                </a:cubicBezTo>
                <a:cubicBezTo>
                  <a:pt x="421996" y="1185640"/>
                  <a:pt x="299700" y="773595"/>
                  <a:pt x="222559" y="560988"/>
                </a:cubicBezTo>
                <a:cubicBezTo>
                  <a:pt x="145418" y="348381"/>
                  <a:pt x="-40848" y="-123871"/>
                  <a:pt x="8070" y="304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C2932907-A5AD-33AA-B184-68C41EE24DC6}"/>
              </a:ext>
            </a:extLst>
          </p:cNvPr>
          <p:cNvSpPr/>
          <p:nvPr/>
        </p:nvSpPr>
        <p:spPr>
          <a:xfrm>
            <a:off x="4453257" y="8904528"/>
            <a:ext cx="983108" cy="2616610"/>
          </a:xfrm>
          <a:custGeom>
            <a:avLst/>
            <a:gdLst>
              <a:gd name="connsiteX0" fmla="*/ 5854 w 983108"/>
              <a:gd name="connsiteY0" fmla="*/ 13694 h 2616610"/>
              <a:gd name="connsiteX1" fmla="*/ 965410 w 983108"/>
              <a:gd name="connsiteY1" fmla="*/ 2564983 h 2616610"/>
              <a:gd name="connsiteX2" fmla="*/ 581587 w 983108"/>
              <a:gd name="connsiteY2" fmla="*/ 1594139 h 2616610"/>
              <a:gd name="connsiteX3" fmla="*/ 5854 w 983108"/>
              <a:gd name="connsiteY3" fmla="*/ 13694 h 261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108" h="2616610">
                <a:moveTo>
                  <a:pt x="5854" y="13694"/>
                </a:moveTo>
                <a:cubicBezTo>
                  <a:pt x="69825" y="175501"/>
                  <a:pt x="869455" y="2301576"/>
                  <a:pt x="965410" y="2564983"/>
                </a:cubicBezTo>
                <a:cubicBezTo>
                  <a:pt x="1061365" y="2828390"/>
                  <a:pt x="743395" y="2019354"/>
                  <a:pt x="581587" y="1594139"/>
                </a:cubicBezTo>
                <a:cubicBezTo>
                  <a:pt x="419780" y="1168924"/>
                  <a:pt x="-58117" y="-148113"/>
                  <a:pt x="5854" y="136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727522E8-8A39-1569-ABCF-807FD346B046}"/>
              </a:ext>
            </a:extLst>
          </p:cNvPr>
          <p:cNvSpPr/>
          <p:nvPr/>
        </p:nvSpPr>
        <p:spPr>
          <a:xfrm>
            <a:off x="880533" y="9573290"/>
            <a:ext cx="2264920" cy="1275332"/>
          </a:xfrm>
          <a:custGeom>
            <a:avLst/>
            <a:gdLst>
              <a:gd name="connsiteX0" fmla="*/ 0 w 2264920"/>
              <a:gd name="connsiteY0" fmla="*/ 1275332 h 1275332"/>
              <a:gd name="connsiteX1" fmla="*/ 2201334 w 2264920"/>
              <a:gd name="connsiteY1" fmla="*/ 33554 h 1275332"/>
              <a:gd name="connsiteX2" fmla="*/ 1715911 w 2264920"/>
              <a:gd name="connsiteY2" fmla="*/ 327066 h 1275332"/>
              <a:gd name="connsiteX3" fmla="*/ 0 w 2264920"/>
              <a:gd name="connsiteY3" fmla="*/ 1275332 h 12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0" h="1275332">
                <a:moveTo>
                  <a:pt x="0" y="1275332"/>
                </a:moveTo>
                <a:lnTo>
                  <a:pt x="2201334" y="33554"/>
                </a:lnTo>
                <a:cubicBezTo>
                  <a:pt x="2487319" y="-124490"/>
                  <a:pt x="1715911" y="327066"/>
                  <a:pt x="1715911" y="327066"/>
                </a:cubicBezTo>
                <a:lnTo>
                  <a:pt x="0" y="1275332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336CC046-B014-A588-5DDD-14692728ECB5}"/>
              </a:ext>
            </a:extLst>
          </p:cNvPr>
          <p:cNvSpPr/>
          <p:nvPr/>
        </p:nvSpPr>
        <p:spPr>
          <a:xfrm>
            <a:off x="6141373" y="7518392"/>
            <a:ext cx="3241756" cy="1925566"/>
          </a:xfrm>
          <a:custGeom>
            <a:avLst/>
            <a:gdLst>
              <a:gd name="connsiteX0" fmla="*/ 22360 w 3241756"/>
              <a:gd name="connsiteY0" fmla="*/ 180630 h 1925566"/>
              <a:gd name="connsiteX1" fmla="*/ 1772138 w 3241756"/>
              <a:gd name="connsiteY1" fmla="*/ 598319 h 1925566"/>
              <a:gd name="connsiteX2" fmla="*/ 1625383 w 3241756"/>
              <a:gd name="connsiteY2" fmla="*/ 451564 h 1925566"/>
              <a:gd name="connsiteX3" fmla="*/ 2630094 w 3241756"/>
              <a:gd name="connsiteY3" fmla="*/ 733786 h 1925566"/>
              <a:gd name="connsiteX4" fmla="*/ 2494627 w 3241756"/>
              <a:gd name="connsiteY4" fmla="*/ 790230 h 1925566"/>
              <a:gd name="connsiteX5" fmla="*/ 2833294 w 3241756"/>
              <a:gd name="connsiteY5" fmla="*/ 1027297 h 1925566"/>
              <a:gd name="connsiteX6" fmla="*/ 3239694 w 3241756"/>
              <a:gd name="connsiteY6" fmla="*/ 1919119 h 1925566"/>
              <a:gd name="connsiteX7" fmla="*/ 2980049 w 3241756"/>
              <a:gd name="connsiteY7" fmla="*/ 1377252 h 1925566"/>
              <a:gd name="connsiteX8" fmla="*/ 2731694 w 3241756"/>
              <a:gd name="connsiteY8" fmla="*/ 417697 h 1925566"/>
              <a:gd name="connsiteX9" fmla="*/ 2517205 w 3241756"/>
              <a:gd name="connsiteY9" fmla="*/ 587030 h 1925566"/>
              <a:gd name="connsiteX10" fmla="*/ 1478627 w 3241756"/>
              <a:gd name="connsiteY10" fmla="*/ 395119 h 1925566"/>
              <a:gd name="connsiteX11" fmla="*/ 361027 w 3241756"/>
              <a:gd name="connsiteY11" fmla="*/ 8 h 1925566"/>
              <a:gd name="connsiteX12" fmla="*/ 1602805 w 3241756"/>
              <a:gd name="connsiteY12" fmla="*/ 383830 h 1925566"/>
              <a:gd name="connsiteX13" fmla="*/ 835160 w 3241756"/>
              <a:gd name="connsiteY13" fmla="*/ 338675 h 1925566"/>
              <a:gd name="connsiteX14" fmla="*/ 22360 w 3241756"/>
              <a:gd name="connsiteY14" fmla="*/ 180630 h 192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1756" h="1925566">
                <a:moveTo>
                  <a:pt x="22360" y="180630"/>
                </a:moveTo>
                <a:cubicBezTo>
                  <a:pt x="178523" y="223904"/>
                  <a:pt x="1504968" y="553163"/>
                  <a:pt x="1772138" y="598319"/>
                </a:cubicBezTo>
                <a:cubicBezTo>
                  <a:pt x="2039308" y="643475"/>
                  <a:pt x="1482390" y="428986"/>
                  <a:pt x="1625383" y="451564"/>
                </a:cubicBezTo>
                <a:cubicBezTo>
                  <a:pt x="1768376" y="474142"/>
                  <a:pt x="2485220" y="677342"/>
                  <a:pt x="2630094" y="733786"/>
                </a:cubicBezTo>
                <a:cubicBezTo>
                  <a:pt x="2774968" y="790230"/>
                  <a:pt x="2460760" y="741312"/>
                  <a:pt x="2494627" y="790230"/>
                </a:cubicBezTo>
                <a:cubicBezTo>
                  <a:pt x="2528494" y="839149"/>
                  <a:pt x="2709116" y="839149"/>
                  <a:pt x="2833294" y="1027297"/>
                </a:cubicBezTo>
                <a:cubicBezTo>
                  <a:pt x="2957472" y="1215445"/>
                  <a:pt x="3215235" y="1860793"/>
                  <a:pt x="3239694" y="1919119"/>
                </a:cubicBezTo>
                <a:cubicBezTo>
                  <a:pt x="3264153" y="1977445"/>
                  <a:pt x="3064716" y="1627489"/>
                  <a:pt x="2980049" y="1377252"/>
                </a:cubicBezTo>
                <a:cubicBezTo>
                  <a:pt x="2895382" y="1127015"/>
                  <a:pt x="2808835" y="549401"/>
                  <a:pt x="2731694" y="417697"/>
                </a:cubicBezTo>
                <a:cubicBezTo>
                  <a:pt x="2654553" y="285993"/>
                  <a:pt x="2726049" y="590793"/>
                  <a:pt x="2517205" y="587030"/>
                </a:cubicBezTo>
                <a:cubicBezTo>
                  <a:pt x="2308361" y="583267"/>
                  <a:pt x="1837990" y="492956"/>
                  <a:pt x="1478627" y="395119"/>
                </a:cubicBezTo>
                <a:cubicBezTo>
                  <a:pt x="1119264" y="297282"/>
                  <a:pt x="340331" y="1889"/>
                  <a:pt x="361027" y="8"/>
                </a:cubicBezTo>
                <a:cubicBezTo>
                  <a:pt x="381723" y="-1873"/>
                  <a:pt x="1523783" y="327386"/>
                  <a:pt x="1602805" y="383830"/>
                </a:cubicBezTo>
                <a:cubicBezTo>
                  <a:pt x="1681827" y="440275"/>
                  <a:pt x="1100449" y="372542"/>
                  <a:pt x="835160" y="338675"/>
                </a:cubicBezTo>
                <a:cubicBezTo>
                  <a:pt x="569871" y="304808"/>
                  <a:pt x="-133803" y="137356"/>
                  <a:pt x="22360" y="18063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 1521">
            <a:extLst>
              <a:ext uri="{FF2B5EF4-FFF2-40B4-BE49-F238E27FC236}">
                <a16:creationId xmlns:a16="http://schemas.microsoft.com/office/drawing/2014/main" id="{87184C9F-DC05-7995-416A-33EA25FD5E96}"/>
              </a:ext>
            </a:extLst>
          </p:cNvPr>
          <p:cNvSpPr/>
          <p:nvPr/>
        </p:nvSpPr>
        <p:spPr>
          <a:xfrm>
            <a:off x="664593" y="8623712"/>
            <a:ext cx="3384238" cy="2271399"/>
          </a:xfrm>
          <a:custGeom>
            <a:avLst/>
            <a:gdLst>
              <a:gd name="connsiteX0" fmla="*/ 3139763 w 3384238"/>
              <a:gd name="connsiteY0" fmla="*/ 136466 h 2271399"/>
              <a:gd name="connsiteX1" fmla="*/ 1446429 w 3384238"/>
              <a:gd name="connsiteY1" fmla="*/ 1220199 h 2271399"/>
              <a:gd name="connsiteX2" fmla="*/ 1920563 w 3384238"/>
              <a:gd name="connsiteY2" fmla="*/ 971844 h 2271399"/>
              <a:gd name="connsiteX3" fmla="*/ 690074 w 3384238"/>
              <a:gd name="connsiteY3" fmla="*/ 1795932 h 2271399"/>
              <a:gd name="connsiteX4" fmla="*/ 1220651 w 3384238"/>
              <a:gd name="connsiteY4" fmla="*/ 1389532 h 2271399"/>
              <a:gd name="connsiteX5" fmla="*/ 1451 w 3384238"/>
              <a:gd name="connsiteY5" fmla="*/ 2270066 h 2271399"/>
              <a:gd name="connsiteX6" fmla="*/ 994874 w 3384238"/>
              <a:gd name="connsiteY6" fmla="*/ 1570155 h 2271399"/>
              <a:gd name="connsiteX7" fmla="*/ 1965718 w 3384238"/>
              <a:gd name="connsiteY7" fmla="*/ 813799 h 2271399"/>
              <a:gd name="connsiteX8" fmla="*/ 306251 w 3384238"/>
              <a:gd name="connsiteY8" fmla="*/ 1784644 h 2271399"/>
              <a:gd name="connsiteX9" fmla="*/ 2135051 w 3384238"/>
              <a:gd name="connsiteY9" fmla="*/ 734777 h 2271399"/>
              <a:gd name="connsiteX10" fmla="*/ 475585 w 3384238"/>
              <a:gd name="connsiteY10" fmla="*/ 1344377 h 2271399"/>
              <a:gd name="connsiteX11" fmla="*/ 2135051 w 3384238"/>
              <a:gd name="connsiteY11" fmla="*/ 588021 h 2271399"/>
              <a:gd name="connsiteX12" fmla="*/ 938429 w 3384238"/>
              <a:gd name="connsiteY12" fmla="*/ 1073444 h 2271399"/>
              <a:gd name="connsiteX13" fmla="*/ 2530163 w 3384238"/>
              <a:gd name="connsiteY13" fmla="*/ 350955 h 2271399"/>
              <a:gd name="connsiteX14" fmla="*/ 2214074 w 3384238"/>
              <a:gd name="connsiteY14" fmla="*/ 520288 h 2271399"/>
              <a:gd name="connsiteX15" fmla="*/ 3275229 w 3384238"/>
              <a:gd name="connsiteY15" fmla="*/ 57444 h 2271399"/>
              <a:gd name="connsiteX16" fmla="*/ 3139763 w 3384238"/>
              <a:gd name="connsiteY16" fmla="*/ 136466 h 227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4238" h="2271399">
                <a:moveTo>
                  <a:pt x="3139763" y="136466"/>
                </a:moveTo>
                <a:lnTo>
                  <a:pt x="1446429" y="1220199"/>
                </a:lnTo>
                <a:cubicBezTo>
                  <a:pt x="1243229" y="1359429"/>
                  <a:pt x="2046622" y="875889"/>
                  <a:pt x="1920563" y="971844"/>
                </a:cubicBezTo>
                <a:cubicBezTo>
                  <a:pt x="1794504" y="1067800"/>
                  <a:pt x="806726" y="1726317"/>
                  <a:pt x="690074" y="1795932"/>
                </a:cubicBezTo>
                <a:cubicBezTo>
                  <a:pt x="573422" y="1865547"/>
                  <a:pt x="1335421" y="1310510"/>
                  <a:pt x="1220651" y="1389532"/>
                </a:cubicBezTo>
                <a:cubicBezTo>
                  <a:pt x="1105880" y="1468554"/>
                  <a:pt x="39080" y="2239962"/>
                  <a:pt x="1451" y="2270066"/>
                </a:cubicBezTo>
                <a:cubicBezTo>
                  <a:pt x="-36178" y="2300170"/>
                  <a:pt x="667496" y="1812866"/>
                  <a:pt x="994874" y="1570155"/>
                </a:cubicBezTo>
                <a:cubicBezTo>
                  <a:pt x="1322252" y="1327444"/>
                  <a:pt x="2080488" y="778051"/>
                  <a:pt x="1965718" y="813799"/>
                </a:cubicBezTo>
                <a:cubicBezTo>
                  <a:pt x="1850948" y="849547"/>
                  <a:pt x="278029" y="1797814"/>
                  <a:pt x="306251" y="1784644"/>
                </a:cubicBezTo>
                <a:cubicBezTo>
                  <a:pt x="334473" y="1771474"/>
                  <a:pt x="2106829" y="808155"/>
                  <a:pt x="2135051" y="734777"/>
                </a:cubicBezTo>
                <a:cubicBezTo>
                  <a:pt x="2163273" y="661399"/>
                  <a:pt x="475585" y="1368836"/>
                  <a:pt x="475585" y="1344377"/>
                </a:cubicBezTo>
                <a:cubicBezTo>
                  <a:pt x="475585" y="1319918"/>
                  <a:pt x="2057910" y="633176"/>
                  <a:pt x="2135051" y="588021"/>
                </a:cubicBezTo>
                <a:cubicBezTo>
                  <a:pt x="2212192" y="542866"/>
                  <a:pt x="872577" y="1112955"/>
                  <a:pt x="938429" y="1073444"/>
                </a:cubicBezTo>
                <a:cubicBezTo>
                  <a:pt x="1004281" y="1033933"/>
                  <a:pt x="2317556" y="443148"/>
                  <a:pt x="2530163" y="350955"/>
                </a:cubicBezTo>
                <a:cubicBezTo>
                  <a:pt x="2742770" y="258762"/>
                  <a:pt x="2089896" y="569207"/>
                  <a:pt x="2214074" y="520288"/>
                </a:cubicBezTo>
                <a:cubicBezTo>
                  <a:pt x="2338252" y="471370"/>
                  <a:pt x="3117185" y="121414"/>
                  <a:pt x="3275229" y="57444"/>
                </a:cubicBezTo>
                <a:cubicBezTo>
                  <a:pt x="3433273" y="-6526"/>
                  <a:pt x="3444563" y="-57326"/>
                  <a:pt x="3139763" y="13646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99FDE2A1-6426-4F1E-E12F-F45E31267B84}"/>
              </a:ext>
            </a:extLst>
          </p:cNvPr>
          <p:cNvSpPr/>
          <p:nvPr/>
        </p:nvSpPr>
        <p:spPr>
          <a:xfrm>
            <a:off x="9095829" y="8311097"/>
            <a:ext cx="260590" cy="2784417"/>
          </a:xfrm>
          <a:custGeom>
            <a:avLst/>
            <a:gdLst>
              <a:gd name="connsiteX0" fmla="*/ 31132 w 260590"/>
              <a:gd name="connsiteY0" fmla="*/ 20734 h 2784417"/>
              <a:gd name="connsiteX1" fmla="*/ 190159 w 260590"/>
              <a:gd name="connsiteY1" fmla="*/ 1724585 h 2784417"/>
              <a:gd name="connsiteX2" fmla="*/ 122005 w 260590"/>
              <a:gd name="connsiteY2" fmla="*/ 1423571 h 2784417"/>
              <a:gd name="connsiteX3" fmla="*/ 144723 w 260590"/>
              <a:gd name="connsiteY3" fmla="*/ 2746896 h 2784417"/>
              <a:gd name="connsiteX4" fmla="*/ 173120 w 260590"/>
              <a:gd name="connsiteY4" fmla="*/ 2445882 h 2784417"/>
              <a:gd name="connsiteX5" fmla="*/ 258313 w 260590"/>
              <a:gd name="connsiteY5" fmla="*/ 2707139 h 2784417"/>
              <a:gd name="connsiteX6" fmla="*/ 235595 w 260590"/>
              <a:gd name="connsiteY6" fmla="*/ 2474279 h 2784417"/>
              <a:gd name="connsiteX7" fmla="*/ 229915 w 260590"/>
              <a:gd name="connsiteY7" fmla="*/ 707954 h 2784417"/>
              <a:gd name="connsiteX8" fmla="*/ 246954 w 260590"/>
              <a:gd name="connsiteY8" fmla="*/ 1434930 h 2784417"/>
              <a:gd name="connsiteX9" fmla="*/ 70889 w 260590"/>
              <a:gd name="connsiteY9" fmla="*/ 492133 h 2784417"/>
              <a:gd name="connsiteX10" fmla="*/ 99287 w 260590"/>
              <a:gd name="connsiteY10" fmla="*/ 1372456 h 2784417"/>
              <a:gd name="connsiteX11" fmla="*/ 8414 w 260590"/>
              <a:gd name="connsiteY11" fmla="*/ 815864 h 2784417"/>
              <a:gd name="connsiteX12" fmla="*/ 31132 w 260590"/>
              <a:gd name="connsiteY12" fmla="*/ 20734 h 278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590" h="2784417">
                <a:moveTo>
                  <a:pt x="31132" y="20734"/>
                </a:moveTo>
                <a:cubicBezTo>
                  <a:pt x="61423" y="172188"/>
                  <a:pt x="175014" y="1490779"/>
                  <a:pt x="190159" y="1724585"/>
                </a:cubicBezTo>
                <a:cubicBezTo>
                  <a:pt x="205304" y="1958391"/>
                  <a:pt x="129578" y="1253186"/>
                  <a:pt x="122005" y="1423571"/>
                </a:cubicBezTo>
                <a:cubicBezTo>
                  <a:pt x="114432" y="1593956"/>
                  <a:pt x="136204" y="2576511"/>
                  <a:pt x="144723" y="2746896"/>
                </a:cubicBezTo>
                <a:cubicBezTo>
                  <a:pt x="153242" y="2917281"/>
                  <a:pt x="154188" y="2452508"/>
                  <a:pt x="173120" y="2445882"/>
                </a:cubicBezTo>
                <a:cubicBezTo>
                  <a:pt x="192052" y="2439256"/>
                  <a:pt x="247901" y="2702406"/>
                  <a:pt x="258313" y="2707139"/>
                </a:cubicBezTo>
                <a:cubicBezTo>
                  <a:pt x="268725" y="2711872"/>
                  <a:pt x="240328" y="2807476"/>
                  <a:pt x="235595" y="2474279"/>
                </a:cubicBezTo>
                <a:cubicBezTo>
                  <a:pt x="230862" y="2141082"/>
                  <a:pt x="228022" y="881179"/>
                  <a:pt x="229915" y="707954"/>
                </a:cubicBezTo>
                <a:cubicBezTo>
                  <a:pt x="231808" y="534729"/>
                  <a:pt x="273458" y="1470900"/>
                  <a:pt x="246954" y="1434930"/>
                </a:cubicBezTo>
                <a:cubicBezTo>
                  <a:pt x="220450" y="1398960"/>
                  <a:pt x="95500" y="502545"/>
                  <a:pt x="70889" y="492133"/>
                </a:cubicBezTo>
                <a:cubicBezTo>
                  <a:pt x="46278" y="481721"/>
                  <a:pt x="109700" y="1318501"/>
                  <a:pt x="99287" y="1372456"/>
                </a:cubicBezTo>
                <a:cubicBezTo>
                  <a:pt x="88875" y="1426411"/>
                  <a:pt x="25453" y="1042098"/>
                  <a:pt x="8414" y="815864"/>
                </a:cubicBezTo>
                <a:cubicBezTo>
                  <a:pt x="-8625" y="589631"/>
                  <a:pt x="841" y="-130720"/>
                  <a:pt x="31132" y="20734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168A0A1F-0162-FAB5-2B00-C3E704038FF9}"/>
              </a:ext>
            </a:extLst>
          </p:cNvPr>
          <p:cNvSpPr/>
          <p:nvPr/>
        </p:nvSpPr>
        <p:spPr>
          <a:xfrm>
            <a:off x="3134565" y="7366635"/>
            <a:ext cx="488910" cy="1108813"/>
          </a:xfrm>
          <a:custGeom>
            <a:avLst/>
            <a:gdLst>
              <a:gd name="connsiteX0" fmla="*/ 225855 w 488910"/>
              <a:gd name="connsiteY0" fmla="*/ 0 h 1108813"/>
              <a:gd name="connsiteX1" fmla="*/ 14400 w 488910"/>
              <a:gd name="connsiteY1" fmla="*/ 828675 h 1108813"/>
              <a:gd name="connsiteX2" fmla="*/ 37260 w 488910"/>
              <a:gd name="connsiteY2" fmla="*/ 702945 h 1108813"/>
              <a:gd name="connsiteX3" fmla="*/ 185850 w 488910"/>
              <a:gd name="connsiteY3" fmla="*/ 365760 h 1108813"/>
              <a:gd name="connsiteX4" fmla="*/ 191565 w 488910"/>
              <a:gd name="connsiteY4" fmla="*/ 485775 h 1108813"/>
              <a:gd name="connsiteX5" fmla="*/ 134415 w 488910"/>
              <a:gd name="connsiteY5" fmla="*/ 1085850 h 1108813"/>
              <a:gd name="connsiteX6" fmla="*/ 157275 w 488910"/>
              <a:gd name="connsiteY6" fmla="*/ 960120 h 1108813"/>
              <a:gd name="connsiteX7" fmla="*/ 243000 w 488910"/>
              <a:gd name="connsiteY7" fmla="*/ 731520 h 1108813"/>
              <a:gd name="connsiteX8" fmla="*/ 488745 w 488910"/>
              <a:gd name="connsiteY8" fmla="*/ 354330 h 1108813"/>
              <a:gd name="connsiteX9" fmla="*/ 202995 w 488910"/>
              <a:gd name="connsiteY9" fmla="*/ 805815 h 1108813"/>
              <a:gd name="connsiteX10" fmla="*/ 231570 w 488910"/>
              <a:gd name="connsiteY10" fmla="*/ 382905 h 1108813"/>
              <a:gd name="connsiteX11" fmla="*/ 31545 w 488910"/>
              <a:gd name="connsiteY11" fmla="*/ 748665 h 1108813"/>
              <a:gd name="connsiteX12" fmla="*/ 88695 w 488910"/>
              <a:gd name="connsiteY12" fmla="*/ 451485 h 1108813"/>
              <a:gd name="connsiteX13" fmla="*/ 134415 w 488910"/>
              <a:gd name="connsiteY13" fmla="*/ 302895 h 1108813"/>
              <a:gd name="connsiteX14" fmla="*/ 225855 w 488910"/>
              <a:gd name="connsiteY14" fmla="*/ 0 h 110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8910" h="1108813">
                <a:moveTo>
                  <a:pt x="225855" y="0"/>
                </a:moveTo>
                <a:cubicBezTo>
                  <a:pt x="135843" y="355759"/>
                  <a:pt x="45832" y="711518"/>
                  <a:pt x="14400" y="828675"/>
                </a:cubicBezTo>
                <a:cubicBezTo>
                  <a:pt x="-17032" y="945832"/>
                  <a:pt x="8685" y="780098"/>
                  <a:pt x="37260" y="702945"/>
                </a:cubicBezTo>
                <a:cubicBezTo>
                  <a:pt x="65835" y="625793"/>
                  <a:pt x="160132" y="401955"/>
                  <a:pt x="185850" y="365760"/>
                </a:cubicBezTo>
                <a:cubicBezTo>
                  <a:pt x="211567" y="329565"/>
                  <a:pt x="200137" y="365760"/>
                  <a:pt x="191565" y="485775"/>
                </a:cubicBezTo>
                <a:cubicBezTo>
                  <a:pt x="182992" y="605790"/>
                  <a:pt x="140130" y="1006793"/>
                  <a:pt x="134415" y="1085850"/>
                </a:cubicBezTo>
                <a:cubicBezTo>
                  <a:pt x="128700" y="1164908"/>
                  <a:pt x="139177" y="1019175"/>
                  <a:pt x="157275" y="960120"/>
                </a:cubicBezTo>
                <a:cubicBezTo>
                  <a:pt x="175373" y="901065"/>
                  <a:pt x="187755" y="832485"/>
                  <a:pt x="243000" y="731520"/>
                </a:cubicBezTo>
                <a:cubicBezTo>
                  <a:pt x="298245" y="630555"/>
                  <a:pt x="495413" y="341948"/>
                  <a:pt x="488745" y="354330"/>
                </a:cubicBezTo>
                <a:cubicBezTo>
                  <a:pt x="482078" y="366713"/>
                  <a:pt x="245858" y="801053"/>
                  <a:pt x="202995" y="805815"/>
                </a:cubicBezTo>
                <a:cubicBezTo>
                  <a:pt x="160132" y="810578"/>
                  <a:pt x="260145" y="392430"/>
                  <a:pt x="231570" y="382905"/>
                </a:cubicBezTo>
                <a:cubicBezTo>
                  <a:pt x="202995" y="373380"/>
                  <a:pt x="55357" y="737235"/>
                  <a:pt x="31545" y="748665"/>
                </a:cubicBezTo>
                <a:cubicBezTo>
                  <a:pt x="7733" y="760095"/>
                  <a:pt x="71550" y="525780"/>
                  <a:pt x="88695" y="451485"/>
                </a:cubicBezTo>
                <a:cubicBezTo>
                  <a:pt x="105840" y="377190"/>
                  <a:pt x="134415" y="302895"/>
                  <a:pt x="134415" y="302895"/>
                </a:cubicBezTo>
                <a:lnTo>
                  <a:pt x="225855" y="0"/>
                </a:ln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85C1B7E6-FF7A-3AF7-F85F-06022E5FD1B7}"/>
              </a:ext>
            </a:extLst>
          </p:cNvPr>
          <p:cNvSpPr/>
          <p:nvPr/>
        </p:nvSpPr>
        <p:spPr>
          <a:xfrm>
            <a:off x="1833429" y="3736069"/>
            <a:ext cx="610552" cy="1812569"/>
          </a:xfrm>
          <a:custGeom>
            <a:avLst/>
            <a:gdLst>
              <a:gd name="connsiteX0" fmla="*/ 606876 w 610552"/>
              <a:gd name="connsiteY0" fmla="*/ 18686 h 1812569"/>
              <a:gd name="connsiteX1" fmla="*/ 195396 w 610552"/>
              <a:gd name="connsiteY1" fmla="*/ 1190261 h 1812569"/>
              <a:gd name="connsiteX2" fmla="*/ 252546 w 610552"/>
              <a:gd name="connsiteY2" fmla="*/ 961661 h 1812569"/>
              <a:gd name="connsiteX3" fmla="*/ 1086 w 610552"/>
              <a:gd name="connsiteY3" fmla="*/ 1807481 h 1812569"/>
              <a:gd name="connsiteX4" fmla="*/ 166821 w 610552"/>
              <a:gd name="connsiteY4" fmla="*/ 1281701 h 1812569"/>
              <a:gd name="connsiteX5" fmla="*/ 298266 w 610552"/>
              <a:gd name="connsiteY5" fmla="*/ 607331 h 1812569"/>
              <a:gd name="connsiteX6" fmla="*/ 269691 w 610552"/>
              <a:gd name="connsiteY6" fmla="*/ 835931 h 1812569"/>
              <a:gd name="connsiteX7" fmla="*/ 446856 w 610552"/>
              <a:gd name="connsiteY7" fmla="*/ 264431 h 1812569"/>
              <a:gd name="connsiteX8" fmla="*/ 401136 w 610552"/>
              <a:gd name="connsiteY8" fmla="*/ 453026 h 1812569"/>
              <a:gd name="connsiteX9" fmla="*/ 606876 w 610552"/>
              <a:gd name="connsiteY9" fmla="*/ 18686 h 181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0552" h="1812569">
                <a:moveTo>
                  <a:pt x="606876" y="18686"/>
                </a:moveTo>
                <a:cubicBezTo>
                  <a:pt x="572586" y="141559"/>
                  <a:pt x="254451" y="1033099"/>
                  <a:pt x="195396" y="1190261"/>
                </a:cubicBezTo>
                <a:cubicBezTo>
                  <a:pt x="136341" y="1347423"/>
                  <a:pt x="284931" y="858791"/>
                  <a:pt x="252546" y="961661"/>
                </a:cubicBezTo>
                <a:cubicBezTo>
                  <a:pt x="220161" y="1064531"/>
                  <a:pt x="15373" y="1754141"/>
                  <a:pt x="1086" y="1807481"/>
                </a:cubicBezTo>
                <a:cubicBezTo>
                  <a:pt x="-13201" y="1860821"/>
                  <a:pt x="117291" y="1481726"/>
                  <a:pt x="166821" y="1281701"/>
                </a:cubicBezTo>
                <a:cubicBezTo>
                  <a:pt x="216351" y="1081676"/>
                  <a:pt x="281121" y="681626"/>
                  <a:pt x="298266" y="607331"/>
                </a:cubicBezTo>
                <a:cubicBezTo>
                  <a:pt x="315411" y="533036"/>
                  <a:pt x="244926" y="893081"/>
                  <a:pt x="269691" y="835931"/>
                </a:cubicBezTo>
                <a:cubicBezTo>
                  <a:pt x="294456" y="778781"/>
                  <a:pt x="424949" y="328248"/>
                  <a:pt x="446856" y="264431"/>
                </a:cubicBezTo>
                <a:cubicBezTo>
                  <a:pt x="468763" y="200614"/>
                  <a:pt x="377323" y="488269"/>
                  <a:pt x="401136" y="453026"/>
                </a:cubicBezTo>
                <a:cubicBezTo>
                  <a:pt x="424948" y="417784"/>
                  <a:pt x="641166" y="-104187"/>
                  <a:pt x="606876" y="1868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86CAD86F-DFFB-D42A-45FF-0CF02C64BE9F}"/>
              </a:ext>
            </a:extLst>
          </p:cNvPr>
          <p:cNvSpPr/>
          <p:nvPr/>
        </p:nvSpPr>
        <p:spPr>
          <a:xfrm>
            <a:off x="4400550" y="1703070"/>
            <a:ext cx="1817377" cy="297474"/>
          </a:xfrm>
          <a:custGeom>
            <a:avLst/>
            <a:gdLst>
              <a:gd name="connsiteX0" fmla="*/ 0 w 1817377"/>
              <a:gd name="connsiteY0" fmla="*/ 0 h 297474"/>
              <a:gd name="connsiteX1" fmla="*/ 240030 w 1817377"/>
              <a:gd name="connsiteY1" fmla="*/ 17145 h 297474"/>
              <a:gd name="connsiteX2" fmla="*/ 1485900 w 1817377"/>
              <a:gd name="connsiteY2" fmla="*/ 137160 h 297474"/>
              <a:gd name="connsiteX3" fmla="*/ 1314450 w 1817377"/>
              <a:gd name="connsiteY3" fmla="*/ 160020 h 297474"/>
              <a:gd name="connsiteX4" fmla="*/ 1817370 w 1817377"/>
              <a:gd name="connsiteY4" fmla="*/ 297180 h 297474"/>
              <a:gd name="connsiteX5" fmla="*/ 1325880 w 1817377"/>
              <a:gd name="connsiteY5" fmla="*/ 194310 h 297474"/>
              <a:gd name="connsiteX6" fmla="*/ 914400 w 1817377"/>
              <a:gd name="connsiteY6" fmla="*/ 120015 h 297474"/>
              <a:gd name="connsiteX7" fmla="*/ 371475 w 1817377"/>
              <a:gd name="connsiteY7" fmla="*/ 68580 h 297474"/>
              <a:gd name="connsiteX8" fmla="*/ 765810 w 1817377"/>
              <a:gd name="connsiteY8" fmla="*/ 131445 h 297474"/>
              <a:gd name="connsiteX9" fmla="*/ 0 w 1817377"/>
              <a:gd name="connsiteY9" fmla="*/ 0 h 29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7377" h="297474">
                <a:moveTo>
                  <a:pt x="0" y="0"/>
                </a:moveTo>
                <a:lnTo>
                  <a:pt x="240030" y="17145"/>
                </a:lnTo>
                <a:lnTo>
                  <a:pt x="1485900" y="137160"/>
                </a:lnTo>
                <a:cubicBezTo>
                  <a:pt x="1664970" y="160972"/>
                  <a:pt x="1259205" y="133350"/>
                  <a:pt x="1314450" y="160020"/>
                </a:cubicBezTo>
                <a:cubicBezTo>
                  <a:pt x="1369695" y="186690"/>
                  <a:pt x="1815465" y="291465"/>
                  <a:pt x="1817370" y="297180"/>
                </a:cubicBezTo>
                <a:cubicBezTo>
                  <a:pt x="1819275" y="302895"/>
                  <a:pt x="1476375" y="223838"/>
                  <a:pt x="1325880" y="194310"/>
                </a:cubicBezTo>
                <a:cubicBezTo>
                  <a:pt x="1175385" y="164783"/>
                  <a:pt x="1073468" y="140970"/>
                  <a:pt x="914400" y="120015"/>
                </a:cubicBezTo>
                <a:cubicBezTo>
                  <a:pt x="755333" y="99060"/>
                  <a:pt x="396240" y="66675"/>
                  <a:pt x="371475" y="68580"/>
                </a:cubicBezTo>
                <a:cubicBezTo>
                  <a:pt x="346710" y="70485"/>
                  <a:pt x="765810" y="131445"/>
                  <a:pt x="765810" y="13144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 1526">
            <a:extLst>
              <a:ext uri="{FF2B5EF4-FFF2-40B4-BE49-F238E27FC236}">
                <a16:creationId xmlns:a16="http://schemas.microsoft.com/office/drawing/2014/main" id="{50B7F98A-4BCF-9510-D3D5-09B9A8C15929}"/>
              </a:ext>
            </a:extLst>
          </p:cNvPr>
          <p:cNvSpPr/>
          <p:nvPr/>
        </p:nvSpPr>
        <p:spPr>
          <a:xfrm>
            <a:off x="7662660" y="5560436"/>
            <a:ext cx="1003167" cy="1307392"/>
          </a:xfrm>
          <a:custGeom>
            <a:avLst/>
            <a:gdLst>
              <a:gd name="connsiteX0" fmla="*/ 1001280 w 1003167"/>
              <a:gd name="connsiteY0" fmla="*/ 259 h 1307392"/>
              <a:gd name="connsiteX1" fmla="*/ 521220 w 1003167"/>
              <a:gd name="connsiteY1" fmla="*/ 383164 h 1307392"/>
              <a:gd name="connsiteX2" fmla="*/ 286905 w 1003167"/>
              <a:gd name="connsiteY2" fmla="*/ 886084 h 1307392"/>
              <a:gd name="connsiteX3" fmla="*/ 298335 w 1003167"/>
              <a:gd name="connsiteY3" fmla="*/ 697489 h 1307392"/>
              <a:gd name="connsiteX4" fmla="*/ 1155 w 1003167"/>
              <a:gd name="connsiteY4" fmla="*/ 1297564 h 1307392"/>
              <a:gd name="connsiteX5" fmla="*/ 424065 w 1003167"/>
              <a:gd name="connsiteY5" fmla="*/ 125989 h 1307392"/>
              <a:gd name="connsiteX6" fmla="*/ 321195 w 1003167"/>
              <a:gd name="connsiteY6" fmla="*/ 434599 h 1307392"/>
              <a:gd name="connsiteX7" fmla="*/ 292620 w 1003167"/>
              <a:gd name="connsiteY7" fmla="*/ 743209 h 1307392"/>
              <a:gd name="connsiteX8" fmla="*/ 435495 w 1003167"/>
              <a:gd name="connsiteY8" fmla="*/ 411739 h 1307392"/>
              <a:gd name="connsiteX9" fmla="*/ 721245 w 1003167"/>
              <a:gd name="connsiteY9" fmla="*/ 137419 h 1307392"/>
              <a:gd name="connsiteX10" fmla="*/ 326910 w 1003167"/>
              <a:gd name="connsiteY10" fmla="*/ 320299 h 1307392"/>
              <a:gd name="connsiteX11" fmla="*/ 1001280 w 1003167"/>
              <a:gd name="connsiteY11" fmla="*/ 259 h 130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3167" h="1307392">
                <a:moveTo>
                  <a:pt x="1001280" y="259"/>
                </a:moveTo>
                <a:cubicBezTo>
                  <a:pt x="1033665" y="10736"/>
                  <a:pt x="640283" y="235526"/>
                  <a:pt x="521220" y="383164"/>
                </a:cubicBezTo>
                <a:cubicBezTo>
                  <a:pt x="402157" y="530802"/>
                  <a:pt x="324052" y="833697"/>
                  <a:pt x="286905" y="886084"/>
                </a:cubicBezTo>
                <a:cubicBezTo>
                  <a:pt x="249758" y="938471"/>
                  <a:pt x="345960" y="628909"/>
                  <a:pt x="298335" y="697489"/>
                </a:cubicBezTo>
                <a:cubicBezTo>
                  <a:pt x="250710" y="766069"/>
                  <a:pt x="-19800" y="1392814"/>
                  <a:pt x="1155" y="1297564"/>
                </a:cubicBezTo>
                <a:cubicBezTo>
                  <a:pt x="22110" y="1202314"/>
                  <a:pt x="370725" y="269816"/>
                  <a:pt x="424065" y="125989"/>
                </a:cubicBezTo>
                <a:cubicBezTo>
                  <a:pt x="477405" y="-17838"/>
                  <a:pt x="343102" y="331729"/>
                  <a:pt x="321195" y="434599"/>
                </a:cubicBezTo>
                <a:cubicBezTo>
                  <a:pt x="299287" y="537469"/>
                  <a:pt x="273570" y="747019"/>
                  <a:pt x="292620" y="743209"/>
                </a:cubicBezTo>
                <a:cubicBezTo>
                  <a:pt x="311670" y="739399"/>
                  <a:pt x="364057" y="512704"/>
                  <a:pt x="435495" y="411739"/>
                </a:cubicBezTo>
                <a:cubicBezTo>
                  <a:pt x="506932" y="310774"/>
                  <a:pt x="739342" y="152659"/>
                  <a:pt x="721245" y="137419"/>
                </a:cubicBezTo>
                <a:cubicBezTo>
                  <a:pt x="703148" y="122179"/>
                  <a:pt x="282143" y="340301"/>
                  <a:pt x="326910" y="320299"/>
                </a:cubicBezTo>
                <a:cubicBezTo>
                  <a:pt x="371677" y="300297"/>
                  <a:pt x="968895" y="-10218"/>
                  <a:pt x="1001280" y="25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 1527">
            <a:extLst>
              <a:ext uri="{FF2B5EF4-FFF2-40B4-BE49-F238E27FC236}">
                <a16:creationId xmlns:a16="http://schemas.microsoft.com/office/drawing/2014/main" id="{B5DE748E-29E6-2A4B-270C-ED91A2E7ADBB}"/>
              </a:ext>
            </a:extLst>
          </p:cNvPr>
          <p:cNvSpPr/>
          <p:nvPr/>
        </p:nvSpPr>
        <p:spPr>
          <a:xfrm>
            <a:off x="6919218" y="7030067"/>
            <a:ext cx="1356327" cy="642309"/>
          </a:xfrm>
          <a:custGeom>
            <a:avLst/>
            <a:gdLst>
              <a:gd name="connsiteX0" fmla="*/ 7362 w 1356327"/>
              <a:gd name="connsiteY0" fmla="*/ 5098 h 642309"/>
              <a:gd name="connsiteX1" fmla="*/ 133092 w 1356327"/>
              <a:gd name="connsiteY1" fmla="*/ 56533 h 642309"/>
              <a:gd name="connsiteX2" fmla="*/ 1293237 w 1356327"/>
              <a:gd name="connsiteY2" fmla="*/ 616603 h 642309"/>
              <a:gd name="connsiteX3" fmla="*/ 1138932 w 1356327"/>
              <a:gd name="connsiteY3" fmla="*/ 536593 h 642309"/>
              <a:gd name="connsiteX4" fmla="*/ 601722 w 1356327"/>
              <a:gd name="connsiteY4" fmla="*/ 433723 h 642309"/>
              <a:gd name="connsiteX5" fmla="*/ 790317 w 1356327"/>
              <a:gd name="connsiteY5" fmla="*/ 450868 h 642309"/>
              <a:gd name="connsiteX6" fmla="*/ 636012 w 1356327"/>
              <a:gd name="connsiteY6" fmla="*/ 302278 h 642309"/>
              <a:gd name="connsiteX7" fmla="*/ 521712 w 1356327"/>
              <a:gd name="connsiteY7" fmla="*/ 153688 h 642309"/>
              <a:gd name="connsiteX8" fmla="*/ 7362 w 1356327"/>
              <a:gd name="connsiteY8" fmla="*/ 5098 h 6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6327" h="642309">
                <a:moveTo>
                  <a:pt x="7362" y="5098"/>
                </a:moveTo>
                <a:cubicBezTo>
                  <a:pt x="-36929" y="-20143"/>
                  <a:pt x="133092" y="56533"/>
                  <a:pt x="133092" y="56533"/>
                </a:cubicBezTo>
                <a:lnTo>
                  <a:pt x="1293237" y="616603"/>
                </a:lnTo>
                <a:cubicBezTo>
                  <a:pt x="1460877" y="696613"/>
                  <a:pt x="1254184" y="567073"/>
                  <a:pt x="1138932" y="536593"/>
                </a:cubicBezTo>
                <a:cubicBezTo>
                  <a:pt x="1023680" y="506113"/>
                  <a:pt x="659824" y="448010"/>
                  <a:pt x="601722" y="433723"/>
                </a:cubicBezTo>
                <a:cubicBezTo>
                  <a:pt x="543620" y="419436"/>
                  <a:pt x="784602" y="472775"/>
                  <a:pt x="790317" y="450868"/>
                </a:cubicBezTo>
                <a:cubicBezTo>
                  <a:pt x="796032" y="428961"/>
                  <a:pt x="680779" y="351808"/>
                  <a:pt x="636012" y="302278"/>
                </a:cubicBezTo>
                <a:cubicBezTo>
                  <a:pt x="591245" y="252748"/>
                  <a:pt x="619819" y="201313"/>
                  <a:pt x="521712" y="153688"/>
                </a:cubicBezTo>
                <a:cubicBezTo>
                  <a:pt x="423605" y="106063"/>
                  <a:pt x="235486" y="61295"/>
                  <a:pt x="7362" y="5098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 1528">
            <a:extLst>
              <a:ext uri="{FF2B5EF4-FFF2-40B4-BE49-F238E27FC236}">
                <a16:creationId xmlns:a16="http://schemas.microsoft.com/office/drawing/2014/main" id="{B2AEB9AF-5D88-2923-4C40-14F9199A4FB5}"/>
              </a:ext>
            </a:extLst>
          </p:cNvPr>
          <p:cNvSpPr/>
          <p:nvPr/>
        </p:nvSpPr>
        <p:spPr>
          <a:xfrm>
            <a:off x="6392236" y="7232501"/>
            <a:ext cx="1490841" cy="527386"/>
          </a:xfrm>
          <a:custGeom>
            <a:avLst/>
            <a:gdLst>
              <a:gd name="connsiteX0" fmla="*/ 37139 w 1490841"/>
              <a:gd name="connsiteY0" fmla="*/ 25549 h 527386"/>
              <a:gd name="connsiteX1" fmla="*/ 168584 w 1490841"/>
              <a:gd name="connsiteY1" fmla="*/ 48409 h 527386"/>
              <a:gd name="connsiteX2" fmla="*/ 1425884 w 1490841"/>
              <a:gd name="connsiteY2" fmla="*/ 499894 h 527386"/>
              <a:gd name="connsiteX3" fmla="*/ 1220144 w 1490841"/>
              <a:gd name="connsiteY3" fmla="*/ 471319 h 527386"/>
              <a:gd name="connsiteX4" fmla="*/ 442904 w 1490841"/>
              <a:gd name="connsiteY4" fmla="*/ 419884 h 527386"/>
              <a:gd name="connsiteX5" fmla="*/ 1191569 w 1490841"/>
              <a:gd name="connsiteY5" fmla="*/ 425599 h 527386"/>
              <a:gd name="connsiteX6" fmla="*/ 522914 w 1490841"/>
              <a:gd name="connsiteY6" fmla="*/ 288439 h 527386"/>
              <a:gd name="connsiteX7" fmla="*/ 168584 w 1490841"/>
              <a:gd name="connsiteY7" fmla="*/ 265579 h 527386"/>
              <a:gd name="connsiteX8" fmla="*/ 745799 w 1490841"/>
              <a:gd name="connsiteY8" fmla="*/ 271294 h 527386"/>
              <a:gd name="connsiteX9" fmla="*/ 831524 w 1490841"/>
              <a:gd name="connsiteY9" fmla="*/ 294154 h 527386"/>
              <a:gd name="connsiteX10" fmla="*/ 397184 w 1490841"/>
              <a:gd name="connsiteY10" fmla="*/ 162709 h 527386"/>
              <a:gd name="connsiteX11" fmla="*/ 37139 w 1490841"/>
              <a:gd name="connsiteY11" fmla="*/ 25549 h 52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0841" h="527386">
                <a:moveTo>
                  <a:pt x="37139" y="25549"/>
                </a:moveTo>
                <a:cubicBezTo>
                  <a:pt x="-961" y="6499"/>
                  <a:pt x="-62873" y="-30648"/>
                  <a:pt x="168584" y="48409"/>
                </a:cubicBezTo>
                <a:cubicBezTo>
                  <a:pt x="400041" y="127466"/>
                  <a:pt x="1250624" y="429409"/>
                  <a:pt x="1425884" y="499894"/>
                </a:cubicBezTo>
                <a:cubicBezTo>
                  <a:pt x="1601144" y="570379"/>
                  <a:pt x="1383974" y="484654"/>
                  <a:pt x="1220144" y="471319"/>
                </a:cubicBezTo>
                <a:cubicBezTo>
                  <a:pt x="1056314" y="457984"/>
                  <a:pt x="447666" y="427504"/>
                  <a:pt x="442904" y="419884"/>
                </a:cubicBezTo>
                <a:cubicBezTo>
                  <a:pt x="438142" y="412264"/>
                  <a:pt x="1178234" y="447506"/>
                  <a:pt x="1191569" y="425599"/>
                </a:cubicBezTo>
                <a:cubicBezTo>
                  <a:pt x="1204904" y="403692"/>
                  <a:pt x="693411" y="315109"/>
                  <a:pt x="522914" y="288439"/>
                </a:cubicBezTo>
                <a:cubicBezTo>
                  <a:pt x="352417" y="261769"/>
                  <a:pt x="131437" y="268436"/>
                  <a:pt x="168584" y="265579"/>
                </a:cubicBezTo>
                <a:cubicBezTo>
                  <a:pt x="205731" y="262722"/>
                  <a:pt x="635309" y="266532"/>
                  <a:pt x="745799" y="271294"/>
                </a:cubicBezTo>
                <a:cubicBezTo>
                  <a:pt x="856289" y="276057"/>
                  <a:pt x="831524" y="294154"/>
                  <a:pt x="831524" y="294154"/>
                </a:cubicBezTo>
                <a:cubicBezTo>
                  <a:pt x="773422" y="276057"/>
                  <a:pt x="527677" y="210334"/>
                  <a:pt x="397184" y="162709"/>
                </a:cubicBezTo>
                <a:cubicBezTo>
                  <a:pt x="266692" y="115084"/>
                  <a:pt x="75239" y="44599"/>
                  <a:pt x="37139" y="2554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 1529">
            <a:extLst>
              <a:ext uri="{FF2B5EF4-FFF2-40B4-BE49-F238E27FC236}">
                <a16:creationId xmlns:a16="http://schemas.microsoft.com/office/drawing/2014/main" id="{B9E9AB11-E6A1-1730-DA7D-DB4814A55E10}"/>
              </a:ext>
            </a:extLst>
          </p:cNvPr>
          <p:cNvSpPr/>
          <p:nvPr/>
        </p:nvSpPr>
        <p:spPr>
          <a:xfrm>
            <a:off x="3669030" y="2642403"/>
            <a:ext cx="2132871" cy="2507364"/>
          </a:xfrm>
          <a:custGeom>
            <a:avLst/>
            <a:gdLst>
              <a:gd name="connsiteX0" fmla="*/ 480060 w 2132871"/>
              <a:gd name="connsiteY0" fmla="*/ 49362 h 2507364"/>
              <a:gd name="connsiteX1" fmla="*/ 520065 w 2132871"/>
              <a:gd name="connsiteY1" fmla="*/ 95082 h 2507364"/>
              <a:gd name="connsiteX2" fmla="*/ 2091690 w 2132871"/>
              <a:gd name="connsiteY2" fmla="*/ 1415247 h 2507364"/>
              <a:gd name="connsiteX3" fmla="*/ 1605915 w 2132871"/>
              <a:gd name="connsiteY3" fmla="*/ 1140927 h 2507364"/>
              <a:gd name="connsiteX4" fmla="*/ 862965 w 2132871"/>
              <a:gd name="connsiteY4" fmla="*/ 1158072 h 2507364"/>
              <a:gd name="connsiteX5" fmla="*/ 1022985 w 2132871"/>
              <a:gd name="connsiteY5" fmla="*/ 1180932 h 2507364"/>
              <a:gd name="connsiteX6" fmla="*/ 1988820 w 2132871"/>
              <a:gd name="connsiteY6" fmla="*/ 2501097 h 2507364"/>
              <a:gd name="connsiteX7" fmla="*/ 1360170 w 2132871"/>
              <a:gd name="connsiteY7" fmla="*/ 1643847 h 2507364"/>
              <a:gd name="connsiteX8" fmla="*/ 394335 w 2132871"/>
              <a:gd name="connsiteY8" fmla="*/ 826602 h 2507364"/>
              <a:gd name="connsiteX9" fmla="*/ 0 w 2132871"/>
              <a:gd name="connsiteY9" fmla="*/ 592287 h 2507364"/>
              <a:gd name="connsiteX10" fmla="*/ 920115 w 2132871"/>
              <a:gd name="connsiteY10" fmla="*/ 1129497 h 2507364"/>
              <a:gd name="connsiteX11" fmla="*/ 485775 w 2132871"/>
              <a:gd name="connsiteY11" fmla="*/ 695157 h 2507364"/>
              <a:gd name="connsiteX12" fmla="*/ 1125855 w 2132871"/>
              <a:gd name="connsiteY12" fmla="*/ 986622 h 2507364"/>
              <a:gd name="connsiteX13" fmla="*/ 902970 w 2132871"/>
              <a:gd name="connsiteY13" fmla="*/ 529422 h 2507364"/>
              <a:gd name="connsiteX14" fmla="*/ 1343025 w 2132871"/>
              <a:gd name="connsiteY14" fmla="*/ 895182 h 2507364"/>
              <a:gd name="connsiteX15" fmla="*/ 480060 w 2132871"/>
              <a:gd name="connsiteY15" fmla="*/ 49362 h 250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32871" h="2507364">
                <a:moveTo>
                  <a:pt x="480060" y="49362"/>
                </a:moveTo>
                <a:cubicBezTo>
                  <a:pt x="342900" y="-83988"/>
                  <a:pt x="520065" y="95082"/>
                  <a:pt x="520065" y="95082"/>
                </a:cubicBezTo>
                <a:cubicBezTo>
                  <a:pt x="788670" y="322730"/>
                  <a:pt x="1910715" y="1240940"/>
                  <a:pt x="2091690" y="1415247"/>
                </a:cubicBezTo>
                <a:cubicBezTo>
                  <a:pt x="2272665" y="1589555"/>
                  <a:pt x="1810703" y="1183790"/>
                  <a:pt x="1605915" y="1140927"/>
                </a:cubicBezTo>
                <a:cubicBezTo>
                  <a:pt x="1401127" y="1098064"/>
                  <a:pt x="960120" y="1151405"/>
                  <a:pt x="862965" y="1158072"/>
                </a:cubicBezTo>
                <a:cubicBezTo>
                  <a:pt x="765810" y="1164739"/>
                  <a:pt x="835343" y="957095"/>
                  <a:pt x="1022985" y="1180932"/>
                </a:cubicBezTo>
                <a:cubicBezTo>
                  <a:pt x="1210627" y="1404769"/>
                  <a:pt x="1988820" y="2501097"/>
                  <a:pt x="1988820" y="2501097"/>
                </a:cubicBezTo>
                <a:cubicBezTo>
                  <a:pt x="2045017" y="2578249"/>
                  <a:pt x="1625917" y="1922929"/>
                  <a:pt x="1360170" y="1643847"/>
                </a:cubicBezTo>
                <a:cubicBezTo>
                  <a:pt x="1094423" y="1364765"/>
                  <a:pt x="621030" y="1001862"/>
                  <a:pt x="394335" y="826602"/>
                </a:cubicBezTo>
                <a:cubicBezTo>
                  <a:pt x="167640" y="651342"/>
                  <a:pt x="0" y="592287"/>
                  <a:pt x="0" y="592287"/>
                </a:cubicBezTo>
                <a:cubicBezTo>
                  <a:pt x="87630" y="642770"/>
                  <a:pt x="839153" y="1112352"/>
                  <a:pt x="920115" y="1129497"/>
                </a:cubicBezTo>
                <a:cubicBezTo>
                  <a:pt x="1001077" y="1146642"/>
                  <a:pt x="451485" y="718969"/>
                  <a:pt x="485775" y="695157"/>
                </a:cubicBezTo>
                <a:cubicBezTo>
                  <a:pt x="520065" y="671345"/>
                  <a:pt x="1056322" y="1014245"/>
                  <a:pt x="1125855" y="986622"/>
                </a:cubicBezTo>
                <a:cubicBezTo>
                  <a:pt x="1195388" y="958999"/>
                  <a:pt x="866775" y="544662"/>
                  <a:pt x="902970" y="529422"/>
                </a:cubicBezTo>
                <a:cubicBezTo>
                  <a:pt x="939165" y="514182"/>
                  <a:pt x="1411605" y="975192"/>
                  <a:pt x="1343025" y="895182"/>
                </a:cubicBezTo>
                <a:cubicBezTo>
                  <a:pt x="1274445" y="815172"/>
                  <a:pt x="617220" y="182712"/>
                  <a:pt x="480060" y="49362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DA51A518-9A7D-BF09-7337-724123EADEE3}"/>
              </a:ext>
            </a:extLst>
          </p:cNvPr>
          <p:cNvSpPr/>
          <p:nvPr/>
        </p:nvSpPr>
        <p:spPr>
          <a:xfrm>
            <a:off x="3926112" y="5025017"/>
            <a:ext cx="1291588" cy="1764711"/>
          </a:xfrm>
          <a:custGeom>
            <a:avLst/>
            <a:gdLst>
              <a:gd name="connsiteX0" fmla="*/ 325848 w 1291588"/>
              <a:gd name="connsiteY0" fmla="*/ 1392928 h 1764711"/>
              <a:gd name="connsiteX1" fmla="*/ 583023 w 1291588"/>
              <a:gd name="connsiteY1" fmla="*/ 558538 h 1764711"/>
              <a:gd name="connsiteX2" fmla="*/ 428718 w 1291588"/>
              <a:gd name="connsiteY2" fmla="*/ 449953 h 1764711"/>
              <a:gd name="connsiteX3" fmla="*/ 663033 w 1291588"/>
              <a:gd name="connsiteY3" fmla="*/ 467098 h 1764711"/>
              <a:gd name="connsiteX4" fmla="*/ 93 w 1291588"/>
              <a:gd name="connsiteY4" fmla="*/ 478528 h 1764711"/>
              <a:gd name="connsiteX5" fmla="*/ 617313 w 1291588"/>
              <a:gd name="connsiteY5" fmla="*/ 301363 h 1764711"/>
              <a:gd name="connsiteX6" fmla="*/ 983073 w 1291588"/>
              <a:gd name="connsiteY6" fmla="*/ 49903 h 1764711"/>
              <a:gd name="connsiteX7" fmla="*/ 663033 w 1291588"/>
              <a:gd name="connsiteY7" fmla="*/ 152773 h 1764711"/>
              <a:gd name="connsiteX8" fmla="*/ 1268823 w 1291588"/>
              <a:gd name="connsiteY8" fmla="*/ 4183 h 1764711"/>
              <a:gd name="connsiteX9" fmla="*/ 1171668 w 1291588"/>
              <a:gd name="connsiteY9" fmla="*/ 78478 h 1764711"/>
              <a:gd name="connsiteX10" fmla="*/ 1251678 w 1291588"/>
              <a:gd name="connsiteY10" fmla="*/ 449953 h 1764711"/>
              <a:gd name="connsiteX11" fmla="*/ 771618 w 1291588"/>
              <a:gd name="connsiteY11" fmla="*/ 1055743 h 1764711"/>
              <a:gd name="connsiteX12" fmla="*/ 1268823 w 1291588"/>
              <a:gd name="connsiteY12" fmla="*/ 707128 h 1764711"/>
              <a:gd name="connsiteX13" fmla="*/ 720183 w 1291588"/>
              <a:gd name="connsiteY13" fmla="*/ 1301488 h 1764711"/>
              <a:gd name="connsiteX14" fmla="*/ 251553 w 1291588"/>
              <a:gd name="connsiteY14" fmla="*/ 1764403 h 1764711"/>
              <a:gd name="connsiteX15" fmla="*/ 554448 w 1291588"/>
              <a:gd name="connsiteY15" fmla="*/ 1375783 h 1764711"/>
              <a:gd name="connsiteX16" fmla="*/ 337278 w 1291588"/>
              <a:gd name="connsiteY16" fmla="*/ 1547233 h 1764711"/>
              <a:gd name="connsiteX17" fmla="*/ 503013 w 1291588"/>
              <a:gd name="connsiteY17" fmla="*/ 1347208 h 1764711"/>
              <a:gd name="connsiteX18" fmla="*/ 182973 w 1291588"/>
              <a:gd name="connsiteY18" fmla="*/ 1724398 h 1764711"/>
              <a:gd name="connsiteX19" fmla="*/ 325848 w 1291588"/>
              <a:gd name="connsiteY19" fmla="*/ 1392928 h 17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1588" h="1764711">
                <a:moveTo>
                  <a:pt x="325848" y="1392928"/>
                </a:moveTo>
                <a:cubicBezTo>
                  <a:pt x="392523" y="1198618"/>
                  <a:pt x="565878" y="715700"/>
                  <a:pt x="583023" y="558538"/>
                </a:cubicBezTo>
                <a:cubicBezTo>
                  <a:pt x="600168" y="401376"/>
                  <a:pt x="415383" y="465193"/>
                  <a:pt x="428718" y="449953"/>
                </a:cubicBezTo>
                <a:cubicBezTo>
                  <a:pt x="442053" y="434713"/>
                  <a:pt x="734471" y="462335"/>
                  <a:pt x="663033" y="467098"/>
                </a:cubicBezTo>
                <a:cubicBezTo>
                  <a:pt x="591596" y="471860"/>
                  <a:pt x="7713" y="506150"/>
                  <a:pt x="93" y="478528"/>
                </a:cubicBezTo>
                <a:cubicBezTo>
                  <a:pt x="-7527" y="450906"/>
                  <a:pt x="453483" y="372800"/>
                  <a:pt x="617313" y="301363"/>
                </a:cubicBezTo>
                <a:cubicBezTo>
                  <a:pt x="781143" y="229926"/>
                  <a:pt x="975453" y="74668"/>
                  <a:pt x="983073" y="49903"/>
                </a:cubicBezTo>
                <a:cubicBezTo>
                  <a:pt x="990693" y="25138"/>
                  <a:pt x="615408" y="160393"/>
                  <a:pt x="663033" y="152773"/>
                </a:cubicBezTo>
                <a:cubicBezTo>
                  <a:pt x="710658" y="145153"/>
                  <a:pt x="1184051" y="16565"/>
                  <a:pt x="1268823" y="4183"/>
                </a:cubicBezTo>
                <a:cubicBezTo>
                  <a:pt x="1353596" y="-8200"/>
                  <a:pt x="1174525" y="4183"/>
                  <a:pt x="1171668" y="78478"/>
                </a:cubicBezTo>
                <a:cubicBezTo>
                  <a:pt x="1168811" y="152773"/>
                  <a:pt x="1318353" y="287076"/>
                  <a:pt x="1251678" y="449953"/>
                </a:cubicBezTo>
                <a:cubicBezTo>
                  <a:pt x="1185003" y="612830"/>
                  <a:pt x="768761" y="1012881"/>
                  <a:pt x="771618" y="1055743"/>
                </a:cubicBezTo>
                <a:cubicBezTo>
                  <a:pt x="774475" y="1098605"/>
                  <a:pt x="1277395" y="666171"/>
                  <a:pt x="1268823" y="707128"/>
                </a:cubicBezTo>
                <a:cubicBezTo>
                  <a:pt x="1260251" y="748085"/>
                  <a:pt x="889728" y="1125276"/>
                  <a:pt x="720183" y="1301488"/>
                </a:cubicBezTo>
                <a:cubicBezTo>
                  <a:pt x="550638" y="1477700"/>
                  <a:pt x="279175" y="1752021"/>
                  <a:pt x="251553" y="1764403"/>
                </a:cubicBezTo>
                <a:cubicBezTo>
                  <a:pt x="223930" y="1776786"/>
                  <a:pt x="540161" y="1411978"/>
                  <a:pt x="554448" y="1375783"/>
                </a:cubicBezTo>
                <a:cubicBezTo>
                  <a:pt x="568735" y="1339588"/>
                  <a:pt x="345851" y="1551996"/>
                  <a:pt x="337278" y="1547233"/>
                </a:cubicBezTo>
                <a:cubicBezTo>
                  <a:pt x="328706" y="1542471"/>
                  <a:pt x="528730" y="1317681"/>
                  <a:pt x="503013" y="1347208"/>
                </a:cubicBezTo>
                <a:cubicBezTo>
                  <a:pt x="477296" y="1376735"/>
                  <a:pt x="211548" y="1712016"/>
                  <a:pt x="182973" y="1724398"/>
                </a:cubicBezTo>
                <a:cubicBezTo>
                  <a:pt x="154398" y="1736780"/>
                  <a:pt x="259173" y="1587238"/>
                  <a:pt x="325848" y="1392928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ハート 1531">
            <a:extLst>
              <a:ext uri="{FF2B5EF4-FFF2-40B4-BE49-F238E27FC236}">
                <a16:creationId xmlns:a16="http://schemas.microsoft.com/office/drawing/2014/main" id="{40A7E8B8-20A7-8EC6-004F-119483D592DE}"/>
              </a:ext>
            </a:extLst>
          </p:cNvPr>
          <p:cNvSpPr/>
          <p:nvPr/>
        </p:nvSpPr>
        <p:spPr>
          <a:xfrm rot="900000">
            <a:off x="3760522" y="5061265"/>
            <a:ext cx="822696" cy="819135"/>
          </a:xfrm>
          <a:prstGeom prst="heart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 1532">
            <a:extLst>
              <a:ext uri="{FF2B5EF4-FFF2-40B4-BE49-F238E27FC236}">
                <a16:creationId xmlns:a16="http://schemas.microsoft.com/office/drawing/2014/main" id="{0E92E48A-5F22-16FF-306D-5FC9D5F08C02}"/>
              </a:ext>
            </a:extLst>
          </p:cNvPr>
          <p:cNvSpPr/>
          <p:nvPr/>
        </p:nvSpPr>
        <p:spPr>
          <a:xfrm>
            <a:off x="3393807" y="6132190"/>
            <a:ext cx="2386159" cy="1198830"/>
          </a:xfrm>
          <a:custGeom>
            <a:avLst/>
            <a:gdLst>
              <a:gd name="connsiteX0" fmla="*/ 240933 w 2386159"/>
              <a:gd name="connsiteY0" fmla="*/ 1188725 h 1198830"/>
              <a:gd name="connsiteX1" fmla="*/ 400953 w 2386159"/>
              <a:gd name="connsiteY1" fmla="*/ 1143005 h 1198830"/>
              <a:gd name="connsiteX2" fmla="*/ 2189748 w 2386159"/>
              <a:gd name="connsiteY2" fmla="*/ 451490 h 1198830"/>
              <a:gd name="connsiteX3" fmla="*/ 1526808 w 2386159"/>
              <a:gd name="connsiteY3" fmla="*/ 640085 h 1198830"/>
              <a:gd name="connsiteX4" fmla="*/ 2384058 w 2386159"/>
              <a:gd name="connsiteY4" fmla="*/ 5 h 1198830"/>
              <a:gd name="connsiteX5" fmla="*/ 1223913 w 2386159"/>
              <a:gd name="connsiteY5" fmla="*/ 628655 h 1198830"/>
              <a:gd name="connsiteX6" fmla="*/ 903 w 2386159"/>
              <a:gd name="connsiteY6" fmla="*/ 1028705 h 1198830"/>
              <a:gd name="connsiteX7" fmla="*/ 1012458 w 2386159"/>
              <a:gd name="connsiteY7" fmla="*/ 760100 h 1198830"/>
              <a:gd name="connsiteX8" fmla="*/ 240933 w 2386159"/>
              <a:gd name="connsiteY8" fmla="*/ 1188725 h 119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159" h="1198830">
                <a:moveTo>
                  <a:pt x="240933" y="1188725"/>
                </a:moveTo>
                <a:cubicBezTo>
                  <a:pt x="158541" y="1227301"/>
                  <a:pt x="400953" y="1143005"/>
                  <a:pt x="400953" y="1143005"/>
                </a:cubicBezTo>
                <a:lnTo>
                  <a:pt x="2189748" y="451490"/>
                </a:lnTo>
                <a:cubicBezTo>
                  <a:pt x="2377390" y="367670"/>
                  <a:pt x="1494423" y="715332"/>
                  <a:pt x="1526808" y="640085"/>
                </a:cubicBezTo>
                <a:cubicBezTo>
                  <a:pt x="1559193" y="564838"/>
                  <a:pt x="2434540" y="1910"/>
                  <a:pt x="2384058" y="5"/>
                </a:cubicBezTo>
                <a:cubicBezTo>
                  <a:pt x="2333576" y="-1900"/>
                  <a:pt x="1621105" y="457205"/>
                  <a:pt x="1223913" y="628655"/>
                </a:cubicBezTo>
                <a:cubicBezTo>
                  <a:pt x="826721" y="800105"/>
                  <a:pt x="36145" y="1006797"/>
                  <a:pt x="903" y="1028705"/>
                </a:cubicBezTo>
                <a:cubicBezTo>
                  <a:pt x="-34340" y="1050612"/>
                  <a:pt x="973406" y="738192"/>
                  <a:pt x="1012458" y="760100"/>
                </a:cubicBezTo>
                <a:cubicBezTo>
                  <a:pt x="1051511" y="782007"/>
                  <a:pt x="643364" y="971078"/>
                  <a:pt x="240933" y="118872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 1533">
            <a:extLst>
              <a:ext uri="{FF2B5EF4-FFF2-40B4-BE49-F238E27FC236}">
                <a16:creationId xmlns:a16="http://schemas.microsoft.com/office/drawing/2014/main" id="{E4284ADD-CBC2-C247-D7BA-83E2F7EC2404}"/>
              </a:ext>
            </a:extLst>
          </p:cNvPr>
          <p:cNvSpPr/>
          <p:nvPr/>
        </p:nvSpPr>
        <p:spPr>
          <a:xfrm>
            <a:off x="4707254" y="6923973"/>
            <a:ext cx="1013980" cy="2270808"/>
          </a:xfrm>
          <a:custGeom>
            <a:avLst/>
            <a:gdLst>
              <a:gd name="connsiteX0" fmla="*/ 773431 w 1013980"/>
              <a:gd name="connsiteY0" fmla="*/ 8322 h 2270808"/>
              <a:gd name="connsiteX1" fmla="*/ 116206 w 1013980"/>
              <a:gd name="connsiteY1" fmla="*/ 1179897 h 2270808"/>
              <a:gd name="connsiteX2" fmla="*/ 161926 w 1013980"/>
              <a:gd name="connsiteY2" fmla="*/ 1619952 h 2270808"/>
              <a:gd name="connsiteX3" fmla="*/ 184786 w 1013980"/>
              <a:gd name="connsiteY3" fmla="*/ 1551372 h 2270808"/>
              <a:gd name="connsiteX4" fmla="*/ 270511 w 1013980"/>
              <a:gd name="connsiteY4" fmla="*/ 2260032 h 2270808"/>
              <a:gd name="connsiteX5" fmla="*/ 333376 w 1013980"/>
              <a:gd name="connsiteY5" fmla="*/ 1894272 h 2270808"/>
              <a:gd name="connsiteX6" fmla="*/ 1007746 w 1013980"/>
              <a:gd name="connsiteY6" fmla="*/ 785562 h 2270808"/>
              <a:gd name="connsiteX7" fmla="*/ 681991 w 1013980"/>
              <a:gd name="connsiteY7" fmla="*/ 1288482 h 2270808"/>
              <a:gd name="connsiteX8" fmla="*/ 904876 w 1013980"/>
              <a:gd name="connsiteY8" fmla="*/ 619827 h 2270808"/>
              <a:gd name="connsiteX9" fmla="*/ 481966 w 1013980"/>
              <a:gd name="connsiteY9" fmla="*/ 1145607 h 2270808"/>
              <a:gd name="connsiteX10" fmla="*/ 556261 w 1013980"/>
              <a:gd name="connsiteY10" fmla="*/ 796992 h 2270808"/>
              <a:gd name="connsiteX11" fmla="*/ 7621 w 1013980"/>
              <a:gd name="connsiteY11" fmla="*/ 1379922 h 2270808"/>
              <a:gd name="connsiteX12" fmla="*/ 224791 w 1013980"/>
              <a:gd name="connsiteY12" fmla="*/ 734127 h 2270808"/>
              <a:gd name="connsiteX13" fmla="*/ 64771 w 1013980"/>
              <a:gd name="connsiteY13" fmla="*/ 254067 h 2270808"/>
              <a:gd name="connsiteX14" fmla="*/ 224791 w 1013980"/>
              <a:gd name="connsiteY14" fmla="*/ 568392 h 2270808"/>
              <a:gd name="connsiteX15" fmla="*/ 430531 w 1013980"/>
              <a:gd name="connsiteY15" fmla="*/ 259782 h 2270808"/>
              <a:gd name="connsiteX16" fmla="*/ 230506 w 1013980"/>
              <a:gd name="connsiteY16" fmla="*/ 636972 h 2270808"/>
              <a:gd name="connsiteX17" fmla="*/ 773431 w 1013980"/>
              <a:gd name="connsiteY17" fmla="*/ 8322 h 227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13980" h="2270808">
                <a:moveTo>
                  <a:pt x="773431" y="8322"/>
                </a:moveTo>
                <a:cubicBezTo>
                  <a:pt x="754381" y="98810"/>
                  <a:pt x="218123" y="911292"/>
                  <a:pt x="116206" y="1179897"/>
                </a:cubicBezTo>
                <a:cubicBezTo>
                  <a:pt x="14288" y="1448502"/>
                  <a:pt x="150496" y="1558040"/>
                  <a:pt x="161926" y="1619952"/>
                </a:cubicBezTo>
                <a:cubicBezTo>
                  <a:pt x="173356" y="1681865"/>
                  <a:pt x="166689" y="1444692"/>
                  <a:pt x="184786" y="1551372"/>
                </a:cubicBezTo>
                <a:cubicBezTo>
                  <a:pt x="202883" y="1658052"/>
                  <a:pt x="245746" y="2202882"/>
                  <a:pt x="270511" y="2260032"/>
                </a:cubicBezTo>
                <a:cubicBezTo>
                  <a:pt x="295276" y="2317182"/>
                  <a:pt x="210503" y="2140017"/>
                  <a:pt x="333376" y="1894272"/>
                </a:cubicBezTo>
                <a:cubicBezTo>
                  <a:pt x="456248" y="1648527"/>
                  <a:pt x="949644" y="886527"/>
                  <a:pt x="1007746" y="785562"/>
                </a:cubicBezTo>
                <a:cubicBezTo>
                  <a:pt x="1065848" y="684597"/>
                  <a:pt x="699136" y="1316104"/>
                  <a:pt x="681991" y="1288482"/>
                </a:cubicBezTo>
                <a:cubicBezTo>
                  <a:pt x="664846" y="1260860"/>
                  <a:pt x="938213" y="643639"/>
                  <a:pt x="904876" y="619827"/>
                </a:cubicBezTo>
                <a:cubicBezTo>
                  <a:pt x="871539" y="596015"/>
                  <a:pt x="540068" y="1116080"/>
                  <a:pt x="481966" y="1145607"/>
                </a:cubicBezTo>
                <a:cubicBezTo>
                  <a:pt x="423864" y="1175134"/>
                  <a:pt x="635318" y="757940"/>
                  <a:pt x="556261" y="796992"/>
                </a:cubicBezTo>
                <a:cubicBezTo>
                  <a:pt x="477204" y="836044"/>
                  <a:pt x="62866" y="1390399"/>
                  <a:pt x="7621" y="1379922"/>
                </a:cubicBezTo>
                <a:cubicBezTo>
                  <a:pt x="-47624" y="1369445"/>
                  <a:pt x="215266" y="921770"/>
                  <a:pt x="224791" y="734127"/>
                </a:cubicBezTo>
                <a:cubicBezTo>
                  <a:pt x="234316" y="546485"/>
                  <a:pt x="64771" y="281689"/>
                  <a:pt x="64771" y="254067"/>
                </a:cubicBezTo>
                <a:cubicBezTo>
                  <a:pt x="64771" y="226445"/>
                  <a:pt x="163831" y="567440"/>
                  <a:pt x="224791" y="568392"/>
                </a:cubicBezTo>
                <a:cubicBezTo>
                  <a:pt x="285751" y="569345"/>
                  <a:pt x="429579" y="248352"/>
                  <a:pt x="430531" y="259782"/>
                </a:cubicBezTo>
                <a:cubicBezTo>
                  <a:pt x="431483" y="271212"/>
                  <a:pt x="172404" y="679834"/>
                  <a:pt x="230506" y="636972"/>
                </a:cubicBezTo>
                <a:cubicBezTo>
                  <a:pt x="288608" y="594110"/>
                  <a:pt x="792481" y="-82166"/>
                  <a:pt x="773431" y="832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 1534">
            <a:extLst>
              <a:ext uri="{FF2B5EF4-FFF2-40B4-BE49-F238E27FC236}">
                <a16:creationId xmlns:a16="http://schemas.microsoft.com/office/drawing/2014/main" id="{18089057-1DF6-9066-E144-EAE6099ED7A9}"/>
              </a:ext>
            </a:extLst>
          </p:cNvPr>
          <p:cNvSpPr/>
          <p:nvPr/>
        </p:nvSpPr>
        <p:spPr>
          <a:xfrm>
            <a:off x="4438349" y="1703378"/>
            <a:ext cx="1745296" cy="160681"/>
          </a:xfrm>
          <a:custGeom>
            <a:avLst/>
            <a:gdLst>
              <a:gd name="connsiteX0" fmla="*/ 2206 w 1745296"/>
              <a:gd name="connsiteY0" fmla="*/ 159712 h 160681"/>
              <a:gd name="connsiteX1" fmla="*/ 1116631 w 1745296"/>
              <a:gd name="connsiteY1" fmla="*/ 5407 h 160681"/>
              <a:gd name="connsiteX2" fmla="*/ 1053766 w 1745296"/>
              <a:gd name="connsiteY2" fmla="*/ 39697 h 160681"/>
              <a:gd name="connsiteX3" fmla="*/ 1122346 w 1745296"/>
              <a:gd name="connsiteY3" fmla="*/ 85417 h 160681"/>
              <a:gd name="connsiteX4" fmla="*/ 1745281 w 1745296"/>
              <a:gd name="connsiteY4" fmla="*/ 79702 h 160681"/>
              <a:gd name="connsiteX5" fmla="*/ 1139491 w 1745296"/>
              <a:gd name="connsiteY5" fmla="*/ 108277 h 160681"/>
              <a:gd name="connsiteX6" fmla="*/ 436546 w 1745296"/>
              <a:gd name="connsiteY6" fmla="*/ 125422 h 160681"/>
              <a:gd name="connsiteX7" fmla="*/ 819451 w 1745296"/>
              <a:gd name="connsiteY7" fmla="*/ 73987 h 160681"/>
              <a:gd name="connsiteX8" fmla="*/ 2206 w 1745296"/>
              <a:gd name="connsiteY8" fmla="*/ 159712 h 16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5296" h="160681">
                <a:moveTo>
                  <a:pt x="2206" y="159712"/>
                </a:moveTo>
                <a:cubicBezTo>
                  <a:pt x="51736" y="148282"/>
                  <a:pt x="941371" y="25409"/>
                  <a:pt x="1116631" y="5407"/>
                </a:cubicBezTo>
                <a:cubicBezTo>
                  <a:pt x="1291891" y="-14596"/>
                  <a:pt x="1052814" y="26362"/>
                  <a:pt x="1053766" y="39697"/>
                </a:cubicBezTo>
                <a:cubicBezTo>
                  <a:pt x="1054718" y="53032"/>
                  <a:pt x="1007094" y="78750"/>
                  <a:pt x="1122346" y="85417"/>
                </a:cubicBezTo>
                <a:cubicBezTo>
                  <a:pt x="1237598" y="92084"/>
                  <a:pt x="1742424" y="75892"/>
                  <a:pt x="1745281" y="79702"/>
                </a:cubicBezTo>
                <a:cubicBezTo>
                  <a:pt x="1748138" y="83512"/>
                  <a:pt x="1357613" y="100657"/>
                  <a:pt x="1139491" y="108277"/>
                </a:cubicBezTo>
                <a:cubicBezTo>
                  <a:pt x="921369" y="115897"/>
                  <a:pt x="489886" y="131137"/>
                  <a:pt x="436546" y="125422"/>
                </a:cubicBezTo>
                <a:cubicBezTo>
                  <a:pt x="383206" y="119707"/>
                  <a:pt x="886126" y="70177"/>
                  <a:pt x="819451" y="73987"/>
                </a:cubicBezTo>
                <a:cubicBezTo>
                  <a:pt x="752776" y="77797"/>
                  <a:pt x="-47324" y="171142"/>
                  <a:pt x="2206" y="1597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 1535">
            <a:extLst>
              <a:ext uri="{FF2B5EF4-FFF2-40B4-BE49-F238E27FC236}">
                <a16:creationId xmlns:a16="http://schemas.microsoft.com/office/drawing/2014/main" id="{29518DBE-4EAD-3FB8-DC38-2E8896032171}"/>
              </a:ext>
            </a:extLst>
          </p:cNvPr>
          <p:cNvSpPr/>
          <p:nvPr/>
        </p:nvSpPr>
        <p:spPr>
          <a:xfrm>
            <a:off x="4458701" y="6567386"/>
            <a:ext cx="1164270" cy="871229"/>
          </a:xfrm>
          <a:custGeom>
            <a:avLst/>
            <a:gdLst>
              <a:gd name="connsiteX0" fmla="*/ 1160221 w 1164270"/>
              <a:gd name="connsiteY0" fmla="*/ 5692 h 871229"/>
              <a:gd name="connsiteX1" fmla="*/ 33786 w 1164270"/>
              <a:gd name="connsiteY1" fmla="*/ 853831 h 871229"/>
              <a:gd name="connsiteX2" fmla="*/ 325334 w 1164270"/>
              <a:gd name="connsiteY2" fmla="*/ 549031 h 871229"/>
              <a:gd name="connsiteX3" fmla="*/ 643386 w 1164270"/>
              <a:gd name="connsiteY3" fmla="*/ 204475 h 871229"/>
              <a:gd name="connsiteX4" fmla="*/ 418099 w 1164270"/>
              <a:gd name="connsiteY4" fmla="*/ 469518 h 871229"/>
              <a:gd name="connsiteX5" fmla="*/ 1160221 w 1164270"/>
              <a:gd name="connsiteY5" fmla="*/ 5692 h 87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270" h="871229">
                <a:moveTo>
                  <a:pt x="1160221" y="5692"/>
                </a:moveTo>
                <a:cubicBezTo>
                  <a:pt x="1096169" y="69744"/>
                  <a:pt x="172934" y="763275"/>
                  <a:pt x="33786" y="853831"/>
                </a:cubicBezTo>
                <a:cubicBezTo>
                  <a:pt x="-105362" y="944387"/>
                  <a:pt x="223734" y="657257"/>
                  <a:pt x="325334" y="549031"/>
                </a:cubicBezTo>
                <a:cubicBezTo>
                  <a:pt x="426934" y="440805"/>
                  <a:pt x="627925" y="217727"/>
                  <a:pt x="643386" y="204475"/>
                </a:cubicBezTo>
                <a:cubicBezTo>
                  <a:pt x="658847" y="191223"/>
                  <a:pt x="327543" y="500440"/>
                  <a:pt x="418099" y="469518"/>
                </a:cubicBezTo>
                <a:cubicBezTo>
                  <a:pt x="508655" y="438596"/>
                  <a:pt x="1224273" y="-58360"/>
                  <a:pt x="1160221" y="56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 1536">
            <a:extLst>
              <a:ext uri="{FF2B5EF4-FFF2-40B4-BE49-F238E27FC236}">
                <a16:creationId xmlns:a16="http://schemas.microsoft.com/office/drawing/2014/main" id="{909F9ADA-2133-A586-7066-8152BDE8E282}"/>
              </a:ext>
            </a:extLst>
          </p:cNvPr>
          <p:cNvSpPr/>
          <p:nvPr/>
        </p:nvSpPr>
        <p:spPr>
          <a:xfrm>
            <a:off x="5102038" y="6082192"/>
            <a:ext cx="717118" cy="2127349"/>
          </a:xfrm>
          <a:custGeom>
            <a:avLst/>
            <a:gdLst>
              <a:gd name="connsiteX0" fmla="*/ 172327 w 717118"/>
              <a:gd name="connsiteY0" fmla="*/ 556 h 2127349"/>
              <a:gd name="connsiteX1" fmla="*/ 13301 w 717118"/>
              <a:gd name="connsiteY1" fmla="*/ 928208 h 2127349"/>
              <a:gd name="connsiteX2" fmla="*/ 410866 w 717118"/>
              <a:gd name="connsiteY2" fmla="*/ 1855860 h 2127349"/>
              <a:gd name="connsiteX3" fmla="*/ 318101 w 717118"/>
              <a:gd name="connsiteY3" fmla="*/ 1604069 h 2127349"/>
              <a:gd name="connsiteX4" fmla="*/ 715666 w 717118"/>
              <a:gd name="connsiteY4" fmla="*/ 2120904 h 2127349"/>
              <a:gd name="connsiteX5" fmla="*/ 450623 w 717118"/>
              <a:gd name="connsiteY5" fmla="*/ 1829356 h 2127349"/>
              <a:gd name="connsiteX6" fmla="*/ 410866 w 717118"/>
              <a:gd name="connsiteY6" fmla="*/ 928208 h 2127349"/>
              <a:gd name="connsiteX7" fmla="*/ 530136 w 717118"/>
              <a:gd name="connsiteY7" fmla="*/ 464382 h 2127349"/>
              <a:gd name="connsiteX8" fmla="*/ 371110 w 717118"/>
              <a:gd name="connsiteY8" fmla="*/ 1511304 h 2127349"/>
              <a:gd name="connsiteX9" fmla="*/ 132571 w 717118"/>
              <a:gd name="connsiteY9" fmla="*/ 1219756 h 2127349"/>
              <a:gd name="connsiteX10" fmla="*/ 49 w 717118"/>
              <a:gd name="connsiteY10" fmla="*/ 1060730 h 2127349"/>
              <a:gd name="connsiteX11" fmla="*/ 172327 w 717118"/>
              <a:gd name="connsiteY11" fmla="*/ 556 h 212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7118" h="2127349">
                <a:moveTo>
                  <a:pt x="172327" y="556"/>
                </a:moveTo>
                <a:cubicBezTo>
                  <a:pt x="174536" y="-21531"/>
                  <a:pt x="-26456" y="618991"/>
                  <a:pt x="13301" y="928208"/>
                </a:cubicBezTo>
                <a:cubicBezTo>
                  <a:pt x="53058" y="1237425"/>
                  <a:pt x="360066" y="1743217"/>
                  <a:pt x="410866" y="1855860"/>
                </a:cubicBezTo>
                <a:cubicBezTo>
                  <a:pt x="461666" y="1968503"/>
                  <a:pt x="267301" y="1559895"/>
                  <a:pt x="318101" y="1604069"/>
                </a:cubicBezTo>
                <a:cubicBezTo>
                  <a:pt x="368901" y="1648243"/>
                  <a:pt x="693579" y="2083356"/>
                  <a:pt x="715666" y="2120904"/>
                </a:cubicBezTo>
                <a:cubicBezTo>
                  <a:pt x="737753" y="2158452"/>
                  <a:pt x="501423" y="2028139"/>
                  <a:pt x="450623" y="1829356"/>
                </a:cubicBezTo>
                <a:cubicBezTo>
                  <a:pt x="399823" y="1630573"/>
                  <a:pt x="397614" y="1155704"/>
                  <a:pt x="410866" y="928208"/>
                </a:cubicBezTo>
                <a:cubicBezTo>
                  <a:pt x="424118" y="700712"/>
                  <a:pt x="536762" y="367199"/>
                  <a:pt x="530136" y="464382"/>
                </a:cubicBezTo>
                <a:cubicBezTo>
                  <a:pt x="523510" y="561565"/>
                  <a:pt x="437371" y="1385408"/>
                  <a:pt x="371110" y="1511304"/>
                </a:cubicBezTo>
                <a:cubicBezTo>
                  <a:pt x="304849" y="1637200"/>
                  <a:pt x="194415" y="1294852"/>
                  <a:pt x="132571" y="1219756"/>
                </a:cubicBezTo>
                <a:cubicBezTo>
                  <a:pt x="70727" y="1144660"/>
                  <a:pt x="-2160" y="1257304"/>
                  <a:pt x="49" y="1060730"/>
                </a:cubicBezTo>
                <a:cubicBezTo>
                  <a:pt x="2258" y="864156"/>
                  <a:pt x="170118" y="22643"/>
                  <a:pt x="172327" y="5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 1537">
            <a:extLst>
              <a:ext uri="{FF2B5EF4-FFF2-40B4-BE49-F238E27FC236}">
                <a16:creationId xmlns:a16="http://schemas.microsoft.com/office/drawing/2014/main" id="{4192B14C-2126-D1FE-1E90-B619CD3C55DF}"/>
              </a:ext>
            </a:extLst>
          </p:cNvPr>
          <p:cNvSpPr/>
          <p:nvPr/>
        </p:nvSpPr>
        <p:spPr>
          <a:xfrm>
            <a:off x="5705093" y="5431202"/>
            <a:ext cx="720595" cy="2490925"/>
          </a:xfrm>
          <a:custGeom>
            <a:avLst/>
            <a:gdLst>
              <a:gd name="connsiteX0" fmla="*/ 510177 w 720595"/>
              <a:gd name="connsiteY0" fmla="*/ 2189 h 2490925"/>
              <a:gd name="connsiteX1" fmla="*/ 59603 w 720595"/>
              <a:gd name="connsiteY1" fmla="*/ 1035859 h 2490925"/>
              <a:gd name="connsiteX2" fmla="*/ 669203 w 720595"/>
              <a:gd name="connsiteY2" fmla="*/ 2400833 h 2490925"/>
              <a:gd name="connsiteX3" fmla="*/ 616194 w 720595"/>
              <a:gd name="connsiteY3" fmla="*/ 2268311 h 2490925"/>
              <a:gd name="connsiteX4" fmla="*/ 46350 w 720595"/>
              <a:gd name="connsiteY4" fmla="*/ 1512937 h 2490925"/>
              <a:gd name="connsiteX5" fmla="*/ 86107 w 720595"/>
              <a:gd name="connsiteY5" fmla="*/ 1526189 h 2490925"/>
              <a:gd name="connsiteX6" fmla="*/ 19846 w 720595"/>
              <a:gd name="connsiteY6" fmla="*/ 784068 h 2490925"/>
              <a:gd name="connsiteX7" fmla="*/ 510177 w 720595"/>
              <a:gd name="connsiteY7" fmla="*/ 2189 h 249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0595" h="2490925">
                <a:moveTo>
                  <a:pt x="510177" y="2189"/>
                </a:moveTo>
                <a:cubicBezTo>
                  <a:pt x="516803" y="44154"/>
                  <a:pt x="33099" y="636085"/>
                  <a:pt x="59603" y="1035859"/>
                </a:cubicBezTo>
                <a:cubicBezTo>
                  <a:pt x="86107" y="1435633"/>
                  <a:pt x="576438" y="2195424"/>
                  <a:pt x="669203" y="2400833"/>
                </a:cubicBezTo>
                <a:cubicBezTo>
                  <a:pt x="761968" y="2606242"/>
                  <a:pt x="720003" y="2416294"/>
                  <a:pt x="616194" y="2268311"/>
                </a:cubicBezTo>
                <a:cubicBezTo>
                  <a:pt x="512385" y="2120328"/>
                  <a:pt x="134698" y="1636624"/>
                  <a:pt x="46350" y="1512937"/>
                </a:cubicBezTo>
                <a:cubicBezTo>
                  <a:pt x="-41998" y="1389250"/>
                  <a:pt x="90524" y="1647667"/>
                  <a:pt x="86107" y="1526189"/>
                </a:cubicBezTo>
                <a:cubicBezTo>
                  <a:pt x="81690" y="1404711"/>
                  <a:pt x="-48624" y="1035859"/>
                  <a:pt x="19846" y="784068"/>
                </a:cubicBezTo>
                <a:cubicBezTo>
                  <a:pt x="88316" y="532277"/>
                  <a:pt x="503551" y="-39776"/>
                  <a:pt x="510177" y="21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 1538">
            <a:extLst>
              <a:ext uri="{FF2B5EF4-FFF2-40B4-BE49-F238E27FC236}">
                <a16:creationId xmlns:a16="http://schemas.microsoft.com/office/drawing/2014/main" id="{DE269262-2EFE-9850-F802-6FAD10ED252B}"/>
              </a:ext>
            </a:extLst>
          </p:cNvPr>
          <p:cNvSpPr/>
          <p:nvPr/>
        </p:nvSpPr>
        <p:spPr>
          <a:xfrm>
            <a:off x="4411145" y="2958461"/>
            <a:ext cx="2124590" cy="2717420"/>
          </a:xfrm>
          <a:custGeom>
            <a:avLst/>
            <a:gdLst>
              <a:gd name="connsiteX0" fmla="*/ 134351 w 2124590"/>
              <a:gd name="connsiteY0" fmla="*/ 129296 h 2717420"/>
              <a:gd name="connsiteX1" fmla="*/ 187359 w 2124590"/>
              <a:gd name="connsiteY1" fmla="*/ 261817 h 2717420"/>
              <a:gd name="connsiteX2" fmla="*/ 2002907 w 2124590"/>
              <a:gd name="connsiteY2" fmla="*/ 2554443 h 2717420"/>
              <a:gd name="connsiteX3" fmla="*/ 1896890 w 2124590"/>
              <a:gd name="connsiteY3" fmla="*/ 2435174 h 2717420"/>
              <a:gd name="connsiteX4" fmla="*/ 1406559 w 2124590"/>
              <a:gd name="connsiteY4" fmla="*/ 1666548 h 2717420"/>
              <a:gd name="connsiteX5" fmla="*/ 1552333 w 2124590"/>
              <a:gd name="connsiteY5" fmla="*/ 1812322 h 2717420"/>
              <a:gd name="connsiteX6" fmla="*/ 863220 w 2124590"/>
              <a:gd name="connsiteY6" fmla="*/ 964182 h 2717420"/>
              <a:gd name="connsiteX7" fmla="*/ 134351 w 2124590"/>
              <a:gd name="connsiteY7" fmla="*/ 129296 h 271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4590" h="2717420">
                <a:moveTo>
                  <a:pt x="134351" y="129296"/>
                </a:moveTo>
                <a:cubicBezTo>
                  <a:pt x="21707" y="12235"/>
                  <a:pt x="-124067" y="-142374"/>
                  <a:pt x="187359" y="261817"/>
                </a:cubicBezTo>
                <a:cubicBezTo>
                  <a:pt x="498785" y="666008"/>
                  <a:pt x="1717985" y="2192217"/>
                  <a:pt x="2002907" y="2554443"/>
                </a:cubicBezTo>
                <a:cubicBezTo>
                  <a:pt x="2287829" y="2916669"/>
                  <a:pt x="1996281" y="2583156"/>
                  <a:pt x="1896890" y="2435174"/>
                </a:cubicBezTo>
                <a:cubicBezTo>
                  <a:pt x="1797499" y="2287192"/>
                  <a:pt x="1463985" y="1770357"/>
                  <a:pt x="1406559" y="1666548"/>
                </a:cubicBezTo>
                <a:cubicBezTo>
                  <a:pt x="1349133" y="1562739"/>
                  <a:pt x="1642889" y="1929383"/>
                  <a:pt x="1552333" y="1812322"/>
                </a:cubicBezTo>
                <a:cubicBezTo>
                  <a:pt x="1461777" y="1695261"/>
                  <a:pt x="1101759" y="1240269"/>
                  <a:pt x="863220" y="964182"/>
                </a:cubicBezTo>
                <a:cubicBezTo>
                  <a:pt x="624681" y="688095"/>
                  <a:pt x="246995" y="246357"/>
                  <a:pt x="134351" y="12929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 1539">
            <a:extLst>
              <a:ext uri="{FF2B5EF4-FFF2-40B4-BE49-F238E27FC236}">
                <a16:creationId xmlns:a16="http://schemas.microsoft.com/office/drawing/2014/main" id="{81D38654-8495-CFB4-936B-6BBF38AC42D1}"/>
              </a:ext>
            </a:extLst>
          </p:cNvPr>
          <p:cNvSpPr/>
          <p:nvPr/>
        </p:nvSpPr>
        <p:spPr>
          <a:xfrm>
            <a:off x="178885" y="1023395"/>
            <a:ext cx="9786322" cy="3425745"/>
          </a:xfrm>
          <a:custGeom>
            <a:avLst/>
            <a:gdLst>
              <a:gd name="connsiteX0" fmla="*/ 231932 w 9786322"/>
              <a:gd name="connsiteY0" fmla="*/ 10275 h 3425745"/>
              <a:gd name="connsiteX1" fmla="*/ 9442193 w 9786322"/>
              <a:gd name="connsiteY1" fmla="*/ 89788 h 3425745"/>
              <a:gd name="connsiteX2" fmla="*/ 7745915 w 9786322"/>
              <a:gd name="connsiteY2" fmla="*/ 209057 h 3425745"/>
              <a:gd name="connsiteX3" fmla="*/ 6977289 w 9786322"/>
              <a:gd name="connsiteY3" fmla="*/ 328327 h 3425745"/>
              <a:gd name="connsiteX4" fmla="*/ 8408524 w 9786322"/>
              <a:gd name="connsiteY4" fmla="*/ 951179 h 3425745"/>
              <a:gd name="connsiteX5" fmla="*/ 8580802 w 9786322"/>
              <a:gd name="connsiteY5" fmla="*/ 1004188 h 3425745"/>
              <a:gd name="connsiteX6" fmla="*/ 7838680 w 9786322"/>
              <a:gd name="connsiteY6" fmla="*/ 831909 h 3425745"/>
              <a:gd name="connsiteX7" fmla="*/ 6977289 w 9786322"/>
              <a:gd name="connsiteY7" fmla="*/ 818657 h 3425745"/>
              <a:gd name="connsiteX8" fmla="*/ 8726576 w 9786322"/>
              <a:gd name="connsiteY8" fmla="*/ 977683 h 3425745"/>
              <a:gd name="connsiteX9" fmla="*/ 9296419 w 9786322"/>
              <a:gd name="connsiteY9" fmla="*/ 1428257 h 3425745"/>
              <a:gd name="connsiteX10" fmla="*/ 8925358 w 9786322"/>
              <a:gd name="connsiteY10" fmla="*/ 1295735 h 3425745"/>
              <a:gd name="connsiteX11" fmla="*/ 7467619 w 9786322"/>
              <a:gd name="connsiteY11" fmla="*/ 1348744 h 3425745"/>
              <a:gd name="connsiteX12" fmla="*/ 6937532 w 9786322"/>
              <a:gd name="connsiteY12" fmla="*/ 1202970 h 3425745"/>
              <a:gd name="connsiteX13" fmla="*/ 6102645 w 9786322"/>
              <a:gd name="connsiteY13" fmla="*/ 394588 h 3425745"/>
              <a:gd name="connsiteX14" fmla="*/ 4485880 w 9786322"/>
              <a:gd name="connsiteY14" fmla="*/ 10275 h 3425745"/>
              <a:gd name="connsiteX15" fmla="*/ 5400280 w 9786322"/>
              <a:gd name="connsiteY15" fmla="*/ 222309 h 3425745"/>
              <a:gd name="connsiteX16" fmla="*/ 6314680 w 9786322"/>
              <a:gd name="connsiteY16" fmla="*/ 619875 h 3425745"/>
              <a:gd name="connsiteX17" fmla="*/ 5148489 w 9786322"/>
              <a:gd name="connsiteY17" fmla="*/ 553614 h 3425745"/>
              <a:gd name="connsiteX18" fmla="*/ 1663167 w 9786322"/>
              <a:gd name="connsiteY18" fmla="*/ 951179 h 3425745"/>
              <a:gd name="connsiteX19" fmla="*/ 3253428 w 9786322"/>
              <a:gd name="connsiteY19" fmla="*/ 686135 h 3425745"/>
              <a:gd name="connsiteX20" fmla="*/ 3531724 w 9786322"/>
              <a:gd name="connsiteY20" fmla="*/ 619875 h 3425745"/>
              <a:gd name="connsiteX21" fmla="*/ 2789602 w 9786322"/>
              <a:gd name="connsiteY21" fmla="*/ 1096953 h 3425745"/>
              <a:gd name="connsiteX22" fmla="*/ 2100489 w 9786322"/>
              <a:gd name="connsiteY22" fmla="*/ 1971596 h 3425745"/>
              <a:gd name="connsiteX23" fmla="*/ 1835445 w 9786322"/>
              <a:gd name="connsiteY23" fmla="*/ 3151040 h 3425745"/>
              <a:gd name="connsiteX24" fmla="*/ 2034228 w 9786322"/>
              <a:gd name="connsiteY24" fmla="*/ 2210135 h 3425745"/>
              <a:gd name="connsiteX25" fmla="*/ 2166750 w 9786322"/>
              <a:gd name="connsiteY25" fmla="*/ 1415005 h 3425745"/>
              <a:gd name="connsiteX26" fmla="*/ 2140245 w 9786322"/>
              <a:gd name="connsiteY26" fmla="*/ 1852327 h 3425745"/>
              <a:gd name="connsiteX27" fmla="*/ 2126993 w 9786322"/>
              <a:gd name="connsiteY27" fmla="*/ 2726970 h 3425745"/>
              <a:gd name="connsiteX28" fmla="*/ 2113741 w 9786322"/>
              <a:gd name="connsiteY28" fmla="*/ 2263144 h 3425745"/>
              <a:gd name="connsiteX29" fmla="*/ 2153498 w 9786322"/>
              <a:gd name="connsiteY29" fmla="*/ 1361996 h 3425745"/>
              <a:gd name="connsiteX30" fmla="*/ 2020976 w 9786322"/>
              <a:gd name="connsiteY30" fmla="*/ 1640292 h 3425745"/>
              <a:gd name="connsiteX31" fmla="*/ 1543898 w 9786322"/>
              <a:gd name="connsiteY31" fmla="*/ 1958344 h 3425745"/>
              <a:gd name="connsiteX32" fmla="*/ 1610158 w 9786322"/>
              <a:gd name="connsiteY32" fmla="*/ 3389579 h 3425745"/>
              <a:gd name="connsiteX33" fmla="*/ 1596906 w 9786322"/>
              <a:gd name="connsiteY33" fmla="*/ 2952257 h 3425745"/>
              <a:gd name="connsiteX34" fmla="*/ 1490889 w 9786322"/>
              <a:gd name="connsiteY34" fmla="*/ 2461927 h 3425745"/>
              <a:gd name="connsiteX35" fmla="*/ 1172837 w 9786322"/>
              <a:gd name="connsiteY35" fmla="*/ 977683 h 3425745"/>
              <a:gd name="connsiteX36" fmla="*/ 1186089 w 9786322"/>
              <a:gd name="connsiteY36" fmla="*/ 1361996 h 3425745"/>
              <a:gd name="connsiteX37" fmla="*/ 1133080 w 9786322"/>
              <a:gd name="connsiteY37" fmla="*/ 474101 h 3425745"/>
              <a:gd name="connsiteX38" fmla="*/ 3717254 w 9786322"/>
              <a:gd name="connsiteY38" fmla="*/ 474101 h 3425745"/>
              <a:gd name="connsiteX39" fmla="*/ 907793 w 9786322"/>
              <a:gd name="connsiteY39" fmla="*/ 513857 h 3425745"/>
              <a:gd name="connsiteX40" fmla="*/ 2617324 w 9786322"/>
              <a:gd name="connsiteY40" fmla="*/ 328327 h 3425745"/>
              <a:gd name="connsiteX41" fmla="*/ 231932 w 9786322"/>
              <a:gd name="connsiteY41" fmla="*/ 10275 h 342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786322" h="3425745">
                <a:moveTo>
                  <a:pt x="231932" y="10275"/>
                </a:moveTo>
                <a:cubicBezTo>
                  <a:pt x="1369410" y="-29482"/>
                  <a:pt x="8189863" y="56658"/>
                  <a:pt x="9442193" y="89788"/>
                </a:cubicBezTo>
                <a:cubicBezTo>
                  <a:pt x="10694523" y="122918"/>
                  <a:pt x="8156732" y="169301"/>
                  <a:pt x="7745915" y="209057"/>
                </a:cubicBezTo>
                <a:cubicBezTo>
                  <a:pt x="7335098" y="248813"/>
                  <a:pt x="6866854" y="204640"/>
                  <a:pt x="6977289" y="328327"/>
                </a:cubicBezTo>
                <a:cubicBezTo>
                  <a:pt x="7087724" y="452014"/>
                  <a:pt x="8141272" y="838536"/>
                  <a:pt x="8408524" y="951179"/>
                </a:cubicBezTo>
                <a:cubicBezTo>
                  <a:pt x="8675776" y="1063822"/>
                  <a:pt x="8675776" y="1024066"/>
                  <a:pt x="8580802" y="1004188"/>
                </a:cubicBezTo>
                <a:cubicBezTo>
                  <a:pt x="8485828" y="984310"/>
                  <a:pt x="8105932" y="862831"/>
                  <a:pt x="7838680" y="831909"/>
                </a:cubicBezTo>
                <a:cubicBezTo>
                  <a:pt x="7571428" y="800987"/>
                  <a:pt x="6829306" y="794361"/>
                  <a:pt x="6977289" y="818657"/>
                </a:cubicBezTo>
                <a:cubicBezTo>
                  <a:pt x="7125272" y="842953"/>
                  <a:pt x="8340054" y="876083"/>
                  <a:pt x="8726576" y="977683"/>
                </a:cubicBezTo>
                <a:cubicBezTo>
                  <a:pt x="9113098" y="1079283"/>
                  <a:pt x="9263289" y="1375248"/>
                  <a:pt x="9296419" y="1428257"/>
                </a:cubicBezTo>
                <a:cubicBezTo>
                  <a:pt x="9329549" y="1481266"/>
                  <a:pt x="9230158" y="1308987"/>
                  <a:pt x="8925358" y="1295735"/>
                </a:cubicBezTo>
                <a:cubicBezTo>
                  <a:pt x="8620558" y="1282483"/>
                  <a:pt x="7798923" y="1364205"/>
                  <a:pt x="7467619" y="1348744"/>
                </a:cubicBezTo>
                <a:cubicBezTo>
                  <a:pt x="7136315" y="1333283"/>
                  <a:pt x="7165027" y="1361996"/>
                  <a:pt x="6937532" y="1202970"/>
                </a:cubicBezTo>
                <a:cubicBezTo>
                  <a:pt x="6710037" y="1043944"/>
                  <a:pt x="6511254" y="593370"/>
                  <a:pt x="6102645" y="394588"/>
                </a:cubicBezTo>
                <a:cubicBezTo>
                  <a:pt x="5694036" y="195806"/>
                  <a:pt x="4602941" y="38988"/>
                  <a:pt x="4485880" y="10275"/>
                </a:cubicBezTo>
                <a:cubicBezTo>
                  <a:pt x="4368819" y="-18438"/>
                  <a:pt x="5095480" y="120709"/>
                  <a:pt x="5400280" y="222309"/>
                </a:cubicBezTo>
                <a:cubicBezTo>
                  <a:pt x="5705080" y="323909"/>
                  <a:pt x="6356645" y="564658"/>
                  <a:pt x="6314680" y="619875"/>
                </a:cubicBezTo>
                <a:cubicBezTo>
                  <a:pt x="6272715" y="675093"/>
                  <a:pt x="5923741" y="498397"/>
                  <a:pt x="5148489" y="553614"/>
                </a:cubicBezTo>
                <a:cubicBezTo>
                  <a:pt x="4373237" y="608831"/>
                  <a:pt x="1979010" y="929092"/>
                  <a:pt x="1663167" y="951179"/>
                </a:cubicBezTo>
                <a:cubicBezTo>
                  <a:pt x="1347324" y="973266"/>
                  <a:pt x="2942002" y="741352"/>
                  <a:pt x="3253428" y="686135"/>
                </a:cubicBezTo>
                <a:cubicBezTo>
                  <a:pt x="3564854" y="630918"/>
                  <a:pt x="3609028" y="551405"/>
                  <a:pt x="3531724" y="619875"/>
                </a:cubicBezTo>
                <a:cubicBezTo>
                  <a:pt x="3454420" y="688345"/>
                  <a:pt x="3028141" y="871666"/>
                  <a:pt x="2789602" y="1096953"/>
                </a:cubicBezTo>
                <a:cubicBezTo>
                  <a:pt x="2551063" y="1322240"/>
                  <a:pt x="2259515" y="1629248"/>
                  <a:pt x="2100489" y="1971596"/>
                </a:cubicBezTo>
                <a:cubicBezTo>
                  <a:pt x="1941463" y="2313944"/>
                  <a:pt x="1846488" y="3111284"/>
                  <a:pt x="1835445" y="3151040"/>
                </a:cubicBezTo>
                <a:cubicBezTo>
                  <a:pt x="1824402" y="3190796"/>
                  <a:pt x="1979011" y="2499474"/>
                  <a:pt x="2034228" y="2210135"/>
                </a:cubicBezTo>
                <a:cubicBezTo>
                  <a:pt x="2089446" y="1920796"/>
                  <a:pt x="2149080" y="1474640"/>
                  <a:pt x="2166750" y="1415005"/>
                </a:cubicBezTo>
                <a:cubicBezTo>
                  <a:pt x="2184420" y="1355370"/>
                  <a:pt x="2146871" y="1633666"/>
                  <a:pt x="2140245" y="1852327"/>
                </a:cubicBezTo>
                <a:cubicBezTo>
                  <a:pt x="2133619" y="2070988"/>
                  <a:pt x="2131410" y="2658501"/>
                  <a:pt x="2126993" y="2726970"/>
                </a:cubicBezTo>
                <a:cubicBezTo>
                  <a:pt x="2122576" y="2795439"/>
                  <a:pt x="2109324" y="2490640"/>
                  <a:pt x="2113741" y="2263144"/>
                </a:cubicBezTo>
                <a:cubicBezTo>
                  <a:pt x="2118158" y="2035648"/>
                  <a:pt x="2168959" y="1465805"/>
                  <a:pt x="2153498" y="1361996"/>
                </a:cubicBezTo>
                <a:cubicBezTo>
                  <a:pt x="2138037" y="1258187"/>
                  <a:pt x="2122576" y="1540901"/>
                  <a:pt x="2020976" y="1640292"/>
                </a:cubicBezTo>
                <a:cubicBezTo>
                  <a:pt x="1919376" y="1739683"/>
                  <a:pt x="1612368" y="1666796"/>
                  <a:pt x="1543898" y="1958344"/>
                </a:cubicBezTo>
                <a:cubicBezTo>
                  <a:pt x="1475428" y="2249892"/>
                  <a:pt x="1601323" y="3223927"/>
                  <a:pt x="1610158" y="3389579"/>
                </a:cubicBezTo>
                <a:cubicBezTo>
                  <a:pt x="1618993" y="3555231"/>
                  <a:pt x="1616784" y="3106866"/>
                  <a:pt x="1596906" y="2952257"/>
                </a:cubicBezTo>
                <a:cubicBezTo>
                  <a:pt x="1577028" y="2797648"/>
                  <a:pt x="1561567" y="2791023"/>
                  <a:pt x="1490889" y="2461927"/>
                </a:cubicBezTo>
                <a:cubicBezTo>
                  <a:pt x="1420211" y="2132831"/>
                  <a:pt x="1223637" y="1161005"/>
                  <a:pt x="1172837" y="977683"/>
                </a:cubicBezTo>
                <a:cubicBezTo>
                  <a:pt x="1122037" y="794361"/>
                  <a:pt x="1192715" y="1445926"/>
                  <a:pt x="1186089" y="1361996"/>
                </a:cubicBezTo>
                <a:cubicBezTo>
                  <a:pt x="1179463" y="1278066"/>
                  <a:pt x="711219" y="622084"/>
                  <a:pt x="1133080" y="474101"/>
                </a:cubicBezTo>
                <a:cubicBezTo>
                  <a:pt x="1554941" y="326119"/>
                  <a:pt x="3754802" y="467475"/>
                  <a:pt x="3717254" y="474101"/>
                </a:cubicBezTo>
                <a:cubicBezTo>
                  <a:pt x="3679706" y="480727"/>
                  <a:pt x="1091115" y="538153"/>
                  <a:pt x="907793" y="513857"/>
                </a:cubicBezTo>
                <a:cubicBezTo>
                  <a:pt x="724471" y="489561"/>
                  <a:pt x="2729968" y="412257"/>
                  <a:pt x="2617324" y="328327"/>
                </a:cubicBezTo>
                <a:cubicBezTo>
                  <a:pt x="2504681" y="244397"/>
                  <a:pt x="-905546" y="50032"/>
                  <a:pt x="231932" y="1027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 1540">
            <a:extLst>
              <a:ext uri="{FF2B5EF4-FFF2-40B4-BE49-F238E27FC236}">
                <a16:creationId xmlns:a16="http://schemas.microsoft.com/office/drawing/2014/main" id="{CD97A1A3-F1C4-D21B-B37B-CD039B2D6FA3}"/>
              </a:ext>
            </a:extLst>
          </p:cNvPr>
          <p:cNvSpPr/>
          <p:nvPr/>
        </p:nvSpPr>
        <p:spPr>
          <a:xfrm>
            <a:off x="436976" y="1438956"/>
            <a:ext cx="2229266" cy="6374939"/>
          </a:xfrm>
          <a:custGeom>
            <a:avLst/>
            <a:gdLst>
              <a:gd name="connsiteX0" fmla="*/ 2226711 w 2229266"/>
              <a:gd name="connsiteY0" fmla="*/ 1171722 h 6374939"/>
              <a:gd name="connsiteX1" fmla="*/ 1683372 w 2229266"/>
              <a:gd name="connsiteY1" fmla="*/ 2390922 h 6374939"/>
              <a:gd name="connsiteX2" fmla="*/ 1338815 w 2229266"/>
              <a:gd name="connsiteY2" fmla="*/ 3649879 h 6374939"/>
              <a:gd name="connsiteX3" fmla="*/ 1484589 w 2229266"/>
              <a:gd name="connsiteY3" fmla="*/ 3186053 h 6374939"/>
              <a:gd name="connsiteX4" fmla="*/ 1537598 w 2229266"/>
              <a:gd name="connsiteY4" fmla="*/ 1648801 h 6374939"/>
              <a:gd name="connsiteX5" fmla="*/ 1484589 w 2229266"/>
              <a:gd name="connsiteY5" fmla="*/ 2231896 h 6374939"/>
              <a:gd name="connsiteX6" fmla="*/ 1312311 w 2229266"/>
              <a:gd name="connsiteY6" fmla="*/ 3424592 h 6374939"/>
              <a:gd name="connsiteX7" fmla="*/ 1378572 w 2229266"/>
              <a:gd name="connsiteY7" fmla="*/ 5081114 h 6374939"/>
              <a:gd name="connsiteX8" fmla="*/ 1391824 w 2229266"/>
              <a:gd name="connsiteY8" fmla="*/ 4670296 h 6374939"/>
              <a:gd name="connsiteX9" fmla="*/ 1060520 w 2229266"/>
              <a:gd name="connsiteY9" fmla="*/ 2921009 h 6374939"/>
              <a:gd name="connsiteX10" fmla="*/ 1338815 w 2229266"/>
              <a:gd name="connsiteY10" fmla="*/ 4140209 h 6374939"/>
              <a:gd name="connsiteX11" fmla="*/ 1391824 w 2229266"/>
              <a:gd name="connsiteY11" fmla="*/ 5862992 h 6374939"/>
              <a:gd name="connsiteX12" fmla="*/ 1656867 w 2229266"/>
              <a:gd name="connsiteY12" fmla="*/ 6366574 h 6374939"/>
              <a:gd name="connsiteX13" fmla="*/ 1484589 w 2229266"/>
              <a:gd name="connsiteY13" fmla="*/ 5969009 h 6374939"/>
              <a:gd name="connsiteX14" fmla="*/ 556937 w 2229266"/>
              <a:gd name="connsiteY14" fmla="*/ 3689635 h 6374939"/>
              <a:gd name="connsiteX15" fmla="*/ 556937 w 2229266"/>
              <a:gd name="connsiteY15" fmla="*/ 3875166 h 6374939"/>
              <a:gd name="connsiteX16" fmla="*/ 782224 w 2229266"/>
              <a:gd name="connsiteY16" fmla="*/ 4206470 h 6374939"/>
              <a:gd name="connsiteX17" fmla="*/ 715963 w 2229266"/>
              <a:gd name="connsiteY17" fmla="*/ 4325740 h 6374939"/>
              <a:gd name="connsiteX18" fmla="*/ 119615 w 2229266"/>
              <a:gd name="connsiteY18" fmla="*/ 5372661 h 6374939"/>
              <a:gd name="connsiteX19" fmla="*/ 185876 w 2229266"/>
              <a:gd name="connsiteY19" fmla="*/ 5995514 h 6374939"/>
              <a:gd name="connsiteX20" fmla="*/ 146120 w 2229266"/>
              <a:gd name="connsiteY20" fmla="*/ 5438922 h 6374939"/>
              <a:gd name="connsiteX21" fmla="*/ 185876 w 2229266"/>
              <a:gd name="connsiteY21" fmla="*/ 4736557 h 6374939"/>
              <a:gd name="connsiteX22" fmla="*/ 40102 w 2229266"/>
              <a:gd name="connsiteY22" fmla="*/ 1648801 h 6374939"/>
              <a:gd name="connsiteX23" fmla="*/ 53354 w 2229266"/>
              <a:gd name="connsiteY23" fmla="*/ 1688557 h 6374939"/>
              <a:gd name="connsiteX24" fmla="*/ 93111 w 2229266"/>
              <a:gd name="connsiteY24" fmla="*/ 654887 h 6374939"/>
              <a:gd name="connsiteX25" fmla="*/ 346 w 2229266"/>
              <a:gd name="connsiteY25" fmla="*/ 18783 h 6374939"/>
              <a:gd name="connsiteX26" fmla="*/ 132867 w 2229266"/>
              <a:gd name="connsiteY26" fmla="*/ 641635 h 6374939"/>
              <a:gd name="connsiteX27" fmla="*/ 556937 w 2229266"/>
              <a:gd name="connsiteY27" fmla="*/ 1529531 h 6374939"/>
              <a:gd name="connsiteX28" fmla="*/ 715963 w 2229266"/>
              <a:gd name="connsiteY28" fmla="*/ 85044 h 6374939"/>
              <a:gd name="connsiteX29" fmla="*/ 715963 w 2229266"/>
              <a:gd name="connsiteY29" fmla="*/ 336835 h 6374939"/>
              <a:gd name="connsiteX30" fmla="*/ 795476 w 2229266"/>
              <a:gd name="connsiteY30" fmla="*/ 1728314 h 6374939"/>
              <a:gd name="connsiteX31" fmla="*/ 1391824 w 2229266"/>
              <a:gd name="connsiteY31" fmla="*/ 827166 h 6374939"/>
              <a:gd name="connsiteX32" fmla="*/ 1299059 w 2229266"/>
              <a:gd name="connsiteY32" fmla="*/ 1980105 h 6374939"/>
              <a:gd name="connsiteX33" fmla="*/ 2133946 w 2229266"/>
              <a:gd name="connsiteY33" fmla="*/ 853670 h 6374939"/>
              <a:gd name="connsiteX34" fmla="*/ 1497841 w 2229266"/>
              <a:gd name="connsiteY34" fmla="*/ 1662053 h 6374939"/>
              <a:gd name="connsiteX35" fmla="*/ 1444833 w 2229266"/>
              <a:gd name="connsiteY35" fmla="*/ 2125879 h 6374939"/>
              <a:gd name="connsiteX36" fmla="*/ 2226711 w 2229266"/>
              <a:gd name="connsiteY36" fmla="*/ 1171722 h 637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29266" h="6374939">
                <a:moveTo>
                  <a:pt x="2226711" y="1171722"/>
                </a:moveTo>
                <a:cubicBezTo>
                  <a:pt x="2266468" y="1215896"/>
                  <a:pt x="1831355" y="1977896"/>
                  <a:pt x="1683372" y="2390922"/>
                </a:cubicBezTo>
                <a:cubicBezTo>
                  <a:pt x="1535389" y="2803948"/>
                  <a:pt x="1371945" y="3517357"/>
                  <a:pt x="1338815" y="3649879"/>
                </a:cubicBezTo>
                <a:cubicBezTo>
                  <a:pt x="1305685" y="3782401"/>
                  <a:pt x="1451459" y="3519566"/>
                  <a:pt x="1484589" y="3186053"/>
                </a:cubicBezTo>
                <a:cubicBezTo>
                  <a:pt x="1517719" y="2852540"/>
                  <a:pt x="1537598" y="1807827"/>
                  <a:pt x="1537598" y="1648801"/>
                </a:cubicBezTo>
                <a:cubicBezTo>
                  <a:pt x="1537598" y="1489775"/>
                  <a:pt x="1522137" y="1935931"/>
                  <a:pt x="1484589" y="2231896"/>
                </a:cubicBezTo>
                <a:cubicBezTo>
                  <a:pt x="1447041" y="2527861"/>
                  <a:pt x="1329980" y="2949722"/>
                  <a:pt x="1312311" y="3424592"/>
                </a:cubicBezTo>
                <a:cubicBezTo>
                  <a:pt x="1294642" y="3899462"/>
                  <a:pt x="1365320" y="4873497"/>
                  <a:pt x="1378572" y="5081114"/>
                </a:cubicBezTo>
                <a:cubicBezTo>
                  <a:pt x="1391824" y="5288731"/>
                  <a:pt x="1444833" y="5030314"/>
                  <a:pt x="1391824" y="4670296"/>
                </a:cubicBezTo>
                <a:cubicBezTo>
                  <a:pt x="1338815" y="4310278"/>
                  <a:pt x="1069355" y="3009357"/>
                  <a:pt x="1060520" y="2921009"/>
                </a:cubicBezTo>
                <a:cubicBezTo>
                  <a:pt x="1051685" y="2832661"/>
                  <a:pt x="1283598" y="3649878"/>
                  <a:pt x="1338815" y="4140209"/>
                </a:cubicBezTo>
                <a:cubicBezTo>
                  <a:pt x="1394032" y="4630540"/>
                  <a:pt x="1338815" y="5491931"/>
                  <a:pt x="1391824" y="5862992"/>
                </a:cubicBezTo>
                <a:cubicBezTo>
                  <a:pt x="1444833" y="6234053"/>
                  <a:pt x="1641406" y="6348905"/>
                  <a:pt x="1656867" y="6366574"/>
                </a:cubicBezTo>
                <a:cubicBezTo>
                  <a:pt x="1672328" y="6384243"/>
                  <a:pt x="1667911" y="6415166"/>
                  <a:pt x="1484589" y="5969009"/>
                </a:cubicBezTo>
                <a:cubicBezTo>
                  <a:pt x="1301267" y="5522852"/>
                  <a:pt x="711546" y="4038609"/>
                  <a:pt x="556937" y="3689635"/>
                </a:cubicBezTo>
                <a:cubicBezTo>
                  <a:pt x="402328" y="3340661"/>
                  <a:pt x="519389" y="3789027"/>
                  <a:pt x="556937" y="3875166"/>
                </a:cubicBezTo>
                <a:cubicBezTo>
                  <a:pt x="594485" y="3961305"/>
                  <a:pt x="755720" y="4131374"/>
                  <a:pt x="782224" y="4206470"/>
                </a:cubicBezTo>
                <a:cubicBezTo>
                  <a:pt x="808728" y="4281566"/>
                  <a:pt x="715963" y="4325740"/>
                  <a:pt x="715963" y="4325740"/>
                </a:cubicBezTo>
                <a:cubicBezTo>
                  <a:pt x="605528" y="4520105"/>
                  <a:pt x="207963" y="5094365"/>
                  <a:pt x="119615" y="5372661"/>
                </a:cubicBezTo>
                <a:cubicBezTo>
                  <a:pt x="31267" y="5650957"/>
                  <a:pt x="181459" y="5984471"/>
                  <a:pt x="185876" y="5995514"/>
                </a:cubicBezTo>
                <a:cubicBezTo>
                  <a:pt x="190293" y="6006557"/>
                  <a:pt x="146120" y="5648748"/>
                  <a:pt x="146120" y="5438922"/>
                </a:cubicBezTo>
                <a:cubicBezTo>
                  <a:pt x="146120" y="5229096"/>
                  <a:pt x="203546" y="5368244"/>
                  <a:pt x="185876" y="4736557"/>
                </a:cubicBezTo>
                <a:cubicBezTo>
                  <a:pt x="168206" y="4104870"/>
                  <a:pt x="62189" y="2156801"/>
                  <a:pt x="40102" y="1648801"/>
                </a:cubicBezTo>
                <a:cubicBezTo>
                  <a:pt x="18015" y="1140801"/>
                  <a:pt x="44519" y="1854209"/>
                  <a:pt x="53354" y="1688557"/>
                </a:cubicBezTo>
                <a:cubicBezTo>
                  <a:pt x="62189" y="1522905"/>
                  <a:pt x="101946" y="933183"/>
                  <a:pt x="93111" y="654887"/>
                </a:cubicBezTo>
                <a:cubicBezTo>
                  <a:pt x="84276" y="376591"/>
                  <a:pt x="-6280" y="20992"/>
                  <a:pt x="346" y="18783"/>
                </a:cubicBezTo>
                <a:cubicBezTo>
                  <a:pt x="6972" y="16574"/>
                  <a:pt x="40102" y="389844"/>
                  <a:pt x="132867" y="641635"/>
                </a:cubicBezTo>
                <a:cubicBezTo>
                  <a:pt x="225632" y="893426"/>
                  <a:pt x="459754" y="1622296"/>
                  <a:pt x="556937" y="1529531"/>
                </a:cubicBezTo>
                <a:cubicBezTo>
                  <a:pt x="654120" y="1436766"/>
                  <a:pt x="689459" y="283827"/>
                  <a:pt x="715963" y="85044"/>
                </a:cubicBezTo>
                <a:cubicBezTo>
                  <a:pt x="742467" y="-113739"/>
                  <a:pt x="702711" y="62957"/>
                  <a:pt x="715963" y="336835"/>
                </a:cubicBezTo>
                <a:cubicBezTo>
                  <a:pt x="729215" y="610713"/>
                  <a:pt x="682833" y="1646592"/>
                  <a:pt x="795476" y="1728314"/>
                </a:cubicBezTo>
                <a:cubicBezTo>
                  <a:pt x="908119" y="1810036"/>
                  <a:pt x="1307894" y="785201"/>
                  <a:pt x="1391824" y="827166"/>
                </a:cubicBezTo>
                <a:cubicBezTo>
                  <a:pt x="1475754" y="869131"/>
                  <a:pt x="1175372" y="1975688"/>
                  <a:pt x="1299059" y="1980105"/>
                </a:cubicBezTo>
                <a:cubicBezTo>
                  <a:pt x="1422746" y="1984522"/>
                  <a:pt x="2100816" y="906679"/>
                  <a:pt x="2133946" y="853670"/>
                </a:cubicBezTo>
                <a:cubicBezTo>
                  <a:pt x="2167076" y="800661"/>
                  <a:pt x="1612693" y="1450018"/>
                  <a:pt x="1497841" y="1662053"/>
                </a:cubicBezTo>
                <a:cubicBezTo>
                  <a:pt x="1382989" y="1874088"/>
                  <a:pt x="1321146" y="2203183"/>
                  <a:pt x="1444833" y="2125879"/>
                </a:cubicBezTo>
                <a:cubicBezTo>
                  <a:pt x="1568520" y="2048575"/>
                  <a:pt x="2186954" y="1127548"/>
                  <a:pt x="2226711" y="11717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 1541">
            <a:extLst>
              <a:ext uri="{FF2B5EF4-FFF2-40B4-BE49-F238E27FC236}">
                <a16:creationId xmlns:a16="http://schemas.microsoft.com/office/drawing/2014/main" id="{11A719F2-AA94-832E-4151-DB712A90BD0A}"/>
              </a:ext>
            </a:extLst>
          </p:cNvPr>
          <p:cNvSpPr/>
          <p:nvPr/>
        </p:nvSpPr>
        <p:spPr>
          <a:xfrm>
            <a:off x="379023" y="5187479"/>
            <a:ext cx="3148821" cy="5480759"/>
          </a:xfrm>
          <a:custGeom>
            <a:avLst/>
            <a:gdLst>
              <a:gd name="connsiteX0" fmla="*/ 972699 w 3148821"/>
              <a:gd name="connsiteY0" fmla="*/ 696486 h 5480759"/>
              <a:gd name="connsiteX1" fmla="*/ 1661812 w 3148821"/>
              <a:gd name="connsiteY1" fmla="*/ 2021704 h 5480759"/>
              <a:gd name="connsiteX2" fmla="*/ 1516038 w 3148821"/>
              <a:gd name="connsiteY2" fmla="*/ 3015617 h 5480759"/>
              <a:gd name="connsiteX3" fmla="*/ 1648560 w 3148821"/>
              <a:gd name="connsiteY3" fmla="*/ 2419269 h 5480759"/>
              <a:gd name="connsiteX4" fmla="*/ 1741325 w 3148821"/>
              <a:gd name="connsiteY4" fmla="*/ 1928938 h 5480759"/>
              <a:gd name="connsiteX5" fmla="*/ 1754577 w 3148821"/>
              <a:gd name="connsiteY5" fmla="*/ 2379512 h 5480759"/>
              <a:gd name="connsiteX6" fmla="*/ 2046125 w 3148821"/>
              <a:gd name="connsiteY6" fmla="*/ 3161391 h 5480759"/>
              <a:gd name="connsiteX7" fmla="*/ 1847342 w 3148821"/>
              <a:gd name="connsiteY7" fmla="*/ 2684312 h 5480759"/>
              <a:gd name="connsiteX8" fmla="*/ 1820838 w 3148821"/>
              <a:gd name="connsiteY8" fmla="*/ 2525286 h 5480759"/>
              <a:gd name="connsiteX9" fmla="*/ 2443690 w 3148821"/>
              <a:gd name="connsiteY9" fmla="*/ 3121634 h 5480759"/>
              <a:gd name="connsiteX10" fmla="*/ 2337673 w 3148821"/>
              <a:gd name="connsiteY10" fmla="*/ 2750573 h 5480759"/>
              <a:gd name="connsiteX11" fmla="*/ 2562960 w 3148821"/>
              <a:gd name="connsiteY11" fmla="*/ 2949356 h 5480759"/>
              <a:gd name="connsiteX12" fmla="*/ 2456942 w 3148821"/>
              <a:gd name="connsiteY12" fmla="*/ 2618051 h 5480759"/>
              <a:gd name="connsiteX13" fmla="*/ 2642473 w 3148821"/>
              <a:gd name="connsiteY13" fmla="*/ 2326504 h 5480759"/>
              <a:gd name="connsiteX14" fmla="*/ 2549707 w 3148821"/>
              <a:gd name="connsiteY14" fmla="*/ 2618051 h 5480759"/>
              <a:gd name="connsiteX15" fmla="*/ 2576212 w 3148821"/>
              <a:gd name="connsiteY15" fmla="*/ 3174643 h 5480759"/>
              <a:gd name="connsiteX16" fmla="*/ 2907516 w 3148821"/>
              <a:gd name="connsiteY16" fmla="*/ 3187895 h 5480759"/>
              <a:gd name="connsiteX17" fmla="*/ 3146055 w 3148821"/>
              <a:gd name="connsiteY17" fmla="*/ 3042121 h 5480759"/>
              <a:gd name="connsiteX18" fmla="*/ 3040038 w 3148821"/>
              <a:gd name="connsiteY18" fmla="*/ 3121634 h 5480759"/>
              <a:gd name="connsiteX19" fmla="*/ 3079794 w 3148821"/>
              <a:gd name="connsiteY19" fmla="*/ 3307164 h 5480759"/>
              <a:gd name="connsiteX20" fmla="*/ 2364177 w 3148821"/>
              <a:gd name="connsiteY20" fmla="*/ 3505947 h 5480759"/>
              <a:gd name="connsiteX21" fmla="*/ 455864 w 3148821"/>
              <a:gd name="connsiteY21" fmla="*/ 4645634 h 5480759"/>
              <a:gd name="connsiteX22" fmla="*/ 1794334 w 3148821"/>
              <a:gd name="connsiteY22" fmla="*/ 4036034 h 5480759"/>
              <a:gd name="connsiteX23" fmla="*/ 2258160 w 3148821"/>
              <a:gd name="connsiteY23" fmla="*/ 4009530 h 5480759"/>
              <a:gd name="connsiteX24" fmla="*/ 985951 w 3148821"/>
              <a:gd name="connsiteY24" fmla="*/ 4354086 h 5480759"/>
              <a:gd name="connsiteX25" fmla="*/ 349847 w 3148821"/>
              <a:gd name="connsiteY25" fmla="*/ 4910678 h 5480759"/>
              <a:gd name="connsiteX26" fmla="*/ 614890 w 3148821"/>
              <a:gd name="connsiteY26" fmla="*/ 4897425 h 5480759"/>
              <a:gd name="connsiteX27" fmla="*/ 323342 w 3148821"/>
              <a:gd name="connsiteY27" fmla="*/ 5096208 h 5480759"/>
              <a:gd name="connsiteX28" fmla="*/ 5290 w 3148821"/>
              <a:gd name="connsiteY28" fmla="*/ 5480521 h 5480759"/>
              <a:gd name="connsiteX29" fmla="*/ 124560 w 3148821"/>
              <a:gd name="connsiteY29" fmla="*/ 5149217 h 5480759"/>
              <a:gd name="connsiteX30" fmla="*/ 124560 w 3148821"/>
              <a:gd name="connsiteY30" fmla="*/ 4870921 h 5480759"/>
              <a:gd name="connsiteX31" fmla="*/ 243829 w 3148821"/>
              <a:gd name="connsiteY31" fmla="*/ 206156 h 5480759"/>
              <a:gd name="connsiteX32" fmla="*/ 243829 w 3148821"/>
              <a:gd name="connsiteY32" fmla="*/ 974782 h 5480759"/>
              <a:gd name="connsiteX33" fmla="*/ 495620 w 3148821"/>
              <a:gd name="connsiteY33" fmla="*/ 2353008 h 5480759"/>
              <a:gd name="connsiteX34" fmla="*/ 442612 w 3148821"/>
              <a:gd name="connsiteY34" fmla="*/ 656730 h 5480759"/>
              <a:gd name="connsiteX35" fmla="*/ 813673 w 3148821"/>
              <a:gd name="connsiteY35" fmla="*/ 1809669 h 5480759"/>
              <a:gd name="connsiteX36" fmla="*/ 932942 w 3148821"/>
              <a:gd name="connsiteY36" fmla="*/ 1597634 h 5480759"/>
              <a:gd name="connsiteX37" fmla="*/ 1118473 w 3148821"/>
              <a:gd name="connsiteY37" fmla="*/ 1730156 h 5480759"/>
              <a:gd name="connsiteX38" fmla="*/ 1250994 w 3148821"/>
              <a:gd name="connsiteY38" fmla="*/ 1968695 h 5480759"/>
              <a:gd name="connsiteX39" fmla="*/ 1330507 w 3148821"/>
              <a:gd name="connsiteY39" fmla="*/ 1730156 h 5480759"/>
              <a:gd name="connsiteX40" fmla="*/ 972699 w 3148821"/>
              <a:gd name="connsiteY40" fmla="*/ 696486 h 548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148821" h="5480759">
                <a:moveTo>
                  <a:pt x="972699" y="696486"/>
                </a:moveTo>
                <a:cubicBezTo>
                  <a:pt x="1027916" y="745077"/>
                  <a:pt x="1571256" y="1635182"/>
                  <a:pt x="1661812" y="2021704"/>
                </a:cubicBezTo>
                <a:cubicBezTo>
                  <a:pt x="1752369" y="2408226"/>
                  <a:pt x="1518247" y="2949356"/>
                  <a:pt x="1516038" y="3015617"/>
                </a:cubicBezTo>
                <a:cubicBezTo>
                  <a:pt x="1513829" y="3081878"/>
                  <a:pt x="1611012" y="2600382"/>
                  <a:pt x="1648560" y="2419269"/>
                </a:cubicBezTo>
                <a:cubicBezTo>
                  <a:pt x="1686108" y="2238156"/>
                  <a:pt x="1723655" y="1935564"/>
                  <a:pt x="1741325" y="1928938"/>
                </a:cubicBezTo>
                <a:cubicBezTo>
                  <a:pt x="1758995" y="1922312"/>
                  <a:pt x="1703777" y="2174103"/>
                  <a:pt x="1754577" y="2379512"/>
                </a:cubicBezTo>
                <a:cubicBezTo>
                  <a:pt x="1805377" y="2584921"/>
                  <a:pt x="2030664" y="3110591"/>
                  <a:pt x="2046125" y="3161391"/>
                </a:cubicBezTo>
                <a:cubicBezTo>
                  <a:pt x="2061586" y="3212191"/>
                  <a:pt x="1884890" y="2790330"/>
                  <a:pt x="1847342" y="2684312"/>
                </a:cubicBezTo>
                <a:cubicBezTo>
                  <a:pt x="1809794" y="2578295"/>
                  <a:pt x="1721447" y="2452399"/>
                  <a:pt x="1820838" y="2525286"/>
                </a:cubicBezTo>
                <a:cubicBezTo>
                  <a:pt x="1920229" y="2598173"/>
                  <a:pt x="2357551" y="3084086"/>
                  <a:pt x="2443690" y="3121634"/>
                </a:cubicBezTo>
                <a:cubicBezTo>
                  <a:pt x="2529829" y="3159182"/>
                  <a:pt x="2317795" y="2779286"/>
                  <a:pt x="2337673" y="2750573"/>
                </a:cubicBezTo>
                <a:cubicBezTo>
                  <a:pt x="2357551" y="2721860"/>
                  <a:pt x="2543082" y="2971443"/>
                  <a:pt x="2562960" y="2949356"/>
                </a:cubicBezTo>
                <a:cubicBezTo>
                  <a:pt x="2582838" y="2927269"/>
                  <a:pt x="2443690" y="2721860"/>
                  <a:pt x="2456942" y="2618051"/>
                </a:cubicBezTo>
                <a:cubicBezTo>
                  <a:pt x="2470194" y="2514242"/>
                  <a:pt x="2627012" y="2326504"/>
                  <a:pt x="2642473" y="2326504"/>
                </a:cubicBezTo>
                <a:cubicBezTo>
                  <a:pt x="2657934" y="2326504"/>
                  <a:pt x="2560750" y="2476695"/>
                  <a:pt x="2549707" y="2618051"/>
                </a:cubicBezTo>
                <a:cubicBezTo>
                  <a:pt x="2538664" y="2759407"/>
                  <a:pt x="2516577" y="3079669"/>
                  <a:pt x="2576212" y="3174643"/>
                </a:cubicBezTo>
                <a:cubicBezTo>
                  <a:pt x="2635847" y="3269617"/>
                  <a:pt x="2812542" y="3209982"/>
                  <a:pt x="2907516" y="3187895"/>
                </a:cubicBezTo>
                <a:cubicBezTo>
                  <a:pt x="3002490" y="3165808"/>
                  <a:pt x="3123968" y="3053164"/>
                  <a:pt x="3146055" y="3042121"/>
                </a:cubicBezTo>
                <a:cubicBezTo>
                  <a:pt x="3168142" y="3031078"/>
                  <a:pt x="3051081" y="3077460"/>
                  <a:pt x="3040038" y="3121634"/>
                </a:cubicBezTo>
                <a:cubicBezTo>
                  <a:pt x="3028995" y="3165808"/>
                  <a:pt x="3192437" y="3243112"/>
                  <a:pt x="3079794" y="3307164"/>
                </a:cubicBezTo>
                <a:cubicBezTo>
                  <a:pt x="2967151" y="3371216"/>
                  <a:pt x="2801499" y="3282869"/>
                  <a:pt x="2364177" y="3505947"/>
                </a:cubicBezTo>
                <a:cubicBezTo>
                  <a:pt x="1926855" y="3729025"/>
                  <a:pt x="550838" y="4557286"/>
                  <a:pt x="455864" y="4645634"/>
                </a:cubicBezTo>
                <a:cubicBezTo>
                  <a:pt x="360890" y="4733982"/>
                  <a:pt x="1493951" y="4142051"/>
                  <a:pt x="1794334" y="4036034"/>
                </a:cubicBezTo>
                <a:cubicBezTo>
                  <a:pt x="2094717" y="3930017"/>
                  <a:pt x="2392891" y="3956521"/>
                  <a:pt x="2258160" y="4009530"/>
                </a:cubicBezTo>
                <a:cubicBezTo>
                  <a:pt x="2123429" y="4062539"/>
                  <a:pt x="1304003" y="4203895"/>
                  <a:pt x="985951" y="4354086"/>
                </a:cubicBezTo>
                <a:cubicBezTo>
                  <a:pt x="667899" y="4504277"/>
                  <a:pt x="411690" y="4820122"/>
                  <a:pt x="349847" y="4910678"/>
                </a:cubicBezTo>
                <a:cubicBezTo>
                  <a:pt x="288004" y="5001234"/>
                  <a:pt x="619307" y="4866503"/>
                  <a:pt x="614890" y="4897425"/>
                </a:cubicBezTo>
                <a:cubicBezTo>
                  <a:pt x="610473" y="4928347"/>
                  <a:pt x="424942" y="4999025"/>
                  <a:pt x="323342" y="5096208"/>
                </a:cubicBezTo>
                <a:cubicBezTo>
                  <a:pt x="221742" y="5193391"/>
                  <a:pt x="38420" y="5471686"/>
                  <a:pt x="5290" y="5480521"/>
                </a:cubicBezTo>
                <a:cubicBezTo>
                  <a:pt x="-27840" y="5489356"/>
                  <a:pt x="104682" y="5250817"/>
                  <a:pt x="124560" y="5149217"/>
                </a:cubicBezTo>
                <a:cubicBezTo>
                  <a:pt x="144438" y="5047617"/>
                  <a:pt x="104682" y="5694764"/>
                  <a:pt x="124560" y="4870921"/>
                </a:cubicBezTo>
                <a:cubicBezTo>
                  <a:pt x="144438" y="4047078"/>
                  <a:pt x="223951" y="855512"/>
                  <a:pt x="243829" y="206156"/>
                </a:cubicBezTo>
                <a:cubicBezTo>
                  <a:pt x="263707" y="-443200"/>
                  <a:pt x="201864" y="616973"/>
                  <a:pt x="243829" y="974782"/>
                </a:cubicBezTo>
                <a:cubicBezTo>
                  <a:pt x="285794" y="1332591"/>
                  <a:pt x="462489" y="2406017"/>
                  <a:pt x="495620" y="2353008"/>
                </a:cubicBezTo>
                <a:cubicBezTo>
                  <a:pt x="528750" y="2299999"/>
                  <a:pt x="389603" y="747286"/>
                  <a:pt x="442612" y="656730"/>
                </a:cubicBezTo>
                <a:cubicBezTo>
                  <a:pt x="495621" y="566174"/>
                  <a:pt x="731951" y="1652852"/>
                  <a:pt x="813673" y="1809669"/>
                </a:cubicBezTo>
                <a:cubicBezTo>
                  <a:pt x="895395" y="1966486"/>
                  <a:pt x="882142" y="1610886"/>
                  <a:pt x="932942" y="1597634"/>
                </a:cubicBezTo>
                <a:cubicBezTo>
                  <a:pt x="983742" y="1584382"/>
                  <a:pt x="1065464" y="1668312"/>
                  <a:pt x="1118473" y="1730156"/>
                </a:cubicBezTo>
                <a:cubicBezTo>
                  <a:pt x="1171482" y="1792000"/>
                  <a:pt x="1215655" y="1968695"/>
                  <a:pt x="1250994" y="1968695"/>
                </a:cubicBezTo>
                <a:cubicBezTo>
                  <a:pt x="1286333" y="1968695"/>
                  <a:pt x="1376890" y="1942191"/>
                  <a:pt x="1330507" y="1730156"/>
                </a:cubicBezTo>
                <a:cubicBezTo>
                  <a:pt x="1284125" y="1518121"/>
                  <a:pt x="917482" y="647895"/>
                  <a:pt x="972699" y="6964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50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松本潤と上野樹里共演「陽だまりの彼女」が地上波初放送 - 映画ナタリー">
            <a:extLst>
              <a:ext uri="{FF2B5EF4-FFF2-40B4-BE49-F238E27FC236}">
                <a16:creationId xmlns:a16="http://schemas.microsoft.com/office/drawing/2014/main" id="{44F1ED32-F597-E4FF-A12D-7C426EFB2A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2459" r="12560"/>
          <a:stretch/>
        </p:blipFill>
        <p:spPr bwMode="auto">
          <a:xfrm>
            <a:off x="0" y="1687429"/>
            <a:ext cx="9601200" cy="942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7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787A595E-A8CF-D7EF-F940-A987323DF377}"/>
              </a:ext>
            </a:extLst>
          </p:cNvPr>
          <p:cNvSpPr txBox="1"/>
          <p:nvPr/>
        </p:nvSpPr>
        <p:spPr>
          <a:xfrm>
            <a:off x="1022963" y="5743575"/>
            <a:ext cx="755527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0" dirty="0">
                <a:latin typeface="Bodoni MT Poster Compressed" panose="020F0302020204030204" pitchFamily="34" charset="0"/>
                <a:ea typeface="Toppan Bunkyu Midashi Mincho Extrabold" panose="02020900000000000000" pitchFamily="18" charset="-128"/>
                <a:cs typeface="Bodoni MT Poster Compressed" panose="020F0302020204030204" pitchFamily="34" charset="0"/>
              </a:rPr>
              <a:t>Confidential</a:t>
            </a:r>
            <a:endParaRPr kumimoji="1" lang="ja-JP" altLang="en-US" sz="20000">
              <a:latin typeface="Bodoni MT Poster Compressed" panose="020F0302020204030204" pitchFamily="34" charset="0"/>
              <a:ea typeface="Toppan Bunkyu Midashi Mincho Extrabold" panose="02020900000000000000" pitchFamily="18" charset="-128"/>
              <a:cs typeface="Bodoni MT Poster Compressed" panose="020F0302020204030204" pitchFamily="34" charset="0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3F11CA72-1C68-312A-A4E7-B2BF1FF54149}"/>
              </a:ext>
            </a:extLst>
          </p:cNvPr>
          <p:cNvGrpSpPr/>
          <p:nvPr/>
        </p:nvGrpSpPr>
        <p:grpSpPr>
          <a:xfrm>
            <a:off x="1131776" y="6325291"/>
            <a:ext cx="7333317" cy="1990351"/>
            <a:chOff x="1131776" y="6325291"/>
            <a:chExt cx="7333317" cy="1990351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D716833D-B80F-3F18-1136-BD43206AB091}"/>
                </a:ext>
              </a:extLst>
            </p:cNvPr>
            <p:cNvSpPr/>
            <p:nvPr/>
          </p:nvSpPr>
          <p:spPr>
            <a:xfrm>
              <a:off x="1610924" y="6375537"/>
              <a:ext cx="184972" cy="813966"/>
            </a:xfrm>
            <a:custGeom>
              <a:avLst/>
              <a:gdLst>
                <a:gd name="connsiteX0" fmla="*/ 177318 w 184972"/>
                <a:gd name="connsiteY0" fmla="*/ 3140 h 813966"/>
                <a:gd name="connsiteX1" fmla="*/ 155195 w 184972"/>
                <a:gd name="connsiteY1" fmla="*/ 121128 h 813966"/>
                <a:gd name="connsiteX2" fmla="*/ 162570 w 184972"/>
                <a:gd name="connsiteY2" fmla="*/ 773744 h 813966"/>
                <a:gd name="connsiteX3" fmla="*/ 151508 w 184972"/>
                <a:gd name="connsiteY3" fmla="*/ 718437 h 813966"/>
                <a:gd name="connsiteX4" fmla="*/ 122011 w 184972"/>
                <a:gd name="connsiteY4" fmla="*/ 511960 h 813966"/>
                <a:gd name="connsiteX5" fmla="*/ 37208 w 184972"/>
                <a:gd name="connsiteY5" fmla="*/ 183808 h 813966"/>
                <a:gd name="connsiteX6" fmla="*/ 40895 w 184972"/>
                <a:gd name="connsiteY6" fmla="*/ 224366 h 813966"/>
                <a:gd name="connsiteX7" fmla="*/ 37208 w 184972"/>
                <a:gd name="connsiteY7" fmla="*/ 176434 h 813966"/>
                <a:gd name="connsiteX8" fmla="*/ 51957 w 184972"/>
                <a:gd name="connsiteY8" fmla="*/ 121128 h 813966"/>
                <a:gd name="connsiteX9" fmla="*/ 4024 w 184972"/>
                <a:gd name="connsiteY9" fmla="*/ 169060 h 813966"/>
                <a:gd name="connsiteX10" fmla="*/ 177318 w 184972"/>
                <a:gd name="connsiteY10" fmla="*/ 3140 h 81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972" h="813966">
                  <a:moveTo>
                    <a:pt x="177318" y="3140"/>
                  </a:moveTo>
                  <a:cubicBezTo>
                    <a:pt x="202513" y="-4849"/>
                    <a:pt x="157653" y="-7306"/>
                    <a:pt x="155195" y="121128"/>
                  </a:cubicBezTo>
                  <a:cubicBezTo>
                    <a:pt x="152737" y="249562"/>
                    <a:pt x="163184" y="674193"/>
                    <a:pt x="162570" y="773744"/>
                  </a:cubicBezTo>
                  <a:cubicBezTo>
                    <a:pt x="161956" y="873295"/>
                    <a:pt x="158268" y="762068"/>
                    <a:pt x="151508" y="718437"/>
                  </a:cubicBezTo>
                  <a:cubicBezTo>
                    <a:pt x="144748" y="674806"/>
                    <a:pt x="141061" y="601065"/>
                    <a:pt x="122011" y="511960"/>
                  </a:cubicBezTo>
                  <a:cubicBezTo>
                    <a:pt x="102961" y="422855"/>
                    <a:pt x="50727" y="231740"/>
                    <a:pt x="37208" y="183808"/>
                  </a:cubicBezTo>
                  <a:cubicBezTo>
                    <a:pt x="23689" y="135876"/>
                    <a:pt x="40895" y="225595"/>
                    <a:pt x="40895" y="224366"/>
                  </a:cubicBezTo>
                  <a:cubicBezTo>
                    <a:pt x="40895" y="223137"/>
                    <a:pt x="35364" y="193640"/>
                    <a:pt x="37208" y="176434"/>
                  </a:cubicBezTo>
                  <a:cubicBezTo>
                    <a:pt x="39052" y="159228"/>
                    <a:pt x="57488" y="122357"/>
                    <a:pt x="51957" y="121128"/>
                  </a:cubicBezTo>
                  <a:cubicBezTo>
                    <a:pt x="46426" y="119899"/>
                    <a:pt x="-16255" y="187495"/>
                    <a:pt x="4024" y="169060"/>
                  </a:cubicBezTo>
                  <a:cubicBezTo>
                    <a:pt x="24303" y="150625"/>
                    <a:pt x="152123" y="11129"/>
                    <a:pt x="177318" y="314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2B73C435-E709-BCB3-86E8-154B4C03F5EB}"/>
                </a:ext>
              </a:extLst>
            </p:cNvPr>
            <p:cNvSpPr/>
            <p:nvPr/>
          </p:nvSpPr>
          <p:spPr>
            <a:xfrm>
              <a:off x="1343769" y="6383393"/>
              <a:ext cx="374885" cy="158524"/>
            </a:xfrm>
            <a:custGeom>
              <a:avLst/>
              <a:gdLst>
                <a:gd name="connsiteX0" fmla="*/ 374418 w 374885"/>
                <a:gd name="connsiteY0" fmla="*/ 128020 h 158524"/>
                <a:gd name="connsiteX1" fmla="*/ 278554 w 374885"/>
                <a:gd name="connsiteY1" fmla="*/ 76401 h 158524"/>
                <a:gd name="connsiteX2" fmla="*/ 186376 w 374885"/>
                <a:gd name="connsiteY2" fmla="*/ 2659 h 158524"/>
                <a:gd name="connsiteX3" fmla="*/ 2021 w 374885"/>
                <a:gd name="connsiteY3" fmla="*/ 17407 h 158524"/>
                <a:gd name="connsiteX4" fmla="*/ 83137 w 374885"/>
                <a:gd name="connsiteY4" fmla="*/ 28468 h 158524"/>
                <a:gd name="connsiteX5" fmla="*/ 204812 w 374885"/>
                <a:gd name="connsiteY5" fmla="*/ 46904 h 158524"/>
                <a:gd name="connsiteX6" fmla="*/ 311737 w 374885"/>
                <a:gd name="connsiteY6" fmla="*/ 153830 h 158524"/>
                <a:gd name="connsiteX7" fmla="*/ 374418 w 374885"/>
                <a:gd name="connsiteY7" fmla="*/ 128020 h 15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885" h="158524">
                  <a:moveTo>
                    <a:pt x="374418" y="128020"/>
                  </a:moveTo>
                  <a:cubicBezTo>
                    <a:pt x="368887" y="115115"/>
                    <a:pt x="309894" y="97294"/>
                    <a:pt x="278554" y="76401"/>
                  </a:cubicBezTo>
                  <a:cubicBezTo>
                    <a:pt x="247214" y="55508"/>
                    <a:pt x="232465" y="12491"/>
                    <a:pt x="186376" y="2659"/>
                  </a:cubicBezTo>
                  <a:cubicBezTo>
                    <a:pt x="140287" y="-7173"/>
                    <a:pt x="19227" y="13105"/>
                    <a:pt x="2021" y="17407"/>
                  </a:cubicBezTo>
                  <a:cubicBezTo>
                    <a:pt x="-15186" y="21708"/>
                    <a:pt x="83137" y="28468"/>
                    <a:pt x="83137" y="28468"/>
                  </a:cubicBezTo>
                  <a:cubicBezTo>
                    <a:pt x="116935" y="33384"/>
                    <a:pt x="166712" y="26010"/>
                    <a:pt x="204812" y="46904"/>
                  </a:cubicBezTo>
                  <a:cubicBezTo>
                    <a:pt x="242912" y="67798"/>
                    <a:pt x="288386" y="137853"/>
                    <a:pt x="311737" y="153830"/>
                  </a:cubicBezTo>
                  <a:cubicBezTo>
                    <a:pt x="335088" y="169807"/>
                    <a:pt x="379949" y="140925"/>
                    <a:pt x="374418" y="12802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B4EA76FE-12E8-A853-9A7F-7233F261773C}"/>
                </a:ext>
              </a:extLst>
            </p:cNvPr>
            <p:cNvSpPr/>
            <p:nvPr/>
          </p:nvSpPr>
          <p:spPr>
            <a:xfrm>
              <a:off x="1131776" y="6336451"/>
              <a:ext cx="333951" cy="1956853"/>
            </a:xfrm>
            <a:custGeom>
              <a:avLst/>
              <a:gdLst>
                <a:gd name="connsiteX0" fmla="*/ 324627 w 333951"/>
                <a:gd name="connsiteY0" fmla="*/ 23791 h 1956853"/>
                <a:gd name="connsiteX1" fmla="*/ 125524 w 333951"/>
                <a:gd name="connsiteY1" fmla="*/ 230268 h 1956853"/>
                <a:gd name="connsiteX2" fmla="*/ 3850 w 333951"/>
                <a:gd name="connsiteY2" fmla="*/ 543672 h 1956853"/>
                <a:gd name="connsiteX3" fmla="*/ 29659 w 333951"/>
                <a:gd name="connsiteY3" fmla="*/ 484678 h 1956853"/>
                <a:gd name="connsiteX4" fmla="*/ 22285 w 333951"/>
                <a:gd name="connsiteY4" fmla="*/ 842326 h 1956853"/>
                <a:gd name="connsiteX5" fmla="*/ 18598 w 333951"/>
                <a:gd name="connsiteY5" fmla="*/ 1410139 h 1956853"/>
                <a:gd name="connsiteX6" fmla="*/ 18598 w 333951"/>
                <a:gd name="connsiteY6" fmla="*/ 1384330 h 1956853"/>
                <a:gd name="connsiteX7" fmla="*/ 110776 w 333951"/>
                <a:gd name="connsiteY7" fmla="*/ 1775162 h 1956853"/>
                <a:gd name="connsiteX8" fmla="*/ 166082 w 333951"/>
                <a:gd name="connsiteY8" fmla="*/ 1874714 h 1956853"/>
                <a:gd name="connsiteX9" fmla="*/ 140272 w 333951"/>
                <a:gd name="connsiteY9" fmla="*/ 1804659 h 1956853"/>
                <a:gd name="connsiteX10" fmla="*/ 254572 w 333951"/>
                <a:gd name="connsiteY10" fmla="*/ 1948455 h 1956853"/>
                <a:gd name="connsiteX11" fmla="*/ 239824 w 333951"/>
                <a:gd name="connsiteY11" fmla="*/ 1915272 h 1956853"/>
                <a:gd name="connsiteX12" fmla="*/ 265634 w 333951"/>
                <a:gd name="connsiteY12" fmla="*/ 1712481 h 1956853"/>
                <a:gd name="connsiteX13" fmla="*/ 287756 w 333951"/>
                <a:gd name="connsiteY13" fmla="*/ 779646 h 1956853"/>
                <a:gd name="connsiteX14" fmla="*/ 291443 w 333951"/>
                <a:gd name="connsiteY14" fmla="*/ 178649 h 1956853"/>
                <a:gd name="connsiteX15" fmla="*/ 291443 w 333951"/>
                <a:gd name="connsiteY15" fmla="*/ 1019307 h 1956853"/>
                <a:gd name="connsiteX16" fmla="*/ 298818 w 333951"/>
                <a:gd name="connsiteY16" fmla="*/ 112281 h 1956853"/>
                <a:gd name="connsiteX17" fmla="*/ 324627 w 333951"/>
                <a:gd name="connsiteY17" fmla="*/ 23791 h 195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3951" h="1956853">
                  <a:moveTo>
                    <a:pt x="324627" y="23791"/>
                  </a:moveTo>
                  <a:cubicBezTo>
                    <a:pt x="295745" y="43455"/>
                    <a:pt x="178987" y="143621"/>
                    <a:pt x="125524" y="230268"/>
                  </a:cubicBezTo>
                  <a:cubicBezTo>
                    <a:pt x="72061" y="316915"/>
                    <a:pt x="19827" y="501270"/>
                    <a:pt x="3850" y="543672"/>
                  </a:cubicBezTo>
                  <a:cubicBezTo>
                    <a:pt x="-12127" y="586074"/>
                    <a:pt x="26587" y="434902"/>
                    <a:pt x="29659" y="484678"/>
                  </a:cubicBezTo>
                  <a:cubicBezTo>
                    <a:pt x="32731" y="534454"/>
                    <a:pt x="24128" y="688083"/>
                    <a:pt x="22285" y="842326"/>
                  </a:cubicBezTo>
                  <a:cubicBezTo>
                    <a:pt x="20442" y="996569"/>
                    <a:pt x="19212" y="1319805"/>
                    <a:pt x="18598" y="1410139"/>
                  </a:cubicBezTo>
                  <a:cubicBezTo>
                    <a:pt x="17983" y="1500473"/>
                    <a:pt x="3235" y="1323493"/>
                    <a:pt x="18598" y="1384330"/>
                  </a:cubicBezTo>
                  <a:cubicBezTo>
                    <a:pt x="33961" y="1445167"/>
                    <a:pt x="86195" y="1693431"/>
                    <a:pt x="110776" y="1775162"/>
                  </a:cubicBezTo>
                  <a:cubicBezTo>
                    <a:pt x="135357" y="1856893"/>
                    <a:pt x="161166" y="1869798"/>
                    <a:pt x="166082" y="1874714"/>
                  </a:cubicBezTo>
                  <a:cubicBezTo>
                    <a:pt x="170998" y="1879630"/>
                    <a:pt x="125524" y="1792369"/>
                    <a:pt x="140272" y="1804659"/>
                  </a:cubicBezTo>
                  <a:cubicBezTo>
                    <a:pt x="155020" y="1816949"/>
                    <a:pt x="237980" y="1930020"/>
                    <a:pt x="254572" y="1948455"/>
                  </a:cubicBezTo>
                  <a:cubicBezTo>
                    <a:pt x="271164" y="1966890"/>
                    <a:pt x="237980" y="1954601"/>
                    <a:pt x="239824" y="1915272"/>
                  </a:cubicBezTo>
                  <a:cubicBezTo>
                    <a:pt x="241668" y="1875943"/>
                    <a:pt x="257645" y="1901752"/>
                    <a:pt x="265634" y="1712481"/>
                  </a:cubicBezTo>
                  <a:cubicBezTo>
                    <a:pt x="273623" y="1523210"/>
                    <a:pt x="283455" y="1035285"/>
                    <a:pt x="287756" y="779646"/>
                  </a:cubicBezTo>
                  <a:cubicBezTo>
                    <a:pt x="292057" y="524007"/>
                    <a:pt x="290829" y="138706"/>
                    <a:pt x="291443" y="178649"/>
                  </a:cubicBezTo>
                  <a:cubicBezTo>
                    <a:pt x="292057" y="218592"/>
                    <a:pt x="290214" y="1030368"/>
                    <a:pt x="291443" y="1019307"/>
                  </a:cubicBezTo>
                  <a:cubicBezTo>
                    <a:pt x="292672" y="1008246"/>
                    <a:pt x="290829" y="272055"/>
                    <a:pt x="298818" y="112281"/>
                  </a:cubicBezTo>
                  <a:cubicBezTo>
                    <a:pt x="306807" y="-47493"/>
                    <a:pt x="353509" y="4127"/>
                    <a:pt x="324627" y="2379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26036B78-E4E5-9623-3918-44EA429FDB29}"/>
                </a:ext>
              </a:extLst>
            </p:cNvPr>
            <p:cNvSpPr/>
            <p:nvPr/>
          </p:nvSpPr>
          <p:spPr>
            <a:xfrm>
              <a:off x="1337177" y="7491491"/>
              <a:ext cx="453736" cy="824151"/>
            </a:xfrm>
            <a:custGeom>
              <a:avLst/>
              <a:gdLst>
                <a:gd name="connsiteX0" fmla="*/ 52858 w 453736"/>
                <a:gd name="connsiteY0" fmla="*/ 81806 h 824151"/>
                <a:gd name="connsiteX1" fmla="*/ 78668 w 453736"/>
                <a:gd name="connsiteY1" fmla="*/ 597999 h 824151"/>
                <a:gd name="connsiteX2" fmla="*/ 137662 w 453736"/>
                <a:gd name="connsiteY2" fmla="*/ 749170 h 824151"/>
                <a:gd name="connsiteX3" fmla="*/ 277771 w 453736"/>
                <a:gd name="connsiteY3" fmla="*/ 704925 h 824151"/>
                <a:gd name="connsiteX4" fmla="*/ 447378 w 453736"/>
                <a:gd name="connsiteY4" fmla="*/ 376774 h 824151"/>
                <a:gd name="connsiteX5" fmla="*/ 362575 w 453736"/>
                <a:gd name="connsiteY5" fmla="*/ 550067 h 824151"/>
                <a:gd name="connsiteX6" fmla="*/ 395758 w 453736"/>
                <a:gd name="connsiteY6" fmla="*/ 413644 h 824151"/>
                <a:gd name="connsiteX7" fmla="*/ 414194 w 453736"/>
                <a:gd name="connsiteY7" fmla="*/ 100241 h 824151"/>
                <a:gd name="connsiteX8" fmla="*/ 410507 w 453736"/>
                <a:gd name="connsiteY8" fmla="*/ 690 h 824151"/>
                <a:gd name="connsiteX9" fmla="*/ 428942 w 453736"/>
                <a:gd name="connsiteY9" fmla="*/ 74432 h 824151"/>
                <a:gd name="connsiteX10" fmla="*/ 443691 w 453736"/>
                <a:gd name="connsiteY10" fmla="*/ 380461 h 824151"/>
                <a:gd name="connsiteX11" fmla="*/ 425255 w 453736"/>
                <a:gd name="connsiteY11" fmla="*/ 586938 h 824151"/>
                <a:gd name="connsiteX12" fmla="*/ 137662 w 453736"/>
                <a:gd name="connsiteY12" fmla="*/ 815538 h 824151"/>
                <a:gd name="connsiteX13" fmla="*/ 174533 w 453736"/>
                <a:gd name="connsiteY13" fmla="*/ 771293 h 824151"/>
                <a:gd name="connsiteX14" fmla="*/ 8613 w 453736"/>
                <a:gd name="connsiteY14" fmla="*/ 727048 h 824151"/>
                <a:gd name="connsiteX15" fmla="*/ 27049 w 453736"/>
                <a:gd name="connsiteY15" fmla="*/ 531632 h 824151"/>
                <a:gd name="connsiteX16" fmla="*/ 56546 w 453736"/>
                <a:gd name="connsiteY16" fmla="*/ 350964 h 824151"/>
                <a:gd name="connsiteX17" fmla="*/ 52858 w 453736"/>
                <a:gd name="connsiteY17" fmla="*/ 81806 h 82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3736" h="824151">
                  <a:moveTo>
                    <a:pt x="52858" y="81806"/>
                  </a:moveTo>
                  <a:cubicBezTo>
                    <a:pt x="56545" y="122979"/>
                    <a:pt x="64534" y="486772"/>
                    <a:pt x="78668" y="597999"/>
                  </a:cubicBezTo>
                  <a:cubicBezTo>
                    <a:pt x="92802" y="709226"/>
                    <a:pt x="104478" y="731349"/>
                    <a:pt x="137662" y="749170"/>
                  </a:cubicBezTo>
                  <a:cubicBezTo>
                    <a:pt x="170846" y="766991"/>
                    <a:pt x="226152" y="766991"/>
                    <a:pt x="277771" y="704925"/>
                  </a:cubicBezTo>
                  <a:cubicBezTo>
                    <a:pt x="329390" y="642859"/>
                    <a:pt x="433244" y="402584"/>
                    <a:pt x="447378" y="376774"/>
                  </a:cubicBezTo>
                  <a:cubicBezTo>
                    <a:pt x="461512" y="350964"/>
                    <a:pt x="371178" y="543922"/>
                    <a:pt x="362575" y="550067"/>
                  </a:cubicBezTo>
                  <a:cubicBezTo>
                    <a:pt x="353972" y="556212"/>
                    <a:pt x="387155" y="488615"/>
                    <a:pt x="395758" y="413644"/>
                  </a:cubicBezTo>
                  <a:cubicBezTo>
                    <a:pt x="404361" y="338673"/>
                    <a:pt x="411736" y="169067"/>
                    <a:pt x="414194" y="100241"/>
                  </a:cubicBezTo>
                  <a:cubicBezTo>
                    <a:pt x="416652" y="31415"/>
                    <a:pt x="408049" y="4991"/>
                    <a:pt x="410507" y="690"/>
                  </a:cubicBezTo>
                  <a:cubicBezTo>
                    <a:pt x="412965" y="-3611"/>
                    <a:pt x="423411" y="11137"/>
                    <a:pt x="428942" y="74432"/>
                  </a:cubicBezTo>
                  <a:cubicBezTo>
                    <a:pt x="434473" y="137727"/>
                    <a:pt x="444305" y="295043"/>
                    <a:pt x="443691" y="380461"/>
                  </a:cubicBezTo>
                  <a:cubicBezTo>
                    <a:pt x="443077" y="465879"/>
                    <a:pt x="476260" y="514425"/>
                    <a:pt x="425255" y="586938"/>
                  </a:cubicBezTo>
                  <a:cubicBezTo>
                    <a:pt x="374250" y="659451"/>
                    <a:pt x="179449" y="784812"/>
                    <a:pt x="137662" y="815538"/>
                  </a:cubicBezTo>
                  <a:cubicBezTo>
                    <a:pt x="95875" y="846264"/>
                    <a:pt x="196041" y="786041"/>
                    <a:pt x="174533" y="771293"/>
                  </a:cubicBezTo>
                  <a:cubicBezTo>
                    <a:pt x="153025" y="756545"/>
                    <a:pt x="33194" y="766992"/>
                    <a:pt x="8613" y="727048"/>
                  </a:cubicBezTo>
                  <a:cubicBezTo>
                    <a:pt x="-15968" y="687105"/>
                    <a:pt x="19060" y="594313"/>
                    <a:pt x="27049" y="531632"/>
                  </a:cubicBezTo>
                  <a:cubicBezTo>
                    <a:pt x="35038" y="468951"/>
                    <a:pt x="54088" y="427164"/>
                    <a:pt x="56546" y="350964"/>
                  </a:cubicBezTo>
                  <a:cubicBezTo>
                    <a:pt x="59004" y="274764"/>
                    <a:pt x="49171" y="40633"/>
                    <a:pt x="52858" y="8180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644EAFE2-A339-2EC9-6397-8C038FB4A15A}"/>
                </a:ext>
              </a:extLst>
            </p:cNvPr>
            <p:cNvSpPr/>
            <p:nvPr/>
          </p:nvSpPr>
          <p:spPr>
            <a:xfrm>
              <a:off x="1840070" y="6916452"/>
              <a:ext cx="402064" cy="1345474"/>
            </a:xfrm>
            <a:custGeom>
              <a:avLst/>
              <a:gdLst>
                <a:gd name="connsiteX0" fmla="*/ 325280 w 402064"/>
                <a:gd name="connsiteY0" fmla="*/ 1873 h 1345474"/>
                <a:gd name="connsiteX1" fmla="*/ 284005 w 402064"/>
                <a:gd name="connsiteY1" fmla="*/ 84423 h 1345474"/>
                <a:gd name="connsiteX2" fmla="*/ 258605 w 402064"/>
                <a:gd name="connsiteY2" fmla="*/ 563848 h 1345474"/>
                <a:gd name="connsiteX3" fmla="*/ 258605 w 402064"/>
                <a:gd name="connsiteY3" fmla="*/ 541623 h 1345474"/>
                <a:gd name="connsiteX4" fmla="*/ 261780 w 402064"/>
                <a:gd name="connsiteY4" fmla="*/ 1119473 h 1345474"/>
                <a:gd name="connsiteX5" fmla="*/ 268130 w 402064"/>
                <a:gd name="connsiteY5" fmla="*/ 1179798 h 1345474"/>
                <a:gd name="connsiteX6" fmla="*/ 284005 w 402064"/>
                <a:gd name="connsiteY6" fmla="*/ 1294098 h 1345474"/>
                <a:gd name="connsiteX7" fmla="*/ 401480 w 402064"/>
                <a:gd name="connsiteY7" fmla="*/ 1329023 h 1345474"/>
                <a:gd name="connsiteX8" fmla="*/ 325280 w 402064"/>
                <a:gd name="connsiteY8" fmla="*/ 1344898 h 1345474"/>
                <a:gd name="connsiteX9" fmla="*/ 236380 w 402064"/>
                <a:gd name="connsiteY9" fmla="*/ 1309973 h 1345474"/>
                <a:gd name="connsiteX10" fmla="*/ 93505 w 402064"/>
                <a:gd name="connsiteY10" fmla="*/ 1173448 h 1345474"/>
                <a:gd name="connsiteX11" fmla="*/ 137955 w 402064"/>
                <a:gd name="connsiteY11" fmla="*/ 1233773 h 1345474"/>
                <a:gd name="connsiteX12" fmla="*/ 1430 w 402064"/>
                <a:gd name="connsiteY12" fmla="*/ 881348 h 1345474"/>
                <a:gd name="connsiteX13" fmla="*/ 64930 w 402064"/>
                <a:gd name="connsiteY13" fmla="*/ 1001998 h 1345474"/>
                <a:gd name="connsiteX14" fmla="*/ 39530 w 402064"/>
                <a:gd name="connsiteY14" fmla="*/ 630523 h 1345474"/>
                <a:gd name="connsiteX15" fmla="*/ 52230 w 402064"/>
                <a:gd name="connsiteY15" fmla="*/ 205073 h 1345474"/>
                <a:gd name="connsiteX16" fmla="*/ 52230 w 402064"/>
                <a:gd name="connsiteY16" fmla="*/ 281273 h 1345474"/>
                <a:gd name="connsiteX17" fmla="*/ 157005 w 402064"/>
                <a:gd name="connsiteY17" fmla="*/ 62198 h 1345474"/>
                <a:gd name="connsiteX18" fmla="*/ 112555 w 402064"/>
                <a:gd name="connsiteY18" fmla="*/ 116173 h 1345474"/>
                <a:gd name="connsiteX19" fmla="*/ 230030 w 402064"/>
                <a:gd name="connsiteY19" fmla="*/ 27273 h 1345474"/>
                <a:gd name="connsiteX20" fmla="*/ 185580 w 402064"/>
                <a:gd name="connsiteY20" fmla="*/ 27273 h 1345474"/>
                <a:gd name="connsiteX21" fmla="*/ 325280 w 402064"/>
                <a:gd name="connsiteY21" fmla="*/ 1873 h 134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2064" h="1345474">
                  <a:moveTo>
                    <a:pt x="325280" y="1873"/>
                  </a:moveTo>
                  <a:cubicBezTo>
                    <a:pt x="341684" y="11398"/>
                    <a:pt x="295117" y="-9239"/>
                    <a:pt x="284005" y="84423"/>
                  </a:cubicBezTo>
                  <a:cubicBezTo>
                    <a:pt x="272893" y="178085"/>
                    <a:pt x="262838" y="487648"/>
                    <a:pt x="258605" y="563848"/>
                  </a:cubicBezTo>
                  <a:cubicBezTo>
                    <a:pt x="254372" y="640048"/>
                    <a:pt x="258076" y="449019"/>
                    <a:pt x="258605" y="541623"/>
                  </a:cubicBezTo>
                  <a:cubicBezTo>
                    <a:pt x="259134" y="634227"/>
                    <a:pt x="260193" y="1013111"/>
                    <a:pt x="261780" y="1119473"/>
                  </a:cubicBezTo>
                  <a:cubicBezTo>
                    <a:pt x="263367" y="1225835"/>
                    <a:pt x="264426" y="1150694"/>
                    <a:pt x="268130" y="1179798"/>
                  </a:cubicBezTo>
                  <a:cubicBezTo>
                    <a:pt x="271834" y="1208902"/>
                    <a:pt x="261780" y="1269227"/>
                    <a:pt x="284005" y="1294098"/>
                  </a:cubicBezTo>
                  <a:cubicBezTo>
                    <a:pt x="306230" y="1318969"/>
                    <a:pt x="394601" y="1320556"/>
                    <a:pt x="401480" y="1329023"/>
                  </a:cubicBezTo>
                  <a:cubicBezTo>
                    <a:pt x="408359" y="1337490"/>
                    <a:pt x="352797" y="1348073"/>
                    <a:pt x="325280" y="1344898"/>
                  </a:cubicBezTo>
                  <a:cubicBezTo>
                    <a:pt x="297763" y="1341723"/>
                    <a:pt x="275009" y="1338548"/>
                    <a:pt x="236380" y="1309973"/>
                  </a:cubicBezTo>
                  <a:cubicBezTo>
                    <a:pt x="197751" y="1281398"/>
                    <a:pt x="109909" y="1186148"/>
                    <a:pt x="93505" y="1173448"/>
                  </a:cubicBezTo>
                  <a:cubicBezTo>
                    <a:pt x="77101" y="1160748"/>
                    <a:pt x="153301" y="1282456"/>
                    <a:pt x="137955" y="1233773"/>
                  </a:cubicBezTo>
                  <a:cubicBezTo>
                    <a:pt x="122609" y="1185090"/>
                    <a:pt x="13601" y="919977"/>
                    <a:pt x="1430" y="881348"/>
                  </a:cubicBezTo>
                  <a:cubicBezTo>
                    <a:pt x="-10741" y="842719"/>
                    <a:pt x="58580" y="1043802"/>
                    <a:pt x="64930" y="1001998"/>
                  </a:cubicBezTo>
                  <a:cubicBezTo>
                    <a:pt x="71280" y="960194"/>
                    <a:pt x="41647" y="763344"/>
                    <a:pt x="39530" y="630523"/>
                  </a:cubicBezTo>
                  <a:cubicBezTo>
                    <a:pt x="37413" y="497702"/>
                    <a:pt x="50113" y="263281"/>
                    <a:pt x="52230" y="205073"/>
                  </a:cubicBezTo>
                  <a:cubicBezTo>
                    <a:pt x="54347" y="146865"/>
                    <a:pt x="34768" y="305085"/>
                    <a:pt x="52230" y="281273"/>
                  </a:cubicBezTo>
                  <a:cubicBezTo>
                    <a:pt x="69692" y="257461"/>
                    <a:pt x="146951" y="89715"/>
                    <a:pt x="157005" y="62198"/>
                  </a:cubicBezTo>
                  <a:cubicBezTo>
                    <a:pt x="167059" y="34681"/>
                    <a:pt x="100384" y="121994"/>
                    <a:pt x="112555" y="116173"/>
                  </a:cubicBezTo>
                  <a:cubicBezTo>
                    <a:pt x="124726" y="110352"/>
                    <a:pt x="217859" y="42090"/>
                    <a:pt x="230030" y="27273"/>
                  </a:cubicBezTo>
                  <a:cubicBezTo>
                    <a:pt x="242201" y="12456"/>
                    <a:pt x="164943" y="32565"/>
                    <a:pt x="185580" y="27273"/>
                  </a:cubicBezTo>
                  <a:cubicBezTo>
                    <a:pt x="206217" y="21981"/>
                    <a:pt x="308876" y="-7652"/>
                    <a:pt x="325280" y="187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5E6B14F-A69F-DEAC-4CA4-D90E3BF643E2}"/>
                </a:ext>
              </a:extLst>
            </p:cNvPr>
            <p:cNvSpPr/>
            <p:nvPr/>
          </p:nvSpPr>
          <p:spPr>
            <a:xfrm rot="10800000">
              <a:off x="2112061" y="6916452"/>
              <a:ext cx="402064" cy="1345474"/>
            </a:xfrm>
            <a:custGeom>
              <a:avLst/>
              <a:gdLst>
                <a:gd name="connsiteX0" fmla="*/ 325280 w 402064"/>
                <a:gd name="connsiteY0" fmla="*/ 1873 h 1345474"/>
                <a:gd name="connsiteX1" fmla="*/ 284005 w 402064"/>
                <a:gd name="connsiteY1" fmla="*/ 84423 h 1345474"/>
                <a:gd name="connsiteX2" fmla="*/ 258605 w 402064"/>
                <a:gd name="connsiteY2" fmla="*/ 563848 h 1345474"/>
                <a:gd name="connsiteX3" fmla="*/ 258605 w 402064"/>
                <a:gd name="connsiteY3" fmla="*/ 541623 h 1345474"/>
                <a:gd name="connsiteX4" fmla="*/ 261780 w 402064"/>
                <a:gd name="connsiteY4" fmla="*/ 1119473 h 1345474"/>
                <a:gd name="connsiteX5" fmla="*/ 268130 w 402064"/>
                <a:gd name="connsiteY5" fmla="*/ 1179798 h 1345474"/>
                <a:gd name="connsiteX6" fmla="*/ 284005 w 402064"/>
                <a:gd name="connsiteY6" fmla="*/ 1294098 h 1345474"/>
                <a:gd name="connsiteX7" fmla="*/ 401480 w 402064"/>
                <a:gd name="connsiteY7" fmla="*/ 1329023 h 1345474"/>
                <a:gd name="connsiteX8" fmla="*/ 325280 w 402064"/>
                <a:gd name="connsiteY8" fmla="*/ 1344898 h 1345474"/>
                <a:gd name="connsiteX9" fmla="*/ 236380 w 402064"/>
                <a:gd name="connsiteY9" fmla="*/ 1309973 h 1345474"/>
                <a:gd name="connsiteX10" fmla="*/ 93505 w 402064"/>
                <a:gd name="connsiteY10" fmla="*/ 1173448 h 1345474"/>
                <a:gd name="connsiteX11" fmla="*/ 137955 w 402064"/>
                <a:gd name="connsiteY11" fmla="*/ 1233773 h 1345474"/>
                <a:gd name="connsiteX12" fmla="*/ 1430 w 402064"/>
                <a:gd name="connsiteY12" fmla="*/ 881348 h 1345474"/>
                <a:gd name="connsiteX13" fmla="*/ 64930 w 402064"/>
                <a:gd name="connsiteY13" fmla="*/ 1001998 h 1345474"/>
                <a:gd name="connsiteX14" fmla="*/ 39530 w 402064"/>
                <a:gd name="connsiteY14" fmla="*/ 630523 h 1345474"/>
                <a:gd name="connsiteX15" fmla="*/ 52230 w 402064"/>
                <a:gd name="connsiteY15" fmla="*/ 205073 h 1345474"/>
                <a:gd name="connsiteX16" fmla="*/ 52230 w 402064"/>
                <a:gd name="connsiteY16" fmla="*/ 281273 h 1345474"/>
                <a:gd name="connsiteX17" fmla="*/ 157005 w 402064"/>
                <a:gd name="connsiteY17" fmla="*/ 62198 h 1345474"/>
                <a:gd name="connsiteX18" fmla="*/ 112555 w 402064"/>
                <a:gd name="connsiteY18" fmla="*/ 116173 h 1345474"/>
                <a:gd name="connsiteX19" fmla="*/ 230030 w 402064"/>
                <a:gd name="connsiteY19" fmla="*/ 27273 h 1345474"/>
                <a:gd name="connsiteX20" fmla="*/ 185580 w 402064"/>
                <a:gd name="connsiteY20" fmla="*/ 27273 h 1345474"/>
                <a:gd name="connsiteX21" fmla="*/ 325280 w 402064"/>
                <a:gd name="connsiteY21" fmla="*/ 1873 h 134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2064" h="1345474">
                  <a:moveTo>
                    <a:pt x="325280" y="1873"/>
                  </a:moveTo>
                  <a:cubicBezTo>
                    <a:pt x="341684" y="11398"/>
                    <a:pt x="295117" y="-9239"/>
                    <a:pt x="284005" y="84423"/>
                  </a:cubicBezTo>
                  <a:cubicBezTo>
                    <a:pt x="272893" y="178085"/>
                    <a:pt x="262838" y="487648"/>
                    <a:pt x="258605" y="563848"/>
                  </a:cubicBezTo>
                  <a:cubicBezTo>
                    <a:pt x="254372" y="640048"/>
                    <a:pt x="258076" y="449019"/>
                    <a:pt x="258605" y="541623"/>
                  </a:cubicBezTo>
                  <a:cubicBezTo>
                    <a:pt x="259134" y="634227"/>
                    <a:pt x="260193" y="1013111"/>
                    <a:pt x="261780" y="1119473"/>
                  </a:cubicBezTo>
                  <a:cubicBezTo>
                    <a:pt x="263367" y="1225835"/>
                    <a:pt x="264426" y="1150694"/>
                    <a:pt x="268130" y="1179798"/>
                  </a:cubicBezTo>
                  <a:cubicBezTo>
                    <a:pt x="271834" y="1208902"/>
                    <a:pt x="261780" y="1269227"/>
                    <a:pt x="284005" y="1294098"/>
                  </a:cubicBezTo>
                  <a:cubicBezTo>
                    <a:pt x="306230" y="1318969"/>
                    <a:pt x="394601" y="1320556"/>
                    <a:pt x="401480" y="1329023"/>
                  </a:cubicBezTo>
                  <a:cubicBezTo>
                    <a:pt x="408359" y="1337490"/>
                    <a:pt x="352797" y="1348073"/>
                    <a:pt x="325280" y="1344898"/>
                  </a:cubicBezTo>
                  <a:cubicBezTo>
                    <a:pt x="297763" y="1341723"/>
                    <a:pt x="275009" y="1338548"/>
                    <a:pt x="236380" y="1309973"/>
                  </a:cubicBezTo>
                  <a:cubicBezTo>
                    <a:pt x="197751" y="1281398"/>
                    <a:pt x="109909" y="1186148"/>
                    <a:pt x="93505" y="1173448"/>
                  </a:cubicBezTo>
                  <a:cubicBezTo>
                    <a:pt x="77101" y="1160748"/>
                    <a:pt x="153301" y="1282456"/>
                    <a:pt x="137955" y="1233773"/>
                  </a:cubicBezTo>
                  <a:cubicBezTo>
                    <a:pt x="122609" y="1185090"/>
                    <a:pt x="13601" y="919977"/>
                    <a:pt x="1430" y="881348"/>
                  </a:cubicBezTo>
                  <a:cubicBezTo>
                    <a:pt x="-10741" y="842719"/>
                    <a:pt x="58580" y="1043802"/>
                    <a:pt x="64930" y="1001998"/>
                  </a:cubicBezTo>
                  <a:cubicBezTo>
                    <a:pt x="71280" y="960194"/>
                    <a:pt x="41647" y="763344"/>
                    <a:pt x="39530" y="630523"/>
                  </a:cubicBezTo>
                  <a:cubicBezTo>
                    <a:pt x="37413" y="497702"/>
                    <a:pt x="50113" y="263281"/>
                    <a:pt x="52230" y="205073"/>
                  </a:cubicBezTo>
                  <a:cubicBezTo>
                    <a:pt x="54347" y="146865"/>
                    <a:pt x="34768" y="305085"/>
                    <a:pt x="52230" y="281273"/>
                  </a:cubicBezTo>
                  <a:cubicBezTo>
                    <a:pt x="69692" y="257461"/>
                    <a:pt x="146951" y="89715"/>
                    <a:pt x="157005" y="62198"/>
                  </a:cubicBezTo>
                  <a:cubicBezTo>
                    <a:pt x="167059" y="34681"/>
                    <a:pt x="100384" y="121994"/>
                    <a:pt x="112555" y="116173"/>
                  </a:cubicBezTo>
                  <a:cubicBezTo>
                    <a:pt x="124726" y="110352"/>
                    <a:pt x="217859" y="42090"/>
                    <a:pt x="230030" y="27273"/>
                  </a:cubicBezTo>
                  <a:cubicBezTo>
                    <a:pt x="242201" y="12456"/>
                    <a:pt x="164943" y="32565"/>
                    <a:pt x="185580" y="27273"/>
                  </a:cubicBezTo>
                  <a:cubicBezTo>
                    <a:pt x="206217" y="21981"/>
                    <a:pt x="308876" y="-7652"/>
                    <a:pt x="325280" y="187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5CB377E3-C6E4-020E-E2A4-2A8AD47D2663}"/>
                </a:ext>
              </a:extLst>
            </p:cNvPr>
            <p:cNvSpPr/>
            <p:nvPr/>
          </p:nvSpPr>
          <p:spPr>
            <a:xfrm>
              <a:off x="2513000" y="6902329"/>
              <a:ext cx="387936" cy="1359653"/>
            </a:xfrm>
            <a:custGeom>
              <a:avLst/>
              <a:gdLst>
                <a:gd name="connsiteX0" fmla="*/ 7950 w 387936"/>
                <a:gd name="connsiteY0" fmla="*/ 22346 h 1359653"/>
                <a:gd name="connsiteX1" fmla="*/ 319100 w 387936"/>
                <a:gd name="connsiteY1" fmla="*/ 31871 h 1359653"/>
                <a:gd name="connsiteX2" fmla="*/ 306400 w 387936"/>
                <a:gd name="connsiteY2" fmla="*/ 89021 h 1359653"/>
                <a:gd name="connsiteX3" fmla="*/ 287350 w 387936"/>
                <a:gd name="connsiteY3" fmla="*/ 1031996 h 1359653"/>
                <a:gd name="connsiteX4" fmla="*/ 319100 w 387936"/>
                <a:gd name="connsiteY4" fmla="*/ 1308221 h 1359653"/>
                <a:gd name="connsiteX5" fmla="*/ 274650 w 387936"/>
                <a:gd name="connsiteY5" fmla="*/ 1327271 h 1359653"/>
                <a:gd name="connsiteX6" fmla="*/ 385775 w 387936"/>
                <a:gd name="connsiteY6" fmla="*/ 1343146 h 1359653"/>
                <a:gd name="connsiteX7" fmla="*/ 157175 w 387936"/>
                <a:gd name="connsiteY7" fmla="*/ 1352671 h 1359653"/>
                <a:gd name="connsiteX8" fmla="*/ 14300 w 387936"/>
                <a:gd name="connsiteY8" fmla="*/ 1359021 h 1359653"/>
                <a:gd name="connsiteX9" fmla="*/ 61925 w 387936"/>
                <a:gd name="connsiteY9" fmla="*/ 1336796 h 1359653"/>
                <a:gd name="connsiteX10" fmla="*/ 90500 w 387936"/>
                <a:gd name="connsiteY10" fmla="*/ 1247896 h 1359653"/>
                <a:gd name="connsiteX11" fmla="*/ 65100 w 387936"/>
                <a:gd name="connsiteY11" fmla="*/ 622421 h 1359653"/>
                <a:gd name="connsiteX12" fmla="*/ 65100 w 387936"/>
                <a:gd name="connsiteY12" fmla="*/ 758946 h 1359653"/>
                <a:gd name="connsiteX13" fmla="*/ 115900 w 387936"/>
                <a:gd name="connsiteY13" fmla="*/ 98546 h 1359653"/>
                <a:gd name="connsiteX14" fmla="*/ 93675 w 387936"/>
                <a:gd name="connsiteY14" fmla="*/ 76321 h 1359653"/>
                <a:gd name="connsiteX15" fmla="*/ 7950 w 387936"/>
                <a:gd name="connsiteY15" fmla="*/ 22346 h 135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7936" h="1359653">
                  <a:moveTo>
                    <a:pt x="7950" y="22346"/>
                  </a:moveTo>
                  <a:cubicBezTo>
                    <a:pt x="45521" y="14938"/>
                    <a:pt x="269358" y="20759"/>
                    <a:pt x="319100" y="31871"/>
                  </a:cubicBezTo>
                  <a:cubicBezTo>
                    <a:pt x="368842" y="42983"/>
                    <a:pt x="311692" y="-77666"/>
                    <a:pt x="306400" y="89021"/>
                  </a:cubicBezTo>
                  <a:cubicBezTo>
                    <a:pt x="301108" y="255708"/>
                    <a:pt x="285233" y="828796"/>
                    <a:pt x="287350" y="1031996"/>
                  </a:cubicBezTo>
                  <a:cubicBezTo>
                    <a:pt x="289467" y="1235196"/>
                    <a:pt x="321217" y="1259009"/>
                    <a:pt x="319100" y="1308221"/>
                  </a:cubicBezTo>
                  <a:cubicBezTo>
                    <a:pt x="316983" y="1357433"/>
                    <a:pt x="263538" y="1321450"/>
                    <a:pt x="274650" y="1327271"/>
                  </a:cubicBezTo>
                  <a:cubicBezTo>
                    <a:pt x="285762" y="1333092"/>
                    <a:pt x="405354" y="1338913"/>
                    <a:pt x="385775" y="1343146"/>
                  </a:cubicBezTo>
                  <a:cubicBezTo>
                    <a:pt x="366196" y="1347379"/>
                    <a:pt x="157175" y="1352671"/>
                    <a:pt x="157175" y="1352671"/>
                  </a:cubicBezTo>
                  <a:cubicBezTo>
                    <a:pt x="95263" y="1355317"/>
                    <a:pt x="30175" y="1361667"/>
                    <a:pt x="14300" y="1359021"/>
                  </a:cubicBezTo>
                  <a:cubicBezTo>
                    <a:pt x="-1575" y="1356375"/>
                    <a:pt x="49225" y="1355317"/>
                    <a:pt x="61925" y="1336796"/>
                  </a:cubicBezTo>
                  <a:cubicBezTo>
                    <a:pt x="74625" y="1318275"/>
                    <a:pt x="89971" y="1366958"/>
                    <a:pt x="90500" y="1247896"/>
                  </a:cubicBezTo>
                  <a:cubicBezTo>
                    <a:pt x="91029" y="1128834"/>
                    <a:pt x="69333" y="703913"/>
                    <a:pt x="65100" y="622421"/>
                  </a:cubicBezTo>
                  <a:cubicBezTo>
                    <a:pt x="60867" y="540929"/>
                    <a:pt x="56633" y="846258"/>
                    <a:pt x="65100" y="758946"/>
                  </a:cubicBezTo>
                  <a:cubicBezTo>
                    <a:pt x="73567" y="671634"/>
                    <a:pt x="111138" y="212317"/>
                    <a:pt x="115900" y="98546"/>
                  </a:cubicBezTo>
                  <a:cubicBezTo>
                    <a:pt x="120662" y="-15225"/>
                    <a:pt x="110079" y="84788"/>
                    <a:pt x="93675" y="76321"/>
                  </a:cubicBezTo>
                  <a:cubicBezTo>
                    <a:pt x="77271" y="67854"/>
                    <a:pt x="-29621" y="29754"/>
                    <a:pt x="7950" y="2234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EE86EBE1-71B5-4AE2-9F18-60D25366C231}"/>
                </a:ext>
              </a:extLst>
            </p:cNvPr>
            <p:cNvSpPr/>
            <p:nvPr/>
          </p:nvSpPr>
          <p:spPr>
            <a:xfrm>
              <a:off x="2759075" y="6891796"/>
              <a:ext cx="470466" cy="1387142"/>
            </a:xfrm>
            <a:custGeom>
              <a:avLst/>
              <a:gdLst>
                <a:gd name="connsiteX0" fmla="*/ 0 w 470466"/>
                <a:gd name="connsiteY0" fmla="*/ 286879 h 1387142"/>
                <a:gd name="connsiteX1" fmla="*/ 187325 w 470466"/>
                <a:gd name="connsiteY1" fmla="*/ 102729 h 1387142"/>
                <a:gd name="connsiteX2" fmla="*/ 187325 w 470466"/>
                <a:gd name="connsiteY2" fmla="*/ 296404 h 1387142"/>
                <a:gd name="connsiteX3" fmla="*/ 184150 w 470466"/>
                <a:gd name="connsiteY3" fmla="*/ 1137779 h 1387142"/>
                <a:gd name="connsiteX4" fmla="*/ 203200 w 470466"/>
                <a:gd name="connsiteY4" fmla="*/ 1321929 h 1387142"/>
                <a:gd name="connsiteX5" fmla="*/ 187325 w 470466"/>
                <a:gd name="connsiteY5" fmla="*/ 1337804 h 1387142"/>
                <a:gd name="connsiteX6" fmla="*/ 111125 w 470466"/>
                <a:gd name="connsiteY6" fmla="*/ 1356854 h 1387142"/>
                <a:gd name="connsiteX7" fmla="*/ 390525 w 470466"/>
                <a:gd name="connsiteY7" fmla="*/ 1382254 h 1387142"/>
                <a:gd name="connsiteX8" fmla="*/ 469900 w 470466"/>
                <a:gd name="connsiteY8" fmla="*/ 1382254 h 1387142"/>
                <a:gd name="connsiteX9" fmla="*/ 425450 w 470466"/>
                <a:gd name="connsiteY9" fmla="*/ 1331454 h 1387142"/>
                <a:gd name="connsiteX10" fmla="*/ 412750 w 470466"/>
                <a:gd name="connsiteY10" fmla="*/ 1226679 h 1387142"/>
                <a:gd name="connsiteX11" fmla="*/ 406400 w 470466"/>
                <a:gd name="connsiteY11" fmla="*/ 207504 h 1387142"/>
                <a:gd name="connsiteX12" fmla="*/ 377825 w 470466"/>
                <a:gd name="connsiteY12" fmla="*/ 112254 h 1387142"/>
                <a:gd name="connsiteX13" fmla="*/ 285750 w 470466"/>
                <a:gd name="connsiteY13" fmla="*/ 1129 h 1387142"/>
                <a:gd name="connsiteX14" fmla="*/ 120650 w 470466"/>
                <a:gd name="connsiteY14" fmla="*/ 58279 h 1387142"/>
                <a:gd name="connsiteX15" fmla="*/ 69850 w 470466"/>
                <a:gd name="connsiteY15" fmla="*/ 115429 h 1387142"/>
                <a:gd name="connsiteX16" fmla="*/ 66675 w 470466"/>
                <a:gd name="connsiteY16" fmla="*/ 121779 h 1387142"/>
                <a:gd name="connsiteX17" fmla="*/ 0 w 470466"/>
                <a:gd name="connsiteY17" fmla="*/ 286879 h 138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0466" h="1387142">
                  <a:moveTo>
                    <a:pt x="0" y="286879"/>
                  </a:moveTo>
                  <a:cubicBezTo>
                    <a:pt x="78052" y="194010"/>
                    <a:pt x="156104" y="101142"/>
                    <a:pt x="187325" y="102729"/>
                  </a:cubicBezTo>
                  <a:cubicBezTo>
                    <a:pt x="218546" y="104316"/>
                    <a:pt x="187854" y="123896"/>
                    <a:pt x="187325" y="296404"/>
                  </a:cubicBezTo>
                  <a:cubicBezTo>
                    <a:pt x="186796" y="468912"/>
                    <a:pt x="181504" y="966858"/>
                    <a:pt x="184150" y="1137779"/>
                  </a:cubicBezTo>
                  <a:cubicBezTo>
                    <a:pt x="186796" y="1308700"/>
                    <a:pt x="203200" y="1321929"/>
                    <a:pt x="203200" y="1321929"/>
                  </a:cubicBezTo>
                  <a:cubicBezTo>
                    <a:pt x="203729" y="1355266"/>
                    <a:pt x="202671" y="1331983"/>
                    <a:pt x="187325" y="1337804"/>
                  </a:cubicBezTo>
                  <a:cubicBezTo>
                    <a:pt x="171979" y="1343625"/>
                    <a:pt x="77258" y="1349446"/>
                    <a:pt x="111125" y="1356854"/>
                  </a:cubicBezTo>
                  <a:cubicBezTo>
                    <a:pt x="144992" y="1364262"/>
                    <a:pt x="330729" y="1378021"/>
                    <a:pt x="390525" y="1382254"/>
                  </a:cubicBezTo>
                  <a:cubicBezTo>
                    <a:pt x="450321" y="1386487"/>
                    <a:pt x="464079" y="1390721"/>
                    <a:pt x="469900" y="1382254"/>
                  </a:cubicBezTo>
                  <a:cubicBezTo>
                    <a:pt x="475721" y="1373787"/>
                    <a:pt x="434975" y="1357383"/>
                    <a:pt x="425450" y="1331454"/>
                  </a:cubicBezTo>
                  <a:cubicBezTo>
                    <a:pt x="415925" y="1305525"/>
                    <a:pt x="415925" y="1414004"/>
                    <a:pt x="412750" y="1226679"/>
                  </a:cubicBezTo>
                  <a:cubicBezTo>
                    <a:pt x="409575" y="1039354"/>
                    <a:pt x="412221" y="393241"/>
                    <a:pt x="406400" y="207504"/>
                  </a:cubicBezTo>
                  <a:cubicBezTo>
                    <a:pt x="400579" y="21767"/>
                    <a:pt x="397933" y="146650"/>
                    <a:pt x="377825" y="112254"/>
                  </a:cubicBezTo>
                  <a:cubicBezTo>
                    <a:pt x="357717" y="77858"/>
                    <a:pt x="328613" y="10125"/>
                    <a:pt x="285750" y="1129"/>
                  </a:cubicBezTo>
                  <a:cubicBezTo>
                    <a:pt x="242888" y="-7867"/>
                    <a:pt x="156633" y="39229"/>
                    <a:pt x="120650" y="58279"/>
                  </a:cubicBezTo>
                  <a:cubicBezTo>
                    <a:pt x="84667" y="77329"/>
                    <a:pt x="69850" y="115429"/>
                    <a:pt x="69850" y="115429"/>
                  </a:cubicBezTo>
                  <a:cubicBezTo>
                    <a:pt x="60854" y="126012"/>
                    <a:pt x="66675" y="121779"/>
                    <a:pt x="66675" y="121779"/>
                  </a:cubicBezTo>
                  <a:lnTo>
                    <a:pt x="0" y="286879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5ECE5E6-A625-4367-9DE5-F869DCCC1533}"/>
                </a:ext>
              </a:extLst>
            </p:cNvPr>
            <p:cNvSpPr/>
            <p:nvPr/>
          </p:nvSpPr>
          <p:spPr>
            <a:xfrm>
              <a:off x="3544763" y="6457652"/>
              <a:ext cx="192996" cy="275129"/>
            </a:xfrm>
            <a:custGeom>
              <a:avLst/>
              <a:gdLst>
                <a:gd name="connsiteX0" fmla="*/ 112837 w 192996"/>
                <a:gd name="connsiteY0" fmla="*/ 298 h 275129"/>
                <a:gd name="connsiteX1" fmla="*/ 17587 w 192996"/>
                <a:gd name="connsiteY1" fmla="*/ 57448 h 275129"/>
                <a:gd name="connsiteX2" fmla="*/ 1712 w 192996"/>
                <a:gd name="connsiteY2" fmla="*/ 162223 h 275129"/>
                <a:gd name="connsiteX3" fmla="*/ 39812 w 192996"/>
                <a:gd name="connsiteY3" fmla="*/ 244773 h 275129"/>
                <a:gd name="connsiteX4" fmla="*/ 46162 w 192996"/>
                <a:gd name="connsiteY4" fmla="*/ 206673 h 275129"/>
                <a:gd name="connsiteX5" fmla="*/ 100137 w 192996"/>
                <a:gd name="connsiteY5" fmla="*/ 273348 h 275129"/>
                <a:gd name="connsiteX6" fmla="*/ 185862 w 192996"/>
                <a:gd name="connsiteY6" fmla="*/ 120948 h 275129"/>
                <a:gd name="connsiteX7" fmla="*/ 182687 w 192996"/>
                <a:gd name="connsiteY7" fmla="*/ 38398 h 275129"/>
                <a:gd name="connsiteX8" fmla="*/ 112837 w 192996"/>
                <a:gd name="connsiteY8" fmla="*/ 298 h 27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996" h="275129">
                  <a:moveTo>
                    <a:pt x="112837" y="298"/>
                  </a:moveTo>
                  <a:cubicBezTo>
                    <a:pt x="85320" y="3473"/>
                    <a:pt x="36108" y="30461"/>
                    <a:pt x="17587" y="57448"/>
                  </a:cubicBezTo>
                  <a:cubicBezTo>
                    <a:pt x="-934" y="84435"/>
                    <a:pt x="-1992" y="131002"/>
                    <a:pt x="1712" y="162223"/>
                  </a:cubicBezTo>
                  <a:cubicBezTo>
                    <a:pt x="5416" y="193444"/>
                    <a:pt x="32404" y="237365"/>
                    <a:pt x="39812" y="244773"/>
                  </a:cubicBezTo>
                  <a:cubicBezTo>
                    <a:pt x="47220" y="252181"/>
                    <a:pt x="36108" y="201911"/>
                    <a:pt x="46162" y="206673"/>
                  </a:cubicBezTo>
                  <a:cubicBezTo>
                    <a:pt x="56216" y="211436"/>
                    <a:pt x="76854" y="287635"/>
                    <a:pt x="100137" y="273348"/>
                  </a:cubicBezTo>
                  <a:cubicBezTo>
                    <a:pt x="123420" y="259061"/>
                    <a:pt x="172104" y="160106"/>
                    <a:pt x="185862" y="120948"/>
                  </a:cubicBezTo>
                  <a:cubicBezTo>
                    <a:pt x="199620" y="81790"/>
                    <a:pt x="190624" y="56919"/>
                    <a:pt x="182687" y="38398"/>
                  </a:cubicBezTo>
                  <a:cubicBezTo>
                    <a:pt x="174750" y="19877"/>
                    <a:pt x="140354" y="-2877"/>
                    <a:pt x="112837" y="2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14339CD3-A752-0512-2002-F48AA3BC805F}"/>
                </a:ext>
              </a:extLst>
            </p:cNvPr>
            <p:cNvSpPr/>
            <p:nvPr/>
          </p:nvSpPr>
          <p:spPr>
            <a:xfrm>
              <a:off x="3352902" y="6373605"/>
              <a:ext cx="371785" cy="595198"/>
            </a:xfrm>
            <a:custGeom>
              <a:avLst/>
              <a:gdLst>
                <a:gd name="connsiteX0" fmla="*/ 288823 w 371785"/>
                <a:gd name="connsiteY0" fmla="*/ 97045 h 595198"/>
                <a:gd name="connsiteX1" fmla="*/ 250723 w 371785"/>
                <a:gd name="connsiteY1" fmla="*/ 52595 h 595198"/>
                <a:gd name="connsiteX2" fmla="*/ 133248 w 371785"/>
                <a:gd name="connsiteY2" fmla="*/ 81170 h 595198"/>
                <a:gd name="connsiteX3" fmla="*/ 142773 w 371785"/>
                <a:gd name="connsiteY3" fmla="*/ 290720 h 595198"/>
                <a:gd name="connsiteX4" fmla="*/ 133248 w 371785"/>
                <a:gd name="connsiteY4" fmla="*/ 278020 h 595198"/>
                <a:gd name="connsiteX5" fmla="*/ 225323 w 371785"/>
                <a:gd name="connsiteY5" fmla="*/ 576470 h 595198"/>
                <a:gd name="connsiteX6" fmla="*/ 218973 w 371785"/>
                <a:gd name="connsiteY6" fmla="*/ 557420 h 595198"/>
                <a:gd name="connsiteX7" fmla="*/ 37998 w 371785"/>
                <a:gd name="connsiteY7" fmla="*/ 503445 h 595198"/>
                <a:gd name="connsiteX8" fmla="*/ 12598 w 371785"/>
                <a:gd name="connsiteY8" fmla="*/ 449470 h 595198"/>
                <a:gd name="connsiteX9" fmla="*/ 3073 w 371785"/>
                <a:gd name="connsiteY9" fmla="*/ 192295 h 595198"/>
                <a:gd name="connsiteX10" fmla="*/ 6248 w 371785"/>
                <a:gd name="connsiteY10" fmla="*/ 230395 h 595198"/>
                <a:gd name="connsiteX11" fmla="*/ 69748 w 371785"/>
                <a:gd name="connsiteY11" fmla="*/ 81170 h 595198"/>
                <a:gd name="connsiteX12" fmla="*/ 139598 w 371785"/>
                <a:gd name="connsiteY12" fmla="*/ 11320 h 595198"/>
                <a:gd name="connsiteX13" fmla="*/ 117373 w 371785"/>
                <a:gd name="connsiteY13" fmla="*/ 39895 h 595198"/>
                <a:gd name="connsiteX14" fmla="*/ 187223 w 371785"/>
                <a:gd name="connsiteY14" fmla="*/ 1795 h 595198"/>
                <a:gd name="connsiteX15" fmla="*/ 260248 w 371785"/>
                <a:gd name="connsiteY15" fmla="*/ 39895 h 595198"/>
                <a:gd name="connsiteX16" fmla="*/ 260248 w 371785"/>
                <a:gd name="connsiteY16" fmla="*/ 4970 h 595198"/>
                <a:gd name="connsiteX17" fmla="*/ 282473 w 371785"/>
                <a:gd name="connsiteY17" fmla="*/ 14495 h 595198"/>
                <a:gd name="connsiteX18" fmla="*/ 371373 w 371785"/>
                <a:gd name="connsiteY18" fmla="*/ 135145 h 595198"/>
                <a:gd name="connsiteX19" fmla="*/ 288823 w 371785"/>
                <a:gd name="connsiteY19" fmla="*/ 97045 h 59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1785" h="595198">
                  <a:moveTo>
                    <a:pt x="288823" y="97045"/>
                  </a:moveTo>
                  <a:cubicBezTo>
                    <a:pt x="268715" y="83287"/>
                    <a:pt x="276652" y="55241"/>
                    <a:pt x="250723" y="52595"/>
                  </a:cubicBezTo>
                  <a:cubicBezTo>
                    <a:pt x="224794" y="49949"/>
                    <a:pt x="151240" y="41482"/>
                    <a:pt x="133248" y="81170"/>
                  </a:cubicBezTo>
                  <a:cubicBezTo>
                    <a:pt x="115256" y="120858"/>
                    <a:pt x="142773" y="290720"/>
                    <a:pt x="142773" y="290720"/>
                  </a:cubicBezTo>
                  <a:cubicBezTo>
                    <a:pt x="142773" y="323528"/>
                    <a:pt x="119490" y="230395"/>
                    <a:pt x="133248" y="278020"/>
                  </a:cubicBezTo>
                  <a:cubicBezTo>
                    <a:pt x="147006" y="325645"/>
                    <a:pt x="225323" y="576470"/>
                    <a:pt x="225323" y="576470"/>
                  </a:cubicBezTo>
                  <a:cubicBezTo>
                    <a:pt x="239610" y="623037"/>
                    <a:pt x="250194" y="569591"/>
                    <a:pt x="218973" y="557420"/>
                  </a:cubicBezTo>
                  <a:cubicBezTo>
                    <a:pt x="187752" y="545249"/>
                    <a:pt x="72394" y="521437"/>
                    <a:pt x="37998" y="503445"/>
                  </a:cubicBezTo>
                  <a:cubicBezTo>
                    <a:pt x="3602" y="485453"/>
                    <a:pt x="18419" y="501328"/>
                    <a:pt x="12598" y="449470"/>
                  </a:cubicBezTo>
                  <a:cubicBezTo>
                    <a:pt x="6777" y="397612"/>
                    <a:pt x="4131" y="228807"/>
                    <a:pt x="3073" y="192295"/>
                  </a:cubicBezTo>
                  <a:cubicBezTo>
                    <a:pt x="2015" y="155783"/>
                    <a:pt x="-4865" y="248916"/>
                    <a:pt x="6248" y="230395"/>
                  </a:cubicBezTo>
                  <a:cubicBezTo>
                    <a:pt x="17360" y="211874"/>
                    <a:pt x="47523" y="117682"/>
                    <a:pt x="69748" y="81170"/>
                  </a:cubicBezTo>
                  <a:cubicBezTo>
                    <a:pt x="91973" y="44658"/>
                    <a:pt x="131660" y="18199"/>
                    <a:pt x="139598" y="11320"/>
                  </a:cubicBezTo>
                  <a:cubicBezTo>
                    <a:pt x="147536" y="4441"/>
                    <a:pt x="109435" y="41483"/>
                    <a:pt x="117373" y="39895"/>
                  </a:cubicBezTo>
                  <a:cubicBezTo>
                    <a:pt x="125311" y="38307"/>
                    <a:pt x="163411" y="1795"/>
                    <a:pt x="187223" y="1795"/>
                  </a:cubicBezTo>
                  <a:cubicBezTo>
                    <a:pt x="211035" y="1795"/>
                    <a:pt x="248077" y="39366"/>
                    <a:pt x="260248" y="39895"/>
                  </a:cubicBezTo>
                  <a:cubicBezTo>
                    <a:pt x="272419" y="40424"/>
                    <a:pt x="256544" y="9203"/>
                    <a:pt x="260248" y="4970"/>
                  </a:cubicBezTo>
                  <a:cubicBezTo>
                    <a:pt x="263952" y="737"/>
                    <a:pt x="263952" y="-7201"/>
                    <a:pt x="282473" y="14495"/>
                  </a:cubicBezTo>
                  <a:cubicBezTo>
                    <a:pt x="300994" y="36191"/>
                    <a:pt x="365023" y="119799"/>
                    <a:pt x="371373" y="135145"/>
                  </a:cubicBezTo>
                  <a:cubicBezTo>
                    <a:pt x="377723" y="150491"/>
                    <a:pt x="308931" y="110803"/>
                    <a:pt x="288823" y="9704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956E9B5F-F1E5-C326-FF1D-7B74135A688B}"/>
                </a:ext>
              </a:extLst>
            </p:cNvPr>
            <p:cNvSpPr/>
            <p:nvPr/>
          </p:nvSpPr>
          <p:spPr>
            <a:xfrm>
              <a:off x="3247444" y="6827412"/>
              <a:ext cx="513939" cy="1428770"/>
            </a:xfrm>
            <a:custGeom>
              <a:avLst/>
              <a:gdLst>
                <a:gd name="connsiteX0" fmla="*/ 137106 w 513939"/>
                <a:gd name="connsiteY0" fmla="*/ 11538 h 1428770"/>
                <a:gd name="connsiteX1" fmla="*/ 118056 w 513939"/>
                <a:gd name="connsiteY1" fmla="*/ 271888 h 1428770"/>
                <a:gd name="connsiteX2" fmla="*/ 105356 w 513939"/>
                <a:gd name="connsiteY2" fmla="*/ 1379963 h 1428770"/>
                <a:gd name="connsiteX3" fmla="*/ 105356 w 513939"/>
                <a:gd name="connsiteY3" fmla="*/ 1240263 h 1428770"/>
                <a:gd name="connsiteX4" fmla="*/ 105356 w 513939"/>
                <a:gd name="connsiteY4" fmla="*/ 1395838 h 1428770"/>
                <a:gd name="connsiteX5" fmla="*/ 67256 w 513939"/>
                <a:gd name="connsiteY5" fmla="*/ 1402188 h 1428770"/>
                <a:gd name="connsiteX6" fmla="*/ 581 w 513939"/>
                <a:gd name="connsiteY6" fmla="*/ 1405363 h 1428770"/>
                <a:gd name="connsiteX7" fmla="*/ 108531 w 513939"/>
                <a:gd name="connsiteY7" fmla="*/ 1424413 h 1428770"/>
                <a:gd name="connsiteX8" fmla="*/ 502231 w 513939"/>
                <a:gd name="connsiteY8" fmla="*/ 1427588 h 1428770"/>
                <a:gd name="connsiteX9" fmla="*/ 403806 w 513939"/>
                <a:gd name="connsiteY9" fmla="*/ 1408538 h 1428770"/>
                <a:gd name="connsiteX10" fmla="*/ 337131 w 513939"/>
                <a:gd name="connsiteY10" fmla="*/ 1386313 h 1428770"/>
                <a:gd name="connsiteX11" fmla="*/ 337131 w 513939"/>
                <a:gd name="connsiteY11" fmla="*/ 1027538 h 1428770"/>
                <a:gd name="connsiteX12" fmla="*/ 343481 w 513939"/>
                <a:gd name="connsiteY12" fmla="*/ 1148188 h 1428770"/>
                <a:gd name="connsiteX13" fmla="*/ 318081 w 513939"/>
                <a:gd name="connsiteY13" fmla="*/ 417938 h 1428770"/>
                <a:gd name="connsiteX14" fmla="*/ 302206 w 513939"/>
                <a:gd name="connsiteY14" fmla="*/ 75038 h 1428770"/>
                <a:gd name="connsiteX15" fmla="*/ 308556 w 513939"/>
                <a:gd name="connsiteY15" fmla="*/ 94088 h 1428770"/>
                <a:gd name="connsiteX16" fmla="*/ 299031 w 513939"/>
                <a:gd name="connsiteY16" fmla="*/ 46463 h 1428770"/>
                <a:gd name="connsiteX17" fmla="*/ 137106 w 513939"/>
                <a:gd name="connsiteY17" fmla="*/ 11538 h 142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3939" h="1428770">
                  <a:moveTo>
                    <a:pt x="137106" y="11538"/>
                  </a:moveTo>
                  <a:cubicBezTo>
                    <a:pt x="106944" y="49109"/>
                    <a:pt x="123348" y="43817"/>
                    <a:pt x="118056" y="271888"/>
                  </a:cubicBezTo>
                  <a:cubicBezTo>
                    <a:pt x="112764" y="499959"/>
                    <a:pt x="107473" y="1218567"/>
                    <a:pt x="105356" y="1379963"/>
                  </a:cubicBezTo>
                  <a:cubicBezTo>
                    <a:pt x="103239" y="1541359"/>
                    <a:pt x="105356" y="1240263"/>
                    <a:pt x="105356" y="1240263"/>
                  </a:cubicBezTo>
                  <a:cubicBezTo>
                    <a:pt x="105356" y="1242909"/>
                    <a:pt x="111706" y="1368851"/>
                    <a:pt x="105356" y="1395838"/>
                  </a:cubicBezTo>
                  <a:cubicBezTo>
                    <a:pt x="99006" y="1422825"/>
                    <a:pt x="84718" y="1400601"/>
                    <a:pt x="67256" y="1402188"/>
                  </a:cubicBezTo>
                  <a:cubicBezTo>
                    <a:pt x="49794" y="1403775"/>
                    <a:pt x="-6298" y="1401659"/>
                    <a:pt x="581" y="1405363"/>
                  </a:cubicBezTo>
                  <a:cubicBezTo>
                    <a:pt x="7460" y="1409067"/>
                    <a:pt x="24923" y="1420709"/>
                    <a:pt x="108531" y="1424413"/>
                  </a:cubicBezTo>
                  <a:cubicBezTo>
                    <a:pt x="192139" y="1428117"/>
                    <a:pt x="453019" y="1430234"/>
                    <a:pt x="502231" y="1427588"/>
                  </a:cubicBezTo>
                  <a:cubicBezTo>
                    <a:pt x="551444" y="1424942"/>
                    <a:pt x="431323" y="1415417"/>
                    <a:pt x="403806" y="1408538"/>
                  </a:cubicBezTo>
                  <a:cubicBezTo>
                    <a:pt x="376289" y="1401659"/>
                    <a:pt x="348244" y="1449813"/>
                    <a:pt x="337131" y="1386313"/>
                  </a:cubicBezTo>
                  <a:cubicBezTo>
                    <a:pt x="326019" y="1322813"/>
                    <a:pt x="336073" y="1067225"/>
                    <a:pt x="337131" y="1027538"/>
                  </a:cubicBezTo>
                  <a:cubicBezTo>
                    <a:pt x="338189" y="987851"/>
                    <a:pt x="346656" y="1249788"/>
                    <a:pt x="343481" y="1148188"/>
                  </a:cubicBezTo>
                  <a:cubicBezTo>
                    <a:pt x="340306" y="1046588"/>
                    <a:pt x="324960" y="596796"/>
                    <a:pt x="318081" y="417938"/>
                  </a:cubicBezTo>
                  <a:cubicBezTo>
                    <a:pt x="311202" y="239080"/>
                    <a:pt x="303794" y="129013"/>
                    <a:pt x="302206" y="75038"/>
                  </a:cubicBezTo>
                  <a:cubicBezTo>
                    <a:pt x="300619" y="21063"/>
                    <a:pt x="309085" y="98851"/>
                    <a:pt x="308556" y="94088"/>
                  </a:cubicBezTo>
                  <a:cubicBezTo>
                    <a:pt x="308027" y="89326"/>
                    <a:pt x="323902" y="53342"/>
                    <a:pt x="299031" y="46463"/>
                  </a:cubicBezTo>
                  <a:cubicBezTo>
                    <a:pt x="274160" y="39584"/>
                    <a:pt x="167268" y="-26033"/>
                    <a:pt x="137106" y="1153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2C1CD2EE-ACB9-95AD-E044-857672258912}"/>
                </a:ext>
              </a:extLst>
            </p:cNvPr>
            <p:cNvSpPr/>
            <p:nvPr/>
          </p:nvSpPr>
          <p:spPr>
            <a:xfrm>
              <a:off x="3254363" y="6920795"/>
              <a:ext cx="479842" cy="53949"/>
            </a:xfrm>
            <a:custGeom>
              <a:avLst/>
              <a:gdLst>
                <a:gd name="connsiteX0" fmla="*/ 19062 w 479842"/>
                <a:gd name="connsiteY0" fmla="*/ 7055 h 53949"/>
                <a:gd name="connsiteX1" fmla="*/ 346087 w 479842"/>
                <a:gd name="connsiteY1" fmla="*/ 705 h 53949"/>
                <a:gd name="connsiteX2" fmla="*/ 473087 w 479842"/>
                <a:gd name="connsiteY2" fmla="*/ 13405 h 53949"/>
                <a:gd name="connsiteX3" fmla="*/ 425462 w 479842"/>
                <a:gd name="connsiteY3" fmla="*/ 13405 h 53949"/>
                <a:gd name="connsiteX4" fmla="*/ 479437 w 479842"/>
                <a:gd name="connsiteY4" fmla="*/ 26105 h 53949"/>
                <a:gd name="connsiteX5" fmla="*/ 390537 w 479842"/>
                <a:gd name="connsiteY5" fmla="*/ 38805 h 53949"/>
                <a:gd name="connsiteX6" fmla="*/ 127012 w 479842"/>
                <a:gd name="connsiteY6" fmla="*/ 51505 h 53949"/>
                <a:gd name="connsiteX7" fmla="*/ 47637 w 479842"/>
                <a:gd name="connsiteY7" fmla="*/ 51505 h 53949"/>
                <a:gd name="connsiteX8" fmla="*/ 19062 w 479842"/>
                <a:gd name="connsiteY8" fmla="*/ 7055 h 5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842" h="53949">
                  <a:moveTo>
                    <a:pt x="19062" y="7055"/>
                  </a:moveTo>
                  <a:cubicBezTo>
                    <a:pt x="68804" y="-1412"/>
                    <a:pt x="270416" y="-353"/>
                    <a:pt x="346087" y="705"/>
                  </a:cubicBezTo>
                  <a:cubicBezTo>
                    <a:pt x="421758" y="1763"/>
                    <a:pt x="459858" y="11288"/>
                    <a:pt x="473087" y="13405"/>
                  </a:cubicBezTo>
                  <a:cubicBezTo>
                    <a:pt x="486316" y="15522"/>
                    <a:pt x="424404" y="11288"/>
                    <a:pt x="425462" y="13405"/>
                  </a:cubicBezTo>
                  <a:cubicBezTo>
                    <a:pt x="426520" y="15522"/>
                    <a:pt x="485258" y="21872"/>
                    <a:pt x="479437" y="26105"/>
                  </a:cubicBezTo>
                  <a:cubicBezTo>
                    <a:pt x="473616" y="30338"/>
                    <a:pt x="449274" y="34572"/>
                    <a:pt x="390537" y="38805"/>
                  </a:cubicBezTo>
                  <a:cubicBezTo>
                    <a:pt x="331800" y="43038"/>
                    <a:pt x="184162" y="49388"/>
                    <a:pt x="127012" y="51505"/>
                  </a:cubicBezTo>
                  <a:cubicBezTo>
                    <a:pt x="69862" y="53622"/>
                    <a:pt x="64570" y="55738"/>
                    <a:pt x="47637" y="51505"/>
                  </a:cubicBezTo>
                  <a:cubicBezTo>
                    <a:pt x="30704" y="47272"/>
                    <a:pt x="-30680" y="15522"/>
                    <a:pt x="19062" y="705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481FB9A9-101F-DC7E-EFC6-07BFA9711F3F}"/>
                </a:ext>
              </a:extLst>
            </p:cNvPr>
            <p:cNvSpPr/>
            <p:nvPr/>
          </p:nvSpPr>
          <p:spPr>
            <a:xfrm>
              <a:off x="3813057" y="6374404"/>
              <a:ext cx="274346" cy="261930"/>
            </a:xfrm>
            <a:custGeom>
              <a:avLst/>
              <a:gdLst>
                <a:gd name="connsiteX0" fmla="*/ 98543 w 274346"/>
                <a:gd name="connsiteY0" fmla="*/ 996 h 261930"/>
                <a:gd name="connsiteX1" fmla="*/ 6468 w 274346"/>
                <a:gd name="connsiteY1" fmla="*/ 80371 h 261930"/>
                <a:gd name="connsiteX2" fmla="*/ 19168 w 274346"/>
                <a:gd name="connsiteY2" fmla="*/ 207371 h 261930"/>
                <a:gd name="connsiteX3" fmla="*/ 111243 w 274346"/>
                <a:gd name="connsiteY3" fmla="*/ 261346 h 261930"/>
                <a:gd name="connsiteX4" fmla="*/ 228718 w 274346"/>
                <a:gd name="connsiteY4" fmla="*/ 229596 h 261930"/>
                <a:gd name="connsiteX5" fmla="*/ 269993 w 274346"/>
                <a:gd name="connsiteY5" fmla="*/ 134346 h 261930"/>
                <a:gd name="connsiteX6" fmla="*/ 98543 w 274346"/>
                <a:gd name="connsiteY6" fmla="*/ 996 h 2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346" h="261930">
                  <a:moveTo>
                    <a:pt x="98543" y="996"/>
                  </a:moveTo>
                  <a:cubicBezTo>
                    <a:pt x="54622" y="-8000"/>
                    <a:pt x="19697" y="45975"/>
                    <a:pt x="6468" y="80371"/>
                  </a:cubicBezTo>
                  <a:cubicBezTo>
                    <a:pt x="-6761" y="114767"/>
                    <a:pt x="1706" y="177209"/>
                    <a:pt x="19168" y="207371"/>
                  </a:cubicBezTo>
                  <a:cubicBezTo>
                    <a:pt x="36630" y="237533"/>
                    <a:pt x="76318" y="257642"/>
                    <a:pt x="111243" y="261346"/>
                  </a:cubicBezTo>
                  <a:cubicBezTo>
                    <a:pt x="146168" y="265050"/>
                    <a:pt x="202260" y="250763"/>
                    <a:pt x="228718" y="229596"/>
                  </a:cubicBezTo>
                  <a:cubicBezTo>
                    <a:pt x="255176" y="208429"/>
                    <a:pt x="285868" y="170859"/>
                    <a:pt x="269993" y="134346"/>
                  </a:cubicBezTo>
                  <a:cubicBezTo>
                    <a:pt x="254118" y="97834"/>
                    <a:pt x="142464" y="9992"/>
                    <a:pt x="98543" y="99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827281EA-C0BC-6B20-F0CB-F23BCAB4C913}"/>
                </a:ext>
              </a:extLst>
            </p:cNvPr>
            <p:cNvSpPr/>
            <p:nvPr/>
          </p:nvSpPr>
          <p:spPr>
            <a:xfrm>
              <a:off x="3785824" y="6936008"/>
              <a:ext cx="285429" cy="26844"/>
            </a:xfrm>
            <a:custGeom>
              <a:avLst/>
              <a:gdLst>
                <a:gd name="connsiteX0" fmla="*/ 8301 w 285429"/>
                <a:gd name="connsiteY0" fmla="*/ 1367 h 26844"/>
                <a:gd name="connsiteX1" fmla="*/ 268651 w 285429"/>
                <a:gd name="connsiteY1" fmla="*/ 4542 h 26844"/>
                <a:gd name="connsiteX2" fmla="*/ 240076 w 285429"/>
                <a:gd name="connsiteY2" fmla="*/ 14067 h 26844"/>
                <a:gd name="connsiteX3" fmla="*/ 81326 w 285429"/>
                <a:gd name="connsiteY3" fmla="*/ 26767 h 26844"/>
                <a:gd name="connsiteX4" fmla="*/ 8301 w 285429"/>
                <a:gd name="connsiteY4" fmla="*/ 1367 h 26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429" h="26844">
                  <a:moveTo>
                    <a:pt x="8301" y="1367"/>
                  </a:moveTo>
                  <a:cubicBezTo>
                    <a:pt x="39522" y="-2337"/>
                    <a:pt x="230022" y="2425"/>
                    <a:pt x="268651" y="4542"/>
                  </a:cubicBezTo>
                  <a:cubicBezTo>
                    <a:pt x="307280" y="6659"/>
                    <a:pt x="271297" y="10363"/>
                    <a:pt x="240076" y="14067"/>
                  </a:cubicBezTo>
                  <a:cubicBezTo>
                    <a:pt x="208855" y="17771"/>
                    <a:pt x="121543" y="25179"/>
                    <a:pt x="81326" y="26767"/>
                  </a:cubicBezTo>
                  <a:cubicBezTo>
                    <a:pt x="41109" y="28355"/>
                    <a:pt x="-22920" y="5071"/>
                    <a:pt x="8301" y="136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7EEE74F-F474-E7D6-BDC2-D65ECB6AA347}"/>
                </a:ext>
              </a:extLst>
            </p:cNvPr>
            <p:cNvSpPr/>
            <p:nvPr/>
          </p:nvSpPr>
          <p:spPr>
            <a:xfrm>
              <a:off x="3785921" y="8229496"/>
              <a:ext cx="335599" cy="38263"/>
            </a:xfrm>
            <a:custGeom>
              <a:avLst/>
              <a:gdLst>
                <a:gd name="connsiteX0" fmla="*/ 11379 w 335599"/>
                <a:gd name="connsiteY0" fmla="*/ 3279 h 38263"/>
                <a:gd name="connsiteX1" fmla="*/ 274904 w 335599"/>
                <a:gd name="connsiteY1" fmla="*/ 3279 h 38263"/>
                <a:gd name="connsiteX2" fmla="*/ 335229 w 335599"/>
                <a:gd name="connsiteY2" fmla="*/ 19154 h 38263"/>
                <a:gd name="connsiteX3" fmla="*/ 287604 w 335599"/>
                <a:gd name="connsiteY3" fmla="*/ 25504 h 38263"/>
                <a:gd name="connsiteX4" fmla="*/ 71704 w 335599"/>
                <a:gd name="connsiteY4" fmla="*/ 38204 h 38263"/>
                <a:gd name="connsiteX5" fmla="*/ 11379 w 335599"/>
                <a:gd name="connsiteY5" fmla="*/ 3279 h 3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599" h="38263">
                  <a:moveTo>
                    <a:pt x="11379" y="3279"/>
                  </a:moveTo>
                  <a:cubicBezTo>
                    <a:pt x="45246" y="-2542"/>
                    <a:pt x="220929" y="633"/>
                    <a:pt x="274904" y="3279"/>
                  </a:cubicBezTo>
                  <a:cubicBezTo>
                    <a:pt x="328879" y="5925"/>
                    <a:pt x="333112" y="15450"/>
                    <a:pt x="335229" y="19154"/>
                  </a:cubicBezTo>
                  <a:cubicBezTo>
                    <a:pt x="337346" y="22858"/>
                    <a:pt x="331525" y="22329"/>
                    <a:pt x="287604" y="25504"/>
                  </a:cubicBezTo>
                  <a:cubicBezTo>
                    <a:pt x="243683" y="28679"/>
                    <a:pt x="117741" y="36617"/>
                    <a:pt x="71704" y="38204"/>
                  </a:cubicBezTo>
                  <a:cubicBezTo>
                    <a:pt x="25667" y="39791"/>
                    <a:pt x="-22488" y="9100"/>
                    <a:pt x="11379" y="327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4E0D4BCC-9865-82F0-9344-765599DC1F30}"/>
                </a:ext>
              </a:extLst>
            </p:cNvPr>
            <p:cNvSpPr/>
            <p:nvPr/>
          </p:nvSpPr>
          <p:spPr>
            <a:xfrm>
              <a:off x="3825853" y="6915134"/>
              <a:ext cx="331668" cy="1359665"/>
            </a:xfrm>
            <a:custGeom>
              <a:avLst/>
              <a:gdLst>
                <a:gd name="connsiteX0" fmla="*/ 31772 w 331668"/>
                <a:gd name="connsiteY0" fmla="*/ 44466 h 1359665"/>
                <a:gd name="connsiteX1" fmla="*/ 6372 w 331668"/>
                <a:gd name="connsiteY1" fmla="*/ 565166 h 1359665"/>
                <a:gd name="connsiteX2" fmla="*/ 9547 w 331668"/>
                <a:gd name="connsiteY2" fmla="*/ 549291 h 1359665"/>
                <a:gd name="connsiteX3" fmla="*/ 22 w 331668"/>
                <a:gd name="connsiteY3" fmla="*/ 1231916 h 1359665"/>
                <a:gd name="connsiteX4" fmla="*/ 12722 w 331668"/>
                <a:gd name="connsiteY4" fmla="*/ 1285891 h 1359665"/>
                <a:gd name="connsiteX5" fmla="*/ 34947 w 331668"/>
                <a:gd name="connsiteY5" fmla="*/ 1314466 h 1359665"/>
                <a:gd name="connsiteX6" fmla="*/ 165122 w 331668"/>
                <a:gd name="connsiteY6" fmla="*/ 1330341 h 1359665"/>
                <a:gd name="connsiteX7" fmla="*/ 219097 w 331668"/>
                <a:gd name="connsiteY7" fmla="*/ 1330341 h 1359665"/>
                <a:gd name="connsiteX8" fmla="*/ 225447 w 331668"/>
                <a:gd name="connsiteY8" fmla="*/ 1276366 h 1359665"/>
                <a:gd name="connsiteX9" fmla="*/ 241322 w 331668"/>
                <a:gd name="connsiteY9" fmla="*/ 403241 h 1359665"/>
                <a:gd name="connsiteX10" fmla="*/ 244497 w 331668"/>
                <a:gd name="connsiteY10" fmla="*/ 523891 h 1359665"/>
                <a:gd name="connsiteX11" fmla="*/ 225447 w 331668"/>
                <a:gd name="connsiteY11" fmla="*/ 120666 h 1359665"/>
                <a:gd name="connsiteX12" fmla="*/ 250847 w 331668"/>
                <a:gd name="connsiteY12" fmla="*/ 41291 h 1359665"/>
                <a:gd name="connsiteX13" fmla="*/ 330222 w 331668"/>
                <a:gd name="connsiteY13" fmla="*/ 31766 h 1359665"/>
                <a:gd name="connsiteX14" fmla="*/ 174647 w 331668"/>
                <a:gd name="connsiteY14" fmla="*/ 28591 h 1359665"/>
                <a:gd name="connsiteX15" fmla="*/ 31772 w 331668"/>
                <a:gd name="connsiteY15" fmla="*/ 44466 h 135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1668" h="1359665">
                  <a:moveTo>
                    <a:pt x="31772" y="44466"/>
                  </a:moveTo>
                  <a:cubicBezTo>
                    <a:pt x="3726" y="133895"/>
                    <a:pt x="10076" y="481029"/>
                    <a:pt x="6372" y="565166"/>
                  </a:cubicBezTo>
                  <a:cubicBezTo>
                    <a:pt x="2668" y="649303"/>
                    <a:pt x="10605" y="438166"/>
                    <a:pt x="9547" y="549291"/>
                  </a:cubicBezTo>
                  <a:cubicBezTo>
                    <a:pt x="8489" y="660416"/>
                    <a:pt x="-507" y="1109149"/>
                    <a:pt x="22" y="1231916"/>
                  </a:cubicBezTo>
                  <a:cubicBezTo>
                    <a:pt x="551" y="1354683"/>
                    <a:pt x="6901" y="1272133"/>
                    <a:pt x="12722" y="1285891"/>
                  </a:cubicBezTo>
                  <a:cubicBezTo>
                    <a:pt x="18543" y="1299649"/>
                    <a:pt x="9547" y="1307058"/>
                    <a:pt x="34947" y="1314466"/>
                  </a:cubicBezTo>
                  <a:cubicBezTo>
                    <a:pt x="60347" y="1321874"/>
                    <a:pt x="134430" y="1327695"/>
                    <a:pt x="165122" y="1330341"/>
                  </a:cubicBezTo>
                  <a:cubicBezTo>
                    <a:pt x="195814" y="1332987"/>
                    <a:pt x="209043" y="1339337"/>
                    <a:pt x="219097" y="1330341"/>
                  </a:cubicBezTo>
                  <a:cubicBezTo>
                    <a:pt x="229151" y="1321345"/>
                    <a:pt x="221743" y="1430883"/>
                    <a:pt x="225447" y="1276366"/>
                  </a:cubicBezTo>
                  <a:cubicBezTo>
                    <a:pt x="229151" y="1121849"/>
                    <a:pt x="238147" y="528653"/>
                    <a:pt x="241322" y="403241"/>
                  </a:cubicBezTo>
                  <a:cubicBezTo>
                    <a:pt x="244497" y="277829"/>
                    <a:pt x="247143" y="570987"/>
                    <a:pt x="244497" y="523891"/>
                  </a:cubicBezTo>
                  <a:cubicBezTo>
                    <a:pt x="241851" y="476795"/>
                    <a:pt x="224389" y="201099"/>
                    <a:pt x="225447" y="120666"/>
                  </a:cubicBezTo>
                  <a:cubicBezTo>
                    <a:pt x="226505" y="40233"/>
                    <a:pt x="233385" y="56108"/>
                    <a:pt x="250847" y="41291"/>
                  </a:cubicBezTo>
                  <a:cubicBezTo>
                    <a:pt x="268309" y="26474"/>
                    <a:pt x="342922" y="33883"/>
                    <a:pt x="330222" y="31766"/>
                  </a:cubicBezTo>
                  <a:cubicBezTo>
                    <a:pt x="317522" y="29649"/>
                    <a:pt x="221743" y="29120"/>
                    <a:pt x="174647" y="28591"/>
                  </a:cubicBezTo>
                  <a:cubicBezTo>
                    <a:pt x="127551" y="28062"/>
                    <a:pt x="59818" y="-44963"/>
                    <a:pt x="31772" y="4446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77382761-D995-1C0A-5164-69990E46D5C4}"/>
                </a:ext>
              </a:extLst>
            </p:cNvPr>
            <p:cNvSpPr/>
            <p:nvPr/>
          </p:nvSpPr>
          <p:spPr>
            <a:xfrm>
              <a:off x="4461185" y="6392929"/>
              <a:ext cx="356710" cy="33987"/>
            </a:xfrm>
            <a:custGeom>
              <a:avLst/>
              <a:gdLst>
                <a:gd name="connsiteX0" fmla="*/ 2865 w 356710"/>
                <a:gd name="connsiteY0" fmla="*/ 1521 h 33987"/>
                <a:gd name="connsiteX1" fmla="*/ 190190 w 356710"/>
                <a:gd name="connsiteY1" fmla="*/ 4696 h 33987"/>
                <a:gd name="connsiteX2" fmla="*/ 355290 w 356710"/>
                <a:gd name="connsiteY2" fmla="*/ 4696 h 33987"/>
                <a:gd name="connsiteX3" fmla="*/ 260040 w 356710"/>
                <a:gd name="connsiteY3" fmla="*/ 30096 h 33987"/>
                <a:gd name="connsiteX4" fmla="*/ 88590 w 356710"/>
                <a:gd name="connsiteY4" fmla="*/ 33271 h 33987"/>
                <a:gd name="connsiteX5" fmla="*/ 2865 w 356710"/>
                <a:gd name="connsiteY5" fmla="*/ 1521 h 3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710" h="33987">
                  <a:moveTo>
                    <a:pt x="2865" y="1521"/>
                  </a:moveTo>
                  <a:cubicBezTo>
                    <a:pt x="19798" y="-3241"/>
                    <a:pt x="190190" y="4696"/>
                    <a:pt x="190190" y="4696"/>
                  </a:cubicBezTo>
                  <a:cubicBezTo>
                    <a:pt x="248927" y="5225"/>
                    <a:pt x="343648" y="463"/>
                    <a:pt x="355290" y="4696"/>
                  </a:cubicBezTo>
                  <a:cubicBezTo>
                    <a:pt x="366932" y="8929"/>
                    <a:pt x="304490" y="25334"/>
                    <a:pt x="260040" y="30096"/>
                  </a:cubicBezTo>
                  <a:cubicBezTo>
                    <a:pt x="215590" y="34859"/>
                    <a:pt x="129336" y="34329"/>
                    <a:pt x="88590" y="33271"/>
                  </a:cubicBezTo>
                  <a:cubicBezTo>
                    <a:pt x="47844" y="32213"/>
                    <a:pt x="-14068" y="6283"/>
                    <a:pt x="2865" y="152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BE1DA5FF-522E-DF94-E531-34BB0AEE30B0}"/>
                </a:ext>
              </a:extLst>
            </p:cNvPr>
            <p:cNvSpPr/>
            <p:nvPr/>
          </p:nvSpPr>
          <p:spPr>
            <a:xfrm>
              <a:off x="3860035" y="6375984"/>
              <a:ext cx="257940" cy="153521"/>
            </a:xfrm>
            <a:custGeom>
              <a:avLst/>
              <a:gdLst>
                <a:gd name="connsiteX0" fmla="*/ 765 w 257940"/>
                <a:gd name="connsiteY0" fmla="*/ 8941 h 153521"/>
                <a:gd name="connsiteX1" fmla="*/ 99190 w 257940"/>
                <a:gd name="connsiteY1" fmla="*/ 8941 h 153521"/>
                <a:gd name="connsiteX2" fmla="*/ 156340 w 257940"/>
                <a:gd name="connsiteY2" fmla="*/ 15291 h 153521"/>
                <a:gd name="connsiteX3" fmla="*/ 257940 w 257940"/>
                <a:gd name="connsiteY3" fmla="*/ 145466 h 153521"/>
                <a:gd name="connsiteX4" fmla="*/ 156340 w 257940"/>
                <a:gd name="connsiteY4" fmla="*/ 126416 h 153521"/>
                <a:gd name="connsiteX5" fmla="*/ 765 w 257940"/>
                <a:gd name="connsiteY5" fmla="*/ 8941 h 15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940" h="153521">
                  <a:moveTo>
                    <a:pt x="765" y="8941"/>
                  </a:moveTo>
                  <a:cubicBezTo>
                    <a:pt x="-8760" y="-10638"/>
                    <a:pt x="73261" y="7883"/>
                    <a:pt x="99190" y="8941"/>
                  </a:cubicBezTo>
                  <a:cubicBezTo>
                    <a:pt x="125119" y="9999"/>
                    <a:pt x="129882" y="-7463"/>
                    <a:pt x="156340" y="15291"/>
                  </a:cubicBezTo>
                  <a:cubicBezTo>
                    <a:pt x="182798" y="38045"/>
                    <a:pt x="257940" y="126945"/>
                    <a:pt x="257940" y="145466"/>
                  </a:cubicBezTo>
                  <a:cubicBezTo>
                    <a:pt x="257940" y="163987"/>
                    <a:pt x="196557" y="147583"/>
                    <a:pt x="156340" y="126416"/>
                  </a:cubicBezTo>
                  <a:cubicBezTo>
                    <a:pt x="116123" y="105249"/>
                    <a:pt x="10290" y="28520"/>
                    <a:pt x="765" y="894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C2045875-EA4C-2C79-5AA1-EFAE5218EA38}"/>
                </a:ext>
              </a:extLst>
            </p:cNvPr>
            <p:cNvSpPr/>
            <p:nvPr/>
          </p:nvSpPr>
          <p:spPr>
            <a:xfrm>
              <a:off x="4562265" y="8213915"/>
              <a:ext cx="296451" cy="58084"/>
            </a:xfrm>
            <a:custGeom>
              <a:avLst/>
              <a:gdLst>
                <a:gd name="connsiteX0" fmla="*/ 210 w 296451"/>
                <a:gd name="connsiteY0" fmla="*/ 53785 h 58084"/>
                <a:gd name="connsiteX1" fmla="*/ 273260 w 296451"/>
                <a:gd name="connsiteY1" fmla="*/ 50610 h 58084"/>
                <a:gd name="connsiteX2" fmla="*/ 276435 w 296451"/>
                <a:gd name="connsiteY2" fmla="*/ 12510 h 58084"/>
                <a:gd name="connsiteX3" fmla="*/ 228810 w 296451"/>
                <a:gd name="connsiteY3" fmla="*/ 2985 h 58084"/>
                <a:gd name="connsiteX4" fmla="*/ 210 w 296451"/>
                <a:gd name="connsiteY4" fmla="*/ 53785 h 5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451" h="58084">
                  <a:moveTo>
                    <a:pt x="210" y="53785"/>
                  </a:moveTo>
                  <a:cubicBezTo>
                    <a:pt x="7618" y="61723"/>
                    <a:pt x="227223" y="57489"/>
                    <a:pt x="273260" y="50610"/>
                  </a:cubicBezTo>
                  <a:cubicBezTo>
                    <a:pt x="319298" y="43731"/>
                    <a:pt x="283843" y="20447"/>
                    <a:pt x="276435" y="12510"/>
                  </a:cubicBezTo>
                  <a:cubicBezTo>
                    <a:pt x="269027" y="4572"/>
                    <a:pt x="274847" y="-4952"/>
                    <a:pt x="228810" y="2985"/>
                  </a:cubicBezTo>
                  <a:cubicBezTo>
                    <a:pt x="182773" y="10922"/>
                    <a:pt x="-7198" y="45847"/>
                    <a:pt x="210" y="5378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2156B7BC-0DB0-39BF-5D86-DB486CCBAD5E}"/>
                </a:ext>
              </a:extLst>
            </p:cNvPr>
            <p:cNvSpPr/>
            <p:nvPr/>
          </p:nvSpPr>
          <p:spPr>
            <a:xfrm>
              <a:off x="4556107" y="6328757"/>
              <a:ext cx="229202" cy="1580071"/>
            </a:xfrm>
            <a:custGeom>
              <a:avLst/>
              <a:gdLst>
                <a:gd name="connsiteX0" fmla="*/ 12718 w 229202"/>
                <a:gd name="connsiteY0" fmla="*/ 110143 h 1580071"/>
                <a:gd name="connsiteX1" fmla="*/ 15893 w 229202"/>
                <a:gd name="connsiteY1" fmla="*/ 1484918 h 1580071"/>
                <a:gd name="connsiteX2" fmla="*/ 22243 w 229202"/>
                <a:gd name="connsiteY2" fmla="*/ 1421418 h 1580071"/>
                <a:gd name="connsiteX3" fmla="*/ 69868 w 229202"/>
                <a:gd name="connsiteY3" fmla="*/ 1097568 h 1580071"/>
                <a:gd name="connsiteX4" fmla="*/ 136543 w 229202"/>
                <a:gd name="connsiteY4" fmla="*/ 1507143 h 1580071"/>
                <a:gd name="connsiteX5" fmla="*/ 180993 w 229202"/>
                <a:gd name="connsiteY5" fmla="*/ 1103918 h 1580071"/>
                <a:gd name="connsiteX6" fmla="*/ 209568 w 229202"/>
                <a:gd name="connsiteY6" fmla="*/ 1259493 h 1580071"/>
                <a:gd name="connsiteX7" fmla="*/ 228618 w 229202"/>
                <a:gd name="connsiteY7" fmla="*/ 94268 h 1580071"/>
                <a:gd name="connsiteX8" fmla="*/ 187343 w 229202"/>
                <a:gd name="connsiteY8" fmla="*/ 380018 h 1580071"/>
                <a:gd name="connsiteX9" fmla="*/ 196868 w 229202"/>
                <a:gd name="connsiteY9" fmla="*/ 227618 h 1580071"/>
                <a:gd name="connsiteX10" fmla="*/ 193693 w 229202"/>
                <a:gd name="connsiteY10" fmla="*/ 100618 h 1580071"/>
                <a:gd name="connsiteX11" fmla="*/ 12718 w 229202"/>
                <a:gd name="connsiteY11" fmla="*/ 110143 h 1580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202" h="1580071">
                  <a:moveTo>
                    <a:pt x="12718" y="110143"/>
                  </a:moveTo>
                  <a:cubicBezTo>
                    <a:pt x="-16915" y="340860"/>
                    <a:pt x="14306" y="1266372"/>
                    <a:pt x="15893" y="1484918"/>
                  </a:cubicBezTo>
                  <a:cubicBezTo>
                    <a:pt x="17480" y="1703464"/>
                    <a:pt x="13247" y="1485976"/>
                    <a:pt x="22243" y="1421418"/>
                  </a:cubicBezTo>
                  <a:cubicBezTo>
                    <a:pt x="31239" y="1356860"/>
                    <a:pt x="50818" y="1083281"/>
                    <a:pt x="69868" y="1097568"/>
                  </a:cubicBezTo>
                  <a:cubicBezTo>
                    <a:pt x="88918" y="1111856"/>
                    <a:pt x="118022" y="1506085"/>
                    <a:pt x="136543" y="1507143"/>
                  </a:cubicBezTo>
                  <a:cubicBezTo>
                    <a:pt x="155064" y="1508201"/>
                    <a:pt x="168822" y="1145193"/>
                    <a:pt x="180993" y="1103918"/>
                  </a:cubicBezTo>
                  <a:cubicBezTo>
                    <a:pt x="193164" y="1062643"/>
                    <a:pt x="201631" y="1427768"/>
                    <a:pt x="209568" y="1259493"/>
                  </a:cubicBezTo>
                  <a:cubicBezTo>
                    <a:pt x="217505" y="1091218"/>
                    <a:pt x="232322" y="240847"/>
                    <a:pt x="228618" y="94268"/>
                  </a:cubicBezTo>
                  <a:cubicBezTo>
                    <a:pt x="224914" y="-52311"/>
                    <a:pt x="192635" y="357793"/>
                    <a:pt x="187343" y="380018"/>
                  </a:cubicBezTo>
                  <a:cubicBezTo>
                    <a:pt x="182051" y="402243"/>
                    <a:pt x="195810" y="274185"/>
                    <a:pt x="196868" y="227618"/>
                  </a:cubicBezTo>
                  <a:cubicBezTo>
                    <a:pt x="197926" y="181051"/>
                    <a:pt x="216447" y="121785"/>
                    <a:pt x="193693" y="100618"/>
                  </a:cubicBezTo>
                  <a:cubicBezTo>
                    <a:pt x="170939" y="79451"/>
                    <a:pt x="42351" y="-120574"/>
                    <a:pt x="12718" y="11014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FB1E63EA-DADD-8B16-1EC7-3A8B154B3278}"/>
                </a:ext>
              </a:extLst>
            </p:cNvPr>
            <p:cNvSpPr/>
            <p:nvPr/>
          </p:nvSpPr>
          <p:spPr>
            <a:xfrm>
              <a:off x="4561629" y="7266817"/>
              <a:ext cx="249667" cy="1001610"/>
            </a:xfrm>
            <a:custGeom>
              <a:avLst/>
              <a:gdLst>
                <a:gd name="connsiteX0" fmla="*/ 13546 w 249667"/>
                <a:gd name="connsiteY0" fmla="*/ 115058 h 1001610"/>
                <a:gd name="connsiteX1" fmla="*/ 846 w 249667"/>
                <a:gd name="connsiteY1" fmla="*/ 721483 h 1001610"/>
                <a:gd name="connsiteX2" fmla="*/ 4021 w 249667"/>
                <a:gd name="connsiteY2" fmla="*/ 991358 h 1001610"/>
                <a:gd name="connsiteX3" fmla="*/ 4021 w 249667"/>
                <a:gd name="connsiteY3" fmla="*/ 950083 h 1001610"/>
                <a:gd name="connsiteX4" fmla="*/ 29421 w 249667"/>
                <a:gd name="connsiteY4" fmla="*/ 997708 h 1001610"/>
                <a:gd name="connsiteX5" fmla="*/ 242146 w 249667"/>
                <a:gd name="connsiteY5" fmla="*/ 988183 h 1001610"/>
                <a:gd name="connsiteX6" fmla="*/ 204046 w 249667"/>
                <a:gd name="connsiteY6" fmla="*/ 978658 h 1001610"/>
                <a:gd name="connsiteX7" fmla="*/ 226271 w 249667"/>
                <a:gd name="connsiteY7" fmla="*/ 975483 h 1001610"/>
                <a:gd name="connsiteX8" fmla="*/ 223096 w 249667"/>
                <a:gd name="connsiteY8" fmla="*/ 819908 h 1001610"/>
                <a:gd name="connsiteX9" fmla="*/ 200871 w 249667"/>
                <a:gd name="connsiteY9" fmla="*/ 149983 h 1001610"/>
                <a:gd name="connsiteX10" fmla="*/ 204046 w 249667"/>
                <a:gd name="connsiteY10" fmla="*/ 359533 h 1001610"/>
                <a:gd name="connsiteX11" fmla="*/ 197696 w 249667"/>
                <a:gd name="connsiteY11" fmla="*/ 758 h 1001610"/>
                <a:gd name="connsiteX12" fmla="*/ 131021 w 249667"/>
                <a:gd name="connsiteY12" fmla="*/ 286508 h 1001610"/>
                <a:gd name="connsiteX13" fmla="*/ 124671 w 249667"/>
                <a:gd name="connsiteY13" fmla="*/ 13458 h 1001610"/>
                <a:gd name="connsiteX14" fmla="*/ 13546 w 249667"/>
                <a:gd name="connsiteY14" fmla="*/ 115058 h 1001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9667" h="1001610">
                  <a:moveTo>
                    <a:pt x="13546" y="115058"/>
                  </a:moveTo>
                  <a:cubicBezTo>
                    <a:pt x="-7091" y="233062"/>
                    <a:pt x="2434" y="575433"/>
                    <a:pt x="846" y="721483"/>
                  </a:cubicBezTo>
                  <a:cubicBezTo>
                    <a:pt x="-742" y="867533"/>
                    <a:pt x="3492" y="953258"/>
                    <a:pt x="4021" y="991358"/>
                  </a:cubicBezTo>
                  <a:cubicBezTo>
                    <a:pt x="4550" y="1029458"/>
                    <a:pt x="-212" y="949025"/>
                    <a:pt x="4021" y="950083"/>
                  </a:cubicBezTo>
                  <a:cubicBezTo>
                    <a:pt x="8254" y="951141"/>
                    <a:pt x="-10266" y="991358"/>
                    <a:pt x="29421" y="997708"/>
                  </a:cubicBezTo>
                  <a:cubicBezTo>
                    <a:pt x="69108" y="1004058"/>
                    <a:pt x="213042" y="991358"/>
                    <a:pt x="242146" y="988183"/>
                  </a:cubicBezTo>
                  <a:cubicBezTo>
                    <a:pt x="271250" y="985008"/>
                    <a:pt x="206692" y="980775"/>
                    <a:pt x="204046" y="978658"/>
                  </a:cubicBezTo>
                  <a:cubicBezTo>
                    <a:pt x="201400" y="976541"/>
                    <a:pt x="223096" y="1001941"/>
                    <a:pt x="226271" y="975483"/>
                  </a:cubicBezTo>
                  <a:cubicBezTo>
                    <a:pt x="229446" y="949025"/>
                    <a:pt x="227329" y="957491"/>
                    <a:pt x="223096" y="819908"/>
                  </a:cubicBezTo>
                  <a:cubicBezTo>
                    <a:pt x="218863" y="682325"/>
                    <a:pt x="204046" y="226712"/>
                    <a:pt x="200871" y="149983"/>
                  </a:cubicBezTo>
                  <a:cubicBezTo>
                    <a:pt x="197696" y="73254"/>
                    <a:pt x="204575" y="384404"/>
                    <a:pt x="204046" y="359533"/>
                  </a:cubicBezTo>
                  <a:cubicBezTo>
                    <a:pt x="203517" y="334662"/>
                    <a:pt x="209867" y="12929"/>
                    <a:pt x="197696" y="758"/>
                  </a:cubicBezTo>
                  <a:cubicBezTo>
                    <a:pt x="185525" y="-11413"/>
                    <a:pt x="143192" y="284391"/>
                    <a:pt x="131021" y="286508"/>
                  </a:cubicBezTo>
                  <a:cubicBezTo>
                    <a:pt x="118850" y="288625"/>
                    <a:pt x="141604" y="43091"/>
                    <a:pt x="124671" y="13458"/>
                  </a:cubicBezTo>
                  <a:cubicBezTo>
                    <a:pt x="107738" y="-16175"/>
                    <a:pt x="34183" y="-2946"/>
                    <a:pt x="13546" y="11505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3F886120-F16F-FF07-7277-2A2505680F28}"/>
                </a:ext>
              </a:extLst>
            </p:cNvPr>
            <p:cNvSpPr/>
            <p:nvPr/>
          </p:nvSpPr>
          <p:spPr>
            <a:xfrm>
              <a:off x="4182420" y="6896636"/>
              <a:ext cx="493361" cy="1383342"/>
            </a:xfrm>
            <a:custGeom>
              <a:avLst/>
              <a:gdLst>
                <a:gd name="connsiteX0" fmla="*/ 414980 w 493361"/>
                <a:gd name="connsiteY0" fmla="*/ 231239 h 1383342"/>
                <a:gd name="connsiteX1" fmla="*/ 332430 w 493361"/>
                <a:gd name="connsiteY1" fmla="*/ 97889 h 1383342"/>
                <a:gd name="connsiteX2" fmla="*/ 287980 w 493361"/>
                <a:gd name="connsiteY2" fmla="*/ 78839 h 1383342"/>
                <a:gd name="connsiteX3" fmla="*/ 259405 w 493361"/>
                <a:gd name="connsiteY3" fmla="*/ 110589 h 1383342"/>
                <a:gd name="connsiteX4" fmla="*/ 265755 w 493361"/>
                <a:gd name="connsiteY4" fmla="*/ 475714 h 1383342"/>
                <a:gd name="connsiteX5" fmla="*/ 259405 w 493361"/>
                <a:gd name="connsiteY5" fmla="*/ 1142464 h 1383342"/>
                <a:gd name="connsiteX6" fmla="*/ 253055 w 493361"/>
                <a:gd name="connsiteY6" fmla="*/ 329664 h 1383342"/>
                <a:gd name="connsiteX7" fmla="*/ 249880 w 493361"/>
                <a:gd name="connsiteY7" fmla="*/ 1301214 h 1383342"/>
                <a:gd name="connsiteX8" fmla="*/ 243530 w 493361"/>
                <a:gd name="connsiteY8" fmla="*/ 1263114 h 1383342"/>
                <a:gd name="connsiteX9" fmla="*/ 275280 w 493361"/>
                <a:gd name="connsiteY9" fmla="*/ 1336139 h 1383342"/>
                <a:gd name="connsiteX10" fmla="*/ 341955 w 493361"/>
                <a:gd name="connsiteY10" fmla="*/ 1266289 h 1383342"/>
                <a:gd name="connsiteX11" fmla="*/ 472130 w 493361"/>
                <a:gd name="connsiteY11" fmla="*/ 1053564 h 1383342"/>
                <a:gd name="connsiteX12" fmla="*/ 443555 w 493361"/>
                <a:gd name="connsiteY12" fmla="*/ 1132939 h 1383342"/>
                <a:gd name="connsiteX13" fmla="*/ 332430 w 493361"/>
                <a:gd name="connsiteY13" fmla="*/ 1342489 h 1383342"/>
                <a:gd name="connsiteX14" fmla="*/ 237180 w 493361"/>
                <a:gd name="connsiteY14" fmla="*/ 1380589 h 1383342"/>
                <a:gd name="connsiteX15" fmla="*/ 126055 w 493361"/>
                <a:gd name="connsiteY15" fmla="*/ 1301214 h 1383342"/>
                <a:gd name="connsiteX16" fmla="*/ 5405 w 493361"/>
                <a:gd name="connsiteY16" fmla="*/ 780514 h 1383342"/>
                <a:gd name="connsiteX17" fmla="*/ 21280 w 493361"/>
                <a:gd name="connsiteY17" fmla="*/ 844014 h 1383342"/>
                <a:gd name="connsiteX18" fmla="*/ 24455 w 493361"/>
                <a:gd name="connsiteY18" fmla="*/ 742414 h 1383342"/>
                <a:gd name="connsiteX19" fmla="*/ 65730 w 493361"/>
                <a:gd name="connsiteY19" fmla="*/ 212189 h 1383342"/>
                <a:gd name="connsiteX20" fmla="*/ 202255 w 493361"/>
                <a:gd name="connsiteY20" fmla="*/ 28039 h 1383342"/>
                <a:gd name="connsiteX21" fmla="*/ 253055 w 493361"/>
                <a:gd name="connsiteY21" fmla="*/ 2639 h 1383342"/>
                <a:gd name="connsiteX22" fmla="*/ 214955 w 493361"/>
                <a:gd name="connsiteY22" fmla="*/ 5814 h 1383342"/>
                <a:gd name="connsiteX23" fmla="*/ 335605 w 493361"/>
                <a:gd name="connsiteY23" fmla="*/ 47089 h 1383342"/>
                <a:gd name="connsiteX24" fmla="*/ 491180 w 493361"/>
                <a:gd name="connsiteY24" fmla="*/ 278864 h 1383342"/>
                <a:gd name="connsiteX25" fmla="*/ 414980 w 493361"/>
                <a:gd name="connsiteY25" fmla="*/ 231239 h 138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3361" h="1383342">
                  <a:moveTo>
                    <a:pt x="414980" y="231239"/>
                  </a:moveTo>
                  <a:cubicBezTo>
                    <a:pt x="388522" y="201077"/>
                    <a:pt x="353597" y="123289"/>
                    <a:pt x="332430" y="97889"/>
                  </a:cubicBezTo>
                  <a:cubicBezTo>
                    <a:pt x="311263" y="72489"/>
                    <a:pt x="300151" y="76722"/>
                    <a:pt x="287980" y="78839"/>
                  </a:cubicBezTo>
                  <a:cubicBezTo>
                    <a:pt x="275809" y="80956"/>
                    <a:pt x="263109" y="44443"/>
                    <a:pt x="259405" y="110589"/>
                  </a:cubicBezTo>
                  <a:cubicBezTo>
                    <a:pt x="255701" y="176735"/>
                    <a:pt x="265755" y="303735"/>
                    <a:pt x="265755" y="475714"/>
                  </a:cubicBezTo>
                  <a:cubicBezTo>
                    <a:pt x="265755" y="647693"/>
                    <a:pt x="261522" y="1166806"/>
                    <a:pt x="259405" y="1142464"/>
                  </a:cubicBezTo>
                  <a:cubicBezTo>
                    <a:pt x="257288" y="1118122"/>
                    <a:pt x="254642" y="303206"/>
                    <a:pt x="253055" y="329664"/>
                  </a:cubicBezTo>
                  <a:cubicBezTo>
                    <a:pt x="251467" y="356122"/>
                    <a:pt x="251467" y="1145639"/>
                    <a:pt x="249880" y="1301214"/>
                  </a:cubicBezTo>
                  <a:cubicBezTo>
                    <a:pt x="248292" y="1456789"/>
                    <a:pt x="239297" y="1257293"/>
                    <a:pt x="243530" y="1263114"/>
                  </a:cubicBezTo>
                  <a:cubicBezTo>
                    <a:pt x="247763" y="1268935"/>
                    <a:pt x="258876" y="1335610"/>
                    <a:pt x="275280" y="1336139"/>
                  </a:cubicBezTo>
                  <a:cubicBezTo>
                    <a:pt x="291684" y="1336668"/>
                    <a:pt x="309147" y="1313385"/>
                    <a:pt x="341955" y="1266289"/>
                  </a:cubicBezTo>
                  <a:cubicBezTo>
                    <a:pt x="374763" y="1219193"/>
                    <a:pt x="455197" y="1075789"/>
                    <a:pt x="472130" y="1053564"/>
                  </a:cubicBezTo>
                  <a:cubicBezTo>
                    <a:pt x="489063" y="1031339"/>
                    <a:pt x="466838" y="1084785"/>
                    <a:pt x="443555" y="1132939"/>
                  </a:cubicBezTo>
                  <a:cubicBezTo>
                    <a:pt x="420272" y="1181093"/>
                    <a:pt x="366826" y="1301214"/>
                    <a:pt x="332430" y="1342489"/>
                  </a:cubicBezTo>
                  <a:cubicBezTo>
                    <a:pt x="298034" y="1383764"/>
                    <a:pt x="271576" y="1387468"/>
                    <a:pt x="237180" y="1380589"/>
                  </a:cubicBezTo>
                  <a:cubicBezTo>
                    <a:pt x="202784" y="1373710"/>
                    <a:pt x="164684" y="1401227"/>
                    <a:pt x="126055" y="1301214"/>
                  </a:cubicBezTo>
                  <a:cubicBezTo>
                    <a:pt x="87426" y="1201201"/>
                    <a:pt x="22867" y="856714"/>
                    <a:pt x="5405" y="780514"/>
                  </a:cubicBezTo>
                  <a:cubicBezTo>
                    <a:pt x="-12058" y="704314"/>
                    <a:pt x="18105" y="850364"/>
                    <a:pt x="21280" y="844014"/>
                  </a:cubicBezTo>
                  <a:cubicBezTo>
                    <a:pt x="24455" y="837664"/>
                    <a:pt x="17047" y="847718"/>
                    <a:pt x="24455" y="742414"/>
                  </a:cubicBezTo>
                  <a:cubicBezTo>
                    <a:pt x="31863" y="637110"/>
                    <a:pt x="36097" y="331251"/>
                    <a:pt x="65730" y="212189"/>
                  </a:cubicBezTo>
                  <a:cubicBezTo>
                    <a:pt x="95363" y="93127"/>
                    <a:pt x="171034" y="62964"/>
                    <a:pt x="202255" y="28039"/>
                  </a:cubicBezTo>
                  <a:cubicBezTo>
                    <a:pt x="233476" y="-6886"/>
                    <a:pt x="250938" y="6343"/>
                    <a:pt x="253055" y="2639"/>
                  </a:cubicBezTo>
                  <a:cubicBezTo>
                    <a:pt x="255172" y="-1065"/>
                    <a:pt x="201197" y="-1594"/>
                    <a:pt x="214955" y="5814"/>
                  </a:cubicBezTo>
                  <a:cubicBezTo>
                    <a:pt x="228713" y="13222"/>
                    <a:pt x="289568" y="1581"/>
                    <a:pt x="335605" y="47089"/>
                  </a:cubicBezTo>
                  <a:cubicBezTo>
                    <a:pt x="381642" y="92597"/>
                    <a:pt x="476363" y="247643"/>
                    <a:pt x="491180" y="278864"/>
                  </a:cubicBezTo>
                  <a:cubicBezTo>
                    <a:pt x="505997" y="310085"/>
                    <a:pt x="441438" y="261401"/>
                    <a:pt x="414980" y="23123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9C72B888-99FC-E7D2-B507-50C19EE97F07}"/>
                </a:ext>
              </a:extLst>
            </p:cNvPr>
            <p:cNvSpPr/>
            <p:nvPr/>
          </p:nvSpPr>
          <p:spPr>
            <a:xfrm>
              <a:off x="4879367" y="6918732"/>
              <a:ext cx="356333" cy="1372285"/>
            </a:xfrm>
            <a:custGeom>
              <a:avLst/>
              <a:gdLst>
                <a:gd name="connsiteX0" fmla="*/ 280008 w 356333"/>
                <a:gd name="connsiteY0" fmla="*/ 44043 h 1372285"/>
                <a:gd name="connsiteX1" fmla="*/ 257783 w 356333"/>
                <a:gd name="connsiteY1" fmla="*/ 129768 h 1372285"/>
                <a:gd name="connsiteX2" fmla="*/ 267308 w 356333"/>
                <a:gd name="connsiteY2" fmla="*/ 1225143 h 1372285"/>
                <a:gd name="connsiteX3" fmla="*/ 295883 w 356333"/>
                <a:gd name="connsiteY3" fmla="*/ 1307693 h 1372285"/>
                <a:gd name="connsiteX4" fmla="*/ 270483 w 356333"/>
                <a:gd name="connsiteY4" fmla="*/ 1247368 h 1372285"/>
                <a:gd name="connsiteX5" fmla="*/ 356208 w 356333"/>
                <a:gd name="connsiteY5" fmla="*/ 1368018 h 1372285"/>
                <a:gd name="connsiteX6" fmla="*/ 248258 w 356333"/>
                <a:gd name="connsiteY6" fmla="*/ 1336268 h 1372285"/>
                <a:gd name="connsiteX7" fmla="*/ 105383 w 356333"/>
                <a:gd name="connsiteY7" fmla="*/ 1250543 h 1372285"/>
                <a:gd name="connsiteX8" fmla="*/ 67283 w 356333"/>
                <a:gd name="connsiteY8" fmla="*/ 1142593 h 1372285"/>
                <a:gd name="connsiteX9" fmla="*/ 6958 w 356333"/>
                <a:gd name="connsiteY9" fmla="*/ 472668 h 1372285"/>
                <a:gd name="connsiteX10" fmla="*/ 6958 w 356333"/>
                <a:gd name="connsiteY10" fmla="*/ 571093 h 1372285"/>
                <a:gd name="connsiteX11" fmla="*/ 57758 w 356333"/>
                <a:gd name="connsiteY11" fmla="*/ 193268 h 1372285"/>
                <a:gd name="connsiteX12" fmla="*/ 54583 w 356333"/>
                <a:gd name="connsiteY12" fmla="*/ 301218 h 1372285"/>
                <a:gd name="connsiteX13" fmla="*/ 162533 w 356333"/>
                <a:gd name="connsiteY13" fmla="*/ 66268 h 1372285"/>
                <a:gd name="connsiteX14" fmla="*/ 118083 w 356333"/>
                <a:gd name="connsiteY14" fmla="*/ 155168 h 1372285"/>
                <a:gd name="connsiteX15" fmla="*/ 245083 w 356333"/>
                <a:gd name="connsiteY15" fmla="*/ 5943 h 1372285"/>
                <a:gd name="connsiteX16" fmla="*/ 280008 w 356333"/>
                <a:gd name="connsiteY16" fmla="*/ 44043 h 137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6333" h="1372285">
                  <a:moveTo>
                    <a:pt x="280008" y="44043"/>
                  </a:moveTo>
                  <a:cubicBezTo>
                    <a:pt x="282125" y="64680"/>
                    <a:pt x="259900" y="-67082"/>
                    <a:pt x="257783" y="129768"/>
                  </a:cubicBezTo>
                  <a:cubicBezTo>
                    <a:pt x="255666" y="326618"/>
                    <a:pt x="260958" y="1028822"/>
                    <a:pt x="267308" y="1225143"/>
                  </a:cubicBezTo>
                  <a:cubicBezTo>
                    <a:pt x="273658" y="1421464"/>
                    <a:pt x="295354" y="1303989"/>
                    <a:pt x="295883" y="1307693"/>
                  </a:cubicBezTo>
                  <a:cubicBezTo>
                    <a:pt x="296412" y="1311397"/>
                    <a:pt x="260429" y="1237314"/>
                    <a:pt x="270483" y="1247368"/>
                  </a:cubicBezTo>
                  <a:cubicBezTo>
                    <a:pt x="280537" y="1257422"/>
                    <a:pt x="359912" y="1353201"/>
                    <a:pt x="356208" y="1368018"/>
                  </a:cubicBezTo>
                  <a:cubicBezTo>
                    <a:pt x="352504" y="1382835"/>
                    <a:pt x="290062" y="1355847"/>
                    <a:pt x="248258" y="1336268"/>
                  </a:cubicBezTo>
                  <a:cubicBezTo>
                    <a:pt x="206454" y="1316689"/>
                    <a:pt x="135545" y="1282822"/>
                    <a:pt x="105383" y="1250543"/>
                  </a:cubicBezTo>
                  <a:cubicBezTo>
                    <a:pt x="75220" y="1218264"/>
                    <a:pt x="83687" y="1272239"/>
                    <a:pt x="67283" y="1142593"/>
                  </a:cubicBezTo>
                  <a:cubicBezTo>
                    <a:pt x="50879" y="1012947"/>
                    <a:pt x="17012" y="567918"/>
                    <a:pt x="6958" y="472668"/>
                  </a:cubicBezTo>
                  <a:cubicBezTo>
                    <a:pt x="-3096" y="377418"/>
                    <a:pt x="-1509" y="617660"/>
                    <a:pt x="6958" y="571093"/>
                  </a:cubicBezTo>
                  <a:cubicBezTo>
                    <a:pt x="15425" y="524526"/>
                    <a:pt x="49820" y="238247"/>
                    <a:pt x="57758" y="193268"/>
                  </a:cubicBezTo>
                  <a:cubicBezTo>
                    <a:pt x="65696" y="148289"/>
                    <a:pt x="37121" y="322385"/>
                    <a:pt x="54583" y="301218"/>
                  </a:cubicBezTo>
                  <a:cubicBezTo>
                    <a:pt x="72045" y="280051"/>
                    <a:pt x="151950" y="90610"/>
                    <a:pt x="162533" y="66268"/>
                  </a:cubicBezTo>
                  <a:cubicBezTo>
                    <a:pt x="173116" y="41926"/>
                    <a:pt x="104325" y="165222"/>
                    <a:pt x="118083" y="155168"/>
                  </a:cubicBezTo>
                  <a:cubicBezTo>
                    <a:pt x="131841" y="145114"/>
                    <a:pt x="220741" y="26580"/>
                    <a:pt x="245083" y="5943"/>
                  </a:cubicBezTo>
                  <a:cubicBezTo>
                    <a:pt x="269425" y="-14694"/>
                    <a:pt x="277891" y="23406"/>
                    <a:pt x="280008" y="4404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6D2CCBB0-98F1-6C11-8508-B4316A10322F}"/>
                </a:ext>
              </a:extLst>
            </p:cNvPr>
            <p:cNvSpPr/>
            <p:nvPr/>
          </p:nvSpPr>
          <p:spPr>
            <a:xfrm>
              <a:off x="5061506" y="6906462"/>
              <a:ext cx="443952" cy="696842"/>
            </a:xfrm>
            <a:custGeom>
              <a:avLst/>
              <a:gdLst>
                <a:gd name="connsiteX0" fmla="*/ 24844 w 443952"/>
                <a:gd name="connsiteY0" fmla="*/ 122988 h 696842"/>
                <a:gd name="connsiteX1" fmla="*/ 145494 w 443952"/>
                <a:gd name="connsiteY1" fmla="*/ 34088 h 696842"/>
                <a:gd name="connsiteX2" fmla="*/ 208994 w 443952"/>
                <a:gd name="connsiteY2" fmla="*/ 157913 h 696842"/>
                <a:gd name="connsiteX3" fmla="*/ 202644 w 443952"/>
                <a:gd name="connsiteY3" fmla="*/ 145213 h 696842"/>
                <a:gd name="connsiteX4" fmla="*/ 186769 w 443952"/>
                <a:gd name="connsiteY4" fmla="*/ 424613 h 696842"/>
                <a:gd name="connsiteX5" fmla="*/ 202644 w 443952"/>
                <a:gd name="connsiteY5" fmla="*/ 573838 h 696842"/>
                <a:gd name="connsiteX6" fmla="*/ 234394 w 443952"/>
                <a:gd name="connsiteY6" fmla="*/ 310313 h 696842"/>
                <a:gd name="connsiteX7" fmla="*/ 208994 w 443952"/>
                <a:gd name="connsiteY7" fmla="*/ 646863 h 696842"/>
                <a:gd name="connsiteX8" fmla="*/ 208994 w 443952"/>
                <a:gd name="connsiteY8" fmla="*/ 656388 h 696842"/>
                <a:gd name="connsiteX9" fmla="*/ 266144 w 443952"/>
                <a:gd name="connsiteY9" fmla="*/ 646863 h 696842"/>
                <a:gd name="connsiteX10" fmla="*/ 405844 w 443952"/>
                <a:gd name="connsiteY10" fmla="*/ 672263 h 696842"/>
                <a:gd name="connsiteX11" fmla="*/ 409019 w 443952"/>
                <a:gd name="connsiteY11" fmla="*/ 596063 h 696842"/>
                <a:gd name="connsiteX12" fmla="*/ 443944 w 443952"/>
                <a:gd name="connsiteY12" fmla="*/ 688138 h 696842"/>
                <a:gd name="connsiteX13" fmla="*/ 412194 w 443952"/>
                <a:gd name="connsiteY13" fmla="*/ 335713 h 696842"/>
                <a:gd name="connsiteX14" fmla="*/ 389969 w 443952"/>
                <a:gd name="connsiteY14" fmla="*/ 189663 h 696842"/>
                <a:gd name="connsiteX15" fmla="*/ 234394 w 443952"/>
                <a:gd name="connsiteY15" fmla="*/ 5513 h 696842"/>
                <a:gd name="connsiteX16" fmla="*/ 18494 w 443952"/>
                <a:gd name="connsiteY16" fmla="*/ 53138 h 696842"/>
                <a:gd name="connsiteX17" fmla="*/ 24844 w 443952"/>
                <a:gd name="connsiteY17" fmla="*/ 122988 h 69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3952" h="696842">
                  <a:moveTo>
                    <a:pt x="24844" y="122988"/>
                  </a:moveTo>
                  <a:cubicBezTo>
                    <a:pt x="46011" y="119813"/>
                    <a:pt x="114802" y="28267"/>
                    <a:pt x="145494" y="34088"/>
                  </a:cubicBezTo>
                  <a:cubicBezTo>
                    <a:pt x="176186" y="39909"/>
                    <a:pt x="199469" y="139392"/>
                    <a:pt x="208994" y="157913"/>
                  </a:cubicBezTo>
                  <a:cubicBezTo>
                    <a:pt x="218519" y="176434"/>
                    <a:pt x="206348" y="100763"/>
                    <a:pt x="202644" y="145213"/>
                  </a:cubicBezTo>
                  <a:cubicBezTo>
                    <a:pt x="198940" y="189663"/>
                    <a:pt x="186769" y="353176"/>
                    <a:pt x="186769" y="424613"/>
                  </a:cubicBezTo>
                  <a:cubicBezTo>
                    <a:pt x="186769" y="496050"/>
                    <a:pt x="194707" y="592888"/>
                    <a:pt x="202644" y="573838"/>
                  </a:cubicBezTo>
                  <a:cubicBezTo>
                    <a:pt x="210581" y="554788"/>
                    <a:pt x="233336" y="298142"/>
                    <a:pt x="234394" y="310313"/>
                  </a:cubicBezTo>
                  <a:cubicBezTo>
                    <a:pt x="235452" y="322484"/>
                    <a:pt x="208994" y="646863"/>
                    <a:pt x="208994" y="646863"/>
                  </a:cubicBezTo>
                  <a:cubicBezTo>
                    <a:pt x="204761" y="704542"/>
                    <a:pt x="199469" y="656388"/>
                    <a:pt x="208994" y="656388"/>
                  </a:cubicBezTo>
                  <a:cubicBezTo>
                    <a:pt x="218519" y="656388"/>
                    <a:pt x="233336" y="644217"/>
                    <a:pt x="266144" y="646863"/>
                  </a:cubicBezTo>
                  <a:cubicBezTo>
                    <a:pt x="298952" y="649509"/>
                    <a:pt x="382032" y="680730"/>
                    <a:pt x="405844" y="672263"/>
                  </a:cubicBezTo>
                  <a:cubicBezTo>
                    <a:pt x="429656" y="663796"/>
                    <a:pt x="402669" y="593417"/>
                    <a:pt x="409019" y="596063"/>
                  </a:cubicBezTo>
                  <a:cubicBezTo>
                    <a:pt x="415369" y="598709"/>
                    <a:pt x="443415" y="731530"/>
                    <a:pt x="443944" y="688138"/>
                  </a:cubicBezTo>
                  <a:cubicBezTo>
                    <a:pt x="444473" y="644746"/>
                    <a:pt x="421190" y="418792"/>
                    <a:pt x="412194" y="335713"/>
                  </a:cubicBezTo>
                  <a:cubicBezTo>
                    <a:pt x="403198" y="252634"/>
                    <a:pt x="419602" y="244696"/>
                    <a:pt x="389969" y="189663"/>
                  </a:cubicBezTo>
                  <a:cubicBezTo>
                    <a:pt x="360336" y="134630"/>
                    <a:pt x="296307" y="28267"/>
                    <a:pt x="234394" y="5513"/>
                  </a:cubicBezTo>
                  <a:cubicBezTo>
                    <a:pt x="172482" y="-17241"/>
                    <a:pt x="52361" y="36734"/>
                    <a:pt x="18494" y="53138"/>
                  </a:cubicBezTo>
                  <a:cubicBezTo>
                    <a:pt x="-15373" y="69542"/>
                    <a:pt x="3677" y="126163"/>
                    <a:pt x="24844" y="12298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91DDA928-43C1-ACB0-43FA-73BDAFE78299}"/>
                </a:ext>
              </a:extLst>
            </p:cNvPr>
            <p:cNvSpPr/>
            <p:nvPr/>
          </p:nvSpPr>
          <p:spPr>
            <a:xfrm>
              <a:off x="5028180" y="7539846"/>
              <a:ext cx="459011" cy="93309"/>
            </a:xfrm>
            <a:custGeom>
              <a:avLst/>
              <a:gdLst>
                <a:gd name="connsiteX0" fmla="*/ 23245 w 459011"/>
                <a:gd name="connsiteY0" fmla="*/ 29354 h 93309"/>
                <a:gd name="connsiteX1" fmla="*/ 293120 w 459011"/>
                <a:gd name="connsiteY1" fmla="*/ 779 h 93309"/>
                <a:gd name="connsiteX2" fmla="*/ 458220 w 459011"/>
                <a:gd name="connsiteY2" fmla="*/ 57929 h 93309"/>
                <a:gd name="connsiteX3" fmla="*/ 359795 w 459011"/>
                <a:gd name="connsiteY3" fmla="*/ 64279 h 93309"/>
                <a:gd name="connsiteX4" fmla="*/ 108970 w 459011"/>
                <a:gd name="connsiteY4" fmla="*/ 76979 h 93309"/>
                <a:gd name="connsiteX5" fmla="*/ 20070 w 459011"/>
                <a:gd name="connsiteY5" fmla="*/ 92854 h 93309"/>
                <a:gd name="connsiteX6" fmla="*/ 23245 w 459011"/>
                <a:gd name="connsiteY6" fmla="*/ 29354 h 93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011" h="93309">
                  <a:moveTo>
                    <a:pt x="23245" y="29354"/>
                  </a:moveTo>
                  <a:cubicBezTo>
                    <a:pt x="68753" y="14008"/>
                    <a:pt x="220624" y="-3984"/>
                    <a:pt x="293120" y="779"/>
                  </a:cubicBezTo>
                  <a:cubicBezTo>
                    <a:pt x="365616" y="5541"/>
                    <a:pt x="447108" y="47346"/>
                    <a:pt x="458220" y="57929"/>
                  </a:cubicBezTo>
                  <a:cubicBezTo>
                    <a:pt x="469332" y="68512"/>
                    <a:pt x="359795" y="64279"/>
                    <a:pt x="359795" y="64279"/>
                  </a:cubicBezTo>
                  <a:lnTo>
                    <a:pt x="108970" y="76979"/>
                  </a:lnTo>
                  <a:cubicBezTo>
                    <a:pt x="52349" y="81742"/>
                    <a:pt x="28537" y="96029"/>
                    <a:pt x="20070" y="92854"/>
                  </a:cubicBezTo>
                  <a:cubicBezTo>
                    <a:pt x="11603" y="89679"/>
                    <a:pt x="-22263" y="44700"/>
                    <a:pt x="23245" y="2935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7317E673-44D9-E697-FBB2-6BB1A4317754}"/>
                </a:ext>
              </a:extLst>
            </p:cNvPr>
            <p:cNvSpPr/>
            <p:nvPr/>
          </p:nvSpPr>
          <p:spPr>
            <a:xfrm>
              <a:off x="5004962" y="7698606"/>
              <a:ext cx="471276" cy="585941"/>
            </a:xfrm>
            <a:custGeom>
              <a:avLst/>
              <a:gdLst>
                <a:gd name="connsiteX0" fmla="*/ 452863 w 471276"/>
                <a:gd name="connsiteY0" fmla="*/ 769 h 585941"/>
                <a:gd name="connsiteX1" fmla="*/ 398888 w 471276"/>
                <a:gd name="connsiteY1" fmla="*/ 292869 h 585941"/>
                <a:gd name="connsiteX2" fmla="*/ 421113 w 471276"/>
                <a:gd name="connsiteY2" fmla="*/ 286519 h 585941"/>
                <a:gd name="connsiteX3" fmla="*/ 338563 w 471276"/>
                <a:gd name="connsiteY3" fmla="*/ 457969 h 585941"/>
                <a:gd name="connsiteX4" fmla="*/ 240138 w 471276"/>
                <a:gd name="connsiteY4" fmla="*/ 530994 h 585941"/>
                <a:gd name="connsiteX5" fmla="*/ 179813 w 471276"/>
                <a:gd name="connsiteY5" fmla="*/ 537344 h 585941"/>
                <a:gd name="connsiteX6" fmla="*/ 24238 w 471276"/>
                <a:gd name="connsiteY6" fmla="*/ 432569 h 585941"/>
                <a:gd name="connsiteX7" fmla="*/ 148063 w 471276"/>
                <a:gd name="connsiteY7" fmla="*/ 486544 h 585941"/>
                <a:gd name="connsiteX8" fmla="*/ 2013 w 471276"/>
                <a:gd name="connsiteY8" fmla="*/ 451619 h 585941"/>
                <a:gd name="connsiteX9" fmla="*/ 71863 w 471276"/>
                <a:gd name="connsiteY9" fmla="*/ 543694 h 585941"/>
                <a:gd name="connsiteX10" fmla="*/ 195688 w 471276"/>
                <a:gd name="connsiteY10" fmla="*/ 584969 h 585941"/>
                <a:gd name="connsiteX11" fmla="*/ 306813 w 471276"/>
                <a:gd name="connsiteY11" fmla="*/ 559569 h 585941"/>
                <a:gd name="connsiteX12" fmla="*/ 430638 w 471276"/>
                <a:gd name="connsiteY12" fmla="*/ 423044 h 585941"/>
                <a:gd name="connsiteX13" fmla="*/ 430638 w 471276"/>
                <a:gd name="connsiteY13" fmla="*/ 403994 h 585941"/>
                <a:gd name="connsiteX14" fmla="*/ 468738 w 471276"/>
                <a:gd name="connsiteY14" fmla="*/ 213494 h 585941"/>
                <a:gd name="connsiteX15" fmla="*/ 452863 w 471276"/>
                <a:gd name="connsiteY15" fmla="*/ 769 h 585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1276" h="585941">
                  <a:moveTo>
                    <a:pt x="452863" y="769"/>
                  </a:moveTo>
                  <a:cubicBezTo>
                    <a:pt x="441221" y="13998"/>
                    <a:pt x="404180" y="245244"/>
                    <a:pt x="398888" y="292869"/>
                  </a:cubicBezTo>
                  <a:cubicBezTo>
                    <a:pt x="393596" y="340494"/>
                    <a:pt x="431167" y="259002"/>
                    <a:pt x="421113" y="286519"/>
                  </a:cubicBezTo>
                  <a:cubicBezTo>
                    <a:pt x="411059" y="314036"/>
                    <a:pt x="368725" y="417223"/>
                    <a:pt x="338563" y="457969"/>
                  </a:cubicBezTo>
                  <a:cubicBezTo>
                    <a:pt x="308400" y="498715"/>
                    <a:pt x="266596" y="517765"/>
                    <a:pt x="240138" y="530994"/>
                  </a:cubicBezTo>
                  <a:cubicBezTo>
                    <a:pt x="213680" y="544223"/>
                    <a:pt x="215796" y="553748"/>
                    <a:pt x="179813" y="537344"/>
                  </a:cubicBezTo>
                  <a:cubicBezTo>
                    <a:pt x="143830" y="520940"/>
                    <a:pt x="29530" y="441036"/>
                    <a:pt x="24238" y="432569"/>
                  </a:cubicBezTo>
                  <a:cubicBezTo>
                    <a:pt x="18946" y="424102"/>
                    <a:pt x="151767" y="483369"/>
                    <a:pt x="148063" y="486544"/>
                  </a:cubicBezTo>
                  <a:cubicBezTo>
                    <a:pt x="144359" y="489719"/>
                    <a:pt x="14713" y="442094"/>
                    <a:pt x="2013" y="451619"/>
                  </a:cubicBezTo>
                  <a:cubicBezTo>
                    <a:pt x="-10687" y="461144"/>
                    <a:pt x="39584" y="521469"/>
                    <a:pt x="71863" y="543694"/>
                  </a:cubicBezTo>
                  <a:cubicBezTo>
                    <a:pt x="104142" y="565919"/>
                    <a:pt x="156530" y="582323"/>
                    <a:pt x="195688" y="584969"/>
                  </a:cubicBezTo>
                  <a:cubicBezTo>
                    <a:pt x="234846" y="587615"/>
                    <a:pt x="267655" y="586557"/>
                    <a:pt x="306813" y="559569"/>
                  </a:cubicBezTo>
                  <a:cubicBezTo>
                    <a:pt x="345971" y="532582"/>
                    <a:pt x="410000" y="448973"/>
                    <a:pt x="430638" y="423044"/>
                  </a:cubicBezTo>
                  <a:cubicBezTo>
                    <a:pt x="451275" y="397115"/>
                    <a:pt x="424288" y="438919"/>
                    <a:pt x="430638" y="403994"/>
                  </a:cubicBezTo>
                  <a:cubicBezTo>
                    <a:pt x="436988" y="369069"/>
                    <a:pt x="460801" y="278581"/>
                    <a:pt x="468738" y="213494"/>
                  </a:cubicBezTo>
                  <a:cubicBezTo>
                    <a:pt x="476675" y="148407"/>
                    <a:pt x="464505" y="-12460"/>
                    <a:pt x="452863" y="76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8945D769-1059-2D0C-3253-B5A76AC485C3}"/>
                </a:ext>
              </a:extLst>
            </p:cNvPr>
            <p:cNvSpPr/>
            <p:nvPr/>
          </p:nvSpPr>
          <p:spPr>
            <a:xfrm>
              <a:off x="6288469" y="6396849"/>
              <a:ext cx="559142" cy="575511"/>
            </a:xfrm>
            <a:custGeom>
              <a:avLst/>
              <a:gdLst>
                <a:gd name="connsiteX0" fmla="*/ 277431 w 559142"/>
                <a:gd name="connsiteY0" fmla="*/ 776 h 575511"/>
                <a:gd name="connsiteX1" fmla="*/ 315531 w 559142"/>
                <a:gd name="connsiteY1" fmla="*/ 70626 h 575511"/>
                <a:gd name="connsiteX2" fmla="*/ 220281 w 559142"/>
                <a:gd name="connsiteY2" fmla="*/ 286526 h 575511"/>
                <a:gd name="connsiteX3" fmla="*/ 232981 w 559142"/>
                <a:gd name="connsiteY3" fmla="*/ 299226 h 575511"/>
                <a:gd name="connsiteX4" fmla="*/ 112331 w 559142"/>
                <a:gd name="connsiteY4" fmla="*/ 461151 h 575511"/>
                <a:gd name="connsiteX5" fmla="*/ 23431 w 559142"/>
                <a:gd name="connsiteY5" fmla="*/ 553226 h 575511"/>
                <a:gd name="connsiteX6" fmla="*/ 86931 w 559142"/>
                <a:gd name="connsiteY6" fmla="*/ 559576 h 575511"/>
                <a:gd name="connsiteX7" fmla="*/ 4381 w 559142"/>
                <a:gd name="connsiteY7" fmla="*/ 575451 h 575511"/>
                <a:gd name="connsiteX8" fmla="*/ 248856 w 559142"/>
                <a:gd name="connsiteY8" fmla="*/ 553226 h 575511"/>
                <a:gd name="connsiteX9" fmla="*/ 547306 w 559142"/>
                <a:gd name="connsiteY9" fmla="*/ 562751 h 575511"/>
                <a:gd name="connsiteX10" fmla="*/ 502856 w 559142"/>
                <a:gd name="connsiteY10" fmla="*/ 511951 h 575511"/>
                <a:gd name="connsiteX11" fmla="*/ 534606 w 559142"/>
                <a:gd name="connsiteY11" fmla="*/ 540526 h 575511"/>
                <a:gd name="connsiteX12" fmla="*/ 350456 w 559142"/>
                <a:gd name="connsiteY12" fmla="*/ 531001 h 575511"/>
                <a:gd name="connsiteX13" fmla="*/ 350456 w 559142"/>
                <a:gd name="connsiteY13" fmla="*/ 467501 h 575511"/>
                <a:gd name="connsiteX14" fmla="*/ 325056 w 559142"/>
                <a:gd name="connsiteY14" fmla="*/ 311926 h 575511"/>
                <a:gd name="connsiteX15" fmla="*/ 340931 w 559142"/>
                <a:gd name="connsiteY15" fmla="*/ 372251 h 575511"/>
                <a:gd name="connsiteX16" fmla="*/ 340931 w 559142"/>
                <a:gd name="connsiteY16" fmla="*/ 140476 h 575511"/>
                <a:gd name="connsiteX17" fmla="*/ 344106 w 559142"/>
                <a:gd name="connsiteY17" fmla="*/ 38876 h 575511"/>
                <a:gd name="connsiteX18" fmla="*/ 277431 w 559142"/>
                <a:gd name="connsiteY18" fmla="*/ 776 h 5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142" h="575511">
                  <a:moveTo>
                    <a:pt x="277431" y="776"/>
                  </a:moveTo>
                  <a:cubicBezTo>
                    <a:pt x="272668" y="6068"/>
                    <a:pt x="325056" y="23001"/>
                    <a:pt x="315531" y="70626"/>
                  </a:cubicBezTo>
                  <a:cubicBezTo>
                    <a:pt x="306006" y="118251"/>
                    <a:pt x="234039" y="248426"/>
                    <a:pt x="220281" y="286526"/>
                  </a:cubicBezTo>
                  <a:cubicBezTo>
                    <a:pt x="206523" y="324626"/>
                    <a:pt x="250973" y="270122"/>
                    <a:pt x="232981" y="299226"/>
                  </a:cubicBezTo>
                  <a:cubicBezTo>
                    <a:pt x="214989" y="328330"/>
                    <a:pt x="147256" y="418818"/>
                    <a:pt x="112331" y="461151"/>
                  </a:cubicBezTo>
                  <a:cubicBezTo>
                    <a:pt x="77406" y="503484"/>
                    <a:pt x="27664" y="536822"/>
                    <a:pt x="23431" y="553226"/>
                  </a:cubicBezTo>
                  <a:cubicBezTo>
                    <a:pt x="19198" y="569630"/>
                    <a:pt x="90106" y="555872"/>
                    <a:pt x="86931" y="559576"/>
                  </a:cubicBezTo>
                  <a:cubicBezTo>
                    <a:pt x="83756" y="563280"/>
                    <a:pt x="-22606" y="576509"/>
                    <a:pt x="4381" y="575451"/>
                  </a:cubicBezTo>
                  <a:cubicBezTo>
                    <a:pt x="31368" y="574393"/>
                    <a:pt x="158369" y="555343"/>
                    <a:pt x="248856" y="553226"/>
                  </a:cubicBezTo>
                  <a:cubicBezTo>
                    <a:pt x="339343" y="551109"/>
                    <a:pt x="504973" y="569630"/>
                    <a:pt x="547306" y="562751"/>
                  </a:cubicBezTo>
                  <a:cubicBezTo>
                    <a:pt x="589639" y="555872"/>
                    <a:pt x="504973" y="515655"/>
                    <a:pt x="502856" y="511951"/>
                  </a:cubicBezTo>
                  <a:cubicBezTo>
                    <a:pt x="500739" y="508247"/>
                    <a:pt x="560006" y="537351"/>
                    <a:pt x="534606" y="540526"/>
                  </a:cubicBezTo>
                  <a:cubicBezTo>
                    <a:pt x="509206" y="543701"/>
                    <a:pt x="381148" y="543172"/>
                    <a:pt x="350456" y="531001"/>
                  </a:cubicBezTo>
                  <a:cubicBezTo>
                    <a:pt x="319764" y="518830"/>
                    <a:pt x="354689" y="504014"/>
                    <a:pt x="350456" y="467501"/>
                  </a:cubicBezTo>
                  <a:cubicBezTo>
                    <a:pt x="346223" y="430989"/>
                    <a:pt x="326644" y="327801"/>
                    <a:pt x="325056" y="311926"/>
                  </a:cubicBezTo>
                  <a:cubicBezTo>
                    <a:pt x="323469" y="296051"/>
                    <a:pt x="338285" y="400826"/>
                    <a:pt x="340931" y="372251"/>
                  </a:cubicBezTo>
                  <a:cubicBezTo>
                    <a:pt x="343577" y="343676"/>
                    <a:pt x="340402" y="196038"/>
                    <a:pt x="340931" y="140476"/>
                  </a:cubicBezTo>
                  <a:cubicBezTo>
                    <a:pt x="341460" y="84914"/>
                    <a:pt x="349927" y="59513"/>
                    <a:pt x="344106" y="38876"/>
                  </a:cubicBezTo>
                  <a:cubicBezTo>
                    <a:pt x="338285" y="18239"/>
                    <a:pt x="282194" y="-4516"/>
                    <a:pt x="277431" y="77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9B5C3238-B147-3637-C01C-ACC6F4A6351C}"/>
                </a:ext>
              </a:extLst>
            </p:cNvPr>
            <p:cNvSpPr/>
            <p:nvPr/>
          </p:nvSpPr>
          <p:spPr>
            <a:xfrm>
              <a:off x="6384374" y="6793908"/>
              <a:ext cx="462293" cy="1483723"/>
            </a:xfrm>
            <a:custGeom>
              <a:avLst/>
              <a:gdLst>
                <a:gd name="connsiteX0" fmla="*/ 22776 w 462293"/>
                <a:gd name="connsiteY0" fmla="*/ 130767 h 1483723"/>
                <a:gd name="connsiteX1" fmla="*/ 551 w 462293"/>
                <a:gd name="connsiteY1" fmla="*/ 1051517 h 1483723"/>
                <a:gd name="connsiteX2" fmla="*/ 25951 w 462293"/>
                <a:gd name="connsiteY2" fmla="*/ 895942 h 1483723"/>
                <a:gd name="connsiteX3" fmla="*/ 38651 w 462293"/>
                <a:gd name="connsiteY3" fmla="*/ 1346792 h 1483723"/>
                <a:gd name="connsiteX4" fmla="*/ 70401 w 462293"/>
                <a:gd name="connsiteY4" fmla="*/ 1442042 h 1483723"/>
                <a:gd name="connsiteX5" fmla="*/ 279951 w 462293"/>
                <a:gd name="connsiteY5" fmla="*/ 1483317 h 1483723"/>
                <a:gd name="connsiteX6" fmla="*/ 356151 w 462293"/>
                <a:gd name="connsiteY6" fmla="*/ 1419817 h 1483723"/>
                <a:gd name="connsiteX7" fmla="*/ 318051 w 462293"/>
                <a:gd name="connsiteY7" fmla="*/ 1438867 h 1483723"/>
                <a:gd name="connsiteX8" fmla="*/ 416476 w 462293"/>
                <a:gd name="connsiteY8" fmla="*/ 1346792 h 1483723"/>
                <a:gd name="connsiteX9" fmla="*/ 448226 w 462293"/>
                <a:gd name="connsiteY9" fmla="*/ 1248367 h 1483723"/>
                <a:gd name="connsiteX10" fmla="*/ 457751 w 462293"/>
                <a:gd name="connsiteY10" fmla="*/ 1115017 h 1483723"/>
                <a:gd name="connsiteX11" fmla="*/ 460926 w 462293"/>
                <a:gd name="connsiteY11" fmla="*/ 886417 h 1483723"/>
                <a:gd name="connsiteX12" fmla="*/ 435526 w 462293"/>
                <a:gd name="connsiteY12" fmla="*/ 1000717 h 1483723"/>
                <a:gd name="connsiteX13" fmla="*/ 432351 w 462293"/>
                <a:gd name="connsiteY13" fmla="*/ 918167 h 1483723"/>
                <a:gd name="connsiteX14" fmla="*/ 397426 w 462293"/>
                <a:gd name="connsiteY14" fmla="*/ 1210267 h 1483723"/>
                <a:gd name="connsiteX15" fmla="*/ 343451 w 462293"/>
                <a:gd name="connsiteY15" fmla="*/ 1381717 h 1483723"/>
                <a:gd name="connsiteX16" fmla="*/ 248201 w 462293"/>
                <a:gd name="connsiteY16" fmla="*/ 1330917 h 1483723"/>
                <a:gd name="connsiteX17" fmla="*/ 260901 w 462293"/>
                <a:gd name="connsiteY17" fmla="*/ 1222967 h 1483723"/>
                <a:gd name="connsiteX18" fmla="*/ 264076 w 462293"/>
                <a:gd name="connsiteY18" fmla="*/ 587967 h 1483723"/>
                <a:gd name="connsiteX19" fmla="*/ 245026 w 462293"/>
                <a:gd name="connsiteY19" fmla="*/ 727667 h 1483723"/>
                <a:gd name="connsiteX20" fmla="*/ 235501 w 462293"/>
                <a:gd name="connsiteY20" fmla="*/ 149817 h 1483723"/>
                <a:gd name="connsiteX21" fmla="*/ 206926 w 462293"/>
                <a:gd name="connsiteY21" fmla="*/ 592 h 1483723"/>
                <a:gd name="connsiteX22" fmla="*/ 162476 w 462293"/>
                <a:gd name="connsiteY22" fmla="*/ 99017 h 1483723"/>
                <a:gd name="connsiteX23" fmla="*/ 22776 w 462293"/>
                <a:gd name="connsiteY23" fmla="*/ 130767 h 14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2293" h="1483723">
                  <a:moveTo>
                    <a:pt x="22776" y="130767"/>
                  </a:moveTo>
                  <a:cubicBezTo>
                    <a:pt x="-4211" y="289517"/>
                    <a:pt x="22" y="923988"/>
                    <a:pt x="551" y="1051517"/>
                  </a:cubicBezTo>
                  <a:cubicBezTo>
                    <a:pt x="1080" y="1179046"/>
                    <a:pt x="19601" y="846729"/>
                    <a:pt x="25951" y="895942"/>
                  </a:cubicBezTo>
                  <a:cubicBezTo>
                    <a:pt x="32301" y="945155"/>
                    <a:pt x="31243" y="1255775"/>
                    <a:pt x="38651" y="1346792"/>
                  </a:cubicBezTo>
                  <a:cubicBezTo>
                    <a:pt x="46059" y="1437809"/>
                    <a:pt x="30184" y="1419288"/>
                    <a:pt x="70401" y="1442042"/>
                  </a:cubicBezTo>
                  <a:cubicBezTo>
                    <a:pt x="110618" y="1464796"/>
                    <a:pt x="232326" y="1487021"/>
                    <a:pt x="279951" y="1483317"/>
                  </a:cubicBezTo>
                  <a:cubicBezTo>
                    <a:pt x="327576" y="1479613"/>
                    <a:pt x="349801" y="1427225"/>
                    <a:pt x="356151" y="1419817"/>
                  </a:cubicBezTo>
                  <a:cubicBezTo>
                    <a:pt x="362501" y="1412409"/>
                    <a:pt x="307997" y="1451038"/>
                    <a:pt x="318051" y="1438867"/>
                  </a:cubicBezTo>
                  <a:cubicBezTo>
                    <a:pt x="328105" y="1426696"/>
                    <a:pt x="394780" y="1378542"/>
                    <a:pt x="416476" y="1346792"/>
                  </a:cubicBezTo>
                  <a:cubicBezTo>
                    <a:pt x="438172" y="1315042"/>
                    <a:pt x="441347" y="1286996"/>
                    <a:pt x="448226" y="1248367"/>
                  </a:cubicBezTo>
                  <a:cubicBezTo>
                    <a:pt x="455105" y="1209738"/>
                    <a:pt x="455634" y="1175342"/>
                    <a:pt x="457751" y="1115017"/>
                  </a:cubicBezTo>
                  <a:cubicBezTo>
                    <a:pt x="459868" y="1054692"/>
                    <a:pt x="464630" y="905467"/>
                    <a:pt x="460926" y="886417"/>
                  </a:cubicBezTo>
                  <a:cubicBezTo>
                    <a:pt x="457222" y="867367"/>
                    <a:pt x="440289" y="995425"/>
                    <a:pt x="435526" y="1000717"/>
                  </a:cubicBezTo>
                  <a:cubicBezTo>
                    <a:pt x="430764" y="1006009"/>
                    <a:pt x="438701" y="883242"/>
                    <a:pt x="432351" y="918167"/>
                  </a:cubicBezTo>
                  <a:cubicBezTo>
                    <a:pt x="426001" y="953092"/>
                    <a:pt x="412243" y="1133009"/>
                    <a:pt x="397426" y="1210267"/>
                  </a:cubicBezTo>
                  <a:cubicBezTo>
                    <a:pt x="382609" y="1287525"/>
                    <a:pt x="368322" y="1361609"/>
                    <a:pt x="343451" y="1381717"/>
                  </a:cubicBezTo>
                  <a:cubicBezTo>
                    <a:pt x="318580" y="1401825"/>
                    <a:pt x="261959" y="1357375"/>
                    <a:pt x="248201" y="1330917"/>
                  </a:cubicBezTo>
                  <a:cubicBezTo>
                    <a:pt x="234443" y="1304459"/>
                    <a:pt x="258255" y="1346792"/>
                    <a:pt x="260901" y="1222967"/>
                  </a:cubicBezTo>
                  <a:cubicBezTo>
                    <a:pt x="263547" y="1099142"/>
                    <a:pt x="266722" y="670517"/>
                    <a:pt x="264076" y="587967"/>
                  </a:cubicBezTo>
                  <a:cubicBezTo>
                    <a:pt x="261430" y="505417"/>
                    <a:pt x="249789" y="800692"/>
                    <a:pt x="245026" y="727667"/>
                  </a:cubicBezTo>
                  <a:cubicBezTo>
                    <a:pt x="240263" y="654642"/>
                    <a:pt x="241851" y="270996"/>
                    <a:pt x="235501" y="149817"/>
                  </a:cubicBezTo>
                  <a:cubicBezTo>
                    <a:pt x="229151" y="28638"/>
                    <a:pt x="219097" y="9059"/>
                    <a:pt x="206926" y="592"/>
                  </a:cubicBezTo>
                  <a:cubicBezTo>
                    <a:pt x="194755" y="-7875"/>
                    <a:pt x="191580" y="76792"/>
                    <a:pt x="162476" y="99017"/>
                  </a:cubicBezTo>
                  <a:cubicBezTo>
                    <a:pt x="133372" y="121242"/>
                    <a:pt x="49763" y="-27983"/>
                    <a:pt x="22776" y="13076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AF12AC0D-B8C9-CBD3-45A0-B7ABCF0CE9E3}"/>
                </a:ext>
              </a:extLst>
            </p:cNvPr>
            <p:cNvSpPr/>
            <p:nvPr/>
          </p:nvSpPr>
          <p:spPr>
            <a:xfrm>
              <a:off x="5528176" y="6920951"/>
              <a:ext cx="358757" cy="1328306"/>
            </a:xfrm>
            <a:custGeom>
              <a:avLst/>
              <a:gdLst>
                <a:gd name="connsiteX0" fmla="*/ 18549 w 358757"/>
                <a:gd name="connsiteY0" fmla="*/ 549 h 1328306"/>
                <a:gd name="connsiteX1" fmla="*/ 339224 w 358757"/>
                <a:gd name="connsiteY1" fmla="*/ 22774 h 1328306"/>
                <a:gd name="connsiteX2" fmla="*/ 323349 w 358757"/>
                <a:gd name="connsiteY2" fmla="*/ 60874 h 1328306"/>
                <a:gd name="connsiteX3" fmla="*/ 323349 w 358757"/>
                <a:gd name="connsiteY3" fmla="*/ 130724 h 1328306"/>
                <a:gd name="connsiteX4" fmla="*/ 316999 w 358757"/>
                <a:gd name="connsiteY4" fmla="*/ 1299124 h 1328306"/>
                <a:gd name="connsiteX5" fmla="*/ 266199 w 358757"/>
                <a:gd name="connsiteY5" fmla="*/ 1000674 h 1328306"/>
                <a:gd name="connsiteX6" fmla="*/ 291599 w 358757"/>
                <a:gd name="connsiteY6" fmla="*/ 1292774 h 1328306"/>
                <a:gd name="connsiteX7" fmla="*/ 243974 w 358757"/>
                <a:gd name="connsiteY7" fmla="*/ 1305474 h 1328306"/>
                <a:gd name="connsiteX8" fmla="*/ 97924 w 358757"/>
                <a:gd name="connsiteY8" fmla="*/ 1305474 h 1328306"/>
                <a:gd name="connsiteX9" fmla="*/ 101099 w 358757"/>
                <a:gd name="connsiteY9" fmla="*/ 1219749 h 1328306"/>
                <a:gd name="connsiteX10" fmla="*/ 107449 w 358757"/>
                <a:gd name="connsiteY10" fmla="*/ 394249 h 1328306"/>
                <a:gd name="connsiteX11" fmla="*/ 113799 w 358757"/>
                <a:gd name="connsiteY11" fmla="*/ 530774 h 1328306"/>
                <a:gd name="connsiteX12" fmla="*/ 107449 w 358757"/>
                <a:gd name="connsiteY12" fmla="*/ 95799 h 1328306"/>
                <a:gd name="connsiteX13" fmla="*/ 107449 w 358757"/>
                <a:gd name="connsiteY13" fmla="*/ 92624 h 1328306"/>
                <a:gd name="connsiteX14" fmla="*/ 107449 w 358757"/>
                <a:gd name="connsiteY14" fmla="*/ 44999 h 1328306"/>
                <a:gd name="connsiteX15" fmla="*/ 43949 w 358757"/>
                <a:gd name="connsiteY15" fmla="*/ 44999 h 1328306"/>
                <a:gd name="connsiteX16" fmla="*/ 18549 w 358757"/>
                <a:gd name="connsiteY16" fmla="*/ 549 h 1328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8757" h="1328306">
                  <a:moveTo>
                    <a:pt x="18549" y="549"/>
                  </a:moveTo>
                  <a:cubicBezTo>
                    <a:pt x="67762" y="-3155"/>
                    <a:pt x="288424" y="12720"/>
                    <a:pt x="339224" y="22774"/>
                  </a:cubicBezTo>
                  <a:cubicBezTo>
                    <a:pt x="390024" y="32828"/>
                    <a:pt x="325995" y="42882"/>
                    <a:pt x="323349" y="60874"/>
                  </a:cubicBezTo>
                  <a:cubicBezTo>
                    <a:pt x="320703" y="78866"/>
                    <a:pt x="324407" y="-75651"/>
                    <a:pt x="323349" y="130724"/>
                  </a:cubicBezTo>
                  <a:cubicBezTo>
                    <a:pt x="322291" y="337099"/>
                    <a:pt x="326524" y="1154132"/>
                    <a:pt x="316999" y="1299124"/>
                  </a:cubicBezTo>
                  <a:cubicBezTo>
                    <a:pt x="307474" y="1444116"/>
                    <a:pt x="270432" y="1001732"/>
                    <a:pt x="266199" y="1000674"/>
                  </a:cubicBezTo>
                  <a:cubicBezTo>
                    <a:pt x="261966" y="999616"/>
                    <a:pt x="295303" y="1241974"/>
                    <a:pt x="291599" y="1292774"/>
                  </a:cubicBezTo>
                  <a:cubicBezTo>
                    <a:pt x="287895" y="1343574"/>
                    <a:pt x="276253" y="1303357"/>
                    <a:pt x="243974" y="1305474"/>
                  </a:cubicBezTo>
                  <a:cubicBezTo>
                    <a:pt x="211695" y="1307591"/>
                    <a:pt x="121736" y="1319761"/>
                    <a:pt x="97924" y="1305474"/>
                  </a:cubicBezTo>
                  <a:cubicBezTo>
                    <a:pt x="74112" y="1291187"/>
                    <a:pt x="99512" y="1371620"/>
                    <a:pt x="101099" y="1219749"/>
                  </a:cubicBezTo>
                  <a:cubicBezTo>
                    <a:pt x="102687" y="1067878"/>
                    <a:pt x="105332" y="509078"/>
                    <a:pt x="107449" y="394249"/>
                  </a:cubicBezTo>
                  <a:cubicBezTo>
                    <a:pt x="109566" y="279420"/>
                    <a:pt x="113799" y="580516"/>
                    <a:pt x="113799" y="530774"/>
                  </a:cubicBezTo>
                  <a:cubicBezTo>
                    <a:pt x="113799" y="481032"/>
                    <a:pt x="107449" y="95799"/>
                    <a:pt x="107449" y="95799"/>
                  </a:cubicBezTo>
                  <a:cubicBezTo>
                    <a:pt x="106391" y="22774"/>
                    <a:pt x="107449" y="92624"/>
                    <a:pt x="107449" y="92624"/>
                  </a:cubicBezTo>
                  <a:cubicBezTo>
                    <a:pt x="107449" y="84157"/>
                    <a:pt x="118032" y="52936"/>
                    <a:pt x="107449" y="44999"/>
                  </a:cubicBezTo>
                  <a:cubicBezTo>
                    <a:pt x="96866" y="37062"/>
                    <a:pt x="55591" y="49761"/>
                    <a:pt x="43949" y="44999"/>
                  </a:cubicBezTo>
                  <a:cubicBezTo>
                    <a:pt x="32307" y="40237"/>
                    <a:pt x="-30664" y="4253"/>
                    <a:pt x="18549" y="54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C76455EB-882D-4AC4-ADE8-CBC90E4DEDBD}"/>
                </a:ext>
              </a:extLst>
            </p:cNvPr>
            <p:cNvSpPr/>
            <p:nvPr/>
          </p:nvSpPr>
          <p:spPr>
            <a:xfrm>
              <a:off x="5539152" y="8215710"/>
              <a:ext cx="352703" cy="62191"/>
            </a:xfrm>
            <a:custGeom>
              <a:avLst/>
              <a:gdLst>
                <a:gd name="connsiteX0" fmla="*/ 13923 w 352703"/>
                <a:gd name="connsiteY0" fmla="*/ 10715 h 62191"/>
                <a:gd name="connsiteX1" fmla="*/ 255223 w 352703"/>
                <a:gd name="connsiteY1" fmla="*/ 1190 h 62191"/>
                <a:gd name="connsiteX2" fmla="*/ 340948 w 352703"/>
                <a:gd name="connsiteY2" fmla="*/ 29765 h 62191"/>
                <a:gd name="connsiteX3" fmla="*/ 344123 w 352703"/>
                <a:gd name="connsiteY3" fmla="*/ 61515 h 62191"/>
                <a:gd name="connsiteX4" fmla="*/ 267923 w 352703"/>
                <a:gd name="connsiteY4" fmla="*/ 51990 h 62191"/>
                <a:gd name="connsiteX5" fmla="*/ 52023 w 352703"/>
                <a:gd name="connsiteY5" fmla="*/ 58340 h 62191"/>
                <a:gd name="connsiteX6" fmla="*/ 13923 w 352703"/>
                <a:gd name="connsiteY6" fmla="*/ 10715 h 6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703" h="62191">
                  <a:moveTo>
                    <a:pt x="13923" y="10715"/>
                  </a:moveTo>
                  <a:cubicBezTo>
                    <a:pt x="47790" y="1190"/>
                    <a:pt x="200719" y="-1985"/>
                    <a:pt x="255223" y="1190"/>
                  </a:cubicBezTo>
                  <a:cubicBezTo>
                    <a:pt x="309727" y="4365"/>
                    <a:pt x="326131" y="19711"/>
                    <a:pt x="340948" y="29765"/>
                  </a:cubicBezTo>
                  <a:cubicBezTo>
                    <a:pt x="355765" y="39819"/>
                    <a:pt x="356294" y="57811"/>
                    <a:pt x="344123" y="61515"/>
                  </a:cubicBezTo>
                  <a:cubicBezTo>
                    <a:pt x="331952" y="65219"/>
                    <a:pt x="316606" y="52519"/>
                    <a:pt x="267923" y="51990"/>
                  </a:cubicBezTo>
                  <a:cubicBezTo>
                    <a:pt x="219240" y="51461"/>
                    <a:pt x="90123" y="62044"/>
                    <a:pt x="52023" y="58340"/>
                  </a:cubicBezTo>
                  <a:cubicBezTo>
                    <a:pt x="13923" y="54636"/>
                    <a:pt x="-19944" y="20240"/>
                    <a:pt x="13923" y="1071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BBAF4C5B-EAB2-6CA8-1E4B-65C9B65D9777}"/>
                </a:ext>
              </a:extLst>
            </p:cNvPr>
            <p:cNvSpPr/>
            <p:nvPr/>
          </p:nvSpPr>
          <p:spPr>
            <a:xfrm>
              <a:off x="5722387" y="6911036"/>
              <a:ext cx="551946" cy="1359848"/>
            </a:xfrm>
            <a:custGeom>
              <a:avLst/>
              <a:gdLst>
                <a:gd name="connsiteX0" fmla="*/ 78338 w 551946"/>
                <a:gd name="connsiteY0" fmla="*/ 264464 h 1359848"/>
                <a:gd name="connsiteX1" fmla="*/ 205338 w 551946"/>
                <a:gd name="connsiteY1" fmla="*/ 86664 h 1359848"/>
                <a:gd name="connsiteX2" fmla="*/ 310113 w 551946"/>
                <a:gd name="connsiteY2" fmla="*/ 223189 h 1359848"/>
                <a:gd name="connsiteX3" fmla="*/ 278363 w 551946"/>
                <a:gd name="connsiteY3" fmla="*/ 172389 h 1359848"/>
                <a:gd name="connsiteX4" fmla="*/ 278363 w 551946"/>
                <a:gd name="connsiteY4" fmla="*/ 239064 h 1359848"/>
                <a:gd name="connsiteX5" fmla="*/ 287888 w 551946"/>
                <a:gd name="connsiteY5" fmla="*/ 477189 h 1359848"/>
                <a:gd name="connsiteX6" fmla="*/ 272013 w 551946"/>
                <a:gd name="connsiteY6" fmla="*/ 121589 h 1359848"/>
                <a:gd name="connsiteX7" fmla="*/ 265663 w 551946"/>
                <a:gd name="connsiteY7" fmla="*/ 924864 h 1359848"/>
                <a:gd name="connsiteX8" fmla="*/ 265663 w 551946"/>
                <a:gd name="connsiteY8" fmla="*/ 1274114 h 1359848"/>
                <a:gd name="connsiteX9" fmla="*/ 275188 w 551946"/>
                <a:gd name="connsiteY9" fmla="*/ 1312214 h 1359848"/>
                <a:gd name="connsiteX10" fmla="*/ 233913 w 551946"/>
                <a:gd name="connsiteY10" fmla="*/ 1324914 h 1359848"/>
                <a:gd name="connsiteX11" fmla="*/ 214863 w 551946"/>
                <a:gd name="connsiteY11" fmla="*/ 1340789 h 1359848"/>
                <a:gd name="connsiteX12" fmla="*/ 408538 w 551946"/>
                <a:gd name="connsiteY12" fmla="*/ 1334439 h 1359848"/>
                <a:gd name="connsiteX13" fmla="*/ 548238 w 551946"/>
                <a:gd name="connsiteY13" fmla="*/ 1359839 h 1359848"/>
                <a:gd name="connsiteX14" fmla="*/ 510138 w 551946"/>
                <a:gd name="connsiteY14" fmla="*/ 1331264 h 1359848"/>
                <a:gd name="connsiteX15" fmla="*/ 494263 w 551946"/>
                <a:gd name="connsiteY15" fmla="*/ 1312214 h 1359848"/>
                <a:gd name="connsiteX16" fmla="*/ 481563 w 551946"/>
                <a:gd name="connsiteY16" fmla="*/ 988364 h 1359848"/>
                <a:gd name="connsiteX17" fmla="*/ 487913 w 551946"/>
                <a:gd name="connsiteY17" fmla="*/ 1045514 h 1359848"/>
                <a:gd name="connsiteX18" fmla="*/ 452988 w 551946"/>
                <a:gd name="connsiteY18" fmla="*/ 121589 h 1359848"/>
                <a:gd name="connsiteX19" fmla="*/ 440288 w 551946"/>
                <a:gd name="connsiteY19" fmla="*/ 58089 h 1359848"/>
                <a:gd name="connsiteX20" fmla="*/ 284713 w 551946"/>
                <a:gd name="connsiteY20" fmla="*/ 13639 h 1359848"/>
                <a:gd name="connsiteX21" fmla="*/ 240263 w 551946"/>
                <a:gd name="connsiteY21" fmla="*/ 16814 h 1359848"/>
                <a:gd name="connsiteX22" fmla="*/ 5313 w 551946"/>
                <a:gd name="connsiteY22" fmla="*/ 204139 h 1359848"/>
                <a:gd name="connsiteX23" fmla="*/ 75163 w 551946"/>
                <a:gd name="connsiteY23" fmla="*/ 166039 h 1359848"/>
                <a:gd name="connsiteX24" fmla="*/ 78338 w 551946"/>
                <a:gd name="connsiteY24" fmla="*/ 264464 h 135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51946" h="1359848">
                  <a:moveTo>
                    <a:pt x="78338" y="264464"/>
                  </a:moveTo>
                  <a:cubicBezTo>
                    <a:pt x="100034" y="251235"/>
                    <a:pt x="166709" y="93543"/>
                    <a:pt x="205338" y="86664"/>
                  </a:cubicBezTo>
                  <a:cubicBezTo>
                    <a:pt x="243967" y="79785"/>
                    <a:pt x="297942" y="208902"/>
                    <a:pt x="310113" y="223189"/>
                  </a:cubicBezTo>
                  <a:cubicBezTo>
                    <a:pt x="322284" y="237476"/>
                    <a:pt x="283655" y="169743"/>
                    <a:pt x="278363" y="172389"/>
                  </a:cubicBezTo>
                  <a:cubicBezTo>
                    <a:pt x="273071" y="175035"/>
                    <a:pt x="276776" y="188264"/>
                    <a:pt x="278363" y="239064"/>
                  </a:cubicBezTo>
                  <a:cubicBezTo>
                    <a:pt x="279951" y="289864"/>
                    <a:pt x="288946" y="496768"/>
                    <a:pt x="287888" y="477189"/>
                  </a:cubicBezTo>
                  <a:cubicBezTo>
                    <a:pt x="286830" y="457610"/>
                    <a:pt x="275717" y="46976"/>
                    <a:pt x="272013" y="121589"/>
                  </a:cubicBezTo>
                  <a:cubicBezTo>
                    <a:pt x="268309" y="196201"/>
                    <a:pt x="266721" y="732777"/>
                    <a:pt x="265663" y="924864"/>
                  </a:cubicBezTo>
                  <a:cubicBezTo>
                    <a:pt x="264605" y="1116951"/>
                    <a:pt x="264076" y="1209556"/>
                    <a:pt x="265663" y="1274114"/>
                  </a:cubicBezTo>
                  <a:cubicBezTo>
                    <a:pt x="267250" y="1338672"/>
                    <a:pt x="280480" y="1303747"/>
                    <a:pt x="275188" y="1312214"/>
                  </a:cubicBezTo>
                  <a:cubicBezTo>
                    <a:pt x="269896" y="1320681"/>
                    <a:pt x="243967" y="1320152"/>
                    <a:pt x="233913" y="1324914"/>
                  </a:cubicBezTo>
                  <a:cubicBezTo>
                    <a:pt x="223859" y="1329677"/>
                    <a:pt x="185759" y="1339202"/>
                    <a:pt x="214863" y="1340789"/>
                  </a:cubicBezTo>
                  <a:cubicBezTo>
                    <a:pt x="243967" y="1342376"/>
                    <a:pt x="352976" y="1331264"/>
                    <a:pt x="408538" y="1334439"/>
                  </a:cubicBezTo>
                  <a:cubicBezTo>
                    <a:pt x="464100" y="1337614"/>
                    <a:pt x="531305" y="1360368"/>
                    <a:pt x="548238" y="1359839"/>
                  </a:cubicBezTo>
                  <a:cubicBezTo>
                    <a:pt x="565171" y="1359310"/>
                    <a:pt x="519134" y="1339202"/>
                    <a:pt x="510138" y="1331264"/>
                  </a:cubicBezTo>
                  <a:cubicBezTo>
                    <a:pt x="501142" y="1323327"/>
                    <a:pt x="499026" y="1369364"/>
                    <a:pt x="494263" y="1312214"/>
                  </a:cubicBezTo>
                  <a:cubicBezTo>
                    <a:pt x="489501" y="1255064"/>
                    <a:pt x="482621" y="1032814"/>
                    <a:pt x="481563" y="988364"/>
                  </a:cubicBezTo>
                  <a:cubicBezTo>
                    <a:pt x="480505" y="943914"/>
                    <a:pt x="492675" y="1189976"/>
                    <a:pt x="487913" y="1045514"/>
                  </a:cubicBezTo>
                  <a:cubicBezTo>
                    <a:pt x="483151" y="901052"/>
                    <a:pt x="460925" y="286160"/>
                    <a:pt x="452988" y="121589"/>
                  </a:cubicBezTo>
                  <a:cubicBezTo>
                    <a:pt x="445051" y="-42982"/>
                    <a:pt x="468334" y="76081"/>
                    <a:pt x="440288" y="58089"/>
                  </a:cubicBezTo>
                  <a:cubicBezTo>
                    <a:pt x="412242" y="40097"/>
                    <a:pt x="318051" y="20518"/>
                    <a:pt x="284713" y="13639"/>
                  </a:cubicBezTo>
                  <a:cubicBezTo>
                    <a:pt x="251375" y="6760"/>
                    <a:pt x="286830" y="-14936"/>
                    <a:pt x="240263" y="16814"/>
                  </a:cubicBezTo>
                  <a:cubicBezTo>
                    <a:pt x="193696" y="48564"/>
                    <a:pt x="32830" y="179268"/>
                    <a:pt x="5313" y="204139"/>
                  </a:cubicBezTo>
                  <a:cubicBezTo>
                    <a:pt x="-22204" y="229010"/>
                    <a:pt x="65638" y="155456"/>
                    <a:pt x="75163" y="166039"/>
                  </a:cubicBezTo>
                  <a:cubicBezTo>
                    <a:pt x="84688" y="176622"/>
                    <a:pt x="56642" y="277693"/>
                    <a:pt x="78338" y="26446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1EED492E-FA69-090B-ACCF-4FB462B55D68}"/>
                </a:ext>
              </a:extLst>
            </p:cNvPr>
            <p:cNvSpPr/>
            <p:nvPr/>
          </p:nvSpPr>
          <p:spPr>
            <a:xfrm>
              <a:off x="6854513" y="6928843"/>
              <a:ext cx="322253" cy="108050"/>
            </a:xfrm>
            <a:custGeom>
              <a:avLst/>
              <a:gdLst>
                <a:gd name="connsiteX0" fmla="*/ 16187 w 322253"/>
                <a:gd name="connsiteY0" fmla="*/ 2182 h 108050"/>
                <a:gd name="connsiteX1" fmla="*/ 305112 w 322253"/>
                <a:gd name="connsiteY1" fmla="*/ 5357 h 108050"/>
                <a:gd name="connsiteX2" fmla="*/ 289237 w 322253"/>
                <a:gd name="connsiteY2" fmla="*/ 21232 h 108050"/>
                <a:gd name="connsiteX3" fmla="*/ 292412 w 322253"/>
                <a:gd name="connsiteY3" fmla="*/ 106957 h 108050"/>
                <a:gd name="connsiteX4" fmla="*/ 289237 w 322253"/>
                <a:gd name="connsiteY4" fmla="*/ 68857 h 108050"/>
                <a:gd name="connsiteX5" fmla="*/ 136837 w 322253"/>
                <a:gd name="connsiteY5" fmla="*/ 56157 h 108050"/>
                <a:gd name="connsiteX6" fmla="*/ 47937 w 322253"/>
                <a:gd name="connsiteY6" fmla="*/ 43457 h 108050"/>
                <a:gd name="connsiteX7" fmla="*/ 16187 w 322253"/>
                <a:gd name="connsiteY7" fmla="*/ 2182 h 1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253" h="108050">
                  <a:moveTo>
                    <a:pt x="16187" y="2182"/>
                  </a:moveTo>
                  <a:cubicBezTo>
                    <a:pt x="59049" y="-4168"/>
                    <a:pt x="305112" y="5357"/>
                    <a:pt x="305112" y="5357"/>
                  </a:cubicBezTo>
                  <a:cubicBezTo>
                    <a:pt x="350620" y="8532"/>
                    <a:pt x="291354" y="4299"/>
                    <a:pt x="289237" y="21232"/>
                  </a:cubicBezTo>
                  <a:cubicBezTo>
                    <a:pt x="287120" y="38165"/>
                    <a:pt x="292412" y="99020"/>
                    <a:pt x="292412" y="106957"/>
                  </a:cubicBezTo>
                  <a:cubicBezTo>
                    <a:pt x="292412" y="114894"/>
                    <a:pt x="315166" y="77324"/>
                    <a:pt x="289237" y="68857"/>
                  </a:cubicBezTo>
                  <a:cubicBezTo>
                    <a:pt x="263308" y="60390"/>
                    <a:pt x="177054" y="60390"/>
                    <a:pt x="136837" y="56157"/>
                  </a:cubicBezTo>
                  <a:cubicBezTo>
                    <a:pt x="96620" y="51924"/>
                    <a:pt x="69104" y="49278"/>
                    <a:pt x="47937" y="43457"/>
                  </a:cubicBezTo>
                  <a:cubicBezTo>
                    <a:pt x="26770" y="37636"/>
                    <a:pt x="-26675" y="8532"/>
                    <a:pt x="16187" y="218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E10C55ED-25A5-F02B-9CAD-859FABC22C1A}"/>
                </a:ext>
              </a:extLst>
            </p:cNvPr>
            <p:cNvSpPr/>
            <p:nvPr/>
          </p:nvSpPr>
          <p:spPr>
            <a:xfrm>
              <a:off x="6926835" y="6862916"/>
              <a:ext cx="254050" cy="1405189"/>
            </a:xfrm>
            <a:custGeom>
              <a:avLst/>
              <a:gdLst>
                <a:gd name="connsiteX0" fmla="*/ 13715 w 254050"/>
                <a:gd name="connsiteY0" fmla="*/ 83984 h 1405189"/>
                <a:gd name="connsiteX1" fmla="*/ 26415 w 254050"/>
                <a:gd name="connsiteY1" fmla="*/ 1331759 h 1405189"/>
                <a:gd name="connsiteX2" fmla="*/ 26415 w 254050"/>
                <a:gd name="connsiteY2" fmla="*/ 811059 h 1405189"/>
                <a:gd name="connsiteX3" fmla="*/ 20065 w 254050"/>
                <a:gd name="connsiteY3" fmla="*/ 1379384 h 1405189"/>
                <a:gd name="connsiteX4" fmla="*/ 35940 w 254050"/>
                <a:gd name="connsiteY4" fmla="*/ 1188884 h 1405189"/>
                <a:gd name="connsiteX5" fmla="*/ 39115 w 254050"/>
                <a:gd name="connsiteY5" fmla="*/ 1357159 h 1405189"/>
                <a:gd name="connsiteX6" fmla="*/ 10540 w 254050"/>
                <a:gd name="connsiteY6" fmla="*/ 1379384 h 1405189"/>
                <a:gd name="connsiteX7" fmla="*/ 242315 w 254050"/>
                <a:gd name="connsiteY7" fmla="*/ 1388909 h 1405189"/>
                <a:gd name="connsiteX8" fmla="*/ 216915 w 254050"/>
                <a:gd name="connsiteY8" fmla="*/ 1379384 h 1405189"/>
                <a:gd name="connsiteX9" fmla="*/ 191515 w 254050"/>
                <a:gd name="connsiteY9" fmla="*/ 1077759 h 1405189"/>
                <a:gd name="connsiteX10" fmla="*/ 223265 w 254050"/>
                <a:gd name="connsiteY10" fmla="*/ 1182534 h 1405189"/>
                <a:gd name="connsiteX11" fmla="*/ 229615 w 254050"/>
                <a:gd name="connsiteY11" fmla="*/ 560234 h 1405189"/>
                <a:gd name="connsiteX12" fmla="*/ 204215 w 254050"/>
                <a:gd name="connsiteY12" fmla="*/ 779309 h 1405189"/>
                <a:gd name="connsiteX13" fmla="*/ 248665 w 254050"/>
                <a:gd name="connsiteY13" fmla="*/ 315759 h 1405189"/>
                <a:gd name="connsiteX14" fmla="*/ 245490 w 254050"/>
                <a:gd name="connsiteY14" fmla="*/ 401484 h 1405189"/>
                <a:gd name="connsiteX15" fmla="*/ 242315 w 254050"/>
                <a:gd name="connsiteY15" fmla="*/ 144309 h 1405189"/>
                <a:gd name="connsiteX16" fmla="*/ 242315 w 254050"/>
                <a:gd name="connsiteY16" fmla="*/ 87159 h 1405189"/>
                <a:gd name="connsiteX17" fmla="*/ 118490 w 254050"/>
                <a:gd name="connsiteY17" fmla="*/ 93509 h 1405189"/>
                <a:gd name="connsiteX18" fmla="*/ 207390 w 254050"/>
                <a:gd name="connsiteY18" fmla="*/ 109384 h 1405189"/>
                <a:gd name="connsiteX19" fmla="*/ 13715 w 254050"/>
                <a:gd name="connsiteY19" fmla="*/ 83984 h 1405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4050" h="1405189">
                  <a:moveTo>
                    <a:pt x="13715" y="83984"/>
                  </a:moveTo>
                  <a:cubicBezTo>
                    <a:pt x="-16447" y="287713"/>
                    <a:pt x="24298" y="1210580"/>
                    <a:pt x="26415" y="1331759"/>
                  </a:cubicBezTo>
                  <a:cubicBezTo>
                    <a:pt x="28532" y="1452938"/>
                    <a:pt x="27473" y="803122"/>
                    <a:pt x="26415" y="811059"/>
                  </a:cubicBezTo>
                  <a:cubicBezTo>
                    <a:pt x="25357" y="818996"/>
                    <a:pt x="18478" y="1316413"/>
                    <a:pt x="20065" y="1379384"/>
                  </a:cubicBezTo>
                  <a:cubicBezTo>
                    <a:pt x="21652" y="1442355"/>
                    <a:pt x="32765" y="1192588"/>
                    <a:pt x="35940" y="1188884"/>
                  </a:cubicBezTo>
                  <a:cubicBezTo>
                    <a:pt x="39115" y="1185180"/>
                    <a:pt x="43348" y="1325409"/>
                    <a:pt x="39115" y="1357159"/>
                  </a:cubicBezTo>
                  <a:cubicBezTo>
                    <a:pt x="34882" y="1388909"/>
                    <a:pt x="-23327" y="1374092"/>
                    <a:pt x="10540" y="1379384"/>
                  </a:cubicBezTo>
                  <a:cubicBezTo>
                    <a:pt x="44407" y="1384676"/>
                    <a:pt x="207919" y="1388909"/>
                    <a:pt x="242315" y="1388909"/>
                  </a:cubicBezTo>
                  <a:cubicBezTo>
                    <a:pt x="276711" y="1388909"/>
                    <a:pt x="225382" y="1431242"/>
                    <a:pt x="216915" y="1379384"/>
                  </a:cubicBezTo>
                  <a:cubicBezTo>
                    <a:pt x="208448" y="1327526"/>
                    <a:pt x="190457" y="1110567"/>
                    <a:pt x="191515" y="1077759"/>
                  </a:cubicBezTo>
                  <a:cubicBezTo>
                    <a:pt x="192573" y="1044951"/>
                    <a:pt x="216915" y="1268788"/>
                    <a:pt x="223265" y="1182534"/>
                  </a:cubicBezTo>
                  <a:cubicBezTo>
                    <a:pt x="229615" y="1096280"/>
                    <a:pt x="232790" y="627438"/>
                    <a:pt x="229615" y="560234"/>
                  </a:cubicBezTo>
                  <a:cubicBezTo>
                    <a:pt x="226440" y="493030"/>
                    <a:pt x="201040" y="820055"/>
                    <a:pt x="204215" y="779309"/>
                  </a:cubicBezTo>
                  <a:cubicBezTo>
                    <a:pt x="207390" y="738563"/>
                    <a:pt x="241786" y="378730"/>
                    <a:pt x="248665" y="315759"/>
                  </a:cubicBezTo>
                  <a:cubicBezTo>
                    <a:pt x="255544" y="252788"/>
                    <a:pt x="246548" y="430059"/>
                    <a:pt x="245490" y="401484"/>
                  </a:cubicBezTo>
                  <a:cubicBezTo>
                    <a:pt x="244432" y="372909"/>
                    <a:pt x="242844" y="196696"/>
                    <a:pt x="242315" y="144309"/>
                  </a:cubicBezTo>
                  <a:cubicBezTo>
                    <a:pt x="241786" y="91922"/>
                    <a:pt x="262953" y="95626"/>
                    <a:pt x="242315" y="87159"/>
                  </a:cubicBezTo>
                  <a:cubicBezTo>
                    <a:pt x="221677" y="78692"/>
                    <a:pt x="124311" y="89805"/>
                    <a:pt x="118490" y="93509"/>
                  </a:cubicBezTo>
                  <a:cubicBezTo>
                    <a:pt x="112669" y="97213"/>
                    <a:pt x="223794" y="107267"/>
                    <a:pt x="207390" y="109384"/>
                  </a:cubicBezTo>
                  <a:cubicBezTo>
                    <a:pt x="190986" y="111501"/>
                    <a:pt x="43877" y="-119745"/>
                    <a:pt x="13715" y="8398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2F5C942B-7957-C9C7-3038-D496D49ABDE2}"/>
                </a:ext>
              </a:extLst>
            </p:cNvPr>
            <p:cNvSpPr/>
            <p:nvPr/>
          </p:nvSpPr>
          <p:spPr>
            <a:xfrm>
              <a:off x="6867459" y="8218345"/>
              <a:ext cx="384655" cy="60556"/>
            </a:xfrm>
            <a:custGeom>
              <a:avLst/>
              <a:gdLst>
                <a:gd name="connsiteX0" fmla="*/ 15941 w 384655"/>
                <a:gd name="connsiteY0" fmla="*/ 1730 h 60556"/>
                <a:gd name="connsiteX1" fmla="*/ 333441 w 384655"/>
                <a:gd name="connsiteY1" fmla="*/ 14430 h 60556"/>
                <a:gd name="connsiteX2" fmla="*/ 374716 w 384655"/>
                <a:gd name="connsiteY2" fmla="*/ 39830 h 60556"/>
                <a:gd name="connsiteX3" fmla="*/ 235016 w 384655"/>
                <a:gd name="connsiteY3" fmla="*/ 58880 h 60556"/>
                <a:gd name="connsiteX4" fmla="*/ 308041 w 384655"/>
                <a:gd name="connsiteY4" fmla="*/ 58880 h 60556"/>
                <a:gd name="connsiteX5" fmla="*/ 73091 w 384655"/>
                <a:gd name="connsiteY5" fmla="*/ 52530 h 60556"/>
                <a:gd name="connsiteX6" fmla="*/ 15941 w 384655"/>
                <a:gd name="connsiteY6" fmla="*/ 1730 h 6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655" h="60556">
                  <a:moveTo>
                    <a:pt x="15941" y="1730"/>
                  </a:moveTo>
                  <a:cubicBezTo>
                    <a:pt x="59333" y="-4620"/>
                    <a:pt x="273645" y="8080"/>
                    <a:pt x="333441" y="14430"/>
                  </a:cubicBezTo>
                  <a:cubicBezTo>
                    <a:pt x="393237" y="20780"/>
                    <a:pt x="391120" y="32422"/>
                    <a:pt x="374716" y="39830"/>
                  </a:cubicBezTo>
                  <a:cubicBezTo>
                    <a:pt x="358312" y="47238"/>
                    <a:pt x="246129" y="55705"/>
                    <a:pt x="235016" y="58880"/>
                  </a:cubicBezTo>
                  <a:cubicBezTo>
                    <a:pt x="223903" y="62055"/>
                    <a:pt x="335028" y="59938"/>
                    <a:pt x="308041" y="58880"/>
                  </a:cubicBezTo>
                  <a:cubicBezTo>
                    <a:pt x="281054" y="57822"/>
                    <a:pt x="119658" y="56234"/>
                    <a:pt x="73091" y="52530"/>
                  </a:cubicBezTo>
                  <a:cubicBezTo>
                    <a:pt x="26524" y="48826"/>
                    <a:pt x="-27451" y="8080"/>
                    <a:pt x="15941" y="173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>
              <a:extLst>
                <a:ext uri="{FF2B5EF4-FFF2-40B4-BE49-F238E27FC236}">
                  <a16:creationId xmlns:a16="http://schemas.microsoft.com/office/drawing/2014/main" id="{B6864EEF-6C12-074C-4225-DC76D81A4960}"/>
                </a:ext>
              </a:extLst>
            </p:cNvPr>
            <p:cNvSpPr/>
            <p:nvPr/>
          </p:nvSpPr>
          <p:spPr>
            <a:xfrm>
              <a:off x="6912539" y="6376447"/>
              <a:ext cx="282641" cy="28264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>
              <a:extLst>
                <a:ext uri="{FF2B5EF4-FFF2-40B4-BE49-F238E27FC236}">
                  <a16:creationId xmlns:a16="http://schemas.microsoft.com/office/drawing/2014/main" id="{B6F37E73-42CE-49EC-33C4-FFD963B2839D}"/>
                </a:ext>
              </a:extLst>
            </p:cNvPr>
            <p:cNvSpPr/>
            <p:nvPr/>
          </p:nvSpPr>
          <p:spPr>
            <a:xfrm>
              <a:off x="7294671" y="7045983"/>
              <a:ext cx="282641" cy="28264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A0BBA7CD-A6AE-5D36-2850-BC8F27852894}"/>
                </a:ext>
              </a:extLst>
            </p:cNvPr>
            <p:cNvSpPr/>
            <p:nvPr/>
          </p:nvSpPr>
          <p:spPr>
            <a:xfrm>
              <a:off x="7333544" y="6906565"/>
              <a:ext cx="677717" cy="1379880"/>
            </a:xfrm>
            <a:custGeom>
              <a:avLst/>
              <a:gdLst>
                <a:gd name="connsiteX0" fmla="*/ 706 w 677717"/>
                <a:gd name="connsiteY0" fmla="*/ 202260 h 1379880"/>
                <a:gd name="connsiteX1" fmla="*/ 89606 w 677717"/>
                <a:gd name="connsiteY1" fmla="*/ 97485 h 1379880"/>
                <a:gd name="connsiteX2" fmla="*/ 73731 w 677717"/>
                <a:gd name="connsiteY2" fmla="*/ 138760 h 1379880"/>
                <a:gd name="connsiteX3" fmla="*/ 127706 w 677717"/>
                <a:gd name="connsiteY3" fmla="*/ 68910 h 1379880"/>
                <a:gd name="connsiteX4" fmla="*/ 248356 w 677717"/>
                <a:gd name="connsiteY4" fmla="*/ 62560 h 1379880"/>
                <a:gd name="connsiteX5" fmla="*/ 308681 w 677717"/>
                <a:gd name="connsiteY5" fmla="*/ 154635 h 1379880"/>
                <a:gd name="connsiteX6" fmla="*/ 324556 w 677717"/>
                <a:gd name="connsiteY6" fmla="*/ 157810 h 1379880"/>
                <a:gd name="connsiteX7" fmla="*/ 318206 w 677717"/>
                <a:gd name="connsiteY7" fmla="*/ 408635 h 1379880"/>
                <a:gd name="connsiteX8" fmla="*/ 280106 w 677717"/>
                <a:gd name="connsiteY8" fmla="*/ 938860 h 1379880"/>
                <a:gd name="connsiteX9" fmla="*/ 311856 w 677717"/>
                <a:gd name="connsiteY9" fmla="*/ 802335 h 1379880"/>
                <a:gd name="connsiteX10" fmla="*/ 305506 w 677717"/>
                <a:gd name="connsiteY10" fmla="*/ 1132535 h 1379880"/>
                <a:gd name="connsiteX11" fmla="*/ 324556 w 677717"/>
                <a:gd name="connsiteY11" fmla="*/ 1269060 h 1379880"/>
                <a:gd name="connsiteX12" fmla="*/ 365831 w 677717"/>
                <a:gd name="connsiteY12" fmla="*/ 1351610 h 1379880"/>
                <a:gd name="connsiteX13" fmla="*/ 340431 w 677717"/>
                <a:gd name="connsiteY13" fmla="*/ 1307160 h 1379880"/>
                <a:gd name="connsiteX14" fmla="*/ 413456 w 677717"/>
                <a:gd name="connsiteY14" fmla="*/ 1373835 h 1379880"/>
                <a:gd name="connsiteX15" fmla="*/ 511881 w 677717"/>
                <a:gd name="connsiteY15" fmla="*/ 1370660 h 1379880"/>
                <a:gd name="connsiteX16" fmla="*/ 613481 w 677717"/>
                <a:gd name="connsiteY16" fmla="*/ 1319860 h 1379880"/>
                <a:gd name="connsiteX17" fmla="*/ 575381 w 677717"/>
                <a:gd name="connsiteY17" fmla="*/ 1345260 h 1379880"/>
                <a:gd name="connsiteX18" fmla="*/ 676981 w 677717"/>
                <a:gd name="connsiteY18" fmla="*/ 1246835 h 1379880"/>
                <a:gd name="connsiteX19" fmla="*/ 623006 w 677717"/>
                <a:gd name="connsiteY19" fmla="*/ 1291285 h 1379880"/>
                <a:gd name="connsiteX20" fmla="*/ 657931 w 677717"/>
                <a:gd name="connsiteY20" fmla="*/ 1230960 h 1379880"/>
                <a:gd name="connsiteX21" fmla="*/ 572206 w 677717"/>
                <a:gd name="connsiteY21" fmla="*/ 1291285 h 1379880"/>
                <a:gd name="connsiteX22" fmla="*/ 534106 w 677717"/>
                <a:gd name="connsiteY22" fmla="*/ 1243660 h 1379880"/>
                <a:gd name="connsiteX23" fmla="*/ 559506 w 677717"/>
                <a:gd name="connsiteY23" fmla="*/ 494360 h 1379880"/>
                <a:gd name="connsiteX24" fmla="*/ 549981 w 677717"/>
                <a:gd name="connsiteY24" fmla="*/ 468960 h 1379880"/>
                <a:gd name="connsiteX25" fmla="*/ 515056 w 677717"/>
                <a:gd name="connsiteY25" fmla="*/ 116535 h 1379880"/>
                <a:gd name="connsiteX26" fmla="*/ 464256 w 677717"/>
                <a:gd name="connsiteY26" fmla="*/ 72085 h 1379880"/>
                <a:gd name="connsiteX27" fmla="*/ 521406 w 677717"/>
                <a:gd name="connsiteY27" fmla="*/ 103835 h 1379880"/>
                <a:gd name="connsiteX28" fmla="*/ 283281 w 677717"/>
                <a:gd name="connsiteY28" fmla="*/ 5410 h 1379880"/>
                <a:gd name="connsiteX29" fmla="*/ 172156 w 677717"/>
                <a:gd name="connsiteY29" fmla="*/ 18110 h 1379880"/>
                <a:gd name="connsiteX30" fmla="*/ 54681 w 677717"/>
                <a:gd name="connsiteY30" fmla="*/ 62560 h 1379880"/>
                <a:gd name="connsiteX31" fmla="*/ 706 w 677717"/>
                <a:gd name="connsiteY31" fmla="*/ 202260 h 137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7717" h="1379880">
                  <a:moveTo>
                    <a:pt x="706" y="202260"/>
                  </a:moveTo>
                  <a:cubicBezTo>
                    <a:pt x="6527" y="208081"/>
                    <a:pt x="77435" y="108068"/>
                    <a:pt x="89606" y="97485"/>
                  </a:cubicBezTo>
                  <a:cubicBezTo>
                    <a:pt x="101777" y="86902"/>
                    <a:pt x="67381" y="143522"/>
                    <a:pt x="73731" y="138760"/>
                  </a:cubicBezTo>
                  <a:cubicBezTo>
                    <a:pt x="80081" y="133998"/>
                    <a:pt x="98602" y="81610"/>
                    <a:pt x="127706" y="68910"/>
                  </a:cubicBezTo>
                  <a:cubicBezTo>
                    <a:pt x="156810" y="56210"/>
                    <a:pt x="218194" y="48273"/>
                    <a:pt x="248356" y="62560"/>
                  </a:cubicBezTo>
                  <a:cubicBezTo>
                    <a:pt x="278518" y="76847"/>
                    <a:pt x="295981" y="138760"/>
                    <a:pt x="308681" y="154635"/>
                  </a:cubicBezTo>
                  <a:cubicBezTo>
                    <a:pt x="321381" y="170510"/>
                    <a:pt x="322969" y="115477"/>
                    <a:pt x="324556" y="157810"/>
                  </a:cubicBezTo>
                  <a:cubicBezTo>
                    <a:pt x="326144" y="200143"/>
                    <a:pt x="325614" y="278460"/>
                    <a:pt x="318206" y="408635"/>
                  </a:cubicBezTo>
                  <a:cubicBezTo>
                    <a:pt x="310798" y="538810"/>
                    <a:pt x="281164" y="873243"/>
                    <a:pt x="280106" y="938860"/>
                  </a:cubicBezTo>
                  <a:cubicBezTo>
                    <a:pt x="279048" y="1004477"/>
                    <a:pt x="307623" y="770056"/>
                    <a:pt x="311856" y="802335"/>
                  </a:cubicBezTo>
                  <a:cubicBezTo>
                    <a:pt x="316089" y="834614"/>
                    <a:pt x="303389" y="1054748"/>
                    <a:pt x="305506" y="1132535"/>
                  </a:cubicBezTo>
                  <a:cubicBezTo>
                    <a:pt x="307623" y="1210322"/>
                    <a:pt x="314502" y="1232548"/>
                    <a:pt x="324556" y="1269060"/>
                  </a:cubicBezTo>
                  <a:cubicBezTo>
                    <a:pt x="334610" y="1305572"/>
                    <a:pt x="363185" y="1345260"/>
                    <a:pt x="365831" y="1351610"/>
                  </a:cubicBezTo>
                  <a:cubicBezTo>
                    <a:pt x="368477" y="1357960"/>
                    <a:pt x="332494" y="1303456"/>
                    <a:pt x="340431" y="1307160"/>
                  </a:cubicBezTo>
                  <a:cubicBezTo>
                    <a:pt x="348368" y="1310864"/>
                    <a:pt x="384881" y="1363252"/>
                    <a:pt x="413456" y="1373835"/>
                  </a:cubicBezTo>
                  <a:cubicBezTo>
                    <a:pt x="442031" y="1384418"/>
                    <a:pt x="478544" y="1379656"/>
                    <a:pt x="511881" y="1370660"/>
                  </a:cubicBezTo>
                  <a:cubicBezTo>
                    <a:pt x="545218" y="1361664"/>
                    <a:pt x="602898" y="1324093"/>
                    <a:pt x="613481" y="1319860"/>
                  </a:cubicBezTo>
                  <a:cubicBezTo>
                    <a:pt x="624064" y="1315627"/>
                    <a:pt x="564798" y="1357431"/>
                    <a:pt x="575381" y="1345260"/>
                  </a:cubicBezTo>
                  <a:cubicBezTo>
                    <a:pt x="585964" y="1333089"/>
                    <a:pt x="669044" y="1255831"/>
                    <a:pt x="676981" y="1246835"/>
                  </a:cubicBezTo>
                  <a:cubicBezTo>
                    <a:pt x="684919" y="1237839"/>
                    <a:pt x="626181" y="1293931"/>
                    <a:pt x="623006" y="1291285"/>
                  </a:cubicBezTo>
                  <a:cubicBezTo>
                    <a:pt x="619831" y="1288639"/>
                    <a:pt x="666398" y="1230960"/>
                    <a:pt x="657931" y="1230960"/>
                  </a:cubicBezTo>
                  <a:cubicBezTo>
                    <a:pt x="649464" y="1230960"/>
                    <a:pt x="592843" y="1289168"/>
                    <a:pt x="572206" y="1291285"/>
                  </a:cubicBezTo>
                  <a:cubicBezTo>
                    <a:pt x="551569" y="1293402"/>
                    <a:pt x="536223" y="1376481"/>
                    <a:pt x="534106" y="1243660"/>
                  </a:cubicBezTo>
                  <a:cubicBezTo>
                    <a:pt x="531989" y="1110839"/>
                    <a:pt x="556860" y="623477"/>
                    <a:pt x="559506" y="494360"/>
                  </a:cubicBezTo>
                  <a:cubicBezTo>
                    <a:pt x="562152" y="365243"/>
                    <a:pt x="557389" y="531931"/>
                    <a:pt x="549981" y="468960"/>
                  </a:cubicBezTo>
                  <a:cubicBezTo>
                    <a:pt x="542573" y="405989"/>
                    <a:pt x="529343" y="182681"/>
                    <a:pt x="515056" y="116535"/>
                  </a:cubicBezTo>
                  <a:cubicBezTo>
                    <a:pt x="500769" y="50389"/>
                    <a:pt x="463198" y="74202"/>
                    <a:pt x="464256" y="72085"/>
                  </a:cubicBezTo>
                  <a:cubicBezTo>
                    <a:pt x="465314" y="69968"/>
                    <a:pt x="551568" y="114947"/>
                    <a:pt x="521406" y="103835"/>
                  </a:cubicBezTo>
                  <a:cubicBezTo>
                    <a:pt x="491244" y="92723"/>
                    <a:pt x="341489" y="19697"/>
                    <a:pt x="283281" y="5410"/>
                  </a:cubicBezTo>
                  <a:cubicBezTo>
                    <a:pt x="225073" y="-8877"/>
                    <a:pt x="210256" y="8585"/>
                    <a:pt x="172156" y="18110"/>
                  </a:cubicBezTo>
                  <a:cubicBezTo>
                    <a:pt x="134056" y="27635"/>
                    <a:pt x="83256" y="30810"/>
                    <a:pt x="54681" y="62560"/>
                  </a:cubicBezTo>
                  <a:cubicBezTo>
                    <a:pt x="26106" y="94310"/>
                    <a:pt x="-5115" y="196439"/>
                    <a:pt x="706" y="20226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77E448B9-8D14-D50B-489D-1456ABEF2384}"/>
                </a:ext>
              </a:extLst>
            </p:cNvPr>
            <p:cNvSpPr/>
            <p:nvPr/>
          </p:nvSpPr>
          <p:spPr>
            <a:xfrm>
              <a:off x="7280272" y="7357795"/>
              <a:ext cx="521918" cy="915841"/>
            </a:xfrm>
            <a:custGeom>
              <a:avLst/>
              <a:gdLst>
                <a:gd name="connsiteX0" fmla="*/ 488953 w 521918"/>
                <a:gd name="connsiteY0" fmla="*/ 1855 h 915841"/>
                <a:gd name="connsiteX1" fmla="*/ 66678 w 521918"/>
                <a:gd name="connsiteY1" fmla="*/ 195530 h 915841"/>
                <a:gd name="connsiteX2" fmla="*/ 3178 w 521918"/>
                <a:gd name="connsiteY2" fmla="*/ 478105 h 915841"/>
                <a:gd name="connsiteX3" fmla="*/ 9528 w 521918"/>
                <a:gd name="connsiteY3" fmla="*/ 392380 h 915841"/>
                <a:gd name="connsiteX4" fmla="*/ 9528 w 521918"/>
                <a:gd name="connsiteY4" fmla="*/ 741630 h 915841"/>
                <a:gd name="connsiteX5" fmla="*/ 6353 w 521918"/>
                <a:gd name="connsiteY5" fmla="*/ 833705 h 915841"/>
                <a:gd name="connsiteX6" fmla="*/ 15878 w 521918"/>
                <a:gd name="connsiteY6" fmla="*/ 751155 h 915841"/>
                <a:gd name="connsiteX7" fmla="*/ 76203 w 521918"/>
                <a:gd name="connsiteY7" fmla="*/ 900380 h 915841"/>
                <a:gd name="connsiteX8" fmla="*/ 250828 w 521918"/>
                <a:gd name="connsiteY8" fmla="*/ 900380 h 915841"/>
                <a:gd name="connsiteX9" fmla="*/ 352428 w 521918"/>
                <a:gd name="connsiteY9" fmla="*/ 805130 h 915841"/>
                <a:gd name="connsiteX10" fmla="*/ 460378 w 521918"/>
                <a:gd name="connsiteY10" fmla="*/ 640030 h 915841"/>
                <a:gd name="connsiteX11" fmla="*/ 387353 w 521918"/>
                <a:gd name="connsiteY11" fmla="*/ 713055 h 915841"/>
                <a:gd name="connsiteX12" fmla="*/ 285753 w 521918"/>
                <a:gd name="connsiteY12" fmla="*/ 811480 h 915841"/>
                <a:gd name="connsiteX13" fmla="*/ 250828 w 521918"/>
                <a:gd name="connsiteY13" fmla="*/ 811480 h 915841"/>
                <a:gd name="connsiteX14" fmla="*/ 266703 w 521918"/>
                <a:gd name="connsiteY14" fmla="*/ 630505 h 915841"/>
                <a:gd name="connsiteX15" fmla="*/ 247653 w 521918"/>
                <a:gd name="connsiteY15" fmla="*/ 268555 h 915841"/>
                <a:gd name="connsiteX16" fmla="*/ 215903 w 521918"/>
                <a:gd name="connsiteY16" fmla="*/ 344755 h 915841"/>
                <a:gd name="connsiteX17" fmla="*/ 260353 w 521918"/>
                <a:gd name="connsiteY17" fmla="*/ 179655 h 915841"/>
                <a:gd name="connsiteX18" fmla="*/ 193678 w 521918"/>
                <a:gd name="connsiteY18" fmla="*/ 259030 h 915841"/>
                <a:gd name="connsiteX19" fmla="*/ 279403 w 521918"/>
                <a:gd name="connsiteY19" fmla="*/ 135205 h 915841"/>
                <a:gd name="connsiteX20" fmla="*/ 517528 w 521918"/>
                <a:gd name="connsiteY20" fmla="*/ 74880 h 915841"/>
                <a:gd name="connsiteX21" fmla="*/ 438153 w 521918"/>
                <a:gd name="connsiteY21" fmla="*/ 97105 h 915841"/>
                <a:gd name="connsiteX22" fmla="*/ 488953 w 521918"/>
                <a:gd name="connsiteY22" fmla="*/ 1855 h 91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1918" h="915841">
                  <a:moveTo>
                    <a:pt x="488953" y="1855"/>
                  </a:moveTo>
                  <a:cubicBezTo>
                    <a:pt x="427041" y="18259"/>
                    <a:pt x="147640" y="116155"/>
                    <a:pt x="66678" y="195530"/>
                  </a:cubicBezTo>
                  <a:cubicBezTo>
                    <a:pt x="-14284" y="274905"/>
                    <a:pt x="12703" y="445297"/>
                    <a:pt x="3178" y="478105"/>
                  </a:cubicBezTo>
                  <a:cubicBezTo>
                    <a:pt x="-6347" y="510913"/>
                    <a:pt x="8470" y="348459"/>
                    <a:pt x="9528" y="392380"/>
                  </a:cubicBezTo>
                  <a:cubicBezTo>
                    <a:pt x="10586" y="436301"/>
                    <a:pt x="10057" y="668076"/>
                    <a:pt x="9528" y="741630"/>
                  </a:cubicBezTo>
                  <a:cubicBezTo>
                    <a:pt x="8999" y="815184"/>
                    <a:pt x="5295" y="832117"/>
                    <a:pt x="6353" y="833705"/>
                  </a:cubicBezTo>
                  <a:cubicBezTo>
                    <a:pt x="7411" y="835293"/>
                    <a:pt x="4236" y="740043"/>
                    <a:pt x="15878" y="751155"/>
                  </a:cubicBezTo>
                  <a:cubicBezTo>
                    <a:pt x="27520" y="762268"/>
                    <a:pt x="37045" y="875509"/>
                    <a:pt x="76203" y="900380"/>
                  </a:cubicBezTo>
                  <a:cubicBezTo>
                    <a:pt x="115361" y="925251"/>
                    <a:pt x="204790" y="916255"/>
                    <a:pt x="250828" y="900380"/>
                  </a:cubicBezTo>
                  <a:cubicBezTo>
                    <a:pt x="296865" y="884505"/>
                    <a:pt x="317503" y="848522"/>
                    <a:pt x="352428" y="805130"/>
                  </a:cubicBezTo>
                  <a:cubicBezTo>
                    <a:pt x="387353" y="761738"/>
                    <a:pt x="454557" y="655376"/>
                    <a:pt x="460378" y="640030"/>
                  </a:cubicBezTo>
                  <a:cubicBezTo>
                    <a:pt x="466199" y="624684"/>
                    <a:pt x="416457" y="684480"/>
                    <a:pt x="387353" y="713055"/>
                  </a:cubicBezTo>
                  <a:cubicBezTo>
                    <a:pt x="358249" y="741630"/>
                    <a:pt x="308507" y="795076"/>
                    <a:pt x="285753" y="811480"/>
                  </a:cubicBezTo>
                  <a:cubicBezTo>
                    <a:pt x="262999" y="827884"/>
                    <a:pt x="254003" y="841643"/>
                    <a:pt x="250828" y="811480"/>
                  </a:cubicBezTo>
                  <a:cubicBezTo>
                    <a:pt x="247653" y="781317"/>
                    <a:pt x="267232" y="720992"/>
                    <a:pt x="266703" y="630505"/>
                  </a:cubicBezTo>
                  <a:cubicBezTo>
                    <a:pt x="266174" y="540018"/>
                    <a:pt x="256120" y="316180"/>
                    <a:pt x="247653" y="268555"/>
                  </a:cubicBezTo>
                  <a:cubicBezTo>
                    <a:pt x="239186" y="220930"/>
                    <a:pt x="213786" y="359572"/>
                    <a:pt x="215903" y="344755"/>
                  </a:cubicBezTo>
                  <a:cubicBezTo>
                    <a:pt x="218020" y="329938"/>
                    <a:pt x="264057" y="193942"/>
                    <a:pt x="260353" y="179655"/>
                  </a:cubicBezTo>
                  <a:cubicBezTo>
                    <a:pt x="256649" y="165368"/>
                    <a:pt x="190503" y="266438"/>
                    <a:pt x="193678" y="259030"/>
                  </a:cubicBezTo>
                  <a:cubicBezTo>
                    <a:pt x="196853" y="251622"/>
                    <a:pt x="225428" y="165897"/>
                    <a:pt x="279403" y="135205"/>
                  </a:cubicBezTo>
                  <a:cubicBezTo>
                    <a:pt x="333378" y="104513"/>
                    <a:pt x="491070" y="81230"/>
                    <a:pt x="517528" y="74880"/>
                  </a:cubicBezTo>
                  <a:cubicBezTo>
                    <a:pt x="543986" y="68530"/>
                    <a:pt x="442386" y="111392"/>
                    <a:pt x="438153" y="97105"/>
                  </a:cubicBezTo>
                  <a:cubicBezTo>
                    <a:pt x="433920" y="82818"/>
                    <a:pt x="550865" y="-14549"/>
                    <a:pt x="488953" y="185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970D4D34-AEB3-649E-E948-1C4F5E9D53E9}"/>
                </a:ext>
              </a:extLst>
            </p:cNvPr>
            <p:cNvSpPr/>
            <p:nvPr/>
          </p:nvSpPr>
          <p:spPr>
            <a:xfrm>
              <a:off x="7908925" y="6388100"/>
              <a:ext cx="403741" cy="34925"/>
            </a:xfrm>
            <a:custGeom>
              <a:avLst/>
              <a:gdLst>
                <a:gd name="connsiteX0" fmla="*/ 0 w 403741"/>
                <a:gd name="connsiteY0" fmla="*/ 19050 h 34925"/>
                <a:gd name="connsiteX1" fmla="*/ 352425 w 403741"/>
                <a:gd name="connsiteY1" fmla="*/ 0 h 34925"/>
                <a:gd name="connsiteX2" fmla="*/ 396875 w 403741"/>
                <a:gd name="connsiteY2" fmla="*/ 19050 h 34925"/>
                <a:gd name="connsiteX3" fmla="*/ 304800 w 403741"/>
                <a:gd name="connsiteY3" fmla="*/ 31750 h 34925"/>
                <a:gd name="connsiteX4" fmla="*/ 180975 w 403741"/>
                <a:gd name="connsiteY4" fmla="*/ 34925 h 34925"/>
                <a:gd name="connsiteX5" fmla="*/ 0 w 403741"/>
                <a:gd name="connsiteY5" fmla="*/ 19050 h 3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741" h="34925">
                  <a:moveTo>
                    <a:pt x="0" y="19050"/>
                  </a:moveTo>
                  <a:cubicBezTo>
                    <a:pt x="143139" y="9525"/>
                    <a:pt x="286279" y="0"/>
                    <a:pt x="352425" y="0"/>
                  </a:cubicBezTo>
                  <a:cubicBezTo>
                    <a:pt x="418571" y="0"/>
                    <a:pt x="404812" y="13758"/>
                    <a:pt x="396875" y="19050"/>
                  </a:cubicBezTo>
                  <a:cubicBezTo>
                    <a:pt x="388938" y="24342"/>
                    <a:pt x="340783" y="29104"/>
                    <a:pt x="304800" y="31750"/>
                  </a:cubicBezTo>
                  <a:cubicBezTo>
                    <a:pt x="268817" y="34396"/>
                    <a:pt x="180975" y="34925"/>
                    <a:pt x="180975" y="34925"/>
                  </a:cubicBezTo>
                  <a:lnTo>
                    <a:pt x="0" y="1905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9491E91E-224E-AE65-20E6-68F1FCA04E7B}"/>
                </a:ext>
              </a:extLst>
            </p:cNvPr>
            <p:cNvSpPr/>
            <p:nvPr/>
          </p:nvSpPr>
          <p:spPr>
            <a:xfrm>
              <a:off x="8069097" y="6325291"/>
              <a:ext cx="246111" cy="1743909"/>
            </a:xfrm>
            <a:custGeom>
              <a:avLst/>
              <a:gdLst>
                <a:gd name="connsiteX0" fmla="*/ 11278 w 246111"/>
                <a:gd name="connsiteY0" fmla="*/ 126309 h 1743909"/>
                <a:gd name="connsiteX1" fmla="*/ 11278 w 246111"/>
                <a:gd name="connsiteY1" fmla="*/ 1682059 h 1743909"/>
                <a:gd name="connsiteX2" fmla="*/ 55728 w 246111"/>
                <a:gd name="connsiteY2" fmla="*/ 1456634 h 1743909"/>
                <a:gd name="connsiteX3" fmla="*/ 106528 w 246111"/>
                <a:gd name="connsiteY3" fmla="*/ 1672534 h 1743909"/>
                <a:gd name="connsiteX4" fmla="*/ 236703 w 246111"/>
                <a:gd name="connsiteY4" fmla="*/ 815284 h 1743909"/>
                <a:gd name="connsiteX5" fmla="*/ 233528 w 246111"/>
                <a:gd name="connsiteY5" fmla="*/ 94559 h 1743909"/>
                <a:gd name="connsiteX6" fmla="*/ 214478 w 246111"/>
                <a:gd name="connsiteY6" fmla="*/ 221559 h 1743909"/>
                <a:gd name="connsiteX7" fmla="*/ 214478 w 246111"/>
                <a:gd name="connsiteY7" fmla="*/ 110434 h 1743909"/>
                <a:gd name="connsiteX8" fmla="*/ 138278 w 246111"/>
                <a:gd name="connsiteY8" fmla="*/ 97734 h 1743909"/>
                <a:gd name="connsiteX9" fmla="*/ 11278 w 246111"/>
                <a:gd name="connsiteY9" fmla="*/ 126309 h 174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111" h="1743909">
                  <a:moveTo>
                    <a:pt x="11278" y="126309"/>
                  </a:moveTo>
                  <a:cubicBezTo>
                    <a:pt x="-9889" y="390363"/>
                    <a:pt x="3870" y="1460338"/>
                    <a:pt x="11278" y="1682059"/>
                  </a:cubicBezTo>
                  <a:cubicBezTo>
                    <a:pt x="18686" y="1903780"/>
                    <a:pt x="39853" y="1458222"/>
                    <a:pt x="55728" y="1456634"/>
                  </a:cubicBezTo>
                  <a:cubicBezTo>
                    <a:pt x="71603" y="1455047"/>
                    <a:pt x="76366" y="1779426"/>
                    <a:pt x="106528" y="1672534"/>
                  </a:cubicBezTo>
                  <a:cubicBezTo>
                    <a:pt x="136690" y="1565642"/>
                    <a:pt x="215536" y="1078280"/>
                    <a:pt x="236703" y="815284"/>
                  </a:cubicBezTo>
                  <a:cubicBezTo>
                    <a:pt x="257870" y="552288"/>
                    <a:pt x="237232" y="193513"/>
                    <a:pt x="233528" y="94559"/>
                  </a:cubicBezTo>
                  <a:cubicBezTo>
                    <a:pt x="229824" y="-4395"/>
                    <a:pt x="217653" y="218913"/>
                    <a:pt x="214478" y="221559"/>
                  </a:cubicBezTo>
                  <a:cubicBezTo>
                    <a:pt x="211303" y="224205"/>
                    <a:pt x="227178" y="131071"/>
                    <a:pt x="214478" y="110434"/>
                  </a:cubicBezTo>
                  <a:cubicBezTo>
                    <a:pt x="201778" y="89797"/>
                    <a:pt x="175320" y="101967"/>
                    <a:pt x="138278" y="97734"/>
                  </a:cubicBezTo>
                  <a:cubicBezTo>
                    <a:pt x="101236" y="93501"/>
                    <a:pt x="32445" y="-137745"/>
                    <a:pt x="11278" y="12630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1DA6437D-9F81-4DDF-ED26-52FFEABED5A9}"/>
                </a:ext>
              </a:extLst>
            </p:cNvPr>
            <p:cNvSpPr/>
            <p:nvPr/>
          </p:nvSpPr>
          <p:spPr>
            <a:xfrm>
              <a:off x="8072378" y="7185409"/>
              <a:ext cx="228618" cy="1047277"/>
            </a:xfrm>
            <a:custGeom>
              <a:avLst/>
              <a:gdLst>
                <a:gd name="connsiteX0" fmla="*/ 220722 w 228618"/>
                <a:gd name="connsiteY0" fmla="*/ 15491 h 1047277"/>
                <a:gd name="connsiteX1" fmla="*/ 211197 w 228618"/>
                <a:gd name="connsiteY1" fmla="*/ 882266 h 1047277"/>
                <a:gd name="connsiteX2" fmla="*/ 220722 w 228618"/>
                <a:gd name="connsiteY2" fmla="*/ 1037841 h 1047277"/>
                <a:gd name="connsiteX3" fmla="*/ 198497 w 228618"/>
                <a:gd name="connsiteY3" fmla="*/ 1031491 h 1047277"/>
                <a:gd name="connsiteX4" fmla="*/ 11172 w 228618"/>
                <a:gd name="connsiteY4" fmla="*/ 1044191 h 1047277"/>
                <a:gd name="connsiteX5" fmla="*/ 20697 w 228618"/>
                <a:gd name="connsiteY5" fmla="*/ 1009266 h 1047277"/>
                <a:gd name="connsiteX6" fmla="*/ 14347 w 228618"/>
                <a:gd name="connsiteY6" fmla="*/ 831466 h 1047277"/>
                <a:gd name="connsiteX7" fmla="*/ 49272 w 228618"/>
                <a:gd name="connsiteY7" fmla="*/ 390141 h 1047277"/>
                <a:gd name="connsiteX8" fmla="*/ 23872 w 228618"/>
                <a:gd name="connsiteY8" fmla="*/ 542541 h 1047277"/>
                <a:gd name="connsiteX9" fmla="*/ 52447 w 228618"/>
                <a:gd name="connsiteY9" fmla="*/ 25016 h 1047277"/>
                <a:gd name="connsiteX10" fmla="*/ 77847 w 228618"/>
                <a:gd name="connsiteY10" fmla="*/ 304416 h 1047277"/>
                <a:gd name="connsiteX11" fmla="*/ 220722 w 228618"/>
                <a:gd name="connsiteY11" fmla="*/ 15491 h 10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618" h="1047277">
                  <a:moveTo>
                    <a:pt x="220722" y="15491"/>
                  </a:moveTo>
                  <a:cubicBezTo>
                    <a:pt x="242947" y="111799"/>
                    <a:pt x="211197" y="711874"/>
                    <a:pt x="211197" y="882266"/>
                  </a:cubicBezTo>
                  <a:cubicBezTo>
                    <a:pt x="211197" y="1052658"/>
                    <a:pt x="222839" y="1012970"/>
                    <a:pt x="220722" y="1037841"/>
                  </a:cubicBezTo>
                  <a:cubicBezTo>
                    <a:pt x="218605" y="1062712"/>
                    <a:pt x="233422" y="1030433"/>
                    <a:pt x="198497" y="1031491"/>
                  </a:cubicBezTo>
                  <a:cubicBezTo>
                    <a:pt x="163572" y="1032549"/>
                    <a:pt x="40805" y="1047895"/>
                    <a:pt x="11172" y="1044191"/>
                  </a:cubicBezTo>
                  <a:cubicBezTo>
                    <a:pt x="-18461" y="1040487"/>
                    <a:pt x="20168" y="1044720"/>
                    <a:pt x="20697" y="1009266"/>
                  </a:cubicBezTo>
                  <a:cubicBezTo>
                    <a:pt x="21226" y="973812"/>
                    <a:pt x="9585" y="934653"/>
                    <a:pt x="14347" y="831466"/>
                  </a:cubicBezTo>
                  <a:cubicBezTo>
                    <a:pt x="19109" y="728279"/>
                    <a:pt x="47685" y="438295"/>
                    <a:pt x="49272" y="390141"/>
                  </a:cubicBezTo>
                  <a:cubicBezTo>
                    <a:pt x="50859" y="341987"/>
                    <a:pt x="23343" y="603395"/>
                    <a:pt x="23872" y="542541"/>
                  </a:cubicBezTo>
                  <a:cubicBezTo>
                    <a:pt x="24401" y="481687"/>
                    <a:pt x="43451" y="64703"/>
                    <a:pt x="52447" y="25016"/>
                  </a:cubicBezTo>
                  <a:cubicBezTo>
                    <a:pt x="61443" y="-14671"/>
                    <a:pt x="50860" y="305474"/>
                    <a:pt x="77847" y="304416"/>
                  </a:cubicBezTo>
                  <a:cubicBezTo>
                    <a:pt x="104834" y="303358"/>
                    <a:pt x="198497" y="-80817"/>
                    <a:pt x="220722" y="1549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E8EF8FC4-DC1C-6A5C-32A9-1239DD954E43}"/>
                </a:ext>
              </a:extLst>
            </p:cNvPr>
            <p:cNvSpPr/>
            <p:nvPr/>
          </p:nvSpPr>
          <p:spPr>
            <a:xfrm>
              <a:off x="8001236" y="8212230"/>
              <a:ext cx="463857" cy="68692"/>
            </a:xfrm>
            <a:custGeom>
              <a:avLst/>
              <a:gdLst>
                <a:gd name="connsiteX0" fmla="*/ 6114 w 463857"/>
                <a:gd name="connsiteY0" fmla="*/ 11020 h 68692"/>
                <a:gd name="connsiteX1" fmla="*/ 345839 w 463857"/>
                <a:gd name="connsiteY1" fmla="*/ 1495 h 68692"/>
                <a:gd name="connsiteX2" fmla="*/ 463314 w 463857"/>
                <a:gd name="connsiteY2" fmla="*/ 33245 h 68692"/>
                <a:gd name="connsiteX3" fmla="*/ 387114 w 463857"/>
                <a:gd name="connsiteY3" fmla="*/ 49120 h 68692"/>
                <a:gd name="connsiteX4" fmla="*/ 326789 w 463857"/>
                <a:gd name="connsiteY4" fmla="*/ 68170 h 68692"/>
                <a:gd name="connsiteX5" fmla="*/ 142639 w 463857"/>
                <a:gd name="connsiteY5" fmla="*/ 61820 h 68692"/>
                <a:gd name="connsiteX6" fmla="*/ 6114 w 463857"/>
                <a:gd name="connsiteY6" fmla="*/ 11020 h 6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3857" h="68692">
                  <a:moveTo>
                    <a:pt x="6114" y="11020"/>
                  </a:moveTo>
                  <a:cubicBezTo>
                    <a:pt x="39981" y="966"/>
                    <a:pt x="269639" y="-2209"/>
                    <a:pt x="345839" y="1495"/>
                  </a:cubicBezTo>
                  <a:cubicBezTo>
                    <a:pt x="422039" y="5199"/>
                    <a:pt x="456435" y="25307"/>
                    <a:pt x="463314" y="33245"/>
                  </a:cubicBezTo>
                  <a:cubicBezTo>
                    <a:pt x="470193" y="41183"/>
                    <a:pt x="409868" y="43299"/>
                    <a:pt x="387114" y="49120"/>
                  </a:cubicBezTo>
                  <a:cubicBezTo>
                    <a:pt x="364360" y="54941"/>
                    <a:pt x="367535" y="66053"/>
                    <a:pt x="326789" y="68170"/>
                  </a:cubicBezTo>
                  <a:cubicBezTo>
                    <a:pt x="286043" y="70287"/>
                    <a:pt x="197672" y="65524"/>
                    <a:pt x="142639" y="61820"/>
                  </a:cubicBezTo>
                  <a:cubicBezTo>
                    <a:pt x="87606" y="58116"/>
                    <a:pt x="-27753" y="21074"/>
                    <a:pt x="6114" y="1102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05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5A3C9CD1-2F84-89C9-178F-01A73CB5BE30}"/>
              </a:ext>
            </a:extLst>
          </p:cNvPr>
          <p:cNvSpPr/>
          <p:nvPr/>
        </p:nvSpPr>
        <p:spPr>
          <a:xfrm>
            <a:off x="4641191" y="2048273"/>
            <a:ext cx="1149765" cy="3009452"/>
          </a:xfrm>
          <a:custGeom>
            <a:avLst/>
            <a:gdLst>
              <a:gd name="connsiteX0" fmla="*/ 845209 w 1149765"/>
              <a:gd name="connsiteY0" fmla="*/ 9127 h 3009452"/>
              <a:gd name="connsiteX1" fmla="*/ 416584 w 1149765"/>
              <a:gd name="connsiteY1" fmla="*/ 1266427 h 3009452"/>
              <a:gd name="connsiteX2" fmla="*/ 702334 w 1149765"/>
              <a:gd name="connsiteY2" fmla="*/ 2209402 h 3009452"/>
              <a:gd name="connsiteX3" fmla="*/ 516597 w 1149765"/>
              <a:gd name="connsiteY3" fmla="*/ 1923652 h 3009452"/>
              <a:gd name="connsiteX4" fmla="*/ 1145247 w 1149765"/>
              <a:gd name="connsiteY4" fmla="*/ 2995215 h 3009452"/>
              <a:gd name="connsiteX5" fmla="*/ 788059 w 1149765"/>
              <a:gd name="connsiteY5" fmla="*/ 2509440 h 3009452"/>
              <a:gd name="connsiteX6" fmla="*/ 573747 w 1149765"/>
              <a:gd name="connsiteY6" fmla="*/ 2080815 h 3009452"/>
              <a:gd name="connsiteX7" fmla="*/ 2247 w 1149765"/>
              <a:gd name="connsiteY7" fmla="*/ 680640 h 3009452"/>
              <a:gd name="connsiteX8" fmla="*/ 373722 w 1149765"/>
              <a:gd name="connsiteY8" fmla="*/ 1537890 h 3009452"/>
              <a:gd name="connsiteX9" fmla="*/ 345147 w 1149765"/>
              <a:gd name="connsiteY9" fmla="*/ 1137840 h 3009452"/>
              <a:gd name="connsiteX10" fmla="*/ 273709 w 1149765"/>
              <a:gd name="connsiteY10" fmla="*/ 237727 h 3009452"/>
              <a:gd name="connsiteX11" fmla="*/ 345147 w 1149765"/>
              <a:gd name="connsiteY11" fmla="*/ 909240 h 3009452"/>
              <a:gd name="connsiteX12" fmla="*/ 445159 w 1149765"/>
              <a:gd name="connsiteY12" fmla="*/ 709215 h 3009452"/>
              <a:gd name="connsiteX13" fmla="*/ 845209 w 1149765"/>
              <a:gd name="connsiteY13" fmla="*/ 9127 h 300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9765" h="3009452">
                <a:moveTo>
                  <a:pt x="845209" y="9127"/>
                </a:moveTo>
                <a:cubicBezTo>
                  <a:pt x="840447" y="101996"/>
                  <a:pt x="440396" y="899715"/>
                  <a:pt x="416584" y="1266427"/>
                </a:cubicBezTo>
                <a:cubicBezTo>
                  <a:pt x="392772" y="1633139"/>
                  <a:pt x="685665" y="2099865"/>
                  <a:pt x="702334" y="2209402"/>
                </a:cubicBezTo>
                <a:cubicBezTo>
                  <a:pt x="719003" y="2318939"/>
                  <a:pt x="442778" y="1792683"/>
                  <a:pt x="516597" y="1923652"/>
                </a:cubicBezTo>
                <a:cubicBezTo>
                  <a:pt x="590416" y="2054621"/>
                  <a:pt x="1100003" y="2897584"/>
                  <a:pt x="1145247" y="2995215"/>
                </a:cubicBezTo>
                <a:cubicBezTo>
                  <a:pt x="1190491" y="3092846"/>
                  <a:pt x="883309" y="2661840"/>
                  <a:pt x="788059" y="2509440"/>
                </a:cubicBezTo>
                <a:cubicBezTo>
                  <a:pt x="692809" y="2357040"/>
                  <a:pt x="704716" y="2385615"/>
                  <a:pt x="573747" y="2080815"/>
                </a:cubicBezTo>
                <a:cubicBezTo>
                  <a:pt x="442778" y="1776015"/>
                  <a:pt x="35585" y="771128"/>
                  <a:pt x="2247" y="680640"/>
                </a:cubicBezTo>
                <a:cubicBezTo>
                  <a:pt x="-31091" y="590152"/>
                  <a:pt x="316572" y="1461690"/>
                  <a:pt x="373722" y="1537890"/>
                </a:cubicBezTo>
                <a:cubicBezTo>
                  <a:pt x="430872" y="1614090"/>
                  <a:pt x="361816" y="1354534"/>
                  <a:pt x="345147" y="1137840"/>
                </a:cubicBezTo>
                <a:cubicBezTo>
                  <a:pt x="328478" y="921146"/>
                  <a:pt x="273709" y="275827"/>
                  <a:pt x="273709" y="237727"/>
                </a:cubicBezTo>
                <a:cubicBezTo>
                  <a:pt x="273709" y="199627"/>
                  <a:pt x="316572" y="830659"/>
                  <a:pt x="345147" y="909240"/>
                </a:cubicBezTo>
                <a:cubicBezTo>
                  <a:pt x="373722" y="987821"/>
                  <a:pt x="357053" y="859234"/>
                  <a:pt x="445159" y="709215"/>
                </a:cubicBezTo>
                <a:cubicBezTo>
                  <a:pt x="533265" y="559196"/>
                  <a:pt x="849971" y="-83742"/>
                  <a:pt x="845209" y="91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FF60AD2F-DDD7-F8B3-C8A3-D4BB590A7C6B}"/>
              </a:ext>
            </a:extLst>
          </p:cNvPr>
          <p:cNvSpPr/>
          <p:nvPr/>
        </p:nvSpPr>
        <p:spPr>
          <a:xfrm>
            <a:off x="5448142" y="3868526"/>
            <a:ext cx="1233676" cy="4058482"/>
          </a:xfrm>
          <a:custGeom>
            <a:avLst/>
            <a:gdLst>
              <a:gd name="connsiteX0" fmla="*/ 81121 w 1233676"/>
              <a:gd name="connsiteY0" fmla="*/ 89112 h 4058482"/>
              <a:gd name="connsiteX1" fmla="*/ 123983 w 1233676"/>
              <a:gd name="connsiteY1" fmla="*/ 231987 h 4058482"/>
              <a:gd name="connsiteX2" fmla="*/ 881221 w 1233676"/>
              <a:gd name="connsiteY2" fmla="*/ 1374987 h 4058482"/>
              <a:gd name="connsiteX3" fmla="*/ 838358 w 1233676"/>
              <a:gd name="connsiteY3" fmla="*/ 1932199 h 4058482"/>
              <a:gd name="connsiteX4" fmla="*/ 881221 w 1233676"/>
              <a:gd name="connsiteY4" fmla="*/ 2960899 h 4058482"/>
              <a:gd name="connsiteX5" fmla="*/ 1209833 w 1233676"/>
              <a:gd name="connsiteY5" fmla="*/ 4003887 h 4058482"/>
              <a:gd name="connsiteX6" fmla="*/ 1166971 w 1233676"/>
              <a:gd name="connsiteY6" fmla="*/ 3818149 h 4058482"/>
              <a:gd name="connsiteX7" fmla="*/ 838358 w 1233676"/>
              <a:gd name="connsiteY7" fmla="*/ 3018049 h 4058482"/>
              <a:gd name="connsiteX8" fmla="*/ 738346 w 1233676"/>
              <a:gd name="connsiteY8" fmla="*/ 2346537 h 4058482"/>
              <a:gd name="connsiteX9" fmla="*/ 966946 w 1233676"/>
              <a:gd name="connsiteY9" fmla="*/ 1617874 h 4058482"/>
              <a:gd name="connsiteX10" fmla="*/ 924083 w 1233676"/>
              <a:gd name="connsiteY10" fmla="*/ 1289262 h 4058482"/>
              <a:gd name="connsiteX11" fmla="*/ 81121 w 1233676"/>
              <a:gd name="connsiteY11" fmla="*/ 89112 h 405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3676" h="4058482">
                <a:moveTo>
                  <a:pt x="81121" y="89112"/>
                </a:moveTo>
                <a:cubicBezTo>
                  <a:pt x="-52229" y="-87101"/>
                  <a:pt x="-9367" y="17675"/>
                  <a:pt x="123983" y="231987"/>
                </a:cubicBezTo>
                <a:cubicBezTo>
                  <a:pt x="257333" y="446299"/>
                  <a:pt x="762158" y="1091618"/>
                  <a:pt x="881221" y="1374987"/>
                </a:cubicBezTo>
                <a:cubicBezTo>
                  <a:pt x="1000284" y="1658356"/>
                  <a:pt x="838358" y="1667880"/>
                  <a:pt x="838358" y="1932199"/>
                </a:cubicBezTo>
                <a:cubicBezTo>
                  <a:pt x="838358" y="2196518"/>
                  <a:pt x="819309" y="2615618"/>
                  <a:pt x="881221" y="2960899"/>
                </a:cubicBezTo>
                <a:cubicBezTo>
                  <a:pt x="943133" y="3306180"/>
                  <a:pt x="1162208" y="3861012"/>
                  <a:pt x="1209833" y="4003887"/>
                </a:cubicBezTo>
                <a:cubicBezTo>
                  <a:pt x="1257458" y="4146762"/>
                  <a:pt x="1228883" y="3982455"/>
                  <a:pt x="1166971" y="3818149"/>
                </a:cubicBezTo>
                <a:cubicBezTo>
                  <a:pt x="1105059" y="3653843"/>
                  <a:pt x="909795" y="3263318"/>
                  <a:pt x="838358" y="3018049"/>
                </a:cubicBezTo>
                <a:cubicBezTo>
                  <a:pt x="766921" y="2772780"/>
                  <a:pt x="716915" y="2579900"/>
                  <a:pt x="738346" y="2346537"/>
                </a:cubicBezTo>
                <a:cubicBezTo>
                  <a:pt x="759777" y="2113174"/>
                  <a:pt x="935990" y="1794087"/>
                  <a:pt x="966946" y="1617874"/>
                </a:cubicBezTo>
                <a:cubicBezTo>
                  <a:pt x="997902" y="1441661"/>
                  <a:pt x="1071720" y="1539293"/>
                  <a:pt x="924083" y="1289262"/>
                </a:cubicBezTo>
                <a:cubicBezTo>
                  <a:pt x="776446" y="1039231"/>
                  <a:pt x="214471" y="265325"/>
                  <a:pt x="81121" y="891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4988513D-129C-2BAC-7577-30F992012F45}"/>
              </a:ext>
            </a:extLst>
          </p:cNvPr>
          <p:cNvSpPr/>
          <p:nvPr/>
        </p:nvSpPr>
        <p:spPr>
          <a:xfrm>
            <a:off x="5810481" y="2642302"/>
            <a:ext cx="1682493" cy="5090137"/>
          </a:xfrm>
          <a:custGeom>
            <a:avLst/>
            <a:gdLst>
              <a:gd name="connsiteX0" fmla="*/ 18819 w 1682493"/>
              <a:gd name="connsiteY0" fmla="*/ 43748 h 5090137"/>
              <a:gd name="connsiteX1" fmla="*/ 1404707 w 1682493"/>
              <a:gd name="connsiteY1" fmla="*/ 2344036 h 5090137"/>
              <a:gd name="connsiteX2" fmla="*/ 1090382 w 1682493"/>
              <a:gd name="connsiteY2" fmla="*/ 3629911 h 5090137"/>
              <a:gd name="connsiteX3" fmla="*/ 1233257 w 1682493"/>
              <a:gd name="connsiteY3" fmla="*/ 3258436 h 5090137"/>
              <a:gd name="connsiteX4" fmla="*/ 933219 w 1682493"/>
              <a:gd name="connsiteY4" fmla="*/ 3972811 h 5090137"/>
              <a:gd name="connsiteX5" fmla="*/ 590319 w 1682493"/>
              <a:gd name="connsiteY5" fmla="*/ 5030086 h 5090137"/>
              <a:gd name="connsiteX6" fmla="*/ 647469 w 1682493"/>
              <a:gd name="connsiteY6" fmla="*/ 4787198 h 5090137"/>
              <a:gd name="connsiteX7" fmla="*/ 1676169 w 1682493"/>
              <a:gd name="connsiteY7" fmla="*/ 3358448 h 5090137"/>
              <a:gd name="connsiteX8" fmla="*/ 1076094 w 1682493"/>
              <a:gd name="connsiteY8" fmla="*/ 4115686 h 5090137"/>
              <a:gd name="connsiteX9" fmla="*/ 976082 w 1682493"/>
              <a:gd name="connsiteY9" fmla="*/ 4215698 h 5090137"/>
              <a:gd name="connsiteX10" fmla="*/ 1076094 w 1682493"/>
              <a:gd name="connsiteY10" fmla="*/ 3901373 h 5090137"/>
              <a:gd name="connsiteX11" fmla="*/ 1476144 w 1682493"/>
              <a:gd name="connsiteY11" fmla="*/ 2815523 h 5090137"/>
              <a:gd name="connsiteX12" fmla="*/ 1404707 w 1682493"/>
              <a:gd name="connsiteY12" fmla="*/ 2401186 h 5090137"/>
              <a:gd name="connsiteX13" fmla="*/ 1047519 w 1682493"/>
              <a:gd name="connsiteY13" fmla="*/ 1315336 h 5090137"/>
              <a:gd name="connsiteX14" fmla="*/ 1304694 w 1682493"/>
              <a:gd name="connsiteY14" fmla="*/ 1958273 h 5090137"/>
              <a:gd name="connsiteX15" fmla="*/ 918932 w 1682493"/>
              <a:gd name="connsiteY15" fmla="*/ 1315336 h 5090137"/>
              <a:gd name="connsiteX16" fmla="*/ 490307 w 1682493"/>
              <a:gd name="connsiteY16" fmla="*/ 915286 h 5090137"/>
              <a:gd name="connsiteX17" fmla="*/ 904644 w 1682493"/>
              <a:gd name="connsiteY17" fmla="*/ 1158173 h 5090137"/>
              <a:gd name="connsiteX18" fmla="*/ 618894 w 1682493"/>
              <a:gd name="connsiteY18" fmla="*/ 858136 h 5090137"/>
              <a:gd name="connsiteX19" fmla="*/ 18819 w 1682493"/>
              <a:gd name="connsiteY19" fmla="*/ 43748 h 50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82493" h="5090137">
                <a:moveTo>
                  <a:pt x="18819" y="43748"/>
                </a:moveTo>
                <a:cubicBezTo>
                  <a:pt x="149788" y="291398"/>
                  <a:pt x="1226113" y="1746342"/>
                  <a:pt x="1404707" y="2344036"/>
                </a:cubicBezTo>
                <a:cubicBezTo>
                  <a:pt x="1583301" y="2941730"/>
                  <a:pt x="1118957" y="3477511"/>
                  <a:pt x="1090382" y="3629911"/>
                </a:cubicBezTo>
                <a:cubicBezTo>
                  <a:pt x="1061807" y="3782311"/>
                  <a:pt x="1259451" y="3201286"/>
                  <a:pt x="1233257" y="3258436"/>
                </a:cubicBezTo>
                <a:cubicBezTo>
                  <a:pt x="1207063" y="3315586"/>
                  <a:pt x="1040375" y="3677536"/>
                  <a:pt x="933219" y="3972811"/>
                </a:cubicBezTo>
                <a:cubicBezTo>
                  <a:pt x="826063" y="4268086"/>
                  <a:pt x="637944" y="4894355"/>
                  <a:pt x="590319" y="5030086"/>
                </a:cubicBezTo>
                <a:cubicBezTo>
                  <a:pt x="542694" y="5165817"/>
                  <a:pt x="466494" y="5065804"/>
                  <a:pt x="647469" y="4787198"/>
                </a:cubicBezTo>
                <a:cubicBezTo>
                  <a:pt x="828444" y="4508592"/>
                  <a:pt x="1604732" y="3470367"/>
                  <a:pt x="1676169" y="3358448"/>
                </a:cubicBezTo>
                <a:cubicBezTo>
                  <a:pt x="1747606" y="3246529"/>
                  <a:pt x="1192775" y="3972811"/>
                  <a:pt x="1076094" y="4115686"/>
                </a:cubicBezTo>
                <a:cubicBezTo>
                  <a:pt x="959413" y="4258561"/>
                  <a:pt x="976082" y="4251417"/>
                  <a:pt x="976082" y="4215698"/>
                </a:cubicBezTo>
                <a:cubicBezTo>
                  <a:pt x="976082" y="4179979"/>
                  <a:pt x="992750" y="4134735"/>
                  <a:pt x="1076094" y="3901373"/>
                </a:cubicBezTo>
                <a:cubicBezTo>
                  <a:pt x="1159438" y="3668011"/>
                  <a:pt x="1421375" y="3065554"/>
                  <a:pt x="1476144" y="2815523"/>
                </a:cubicBezTo>
                <a:cubicBezTo>
                  <a:pt x="1530913" y="2565492"/>
                  <a:pt x="1476144" y="2651217"/>
                  <a:pt x="1404707" y="2401186"/>
                </a:cubicBezTo>
                <a:cubicBezTo>
                  <a:pt x="1333270" y="2151155"/>
                  <a:pt x="1064188" y="1389155"/>
                  <a:pt x="1047519" y="1315336"/>
                </a:cubicBezTo>
                <a:cubicBezTo>
                  <a:pt x="1030850" y="1241517"/>
                  <a:pt x="1326125" y="1958273"/>
                  <a:pt x="1304694" y="1958273"/>
                </a:cubicBezTo>
                <a:cubicBezTo>
                  <a:pt x="1283263" y="1958273"/>
                  <a:pt x="1054663" y="1489167"/>
                  <a:pt x="918932" y="1315336"/>
                </a:cubicBezTo>
                <a:cubicBezTo>
                  <a:pt x="783201" y="1141505"/>
                  <a:pt x="492688" y="941480"/>
                  <a:pt x="490307" y="915286"/>
                </a:cubicBezTo>
                <a:cubicBezTo>
                  <a:pt x="487926" y="889092"/>
                  <a:pt x="883213" y="1167698"/>
                  <a:pt x="904644" y="1158173"/>
                </a:cubicBezTo>
                <a:cubicBezTo>
                  <a:pt x="926075" y="1148648"/>
                  <a:pt x="759388" y="1043873"/>
                  <a:pt x="618894" y="858136"/>
                </a:cubicBezTo>
                <a:cubicBezTo>
                  <a:pt x="478400" y="672399"/>
                  <a:pt x="-112150" y="-203902"/>
                  <a:pt x="18819" y="437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松本潤と上野樹里共演「陽だまりの彼女」が地上波初放送 - 映画ナタリー" hidden="1">
            <a:extLst>
              <a:ext uri="{FF2B5EF4-FFF2-40B4-BE49-F238E27FC236}">
                <a16:creationId xmlns:a16="http://schemas.microsoft.com/office/drawing/2014/main" id="{44F1ED32-F597-E4FF-A12D-7C426EFB2A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2459" r="12560"/>
          <a:stretch/>
        </p:blipFill>
        <p:spPr bwMode="auto">
          <a:xfrm>
            <a:off x="0" y="1687429"/>
            <a:ext cx="9601200" cy="942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13A5F1AB-2C03-EE8A-4164-999B8927D2BF}"/>
              </a:ext>
            </a:extLst>
          </p:cNvPr>
          <p:cNvSpPr/>
          <p:nvPr/>
        </p:nvSpPr>
        <p:spPr>
          <a:xfrm>
            <a:off x="2912397" y="1785883"/>
            <a:ext cx="1264504" cy="573861"/>
          </a:xfrm>
          <a:custGeom>
            <a:avLst/>
            <a:gdLst>
              <a:gd name="connsiteX0" fmla="*/ 1257821 w 1264504"/>
              <a:gd name="connsiteY0" fmla="*/ 1353 h 573861"/>
              <a:gd name="connsiteX1" fmla="*/ 24767 w 1264504"/>
              <a:gd name="connsiteY1" fmla="*/ 555535 h 573861"/>
              <a:gd name="connsiteX2" fmla="*/ 495821 w 1264504"/>
              <a:gd name="connsiteY2" fmla="*/ 403135 h 573861"/>
              <a:gd name="connsiteX3" fmla="*/ 1257821 w 1264504"/>
              <a:gd name="connsiteY3" fmla="*/ 1353 h 57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504" h="573861">
                <a:moveTo>
                  <a:pt x="1257821" y="1353"/>
                </a:moveTo>
                <a:cubicBezTo>
                  <a:pt x="1179312" y="26753"/>
                  <a:pt x="151767" y="488571"/>
                  <a:pt x="24767" y="555535"/>
                </a:cubicBezTo>
                <a:cubicBezTo>
                  <a:pt x="-102233" y="622499"/>
                  <a:pt x="290312" y="490880"/>
                  <a:pt x="495821" y="403135"/>
                </a:cubicBezTo>
                <a:cubicBezTo>
                  <a:pt x="701330" y="315390"/>
                  <a:pt x="1336330" y="-24047"/>
                  <a:pt x="1257821" y="13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A7C9C960-EE5D-DAC1-8D9C-DF01818CA33C}"/>
              </a:ext>
            </a:extLst>
          </p:cNvPr>
          <p:cNvSpPr/>
          <p:nvPr/>
        </p:nvSpPr>
        <p:spPr>
          <a:xfrm>
            <a:off x="4002668" y="1759415"/>
            <a:ext cx="972549" cy="202301"/>
          </a:xfrm>
          <a:custGeom>
            <a:avLst/>
            <a:gdLst>
              <a:gd name="connsiteX0" fmla="*/ 15150 w 972549"/>
              <a:gd name="connsiteY0" fmla="*/ 112 h 202301"/>
              <a:gd name="connsiteX1" fmla="*/ 943405 w 972549"/>
              <a:gd name="connsiteY1" fmla="*/ 194076 h 202301"/>
              <a:gd name="connsiteX2" fmla="*/ 707877 w 972549"/>
              <a:gd name="connsiteY2" fmla="*/ 166367 h 202301"/>
              <a:gd name="connsiteX3" fmla="*/ 389223 w 972549"/>
              <a:gd name="connsiteY3" fmla="*/ 166367 h 202301"/>
              <a:gd name="connsiteX4" fmla="*/ 15150 w 972549"/>
              <a:gd name="connsiteY4" fmla="*/ 112 h 20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549" h="202301">
                <a:moveTo>
                  <a:pt x="15150" y="112"/>
                </a:moveTo>
                <a:cubicBezTo>
                  <a:pt x="107514" y="4730"/>
                  <a:pt x="827951" y="166367"/>
                  <a:pt x="943405" y="194076"/>
                </a:cubicBezTo>
                <a:cubicBezTo>
                  <a:pt x="1058860" y="221785"/>
                  <a:pt x="800241" y="170985"/>
                  <a:pt x="707877" y="166367"/>
                </a:cubicBezTo>
                <a:cubicBezTo>
                  <a:pt x="615513" y="161749"/>
                  <a:pt x="500059" y="198694"/>
                  <a:pt x="389223" y="166367"/>
                </a:cubicBezTo>
                <a:cubicBezTo>
                  <a:pt x="278387" y="134040"/>
                  <a:pt x="-77214" y="-4506"/>
                  <a:pt x="15150" y="1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270D7C7E-FE3E-00E0-066C-1D898AC1AC15}"/>
              </a:ext>
            </a:extLst>
          </p:cNvPr>
          <p:cNvSpPr/>
          <p:nvPr/>
        </p:nvSpPr>
        <p:spPr>
          <a:xfrm>
            <a:off x="1201341" y="8558479"/>
            <a:ext cx="2844880" cy="1982665"/>
          </a:xfrm>
          <a:custGeom>
            <a:avLst/>
            <a:gdLst>
              <a:gd name="connsiteX0" fmla="*/ 2697559 w 2844880"/>
              <a:gd name="connsiteY0" fmla="*/ 115621 h 1982665"/>
              <a:gd name="connsiteX1" fmla="*/ 2608659 w 2844880"/>
              <a:gd name="connsiteY1" fmla="*/ 382321 h 1982665"/>
              <a:gd name="connsiteX2" fmla="*/ 2341959 w 2844880"/>
              <a:gd name="connsiteY2" fmla="*/ 649021 h 1982665"/>
              <a:gd name="connsiteX3" fmla="*/ 830659 w 2844880"/>
              <a:gd name="connsiteY3" fmla="*/ 1538021 h 1982665"/>
              <a:gd name="connsiteX4" fmla="*/ 1122759 w 2844880"/>
              <a:gd name="connsiteY4" fmla="*/ 1461821 h 1982665"/>
              <a:gd name="connsiteX5" fmla="*/ 195659 w 2844880"/>
              <a:gd name="connsiteY5" fmla="*/ 1931721 h 1982665"/>
              <a:gd name="connsiteX6" fmla="*/ 5159 w 2844880"/>
              <a:gd name="connsiteY6" fmla="*/ 1957121 h 1982665"/>
              <a:gd name="connsiteX7" fmla="*/ 132159 w 2844880"/>
              <a:gd name="connsiteY7" fmla="*/ 1817421 h 1982665"/>
              <a:gd name="connsiteX8" fmla="*/ 881459 w 2844880"/>
              <a:gd name="connsiteY8" fmla="*/ 1055421 h 1982665"/>
              <a:gd name="connsiteX9" fmla="*/ 1630759 w 2844880"/>
              <a:gd name="connsiteY9" fmla="*/ 814121 h 1982665"/>
              <a:gd name="connsiteX10" fmla="*/ 2138759 w 2844880"/>
              <a:gd name="connsiteY10" fmla="*/ 331521 h 1982665"/>
              <a:gd name="connsiteX11" fmla="*/ 2062559 w 2844880"/>
              <a:gd name="connsiteY11" fmla="*/ 433121 h 1982665"/>
              <a:gd name="connsiteX12" fmla="*/ 2811859 w 2844880"/>
              <a:gd name="connsiteY12" fmla="*/ 14021 h 1982665"/>
              <a:gd name="connsiteX13" fmla="*/ 2697559 w 2844880"/>
              <a:gd name="connsiteY13" fmla="*/ 115621 h 19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44880" h="1982665">
                <a:moveTo>
                  <a:pt x="2697559" y="115621"/>
                </a:moveTo>
                <a:cubicBezTo>
                  <a:pt x="2663692" y="177004"/>
                  <a:pt x="2667926" y="293421"/>
                  <a:pt x="2608659" y="382321"/>
                </a:cubicBezTo>
                <a:cubicBezTo>
                  <a:pt x="2549392" y="471221"/>
                  <a:pt x="2638292" y="456404"/>
                  <a:pt x="2341959" y="649021"/>
                </a:cubicBezTo>
                <a:cubicBezTo>
                  <a:pt x="2045626" y="841638"/>
                  <a:pt x="1033859" y="1402554"/>
                  <a:pt x="830659" y="1538021"/>
                </a:cubicBezTo>
                <a:cubicBezTo>
                  <a:pt x="627459" y="1673488"/>
                  <a:pt x="1228592" y="1396204"/>
                  <a:pt x="1122759" y="1461821"/>
                </a:cubicBezTo>
                <a:cubicBezTo>
                  <a:pt x="1016926" y="1527438"/>
                  <a:pt x="381926" y="1849171"/>
                  <a:pt x="195659" y="1931721"/>
                </a:cubicBezTo>
                <a:cubicBezTo>
                  <a:pt x="9392" y="2014271"/>
                  <a:pt x="15742" y="1976171"/>
                  <a:pt x="5159" y="1957121"/>
                </a:cubicBezTo>
                <a:cubicBezTo>
                  <a:pt x="-5424" y="1938071"/>
                  <a:pt x="-13891" y="1967704"/>
                  <a:pt x="132159" y="1817421"/>
                </a:cubicBezTo>
                <a:cubicBezTo>
                  <a:pt x="278209" y="1667138"/>
                  <a:pt x="631692" y="1222638"/>
                  <a:pt x="881459" y="1055421"/>
                </a:cubicBezTo>
                <a:cubicBezTo>
                  <a:pt x="1131226" y="888204"/>
                  <a:pt x="1421209" y="934771"/>
                  <a:pt x="1630759" y="814121"/>
                </a:cubicBezTo>
                <a:cubicBezTo>
                  <a:pt x="1840309" y="693471"/>
                  <a:pt x="2066792" y="395021"/>
                  <a:pt x="2138759" y="331521"/>
                </a:cubicBezTo>
                <a:cubicBezTo>
                  <a:pt x="2210726" y="268021"/>
                  <a:pt x="1950376" y="486038"/>
                  <a:pt x="2062559" y="433121"/>
                </a:cubicBezTo>
                <a:cubicBezTo>
                  <a:pt x="2174742" y="380204"/>
                  <a:pt x="2703909" y="62704"/>
                  <a:pt x="2811859" y="14021"/>
                </a:cubicBezTo>
                <a:cubicBezTo>
                  <a:pt x="2919809" y="-34662"/>
                  <a:pt x="2731426" y="54238"/>
                  <a:pt x="2697559" y="11562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B40293F-AF4A-C7FC-F28E-DAF39CCA7588}"/>
              </a:ext>
            </a:extLst>
          </p:cNvPr>
          <p:cNvSpPr/>
          <p:nvPr/>
        </p:nvSpPr>
        <p:spPr>
          <a:xfrm>
            <a:off x="3776796" y="4241658"/>
            <a:ext cx="150982" cy="268623"/>
          </a:xfrm>
          <a:custGeom>
            <a:avLst/>
            <a:gdLst>
              <a:gd name="connsiteX0" fmla="*/ 150679 w 150982"/>
              <a:gd name="connsiteY0" fmla="*/ 142 h 268623"/>
              <a:gd name="connsiteX1" fmla="*/ 52254 w 150982"/>
              <a:gd name="connsiteY1" fmla="*/ 146192 h 268623"/>
              <a:gd name="connsiteX2" fmla="*/ 68129 w 150982"/>
              <a:gd name="connsiteY2" fmla="*/ 117617 h 268623"/>
              <a:gd name="connsiteX3" fmla="*/ 1454 w 150982"/>
              <a:gd name="connsiteY3" fmla="*/ 266842 h 268623"/>
              <a:gd name="connsiteX4" fmla="*/ 30029 w 150982"/>
              <a:gd name="connsiteY4" fmla="*/ 190642 h 268623"/>
              <a:gd name="connsiteX5" fmla="*/ 118929 w 150982"/>
              <a:gd name="connsiteY5" fmla="*/ 54117 h 268623"/>
              <a:gd name="connsiteX6" fmla="*/ 84004 w 150982"/>
              <a:gd name="connsiteY6" fmla="*/ 117617 h 268623"/>
              <a:gd name="connsiteX7" fmla="*/ 150679 w 150982"/>
              <a:gd name="connsiteY7" fmla="*/ 142 h 2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82" h="268623">
                <a:moveTo>
                  <a:pt x="150679" y="142"/>
                </a:moveTo>
                <a:cubicBezTo>
                  <a:pt x="145387" y="4905"/>
                  <a:pt x="66012" y="126613"/>
                  <a:pt x="52254" y="146192"/>
                </a:cubicBezTo>
                <a:cubicBezTo>
                  <a:pt x="38496" y="165771"/>
                  <a:pt x="76596" y="97509"/>
                  <a:pt x="68129" y="117617"/>
                </a:cubicBezTo>
                <a:cubicBezTo>
                  <a:pt x="59662" y="137725"/>
                  <a:pt x="7804" y="254671"/>
                  <a:pt x="1454" y="266842"/>
                </a:cubicBezTo>
                <a:cubicBezTo>
                  <a:pt x="-4896" y="279013"/>
                  <a:pt x="10450" y="226096"/>
                  <a:pt x="30029" y="190642"/>
                </a:cubicBezTo>
                <a:cubicBezTo>
                  <a:pt x="49608" y="155188"/>
                  <a:pt x="109933" y="66288"/>
                  <a:pt x="118929" y="54117"/>
                </a:cubicBezTo>
                <a:cubicBezTo>
                  <a:pt x="127925" y="41946"/>
                  <a:pt x="77654" y="123438"/>
                  <a:pt x="84004" y="117617"/>
                </a:cubicBezTo>
                <a:cubicBezTo>
                  <a:pt x="90354" y="111796"/>
                  <a:pt x="155971" y="-4621"/>
                  <a:pt x="150679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98402D9-5421-A576-086A-662078BA4CC6}"/>
              </a:ext>
            </a:extLst>
          </p:cNvPr>
          <p:cNvSpPr/>
          <p:nvPr/>
        </p:nvSpPr>
        <p:spPr>
          <a:xfrm>
            <a:off x="3890844" y="4231710"/>
            <a:ext cx="58874" cy="248219"/>
          </a:xfrm>
          <a:custGeom>
            <a:avLst/>
            <a:gdLst>
              <a:gd name="connsiteX0" fmla="*/ 58856 w 58874"/>
              <a:gd name="connsiteY0" fmla="*/ 565 h 248219"/>
              <a:gd name="connsiteX1" fmla="*/ 1706 w 58874"/>
              <a:gd name="connsiteY1" fmla="*/ 143440 h 248219"/>
              <a:gd name="connsiteX2" fmla="*/ 14406 w 58874"/>
              <a:gd name="connsiteY2" fmla="*/ 83115 h 248219"/>
              <a:gd name="connsiteX3" fmla="*/ 8056 w 58874"/>
              <a:gd name="connsiteY3" fmla="*/ 178365 h 248219"/>
              <a:gd name="connsiteX4" fmla="*/ 14406 w 58874"/>
              <a:gd name="connsiteY4" fmla="*/ 248215 h 248219"/>
              <a:gd name="connsiteX5" fmla="*/ 8056 w 58874"/>
              <a:gd name="connsiteY5" fmla="*/ 181540 h 248219"/>
              <a:gd name="connsiteX6" fmla="*/ 8056 w 58874"/>
              <a:gd name="connsiteY6" fmla="*/ 95815 h 248219"/>
              <a:gd name="connsiteX7" fmla="*/ 58856 w 58874"/>
              <a:gd name="connsiteY7" fmla="*/ 565 h 2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74" h="248219">
                <a:moveTo>
                  <a:pt x="58856" y="565"/>
                </a:moveTo>
                <a:cubicBezTo>
                  <a:pt x="57798" y="8502"/>
                  <a:pt x="9114" y="129682"/>
                  <a:pt x="1706" y="143440"/>
                </a:cubicBezTo>
                <a:cubicBezTo>
                  <a:pt x="-5702" y="157198"/>
                  <a:pt x="13348" y="77294"/>
                  <a:pt x="14406" y="83115"/>
                </a:cubicBezTo>
                <a:cubicBezTo>
                  <a:pt x="15464" y="88936"/>
                  <a:pt x="8056" y="150848"/>
                  <a:pt x="8056" y="178365"/>
                </a:cubicBezTo>
                <a:cubicBezTo>
                  <a:pt x="8056" y="205882"/>
                  <a:pt x="14406" y="247686"/>
                  <a:pt x="14406" y="248215"/>
                </a:cubicBezTo>
                <a:cubicBezTo>
                  <a:pt x="14406" y="248744"/>
                  <a:pt x="9114" y="206940"/>
                  <a:pt x="8056" y="181540"/>
                </a:cubicBezTo>
                <a:cubicBezTo>
                  <a:pt x="6998" y="156140"/>
                  <a:pt x="1177" y="121215"/>
                  <a:pt x="8056" y="95815"/>
                </a:cubicBezTo>
                <a:cubicBezTo>
                  <a:pt x="14935" y="70415"/>
                  <a:pt x="59914" y="-7372"/>
                  <a:pt x="58856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9A3DFBB-D884-7C80-8D65-ED0A40E983AD}"/>
              </a:ext>
            </a:extLst>
          </p:cNvPr>
          <p:cNvSpPr/>
          <p:nvPr/>
        </p:nvSpPr>
        <p:spPr>
          <a:xfrm>
            <a:off x="3812591" y="4349740"/>
            <a:ext cx="99108" cy="166322"/>
          </a:xfrm>
          <a:custGeom>
            <a:avLst/>
            <a:gdLst>
              <a:gd name="connsiteX0" fmla="*/ 99009 w 99108"/>
              <a:gd name="connsiteY0" fmla="*/ 10 h 166322"/>
              <a:gd name="connsiteX1" fmla="*/ 35509 w 99108"/>
              <a:gd name="connsiteY1" fmla="*/ 95260 h 166322"/>
              <a:gd name="connsiteX2" fmla="*/ 6934 w 99108"/>
              <a:gd name="connsiteY2" fmla="*/ 142885 h 166322"/>
              <a:gd name="connsiteX3" fmla="*/ 3759 w 99108"/>
              <a:gd name="connsiteY3" fmla="*/ 165110 h 166322"/>
              <a:gd name="connsiteX4" fmla="*/ 584 w 99108"/>
              <a:gd name="connsiteY4" fmla="*/ 107960 h 166322"/>
              <a:gd name="connsiteX5" fmla="*/ 16459 w 99108"/>
              <a:gd name="connsiteY5" fmla="*/ 41285 h 166322"/>
              <a:gd name="connsiteX6" fmla="*/ 10109 w 99108"/>
              <a:gd name="connsiteY6" fmla="*/ 117485 h 166322"/>
              <a:gd name="connsiteX7" fmla="*/ 19634 w 99108"/>
              <a:gd name="connsiteY7" fmla="*/ 88910 h 166322"/>
              <a:gd name="connsiteX8" fmla="*/ 99009 w 99108"/>
              <a:gd name="connsiteY8" fmla="*/ 10 h 16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08" h="166322">
                <a:moveTo>
                  <a:pt x="99009" y="10"/>
                </a:moveTo>
                <a:cubicBezTo>
                  <a:pt x="101655" y="1068"/>
                  <a:pt x="50855" y="71448"/>
                  <a:pt x="35509" y="95260"/>
                </a:cubicBezTo>
                <a:cubicBezTo>
                  <a:pt x="20163" y="119072"/>
                  <a:pt x="12226" y="131243"/>
                  <a:pt x="6934" y="142885"/>
                </a:cubicBezTo>
                <a:cubicBezTo>
                  <a:pt x="1642" y="154527"/>
                  <a:pt x="4817" y="170931"/>
                  <a:pt x="3759" y="165110"/>
                </a:cubicBezTo>
                <a:cubicBezTo>
                  <a:pt x="2701" y="159289"/>
                  <a:pt x="-1533" y="128597"/>
                  <a:pt x="584" y="107960"/>
                </a:cubicBezTo>
                <a:cubicBezTo>
                  <a:pt x="2701" y="87323"/>
                  <a:pt x="14872" y="39698"/>
                  <a:pt x="16459" y="41285"/>
                </a:cubicBezTo>
                <a:cubicBezTo>
                  <a:pt x="18046" y="42872"/>
                  <a:pt x="9580" y="109548"/>
                  <a:pt x="10109" y="117485"/>
                </a:cubicBezTo>
                <a:cubicBezTo>
                  <a:pt x="10638" y="125423"/>
                  <a:pt x="8521" y="103198"/>
                  <a:pt x="19634" y="88910"/>
                </a:cubicBezTo>
                <a:cubicBezTo>
                  <a:pt x="30746" y="74623"/>
                  <a:pt x="96363" y="-1048"/>
                  <a:pt x="99009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83B79C3-43F6-6631-9BD6-6E7B8A917183}"/>
              </a:ext>
            </a:extLst>
          </p:cNvPr>
          <p:cNvSpPr/>
          <p:nvPr/>
        </p:nvSpPr>
        <p:spPr>
          <a:xfrm>
            <a:off x="3871354" y="4162404"/>
            <a:ext cx="288963" cy="115282"/>
          </a:xfrm>
          <a:custGeom>
            <a:avLst/>
            <a:gdLst>
              <a:gd name="connsiteX0" fmla="*/ 59296 w 288963"/>
              <a:gd name="connsiteY0" fmla="*/ 114321 h 115282"/>
              <a:gd name="connsiteX1" fmla="*/ 176771 w 288963"/>
              <a:gd name="connsiteY1" fmla="*/ 88921 h 115282"/>
              <a:gd name="connsiteX2" fmla="*/ 287896 w 288963"/>
              <a:gd name="connsiteY2" fmla="*/ 114321 h 115282"/>
              <a:gd name="connsiteX3" fmla="*/ 233921 w 288963"/>
              <a:gd name="connsiteY3" fmla="*/ 95271 h 115282"/>
              <a:gd name="connsiteX4" fmla="*/ 249796 w 288963"/>
              <a:gd name="connsiteY4" fmla="*/ 50821 h 115282"/>
              <a:gd name="connsiteX5" fmla="*/ 278371 w 288963"/>
              <a:gd name="connsiteY5" fmla="*/ 9546 h 115282"/>
              <a:gd name="connsiteX6" fmla="*/ 256146 w 288963"/>
              <a:gd name="connsiteY6" fmla="*/ 47646 h 115282"/>
              <a:gd name="connsiteX7" fmla="*/ 224396 w 288963"/>
              <a:gd name="connsiteY7" fmla="*/ 66696 h 115282"/>
              <a:gd name="connsiteX8" fmla="*/ 189471 w 288963"/>
              <a:gd name="connsiteY8" fmla="*/ 50821 h 115282"/>
              <a:gd name="connsiteX9" fmla="*/ 211696 w 288963"/>
              <a:gd name="connsiteY9" fmla="*/ 21 h 115282"/>
              <a:gd name="connsiteX10" fmla="*/ 202171 w 288963"/>
              <a:gd name="connsiteY10" fmla="*/ 44471 h 115282"/>
              <a:gd name="connsiteX11" fmla="*/ 160896 w 288963"/>
              <a:gd name="connsiteY11" fmla="*/ 47646 h 115282"/>
              <a:gd name="connsiteX12" fmla="*/ 160896 w 288963"/>
              <a:gd name="connsiteY12" fmla="*/ 3196 h 115282"/>
              <a:gd name="connsiteX13" fmla="*/ 160896 w 288963"/>
              <a:gd name="connsiteY13" fmla="*/ 41296 h 115282"/>
              <a:gd name="connsiteX14" fmla="*/ 129146 w 288963"/>
              <a:gd name="connsiteY14" fmla="*/ 53996 h 115282"/>
              <a:gd name="connsiteX15" fmla="*/ 2146 w 288963"/>
              <a:gd name="connsiteY15" fmla="*/ 73046 h 115282"/>
              <a:gd name="connsiteX16" fmla="*/ 246621 w 288963"/>
              <a:gd name="connsiteY16" fmla="*/ 47646 h 115282"/>
              <a:gd name="connsiteX17" fmla="*/ 59296 w 288963"/>
              <a:gd name="connsiteY17" fmla="*/ 114321 h 11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8963" h="115282">
                <a:moveTo>
                  <a:pt x="59296" y="114321"/>
                </a:moveTo>
                <a:cubicBezTo>
                  <a:pt x="47654" y="121200"/>
                  <a:pt x="138671" y="88921"/>
                  <a:pt x="176771" y="88921"/>
                </a:cubicBezTo>
                <a:cubicBezTo>
                  <a:pt x="214871" y="88921"/>
                  <a:pt x="278371" y="113263"/>
                  <a:pt x="287896" y="114321"/>
                </a:cubicBezTo>
                <a:cubicBezTo>
                  <a:pt x="297421" y="115379"/>
                  <a:pt x="240271" y="105854"/>
                  <a:pt x="233921" y="95271"/>
                </a:cubicBezTo>
                <a:cubicBezTo>
                  <a:pt x="227571" y="84688"/>
                  <a:pt x="242388" y="65108"/>
                  <a:pt x="249796" y="50821"/>
                </a:cubicBezTo>
                <a:cubicBezTo>
                  <a:pt x="257204" y="36534"/>
                  <a:pt x="277313" y="10075"/>
                  <a:pt x="278371" y="9546"/>
                </a:cubicBezTo>
                <a:cubicBezTo>
                  <a:pt x="279429" y="9017"/>
                  <a:pt x="265142" y="38121"/>
                  <a:pt x="256146" y="47646"/>
                </a:cubicBezTo>
                <a:cubicBezTo>
                  <a:pt x="247150" y="57171"/>
                  <a:pt x="235508" y="66167"/>
                  <a:pt x="224396" y="66696"/>
                </a:cubicBezTo>
                <a:cubicBezTo>
                  <a:pt x="213284" y="67225"/>
                  <a:pt x="191588" y="61933"/>
                  <a:pt x="189471" y="50821"/>
                </a:cubicBezTo>
                <a:cubicBezTo>
                  <a:pt x="187354" y="39709"/>
                  <a:pt x="209579" y="1079"/>
                  <a:pt x="211696" y="21"/>
                </a:cubicBezTo>
                <a:cubicBezTo>
                  <a:pt x="213813" y="-1037"/>
                  <a:pt x="210638" y="36533"/>
                  <a:pt x="202171" y="44471"/>
                </a:cubicBezTo>
                <a:cubicBezTo>
                  <a:pt x="193704" y="52408"/>
                  <a:pt x="167775" y="54525"/>
                  <a:pt x="160896" y="47646"/>
                </a:cubicBezTo>
                <a:lnTo>
                  <a:pt x="160896" y="3196"/>
                </a:lnTo>
                <a:cubicBezTo>
                  <a:pt x="160896" y="2138"/>
                  <a:pt x="166188" y="32829"/>
                  <a:pt x="160896" y="41296"/>
                </a:cubicBezTo>
                <a:cubicBezTo>
                  <a:pt x="155604" y="49763"/>
                  <a:pt x="155604" y="48704"/>
                  <a:pt x="129146" y="53996"/>
                </a:cubicBezTo>
                <a:cubicBezTo>
                  <a:pt x="102688" y="59288"/>
                  <a:pt x="-17433" y="74104"/>
                  <a:pt x="2146" y="73046"/>
                </a:cubicBezTo>
                <a:cubicBezTo>
                  <a:pt x="21725" y="71988"/>
                  <a:pt x="232863" y="45529"/>
                  <a:pt x="246621" y="47646"/>
                </a:cubicBezTo>
                <a:cubicBezTo>
                  <a:pt x="260379" y="49763"/>
                  <a:pt x="70938" y="107442"/>
                  <a:pt x="59296" y="114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C9D7EA2-4AA9-490D-8CF7-5CC58ED641CD}"/>
              </a:ext>
            </a:extLst>
          </p:cNvPr>
          <p:cNvSpPr/>
          <p:nvPr/>
        </p:nvSpPr>
        <p:spPr>
          <a:xfrm>
            <a:off x="4002736" y="4187427"/>
            <a:ext cx="261480" cy="160713"/>
          </a:xfrm>
          <a:custGeom>
            <a:avLst/>
            <a:gdLst>
              <a:gd name="connsiteX0" fmla="*/ 105714 w 261480"/>
              <a:gd name="connsiteY0" fmla="*/ 76598 h 160713"/>
              <a:gd name="connsiteX1" fmla="*/ 251764 w 261480"/>
              <a:gd name="connsiteY1" fmla="*/ 155973 h 160713"/>
              <a:gd name="connsiteX2" fmla="*/ 248589 w 261480"/>
              <a:gd name="connsiteY2" fmla="*/ 140098 h 160713"/>
              <a:gd name="connsiteX3" fmla="*/ 254939 w 261480"/>
              <a:gd name="connsiteY3" fmla="*/ 44848 h 160713"/>
              <a:gd name="connsiteX4" fmla="*/ 242239 w 261480"/>
              <a:gd name="connsiteY4" fmla="*/ 92473 h 160713"/>
              <a:gd name="connsiteX5" fmla="*/ 239064 w 261480"/>
              <a:gd name="connsiteY5" fmla="*/ 111523 h 160713"/>
              <a:gd name="connsiteX6" fmla="*/ 216839 w 261480"/>
              <a:gd name="connsiteY6" fmla="*/ 89298 h 160713"/>
              <a:gd name="connsiteX7" fmla="*/ 223189 w 261480"/>
              <a:gd name="connsiteY7" fmla="*/ 25798 h 160713"/>
              <a:gd name="connsiteX8" fmla="*/ 204139 w 261480"/>
              <a:gd name="connsiteY8" fmla="*/ 67073 h 160713"/>
              <a:gd name="connsiteX9" fmla="*/ 172389 w 261480"/>
              <a:gd name="connsiteY9" fmla="*/ 60723 h 160713"/>
              <a:gd name="connsiteX10" fmla="*/ 210489 w 261480"/>
              <a:gd name="connsiteY10" fmla="*/ 398 h 160713"/>
              <a:gd name="connsiteX11" fmla="*/ 181914 w 261480"/>
              <a:gd name="connsiteY11" fmla="*/ 35323 h 160713"/>
              <a:gd name="connsiteX12" fmla="*/ 150164 w 261480"/>
              <a:gd name="connsiteY12" fmla="*/ 51198 h 160713"/>
              <a:gd name="connsiteX13" fmla="*/ 939 w 261480"/>
              <a:gd name="connsiteY13" fmla="*/ 44848 h 160713"/>
              <a:gd name="connsiteX14" fmla="*/ 105714 w 261480"/>
              <a:gd name="connsiteY14" fmla="*/ 76598 h 16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480" h="160713">
                <a:moveTo>
                  <a:pt x="105714" y="76598"/>
                </a:moveTo>
                <a:cubicBezTo>
                  <a:pt x="147518" y="95119"/>
                  <a:pt x="251764" y="155973"/>
                  <a:pt x="251764" y="155973"/>
                </a:cubicBezTo>
                <a:cubicBezTo>
                  <a:pt x="275576" y="166556"/>
                  <a:pt x="248060" y="158619"/>
                  <a:pt x="248589" y="140098"/>
                </a:cubicBezTo>
                <a:cubicBezTo>
                  <a:pt x="249118" y="121577"/>
                  <a:pt x="255997" y="52785"/>
                  <a:pt x="254939" y="44848"/>
                </a:cubicBezTo>
                <a:cubicBezTo>
                  <a:pt x="253881" y="36911"/>
                  <a:pt x="244885" y="81360"/>
                  <a:pt x="242239" y="92473"/>
                </a:cubicBezTo>
                <a:cubicBezTo>
                  <a:pt x="239593" y="103586"/>
                  <a:pt x="243297" y="112052"/>
                  <a:pt x="239064" y="111523"/>
                </a:cubicBezTo>
                <a:cubicBezTo>
                  <a:pt x="234831" y="110994"/>
                  <a:pt x="219485" y="103585"/>
                  <a:pt x="216839" y="89298"/>
                </a:cubicBezTo>
                <a:cubicBezTo>
                  <a:pt x="214193" y="75011"/>
                  <a:pt x="225306" y="29502"/>
                  <a:pt x="223189" y="25798"/>
                </a:cubicBezTo>
                <a:cubicBezTo>
                  <a:pt x="221072" y="22094"/>
                  <a:pt x="212606" y="61252"/>
                  <a:pt x="204139" y="67073"/>
                </a:cubicBezTo>
                <a:cubicBezTo>
                  <a:pt x="195672" y="72894"/>
                  <a:pt x="171331" y="71835"/>
                  <a:pt x="172389" y="60723"/>
                </a:cubicBezTo>
                <a:cubicBezTo>
                  <a:pt x="173447" y="49611"/>
                  <a:pt x="208902" y="4631"/>
                  <a:pt x="210489" y="398"/>
                </a:cubicBezTo>
                <a:cubicBezTo>
                  <a:pt x="212076" y="-3835"/>
                  <a:pt x="191968" y="26856"/>
                  <a:pt x="181914" y="35323"/>
                </a:cubicBezTo>
                <a:cubicBezTo>
                  <a:pt x="171860" y="43790"/>
                  <a:pt x="180326" y="49611"/>
                  <a:pt x="150164" y="51198"/>
                </a:cubicBezTo>
                <a:cubicBezTo>
                  <a:pt x="120002" y="52785"/>
                  <a:pt x="10993" y="44848"/>
                  <a:pt x="939" y="44848"/>
                </a:cubicBezTo>
                <a:cubicBezTo>
                  <a:pt x="-9115" y="44848"/>
                  <a:pt x="63910" y="58077"/>
                  <a:pt x="105714" y="76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B590820-E150-A8FD-8062-E82ABB7E82A6}"/>
              </a:ext>
            </a:extLst>
          </p:cNvPr>
          <p:cNvSpPr/>
          <p:nvPr/>
        </p:nvSpPr>
        <p:spPr>
          <a:xfrm>
            <a:off x="3793857" y="4224923"/>
            <a:ext cx="301900" cy="242384"/>
          </a:xfrm>
          <a:custGeom>
            <a:avLst/>
            <a:gdLst>
              <a:gd name="connsiteX0" fmla="*/ 268 w 301900"/>
              <a:gd name="connsiteY0" fmla="*/ 242302 h 242384"/>
              <a:gd name="connsiteX1" fmla="*/ 143143 w 301900"/>
              <a:gd name="connsiteY1" fmla="*/ 26402 h 242384"/>
              <a:gd name="connsiteX2" fmla="*/ 114568 w 301900"/>
              <a:gd name="connsiteY2" fmla="*/ 70852 h 242384"/>
              <a:gd name="connsiteX3" fmla="*/ 165368 w 301900"/>
              <a:gd name="connsiteY3" fmla="*/ 10527 h 242384"/>
              <a:gd name="connsiteX4" fmla="*/ 301893 w 301900"/>
              <a:gd name="connsiteY4" fmla="*/ 1002 h 242384"/>
              <a:gd name="connsiteX5" fmla="*/ 171718 w 301900"/>
              <a:gd name="connsiteY5" fmla="*/ 1002 h 242384"/>
              <a:gd name="connsiteX6" fmla="*/ 149493 w 301900"/>
              <a:gd name="connsiteY6" fmla="*/ 7352 h 242384"/>
              <a:gd name="connsiteX7" fmla="*/ 108218 w 301900"/>
              <a:gd name="connsiteY7" fmla="*/ 51802 h 242384"/>
              <a:gd name="connsiteX8" fmla="*/ 268 w 301900"/>
              <a:gd name="connsiteY8" fmla="*/ 242302 h 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00" h="242384">
                <a:moveTo>
                  <a:pt x="268" y="242302"/>
                </a:moveTo>
                <a:cubicBezTo>
                  <a:pt x="6089" y="238069"/>
                  <a:pt x="124093" y="54977"/>
                  <a:pt x="143143" y="26402"/>
                </a:cubicBezTo>
                <a:cubicBezTo>
                  <a:pt x="162193" y="-2173"/>
                  <a:pt x="110864" y="73498"/>
                  <a:pt x="114568" y="70852"/>
                </a:cubicBezTo>
                <a:cubicBezTo>
                  <a:pt x="118272" y="68206"/>
                  <a:pt x="134147" y="22169"/>
                  <a:pt x="165368" y="10527"/>
                </a:cubicBezTo>
                <a:cubicBezTo>
                  <a:pt x="196589" y="-1115"/>
                  <a:pt x="300835" y="2590"/>
                  <a:pt x="301893" y="1002"/>
                </a:cubicBezTo>
                <a:cubicBezTo>
                  <a:pt x="302951" y="-586"/>
                  <a:pt x="197118" y="-56"/>
                  <a:pt x="171718" y="1002"/>
                </a:cubicBezTo>
                <a:cubicBezTo>
                  <a:pt x="146318" y="2060"/>
                  <a:pt x="160076" y="-1115"/>
                  <a:pt x="149493" y="7352"/>
                </a:cubicBezTo>
                <a:cubicBezTo>
                  <a:pt x="138910" y="15819"/>
                  <a:pt x="131501" y="16348"/>
                  <a:pt x="108218" y="51802"/>
                </a:cubicBezTo>
                <a:cubicBezTo>
                  <a:pt x="84935" y="87256"/>
                  <a:pt x="-5553" y="246535"/>
                  <a:pt x="268" y="2423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82EEE6D-BE31-2E1C-E0AF-C0329135178B}"/>
              </a:ext>
            </a:extLst>
          </p:cNvPr>
          <p:cNvSpPr/>
          <p:nvPr/>
        </p:nvSpPr>
        <p:spPr>
          <a:xfrm>
            <a:off x="4206859" y="4273429"/>
            <a:ext cx="213861" cy="149149"/>
          </a:xfrm>
          <a:custGeom>
            <a:avLst/>
            <a:gdLst>
              <a:gd name="connsiteX0" fmla="*/ 16 w 213861"/>
              <a:gd name="connsiteY0" fmla="*/ 25521 h 149149"/>
              <a:gd name="connsiteX1" fmla="*/ 66691 w 213861"/>
              <a:gd name="connsiteY1" fmla="*/ 73146 h 149149"/>
              <a:gd name="connsiteX2" fmla="*/ 111141 w 213861"/>
              <a:gd name="connsiteY2" fmla="*/ 139821 h 149149"/>
              <a:gd name="connsiteX3" fmla="*/ 98441 w 213861"/>
              <a:gd name="connsiteY3" fmla="*/ 117596 h 149149"/>
              <a:gd name="connsiteX4" fmla="*/ 107966 w 213861"/>
              <a:gd name="connsiteY4" fmla="*/ 92196 h 149149"/>
              <a:gd name="connsiteX5" fmla="*/ 155591 w 213861"/>
              <a:gd name="connsiteY5" fmla="*/ 142996 h 149149"/>
              <a:gd name="connsiteX6" fmla="*/ 212741 w 213861"/>
              <a:gd name="connsiteY6" fmla="*/ 146171 h 149149"/>
              <a:gd name="connsiteX7" fmla="*/ 187341 w 213861"/>
              <a:gd name="connsiteY7" fmla="*/ 123946 h 149149"/>
              <a:gd name="connsiteX8" fmla="*/ 114316 w 213861"/>
              <a:gd name="connsiteY8" fmla="*/ 63621 h 149149"/>
              <a:gd name="connsiteX9" fmla="*/ 111141 w 213861"/>
              <a:gd name="connsiteY9" fmla="*/ 121 h 149149"/>
              <a:gd name="connsiteX10" fmla="*/ 111141 w 213861"/>
              <a:gd name="connsiteY10" fmla="*/ 47746 h 149149"/>
              <a:gd name="connsiteX11" fmla="*/ 73041 w 213861"/>
              <a:gd name="connsiteY11" fmla="*/ 54096 h 149149"/>
              <a:gd name="connsiteX12" fmla="*/ 16 w 213861"/>
              <a:gd name="connsiteY12" fmla="*/ 25521 h 14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861" h="149149">
                <a:moveTo>
                  <a:pt x="16" y="25521"/>
                </a:moveTo>
                <a:cubicBezTo>
                  <a:pt x="-1042" y="28696"/>
                  <a:pt x="48170" y="54096"/>
                  <a:pt x="66691" y="73146"/>
                </a:cubicBezTo>
                <a:cubicBezTo>
                  <a:pt x="85212" y="92196"/>
                  <a:pt x="105849" y="132413"/>
                  <a:pt x="111141" y="139821"/>
                </a:cubicBezTo>
                <a:cubicBezTo>
                  <a:pt x="116433" y="147229"/>
                  <a:pt x="98970" y="125534"/>
                  <a:pt x="98441" y="117596"/>
                </a:cubicBezTo>
                <a:cubicBezTo>
                  <a:pt x="97912" y="109659"/>
                  <a:pt x="98441" y="87963"/>
                  <a:pt x="107966" y="92196"/>
                </a:cubicBezTo>
                <a:cubicBezTo>
                  <a:pt x="117491" y="96429"/>
                  <a:pt x="138129" y="134000"/>
                  <a:pt x="155591" y="142996"/>
                </a:cubicBezTo>
                <a:cubicBezTo>
                  <a:pt x="173054" y="151992"/>
                  <a:pt x="207449" y="149346"/>
                  <a:pt x="212741" y="146171"/>
                </a:cubicBezTo>
                <a:cubicBezTo>
                  <a:pt x="218033" y="142996"/>
                  <a:pt x="203745" y="137704"/>
                  <a:pt x="187341" y="123946"/>
                </a:cubicBezTo>
                <a:cubicBezTo>
                  <a:pt x="170937" y="110188"/>
                  <a:pt x="127016" y="84258"/>
                  <a:pt x="114316" y="63621"/>
                </a:cubicBezTo>
                <a:cubicBezTo>
                  <a:pt x="101616" y="42984"/>
                  <a:pt x="111670" y="2767"/>
                  <a:pt x="111141" y="121"/>
                </a:cubicBezTo>
                <a:cubicBezTo>
                  <a:pt x="110612" y="-2525"/>
                  <a:pt x="117491" y="38750"/>
                  <a:pt x="111141" y="47746"/>
                </a:cubicBezTo>
                <a:cubicBezTo>
                  <a:pt x="104791" y="56742"/>
                  <a:pt x="86799" y="56742"/>
                  <a:pt x="73041" y="54096"/>
                </a:cubicBezTo>
                <a:cubicBezTo>
                  <a:pt x="59283" y="51450"/>
                  <a:pt x="1074" y="22346"/>
                  <a:pt x="16" y="255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79E911-ADEC-DC8A-4010-5FC8CA804DF7}"/>
              </a:ext>
            </a:extLst>
          </p:cNvPr>
          <p:cNvSpPr/>
          <p:nvPr/>
        </p:nvSpPr>
        <p:spPr>
          <a:xfrm>
            <a:off x="4247510" y="4284397"/>
            <a:ext cx="242395" cy="230482"/>
          </a:xfrm>
          <a:custGeom>
            <a:avLst/>
            <a:gdLst>
              <a:gd name="connsiteX0" fmla="*/ 640 w 242395"/>
              <a:gd name="connsiteY0" fmla="*/ 1853 h 230482"/>
              <a:gd name="connsiteX1" fmla="*/ 191140 w 242395"/>
              <a:gd name="connsiteY1" fmla="*/ 144728 h 230482"/>
              <a:gd name="connsiteX2" fmla="*/ 191140 w 242395"/>
              <a:gd name="connsiteY2" fmla="*/ 109803 h 230482"/>
              <a:gd name="connsiteX3" fmla="*/ 232415 w 242395"/>
              <a:gd name="connsiteY3" fmla="*/ 227278 h 230482"/>
              <a:gd name="connsiteX4" fmla="*/ 226065 w 242395"/>
              <a:gd name="connsiteY4" fmla="*/ 189178 h 230482"/>
              <a:gd name="connsiteX5" fmla="*/ 60965 w 242395"/>
              <a:gd name="connsiteY5" fmla="*/ 103453 h 230482"/>
              <a:gd name="connsiteX6" fmla="*/ 118115 w 242395"/>
              <a:gd name="connsiteY6" fmla="*/ 112978 h 230482"/>
              <a:gd name="connsiteX7" fmla="*/ 127640 w 242395"/>
              <a:gd name="connsiteY7" fmla="*/ 65353 h 230482"/>
              <a:gd name="connsiteX8" fmla="*/ 640 w 242395"/>
              <a:gd name="connsiteY8" fmla="*/ 1853 h 23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395" h="230482">
                <a:moveTo>
                  <a:pt x="640" y="1853"/>
                </a:moveTo>
                <a:cubicBezTo>
                  <a:pt x="11223" y="15082"/>
                  <a:pt x="159390" y="126736"/>
                  <a:pt x="191140" y="144728"/>
                </a:cubicBezTo>
                <a:cubicBezTo>
                  <a:pt x="222890" y="162720"/>
                  <a:pt x="184261" y="96045"/>
                  <a:pt x="191140" y="109803"/>
                </a:cubicBezTo>
                <a:cubicBezTo>
                  <a:pt x="198019" y="123561"/>
                  <a:pt x="226594" y="214049"/>
                  <a:pt x="232415" y="227278"/>
                </a:cubicBezTo>
                <a:cubicBezTo>
                  <a:pt x="238236" y="240507"/>
                  <a:pt x="254640" y="209815"/>
                  <a:pt x="226065" y="189178"/>
                </a:cubicBezTo>
                <a:cubicBezTo>
                  <a:pt x="197490" y="168541"/>
                  <a:pt x="78957" y="116153"/>
                  <a:pt x="60965" y="103453"/>
                </a:cubicBezTo>
                <a:cubicBezTo>
                  <a:pt x="42973" y="90753"/>
                  <a:pt x="107003" y="119328"/>
                  <a:pt x="118115" y="112978"/>
                </a:cubicBezTo>
                <a:cubicBezTo>
                  <a:pt x="129227" y="106628"/>
                  <a:pt x="141398" y="80699"/>
                  <a:pt x="127640" y="65353"/>
                </a:cubicBezTo>
                <a:cubicBezTo>
                  <a:pt x="113882" y="50007"/>
                  <a:pt x="-9943" y="-11376"/>
                  <a:pt x="640" y="18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5C5D39A-8A2F-C14F-00B6-DC62D8A00967}"/>
              </a:ext>
            </a:extLst>
          </p:cNvPr>
          <p:cNvSpPr/>
          <p:nvPr/>
        </p:nvSpPr>
        <p:spPr>
          <a:xfrm>
            <a:off x="3890860" y="4244935"/>
            <a:ext cx="67389" cy="269066"/>
          </a:xfrm>
          <a:custGeom>
            <a:avLst/>
            <a:gdLst>
              <a:gd name="connsiteX0" fmla="*/ 46140 w 67389"/>
              <a:gd name="connsiteY0" fmla="*/ 40 h 269066"/>
              <a:gd name="connsiteX1" fmla="*/ 14390 w 67389"/>
              <a:gd name="connsiteY1" fmla="*/ 120690 h 269066"/>
              <a:gd name="connsiteX2" fmla="*/ 17565 w 67389"/>
              <a:gd name="connsiteY2" fmla="*/ 174665 h 269066"/>
              <a:gd name="connsiteX3" fmla="*/ 23915 w 67389"/>
              <a:gd name="connsiteY3" fmla="*/ 206415 h 269066"/>
              <a:gd name="connsiteX4" fmla="*/ 62015 w 67389"/>
              <a:gd name="connsiteY4" fmla="*/ 266740 h 269066"/>
              <a:gd name="connsiteX5" fmla="*/ 62015 w 67389"/>
              <a:gd name="connsiteY5" fmla="*/ 250865 h 269066"/>
              <a:gd name="connsiteX6" fmla="*/ 14390 w 67389"/>
              <a:gd name="connsiteY6" fmla="*/ 196890 h 269066"/>
              <a:gd name="connsiteX7" fmla="*/ 1690 w 67389"/>
              <a:gd name="connsiteY7" fmla="*/ 107990 h 269066"/>
              <a:gd name="connsiteX8" fmla="*/ 46140 w 67389"/>
              <a:gd name="connsiteY8" fmla="*/ 40 h 26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89" h="269066">
                <a:moveTo>
                  <a:pt x="46140" y="40"/>
                </a:moveTo>
                <a:cubicBezTo>
                  <a:pt x="48257" y="2157"/>
                  <a:pt x="19152" y="91586"/>
                  <a:pt x="14390" y="120690"/>
                </a:cubicBezTo>
                <a:cubicBezTo>
                  <a:pt x="9628" y="149794"/>
                  <a:pt x="15978" y="160378"/>
                  <a:pt x="17565" y="174665"/>
                </a:cubicBezTo>
                <a:cubicBezTo>
                  <a:pt x="19152" y="188952"/>
                  <a:pt x="16507" y="191069"/>
                  <a:pt x="23915" y="206415"/>
                </a:cubicBezTo>
                <a:cubicBezTo>
                  <a:pt x="31323" y="221761"/>
                  <a:pt x="62015" y="266740"/>
                  <a:pt x="62015" y="266740"/>
                </a:cubicBezTo>
                <a:cubicBezTo>
                  <a:pt x="68365" y="274148"/>
                  <a:pt x="69953" y="262507"/>
                  <a:pt x="62015" y="250865"/>
                </a:cubicBezTo>
                <a:cubicBezTo>
                  <a:pt x="54078" y="239223"/>
                  <a:pt x="24444" y="220702"/>
                  <a:pt x="14390" y="196890"/>
                </a:cubicBezTo>
                <a:cubicBezTo>
                  <a:pt x="4336" y="173078"/>
                  <a:pt x="-3602" y="137094"/>
                  <a:pt x="1690" y="107990"/>
                </a:cubicBezTo>
                <a:cubicBezTo>
                  <a:pt x="6982" y="78886"/>
                  <a:pt x="44023" y="-2077"/>
                  <a:pt x="46140" y="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CC4E5AE-7925-14DD-201F-78ED12C93C25}"/>
              </a:ext>
            </a:extLst>
          </p:cNvPr>
          <p:cNvSpPr/>
          <p:nvPr/>
        </p:nvSpPr>
        <p:spPr>
          <a:xfrm>
            <a:off x="3756021" y="4466772"/>
            <a:ext cx="249688" cy="109339"/>
          </a:xfrm>
          <a:custGeom>
            <a:avLst/>
            <a:gdLst>
              <a:gd name="connsiteX0" fmla="*/ 4 w 249688"/>
              <a:gd name="connsiteY0" fmla="*/ 19503 h 109339"/>
              <a:gd name="connsiteX1" fmla="*/ 82554 w 249688"/>
              <a:gd name="connsiteY1" fmla="*/ 453 h 109339"/>
              <a:gd name="connsiteX2" fmla="*/ 206379 w 249688"/>
              <a:gd name="connsiteY2" fmla="*/ 41728 h 109339"/>
              <a:gd name="connsiteX3" fmla="*/ 180979 w 249688"/>
              <a:gd name="connsiteY3" fmla="*/ 9978 h 109339"/>
              <a:gd name="connsiteX4" fmla="*/ 244479 w 249688"/>
              <a:gd name="connsiteY4" fmla="*/ 44903 h 109339"/>
              <a:gd name="connsiteX5" fmla="*/ 244479 w 249688"/>
              <a:gd name="connsiteY5" fmla="*/ 108403 h 109339"/>
              <a:gd name="connsiteX6" fmla="*/ 247654 w 249688"/>
              <a:gd name="connsiteY6" fmla="*/ 79828 h 109339"/>
              <a:gd name="connsiteX7" fmla="*/ 209554 w 249688"/>
              <a:gd name="connsiteY7" fmla="*/ 38553 h 109339"/>
              <a:gd name="connsiteX8" fmla="*/ 168279 w 249688"/>
              <a:gd name="connsiteY8" fmla="*/ 67128 h 109339"/>
              <a:gd name="connsiteX9" fmla="*/ 174629 w 249688"/>
              <a:gd name="connsiteY9" fmla="*/ 22678 h 109339"/>
              <a:gd name="connsiteX10" fmla="*/ 123829 w 249688"/>
              <a:gd name="connsiteY10" fmla="*/ 41728 h 109339"/>
              <a:gd name="connsiteX11" fmla="*/ 133354 w 249688"/>
              <a:gd name="connsiteY11" fmla="*/ 13153 h 109339"/>
              <a:gd name="connsiteX12" fmla="*/ 76204 w 249688"/>
              <a:gd name="connsiteY12" fmla="*/ 29028 h 109339"/>
              <a:gd name="connsiteX13" fmla="*/ 85729 w 249688"/>
              <a:gd name="connsiteY13" fmla="*/ 16328 h 109339"/>
              <a:gd name="connsiteX14" fmla="*/ 4 w 249688"/>
              <a:gd name="connsiteY14" fmla="*/ 19503 h 10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688" h="109339">
                <a:moveTo>
                  <a:pt x="4" y="19503"/>
                </a:moveTo>
                <a:cubicBezTo>
                  <a:pt x="-525" y="16857"/>
                  <a:pt x="48158" y="-3251"/>
                  <a:pt x="82554" y="453"/>
                </a:cubicBezTo>
                <a:cubicBezTo>
                  <a:pt x="116950" y="4157"/>
                  <a:pt x="189975" y="40141"/>
                  <a:pt x="206379" y="41728"/>
                </a:cubicBezTo>
                <a:cubicBezTo>
                  <a:pt x="222783" y="43315"/>
                  <a:pt x="174629" y="9449"/>
                  <a:pt x="180979" y="9978"/>
                </a:cubicBezTo>
                <a:cubicBezTo>
                  <a:pt x="187329" y="10507"/>
                  <a:pt x="233896" y="28499"/>
                  <a:pt x="244479" y="44903"/>
                </a:cubicBezTo>
                <a:cubicBezTo>
                  <a:pt x="255062" y="61307"/>
                  <a:pt x="243950" y="102582"/>
                  <a:pt x="244479" y="108403"/>
                </a:cubicBezTo>
                <a:cubicBezTo>
                  <a:pt x="245008" y="114224"/>
                  <a:pt x="253475" y="91470"/>
                  <a:pt x="247654" y="79828"/>
                </a:cubicBezTo>
                <a:cubicBezTo>
                  <a:pt x="241833" y="68186"/>
                  <a:pt x="222783" y="40670"/>
                  <a:pt x="209554" y="38553"/>
                </a:cubicBezTo>
                <a:cubicBezTo>
                  <a:pt x="196325" y="36436"/>
                  <a:pt x="174100" y="69774"/>
                  <a:pt x="168279" y="67128"/>
                </a:cubicBezTo>
                <a:cubicBezTo>
                  <a:pt x="162458" y="64482"/>
                  <a:pt x="182037" y="26911"/>
                  <a:pt x="174629" y="22678"/>
                </a:cubicBezTo>
                <a:cubicBezTo>
                  <a:pt x="167221" y="18445"/>
                  <a:pt x="130708" y="43315"/>
                  <a:pt x="123829" y="41728"/>
                </a:cubicBezTo>
                <a:cubicBezTo>
                  <a:pt x="116950" y="40141"/>
                  <a:pt x="141291" y="15270"/>
                  <a:pt x="133354" y="13153"/>
                </a:cubicBezTo>
                <a:cubicBezTo>
                  <a:pt x="125417" y="11036"/>
                  <a:pt x="76204" y="29028"/>
                  <a:pt x="76204" y="29028"/>
                </a:cubicBezTo>
                <a:cubicBezTo>
                  <a:pt x="68267" y="29557"/>
                  <a:pt x="96312" y="17915"/>
                  <a:pt x="85729" y="16328"/>
                </a:cubicBezTo>
                <a:cubicBezTo>
                  <a:pt x="75146" y="14740"/>
                  <a:pt x="533" y="22149"/>
                  <a:pt x="4" y="19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E467F99-3A57-68FB-A7E0-A6065D514999}"/>
              </a:ext>
            </a:extLst>
          </p:cNvPr>
          <p:cNvSpPr/>
          <p:nvPr/>
        </p:nvSpPr>
        <p:spPr>
          <a:xfrm>
            <a:off x="3824808" y="4463189"/>
            <a:ext cx="394158" cy="96163"/>
          </a:xfrm>
          <a:custGeom>
            <a:avLst/>
            <a:gdLst>
              <a:gd name="connsiteX0" fmla="*/ 1067 w 394158"/>
              <a:gd name="connsiteY0" fmla="*/ 13561 h 96163"/>
              <a:gd name="connsiteX1" fmla="*/ 89967 w 394158"/>
              <a:gd name="connsiteY1" fmla="*/ 861 h 96163"/>
              <a:gd name="connsiteX2" fmla="*/ 172517 w 394158"/>
              <a:gd name="connsiteY2" fmla="*/ 35786 h 96163"/>
              <a:gd name="connsiteX3" fmla="*/ 388417 w 394158"/>
              <a:gd name="connsiteY3" fmla="*/ 32611 h 96163"/>
              <a:gd name="connsiteX4" fmla="*/ 328092 w 394158"/>
              <a:gd name="connsiteY4" fmla="*/ 38961 h 96163"/>
              <a:gd name="connsiteX5" fmla="*/ 286817 w 394158"/>
              <a:gd name="connsiteY5" fmla="*/ 45311 h 96163"/>
              <a:gd name="connsiteX6" fmla="*/ 251892 w 394158"/>
              <a:gd name="connsiteY6" fmla="*/ 96111 h 96163"/>
              <a:gd name="connsiteX7" fmla="*/ 277292 w 394158"/>
              <a:gd name="connsiteY7" fmla="*/ 54836 h 96163"/>
              <a:gd name="connsiteX8" fmla="*/ 220142 w 394158"/>
              <a:gd name="connsiteY8" fmla="*/ 48486 h 96163"/>
              <a:gd name="connsiteX9" fmla="*/ 153467 w 394158"/>
              <a:gd name="connsiteY9" fmla="*/ 45311 h 96163"/>
              <a:gd name="connsiteX10" fmla="*/ 1067 w 394158"/>
              <a:gd name="connsiteY10" fmla="*/ 13561 h 9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158" h="96163">
                <a:moveTo>
                  <a:pt x="1067" y="13561"/>
                </a:moveTo>
                <a:cubicBezTo>
                  <a:pt x="-9516" y="6153"/>
                  <a:pt x="61392" y="-2843"/>
                  <a:pt x="89967" y="861"/>
                </a:cubicBezTo>
                <a:cubicBezTo>
                  <a:pt x="118542" y="4565"/>
                  <a:pt x="122775" y="30494"/>
                  <a:pt x="172517" y="35786"/>
                </a:cubicBezTo>
                <a:cubicBezTo>
                  <a:pt x="222259" y="41078"/>
                  <a:pt x="362488" y="32082"/>
                  <a:pt x="388417" y="32611"/>
                </a:cubicBezTo>
                <a:cubicBezTo>
                  <a:pt x="414346" y="33140"/>
                  <a:pt x="345025" y="36844"/>
                  <a:pt x="328092" y="38961"/>
                </a:cubicBezTo>
                <a:cubicBezTo>
                  <a:pt x="311159" y="41078"/>
                  <a:pt x="299517" y="35786"/>
                  <a:pt x="286817" y="45311"/>
                </a:cubicBezTo>
                <a:cubicBezTo>
                  <a:pt x="274117" y="54836"/>
                  <a:pt x="253479" y="94524"/>
                  <a:pt x="251892" y="96111"/>
                </a:cubicBezTo>
                <a:cubicBezTo>
                  <a:pt x="250305" y="97698"/>
                  <a:pt x="282584" y="62773"/>
                  <a:pt x="277292" y="54836"/>
                </a:cubicBezTo>
                <a:cubicBezTo>
                  <a:pt x="272000" y="46899"/>
                  <a:pt x="240779" y="50073"/>
                  <a:pt x="220142" y="48486"/>
                </a:cubicBezTo>
                <a:cubicBezTo>
                  <a:pt x="199505" y="46899"/>
                  <a:pt x="185217" y="50603"/>
                  <a:pt x="153467" y="45311"/>
                </a:cubicBezTo>
                <a:cubicBezTo>
                  <a:pt x="121717" y="40019"/>
                  <a:pt x="11650" y="20969"/>
                  <a:pt x="1067" y="135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ADC96B5-52E9-7C23-A494-203B85EF09ED}"/>
              </a:ext>
            </a:extLst>
          </p:cNvPr>
          <p:cNvSpPr/>
          <p:nvPr/>
        </p:nvSpPr>
        <p:spPr>
          <a:xfrm>
            <a:off x="4089320" y="4476533"/>
            <a:ext cx="315125" cy="63723"/>
          </a:xfrm>
          <a:custGeom>
            <a:avLst/>
            <a:gdLst>
              <a:gd name="connsiteX0" fmla="*/ 80 w 315125"/>
              <a:gd name="connsiteY0" fmla="*/ 47842 h 63723"/>
              <a:gd name="connsiteX1" fmla="*/ 168355 w 315125"/>
              <a:gd name="connsiteY1" fmla="*/ 19267 h 63723"/>
              <a:gd name="connsiteX2" fmla="*/ 314405 w 315125"/>
              <a:gd name="connsiteY2" fmla="*/ 22442 h 63723"/>
              <a:gd name="connsiteX3" fmla="*/ 225505 w 315125"/>
              <a:gd name="connsiteY3" fmla="*/ 28792 h 63723"/>
              <a:gd name="connsiteX4" fmla="*/ 250905 w 315125"/>
              <a:gd name="connsiteY4" fmla="*/ 57367 h 63723"/>
              <a:gd name="connsiteX5" fmla="*/ 203280 w 315125"/>
              <a:gd name="connsiteY5" fmla="*/ 19267 h 63723"/>
              <a:gd name="connsiteX6" fmla="*/ 117555 w 315125"/>
              <a:gd name="connsiteY6" fmla="*/ 63717 h 63723"/>
              <a:gd name="connsiteX7" fmla="*/ 142955 w 315125"/>
              <a:gd name="connsiteY7" fmla="*/ 22442 h 63723"/>
              <a:gd name="connsiteX8" fmla="*/ 146130 w 315125"/>
              <a:gd name="connsiteY8" fmla="*/ 217 h 63723"/>
              <a:gd name="connsiteX9" fmla="*/ 80 w 315125"/>
              <a:gd name="connsiteY9" fmla="*/ 47842 h 6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125" h="63723">
                <a:moveTo>
                  <a:pt x="80" y="47842"/>
                </a:moveTo>
                <a:cubicBezTo>
                  <a:pt x="3784" y="51017"/>
                  <a:pt x="115968" y="23500"/>
                  <a:pt x="168355" y="19267"/>
                </a:cubicBezTo>
                <a:cubicBezTo>
                  <a:pt x="220742" y="15034"/>
                  <a:pt x="304880" y="20854"/>
                  <a:pt x="314405" y="22442"/>
                </a:cubicBezTo>
                <a:cubicBezTo>
                  <a:pt x="323930" y="24029"/>
                  <a:pt x="236088" y="22971"/>
                  <a:pt x="225505" y="28792"/>
                </a:cubicBezTo>
                <a:cubicBezTo>
                  <a:pt x="214922" y="34613"/>
                  <a:pt x="254609" y="58954"/>
                  <a:pt x="250905" y="57367"/>
                </a:cubicBezTo>
                <a:cubicBezTo>
                  <a:pt x="247201" y="55780"/>
                  <a:pt x="225505" y="18209"/>
                  <a:pt x="203280" y="19267"/>
                </a:cubicBezTo>
                <a:cubicBezTo>
                  <a:pt x="181055" y="20325"/>
                  <a:pt x="127609" y="63188"/>
                  <a:pt x="117555" y="63717"/>
                </a:cubicBezTo>
                <a:cubicBezTo>
                  <a:pt x="107501" y="64246"/>
                  <a:pt x="138193" y="33025"/>
                  <a:pt x="142955" y="22442"/>
                </a:cubicBezTo>
                <a:cubicBezTo>
                  <a:pt x="147718" y="11859"/>
                  <a:pt x="170472" y="-1900"/>
                  <a:pt x="146130" y="217"/>
                </a:cubicBezTo>
                <a:cubicBezTo>
                  <a:pt x="121788" y="2334"/>
                  <a:pt x="-3624" y="44667"/>
                  <a:pt x="80" y="478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6AE5B0C-8250-6F9F-BE53-87EFE030825F}"/>
              </a:ext>
            </a:extLst>
          </p:cNvPr>
          <p:cNvSpPr/>
          <p:nvPr/>
        </p:nvSpPr>
        <p:spPr>
          <a:xfrm>
            <a:off x="4117975" y="4447648"/>
            <a:ext cx="330542" cy="70385"/>
          </a:xfrm>
          <a:custGeom>
            <a:avLst/>
            <a:gdLst>
              <a:gd name="connsiteX0" fmla="*/ 330200 w 330542"/>
              <a:gd name="connsiteY0" fmla="*/ 527 h 70385"/>
              <a:gd name="connsiteX1" fmla="*/ 200025 w 330542"/>
              <a:gd name="connsiteY1" fmla="*/ 38627 h 70385"/>
              <a:gd name="connsiteX2" fmla="*/ 98425 w 330542"/>
              <a:gd name="connsiteY2" fmla="*/ 41802 h 70385"/>
              <a:gd name="connsiteX3" fmla="*/ 196850 w 330542"/>
              <a:gd name="connsiteY3" fmla="*/ 29102 h 70385"/>
              <a:gd name="connsiteX4" fmla="*/ 139700 w 330542"/>
              <a:gd name="connsiteY4" fmla="*/ 13227 h 70385"/>
              <a:gd name="connsiteX5" fmla="*/ 155575 w 330542"/>
              <a:gd name="connsiteY5" fmla="*/ 35452 h 70385"/>
              <a:gd name="connsiteX6" fmla="*/ 0 w 330542"/>
              <a:gd name="connsiteY6" fmla="*/ 70377 h 70385"/>
              <a:gd name="connsiteX7" fmla="*/ 155575 w 330542"/>
              <a:gd name="connsiteY7" fmla="*/ 38627 h 70385"/>
              <a:gd name="connsiteX8" fmla="*/ 234950 w 330542"/>
              <a:gd name="connsiteY8" fmla="*/ 16402 h 70385"/>
              <a:gd name="connsiteX9" fmla="*/ 330200 w 330542"/>
              <a:gd name="connsiteY9" fmla="*/ 527 h 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542" h="70385">
                <a:moveTo>
                  <a:pt x="330200" y="527"/>
                </a:moveTo>
                <a:cubicBezTo>
                  <a:pt x="324379" y="4231"/>
                  <a:pt x="238654" y="31748"/>
                  <a:pt x="200025" y="38627"/>
                </a:cubicBezTo>
                <a:cubicBezTo>
                  <a:pt x="161396" y="45506"/>
                  <a:pt x="98954" y="43389"/>
                  <a:pt x="98425" y="41802"/>
                </a:cubicBezTo>
                <a:cubicBezTo>
                  <a:pt x="97896" y="40215"/>
                  <a:pt x="189971" y="33864"/>
                  <a:pt x="196850" y="29102"/>
                </a:cubicBezTo>
                <a:cubicBezTo>
                  <a:pt x="203729" y="24340"/>
                  <a:pt x="146579" y="12169"/>
                  <a:pt x="139700" y="13227"/>
                </a:cubicBezTo>
                <a:cubicBezTo>
                  <a:pt x="132821" y="14285"/>
                  <a:pt x="178858" y="25927"/>
                  <a:pt x="155575" y="35452"/>
                </a:cubicBezTo>
                <a:cubicBezTo>
                  <a:pt x="132292" y="44977"/>
                  <a:pt x="0" y="69848"/>
                  <a:pt x="0" y="70377"/>
                </a:cubicBezTo>
                <a:cubicBezTo>
                  <a:pt x="0" y="70906"/>
                  <a:pt x="116417" y="47623"/>
                  <a:pt x="155575" y="38627"/>
                </a:cubicBezTo>
                <a:cubicBezTo>
                  <a:pt x="194733" y="29631"/>
                  <a:pt x="203729" y="19048"/>
                  <a:pt x="234950" y="16402"/>
                </a:cubicBezTo>
                <a:cubicBezTo>
                  <a:pt x="266171" y="13756"/>
                  <a:pt x="336021" y="-3177"/>
                  <a:pt x="330200" y="5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0E7464E-DA1B-26B2-1E7B-D6031A45845C}"/>
              </a:ext>
            </a:extLst>
          </p:cNvPr>
          <p:cNvSpPr/>
          <p:nvPr/>
        </p:nvSpPr>
        <p:spPr>
          <a:xfrm>
            <a:off x="4200455" y="4317908"/>
            <a:ext cx="105854" cy="98538"/>
          </a:xfrm>
          <a:custGeom>
            <a:avLst/>
            <a:gdLst>
              <a:gd name="connsiteX0" fmla="*/ 70 w 105854"/>
              <a:gd name="connsiteY0" fmla="*/ 92 h 98538"/>
              <a:gd name="connsiteX1" fmla="*/ 85795 w 105854"/>
              <a:gd name="connsiteY1" fmla="*/ 54067 h 98538"/>
              <a:gd name="connsiteX2" fmla="*/ 95320 w 105854"/>
              <a:gd name="connsiteY2" fmla="*/ 98517 h 98538"/>
              <a:gd name="connsiteX3" fmla="*/ 98495 w 105854"/>
              <a:gd name="connsiteY3" fmla="*/ 60417 h 98538"/>
              <a:gd name="connsiteX4" fmla="*/ 101670 w 105854"/>
              <a:gd name="connsiteY4" fmla="*/ 41367 h 98538"/>
              <a:gd name="connsiteX5" fmla="*/ 70 w 105854"/>
              <a:gd name="connsiteY5" fmla="*/ 92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54" h="98538">
                <a:moveTo>
                  <a:pt x="70" y="92"/>
                </a:moveTo>
                <a:cubicBezTo>
                  <a:pt x="-2576" y="2209"/>
                  <a:pt x="69920" y="37663"/>
                  <a:pt x="85795" y="54067"/>
                </a:cubicBezTo>
                <a:cubicBezTo>
                  <a:pt x="101670" y="70471"/>
                  <a:pt x="93203" y="97459"/>
                  <a:pt x="95320" y="98517"/>
                </a:cubicBezTo>
                <a:cubicBezTo>
                  <a:pt x="97437" y="99575"/>
                  <a:pt x="98495" y="60417"/>
                  <a:pt x="98495" y="60417"/>
                </a:cubicBezTo>
                <a:cubicBezTo>
                  <a:pt x="99553" y="50892"/>
                  <a:pt x="112253" y="49834"/>
                  <a:pt x="101670" y="41367"/>
                </a:cubicBezTo>
                <a:cubicBezTo>
                  <a:pt x="91087" y="32900"/>
                  <a:pt x="2716" y="-2025"/>
                  <a:pt x="70" y="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200DE77-A616-A834-D058-EF7E93817AD7}"/>
              </a:ext>
            </a:extLst>
          </p:cNvPr>
          <p:cNvSpPr/>
          <p:nvPr/>
        </p:nvSpPr>
        <p:spPr>
          <a:xfrm>
            <a:off x="4286250" y="4394200"/>
            <a:ext cx="210586" cy="114325"/>
          </a:xfrm>
          <a:custGeom>
            <a:avLst/>
            <a:gdLst>
              <a:gd name="connsiteX0" fmla="*/ 0 w 210586"/>
              <a:gd name="connsiteY0" fmla="*/ 0 h 114325"/>
              <a:gd name="connsiteX1" fmla="*/ 101600 w 210586"/>
              <a:gd name="connsiteY1" fmla="*/ 66675 h 114325"/>
              <a:gd name="connsiteX2" fmla="*/ 193675 w 210586"/>
              <a:gd name="connsiteY2" fmla="*/ 104775 h 114325"/>
              <a:gd name="connsiteX3" fmla="*/ 152400 w 210586"/>
              <a:gd name="connsiteY3" fmla="*/ 98425 h 114325"/>
              <a:gd name="connsiteX4" fmla="*/ 41275 w 210586"/>
              <a:gd name="connsiteY4" fmla="*/ 114300 h 114325"/>
              <a:gd name="connsiteX5" fmla="*/ 206375 w 210586"/>
              <a:gd name="connsiteY5" fmla="*/ 101600 h 114325"/>
              <a:gd name="connsiteX6" fmla="*/ 165100 w 210586"/>
              <a:gd name="connsiteY6" fmla="*/ 82550 h 114325"/>
              <a:gd name="connsiteX7" fmla="*/ 0 w 210586"/>
              <a:gd name="connsiteY7" fmla="*/ 0 h 1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86" h="114325">
                <a:moveTo>
                  <a:pt x="0" y="0"/>
                </a:moveTo>
                <a:cubicBezTo>
                  <a:pt x="34660" y="24606"/>
                  <a:pt x="69321" y="49213"/>
                  <a:pt x="101600" y="66675"/>
                </a:cubicBezTo>
                <a:cubicBezTo>
                  <a:pt x="133879" y="84137"/>
                  <a:pt x="185208" y="99483"/>
                  <a:pt x="193675" y="104775"/>
                </a:cubicBezTo>
                <a:cubicBezTo>
                  <a:pt x="202142" y="110067"/>
                  <a:pt x="177800" y="96838"/>
                  <a:pt x="152400" y="98425"/>
                </a:cubicBezTo>
                <a:cubicBezTo>
                  <a:pt x="127000" y="100013"/>
                  <a:pt x="32279" y="113771"/>
                  <a:pt x="41275" y="114300"/>
                </a:cubicBezTo>
                <a:cubicBezTo>
                  <a:pt x="50271" y="114829"/>
                  <a:pt x="185738" y="106892"/>
                  <a:pt x="206375" y="101600"/>
                </a:cubicBezTo>
                <a:cubicBezTo>
                  <a:pt x="227012" y="96308"/>
                  <a:pt x="165100" y="82550"/>
                  <a:pt x="165100" y="825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F927143-2B38-5169-21F3-594F23313ADC}"/>
              </a:ext>
            </a:extLst>
          </p:cNvPr>
          <p:cNvSpPr/>
          <p:nvPr/>
        </p:nvSpPr>
        <p:spPr>
          <a:xfrm>
            <a:off x="3940226" y="4229133"/>
            <a:ext cx="337129" cy="259681"/>
          </a:xfrm>
          <a:custGeom>
            <a:avLst/>
            <a:gdLst>
              <a:gd name="connsiteX0" fmla="*/ 38049 w 337129"/>
              <a:gd name="connsiteY0" fmla="*/ 6317 h 259681"/>
              <a:gd name="connsiteX1" fmla="*/ 3124 w 337129"/>
              <a:gd name="connsiteY1" fmla="*/ 104742 h 259681"/>
              <a:gd name="connsiteX2" fmla="*/ 3124 w 337129"/>
              <a:gd name="connsiteY2" fmla="*/ 133317 h 259681"/>
              <a:gd name="connsiteX3" fmla="*/ 15824 w 337129"/>
              <a:gd name="connsiteY3" fmla="*/ 219042 h 259681"/>
              <a:gd name="connsiteX4" fmla="*/ 53924 w 337129"/>
              <a:gd name="connsiteY4" fmla="*/ 253967 h 259681"/>
              <a:gd name="connsiteX5" fmla="*/ 142824 w 337129"/>
              <a:gd name="connsiteY5" fmla="*/ 257142 h 259681"/>
              <a:gd name="connsiteX6" fmla="*/ 196799 w 337129"/>
              <a:gd name="connsiteY6" fmla="*/ 228567 h 259681"/>
              <a:gd name="connsiteX7" fmla="*/ 238074 w 337129"/>
              <a:gd name="connsiteY7" fmla="*/ 171417 h 259681"/>
              <a:gd name="connsiteX8" fmla="*/ 257124 w 337129"/>
              <a:gd name="connsiteY8" fmla="*/ 117442 h 259681"/>
              <a:gd name="connsiteX9" fmla="*/ 336499 w 337129"/>
              <a:gd name="connsiteY9" fmla="*/ 117442 h 259681"/>
              <a:gd name="connsiteX10" fmla="*/ 288874 w 337129"/>
              <a:gd name="connsiteY10" fmla="*/ 72992 h 259681"/>
              <a:gd name="connsiteX11" fmla="*/ 193624 w 337129"/>
              <a:gd name="connsiteY11" fmla="*/ 22192 h 259681"/>
              <a:gd name="connsiteX12" fmla="*/ 98374 w 337129"/>
              <a:gd name="connsiteY12" fmla="*/ 9492 h 259681"/>
              <a:gd name="connsiteX13" fmla="*/ 38049 w 337129"/>
              <a:gd name="connsiteY13" fmla="*/ 6317 h 25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129" h="259681">
                <a:moveTo>
                  <a:pt x="38049" y="6317"/>
                </a:moveTo>
                <a:cubicBezTo>
                  <a:pt x="22174" y="22192"/>
                  <a:pt x="8945" y="83575"/>
                  <a:pt x="3124" y="104742"/>
                </a:cubicBezTo>
                <a:cubicBezTo>
                  <a:pt x="-2697" y="125909"/>
                  <a:pt x="1007" y="114267"/>
                  <a:pt x="3124" y="133317"/>
                </a:cubicBezTo>
                <a:cubicBezTo>
                  <a:pt x="5241" y="152367"/>
                  <a:pt x="7357" y="198934"/>
                  <a:pt x="15824" y="219042"/>
                </a:cubicBezTo>
                <a:cubicBezTo>
                  <a:pt x="24291" y="239150"/>
                  <a:pt x="32757" y="247617"/>
                  <a:pt x="53924" y="253967"/>
                </a:cubicBezTo>
                <a:cubicBezTo>
                  <a:pt x="75091" y="260317"/>
                  <a:pt x="119012" y="261375"/>
                  <a:pt x="142824" y="257142"/>
                </a:cubicBezTo>
                <a:cubicBezTo>
                  <a:pt x="166636" y="252909"/>
                  <a:pt x="180924" y="242855"/>
                  <a:pt x="196799" y="228567"/>
                </a:cubicBezTo>
                <a:cubicBezTo>
                  <a:pt x="212674" y="214280"/>
                  <a:pt x="228020" y="189938"/>
                  <a:pt x="238074" y="171417"/>
                </a:cubicBezTo>
                <a:cubicBezTo>
                  <a:pt x="248128" y="152896"/>
                  <a:pt x="240720" y="126438"/>
                  <a:pt x="257124" y="117442"/>
                </a:cubicBezTo>
                <a:cubicBezTo>
                  <a:pt x="273528" y="108446"/>
                  <a:pt x="331207" y="124850"/>
                  <a:pt x="336499" y="117442"/>
                </a:cubicBezTo>
                <a:cubicBezTo>
                  <a:pt x="341791" y="110034"/>
                  <a:pt x="312687" y="88867"/>
                  <a:pt x="288874" y="72992"/>
                </a:cubicBezTo>
                <a:cubicBezTo>
                  <a:pt x="265062" y="57117"/>
                  <a:pt x="225374" y="32775"/>
                  <a:pt x="193624" y="22192"/>
                </a:cubicBezTo>
                <a:cubicBezTo>
                  <a:pt x="161874" y="11609"/>
                  <a:pt x="119541" y="9492"/>
                  <a:pt x="98374" y="9492"/>
                </a:cubicBezTo>
                <a:cubicBezTo>
                  <a:pt x="77207" y="9492"/>
                  <a:pt x="53924" y="-9558"/>
                  <a:pt x="38049" y="63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F0156050-F1F7-7A2C-D033-AE689A217612}"/>
              </a:ext>
            </a:extLst>
          </p:cNvPr>
          <p:cNvSpPr/>
          <p:nvPr/>
        </p:nvSpPr>
        <p:spPr>
          <a:xfrm rot="7164597">
            <a:off x="4049209" y="4309020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52D1DF17-779C-DE15-97C5-D1512BFFCABA}"/>
              </a:ext>
            </a:extLst>
          </p:cNvPr>
          <p:cNvSpPr/>
          <p:nvPr/>
        </p:nvSpPr>
        <p:spPr>
          <a:xfrm>
            <a:off x="3998526" y="4351746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199DA5A-B483-DE9F-8441-1C5A3C93ABBC}"/>
              </a:ext>
            </a:extLst>
          </p:cNvPr>
          <p:cNvSpPr/>
          <p:nvPr/>
        </p:nvSpPr>
        <p:spPr>
          <a:xfrm>
            <a:off x="3820544" y="4133717"/>
            <a:ext cx="193062" cy="262301"/>
          </a:xfrm>
          <a:custGeom>
            <a:avLst/>
            <a:gdLst>
              <a:gd name="connsiteX0" fmla="*/ 2156 w 193062"/>
              <a:gd name="connsiteY0" fmla="*/ 260483 h 262301"/>
              <a:gd name="connsiteX1" fmla="*/ 148206 w 193062"/>
              <a:gd name="connsiteY1" fmla="*/ 82683 h 262301"/>
              <a:gd name="connsiteX2" fmla="*/ 192656 w 193062"/>
              <a:gd name="connsiteY2" fmla="*/ 73158 h 262301"/>
              <a:gd name="connsiteX3" fmla="*/ 170431 w 193062"/>
              <a:gd name="connsiteY3" fmla="*/ 63633 h 262301"/>
              <a:gd name="connsiteX4" fmla="*/ 173606 w 193062"/>
              <a:gd name="connsiteY4" fmla="*/ 133 h 262301"/>
              <a:gd name="connsiteX5" fmla="*/ 141856 w 193062"/>
              <a:gd name="connsiteY5" fmla="*/ 82683 h 262301"/>
              <a:gd name="connsiteX6" fmla="*/ 125981 w 193062"/>
              <a:gd name="connsiteY6" fmla="*/ 79508 h 262301"/>
              <a:gd name="connsiteX7" fmla="*/ 94231 w 193062"/>
              <a:gd name="connsiteY7" fmla="*/ 54108 h 262301"/>
              <a:gd name="connsiteX8" fmla="*/ 100581 w 193062"/>
              <a:gd name="connsiteY8" fmla="*/ 98558 h 262301"/>
              <a:gd name="connsiteX9" fmla="*/ 33906 w 193062"/>
              <a:gd name="connsiteY9" fmla="*/ 117608 h 262301"/>
              <a:gd name="connsiteX10" fmla="*/ 68831 w 193062"/>
              <a:gd name="connsiteY10" fmla="*/ 136658 h 262301"/>
              <a:gd name="connsiteX11" fmla="*/ 62481 w 193062"/>
              <a:gd name="connsiteY11" fmla="*/ 171583 h 262301"/>
              <a:gd name="connsiteX12" fmla="*/ 2156 w 193062"/>
              <a:gd name="connsiteY12" fmla="*/ 260483 h 26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062" h="262301">
                <a:moveTo>
                  <a:pt x="2156" y="260483"/>
                </a:moveTo>
                <a:cubicBezTo>
                  <a:pt x="16443" y="245666"/>
                  <a:pt x="116456" y="113904"/>
                  <a:pt x="148206" y="82683"/>
                </a:cubicBezTo>
                <a:cubicBezTo>
                  <a:pt x="179956" y="51462"/>
                  <a:pt x="188952" y="76333"/>
                  <a:pt x="192656" y="73158"/>
                </a:cubicBezTo>
                <a:cubicBezTo>
                  <a:pt x="196360" y="69983"/>
                  <a:pt x="173606" y="75804"/>
                  <a:pt x="170431" y="63633"/>
                </a:cubicBezTo>
                <a:cubicBezTo>
                  <a:pt x="167256" y="51462"/>
                  <a:pt x="178368" y="-3042"/>
                  <a:pt x="173606" y="133"/>
                </a:cubicBezTo>
                <a:cubicBezTo>
                  <a:pt x="168844" y="3308"/>
                  <a:pt x="149793" y="69454"/>
                  <a:pt x="141856" y="82683"/>
                </a:cubicBezTo>
                <a:cubicBezTo>
                  <a:pt x="133919" y="95912"/>
                  <a:pt x="133919" y="84270"/>
                  <a:pt x="125981" y="79508"/>
                </a:cubicBezTo>
                <a:cubicBezTo>
                  <a:pt x="118044" y="74745"/>
                  <a:pt x="98464" y="50933"/>
                  <a:pt x="94231" y="54108"/>
                </a:cubicBezTo>
                <a:cubicBezTo>
                  <a:pt x="89998" y="57283"/>
                  <a:pt x="110635" y="87975"/>
                  <a:pt x="100581" y="98558"/>
                </a:cubicBezTo>
                <a:cubicBezTo>
                  <a:pt x="90527" y="109141"/>
                  <a:pt x="39198" y="111258"/>
                  <a:pt x="33906" y="117608"/>
                </a:cubicBezTo>
                <a:cubicBezTo>
                  <a:pt x="28614" y="123958"/>
                  <a:pt x="64069" y="127662"/>
                  <a:pt x="68831" y="136658"/>
                </a:cubicBezTo>
                <a:cubicBezTo>
                  <a:pt x="73593" y="145654"/>
                  <a:pt x="76239" y="147771"/>
                  <a:pt x="62481" y="171583"/>
                </a:cubicBezTo>
                <a:cubicBezTo>
                  <a:pt x="48723" y="195395"/>
                  <a:pt x="-12131" y="275300"/>
                  <a:pt x="2156" y="2604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15D2E3A-132B-E5B0-7E99-C77916017710}"/>
              </a:ext>
            </a:extLst>
          </p:cNvPr>
          <p:cNvSpPr/>
          <p:nvPr/>
        </p:nvSpPr>
        <p:spPr>
          <a:xfrm>
            <a:off x="3833392" y="4127253"/>
            <a:ext cx="208383" cy="168885"/>
          </a:xfrm>
          <a:custGeom>
            <a:avLst/>
            <a:gdLst>
              <a:gd name="connsiteX0" fmla="*/ 2008 w 208383"/>
              <a:gd name="connsiteY0" fmla="*/ 168522 h 168885"/>
              <a:gd name="connsiteX1" fmla="*/ 148058 w 208383"/>
              <a:gd name="connsiteY1" fmla="*/ 41522 h 168885"/>
              <a:gd name="connsiteX2" fmla="*/ 109958 w 208383"/>
              <a:gd name="connsiteY2" fmla="*/ 85972 h 168885"/>
              <a:gd name="connsiteX3" fmla="*/ 208383 w 208383"/>
              <a:gd name="connsiteY3" fmla="*/ 247 h 168885"/>
              <a:gd name="connsiteX4" fmla="*/ 109958 w 208383"/>
              <a:gd name="connsiteY4" fmla="*/ 60572 h 168885"/>
              <a:gd name="connsiteX5" fmla="*/ 65508 w 208383"/>
              <a:gd name="connsiteY5" fmla="*/ 79622 h 168885"/>
              <a:gd name="connsiteX6" fmla="*/ 2008 w 208383"/>
              <a:gd name="connsiteY6" fmla="*/ 168522 h 16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83" h="168885">
                <a:moveTo>
                  <a:pt x="2008" y="168522"/>
                </a:moveTo>
                <a:cubicBezTo>
                  <a:pt x="15766" y="162172"/>
                  <a:pt x="130066" y="55280"/>
                  <a:pt x="148058" y="41522"/>
                </a:cubicBezTo>
                <a:cubicBezTo>
                  <a:pt x="166050" y="27764"/>
                  <a:pt x="99904" y="92851"/>
                  <a:pt x="109958" y="85972"/>
                </a:cubicBezTo>
                <a:cubicBezTo>
                  <a:pt x="120012" y="79093"/>
                  <a:pt x="208383" y="4480"/>
                  <a:pt x="208383" y="247"/>
                </a:cubicBezTo>
                <a:cubicBezTo>
                  <a:pt x="208383" y="-3986"/>
                  <a:pt x="133770" y="47343"/>
                  <a:pt x="109958" y="60572"/>
                </a:cubicBezTo>
                <a:cubicBezTo>
                  <a:pt x="86146" y="73801"/>
                  <a:pt x="81912" y="63218"/>
                  <a:pt x="65508" y="79622"/>
                </a:cubicBezTo>
                <a:cubicBezTo>
                  <a:pt x="49104" y="96026"/>
                  <a:pt x="-11750" y="174872"/>
                  <a:pt x="2008" y="1685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FE360EA-F59B-2D95-2DEA-FA2B4C76C9B0}"/>
              </a:ext>
            </a:extLst>
          </p:cNvPr>
          <p:cNvSpPr/>
          <p:nvPr/>
        </p:nvSpPr>
        <p:spPr>
          <a:xfrm>
            <a:off x="3988095" y="4133794"/>
            <a:ext cx="276931" cy="111531"/>
          </a:xfrm>
          <a:custGeom>
            <a:avLst/>
            <a:gdLst>
              <a:gd name="connsiteX0" fmla="*/ 2880 w 276931"/>
              <a:gd name="connsiteY0" fmla="*/ 50856 h 111531"/>
              <a:gd name="connsiteX1" fmla="*/ 139405 w 276931"/>
              <a:gd name="connsiteY1" fmla="*/ 47681 h 111531"/>
              <a:gd name="connsiteX2" fmla="*/ 275930 w 276931"/>
              <a:gd name="connsiteY2" fmla="*/ 111181 h 111531"/>
              <a:gd name="connsiteX3" fmla="*/ 196555 w 276931"/>
              <a:gd name="connsiteY3" fmla="*/ 69906 h 111531"/>
              <a:gd name="connsiteX4" fmla="*/ 107655 w 276931"/>
              <a:gd name="connsiteY4" fmla="*/ 56 h 111531"/>
              <a:gd name="connsiteX5" fmla="*/ 237830 w 276931"/>
              <a:gd name="connsiteY5" fmla="*/ 57206 h 111531"/>
              <a:gd name="connsiteX6" fmla="*/ 126705 w 276931"/>
              <a:gd name="connsiteY6" fmla="*/ 6406 h 111531"/>
              <a:gd name="connsiteX7" fmla="*/ 53680 w 276931"/>
              <a:gd name="connsiteY7" fmla="*/ 25456 h 111531"/>
              <a:gd name="connsiteX8" fmla="*/ 2880 w 276931"/>
              <a:gd name="connsiteY8" fmla="*/ 50856 h 1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31" h="111531">
                <a:moveTo>
                  <a:pt x="2880" y="50856"/>
                </a:moveTo>
                <a:cubicBezTo>
                  <a:pt x="17167" y="54560"/>
                  <a:pt x="93897" y="37627"/>
                  <a:pt x="139405" y="47681"/>
                </a:cubicBezTo>
                <a:cubicBezTo>
                  <a:pt x="184913" y="57735"/>
                  <a:pt x="266405" y="107477"/>
                  <a:pt x="275930" y="111181"/>
                </a:cubicBezTo>
                <a:cubicBezTo>
                  <a:pt x="285455" y="114885"/>
                  <a:pt x="224601" y="88427"/>
                  <a:pt x="196555" y="69906"/>
                </a:cubicBezTo>
                <a:cubicBezTo>
                  <a:pt x="168509" y="51385"/>
                  <a:pt x="100776" y="2173"/>
                  <a:pt x="107655" y="56"/>
                </a:cubicBezTo>
                <a:cubicBezTo>
                  <a:pt x="114534" y="-2061"/>
                  <a:pt x="234655" y="56148"/>
                  <a:pt x="237830" y="57206"/>
                </a:cubicBezTo>
                <a:cubicBezTo>
                  <a:pt x="241005" y="58264"/>
                  <a:pt x="157397" y="11698"/>
                  <a:pt x="126705" y="6406"/>
                </a:cubicBezTo>
                <a:cubicBezTo>
                  <a:pt x="96013" y="1114"/>
                  <a:pt x="76434" y="15931"/>
                  <a:pt x="53680" y="25456"/>
                </a:cubicBezTo>
                <a:cubicBezTo>
                  <a:pt x="30926" y="34981"/>
                  <a:pt x="-11407" y="47152"/>
                  <a:pt x="2880" y="508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5B14548-BF3B-DA39-6851-9EDDC8107A7E}"/>
              </a:ext>
            </a:extLst>
          </p:cNvPr>
          <p:cNvSpPr/>
          <p:nvPr/>
        </p:nvSpPr>
        <p:spPr>
          <a:xfrm>
            <a:off x="4209652" y="4199096"/>
            <a:ext cx="304448" cy="198066"/>
          </a:xfrm>
          <a:custGeom>
            <a:avLst/>
            <a:gdLst>
              <a:gd name="connsiteX0" fmla="*/ 398 w 304448"/>
              <a:gd name="connsiteY0" fmla="*/ 1429 h 198066"/>
              <a:gd name="connsiteX1" fmla="*/ 197248 w 304448"/>
              <a:gd name="connsiteY1" fmla="*/ 115729 h 198066"/>
              <a:gd name="connsiteX2" fmla="*/ 178198 w 304448"/>
              <a:gd name="connsiteY2" fmla="*/ 87154 h 198066"/>
              <a:gd name="connsiteX3" fmla="*/ 302023 w 304448"/>
              <a:gd name="connsiteY3" fmla="*/ 195104 h 198066"/>
              <a:gd name="connsiteX4" fmla="*/ 248048 w 304448"/>
              <a:gd name="connsiteY4" fmla="*/ 160179 h 198066"/>
              <a:gd name="connsiteX5" fmla="*/ 101998 w 304448"/>
              <a:gd name="connsiteY5" fmla="*/ 80804 h 198066"/>
              <a:gd name="connsiteX6" fmla="*/ 225823 w 304448"/>
              <a:gd name="connsiteY6" fmla="*/ 134779 h 198066"/>
              <a:gd name="connsiteX7" fmla="*/ 171848 w 304448"/>
              <a:gd name="connsiteY7" fmla="*/ 74454 h 198066"/>
              <a:gd name="connsiteX8" fmla="*/ 146448 w 304448"/>
              <a:gd name="connsiteY8" fmla="*/ 52229 h 198066"/>
              <a:gd name="connsiteX9" fmla="*/ 398 w 304448"/>
              <a:gd name="connsiteY9" fmla="*/ 1429 h 19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448" h="198066">
                <a:moveTo>
                  <a:pt x="398" y="1429"/>
                </a:moveTo>
                <a:cubicBezTo>
                  <a:pt x="8865" y="12012"/>
                  <a:pt x="167615" y="101441"/>
                  <a:pt x="197248" y="115729"/>
                </a:cubicBezTo>
                <a:cubicBezTo>
                  <a:pt x="226881" y="130017"/>
                  <a:pt x="160736" y="73925"/>
                  <a:pt x="178198" y="87154"/>
                </a:cubicBezTo>
                <a:cubicBezTo>
                  <a:pt x="195661" y="100383"/>
                  <a:pt x="290381" y="182933"/>
                  <a:pt x="302023" y="195104"/>
                </a:cubicBezTo>
                <a:cubicBezTo>
                  <a:pt x="313665" y="207275"/>
                  <a:pt x="281386" y="179229"/>
                  <a:pt x="248048" y="160179"/>
                </a:cubicBezTo>
                <a:cubicBezTo>
                  <a:pt x="214711" y="141129"/>
                  <a:pt x="105702" y="85037"/>
                  <a:pt x="101998" y="80804"/>
                </a:cubicBezTo>
                <a:cubicBezTo>
                  <a:pt x="98294" y="76571"/>
                  <a:pt x="214181" y="135837"/>
                  <a:pt x="225823" y="134779"/>
                </a:cubicBezTo>
                <a:cubicBezTo>
                  <a:pt x="237465" y="133721"/>
                  <a:pt x="185077" y="88212"/>
                  <a:pt x="171848" y="74454"/>
                </a:cubicBezTo>
                <a:cubicBezTo>
                  <a:pt x="158619" y="60696"/>
                  <a:pt x="171848" y="62283"/>
                  <a:pt x="146448" y="52229"/>
                </a:cubicBezTo>
                <a:cubicBezTo>
                  <a:pt x="121048" y="42175"/>
                  <a:pt x="-8069" y="-9154"/>
                  <a:pt x="398" y="1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477B8D8-3C3A-4A12-48D2-5574951F9DF0}"/>
              </a:ext>
            </a:extLst>
          </p:cNvPr>
          <p:cNvSpPr/>
          <p:nvPr/>
        </p:nvSpPr>
        <p:spPr>
          <a:xfrm>
            <a:off x="3784410" y="3813120"/>
            <a:ext cx="366338" cy="155667"/>
          </a:xfrm>
          <a:custGeom>
            <a:avLst/>
            <a:gdLst>
              <a:gd name="connsiteX0" fmla="*/ 190 w 366338"/>
              <a:gd name="connsiteY0" fmla="*/ 155630 h 155667"/>
              <a:gd name="connsiteX1" fmla="*/ 216090 w 366338"/>
              <a:gd name="connsiteY1" fmla="*/ 34980 h 155667"/>
              <a:gd name="connsiteX2" fmla="*/ 193865 w 366338"/>
              <a:gd name="connsiteY2" fmla="*/ 63555 h 155667"/>
              <a:gd name="connsiteX3" fmla="*/ 235140 w 366338"/>
              <a:gd name="connsiteY3" fmla="*/ 22280 h 155667"/>
              <a:gd name="connsiteX4" fmla="*/ 365315 w 366338"/>
              <a:gd name="connsiteY4" fmla="*/ 15930 h 155667"/>
              <a:gd name="connsiteX5" fmla="*/ 289115 w 366338"/>
              <a:gd name="connsiteY5" fmla="*/ 15930 h 155667"/>
              <a:gd name="connsiteX6" fmla="*/ 168465 w 366338"/>
              <a:gd name="connsiteY6" fmla="*/ 55 h 155667"/>
              <a:gd name="connsiteX7" fmla="*/ 197040 w 366338"/>
              <a:gd name="connsiteY7" fmla="*/ 22280 h 155667"/>
              <a:gd name="connsiteX8" fmla="*/ 177990 w 366338"/>
              <a:gd name="connsiteY8" fmla="*/ 47680 h 155667"/>
              <a:gd name="connsiteX9" fmla="*/ 190 w 366338"/>
              <a:gd name="connsiteY9" fmla="*/ 155630 h 15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338" h="155667">
                <a:moveTo>
                  <a:pt x="190" y="155630"/>
                </a:moveTo>
                <a:cubicBezTo>
                  <a:pt x="6540" y="153513"/>
                  <a:pt x="183811" y="50326"/>
                  <a:pt x="216090" y="34980"/>
                </a:cubicBezTo>
                <a:cubicBezTo>
                  <a:pt x="248369" y="19634"/>
                  <a:pt x="190690" y="65672"/>
                  <a:pt x="193865" y="63555"/>
                </a:cubicBezTo>
                <a:cubicBezTo>
                  <a:pt x="197040" y="61438"/>
                  <a:pt x="206565" y="30218"/>
                  <a:pt x="235140" y="22280"/>
                </a:cubicBezTo>
                <a:cubicBezTo>
                  <a:pt x="263715" y="14342"/>
                  <a:pt x="356319" y="16988"/>
                  <a:pt x="365315" y="15930"/>
                </a:cubicBezTo>
                <a:cubicBezTo>
                  <a:pt x="374311" y="14872"/>
                  <a:pt x="321923" y="18576"/>
                  <a:pt x="289115" y="15930"/>
                </a:cubicBezTo>
                <a:cubicBezTo>
                  <a:pt x="256307" y="13284"/>
                  <a:pt x="183811" y="-1003"/>
                  <a:pt x="168465" y="55"/>
                </a:cubicBezTo>
                <a:cubicBezTo>
                  <a:pt x="153119" y="1113"/>
                  <a:pt x="195452" y="14342"/>
                  <a:pt x="197040" y="22280"/>
                </a:cubicBezTo>
                <a:cubicBezTo>
                  <a:pt x="198628" y="30218"/>
                  <a:pt x="207623" y="24926"/>
                  <a:pt x="177990" y="47680"/>
                </a:cubicBezTo>
                <a:cubicBezTo>
                  <a:pt x="148357" y="70434"/>
                  <a:pt x="-6160" y="157747"/>
                  <a:pt x="190" y="1556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FCAABE0-180B-E884-EFF8-26CA127F136E}"/>
              </a:ext>
            </a:extLst>
          </p:cNvPr>
          <p:cNvSpPr/>
          <p:nvPr/>
        </p:nvSpPr>
        <p:spPr>
          <a:xfrm>
            <a:off x="3948361" y="3809966"/>
            <a:ext cx="321814" cy="159067"/>
          </a:xfrm>
          <a:custGeom>
            <a:avLst/>
            <a:gdLst>
              <a:gd name="connsiteX0" fmla="*/ 1339 w 321814"/>
              <a:gd name="connsiteY0" fmla="*/ 158784 h 159067"/>
              <a:gd name="connsiteX1" fmla="*/ 163264 w 321814"/>
              <a:gd name="connsiteY1" fmla="*/ 41309 h 159067"/>
              <a:gd name="connsiteX2" fmla="*/ 318839 w 321814"/>
              <a:gd name="connsiteY2" fmla="*/ 57184 h 159067"/>
              <a:gd name="connsiteX3" fmla="*/ 252164 w 321814"/>
              <a:gd name="connsiteY3" fmla="*/ 34959 h 159067"/>
              <a:gd name="connsiteX4" fmla="*/ 90239 w 321814"/>
              <a:gd name="connsiteY4" fmla="*/ 34 h 159067"/>
              <a:gd name="connsiteX5" fmla="*/ 128339 w 321814"/>
              <a:gd name="connsiteY5" fmla="*/ 28609 h 159067"/>
              <a:gd name="connsiteX6" fmla="*/ 153739 w 321814"/>
              <a:gd name="connsiteY6" fmla="*/ 34959 h 159067"/>
              <a:gd name="connsiteX7" fmla="*/ 90239 w 321814"/>
              <a:gd name="connsiteY7" fmla="*/ 73059 h 159067"/>
              <a:gd name="connsiteX8" fmla="*/ 1339 w 321814"/>
              <a:gd name="connsiteY8" fmla="*/ 158784 h 15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814" h="159067">
                <a:moveTo>
                  <a:pt x="1339" y="158784"/>
                </a:moveTo>
                <a:cubicBezTo>
                  <a:pt x="13510" y="153492"/>
                  <a:pt x="110347" y="58242"/>
                  <a:pt x="163264" y="41309"/>
                </a:cubicBezTo>
                <a:cubicBezTo>
                  <a:pt x="216181" y="24376"/>
                  <a:pt x="304022" y="58242"/>
                  <a:pt x="318839" y="57184"/>
                </a:cubicBezTo>
                <a:cubicBezTo>
                  <a:pt x="333656" y="56126"/>
                  <a:pt x="290264" y="44484"/>
                  <a:pt x="252164" y="34959"/>
                </a:cubicBezTo>
                <a:cubicBezTo>
                  <a:pt x="214064" y="25434"/>
                  <a:pt x="110876" y="1092"/>
                  <a:pt x="90239" y="34"/>
                </a:cubicBezTo>
                <a:cubicBezTo>
                  <a:pt x="69602" y="-1024"/>
                  <a:pt x="117756" y="22788"/>
                  <a:pt x="128339" y="28609"/>
                </a:cubicBezTo>
                <a:cubicBezTo>
                  <a:pt x="138922" y="34430"/>
                  <a:pt x="160089" y="27551"/>
                  <a:pt x="153739" y="34959"/>
                </a:cubicBezTo>
                <a:cubicBezTo>
                  <a:pt x="147389" y="42367"/>
                  <a:pt x="117227" y="52421"/>
                  <a:pt x="90239" y="73059"/>
                </a:cubicBezTo>
                <a:cubicBezTo>
                  <a:pt x="63251" y="93697"/>
                  <a:pt x="-10832" y="164076"/>
                  <a:pt x="1339" y="1587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BC45961-04E8-D182-4D1B-087032072481}"/>
              </a:ext>
            </a:extLst>
          </p:cNvPr>
          <p:cNvSpPr/>
          <p:nvPr/>
        </p:nvSpPr>
        <p:spPr>
          <a:xfrm>
            <a:off x="3997325" y="3870180"/>
            <a:ext cx="213579" cy="98570"/>
          </a:xfrm>
          <a:custGeom>
            <a:avLst/>
            <a:gdLst>
              <a:gd name="connsiteX0" fmla="*/ 0 w 213579"/>
              <a:gd name="connsiteY0" fmla="*/ 98570 h 98570"/>
              <a:gd name="connsiteX1" fmla="*/ 139700 w 213579"/>
              <a:gd name="connsiteY1" fmla="*/ 44595 h 98570"/>
              <a:gd name="connsiteX2" fmla="*/ 180975 w 213579"/>
              <a:gd name="connsiteY2" fmla="*/ 69995 h 98570"/>
              <a:gd name="connsiteX3" fmla="*/ 212725 w 213579"/>
              <a:gd name="connsiteY3" fmla="*/ 76345 h 98570"/>
              <a:gd name="connsiteX4" fmla="*/ 146050 w 213579"/>
              <a:gd name="connsiteY4" fmla="*/ 47770 h 98570"/>
              <a:gd name="connsiteX5" fmla="*/ 180975 w 213579"/>
              <a:gd name="connsiteY5" fmla="*/ 145 h 98570"/>
              <a:gd name="connsiteX6" fmla="*/ 117475 w 213579"/>
              <a:gd name="connsiteY6" fmla="*/ 31895 h 98570"/>
              <a:gd name="connsiteX7" fmla="*/ 0 w 213579"/>
              <a:gd name="connsiteY7" fmla="*/ 98570 h 9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79" h="98570">
                <a:moveTo>
                  <a:pt x="0" y="98570"/>
                </a:moveTo>
                <a:cubicBezTo>
                  <a:pt x="54769" y="73963"/>
                  <a:pt x="109538" y="49357"/>
                  <a:pt x="139700" y="44595"/>
                </a:cubicBezTo>
                <a:cubicBezTo>
                  <a:pt x="169863" y="39832"/>
                  <a:pt x="168804" y="64703"/>
                  <a:pt x="180975" y="69995"/>
                </a:cubicBezTo>
                <a:cubicBezTo>
                  <a:pt x="193146" y="75287"/>
                  <a:pt x="218546" y="80049"/>
                  <a:pt x="212725" y="76345"/>
                </a:cubicBezTo>
                <a:cubicBezTo>
                  <a:pt x="206904" y="72641"/>
                  <a:pt x="151342" y="60470"/>
                  <a:pt x="146050" y="47770"/>
                </a:cubicBezTo>
                <a:cubicBezTo>
                  <a:pt x="140758" y="35070"/>
                  <a:pt x="185737" y="2791"/>
                  <a:pt x="180975" y="145"/>
                </a:cubicBezTo>
                <a:cubicBezTo>
                  <a:pt x="176213" y="-2501"/>
                  <a:pt x="117475" y="31895"/>
                  <a:pt x="117475" y="31895"/>
                </a:cubicBezTo>
                <a:lnTo>
                  <a:pt x="0" y="9857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129C2E1-E63C-037F-C438-0F4B0B0109FA}"/>
              </a:ext>
            </a:extLst>
          </p:cNvPr>
          <p:cNvSpPr/>
          <p:nvPr/>
        </p:nvSpPr>
        <p:spPr>
          <a:xfrm>
            <a:off x="4216019" y="3803637"/>
            <a:ext cx="234801" cy="79623"/>
          </a:xfrm>
          <a:custGeom>
            <a:avLst/>
            <a:gdLst>
              <a:gd name="connsiteX0" fmla="*/ 381 w 234801"/>
              <a:gd name="connsiteY0" fmla="*/ 73038 h 79623"/>
              <a:gd name="connsiteX1" fmla="*/ 105156 w 234801"/>
              <a:gd name="connsiteY1" fmla="*/ 44463 h 79623"/>
              <a:gd name="connsiteX2" fmla="*/ 89281 w 234801"/>
              <a:gd name="connsiteY2" fmla="*/ 73038 h 79623"/>
              <a:gd name="connsiteX3" fmla="*/ 232156 w 234801"/>
              <a:gd name="connsiteY3" fmla="*/ 79388 h 79623"/>
              <a:gd name="connsiteX4" fmla="*/ 175006 w 234801"/>
              <a:gd name="connsiteY4" fmla="*/ 73038 h 79623"/>
              <a:gd name="connsiteX5" fmla="*/ 86106 w 234801"/>
              <a:gd name="connsiteY5" fmla="*/ 28588 h 79623"/>
              <a:gd name="connsiteX6" fmla="*/ 92456 w 234801"/>
              <a:gd name="connsiteY6" fmla="*/ 13 h 79623"/>
              <a:gd name="connsiteX7" fmla="*/ 70231 w 234801"/>
              <a:gd name="connsiteY7" fmla="*/ 25413 h 79623"/>
              <a:gd name="connsiteX8" fmla="*/ 381 w 234801"/>
              <a:gd name="connsiteY8" fmla="*/ 73038 h 7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801" h="79623">
                <a:moveTo>
                  <a:pt x="381" y="73038"/>
                </a:moveTo>
                <a:cubicBezTo>
                  <a:pt x="6202" y="76213"/>
                  <a:pt x="90339" y="44463"/>
                  <a:pt x="105156" y="44463"/>
                </a:cubicBezTo>
                <a:cubicBezTo>
                  <a:pt x="119973" y="44463"/>
                  <a:pt x="68114" y="67217"/>
                  <a:pt x="89281" y="73038"/>
                </a:cubicBezTo>
                <a:cubicBezTo>
                  <a:pt x="110448" y="78859"/>
                  <a:pt x="217869" y="79388"/>
                  <a:pt x="232156" y="79388"/>
                </a:cubicBezTo>
                <a:cubicBezTo>
                  <a:pt x="246443" y="79388"/>
                  <a:pt x="199348" y="81505"/>
                  <a:pt x="175006" y="73038"/>
                </a:cubicBezTo>
                <a:cubicBezTo>
                  <a:pt x="150664" y="64571"/>
                  <a:pt x="99864" y="40759"/>
                  <a:pt x="86106" y="28588"/>
                </a:cubicBezTo>
                <a:cubicBezTo>
                  <a:pt x="72348" y="16417"/>
                  <a:pt x="95102" y="542"/>
                  <a:pt x="92456" y="13"/>
                </a:cubicBezTo>
                <a:cubicBezTo>
                  <a:pt x="89810" y="-516"/>
                  <a:pt x="83460" y="14301"/>
                  <a:pt x="70231" y="25413"/>
                </a:cubicBezTo>
                <a:cubicBezTo>
                  <a:pt x="57002" y="36525"/>
                  <a:pt x="-5440" y="69863"/>
                  <a:pt x="381" y="730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36167766-7FCD-765E-2403-1641EF3F1D50}"/>
              </a:ext>
            </a:extLst>
          </p:cNvPr>
          <p:cNvSpPr/>
          <p:nvPr/>
        </p:nvSpPr>
        <p:spPr>
          <a:xfrm>
            <a:off x="4000500" y="3889132"/>
            <a:ext cx="440828" cy="86323"/>
          </a:xfrm>
          <a:custGeom>
            <a:avLst/>
            <a:gdLst>
              <a:gd name="connsiteX0" fmla="*/ 0 w 440828"/>
              <a:gd name="connsiteY0" fmla="*/ 66918 h 86323"/>
              <a:gd name="connsiteX1" fmla="*/ 174625 w 440828"/>
              <a:gd name="connsiteY1" fmla="*/ 66918 h 86323"/>
              <a:gd name="connsiteX2" fmla="*/ 301625 w 440828"/>
              <a:gd name="connsiteY2" fmla="*/ 85968 h 86323"/>
              <a:gd name="connsiteX3" fmla="*/ 273050 w 440828"/>
              <a:gd name="connsiteY3" fmla="*/ 47868 h 86323"/>
              <a:gd name="connsiteX4" fmla="*/ 438150 w 440828"/>
              <a:gd name="connsiteY4" fmla="*/ 79618 h 86323"/>
              <a:gd name="connsiteX5" fmla="*/ 371475 w 440828"/>
              <a:gd name="connsiteY5" fmla="*/ 54218 h 86323"/>
              <a:gd name="connsiteX6" fmla="*/ 320675 w 440828"/>
              <a:gd name="connsiteY6" fmla="*/ 12943 h 86323"/>
              <a:gd name="connsiteX7" fmla="*/ 330200 w 440828"/>
              <a:gd name="connsiteY7" fmla="*/ 38343 h 86323"/>
              <a:gd name="connsiteX8" fmla="*/ 193675 w 440828"/>
              <a:gd name="connsiteY8" fmla="*/ 243 h 86323"/>
              <a:gd name="connsiteX9" fmla="*/ 285750 w 440828"/>
              <a:gd name="connsiteY9" fmla="*/ 60568 h 86323"/>
              <a:gd name="connsiteX10" fmla="*/ 231775 w 440828"/>
              <a:gd name="connsiteY10" fmla="*/ 60568 h 86323"/>
              <a:gd name="connsiteX11" fmla="*/ 0 w 440828"/>
              <a:gd name="connsiteY11" fmla="*/ 66918 h 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828" h="86323">
                <a:moveTo>
                  <a:pt x="0" y="66918"/>
                </a:moveTo>
                <a:cubicBezTo>
                  <a:pt x="62177" y="65330"/>
                  <a:pt x="124354" y="63743"/>
                  <a:pt x="174625" y="66918"/>
                </a:cubicBezTo>
                <a:cubicBezTo>
                  <a:pt x="224896" y="70093"/>
                  <a:pt x="285221" y="89143"/>
                  <a:pt x="301625" y="85968"/>
                </a:cubicBezTo>
                <a:cubicBezTo>
                  <a:pt x="318029" y="82793"/>
                  <a:pt x="250296" y="48926"/>
                  <a:pt x="273050" y="47868"/>
                </a:cubicBezTo>
                <a:cubicBezTo>
                  <a:pt x="295804" y="46810"/>
                  <a:pt x="421746" y="78560"/>
                  <a:pt x="438150" y="79618"/>
                </a:cubicBezTo>
                <a:cubicBezTo>
                  <a:pt x="454554" y="80676"/>
                  <a:pt x="391054" y="65330"/>
                  <a:pt x="371475" y="54218"/>
                </a:cubicBezTo>
                <a:cubicBezTo>
                  <a:pt x="351896" y="43106"/>
                  <a:pt x="327554" y="15589"/>
                  <a:pt x="320675" y="12943"/>
                </a:cubicBezTo>
                <a:cubicBezTo>
                  <a:pt x="313796" y="10297"/>
                  <a:pt x="351367" y="40460"/>
                  <a:pt x="330200" y="38343"/>
                </a:cubicBezTo>
                <a:cubicBezTo>
                  <a:pt x="309033" y="36226"/>
                  <a:pt x="201083" y="-3461"/>
                  <a:pt x="193675" y="243"/>
                </a:cubicBezTo>
                <a:cubicBezTo>
                  <a:pt x="186267" y="3947"/>
                  <a:pt x="279400" y="50514"/>
                  <a:pt x="285750" y="60568"/>
                </a:cubicBezTo>
                <a:cubicBezTo>
                  <a:pt x="292100" y="70622"/>
                  <a:pt x="231775" y="60568"/>
                  <a:pt x="231775" y="60568"/>
                </a:cubicBezTo>
                <a:lnTo>
                  <a:pt x="0" y="6691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A07EE0-B778-AB4D-BF65-9826BAC93126}"/>
              </a:ext>
            </a:extLst>
          </p:cNvPr>
          <p:cNvSpPr/>
          <p:nvPr/>
        </p:nvSpPr>
        <p:spPr>
          <a:xfrm>
            <a:off x="2698277" y="4082533"/>
            <a:ext cx="130953" cy="348514"/>
          </a:xfrm>
          <a:custGeom>
            <a:avLst/>
            <a:gdLst>
              <a:gd name="connsiteX0" fmla="*/ 83023 w 130953"/>
              <a:gd name="connsiteY0" fmla="*/ 346592 h 348514"/>
              <a:gd name="connsiteX1" fmla="*/ 67148 w 130953"/>
              <a:gd name="connsiteY1" fmla="*/ 270392 h 348514"/>
              <a:gd name="connsiteX2" fmla="*/ 57623 w 130953"/>
              <a:gd name="connsiteY2" fmla="*/ 219592 h 348514"/>
              <a:gd name="connsiteX3" fmla="*/ 95723 w 130953"/>
              <a:gd name="connsiteY3" fmla="*/ 127517 h 348514"/>
              <a:gd name="connsiteX4" fmla="*/ 124298 w 130953"/>
              <a:gd name="connsiteY4" fmla="*/ 98942 h 348514"/>
              <a:gd name="connsiteX5" fmla="*/ 130648 w 130953"/>
              <a:gd name="connsiteY5" fmla="*/ 517 h 348514"/>
              <a:gd name="connsiteX6" fmla="*/ 117948 w 130953"/>
              <a:gd name="connsiteY6" fmla="*/ 60842 h 348514"/>
              <a:gd name="connsiteX7" fmla="*/ 102073 w 130953"/>
              <a:gd name="connsiteY7" fmla="*/ 76717 h 348514"/>
              <a:gd name="connsiteX8" fmla="*/ 60798 w 130953"/>
              <a:gd name="connsiteY8" fmla="*/ 73542 h 348514"/>
              <a:gd name="connsiteX9" fmla="*/ 79848 w 130953"/>
              <a:gd name="connsiteY9" fmla="*/ 89417 h 348514"/>
              <a:gd name="connsiteX10" fmla="*/ 473 w 130953"/>
              <a:gd name="connsiteY10" fmla="*/ 98942 h 348514"/>
              <a:gd name="connsiteX11" fmla="*/ 44923 w 130953"/>
              <a:gd name="connsiteY11" fmla="*/ 111642 h 348514"/>
              <a:gd name="connsiteX12" fmla="*/ 3648 w 130953"/>
              <a:gd name="connsiteY12" fmla="*/ 127517 h 348514"/>
              <a:gd name="connsiteX13" fmla="*/ 41748 w 130953"/>
              <a:gd name="connsiteY13" fmla="*/ 149742 h 348514"/>
              <a:gd name="connsiteX14" fmla="*/ 48098 w 130953"/>
              <a:gd name="connsiteY14" fmla="*/ 184667 h 348514"/>
              <a:gd name="connsiteX15" fmla="*/ 83023 w 130953"/>
              <a:gd name="connsiteY15" fmla="*/ 346592 h 34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953" h="348514">
                <a:moveTo>
                  <a:pt x="83023" y="346592"/>
                </a:moveTo>
                <a:cubicBezTo>
                  <a:pt x="86198" y="360879"/>
                  <a:pt x="71381" y="291559"/>
                  <a:pt x="67148" y="270392"/>
                </a:cubicBezTo>
                <a:cubicBezTo>
                  <a:pt x="62915" y="249225"/>
                  <a:pt x="52861" y="243404"/>
                  <a:pt x="57623" y="219592"/>
                </a:cubicBezTo>
                <a:cubicBezTo>
                  <a:pt x="62385" y="195780"/>
                  <a:pt x="84611" y="147625"/>
                  <a:pt x="95723" y="127517"/>
                </a:cubicBezTo>
                <a:cubicBezTo>
                  <a:pt x="106835" y="107409"/>
                  <a:pt x="118477" y="120109"/>
                  <a:pt x="124298" y="98942"/>
                </a:cubicBezTo>
                <a:cubicBezTo>
                  <a:pt x="130119" y="77775"/>
                  <a:pt x="131706" y="6867"/>
                  <a:pt x="130648" y="517"/>
                </a:cubicBezTo>
                <a:cubicBezTo>
                  <a:pt x="129590" y="-5833"/>
                  <a:pt x="122711" y="48142"/>
                  <a:pt x="117948" y="60842"/>
                </a:cubicBezTo>
                <a:cubicBezTo>
                  <a:pt x="113185" y="73542"/>
                  <a:pt x="111598" y="74600"/>
                  <a:pt x="102073" y="76717"/>
                </a:cubicBezTo>
                <a:cubicBezTo>
                  <a:pt x="92548" y="78834"/>
                  <a:pt x="60798" y="73542"/>
                  <a:pt x="60798" y="73542"/>
                </a:cubicBezTo>
                <a:cubicBezTo>
                  <a:pt x="57094" y="75659"/>
                  <a:pt x="89902" y="85184"/>
                  <a:pt x="79848" y="89417"/>
                </a:cubicBezTo>
                <a:cubicBezTo>
                  <a:pt x="69794" y="93650"/>
                  <a:pt x="6294" y="95238"/>
                  <a:pt x="473" y="98942"/>
                </a:cubicBezTo>
                <a:cubicBezTo>
                  <a:pt x="-5348" y="102646"/>
                  <a:pt x="44394" y="106879"/>
                  <a:pt x="44923" y="111642"/>
                </a:cubicBezTo>
                <a:cubicBezTo>
                  <a:pt x="45452" y="116404"/>
                  <a:pt x="4177" y="121167"/>
                  <a:pt x="3648" y="127517"/>
                </a:cubicBezTo>
                <a:cubicBezTo>
                  <a:pt x="3119" y="133867"/>
                  <a:pt x="34340" y="140217"/>
                  <a:pt x="41748" y="149742"/>
                </a:cubicBezTo>
                <a:cubicBezTo>
                  <a:pt x="49156" y="159267"/>
                  <a:pt x="43335" y="154504"/>
                  <a:pt x="48098" y="184667"/>
                </a:cubicBezTo>
                <a:cubicBezTo>
                  <a:pt x="52860" y="214829"/>
                  <a:pt x="79848" y="332305"/>
                  <a:pt x="83023" y="346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312AF63-A8AA-9F88-ECBF-E52600743BE4}"/>
              </a:ext>
            </a:extLst>
          </p:cNvPr>
          <p:cNvSpPr/>
          <p:nvPr/>
        </p:nvSpPr>
        <p:spPr>
          <a:xfrm>
            <a:off x="2828451" y="4161557"/>
            <a:ext cx="259495" cy="121662"/>
          </a:xfrm>
          <a:custGeom>
            <a:avLst/>
            <a:gdLst>
              <a:gd name="connsiteX0" fmla="*/ 474 w 259495"/>
              <a:gd name="connsiteY0" fmla="*/ 868 h 121662"/>
              <a:gd name="connsiteX1" fmla="*/ 175099 w 259495"/>
              <a:gd name="connsiteY1" fmla="*/ 80243 h 121662"/>
              <a:gd name="connsiteX2" fmla="*/ 203674 w 259495"/>
              <a:gd name="connsiteY2" fmla="*/ 89768 h 121662"/>
              <a:gd name="connsiteX3" fmla="*/ 190974 w 259495"/>
              <a:gd name="connsiteY3" fmla="*/ 80243 h 121662"/>
              <a:gd name="connsiteX4" fmla="*/ 257649 w 259495"/>
              <a:gd name="connsiteY4" fmla="*/ 121518 h 121662"/>
              <a:gd name="connsiteX5" fmla="*/ 235424 w 259495"/>
              <a:gd name="connsiteY5" fmla="*/ 92943 h 121662"/>
              <a:gd name="connsiteX6" fmla="*/ 178274 w 259495"/>
              <a:gd name="connsiteY6" fmla="*/ 67543 h 121662"/>
              <a:gd name="connsiteX7" fmla="*/ 124299 w 259495"/>
              <a:gd name="connsiteY7" fmla="*/ 38968 h 121662"/>
              <a:gd name="connsiteX8" fmla="*/ 474 w 259495"/>
              <a:gd name="connsiteY8" fmla="*/ 868 h 12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495" h="121662">
                <a:moveTo>
                  <a:pt x="474" y="868"/>
                </a:moveTo>
                <a:cubicBezTo>
                  <a:pt x="8941" y="7747"/>
                  <a:pt x="141232" y="65426"/>
                  <a:pt x="175099" y="80243"/>
                </a:cubicBezTo>
                <a:cubicBezTo>
                  <a:pt x="208966" y="95060"/>
                  <a:pt x="203674" y="89768"/>
                  <a:pt x="203674" y="89768"/>
                </a:cubicBezTo>
                <a:cubicBezTo>
                  <a:pt x="206320" y="89768"/>
                  <a:pt x="181978" y="74951"/>
                  <a:pt x="190974" y="80243"/>
                </a:cubicBezTo>
                <a:cubicBezTo>
                  <a:pt x="199970" y="85535"/>
                  <a:pt x="250241" y="119401"/>
                  <a:pt x="257649" y="121518"/>
                </a:cubicBezTo>
                <a:cubicBezTo>
                  <a:pt x="265057" y="123635"/>
                  <a:pt x="248653" y="101939"/>
                  <a:pt x="235424" y="92943"/>
                </a:cubicBezTo>
                <a:cubicBezTo>
                  <a:pt x="222195" y="83947"/>
                  <a:pt x="196795" y="76539"/>
                  <a:pt x="178274" y="67543"/>
                </a:cubicBezTo>
                <a:cubicBezTo>
                  <a:pt x="159753" y="58547"/>
                  <a:pt x="149170" y="47964"/>
                  <a:pt x="124299" y="38968"/>
                </a:cubicBezTo>
                <a:cubicBezTo>
                  <a:pt x="99428" y="29972"/>
                  <a:pt x="-7993" y="-6011"/>
                  <a:pt x="474" y="8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7DEE52C-F07E-D58E-839D-2A06EAF8DCB5}"/>
              </a:ext>
            </a:extLst>
          </p:cNvPr>
          <p:cNvSpPr/>
          <p:nvPr/>
        </p:nvSpPr>
        <p:spPr>
          <a:xfrm>
            <a:off x="3060685" y="4273083"/>
            <a:ext cx="117592" cy="225587"/>
          </a:xfrm>
          <a:custGeom>
            <a:avLst/>
            <a:gdLst>
              <a:gd name="connsiteX0" fmla="*/ 15 w 117592"/>
              <a:gd name="connsiteY0" fmla="*/ 467 h 225587"/>
              <a:gd name="connsiteX1" fmla="*/ 73040 w 117592"/>
              <a:gd name="connsiteY1" fmla="*/ 89367 h 225587"/>
              <a:gd name="connsiteX2" fmla="*/ 104790 w 117592"/>
              <a:gd name="connsiteY2" fmla="*/ 140167 h 225587"/>
              <a:gd name="connsiteX3" fmla="*/ 114315 w 117592"/>
              <a:gd name="connsiteY3" fmla="*/ 222717 h 225587"/>
              <a:gd name="connsiteX4" fmla="*/ 117490 w 117592"/>
              <a:gd name="connsiteY4" fmla="*/ 200492 h 225587"/>
              <a:gd name="connsiteX5" fmla="*/ 111140 w 117592"/>
              <a:gd name="connsiteY5" fmla="*/ 140167 h 225587"/>
              <a:gd name="connsiteX6" fmla="*/ 101615 w 117592"/>
              <a:gd name="connsiteY6" fmla="*/ 51267 h 225587"/>
              <a:gd name="connsiteX7" fmla="*/ 92090 w 117592"/>
              <a:gd name="connsiteY7" fmla="*/ 79842 h 225587"/>
              <a:gd name="connsiteX8" fmla="*/ 66690 w 117592"/>
              <a:gd name="connsiteY8" fmla="*/ 54442 h 225587"/>
              <a:gd name="connsiteX9" fmla="*/ 15 w 117592"/>
              <a:gd name="connsiteY9" fmla="*/ 467 h 2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592" h="225587">
                <a:moveTo>
                  <a:pt x="15" y="467"/>
                </a:moveTo>
                <a:cubicBezTo>
                  <a:pt x="1073" y="6288"/>
                  <a:pt x="55578" y="66084"/>
                  <a:pt x="73040" y="89367"/>
                </a:cubicBezTo>
                <a:cubicBezTo>
                  <a:pt x="90503" y="112650"/>
                  <a:pt x="97911" y="117942"/>
                  <a:pt x="104790" y="140167"/>
                </a:cubicBezTo>
                <a:cubicBezTo>
                  <a:pt x="111669" y="162392"/>
                  <a:pt x="114315" y="222717"/>
                  <a:pt x="114315" y="222717"/>
                </a:cubicBezTo>
                <a:cubicBezTo>
                  <a:pt x="116432" y="232771"/>
                  <a:pt x="118019" y="214250"/>
                  <a:pt x="117490" y="200492"/>
                </a:cubicBezTo>
                <a:cubicBezTo>
                  <a:pt x="116961" y="186734"/>
                  <a:pt x="113786" y="165038"/>
                  <a:pt x="111140" y="140167"/>
                </a:cubicBezTo>
                <a:cubicBezTo>
                  <a:pt x="108494" y="115296"/>
                  <a:pt x="104790" y="61321"/>
                  <a:pt x="101615" y="51267"/>
                </a:cubicBezTo>
                <a:cubicBezTo>
                  <a:pt x="98440" y="41213"/>
                  <a:pt x="97911" y="79313"/>
                  <a:pt x="92090" y="79842"/>
                </a:cubicBezTo>
                <a:cubicBezTo>
                  <a:pt x="86269" y="80371"/>
                  <a:pt x="80448" y="63967"/>
                  <a:pt x="66690" y="54442"/>
                </a:cubicBezTo>
                <a:cubicBezTo>
                  <a:pt x="52932" y="44917"/>
                  <a:pt x="-1043" y="-5354"/>
                  <a:pt x="15" y="4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4ECBDC1-7E3F-05CE-C43A-091D793697BE}"/>
              </a:ext>
            </a:extLst>
          </p:cNvPr>
          <p:cNvSpPr/>
          <p:nvPr/>
        </p:nvSpPr>
        <p:spPr>
          <a:xfrm>
            <a:off x="2807869" y="4187998"/>
            <a:ext cx="226412" cy="293336"/>
          </a:xfrm>
          <a:custGeom>
            <a:avLst/>
            <a:gdLst>
              <a:gd name="connsiteX0" fmla="*/ 27406 w 226412"/>
              <a:gd name="connsiteY0" fmla="*/ 6177 h 293336"/>
              <a:gd name="connsiteX1" fmla="*/ 5181 w 226412"/>
              <a:gd name="connsiteY1" fmla="*/ 120477 h 293336"/>
              <a:gd name="connsiteX2" fmla="*/ 5181 w 226412"/>
              <a:gd name="connsiteY2" fmla="*/ 180802 h 293336"/>
              <a:gd name="connsiteX3" fmla="*/ 62331 w 226412"/>
              <a:gd name="connsiteY3" fmla="*/ 279227 h 293336"/>
              <a:gd name="connsiteX4" fmla="*/ 90906 w 226412"/>
              <a:gd name="connsiteY4" fmla="*/ 288752 h 293336"/>
              <a:gd name="connsiteX5" fmla="*/ 160756 w 226412"/>
              <a:gd name="connsiteY5" fmla="*/ 241127 h 293336"/>
              <a:gd name="connsiteX6" fmla="*/ 224256 w 226412"/>
              <a:gd name="connsiteY6" fmla="*/ 158577 h 293336"/>
              <a:gd name="connsiteX7" fmla="*/ 211556 w 226412"/>
              <a:gd name="connsiteY7" fmla="*/ 101427 h 293336"/>
              <a:gd name="connsiteX8" fmla="*/ 211556 w 226412"/>
              <a:gd name="connsiteY8" fmla="*/ 60152 h 293336"/>
              <a:gd name="connsiteX9" fmla="*/ 179806 w 226412"/>
              <a:gd name="connsiteY9" fmla="*/ 22052 h 293336"/>
              <a:gd name="connsiteX10" fmla="*/ 27406 w 226412"/>
              <a:gd name="connsiteY10" fmla="*/ 6177 h 2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412" h="293336">
                <a:moveTo>
                  <a:pt x="27406" y="6177"/>
                </a:moveTo>
                <a:cubicBezTo>
                  <a:pt x="-1698" y="22581"/>
                  <a:pt x="8885" y="91373"/>
                  <a:pt x="5181" y="120477"/>
                </a:cubicBezTo>
                <a:cubicBezTo>
                  <a:pt x="1477" y="149581"/>
                  <a:pt x="-4344" y="154344"/>
                  <a:pt x="5181" y="180802"/>
                </a:cubicBezTo>
                <a:cubicBezTo>
                  <a:pt x="14706" y="207260"/>
                  <a:pt x="48043" y="261235"/>
                  <a:pt x="62331" y="279227"/>
                </a:cubicBezTo>
                <a:cubicBezTo>
                  <a:pt x="76619" y="297219"/>
                  <a:pt x="74502" y="295102"/>
                  <a:pt x="90906" y="288752"/>
                </a:cubicBezTo>
                <a:cubicBezTo>
                  <a:pt x="107310" y="282402"/>
                  <a:pt x="138531" y="262823"/>
                  <a:pt x="160756" y="241127"/>
                </a:cubicBezTo>
                <a:cubicBezTo>
                  <a:pt x="182981" y="219431"/>
                  <a:pt x="215789" y="181860"/>
                  <a:pt x="224256" y="158577"/>
                </a:cubicBezTo>
                <a:cubicBezTo>
                  <a:pt x="232723" y="135294"/>
                  <a:pt x="213673" y="117831"/>
                  <a:pt x="211556" y="101427"/>
                </a:cubicBezTo>
                <a:cubicBezTo>
                  <a:pt x="209439" y="85023"/>
                  <a:pt x="216848" y="73381"/>
                  <a:pt x="211556" y="60152"/>
                </a:cubicBezTo>
                <a:cubicBezTo>
                  <a:pt x="206264" y="46923"/>
                  <a:pt x="205206" y="34223"/>
                  <a:pt x="179806" y="22052"/>
                </a:cubicBezTo>
                <a:cubicBezTo>
                  <a:pt x="154406" y="9881"/>
                  <a:pt x="56510" y="-10227"/>
                  <a:pt x="27406" y="61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B8114A6E-ECDB-7F34-C38C-89C3489279A8}"/>
              </a:ext>
            </a:extLst>
          </p:cNvPr>
          <p:cNvSpPr/>
          <p:nvPr/>
        </p:nvSpPr>
        <p:spPr>
          <a:xfrm rot="7164597">
            <a:off x="2903049" y="4268116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8FDF8824-55DC-03B4-D7B5-18120B9EB3D7}"/>
              </a:ext>
            </a:extLst>
          </p:cNvPr>
          <p:cNvSpPr/>
          <p:nvPr/>
        </p:nvSpPr>
        <p:spPr>
          <a:xfrm>
            <a:off x="2852366" y="4310842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D38D314-0136-D75A-8255-789B654AACEC}"/>
              </a:ext>
            </a:extLst>
          </p:cNvPr>
          <p:cNvSpPr/>
          <p:nvPr/>
        </p:nvSpPr>
        <p:spPr>
          <a:xfrm>
            <a:off x="2742020" y="4432295"/>
            <a:ext cx="195110" cy="76225"/>
          </a:xfrm>
          <a:custGeom>
            <a:avLst/>
            <a:gdLst>
              <a:gd name="connsiteX0" fmla="*/ 1180 w 195110"/>
              <a:gd name="connsiteY0" fmla="*/ 12705 h 76225"/>
              <a:gd name="connsiteX1" fmla="*/ 102780 w 195110"/>
              <a:gd name="connsiteY1" fmla="*/ 41280 h 76225"/>
              <a:gd name="connsiteX2" fmla="*/ 74205 w 195110"/>
              <a:gd name="connsiteY2" fmla="*/ 5 h 76225"/>
              <a:gd name="connsiteX3" fmla="*/ 125005 w 195110"/>
              <a:gd name="connsiteY3" fmla="*/ 44455 h 76225"/>
              <a:gd name="connsiteX4" fmla="*/ 194855 w 195110"/>
              <a:gd name="connsiteY4" fmla="*/ 69855 h 76225"/>
              <a:gd name="connsiteX5" fmla="*/ 147230 w 195110"/>
              <a:gd name="connsiteY5" fmla="*/ 60330 h 76225"/>
              <a:gd name="connsiteX6" fmla="*/ 112305 w 195110"/>
              <a:gd name="connsiteY6" fmla="*/ 76205 h 76225"/>
              <a:gd name="connsiteX7" fmla="*/ 86905 w 195110"/>
              <a:gd name="connsiteY7" fmla="*/ 63505 h 76225"/>
              <a:gd name="connsiteX8" fmla="*/ 48805 w 195110"/>
              <a:gd name="connsiteY8" fmla="*/ 57155 h 76225"/>
              <a:gd name="connsiteX9" fmla="*/ 1180 w 195110"/>
              <a:gd name="connsiteY9" fmla="*/ 12705 h 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10" h="76225">
                <a:moveTo>
                  <a:pt x="1180" y="12705"/>
                </a:moveTo>
                <a:cubicBezTo>
                  <a:pt x="10176" y="10059"/>
                  <a:pt x="90609" y="43397"/>
                  <a:pt x="102780" y="41280"/>
                </a:cubicBezTo>
                <a:cubicBezTo>
                  <a:pt x="114951" y="39163"/>
                  <a:pt x="70501" y="-524"/>
                  <a:pt x="74205" y="5"/>
                </a:cubicBezTo>
                <a:cubicBezTo>
                  <a:pt x="77909" y="534"/>
                  <a:pt x="104897" y="32813"/>
                  <a:pt x="125005" y="44455"/>
                </a:cubicBezTo>
                <a:cubicBezTo>
                  <a:pt x="145113" y="56097"/>
                  <a:pt x="191151" y="67209"/>
                  <a:pt x="194855" y="69855"/>
                </a:cubicBezTo>
                <a:cubicBezTo>
                  <a:pt x="198559" y="72501"/>
                  <a:pt x="160988" y="59272"/>
                  <a:pt x="147230" y="60330"/>
                </a:cubicBezTo>
                <a:cubicBezTo>
                  <a:pt x="133472" y="61388"/>
                  <a:pt x="122359" y="75676"/>
                  <a:pt x="112305" y="76205"/>
                </a:cubicBezTo>
                <a:cubicBezTo>
                  <a:pt x="102251" y="76734"/>
                  <a:pt x="97488" y="66680"/>
                  <a:pt x="86905" y="63505"/>
                </a:cubicBezTo>
                <a:cubicBezTo>
                  <a:pt x="76322" y="60330"/>
                  <a:pt x="60447" y="60330"/>
                  <a:pt x="48805" y="57155"/>
                </a:cubicBezTo>
                <a:cubicBezTo>
                  <a:pt x="37163" y="53980"/>
                  <a:pt x="-7816" y="15351"/>
                  <a:pt x="1180" y="127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F3E5AAC-4267-27E0-58B3-25E5252DAF38}"/>
              </a:ext>
            </a:extLst>
          </p:cNvPr>
          <p:cNvSpPr/>
          <p:nvPr/>
        </p:nvSpPr>
        <p:spPr>
          <a:xfrm>
            <a:off x="2907991" y="4422741"/>
            <a:ext cx="276705" cy="95373"/>
          </a:xfrm>
          <a:custGeom>
            <a:avLst/>
            <a:gdLst>
              <a:gd name="connsiteX0" fmla="*/ 276534 w 276705"/>
              <a:gd name="connsiteY0" fmla="*/ 15909 h 95373"/>
              <a:gd name="connsiteX1" fmla="*/ 146359 w 276705"/>
              <a:gd name="connsiteY1" fmla="*/ 25434 h 95373"/>
              <a:gd name="connsiteX2" fmla="*/ 41584 w 276705"/>
              <a:gd name="connsiteY2" fmla="*/ 34 h 95373"/>
              <a:gd name="connsiteX3" fmla="*/ 79684 w 276705"/>
              <a:gd name="connsiteY3" fmla="*/ 31784 h 95373"/>
              <a:gd name="connsiteX4" fmla="*/ 25709 w 276705"/>
              <a:gd name="connsiteY4" fmla="*/ 50834 h 95373"/>
              <a:gd name="connsiteX5" fmla="*/ 309 w 276705"/>
              <a:gd name="connsiteY5" fmla="*/ 95284 h 95373"/>
              <a:gd name="connsiteX6" fmla="*/ 41584 w 276705"/>
              <a:gd name="connsiteY6" fmla="*/ 38134 h 95373"/>
              <a:gd name="connsiteX7" fmla="*/ 38409 w 276705"/>
              <a:gd name="connsiteY7" fmla="*/ 92109 h 95373"/>
              <a:gd name="connsiteX8" fmla="*/ 86034 w 276705"/>
              <a:gd name="connsiteY8" fmla="*/ 38134 h 95373"/>
              <a:gd name="connsiteX9" fmla="*/ 152709 w 276705"/>
              <a:gd name="connsiteY9" fmla="*/ 69884 h 95373"/>
              <a:gd name="connsiteX10" fmla="*/ 117784 w 276705"/>
              <a:gd name="connsiteY10" fmla="*/ 31784 h 95373"/>
              <a:gd name="connsiteX11" fmla="*/ 276534 w 276705"/>
              <a:gd name="connsiteY11" fmla="*/ 15909 h 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705" h="95373">
                <a:moveTo>
                  <a:pt x="276534" y="15909"/>
                </a:moveTo>
                <a:cubicBezTo>
                  <a:pt x="281296" y="14851"/>
                  <a:pt x="185517" y="28080"/>
                  <a:pt x="146359" y="25434"/>
                </a:cubicBezTo>
                <a:cubicBezTo>
                  <a:pt x="107201" y="22788"/>
                  <a:pt x="52696" y="-1024"/>
                  <a:pt x="41584" y="34"/>
                </a:cubicBezTo>
                <a:cubicBezTo>
                  <a:pt x="30472" y="1092"/>
                  <a:pt x="82330" y="23317"/>
                  <a:pt x="79684" y="31784"/>
                </a:cubicBezTo>
                <a:cubicBezTo>
                  <a:pt x="77038" y="40251"/>
                  <a:pt x="38938" y="40251"/>
                  <a:pt x="25709" y="50834"/>
                </a:cubicBezTo>
                <a:cubicBezTo>
                  <a:pt x="12480" y="61417"/>
                  <a:pt x="-2337" y="97401"/>
                  <a:pt x="309" y="95284"/>
                </a:cubicBezTo>
                <a:cubicBezTo>
                  <a:pt x="2955" y="93167"/>
                  <a:pt x="35234" y="38663"/>
                  <a:pt x="41584" y="38134"/>
                </a:cubicBezTo>
                <a:cubicBezTo>
                  <a:pt x="47934" y="37605"/>
                  <a:pt x="31001" y="92109"/>
                  <a:pt x="38409" y="92109"/>
                </a:cubicBezTo>
                <a:cubicBezTo>
                  <a:pt x="45817" y="92109"/>
                  <a:pt x="66984" y="41838"/>
                  <a:pt x="86034" y="38134"/>
                </a:cubicBezTo>
                <a:cubicBezTo>
                  <a:pt x="105084" y="34430"/>
                  <a:pt x="147418" y="70942"/>
                  <a:pt x="152709" y="69884"/>
                </a:cubicBezTo>
                <a:cubicBezTo>
                  <a:pt x="158000" y="68826"/>
                  <a:pt x="102967" y="37076"/>
                  <a:pt x="117784" y="31784"/>
                </a:cubicBezTo>
                <a:cubicBezTo>
                  <a:pt x="132601" y="26492"/>
                  <a:pt x="271772" y="16967"/>
                  <a:pt x="276534" y="159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7E7F6A74-7902-A279-DC1D-C2DF4AEC788E}"/>
              </a:ext>
            </a:extLst>
          </p:cNvPr>
          <p:cNvSpPr/>
          <p:nvPr/>
        </p:nvSpPr>
        <p:spPr>
          <a:xfrm>
            <a:off x="3120167" y="4321000"/>
            <a:ext cx="58100" cy="184815"/>
          </a:xfrm>
          <a:custGeom>
            <a:avLst/>
            <a:gdLst>
              <a:gd name="connsiteX0" fmla="*/ 58008 w 58100"/>
              <a:gd name="connsiteY0" fmla="*/ 175 h 184815"/>
              <a:gd name="connsiteX1" fmla="*/ 7208 w 58100"/>
              <a:gd name="connsiteY1" fmla="*/ 89075 h 184815"/>
              <a:gd name="connsiteX2" fmla="*/ 4033 w 58100"/>
              <a:gd name="connsiteY2" fmla="*/ 117650 h 184815"/>
              <a:gd name="connsiteX3" fmla="*/ 42133 w 58100"/>
              <a:gd name="connsiteY3" fmla="*/ 184325 h 184815"/>
              <a:gd name="connsiteX4" fmla="*/ 29433 w 58100"/>
              <a:gd name="connsiteY4" fmla="*/ 146225 h 184815"/>
              <a:gd name="connsiteX5" fmla="*/ 19908 w 58100"/>
              <a:gd name="connsiteY5" fmla="*/ 114475 h 184815"/>
              <a:gd name="connsiteX6" fmla="*/ 58008 w 58100"/>
              <a:gd name="connsiteY6" fmla="*/ 175 h 18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00" h="184815">
                <a:moveTo>
                  <a:pt x="58008" y="175"/>
                </a:moveTo>
                <a:cubicBezTo>
                  <a:pt x="55891" y="-4058"/>
                  <a:pt x="16204" y="69496"/>
                  <a:pt x="7208" y="89075"/>
                </a:cubicBezTo>
                <a:cubicBezTo>
                  <a:pt x="-1788" y="108654"/>
                  <a:pt x="-1788" y="101775"/>
                  <a:pt x="4033" y="117650"/>
                </a:cubicBezTo>
                <a:cubicBezTo>
                  <a:pt x="9854" y="133525"/>
                  <a:pt x="37900" y="179563"/>
                  <a:pt x="42133" y="184325"/>
                </a:cubicBezTo>
                <a:cubicBezTo>
                  <a:pt x="46366" y="189087"/>
                  <a:pt x="33137" y="157867"/>
                  <a:pt x="29433" y="146225"/>
                </a:cubicBezTo>
                <a:cubicBezTo>
                  <a:pt x="25729" y="134583"/>
                  <a:pt x="14616" y="132467"/>
                  <a:pt x="19908" y="114475"/>
                </a:cubicBezTo>
                <a:cubicBezTo>
                  <a:pt x="25200" y="96483"/>
                  <a:pt x="60125" y="4408"/>
                  <a:pt x="58008" y="1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3BF9DB8-3874-8BC2-3536-AA8617FB3CD1}"/>
              </a:ext>
            </a:extLst>
          </p:cNvPr>
          <p:cNvSpPr/>
          <p:nvPr/>
        </p:nvSpPr>
        <p:spPr>
          <a:xfrm>
            <a:off x="2739134" y="4273528"/>
            <a:ext cx="152278" cy="209925"/>
          </a:xfrm>
          <a:custGeom>
            <a:avLst/>
            <a:gdLst>
              <a:gd name="connsiteX0" fmla="*/ 891 w 152278"/>
              <a:gd name="connsiteY0" fmla="*/ 22 h 209925"/>
              <a:gd name="connsiteX1" fmla="*/ 26291 w 152278"/>
              <a:gd name="connsiteY1" fmla="*/ 104797 h 209925"/>
              <a:gd name="connsiteX2" fmla="*/ 42166 w 152278"/>
              <a:gd name="connsiteY2" fmla="*/ 130197 h 209925"/>
              <a:gd name="connsiteX3" fmla="*/ 80266 w 152278"/>
              <a:gd name="connsiteY3" fmla="*/ 142897 h 209925"/>
              <a:gd name="connsiteX4" fmla="*/ 150116 w 152278"/>
              <a:gd name="connsiteY4" fmla="*/ 209572 h 209925"/>
              <a:gd name="connsiteX5" fmla="*/ 131066 w 152278"/>
              <a:gd name="connsiteY5" fmla="*/ 168297 h 209925"/>
              <a:gd name="connsiteX6" fmla="*/ 96141 w 152278"/>
              <a:gd name="connsiteY6" fmla="*/ 146072 h 209925"/>
              <a:gd name="connsiteX7" fmla="*/ 67566 w 152278"/>
              <a:gd name="connsiteY7" fmla="*/ 136547 h 209925"/>
              <a:gd name="connsiteX8" fmla="*/ 61216 w 152278"/>
              <a:gd name="connsiteY8" fmla="*/ 114322 h 209925"/>
              <a:gd name="connsiteX9" fmla="*/ 891 w 152278"/>
              <a:gd name="connsiteY9" fmla="*/ 22 h 20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78" h="209925">
                <a:moveTo>
                  <a:pt x="891" y="22"/>
                </a:moveTo>
                <a:cubicBezTo>
                  <a:pt x="-4930" y="-1566"/>
                  <a:pt x="19412" y="83101"/>
                  <a:pt x="26291" y="104797"/>
                </a:cubicBezTo>
                <a:cubicBezTo>
                  <a:pt x="33170" y="126493"/>
                  <a:pt x="33170" y="123847"/>
                  <a:pt x="42166" y="130197"/>
                </a:cubicBezTo>
                <a:cubicBezTo>
                  <a:pt x="51162" y="136547"/>
                  <a:pt x="62274" y="129668"/>
                  <a:pt x="80266" y="142897"/>
                </a:cubicBezTo>
                <a:cubicBezTo>
                  <a:pt x="98258" y="156126"/>
                  <a:pt x="141649" y="205339"/>
                  <a:pt x="150116" y="209572"/>
                </a:cubicBezTo>
                <a:cubicBezTo>
                  <a:pt x="158583" y="213805"/>
                  <a:pt x="140062" y="178880"/>
                  <a:pt x="131066" y="168297"/>
                </a:cubicBezTo>
                <a:cubicBezTo>
                  <a:pt x="122070" y="157714"/>
                  <a:pt x="106724" y="151364"/>
                  <a:pt x="96141" y="146072"/>
                </a:cubicBezTo>
                <a:cubicBezTo>
                  <a:pt x="85558" y="140780"/>
                  <a:pt x="73387" y="141839"/>
                  <a:pt x="67566" y="136547"/>
                </a:cubicBezTo>
                <a:cubicBezTo>
                  <a:pt x="61745" y="131255"/>
                  <a:pt x="69683" y="130197"/>
                  <a:pt x="61216" y="114322"/>
                </a:cubicBezTo>
                <a:cubicBezTo>
                  <a:pt x="52749" y="98447"/>
                  <a:pt x="6712" y="1610"/>
                  <a:pt x="891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5203D87-CA15-F2A6-A738-3D8A90A88884}"/>
              </a:ext>
            </a:extLst>
          </p:cNvPr>
          <p:cNvSpPr/>
          <p:nvPr/>
        </p:nvSpPr>
        <p:spPr>
          <a:xfrm>
            <a:off x="2785793" y="4164949"/>
            <a:ext cx="65542" cy="302364"/>
          </a:xfrm>
          <a:custGeom>
            <a:avLst/>
            <a:gdLst>
              <a:gd name="connsiteX0" fmla="*/ 11382 w 65542"/>
              <a:gd name="connsiteY0" fmla="*/ 651 h 302364"/>
              <a:gd name="connsiteX1" fmla="*/ 14557 w 65542"/>
              <a:gd name="connsiteY1" fmla="*/ 127651 h 302364"/>
              <a:gd name="connsiteX2" fmla="*/ 33607 w 65542"/>
              <a:gd name="connsiteY2" fmla="*/ 235601 h 302364"/>
              <a:gd name="connsiteX3" fmla="*/ 52657 w 65542"/>
              <a:gd name="connsiteY3" fmla="*/ 254651 h 302364"/>
              <a:gd name="connsiteX4" fmla="*/ 65357 w 65542"/>
              <a:gd name="connsiteY4" fmla="*/ 302276 h 302364"/>
              <a:gd name="connsiteX5" fmla="*/ 43132 w 65542"/>
              <a:gd name="connsiteY5" fmla="*/ 264176 h 302364"/>
              <a:gd name="connsiteX6" fmla="*/ 1857 w 65542"/>
              <a:gd name="connsiteY6" fmla="*/ 184801 h 302364"/>
              <a:gd name="connsiteX7" fmla="*/ 11382 w 65542"/>
              <a:gd name="connsiteY7" fmla="*/ 651 h 30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42" h="302364">
                <a:moveTo>
                  <a:pt x="11382" y="651"/>
                </a:moveTo>
                <a:cubicBezTo>
                  <a:pt x="13499" y="-8874"/>
                  <a:pt x="10853" y="88493"/>
                  <a:pt x="14557" y="127651"/>
                </a:cubicBezTo>
                <a:cubicBezTo>
                  <a:pt x="18261" y="166809"/>
                  <a:pt x="27257" y="214434"/>
                  <a:pt x="33607" y="235601"/>
                </a:cubicBezTo>
                <a:cubicBezTo>
                  <a:pt x="39957" y="256768"/>
                  <a:pt x="47365" y="243539"/>
                  <a:pt x="52657" y="254651"/>
                </a:cubicBezTo>
                <a:cubicBezTo>
                  <a:pt x="57949" y="265764"/>
                  <a:pt x="66944" y="300689"/>
                  <a:pt x="65357" y="302276"/>
                </a:cubicBezTo>
                <a:cubicBezTo>
                  <a:pt x="63770" y="303863"/>
                  <a:pt x="53715" y="283755"/>
                  <a:pt x="43132" y="264176"/>
                </a:cubicBezTo>
                <a:cubicBezTo>
                  <a:pt x="32549" y="244597"/>
                  <a:pt x="8736" y="225018"/>
                  <a:pt x="1857" y="184801"/>
                </a:cubicBezTo>
                <a:cubicBezTo>
                  <a:pt x="-5022" y="144584"/>
                  <a:pt x="9265" y="10176"/>
                  <a:pt x="11382" y="6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E6E880B-3CD1-93C1-6A4F-E563221634AE}"/>
              </a:ext>
            </a:extLst>
          </p:cNvPr>
          <p:cNvSpPr/>
          <p:nvPr/>
        </p:nvSpPr>
        <p:spPr>
          <a:xfrm>
            <a:off x="2800165" y="4105270"/>
            <a:ext cx="338635" cy="248980"/>
          </a:xfrm>
          <a:custGeom>
            <a:avLst/>
            <a:gdLst>
              <a:gd name="connsiteX0" fmla="*/ 185 w 338635"/>
              <a:gd name="connsiteY0" fmla="*/ 31755 h 248980"/>
              <a:gd name="connsiteX1" fmla="*/ 101785 w 338635"/>
              <a:gd name="connsiteY1" fmla="*/ 34930 h 248980"/>
              <a:gd name="connsiteX2" fmla="*/ 219260 w 338635"/>
              <a:gd name="connsiteY2" fmla="*/ 123830 h 248980"/>
              <a:gd name="connsiteX3" fmla="*/ 225610 w 338635"/>
              <a:gd name="connsiteY3" fmla="*/ 111130 h 248980"/>
              <a:gd name="connsiteX4" fmla="*/ 336735 w 338635"/>
              <a:gd name="connsiteY4" fmla="*/ 247655 h 248980"/>
              <a:gd name="connsiteX5" fmla="*/ 298635 w 338635"/>
              <a:gd name="connsiteY5" fmla="*/ 184155 h 248980"/>
              <a:gd name="connsiteX6" fmla="*/ 260535 w 338635"/>
              <a:gd name="connsiteY6" fmla="*/ 120655 h 248980"/>
              <a:gd name="connsiteX7" fmla="*/ 190685 w 338635"/>
              <a:gd name="connsiteY7" fmla="*/ 60330 h 248980"/>
              <a:gd name="connsiteX8" fmla="*/ 98610 w 338635"/>
              <a:gd name="connsiteY8" fmla="*/ 5 h 248980"/>
              <a:gd name="connsiteX9" fmla="*/ 193860 w 338635"/>
              <a:gd name="connsiteY9" fmla="*/ 63505 h 248980"/>
              <a:gd name="connsiteX10" fmla="*/ 127185 w 338635"/>
              <a:gd name="connsiteY10" fmla="*/ 19055 h 248980"/>
              <a:gd name="connsiteX11" fmla="*/ 185 w 338635"/>
              <a:gd name="connsiteY11" fmla="*/ 31755 h 24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5" h="248980">
                <a:moveTo>
                  <a:pt x="185" y="31755"/>
                </a:moveTo>
                <a:cubicBezTo>
                  <a:pt x="-4048" y="34401"/>
                  <a:pt x="65273" y="19584"/>
                  <a:pt x="101785" y="34930"/>
                </a:cubicBezTo>
                <a:cubicBezTo>
                  <a:pt x="138297" y="50276"/>
                  <a:pt x="198623" y="111130"/>
                  <a:pt x="219260" y="123830"/>
                </a:cubicBezTo>
                <a:cubicBezTo>
                  <a:pt x="239897" y="136530"/>
                  <a:pt x="206031" y="90493"/>
                  <a:pt x="225610" y="111130"/>
                </a:cubicBezTo>
                <a:cubicBezTo>
                  <a:pt x="245189" y="131767"/>
                  <a:pt x="324564" y="235484"/>
                  <a:pt x="336735" y="247655"/>
                </a:cubicBezTo>
                <a:cubicBezTo>
                  <a:pt x="348906" y="259826"/>
                  <a:pt x="298635" y="184155"/>
                  <a:pt x="298635" y="184155"/>
                </a:cubicBezTo>
                <a:cubicBezTo>
                  <a:pt x="285935" y="162988"/>
                  <a:pt x="278527" y="141293"/>
                  <a:pt x="260535" y="120655"/>
                </a:cubicBezTo>
                <a:cubicBezTo>
                  <a:pt x="242543" y="100018"/>
                  <a:pt x="217673" y="80438"/>
                  <a:pt x="190685" y="60330"/>
                </a:cubicBezTo>
                <a:cubicBezTo>
                  <a:pt x="163698" y="40222"/>
                  <a:pt x="98081" y="-524"/>
                  <a:pt x="98610" y="5"/>
                </a:cubicBezTo>
                <a:cubicBezTo>
                  <a:pt x="99139" y="534"/>
                  <a:pt x="193860" y="63505"/>
                  <a:pt x="193860" y="63505"/>
                </a:cubicBezTo>
                <a:cubicBezTo>
                  <a:pt x="198622" y="66680"/>
                  <a:pt x="154702" y="26463"/>
                  <a:pt x="127185" y="19055"/>
                </a:cubicBezTo>
                <a:cubicBezTo>
                  <a:pt x="99668" y="11647"/>
                  <a:pt x="4418" y="29109"/>
                  <a:pt x="185" y="317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BA38C55-2082-E878-5FE8-728285215504}"/>
              </a:ext>
            </a:extLst>
          </p:cNvPr>
          <p:cNvSpPr/>
          <p:nvPr/>
        </p:nvSpPr>
        <p:spPr>
          <a:xfrm>
            <a:off x="3048034" y="4141293"/>
            <a:ext cx="135598" cy="201461"/>
          </a:xfrm>
          <a:custGeom>
            <a:avLst/>
            <a:gdLst>
              <a:gd name="connsiteX0" fmla="*/ 3141 w 135598"/>
              <a:gd name="connsiteY0" fmla="*/ 2082 h 201461"/>
              <a:gd name="connsiteX1" fmla="*/ 130141 w 135598"/>
              <a:gd name="connsiteY1" fmla="*/ 192582 h 201461"/>
              <a:gd name="connsiteX2" fmla="*/ 107916 w 135598"/>
              <a:gd name="connsiteY2" fmla="*/ 167182 h 201461"/>
              <a:gd name="connsiteX3" fmla="*/ 66641 w 135598"/>
              <a:gd name="connsiteY3" fmla="*/ 141782 h 201461"/>
              <a:gd name="connsiteX4" fmla="*/ 92041 w 135598"/>
              <a:gd name="connsiteY4" fmla="*/ 160832 h 201461"/>
              <a:gd name="connsiteX5" fmla="*/ 41241 w 135598"/>
              <a:gd name="connsiteY5" fmla="*/ 94157 h 201461"/>
              <a:gd name="connsiteX6" fmla="*/ 3141 w 135598"/>
              <a:gd name="connsiteY6" fmla="*/ 2082 h 20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98" h="201461">
                <a:moveTo>
                  <a:pt x="3141" y="2082"/>
                </a:moveTo>
                <a:cubicBezTo>
                  <a:pt x="17958" y="18486"/>
                  <a:pt x="112679" y="165065"/>
                  <a:pt x="130141" y="192582"/>
                </a:cubicBezTo>
                <a:cubicBezTo>
                  <a:pt x="147604" y="220099"/>
                  <a:pt x="118499" y="175649"/>
                  <a:pt x="107916" y="167182"/>
                </a:cubicBezTo>
                <a:cubicBezTo>
                  <a:pt x="97333" y="158715"/>
                  <a:pt x="69287" y="142840"/>
                  <a:pt x="66641" y="141782"/>
                </a:cubicBezTo>
                <a:cubicBezTo>
                  <a:pt x="63995" y="140724"/>
                  <a:pt x="96274" y="168769"/>
                  <a:pt x="92041" y="160832"/>
                </a:cubicBezTo>
                <a:cubicBezTo>
                  <a:pt x="87808" y="152895"/>
                  <a:pt x="52353" y="117440"/>
                  <a:pt x="41241" y="94157"/>
                </a:cubicBezTo>
                <a:cubicBezTo>
                  <a:pt x="30129" y="70874"/>
                  <a:pt x="-11676" y="-14322"/>
                  <a:pt x="3141" y="20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BDCD2D3-A2EB-BB79-7EFB-6FDAC3799921}"/>
              </a:ext>
            </a:extLst>
          </p:cNvPr>
          <p:cNvSpPr/>
          <p:nvPr/>
        </p:nvSpPr>
        <p:spPr>
          <a:xfrm>
            <a:off x="2780986" y="3816327"/>
            <a:ext cx="299819" cy="101628"/>
          </a:xfrm>
          <a:custGeom>
            <a:avLst/>
            <a:gdLst>
              <a:gd name="connsiteX0" fmla="*/ 298764 w 299819"/>
              <a:gd name="connsiteY0" fmla="*/ 23 h 101628"/>
              <a:gd name="connsiteX1" fmla="*/ 216214 w 299819"/>
              <a:gd name="connsiteY1" fmla="*/ 44473 h 101628"/>
              <a:gd name="connsiteX2" fmla="*/ 171764 w 299819"/>
              <a:gd name="connsiteY2" fmla="*/ 101623 h 101628"/>
              <a:gd name="connsiteX3" fmla="*/ 187639 w 299819"/>
              <a:gd name="connsiteY3" fmla="*/ 41298 h 101628"/>
              <a:gd name="connsiteX4" fmla="*/ 117789 w 299819"/>
              <a:gd name="connsiteY4" fmla="*/ 76223 h 101628"/>
              <a:gd name="connsiteX5" fmla="*/ 111439 w 299819"/>
              <a:gd name="connsiteY5" fmla="*/ 63523 h 101628"/>
              <a:gd name="connsiteX6" fmla="*/ 76514 w 299819"/>
              <a:gd name="connsiteY6" fmla="*/ 79398 h 101628"/>
              <a:gd name="connsiteX7" fmla="*/ 314 w 299819"/>
              <a:gd name="connsiteY7" fmla="*/ 92098 h 101628"/>
              <a:gd name="connsiteX8" fmla="*/ 108264 w 299819"/>
              <a:gd name="connsiteY8" fmla="*/ 57173 h 101628"/>
              <a:gd name="connsiteX9" fmla="*/ 152714 w 299819"/>
              <a:gd name="connsiteY9" fmla="*/ 38123 h 101628"/>
              <a:gd name="connsiteX10" fmla="*/ 298764 w 299819"/>
              <a:gd name="connsiteY10" fmla="*/ 23 h 10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9819" h="101628">
                <a:moveTo>
                  <a:pt x="298764" y="23"/>
                </a:moveTo>
                <a:cubicBezTo>
                  <a:pt x="309347" y="1081"/>
                  <a:pt x="237381" y="27540"/>
                  <a:pt x="216214" y="44473"/>
                </a:cubicBezTo>
                <a:cubicBezTo>
                  <a:pt x="195047" y="61406"/>
                  <a:pt x="176526" y="102152"/>
                  <a:pt x="171764" y="101623"/>
                </a:cubicBezTo>
                <a:cubicBezTo>
                  <a:pt x="167001" y="101094"/>
                  <a:pt x="196635" y="45531"/>
                  <a:pt x="187639" y="41298"/>
                </a:cubicBezTo>
                <a:cubicBezTo>
                  <a:pt x="178643" y="37065"/>
                  <a:pt x="130489" y="72519"/>
                  <a:pt x="117789" y="76223"/>
                </a:cubicBezTo>
                <a:cubicBezTo>
                  <a:pt x="105089" y="79927"/>
                  <a:pt x="118318" y="62994"/>
                  <a:pt x="111439" y="63523"/>
                </a:cubicBezTo>
                <a:cubicBezTo>
                  <a:pt x="104560" y="64052"/>
                  <a:pt x="95035" y="74635"/>
                  <a:pt x="76514" y="79398"/>
                </a:cubicBezTo>
                <a:cubicBezTo>
                  <a:pt x="57993" y="84161"/>
                  <a:pt x="-4978" y="95802"/>
                  <a:pt x="314" y="92098"/>
                </a:cubicBezTo>
                <a:cubicBezTo>
                  <a:pt x="5606" y="88394"/>
                  <a:pt x="82864" y="66169"/>
                  <a:pt x="108264" y="57173"/>
                </a:cubicBezTo>
                <a:cubicBezTo>
                  <a:pt x="133664" y="48177"/>
                  <a:pt x="125197" y="41827"/>
                  <a:pt x="152714" y="38123"/>
                </a:cubicBezTo>
                <a:cubicBezTo>
                  <a:pt x="180231" y="34419"/>
                  <a:pt x="288181" y="-1035"/>
                  <a:pt x="298764" y="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27E3363-723C-47F1-B11A-0ED4A4CBE5D9}"/>
              </a:ext>
            </a:extLst>
          </p:cNvPr>
          <p:cNvSpPr/>
          <p:nvPr/>
        </p:nvSpPr>
        <p:spPr>
          <a:xfrm>
            <a:off x="2857500" y="3791611"/>
            <a:ext cx="235187" cy="85293"/>
          </a:xfrm>
          <a:custGeom>
            <a:avLst/>
            <a:gdLst>
              <a:gd name="connsiteX0" fmla="*/ 0 w 235187"/>
              <a:gd name="connsiteY0" fmla="*/ 85064 h 85293"/>
              <a:gd name="connsiteX1" fmla="*/ 92075 w 235187"/>
              <a:gd name="connsiteY1" fmla="*/ 50139 h 85293"/>
              <a:gd name="connsiteX2" fmla="*/ 28575 w 235187"/>
              <a:gd name="connsiteY2" fmla="*/ 40614 h 85293"/>
              <a:gd name="connsiteX3" fmla="*/ 174625 w 235187"/>
              <a:gd name="connsiteY3" fmla="*/ 12039 h 85293"/>
              <a:gd name="connsiteX4" fmla="*/ 234950 w 235187"/>
              <a:gd name="connsiteY4" fmla="*/ 2514 h 85293"/>
              <a:gd name="connsiteX5" fmla="*/ 155575 w 235187"/>
              <a:gd name="connsiteY5" fmla="*/ 2514 h 85293"/>
              <a:gd name="connsiteX6" fmla="*/ 92075 w 235187"/>
              <a:gd name="connsiteY6" fmla="*/ 31089 h 85293"/>
              <a:gd name="connsiteX7" fmla="*/ 0 w 235187"/>
              <a:gd name="connsiteY7" fmla="*/ 85064 h 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87" h="85293">
                <a:moveTo>
                  <a:pt x="0" y="85064"/>
                </a:moveTo>
                <a:cubicBezTo>
                  <a:pt x="0" y="88239"/>
                  <a:pt x="87313" y="57547"/>
                  <a:pt x="92075" y="50139"/>
                </a:cubicBezTo>
                <a:cubicBezTo>
                  <a:pt x="96838" y="42731"/>
                  <a:pt x="14817" y="46964"/>
                  <a:pt x="28575" y="40614"/>
                </a:cubicBezTo>
                <a:cubicBezTo>
                  <a:pt x="42333" y="34264"/>
                  <a:pt x="140229" y="18389"/>
                  <a:pt x="174625" y="12039"/>
                </a:cubicBezTo>
                <a:cubicBezTo>
                  <a:pt x="209021" y="5689"/>
                  <a:pt x="238125" y="4101"/>
                  <a:pt x="234950" y="2514"/>
                </a:cubicBezTo>
                <a:cubicBezTo>
                  <a:pt x="231775" y="927"/>
                  <a:pt x="179387" y="-2248"/>
                  <a:pt x="155575" y="2514"/>
                </a:cubicBezTo>
                <a:cubicBezTo>
                  <a:pt x="131763" y="7276"/>
                  <a:pt x="115888" y="18389"/>
                  <a:pt x="92075" y="31089"/>
                </a:cubicBezTo>
                <a:cubicBezTo>
                  <a:pt x="68263" y="43789"/>
                  <a:pt x="0" y="81889"/>
                  <a:pt x="0" y="850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CCE95B9-EDFD-C3F6-A1AF-86D0F5784601}"/>
              </a:ext>
            </a:extLst>
          </p:cNvPr>
          <p:cNvSpPr/>
          <p:nvPr/>
        </p:nvSpPr>
        <p:spPr>
          <a:xfrm>
            <a:off x="3233182" y="4205316"/>
            <a:ext cx="158400" cy="364470"/>
          </a:xfrm>
          <a:custGeom>
            <a:avLst/>
            <a:gdLst>
              <a:gd name="connsiteX0" fmla="*/ 157718 w 158400"/>
              <a:gd name="connsiteY0" fmla="*/ 1559 h 364470"/>
              <a:gd name="connsiteX1" fmla="*/ 5318 w 158400"/>
              <a:gd name="connsiteY1" fmla="*/ 357159 h 364470"/>
              <a:gd name="connsiteX2" fmla="*/ 40243 w 158400"/>
              <a:gd name="connsiteY2" fmla="*/ 226984 h 364470"/>
              <a:gd name="connsiteX3" fmla="*/ 94218 w 158400"/>
              <a:gd name="connsiteY3" fmla="*/ 52359 h 364470"/>
              <a:gd name="connsiteX4" fmla="*/ 59293 w 158400"/>
              <a:gd name="connsiteY4" fmla="*/ 214284 h 364470"/>
              <a:gd name="connsiteX5" fmla="*/ 81518 w 158400"/>
              <a:gd name="connsiteY5" fmla="*/ 141259 h 364470"/>
              <a:gd name="connsiteX6" fmla="*/ 62468 w 158400"/>
              <a:gd name="connsiteY6" fmla="*/ 223809 h 364470"/>
              <a:gd name="connsiteX7" fmla="*/ 157718 w 158400"/>
              <a:gd name="connsiteY7" fmla="*/ 1559 h 3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00" h="364470">
                <a:moveTo>
                  <a:pt x="157718" y="1559"/>
                </a:moveTo>
                <a:cubicBezTo>
                  <a:pt x="148193" y="23784"/>
                  <a:pt x="24897" y="319588"/>
                  <a:pt x="5318" y="357159"/>
                </a:cubicBezTo>
                <a:cubicBezTo>
                  <a:pt x="-14261" y="394730"/>
                  <a:pt x="25426" y="277784"/>
                  <a:pt x="40243" y="226984"/>
                </a:cubicBezTo>
                <a:cubicBezTo>
                  <a:pt x="55060" y="176184"/>
                  <a:pt x="91043" y="54476"/>
                  <a:pt x="94218" y="52359"/>
                </a:cubicBezTo>
                <a:cubicBezTo>
                  <a:pt x="97393" y="50242"/>
                  <a:pt x="61410" y="199467"/>
                  <a:pt x="59293" y="214284"/>
                </a:cubicBezTo>
                <a:cubicBezTo>
                  <a:pt x="57176" y="229101"/>
                  <a:pt x="80989" y="139672"/>
                  <a:pt x="81518" y="141259"/>
                </a:cubicBezTo>
                <a:cubicBezTo>
                  <a:pt x="82047" y="142846"/>
                  <a:pt x="50826" y="246034"/>
                  <a:pt x="62468" y="223809"/>
                </a:cubicBezTo>
                <a:cubicBezTo>
                  <a:pt x="74110" y="201584"/>
                  <a:pt x="167243" y="-20666"/>
                  <a:pt x="157718" y="155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9154642-36C1-F94F-B595-7E74A07D79D0}"/>
              </a:ext>
            </a:extLst>
          </p:cNvPr>
          <p:cNvSpPr/>
          <p:nvPr/>
        </p:nvSpPr>
        <p:spPr>
          <a:xfrm>
            <a:off x="3223490" y="4200420"/>
            <a:ext cx="216197" cy="385448"/>
          </a:xfrm>
          <a:custGeom>
            <a:avLst/>
            <a:gdLst>
              <a:gd name="connsiteX0" fmla="*/ 215035 w 216197"/>
              <a:gd name="connsiteY0" fmla="*/ 3280 h 385448"/>
              <a:gd name="connsiteX1" fmla="*/ 56285 w 216197"/>
              <a:gd name="connsiteY1" fmla="*/ 238230 h 385448"/>
              <a:gd name="connsiteX2" fmla="*/ 2310 w 216197"/>
              <a:gd name="connsiteY2" fmla="*/ 381105 h 385448"/>
              <a:gd name="connsiteX3" fmla="*/ 21360 w 216197"/>
              <a:gd name="connsiteY3" fmla="*/ 327130 h 385448"/>
              <a:gd name="connsiteX4" fmla="*/ 122960 w 216197"/>
              <a:gd name="connsiteY4" fmla="*/ 114405 h 385448"/>
              <a:gd name="connsiteX5" fmla="*/ 215035 w 216197"/>
              <a:gd name="connsiteY5" fmla="*/ 3280 h 38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97" h="385448">
                <a:moveTo>
                  <a:pt x="215035" y="3280"/>
                </a:moveTo>
                <a:cubicBezTo>
                  <a:pt x="203923" y="23917"/>
                  <a:pt x="91739" y="175259"/>
                  <a:pt x="56285" y="238230"/>
                </a:cubicBezTo>
                <a:cubicBezTo>
                  <a:pt x="20831" y="301201"/>
                  <a:pt x="8131" y="366288"/>
                  <a:pt x="2310" y="381105"/>
                </a:cubicBezTo>
                <a:cubicBezTo>
                  <a:pt x="-3511" y="395922"/>
                  <a:pt x="1252" y="371580"/>
                  <a:pt x="21360" y="327130"/>
                </a:cubicBezTo>
                <a:cubicBezTo>
                  <a:pt x="41468" y="282680"/>
                  <a:pt x="91210" y="164676"/>
                  <a:pt x="122960" y="114405"/>
                </a:cubicBezTo>
                <a:cubicBezTo>
                  <a:pt x="154710" y="64134"/>
                  <a:pt x="226147" y="-17357"/>
                  <a:pt x="215035" y="32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EC0466E-A2A9-10E7-63AD-B8A757D38F29}"/>
              </a:ext>
            </a:extLst>
          </p:cNvPr>
          <p:cNvSpPr/>
          <p:nvPr/>
        </p:nvSpPr>
        <p:spPr>
          <a:xfrm>
            <a:off x="3002430" y="4648174"/>
            <a:ext cx="210684" cy="313370"/>
          </a:xfrm>
          <a:custGeom>
            <a:avLst/>
            <a:gdLst>
              <a:gd name="connsiteX0" fmla="*/ 210670 w 210684"/>
              <a:gd name="connsiteY0" fmla="*/ 26 h 313370"/>
              <a:gd name="connsiteX1" fmla="*/ 48745 w 210684"/>
              <a:gd name="connsiteY1" fmla="*/ 177826 h 313370"/>
              <a:gd name="connsiteX2" fmla="*/ 1120 w 210684"/>
              <a:gd name="connsiteY2" fmla="*/ 311176 h 313370"/>
              <a:gd name="connsiteX3" fmla="*/ 16995 w 210684"/>
              <a:gd name="connsiteY3" fmla="*/ 254026 h 313370"/>
              <a:gd name="connsiteX4" fmla="*/ 39220 w 210684"/>
              <a:gd name="connsiteY4" fmla="*/ 165126 h 313370"/>
              <a:gd name="connsiteX5" fmla="*/ 210670 w 210684"/>
              <a:gd name="connsiteY5" fmla="*/ 26 h 31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84" h="313370">
                <a:moveTo>
                  <a:pt x="210670" y="26"/>
                </a:moveTo>
                <a:cubicBezTo>
                  <a:pt x="212258" y="2143"/>
                  <a:pt x="83670" y="125968"/>
                  <a:pt x="48745" y="177826"/>
                </a:cubicBezTo>
                <a:cubicBezTo>
                  <a:pt x="13820" y="229684"/>
                  <a:pt x="6412" y="298476"/>
                  <a:pt x="1120" y="311176"/>
                </a:cubicBezTo>
                <a:cubicBezTo>
                  <a:pt x="-4172" y="323876"/>
                  <a:pt x="10645" y="278368"/>
                  <a:pt x="16995" y="254026"/>
                </a:cubicBezTo>
                <a:cubicBezTo>
                  <a:pt x="23345" y="229684"/>
                  <a:pt x="8528" y="205343"/>
                  <a:pt x="39220" y="165126"/>
                </a:cubicBezTo>
                <a:cubicBezTo>
                  <a:pt x="69912" y="124909"/>
                  <a:pt x="209082" y="-2091"/>
                  <a:pt x="210670" y="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1EC2292-B987-6651-DEF0-9B070B979CAB}"/>
              </a:ext>
            </a:extLst>
          </p:cNvPr>
          <p:cNvSpPr/>
          <p:nvPr/>
        </p:nvSpPr>
        <p:spPr>
          <a:xfrm>
            <a:off x="3019813" y="4609006"/>
            <a:ext cx="174649" cy="218477"/>
          </a:xfrm>
          <a:custGeom>
            <a:avLst/>
            <a:gdLst>
              <a:gd name="connsiteX0" fmla="*/ 174237 w 174649"/>
              <a:gd name="connsiteY0" fmla="*/ 1094 h 218477"/>
              <a:gd name="connsiteX1" fmla="*/ 25012 w 174649"/>
              <a:gd name="connsiteY1" fmla="*/ 137619 h 218477"/>
              <a:gd name="connsiteX2" fmla="*/ 2787 w 174649"/>
              <a:gd name="connsiteY2" fmla="*/ 216994 h 218477"/>
              <a:gd name="connsiteX3" fmla="*/ 5962 w 174649"/>
              <a:gd name="connsiteY3" fmla="*/ 182069 h 218477"/>
              <a:gd name="connsiteX4" fmla="*/ 53587 w 174649"/>
              <a:gd name="connsiteY4" fmla="*/ 93169 h 218477"/>
              <a:gd name="connsiteX5" fmla="*/ 69462 w 174649"/>
              <a:gd name="connsiteY5" fmla="*/ 74119 h 218477"/>
              <a:gd name="connsiteX6" fmla="*/ 174237 w 174649"/>
              <a:gd name="connsiteY6" fmla="*/ 1094 h 21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49" h="218477">
                <a:moveTo>
                  <a:pt x="174237" y="1094"/>
                </a:moveTo>
                <a:cubicBezTo>
                  <a:pt x="166829" y="11677"/>
                  <a:pt x="53587" y="101636"/>
                  <a:pt x="25012" y="137619"/>
                </a:cubicBezTo>
                <a:cubicBezTo>
                  <a:pt x="-3563" y="173602"/>
                  <a:pt x="5962" y="209586"/>
                  <a:pt x="2787" y="216994"/>
                </a:cubicBezTo>
                <a:cubicBezTo>
                  <a:pt x="-388" y="224402"/>
                  <a:pt x="-2505" y="202707"/>
                  <a:pt x="5962" y="182069"/>
                </a:cubicBezTo>
                <a:cubicBezTo>
                  <a:pt x="14429" y="161431"/>
                  <a:pt x="43004" y="111161"/>
                  <a:pt x="53587" y="93169"/>
                </a:cubicBezTo>
                <a:cubicBezTo>
                  <a:pt x="64170" y="75177"/>
                  <a:pt x="52000" y="88406"/>
                  <a:pt x="69462" y="74119"/>
                </a:cubicBezTo>
                <a:cubicBezTo>
                  <a:pt x="86924" y="59832"/>
                  <a:pt x="181645" y="-9489"/>
                  <a:pt x="174237" y="10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ED627E0-1C9D-A603-9BF8-D19C29C70CAF}"/>
              </a:ext>
            </a:extLst>
          </p:cNvPr>
          <p:cNvSpPr/>
          <p:nvPr/>
        </p:nvSpPr>
        <p:spPr>
          <a:xfrm>
            <a:off x="3322549" y="4213036"/>
            <a:ext cx="168020" cy="448007"/>
          </a:xfrm>
          <a:custGeom>
            <a:avLst/>
            <a:gdLst>
              <a:gd name="connsiteX0" fmla="*/ 166776 w 168020"/>
              <a:gd name="connsiteY0" fmla="*/ 189 h 448007"/>
              <a:gd name="connsiteX1" fmla="*/ 141376 w 168020"/>
              <a:gd name="connsiteY1" fmla="*/ 95439 h 448007"/>
              <a:gd name="connsiteX2" fmla="*/ 55651 w 168020"/>
              <a:gd name="connsiteY2" fmla="*/ 190689 h 448007"/>
              <a:gd name="connsiteX3" fmla="*/ 90576 w 168020"/>
              <a:gd name="connsiteY3" fmla="*/ 165289 h 448007"/>
              <a:gd name="connsiteX4" fmla="*/ 30251 w 168020"/>
              <a:gd name="connsiteY4" fmla="*/ 257364 h 448007"/>
              <a:gd name="connsiteX5" fmla="*/ 1676 w 168020"/>
              <a:gd name="connsiteY5" fmla="*/ 311339 h 448007"/>
              <a:gd name="connsiteX6" fmla="*/ 20726 w 168020"/>
              <a:gd name="connsiteY6" fmla="*/ 295464 h 448007"/>
              <a:gd name="connsiteX7" fmla="*/ 1676 w 168020"/>
              <a:gd name="connsiteY7" fmla="*/ 390714 h 448007"/>
              <a:gd name="connsiteX8" fmla="*/ 1676 w 168020"/>
              <a:gd name="connsiteY8" fmla="*/ 447864 h 448007"/>
              <a:gd name="connsiteX9" fmla="*/ 8026 w 168020"/>
              <a:gd name="connsiteY9" fmla="*/ 374839 h 448007"/>
              <a:gd name="connsiteX10" fmla="*/ 39776 w 168020"/>
              <a:gd name="connsiteY10" fmla="*/ 203389 h 448007"/>
              <a:gd name="connsiteX11" fmla="*/ 33426 w 168020"/>
              <a:gd name="connsiteY11" fmla="*/ 266889 h 448007"/>
              <a:gd name="connsiteX12" fmla="*/ 109626 w 168020"/>
              <a:gd name="connsiteY12" fmla="*/ 120839 h 448007"/>
              <a:gd name="connsiteX13" fmla="*/ 166776 w 168020"/>
              <a:gd name="connsiteY13" fmla="*/ 189 h 4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020" h="448007">
                <a:moveTo>
                  <a:pt x="166776" y="189"/>
                </a:moveTo>
                <a:cubicBezTo>
                  <a:pt x="172068" y="-4044"/>
                  <a:pt x="159897" y="63689"/>
                  <a:pt x="141376" y="95439"/>
                </a:cubicBezTo>
                <a:cubicBezTo>
                  <a:pt x="122855" y="127189"/>
                  <a:pt x="64118" y="179047"/>
                  <a:pt x="55651" y="190689"/>
                </a:cubicBezTo>
                <a:cubicBezTo>
                  <a:pt x="47184" y="202331"/>
                  <a:pt x="94809" y="154177"/>
                  <a:pt x="90576" y="165289"/>
                </a:cubicBezTo>
                <a:cubicBezTo>
                  <a:pt x="86343" y="176402"/>
                  <a:pt x="45068" y="233022"/>
                  <a:pt x="30251" y="257364"/>
                </a:cubicBezTo>
                <a:cubicBezTo>
                  <a:pt x="15434" y="281706"/>
                  <a:pt x="3263" y="304989"/>
                  <a:pt x="1676" y="311339"/>
                </a:cubicBezTo>
                <a:cubicBezTo>
                  <a:pt x="88" y="317689"/>
                  <a:pt x="20726" y="282235"/>
                  <a:pt x="20726" y="295464"/>
                </a:cubicBezTo>
                <a:cubicBezTo>
                  <a:pt x="20726" y="308693"/>
                  <a:pt x="4851" y="365314"/>
                  <a:pt x="1676" y="390714"/>
                </a:cubicBezTo>
                <a:cubicBezTo>
                  <a:pt x="-1499" y="416114"/>
                  <a:pt x="618" y="450510"/>
                  <a:pt x="1676" y="447864"/>
                </a:cubicBezTo>
                <a:cubicBezTo>
                  <a:pt x="2734" y="445218"/>
                  <a:pt x="1676" y="415585"/>
                  <a:pt x="8026" y="374839"/>
                </a:cubicBezTo>
                <a:cubicBezTo>
                  <a:pt x="14376" y="334093"/>
                  <a:pt x="35543" y="221381"/>
                  <a:pt x="39776" y="203389"/>
                </a:cubicBezTo>
                <a:cubicBezTo>
                  <a:pt x="44009" y="185397"/>
                  <a:pt x="21784" y="280647"/>
                  <a:pt x="33426" y="266889"/>
                </a:cubicBezTo>
                <a:cubicBezTo>
                  <a:pt x="45068" y="253131"/>
                  <a:pt x="90047" y="157881"/>
                  <a:pt x="109626" y="120839"/>
                </a:cubicBezTo>
                <a:cubicBezTo>
                  <a:pt x="129205" y="83797"/>
                  <a:pt x="161484" y="4422"/>
                  <a:pt x="166776" y="1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F4B4E5A-1957-97A8-30CE-BB8166A1B17B}"/>
              </a:ext>
            </a:extLst>
          </p:cNvPr>
          <p:cNvSpPr/>
          <p:nvPr/>
        </p:nvSpPr>
        <p:spPr>
          <a:xfrm>
            <a:off x="2914488" y="4852607"/>
            <a:ext cx="95566" cy="186235"/>
          </a:xfrm>
          <a:custGeom>
            <a:avLst/>
            <a:gdLst>
              <a:gd name="connsiteX0" fmla="*/ 95412 w 95566"/>
              <a:gd name="connsiteY0" fmla="*/ 1968 h 186235"/>
              <a:gd name="connsiteX1" fmla="*/ 19212 w 95566"/>
              <a:gd name="connsiteY1" fmla="*/ 125793 h 186235"/>
              <a:gd name="connsiteX2" fmla="*/ 162 w 95566"/>
              <a:gd name="connsiteY2" fmla="*/ 186118 h 186235"/>
              <a:gd name="connsiteX3" fmla="*/ 9687 w 95566"/>
              <a:gd name="connsiteY3" fmla="*/ 138493 h 186235"/>
              <a:gd name="connsiteX4" fmla="*/ 3337 w 95566"/>
              <a:gd name="connsiteY4" fmla="*/ 49593 h 186235"/>
              <a:gd name="connsiteX5" fmla="*/ 9687 w 95566"/>
              <a:gd name="connsiteY5" fmla="*/ 94043 h 186235"/>
              <a:gd name="connsiteX6" fmla="*/ 38262 w 95566"/>
              <a:gd name="connsiteY6" fmla="*/ 52768 h 186235"/>
              <a:gd name="connsiteX7" fmla="*/ 95412 w 95566"/>
              <a:gd name="connsiteY7" fmla="*/ 1968 h 18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66" h="186235">
                <a:moveTo>
                  <a:pt x="95412" y="1968"/>
                </a:moveTo>
                <a:cubicBezTo>
                  <a:pt x="92237" y="14139"/>
                  <a:pt x="35087" y="95101"/>
                  <a:pt x="19212" y="125793"/>
                </a:cubicBezTo>
                <a:cubicBezTo>
                  <a:pt x="3337" y="156485"/>
                  <a:pt x="1750" y="184001"/>
                  <a:pt x="162" y="186118"/>
                </a:cubicBezTo>
                <a:cubicBezTo>
                  <a:pt x="-1426" y="188235"/>
                  <a:pt x="9158" y="161247"/>
                  <a:pt x="9687" y="138493"/>
                </a:cubicBezTo>
                <a:cubicBezTo>
                  <a:pt x="10216" y="115739"/>
                  <a:pt x="3337" y="57001"/>
                  <a:pt x="3337" y="49593"/>
                </a:cubicBezTo>
                <a:cubicBezTo>
                  <a:pt x="3337" y="42185"/>
                  <a:pt x="3866" y="93514"/>
                  <a:pt x="9687" y="94043"/>
                </a:cubicBezTo>
                <a:cubicBezTo>
                  <a:pt x="15508" y="94572"/>
                  <a:pt x="24504" y="68114"/>
                  <a:pt x="38262" y="52768"/>
                </a:cubicBezTo>
                <a:cubicBezTo>
                  <a:pt x="52020" y="37422"/>
                  <a:pt x="98587" y="-10203"/>
                  <a:pt x="95412" y="1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DA01172-6E17-D97B-9F0D-3485212B5E9F}"/>
              </a:ext>
            </a:extLst>
          </p:cNvPr>
          <p:cNvSpPr/>
          <p:nvPr/>
        </p:nvSpPr>
        <p:spPr>
          <a:xfrm>
            <a:off x="3079738" y="4813300"/>
            <a:ext cx="22364" cy="189951"/>
          </a:xfrm>
          <a:custGeom>
            <a:avLst/>
            <a:gdLst>
              <a:gd name="connsiteX0" fmla="*/ 22237 w 22364"/>
              <a:gd name="connsiteY0" fmla="*/ 0 h 189951"/>
              <a:gd name="connsiteX1" fmla="*/ 9537 w 22364"/>
              <a:gd name="connsiteY1" fmla="*/ 95250 h 189951"/>
              <a:gd name="connsiteX2" fmla="*/ 19062 w 22364"/>
              <a:gd name="connsiteY2" fmla="*/ 187325 h 189951"/>
              <a:gd name="connsiteX3" fmla="*/ 19062 w 22364"/>
              <a:gd name="connsiteY3" fmla="*/ 158750 h 189951"/>
              <a:gd name="connsiteX4" fmla="*/ 12 w 22364"/>
              <a:gd name="connsiteY4" fmla="*/ 95250 h 189951"/>
              <a:gd name="connsiteX5" fmla="*/ 22237 w 22364"/>
              <a:gd name="connsiteY5" fmla="*/ 0 h 18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4" h="189951">
                <a:moveTo>
                  <a:pt x="22237" y="0"/>
                </a:moveTo>
                <a:cubicBezTo>
                  <a:pt x="23824" y="0"/>
                  <a:pt x="10066" y="64029"/>
                  <a:pt x="9537" y="95250"/>
                </a:cubicBezTo>
                <a:cubicBezTo>
                  <a:pt x="9008" y="126471"/>
                  <a:pt x="17474" y="176742"/>
                  <a:pt x="19062" y="187325"/>
                </a:cubicBezTo>
                <a:cubicBezTo>
                  <a:pt x="20649" y="197908"/>
                  <a:pt x="22237" y="174096"/>
                  <a:pt x="19062" y="158750"/>
                </a:cubicBezTo>
                <a:cubicBezTo>
                  <a:pt x="15887" y="143404"/>
                  <a:pt x="-517" y="118004"/>
                  <a:pt x="12" y="95250"/>
                </a:cubicBezTo>
                <a:cubicBezTo>
                  <a:pt x="541" y="72496"/>
                  <a:pt x="20650" y="0"/>
                  <a:pt x="222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58BD42B-6470-C520-3FC0-382CA5A259D5}"/>
              </a:ext>
            </a:extLst>
          </p:cNvPr>
          <p:cNvSpPr/>
          <p:nvPr/>
        </p:nvSpPr>
        <p:spPr>
          <a:xfrm>
            <a:off x="2873320" y="4977907"/>
            <a:ext cx="32101" cy="189380"/>
          </a:xfrm>
          <a:custGeom>
            <a:avLst/>
            <a:gdLst>
              <a:gd name="connsiteX0" fmla="*/ 31805 w 32101"/>
              <a:gd name="connsiteY0" fmla="*/ 493 h 189380"/>
              <a:gd name="connsiteX1" fmla="*/ 15930 w 32101"/>
              <a:gd name="connsiteY1" fmla="*/ 79868 h 189380"/>
              <a:gd name="connsiteX2" fmla="*/ 15930 w 32101"/>
              <a:gd name="connsiteY2" fmla="*/ 184643 h 189380"/>
              <a:gd name="connsiteX3" fmla="*/ 15930 w 32101"/>
              <a:gd name="connsiteY3" fmla="*/ 159243 h 189380"/>
              <a:gd name="connsiteX4" fmla="*/ 55 w 32101"/>
              <a:gd name="connsiteY4" fmla="*/ 51293 h 189380"/>
              <a:gd name="connsiteX5" fmla="*/ 31805 w 32101"/>
              <a:gd name="connsiteY5" fmla="*/ 493 h 1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01" h="189380">
                <a:moveTo>
                  <a:pt x="31805" y="493"/>
                </a:moveTo>
                <a:cubicBezTo>
                  <a:pt x="34451" y="5255"/>
                  <a:pt x="18576" y="49176"/>
                  <a:pt x="15930" y="79868"/>
                </a:cubicBezTo>
                <a:cubicBezTo>
                  <a:pt x="13284" y="110560"/>
                  <a:pt x="15930" y="184643"/>
                  <a:pt x="15930" y="184643"/>
                </a:cubicBezTo>
                <a:cubicBezTo>
                  <a:pt x="15930" y="197872"/>
                  <a:pt x="18576" y="181468"/>
                  <a:pt x="15930" y="159243"/>
                </a:cubicBezTo>
                <a:cubicBezTo>
                  <a:pt x="13284" y="137018"/>
                  <a:pt x="-1003" y="76164"/>
                  <a:pt x="55" y="51293"/>
                </a:cubicBezTo>
                <a:cubicBezTo>
                  <a:pt x="1113" y="26422"/>
                  <a:pt x="29159" y="-4269"/>
                  <a:pt x="31805" y="4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6A46C60-E92E-3175-F4CF-3CEA98ED09A1}"/>
              </a:ext>
            </a:extLst>
          </p:cNvPr>
          <p:cNvSpPr/>
          <p:nvPr/>
        </p:nvSpPr>
        <p:spPr>
          <a:xfrm>
            <a:off x="2966974" y="5064104"/>
            <a:ext cx="62270" cy="248145"/>
          </a:xfrm>
          <a:custGeom>
            <a:avLst/>
            <a:gdLst>
              <a:gd name="connsiteX0" fmla="*/ 20701 w 62270"/>
              <a:gd name="connsiteY0" fmla="*/ 21 h 248145"/>
              <a:gd name="connsiteX1" fmla="*/ 1651 w 62270"/>
              <a:gd name="connsiteY1" fmla="*/ 63521 h 248145"/>
              <a:gd name="connsiteX2" fmla="*/ 42926 w 62270"/>
              <a:gd name="connsiteY2" fmla="*/ 158771 h 248145"/>
              <a:gd name="connsiteX3" fmla="*/ 1651 w 62270"/>
              <a:gd name="connsiteY3" fmla="*/ 123846 h 248145"/>
              <a:gd name="connsiteX4" fmla="*/ 61976 w 62270"/>
              <a:gd name="connsiteY4" fmla="*/ 247671 h 248145"/>
              <a:gd name="connsiteX5" fmla="*/ 23876 w 62270"/>
              <a:gd name="connsiteY5" fmla="*/ 165121 h 248145"/>
              <a:gd name="connsiteX6" fmla="*/ 4826 w 62270"/>
              <a:gd name="connsiteY6" fmla="*/ 130196 h 248145"/>
              <a:gd name="connsiteX7" fmla="*/ 1651 w 62270"/>
              <a:gd name="connsiteY7" fmla="*/ 69871 h 248145"/>
              <a:gd name="connsiteX8" fmla="*/ 20701 w 62270"/>
              <a:gd name="connsiteY8" fmla="*/ 21 h 2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0" h="248145">
                <a:moveTo>
                  <a:pt x="20701" y="21"/>
                </a:moveTo>
                <a:cubicBezTo>
                  <a:pt x="20701" y="-1037"/>
                  <a:pt x="-2053" y="37063"/>
                  <a:pt x="1651" y="63521"/>
                </a:cubicBezTo>
                <a:cubicBezTo>
                  <a:pt x="5355" y="89979"/>
                  <a:pt x="42926" y="148717"/>
                  <a:pt x="42926" y="158771"/>
                </a:cubicBezTo>
                <a:cubicBezTo>
                  <a:pt x="42926" y="168825"/>
                  <a:pt x="-1524" y="109029"/>
                  <a:pt x="1651" y="123846"/>
                </a:cubicBezTo>
                <a:cubicBezTo>
                  <a:pt x="4826" y="138663"/>
                  <a:pt x="58272" y="240792"/>
                  <a:pt x="61976" y="247671"/>
                </a:cubicBezTo>
                <a:cubicBezTo>
                  <a:pt x="65680" y="254550"/>
                  <a:pt x="33401" y="184700"/>
                  <a:pt x="23876" y="165121"/>
                </a:cubicBezTo>
                <a:cubicBezTo>
                  <a:pt x="14351" y="145542"/>
                  <a:pt x="8530" y="146071"/>
                  <a:pt x="4826" y="130196"/>
                </a:cubicBezTo>
                <a:cubicBezTo>
                  <a:pt x="1122" y="114321"/>
                  <a:pt x="-2053" y="91038"/>
                  <a:pt x="1651" y="69871"/>
                </a:cubicBezTo>
                <a:cubicBezTo>
                  <a:pt x="5355" y="48704"/>
                  <a:pt x="20701" y="1079"/>
                  <a:pt x="20701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71A77C7-4AEB-B074-410D-8AAA89A4B25C}"/>
              </a:ext>
            </a:extLst>
          </p:cNvPr>
          <p:cNvSpPr/>
          <p:nvPr/>
        </p:nvSpPr>
        <p:spPr>
          <a:xfrm>
            <a:off x="2910026" y="5025852"/>
            <a:ext cx="94584" cy="303870"/>
          </a:xfrm>
          <a:custGeom>
            <a:avLst/>
            <a:gdLst>
              <a:gd name="connsiteX0" fmla="*/ 52249 w 94584"/>
              <a:gd name="connsiteY0" fmla="*/ 173 h 303870"/>
              <a:gd name="connsiteX1" fmla="*/ 4624 w 94584"/>
              <a:gd name="connsiteY1" fmla="*/ 130348 h 303870"/>
              <a:gd name="connsiteX2" fmla="*/ 39549 w 94584"/>
              <a:gd name="connsiteY2" fmla="*/ 241473 h 303870"/>
              <a:gd name="connsiteX3" fmla="*/ 26849 w 94584"/>
              <a:gd name="connsiteY3" fmla="*/ 222423 h 303870"/>
              <a:gd name="connsiteX4" fmla="*/ 90349 w 94584"/>
              <a:gd name="connsiteY4" fmla="*/ 301798 h 303870"/>
              <a:gd name="connsiteX5" fmla="*/ 80824 w 94584"/>
              <a:gd name="connsiteY5" fmla="*/ 273223 h 303870"/>
              <a:gd name="connsiteX6" fmla="*/ 17324 w 94584"/>
              <a:gd name="connsiteY6" fmla="*/ 193848 h 303870"/>
              <a:gd name="connsiteX7" fmla="*/ 1449 w 94584"/>
              <a:gd name="connsiteY7" fmla="*/ 158923 h 303870"/>
              <a:gd name="connsiteX8" fmla="*/ 52249 w 94584"/>
              <a:gd name="connsiteY8" fmla="*/ 173 h 30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84" h="303870">
                <a:moveTo>
                  <a:pt x="52249" y="173"/>
                </a:moveTo>
                <a:cubicBezTo>
                  <a:pt x="52778" y="-4590"/>
                  <a:pt x="6741" y="90131"/>
                  <a:pt x="4624" y="130348"/>
                </a:cubicBezTo>
                <a:cubicBezTo>
                  <a:pt x="2507" y="170565"/>
                  <a:pt x="35845" y="226127"/>
                  <a:pt x="39549" y="241473"/>
                </a:cubicBezTo>
                <a:cubicBezTo>
                  <a:pt x="43253" y="256819"/>
                  <a:pt x="18382" y="212369"/>
                  <a:pt x="26849" y="222423"/>
                </a:cubicBezTo>
                <a:cubicBezTo>
                  <a:pt x="35316" y="232477"/>
                  <a:pt x="81353" y="293331"/>
                  <a:pt x="90349" y="301798"/>
                </a:cubicBezTo>
                <a:cubicBezTo>
                  <a:pt x="99345" y="310265"/>
                  <a:pt x="92995" y="291215"/>
                  <a:pt x="80824" y="273223"/>
                </a:cubicBezTo>
                <a:cubicBezTo>
                  <a:pt x="68653" y="255231"/>
                  <a:pt x="30553" y="212898"/>
                  <a:pt x="17324" y="193848"/>
                </a:cubicBezTo>
                <a:cubicBezTo>
                  <a:pt x="4095" y="174798"/>
                  <a:pt x="-3313" y="186440"/>
                  <a:pt x="1449" y="158923"/>
                </a:cubicBezTo>
                <a:cubicBezTo>
                  <a:pt x="6211" y="131406"/>
                  <a:pt x="51720" y="4936"/>
                  <a:pt x="52249" y="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7C8837C-A728-1716-7B97-4DDD77AF0C3F}"/>
              </a:ext>
            </a:extLst>
          </p:cNvPr>
          <p:cNvSpPr/>
          <p:nvPr/>
        </p:nvSpPr>
        <p:spPr>
          <a:xfrm>
            <a:off x="2977390" y="5010101"/>
            <a:ext cx="134110" cy="177868"/>
          </a:xfrm>
          <a:custGeom>
            <a:avLst/>
            <a:gdLst>
              <a:gd name="connsiteX0" fmla="*/ 760 w 134110"/>
              <a:gd name="connsiteY0" fmla="*/ 49 h 177868"/>
              <a:gd name="connsiteX1" fmla="*/ 57910 w 134110"/>
              <a:gd name="connsiteY1" fmla="*/ 54024 h 177868"/>
              <a:gd name="connsiteX2" fmla="*/ 51560 w 134110"/>
              <a:gd name="connsiteY2" fmla="*/ 111174 h 177868"/>
              <a:gd name="connsiteX3" fmla="*/ 29335 w 134110"/>
              <a:gd name="connsiteY3" fmla="*/ 177849 h 177868"/>
              <a:gd name="connsiteX4" fmla="*/ 51560 w 134110"/>
              <a:gd name="connsiteY4" fmla="*/ 117524 h 177868"/>
              <a:gd name="connsiteX5" fmla="*/ 105535 w 134110"/>
              <a:gd name="connsiteY5" fmla="*/ 66724 h 177868"/>
              <a:gd name="connsiteX6" fmla="*/ 134110 w 134110"/>
              <a:gd name="connsiteY6" fmla="*/ 47674 h 177868"/>
              <a:gd name="connsiteX7" fmla="*/ 105535 w 134110"/>
              <a:gd name="connsiteY7" fmla="*/ 63549 h 177868"/>
              <a:gd name="connsiteX8" fmla="*/ 760 w 134110"/>
              <a:gd name="connsiteY8" fmla="*/ 49 h 17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0" h="177868">
                <a:moveTo>
                  <a:pt x="760" y="49"/>
                </a:moveTo>
                <a:cubicBezTo>
                  <a:pt x="-7178" y="-1539"/>
                  <a:pt x="49443" y="35503"/>
                  <a:pt x="57910" y="54024"/>
                </a:cubicBezTo>
                <a:cubicBezTo>
                  <a:pt x="66377" y="72545"/>
                  <a:pt x="56322" y="90537"/>
                  <a:pt x="51560" y="111174"/>
                </a:cubicBezTo>
                <a:cubicBezTo>
                  <a:pt x="46798" y="131811"/>
                  <a:pt x="29335" y="176791"/>
                  <a:pt x="29335" y="177849"/>
                </a:cubicBezTo>
                <a:cubicBezTo>
                  <a:pt x="29335" y="178907"/>
                  <a:pt x="38860" y="136045"/>
                  <a:pt x="51560" y="117524"/>
                </a:cubicBezTo>
                <a:cubicBezTo>
                  <a:pt x="64260" y="99003"/>
                  <a:pt x="91777" y="78366"/>
                  <a:pt x="105535" y="66724"/>
                </a:cubicBezTo>
                <a:cubicBezTo>
                  <a:pt x="119293" y="55082"/>
                  <a:pt x="134110" y="48203"/>
                  <a:pt x="134110" y="47674"/>
                </a:cubicBezTo>
                <a:cubicBezTo>
                  <a:pt x="134110" y="47145"/>
                  <a:pt x="124585" y="70428"/>
                  <a:pt x="105535" y="63549"/>
                </a:cubicBezTo>
                <a:cubicBezTo>
                  <a:pt x="86485" y="56670"/>
                  <a:pt x="8698" y="1637"/>
                  <a:pt x="760" y="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82443CC9-B559-06E4-6BF6-A9B57FD6B862}"/>
              </a:ext>
            </a:extLst>
          </p:cNvPr>
          <p:cNvSpPr/>
          <p:nvPr/>
        </p:nvSpPr>
        <p:spPr>
          <a:xfrm>
            <a:off x="3073390" y="4844508"/>
            <a:ext cx="111001" cy="166435"/>
          </a:xfrm>
          <a:custGeom>
            <a:avLst/>
            <a:gdLst>
              <a:gd name="connsiteX0" fmla="*/ 82560 w 111001"/>
              <a:gd name="connsiteY0" fmla="*/ 542 h 166435"/>
              <a:gd name="connsiteX1" fmla="*/ 107960 w 111001"/>
              <a:gd name="connsiteY1" fmla="*/ 95792 h 166435"/>
              <a:gd name="connsiteX2" fmla="*/ 98435 w 111001"/>
              <a:gd name="connsiteY2" fmla="*/ 130717 h 166435"/>
              <a:gd name="connsiteX3" fmla="*/ 10 w 111001"/>
              <a:gd name="connsiteY3" fmla="*/ 165642 h 166435"/>
              <a:gd name="connsiteX4" fmla="*/ 104785 w 111001"/>
              <a:gd name="connsiteY4" fmla="*/ 143417 h 166435"/>
              <a:gd name="connsiteX5" fmla="*/ 82560 w 111001"/>
              <a:gd name="connsiteY5" fmla="*/ 542 h 16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01" h="166435">
                <a:moveTo>
                  <a:pt x="82560" y="542"/>
                </a:moveTo>
                <a:cubicBezTo>
                  <a:pt x="83089" y="-7396"/>
                  <a:pt x="105314" y="74096"/>
                  <a:pt x="107960" y="95792"/>
                </a:cubicBezTo>
                <a:cubicBezTo>
                  <a:pt x="110606" y="117488"/>
                  <a:pt x="116427" y="119075"/>
                  <a:pt x="98435" y="130717"/>
                </a:cubicBezTo>
                <a:cubicBezTo>
                  <a:pt x="80443" y="142359"/>
                  <a:pt x="-1048" y="163525"/>
                  <a:pt x="10" y="165642"/>
                </a:cubicBezTo>
                <a:cubicBezTo>
                  <a:pt x="1068" y="167759"/>
                  <a:pt x="88381" y="167229"/>
                  <a:pt x="104785" y="143417"/>
                </a:cubicBezTo>
                <a:cubicBezTo>
                  <a:pt x="121189" y="119605"/>
                  <a:pt x="82031" y="8480"/>
                  <a:pt x="82560" y="5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061A32F-38FF-6154-9546-B2F7174A5F16}"/>
              </a:ext>
            </a:extLst>
          </p:cNvPr>
          <p:cNvSpPr/>
          <p:nvPr/>
        </p:nvSpPr>
        <p:spPr>
          <a:xfrm>
            <a:off x="3148706" y="5054464"/>
            <a:ext cx="229728" cy="166800"/>
          </a:xfrm>
          <a:custGeom>
            <a:avLst/>
            <a:gdLst>
              <a:gd name="connsiteX0" fmla="*/ 894 w 229728"/>
              <a:gd name="connsiteY0" fmla="*/ 44586 h 166800"/>
              <a:gd name="connsiteX1" fmla="*/ 105669 w 229728"/>
              <a:gd name="connsiteY1" fmla="*/ 95386 h 166800"/>
              <a:gd name="connsiteX2" fmla="*/ 226319 w 229728"/>
              <a:gd name="connsiteY2" fmla="*/ 165236 h 166800"/>
              <a:gd name="connsiteX3" fmla="*/ 197744 w 229728"/>
              <a:gd name="connsiteY3" fmla="*/ 139836 h 166800"/>
              <a:gd name="connsiteX4" fmla="*/ 210444 w 229728"/>
              <a:gd name="connsiteY4" fmla="*/ 92211 h 166800"/>
              <a:gd name="connsiteX5" fmla="*/ 200919 w 229728"/>
              <a:gd name="connsiteY5" fmla="*/ 136 h 166800"/>
              <a:gd name="connsiteX6" fmla="*/ 207269 w 229728"/>
              <a:gd name="connsiteY6" fmla="*/ 114436 h 166800"/>
              <a:gd name="connsiteX7" fmla="*/ 165994 w 229728"/>
              <a:gd name="connsiteY7" fmla="*/ 98561 h 166800"/>
              <a:gd name="connsiteX8" fmla="*/ 894 w 229728"/>
              <a:gd name="connsiteY8" fmla="*/ 44586 h 1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728" h="166800">
                <a:moveTo>
                  <a:pt x="894" y="44586"/>
                </a:moveTo>
                <a:cubicBezTo>
                  <a:pt x="-9160" y="44057"/>
                  <a:pt x="68098" y="75278"/>
                  <a:pt x="105669" y="95386"/>
                </a:cubicBezTo>
                <a:cubicBezTo>
                  <a:pt x="143240" y="115494"/>
                  <a:pt x="210973" y="157828"/>
                  <a:pt x="226319" y="165236"/>
                </a:cubicBezTo>
                <a:cubicBezTo>
                  <a:pt x="241665" y="172644"/>
                  <a:pt x="200390" y="152007"/>
                  <a:pt x="197744" y="139836"/>
                </a:cubicBezTo>
                <a:cubicBezTo>
                  <a:pt x="195098" y="127665"/>
                  <a:pt x="209915" y="115494"/>
                  <a:pt x="210444" y="92211"/>
                </a:cubicBezTo>
                <a:cubicBezTo>
                  <a:pt x="210973" y="68928"/>
                  <a:pt x="201448" y="-3568"/>
                  <a:pt x="200919" y="136"/>
                </a:cubicBezTo>
                <a:cubicBezTo>
                  <a:pt x="200390" y="3840"/>
                  <a:pt x="213090" y="98032"/>
                  <a:pt x="207269" y="114436"/>
                </a:cubicBezTo>
                <a:cubicBezTo>
                  <a:pt x="201448" y="130840"/>
                  <a:pt x="197215" y="108615"/>
                  <a:pt x="165994" y="98561"/>
                </a:cubicBezTo>
                <a:cubicBezTo>
                  <a:pt x="134773" y="88507"/>
                  <a:pt x="10948" y="45115"/>
                  <a:pt x="894" y="445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52C997-C7B8-8CBB-DF5B-A40414099E98}"/>
              </a:ext>
            </a:extLst>
          </p:cNvPr>
          <p:cNvSpPr/>
          <p:nvPr/>
        </p:nvSpPr>
        <p:spPr>
          <a:xfrm>
            <a:off x="3172816" y="4641735"/>
            <a:ext cx="116486" cy="204313"/>
          </a:xfrm>
          <a:custGeom>
            <a:avLst/>
            <a:gdLst>
              <a:gd name="connsiteX0" fmla="*/ 116484 w 116486"/>
              <a:gd name="connsiteY0" fmla="*/ 115 h 204313"/>
              <a:gd name="connsiteX1" fmla="*/ 11709 w 116486"/>
              <a:gd name="connsiteY1" fmla="*/ 130290 h 204313"/>
              <a:gd name="connsiteX2" fmla="*/ 2184 w 116486"/>
              <a:gd name="connsiteY2" fmla="*/ 203315 h 204313"/>
              <a:gd name="connsiteX3" fmla="*/ 8534 w 116486"/>
              <a:gd name="connsiteY3" fmla="*/ 168390 h 204313"/>
              <a:gd name="connsiteX4" fmla="*/ 8534 w 116486"/>
              <a:gd name="connsiteY4" fmla="*/ 108065 h 204313"/>
              <a:gd name="connsiteX5" fmla="*/ 116484 w 116486"/>
              <a:gd name="connsiteY5" fmla="*/ 115 h 20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86" h="204313">
                <a:moveTo>
                  <a:pt x="116484" y="115"/>
                </a:moveTo>
                <a:cubicBezTo>
                  <a:pt x="117013" y="3819"/>
                  <a:pt x="30759" y="96423"/>
                  <a:pt x="11709" y="130290"/>
                </a:cubicBezTo>
                <a:cubicBezTo>
                  <a:pt x="-7341" y="164157"/>
                  <a:pt x="2713" y="196965"/>
                  <a:pt x="2184" y="203315"/>
                </a:cubicBezTo>
                <a:cubicBezTo>
                  <a:pt x="1655" y="209665"/>
                  <a:pt x="7476" y="184265"/>
                  <a:pt x="8534" y="168390"/>
                </a:cubicBezTo>
                <a:cubicBezTo>
                  <a:pt x="9592" y="152515"/>
                  <a:pt x="-9458" y="132936"/>
                  <a:pt x="8534" y="108065"/>
                </a:cubicBezTo>
                <a:cubicBezTo>
                  <a:pt x="26526" y="83194"/>
                  <a:pt x="115955" y="-3589"/>
                  <a:pt x="116484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82F953-20C3-1B22-76EF-14E07D3E082E}"/>
              </a:ext>
            </a:extLst>
          </p:cNvPr>
          <p:cNvSpPr/>
          <p:nvPr/>
        </p:nvSpPr>
        <p:spPr>
          <a:xfrm>
            <a:off x="3241653" y="5054344"/>
            <a:ext cx="268571" cy="128389"/>
          </a:xfrm>
          <a:custGeom>
            <a:avLst/>
            <a:gdLst>
              <a:gd name="connsiteX0" fmla="*/ 22 w 268571"/>
              <a:gd name="connsiteY0" fmla="*/ 35181 h 128389"/>
              <a:gd name="connsiteX1" fmla="*/ 120672 w 268571"/>
              <a:gd name="connsiteY1" fmla="*/ 6606 h 128389"/>
              <a:gd name="connsiteX2" fmla="*/ 171472 w 268571"/>
              <a:gd name="connsiteY2" fmla="*/ 73281 h 128389"/>
              <a:gd name="connsiteX3" fmla="*/ 174647 w 268571"/>
              <a:gd name="connsiteY3" fmla="*/ 28831 h 128389"/>
              <a:gd name="connsiteX4" fmla="*/ 266722 w 268571"/>
              <a:gd name="connsiteY4" fmla="*/ 127256 h 128389"/>
              <a:gd name="connsiteX5" fmla="*/ 231797 w 268571"/>
              <a:gd name="connsiteY5" fmla="*/ 79631 h 128389"/>
              <a:gd name="connsiteX6" fmla="*/ 177822 w 268571"/>
              <a:gd name="connsiteY6" fmla="*/ 38356 h 128389"/>
              <a:gd name="connsiteX7" fmla="*/ 111147 w 268571"/>
              <a:gd name="connsiteY7" fmla="*/ 256 h 128389"/>
              <a:gd name="connsiteX8" fmla="*/ 22 w 268571"/>
              <a:gd name="connsiteY8" fmla="*/ 35181 h 12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571" h="128389">
                <a:moveTo>
                  <a:pt x="22" y="35181"/>
                </a:moveTo>
                <a:cubicBezTo>
                  <a:pt x="1610" y="36239"/>
                  <a:pt x="92097" y="256"/>
                  <a:pt x="120672" y="6606"/>
                </a:cubicBezTo>
                <a:cubicBezTo>
                  <a:pt x="149247" y="12956"/>
                  <a:pt x="162476" y="69577"/>
                  <a:pt x="171472" y="73281"/>
                </a:cubicBezTo>
                <a:cubicBezTo>
                  <a:pt x="180468" y="76985"/>
                  <a:pt x="158772" y="19835"/>
                  <a:pt x="174647" y="28831"/>
                </a:cubicBezTo>
                <a:cubicBezTo>
                  <a:pt x="190522" y="37827"/>
                  <a:pt x="257197" y="118789"/>
                  <a:pt x="266722" y="127256"/>
                </a:cubicBezTo>
                <a:cubicBezTo>
                  <a:pt x="276247" y="135723"/>
                  <a:pt x="246614" y="94448"/>
                  <a:pt x="231797" y="79631"/>
                </a:cubicBezTo>
                <a:cubicBezTo>
                  <a:pt x="216980" y="64814"/>
                  <a:pt x="197930" y="51585"/>
                  <a:pt x="177822" y="38356"/>
                </a:cubicBezTo>
                <a:cubicBezTo>
                  <a:pt x="157714" y="25127"/>
                  <a:pt x="141839" y="3960"/>
                  <a:pt x="111147" y="256"/>
                </a:cubicBezTo>
                <a:cubicBezTo>
                  <a:pt x="80455" y="-3448"/>
                  <a:pt x="-1566" y="34123"/>
                  <a:pt x="22" y="351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3D56D1B-DD80-394F-53E1-A3A736810DEA}"/>
              </a:ext>
            </a:extLst>
          </p:cNvPr>
          <p:cNvSpPr/>
          <p:nvPr/>
        </p:nvSpPr>
        <p:spPr>
          <a:xfrm>
            <a:off x="3165407" y="4854143"/>
            <a:ext cx="162514" cy="175108"/>
          </a:xfrm>
          <a:custGeom>
            <a:avLst/>
            <a:gdLst>
              <a:gd name="connsiteX0" fmla="*/ 123893 w 162514"/>
              <a:gd name="connsiteY0" fmla="*/ 432 h 175108"/>
              <a:gd name="connsiteX1" fmla="*/ 152468 w 162514"/>
              <a:gd name="connsiteY1" fmla="*/ 89332 h 175108"/>
              <a:gd name="connsiteX2" fmla="*/ 158818 w 162514"/>
              <a:gd name="connsiteY2" fmla="*/ 111557 h 175108"/>
              <a:gd name="connsiteX3" fmla="*/ 98493 w 162514"/>
              <a:gd name="connsiteY3" fmla="*/ 124257 h 175108"/>
              <a:gd name="connsiteX4" fmla="*/ 68 w 162514"/>
              <a:gd name="connsiteY4" fmla="*/ 175057 h 175108"/>
              <a:gd name="connsiteX5" fmla="*/ 114368 w 162514"/>
              <a:gd name="connsiteY5" fmla="*/ 133782 h 175108"/>
              <a:gd name="connsiteX6" fmla="*/ 142943 w 162514"/>
              <a:gd name="connsiteY6" fmla="*/ 130607 h 175108"/>
              <a:gd name="connsiteX7" fmla="*/ 123893 w 162514"/>
              <a:gd name="connsiteY7" fmla="*/ 432 h 17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14" h="175108">
                <a:moveTo>
                  <a:pt x="123893" y="432"/>
                </a:moveTo>
                <a:cubicBezTo>
                  <a:pt x="125480" y="-6447"/>
                  <a:pt x="146647" y="70811"/>
                  <a:pt x="152468" y="89332"/>
                </a:cubicBezTo>
                <a:cubicBezTo>
                  <a:pt x="158289" y="107853"/>
                  <a:pt x="167814" y="105736"/>
                  <a:pt x="158818" y="111557"/>
                </a:cubicBezTo>
                <a:cubicBezTo>
                  <a:pt x="149822" y="117378"/>
                  <a:pt x="124951" y="113674"/>
                  <a:pt x="98493" y="124257"/>
                </a:cubicBezTo>
                <a:cubicBezTo>
                  <a:pt x="72035" y="134840"/>
                  <a:pt x="-2578" y="173470"/>
                  <a:pt x="68" y="175057"/>
                </a:cubicBezTo>
                <a:cubicBezTo>
                  <a:pt x="2714" y="176645"/>
                  <a:pt x="90555" y="141190"/>
                  <a:pt x="114368" y="133782"/>
                </a:cubicBezTo>
                <a:cubicBezTo>
                  <a:pt x="138181" y="126374"/>
                  <a:pt x="142414" y="149128"/>
                  <a:pt x="142943" y="130607"/>
                </a:cubicBezTo>
                <a:cubicBezTo>
                  <a:pt x="143472" y="112086"/>
                  <a:pt x="122306" y="7311"/>
                  <a:pt x="123893" y="4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5B855FF-CC76-F2F5-E0DA-EAEC83DD2C1B}"/>
              </a:ext>
            </a:extLst>
          </p:cNvPr>
          <p:cNvSpPr/>
          <p:nvPr/>
        </p:nvSpPr>
        <p:spPr>
          <a:xfrm>
            <a:off x="2854023" y="4892659"/>
            <a:ext cx="86038" cy="400190"/>
          </a:xfrm>
          <a:custGeom>
            <a:avLst/>
            <a:gdLst>
              <a:gd name="connsiteX0" fmla="*/ 44752 w 86038"/>
              <a:gd name="connsiteY0" fmla="*/ 16 h 400190"/>
              <a:gd name="connsiteX1" fmla="*/ 302 w 86038"/>
              <a:gd name="connsiteY1" fmla="*/ 161941 h 400190"/>
              <a:gd name="connsiteX2" fmla="*/ 25702 w 86038"/>
              <a:gd name="connsiteY2" fmla="*/ 307991 h 400190"/>
              <a:gd name="connsiteX3" fmla="*/ 35227 w 86038"/>
              <a:gd name="connsiteY3" fmla="*/ 273066 h 400190"/>
              <a:gd name="connsiteX4" fmla="*/ 60627 w 86038"/>
              <a:gd name="connsiteY4" fmla="*/ 355616 h 400190"/>
              <a:gd name="connsiteX5" fmla="*/ 86027 w 86038"/>
              <a:gd name="connsiteY5" fmla="*/ 400066 h 400190"/>
              <a:gd name="connsiteX6" fmla="*/ 57452 w 86038"/>
              <a:gd name="connsiteY6" fmla="*/ 342916 h 400190"/>
              <a:gd name="connsiteX7" fmla="*/ 38402 w 86038"/>
              <a:gd name="connsiteY7" fmla="*/ 282591 h 400190"/>
              <a:gd name="connsiteX8" fmla="*/ 6652 w 86038"/>
              <a:gd name="connsiteY8" fmla="*/ 171466 h 400190"/>
              <a:gd name="connsiteX9" fmla="*/ 44752 w 86038"/>
              <a:gd name="connsiteY9" fmla="*/ 16 h 40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38" h="400190">
                <a:moveTo>
                  <a:pt x="44752" y="16"/>
                </a:moveTo>
                <a:cubicBezTo>
                  <a:pt x="43694" y="-1572"/>
                  <a:pt x="3477" y="110612"/>
                  <a:pt x="302" y="161941"/>
                </a:cubicBezTo>
                <a:cubicBezTo>
                  <a:pt x="-2873" y="213270"/>
                  <a:pt x="19881" y="289470"/>
                  <a:pt x="25702" y="307991"/>
                </a:cubicBezTo>
                <a:cubicBezTo>
                  <a:pt x="31523" y="326512"/>
                  <a:pt x="29406" y="265129"/>
                  <a:pt x="35227" y="273066"/>
                </a:cubicBezTo>
                <a:cubicBezTo>
                  <a:pt x="41048" y="281003"/>
                  <a:pt x="52160" y="334449"/>
                  <a:pt x="60627" y="355616"/>
                </a:cubicBezTo>
                <a:cubicBezTo>
                  <a:pt x="69094" y="376783"/>
                  <a:pt x="86556" y="402183"/>
                  <a:pt x="86027" y="400066"/>
                </a:cubicBezTo>
                <a:cubicBezTo>
                  <a:pt x="85498" y="397949"/>
                  <a:pt x="65390" y="362495"/>
                  <a:pt x="57452" y="342916"/>
                </a:cubicBezTo>
                <a:cubicBezTo>
                  <a:pt x="49514" y="323337"/>
                  <a:pt x="46869" y="311166"/>
                  <a:pt x="38402" y="282591"/>
                </a:cubicBezTo>
                <a:cubicBezTo>
                  <a:pt x="29935" y="254016"/>
                  <a:pt x="4535" y="214328"/>
                  <a:pt x="6652" y="171466"/>
                </a:cubicBezTo>
                <a:cubicBezTo>
                  <a:pt x="8769" y="128604"/>
                  <a:pt x="45810" y="1604"/>
                  <a:pt x="44752" y="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78E90484-E666-4843-7713-AFF131834F0F}"/>
              </a:ext>
            </a:extLst>
          </p:cNvPr>
          <p:cNvSpPr/>
          <p:nvPr/>
        </p:nvSpPr>
        <p:spPr>
          <a:xfrm>
            <a:off x="2809839" y="5035052"/>
            <a:ext cx="50925" cy="247585"/>
          </a:xfrm>
          <a:custGeom>
            <a:avLst/>
            <a:gdLst>
              <a:gd name="connsiteX0" fmla="*/ 50836 w 50925"/>
              <a:gd name="connsiteY0" fmla="*/ 498 h 247585"/>
              <a:gd name="connsiteX1" fmla="*/ 12736 w 50925"/>
              <a:gd name="connsiteY1" fmla="*/ 67173 h 247585"/>
              <a:gd name="connsiteX2" fmla="*/ 25436 w 50925"/>
              <a:gd name="connsiteY2" fmla="*/ 156073 h 247585"/>
              <a:gd name="connsiteX3" fmla="*/ 9561 w 50925"/>
              <a:gd name="connsiteY3" fmla="*/ 108448 h 247585"/>
              <a:gd name="connsiteX4" fmla="*/ 44486 w 50925"/>
              <a:gd name="connsiteY4" fmla="*/ 244973 h 247585"/>
              <a:gd name="connsiteX5" fmla="*/ 44486 w 50925"/>
              <a:gd name="connsiteY5" fmla="*/ 190998 h 247585"/>
              <a:gd name="connsiteX6" fmla="*/ 36 w 50925"/>
              <a:gd name="connsiteY6" fmla="*/ 102098 h 247585"/>
              <a:gd name="connsiteX7" fmla="*/ 50836 w 50925"/>
              <a:gd name="connsiteY7" fmla="*/ 498 h 24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25" h="247585">
                <a:moveTo>
                  <a:pt x="50836" y="498"/>
                </a:moveTo>
                <a:cubicBezTo>
                  <a:pt x="52953" y="-5323"/>
                  <a:pt x="16969" y="41244"/>
                  <a:pt x="12736" y="67173"/>
                </a:cubicBezTo>
                <a:cubicBezTo>
                  <a:pt x="8503" y="93102"/>
                  <a:pt x="25965" y="149194"/>
                  <a:pt x="25436" y="156073"/>
                </a:cubicBezTo>
                <a:cubicBezTo>
                  <a:pt x="24907" y="162952"/>
                  <a:pt x="6386" y="93631"/>
                  <a:pt x="9561" y="108448"/>
                </a:cubicBezTo>
                <a:cubicBezTo>
                  <a:pt x="12736" y="123265"/>
                  <a:pt x="38665" y="231215"/>
                  <a:pt x="44486" y="244973"/>
                </a:cubicBezTo>
                <a:cubicBezTo>
                  <a:pt x="50307" y="258731"/>
                  <a:pt x="51894" y="214811"/>
                  <a:pt x="44486" y="190998"/>
                </a:cubicBezTo>
                <a:cubicBezTo>
                  <a:pt x="37078" y="167186"/>
                  <a:pt x="1623" y="129085"/>
                  <a:pt x="36" y="102098"/>
                </a:cubicBezTo>
                <a:cubicBezTo>
                  <a:pt x="-1551" y="75111"/>
                  <a:pt x="48719" y="6319"/>
                  <a:pt x="50836" y="4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07ACD68-922E-74EA-7210-0AD0643342CF}"/>
              </a:ext>
            </a:extLst>
          </p:cNvPr>
          <p:cNvSpPr/>
          <p:nvPr/>
        </p:nvSpPr>
        <p:spPr>
          <a:xfrm>
            <a:off x="3403536" y="5184657"/>
            <a:ext cx="154594" cy="155705"/>
          </a:xfrm>
          <a:custGeom>
            <a:avLst/>
            <a:gdLst>
              <a:gd name="connsiteX0" fmla="*/ 60389 w 154594"/>
              <a:gd name="connsiteY0" fmla="*/ 118 h 155705"/>
              <a:gd name="connsiteX1" fmla="*/ 133414 w 154594"/>
              <a:gd name="connsiteY1" fmla="*/ 95368 h 155705"/>
              <a:gd name="connsiteX2" fmla="*/ 92139 w 154594"/>
              <a:gd name="connsiteY2" fmla="*/ 127118 h 155705"/>
              <a:gd name="connsiteX3" fmla="*/ 152464 w 154594"/>
              <a:gd name="connsiteY3" fmla="*/ 123943 h 155705"/>
              <a:gd name="connsiteX4" fmla="*/ 64 w 154594"/>
              <a:gd name="connsiteY4" fmla="*/ 155693 h 155705"/>
              <a:gd name="connsiteX5" fmla="*/ 133414 w 154594"/>
              <a:gd name="connsiteY5" fmla="*/ 127118 h 155705"/>
              <a:gd name="connsiteX6" fmla="*/ 130239 w 154594"/>
              <a:gd name="connsiteY6" fmla="*/ 76318 h 155705"/>
              <a:gd name="connsiteX7" fmla="*/ 60389 w 154594"/>
              <a:gd name="connsiteY7" fmla="*/ 118 h 15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94" h="155705">
                <a:moveTo>
                  <a:pt x="60389" y="118"/>
                </a:moveTo>
                <a:cubicBezTo>
                  <a:pt x="60918" y="3293"/>
                  <a:pt x="128122" y="74202"/>
                  <a:pt x="133414" y="95368"/>
                </a:cubicBezTo>
                <a:cubicBezTo>
                  <a:pt x="138706" y="116534"/>
                  <a:pt x="88964" y="122356"/>
                  <a:pt x="92139" y="127118"/>
                </a:cubicBezTo>
                <a:cubicBezTo>
                  <a:pt x="95314" y="131880"/>
                  <a:pt x="167810" y="119180"/>
                  <a:pt x="152464" y="123943"/>
                </a:cubicBezTo>
                <a:cubicBezTo>
                  <a:pt x="137118" y="128706"/>
                  <a:pt x="3239" y="155164"/>
                  <a:pt x="64" y="155693"/>
                </a:cubicBezTo>
                <a:cubicBezTo>
                  <a:pt x="-3111" y="156222"/>
                  <a:pt x="111718" y="140347"/>
                  <a:pt x="133414" y="127118"/>
                </a:cubicBezTo>
                <a:cubicBezTo>
                  <a:pt x="155110" y="113889"/>
                  <a:pt x="138177" y="94310"/>
                  <a:pt x="130239" y="76318"/>
                </a:cubicBezTo>
                <a:cubicBezTo>
                  <a:pt x="122302" y="58326"/>
                  <a:pt x="59860" y="-3057"/>
                  <a:pt x="60389" y="1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B400E33-8428-7B33-1262-060ADF77BA73}"/>
              </a:ext>
            </a:extLst>
          </p:cNvPr>
          <p:cNvSpPr/>
          <p:nvPr/>
        </p:nvSpPr>
        <p:spPr>
          <a:xfrm>
            <a:off x="3371810" y="5197444"/>
            <a:ext cx="113546" cy="117566"/>
          </a:xfrm>
          <a:custGeom>
            <a:avLst/>
            <a:gdLst>
              <a:gd name="connsiteX0" fmla="*/ 57190 w 113546"/>
              <a:gd name="connsiteY0" fmla="*/ 31 h 117566"/>
              <a:gd name="connsiteX1" fmla="*/ 88940 w 113546"/>
              <a:gd name="connsiteY1" fmla="*/ 79406 h 117566"/>
              <a:gd name="connsiteX2" fmla="*/ 40 w 113546"/>
              <a:gd name="connsiteY2" fmla="*/ 117506 h 117566"/>
              <a:gd name="connsiteX3" fmla="*/ 101640 w 113546"/>
              <a:gd name="connsiteY3" fmla="*/ 88931 h 117566"/>
              <a:gd name="connsiteX4" fmla="*/ 107990 w 113546"/>
              <a:gd name="connsiteY4" fmla="*/ 69881 h 117566"/>
              <a:gd name="connsiteX5" fmla="*/ 57190 w 113546"/>
              <a:gd name="connsiteY5" fmla="*/ 31 h 11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46" h="117566">
                <a:moveTo>
                  <a:pt x="57190" y="31"/>
                </a:moveTo>
                <a:cubicBezTo>
                  <a:pt x="54015" y="1618"/>
                  <a:pt x="98465" y="59827"/>
                  <a:pt x="88940" y="79406"/>
                </a:cubicBezTo>
                <a:cubicBezTo>
                  <a:pt x="79415" y="98985"/>
                  <a:pt x="-2077" y="115918"/>
                  <a:pt x="40" y="117506"/>
                </a:cubicBezTo>
                <a:cubicBezTo>
                  <a:pt x="2157" y="119094"/>
                  <a:pt x="101640" y="88931"/>
                  <a:pt x="101640" y="88931"/>
                </a:cubicBezTo>
                <a:cubicBezTo>
                  <a:pt x="119632" y="80994"/>
                  <a:pt x="113282" y="82581"/>
                  <a:pt x="107990" y="69881"/>
                </a:cubicBezTo>
                <a:cubicBezTo>
                  <a:pt x="102698" y="57181"/>
                  <a:pt x="60365" y="-1556"/>
                  <a:pt x="57190" y="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EE4694E-70A2-F6F2-B412-8D59C7DDC524}"/>
              </a:ext>
            </a:extLst>
          </p:cNvPr>
          <p:cNvSpPr/>
          <p:nvPr/>
        </p:nvSpPr>
        <p:spPr>
          <a:xfrm>
            <a:off x="3031972" y="5085846"/>
            <a:ext cx="82467" cy="203704"/>
          </a:xfrm>
          <a:custGeom>
            <a:avLst/>
            <a:gdLst>
              <a:gd name="connsiteX0" fmla="*/ 28728 w 82467"/>
              <a:gd name="connsiteY0" fmla="*/ 504 h 203704"/>
              <a:gd name="connsiteX1" fmla="*/ 60478 w 82467"/>
              <a:gd name="connsiteY1" fmla="*/ 60829 h 203704"/>
              <a:gd name="connsiteX2" fmla="*/ 25553 w 82467"/>
              <a:gd name="connsiteY2" fmla="*/ 121154 h 203704"/>
              <a:gd name="connsiteX3" fmla="*/ 6503 w 82467"/>
              <a:gd name="connsiteY3" fmla="*/ 162429 h 203704"/>
              <a:gd name="connsiteX4" fmla="*/ 9678 w 82467"/>
              <a:gd name="connsiteY4" fmla="*/ 203704 h 203704"/>
              <a:gd name="connsiteX5" fmla="*/ 3328 w 82467"/>
              <a:gd name="connsiteY5" fmla="*/ 162429 h 203704"/>
              <a:gd name="connsiteX6" fmla="*/ 70003 w 82467"/>
              <a:gd name="connsiteY6" fmla="*/ 105279 h 203704"/>
              <a:gd name="connsiteX7" fmla="*/ 79528 w 82467"/>
              <a:gd name="connsiteY7" fmla="*/ 95754 h 203704"/>
              <a:gd name="connsiteX8" fmla="*/ 28728 w 82467"/>
              <a:gd name="connsiteY8" fmla="*/ 504 h 20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67" h="203704">
                <a:moveTo>
                  <a:pt x="28728" y="504"/>
                </a:moveTo>
                <a:cubicBezTo>
                  <a:pt x="25553" y="-5317"/>
                  <a:pt x="61007" y="40721"/>
                  <a:pt x="60478" y="60829"/>
                </a:cubicBezTo>
                <a:cubicBezTo>
                  <a:pt x="59949" y="80937"/>
                  <a:pt x="34549" y="104221"/>
                  <a:pt x="25553" y="121154"/>
                </a:cubicBezTo>
                <a:cubicBezTo>
                  <a:pt x="16557" y="138087"/>
                  <a:pt x="9149" y="148671"/>
                  <a:pt x="6503" y="162429"/>
                </a:cubicBezTo>
                <a:cubicBezTo>
                  <a:pt x="3857" y="176187"/>
                  <a:pt x="10207" y="203704"/>
                  <a:pt x="9678" y="203704"/>
                </a:cubicBezTo>
                <a:cubicBezTo>
                  <a:pt x="9149" y="203704"/>
                  <a:pt x="-6726" y="178833"/>
                  <a:pt x="3328" y="162429"/>
                </a:cubicBezTo>
                <a:cubicBezTo>
                  <a:pt x="13382" y="146025"/>
                  <a:pt x="70003" y="105279"/>
                  <a:pt x="70003" y="105279"/>
                </a:cubicBezTo>
                <a:cubicBezTo>
                  <a:pt x="82703" y="94167"/>
                  <a:pt x="85349" y="106866"/>
                  <a:pt x="79528" y="95754"/>
                </a:cubicBezTo>
                <a:cubicBezTo>
                  <a:pt x="73707" y="84642"/>
                  <a:pt x="31903" y="6325"/>
                  <a:pt x="28728" y="5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B6C4D06F-2AF0-4ED4-FD00-3B6AD847C4A9}"/>
              </a:ext>
            </a:extLst>
          </p:cNvPr>
          <p:cNvSpPr/>
          <p:nvPr/>
        </p:nvSpPr>
        <p:spPr>
          <a:xfrm>
            <a:off x="3120861" y="5101871"/>
            <a:ext cx="95725" cy="64899"/>
          </a:xfrm>
          <a:custGeom>
            <a:avLst/>
            <a:gdLst>
              <a:gd name="connsiteX0" fmla="*/ 164 w 95725"/>
              <a:gd name="connsiteY0" fmla="*/ 354 h 64899"/>
              <a:gd name="connsiteX1" fmla="*/ 92239 w 95725"/>
              <a:gd name="connsiteY1" fmla="*/ 63854 h 64899"/>
              <a:gd name="connsiteX2" fmla="*/ 70014 w 95725"/>
              <a:gd name="connsiteY2" fmla="*/ 38454 h 64899"/>
              <a:gd name="connsiteX3" fmla="*/ 164 w 95725"/>
              <a:gd name="connsiteY3" fmla="*/ 354 h 6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5" h="64899">
                <a:moveTo>
                  <a:pt x="164" y="354"/>
                </a:moveTo>
                <a:cubicBezTo>
                  <a:pt x="3868" y="4587"/>
                  <a:pt x="80597" y="57504"/>
                  <a:pt x="92239" y="63854"/>
                </a:cubicBezTo>
                <a:cubicBezTo>
                  <a:pt x="103881" y="70204"/>
                  <a:pt x="83772" y="45862"/>
                  <a:pt x="70014" y="38454"/>
                </a:cubicBezTo>
                <a:cubicBezTo>
                  <a:pt x="56256" y="31046"/>
                  <a:pt x="-3540" y="-3879"/>
                  <a:pt x="164" y="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F4E7F8A-B44D-DDB1-AF6B-2B482AC4950F}"/>
              </a:ext>
            </a:extLst>
          </p:cNvPr>
          <p:cNvSpPr/>
          <p:nvPr/>
        </p:nvSpPr>
        <p:spPr>
          <a:xfrm>
            <a:off x="3114207" y="5175169"/>
            <a:ext cx="331722" cy="170040"/>
          </a:xfrm>
          <a:custGeom>
            <a:avLst/>
            <a:gdLst>
              <a:gd name="connsiteX0" fmla="*/ 468 w 331722"/>
              <a:gd name="connsiteY0" fmla="*/ 22306 h 170040"/>
              <a:gd name="connsiteX1" fmla="*/ 121118 w 331722"/>
              <a:gd name="connsiteY1" fmla="*/ 3256 h 170040"/>
              <a:gd name="connsiteX2" fmla="*/ 219543 w 331722"/>
              <a:gd name="connsiteY2" fmla="*/ 69931 h 170040"/>
              <a:gd name="connsiteX3" fmla="*/ 210018 w 331722"/>
              <a:gd name="connsiteY3" fmla="*/ 41356 h 170040"/>
              <a:gd name="connsiteX4" fmla="*/ 330668 w 331722"/>
              <a:gd name="connsiteY4" fmla="*/ 168356 h 170040"/>
              <a:gd name="connsiteX5" fmla="*/ 263993 w 331722"/>
              <a:gd name="connsiteY5" fmla="*/ 108031 h 170040"/>
              <a:gd name="connsiteX6" fmla="*/ 181443 w 331722"/>
              <a:gd name="connsiteY6" fmla="*/ 19131 h 170040"/>
              <a:gd name="connsiteX7" fmla="*/ 83018 w 331722"/>
              <a:gd name="connsiteY7" fmla="*/ 81 h 170040"/>
              <a:gd name="connsiteX8" fmla="*/ 468 w 331722"/>
              <a:gd name="connsiteY8" fmla="*/ 22306 h 17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722" h="170040">
                <a:moveTo>
                  <a:pt x="468" y="22306"/>
                </a:moveTo>
                <a:cubicBezTo>
                  <a:pt x="6818" y="22835"/>
                  <a:pt x="84606" y="-4681"/>
                  <a:pt x="121118" y="3256"/>
                </a:cubicBezTo>
                <a:cubicBezTo>
                  <a:pt x="157630" y="11193"/>
                  <a:pt x="204726" y="63581"/>
                  <a:pt x="219543" y="69931"/>
                </a:cubicBezTo>
                <a:cubicBezTo>
                  <a:pt x="234360" y="76281"/>
                  <a:pt x="191497" y="24952"/>
                  <a:pt x="210018" y="41356"/>
                </a:cubicBezTo>
                <a:cubicBezTo>
                  <a:pt x="228539" y="57760"/>
                  <a:pt x="321672" y="157244"/>
                  <a:pt x="330668" y="168356"/>
                </a:cubicBezTo>
                <a:cubicBezTo>
                  <a:pt x="339664" y="179468"/>
                  <a:pt x="288864" y="132902"/>
                  <a:pt x="263993" y="108031"/>
                </a:cubicBezTo>
                <a:cubicBezTo>
                  <a:pt x="239122" y="83160"/>
                  <a:pt x="211605" y="37123"/>
                  <a:pt x="181443" y="19131"/>
                </a:cubicBezTo>
                <a:cubicBezTo>
                  <a:pt x="151281" y="1139"/>
                  <a:pt x="112122" y="-448"/>
                  <a:pt x="83018" y="81"/>
                </a:cubicBezTo>
                <a:cubicBezTo>
                  <a:pt x="53914" y="610"/>
                  <a:pt x="-5882" y="21777"/>
                  <a:pt x="468" y="223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652D59F5-6736-C97E-1774-7C6FCC49AEF1}"/>
              </a:ext>
            </a:extLst>
          </p:cNvPr>
          <p:cNvSpPr/>
          <p:nvPr/>
        </p:nvSpPr>
        <p:spPr>
          <a:xfrm>
            <a:off x="3189833" y="5321252"/>
            <a:ext cx="271564" cy="47899"/>
          </a:xfrm>
          <a:custGeom>
            <a:avLst/>
            <a:gdLst>
              <a:gd name="connsiteX0" fmla="*/ 1042 w 271564"/>
              <a:gd name="connsiteY0" fmla="*/ 48 h 47899"/>
              <a:gd name="connsiteX1" fmla="*/ 159792 w 271564"/>
              <a:gd name="connsiteY1" fmla="*/ 28623 h 47899"/>
              <a:gd name="connsiteX2" fmla="*/ 118517 w 271564"/>
              <a:gd name="connsiteY2" fmla="*/ 47673 h 47899"/>
              <a:gd name="connsiteX3" fmla="*/ 270917 w 271564"/>
              <a:gd name="connsiteY3" fmla="*/ 15923 h 47899"/>
              <a:gd name="connsiteX4" fmla="*/ 169317 w 271564"/>
              <a:gd name="connsiteY4" fmla="*/ 25448 h 47899"/>
              <a:gd name="connsiteX5" fmla="*/ 70892 w 271564"/>
              <a:gd name="connsiteY5" fmla="*/ 47673 h 47899"/>
              <a:gd name="connsiteX6" fmla="*/ 89942 w 271564"/>
              <a:gd name="connsiteY6" fmla="*/ 22273 h 47899"/>
              <a:gd name="connsiteX7" fmla="*/ 1042 w 271564"/>
              <a:gd name="connsiteY7" fmla="*/ 48 h 4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64" h="47899">
                <a:moveTo>
                  <a:pt x="1042" y="48"/>
                </a:moveTo>
                <a:cubicBezTo>
                  <a:pt x="12684" y="1106"/>
                  <a:pt x="140213" y="20685"/>
                  <a:pt x="159792" y="28623"/>
                </a:cubicBezTo>
                <a:cubicBezTo>
                  <a:pt x="179371" y="36561"/>
                  <a:pt x="99996" y="49790"/>
                  <a:pt x="118517" y="47673"/>
                </a:cubicBezTo>
                <a:cubicBezTo>
                  <a:pt x="137038" y="45556"/>
                  <a:pt x="262450" y="19627"/>
                  <a:pt x="270917" y="15923"/>
                </a:cubicBezTo>
                <a:cubicBezTo>
                  <a:pt x="279384" y="12219"/>
                  <a:pt x="202654" y="20156"/>
                  <a:pt x="169317" y="25448"/>
                </a:cubicBezTo>
                <a:cubicBezTo>
                  <a:pt x="135980" y="30740"/>
                  <a:pt x="84121" y="48202"/>
                  <a:pt x="70892" y="47673"/>
                </a:cubicBezTo>
                <a:cubicBezTo>
                  <a:pt x="57663" y="47144"/>
                  <a:pt x="101054" y="29152"/>
                  <a:pt x="89942" y="22273"/>
                </a:cubicBezTo>
                <a:cubicBezTo>
                  <a:pt x="78830" y="15394"/>
                  <a:pt x="-10600" y="-1010"/>
                  <a:pt x="1042" y="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13F0497-CC2E-30AB-704D-0319601C7E71}"/>
              </a:ext>
            </a:extLst>
          </p:cNvPr>
          <p:cNvSpPr/>
          <p:nvPr/>
        </p:nvSpPr>
        <p:spPr>
          <a:xfrm>
            <a:off x="3050713" y="5203491"/>
            <a:ext cx="191084" cy="82916"/>
          </a:xfrm>
          <a:custGeom>
            <a:avLst/>
            <a:gdLst>
              <a:gd name="connsiteX0" fmla="*/ 462 w 191084"/>
              <a:gd name="connsiteY0" fmla="*/ 82884 h 82916"/>
              <a:gd name="connsiteX1" fmla="*/ 121112 w 191084"/>
              <a:gd name="connsiteY1" fmla="*/ 6684 h 82916"/>
              <a:gd name="connsiteX2" fmla="*/ 190962 w 191084"/>
              <a:gd name="connsiteY2" fmla="*/ 3509 h 82916"/>
              <a:gd name="connsiteX3" fmla="*/ 105237 w 191084"/>
              <a:gd name="connsiteY3" fmla="*/ 3509 h 82916"/>
              <a:gd name="connsiteX4" fmla="*/ 79837 w 191084"/>
              <a:gd name="connsiteY4" fmla="*/ 16209 h 82916"/>
              <a:gd name="connsiteX5" fmla="*/ 462 w 191084"/>
              <a:gd name="connsiteY5" fmla="*/ 82884 h 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84" h="82916">
                <a:moveTo>
                  <a:pt x="462" y="82884"/>
                </a:moveTo>
                <a:cubicBezTo>
                  <a:pt x="7341" y="81297"/>
                  <a:pt x="89362" y="19913"/>
                  <a:pt x="121112" y="6684"/>
                </a:cubicBezTo>
                <a:cubicBezTo>
                  <a:pt x="152862" y="-6545"/>
                  <a:pt x="193608" y="4038"/>
                  <a:pt x="190962" y="3509"/>
                </a:cubicBezTo>
                <a:cubicBezTo>
                  <a:pt x="188316" y="2980"/>
                  <a:pt x="123758" y="1392"/>
                  <a:pt x="105237" y="3509"/>
                </a:cubicBezTo>
                <a:cubicBezTo>
                  <a:pt x="86716" y="5626"/>
                  <a:pt x="94125" y="5626"/>
                  <a:pt x="79837" y="16209"/>
                </a:cubicBezTo>
                <a:cubicBezTo>
                  <a:pt x="65550" y="26792"/>
                  <a:pt x="-6417" y="84471"/>
                  <a:pt x="462" y="828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E6A7942-A41C-13E3-396C-85A55E766D1C}"/>
              </a:ext>
            </a:extLst>
          </p:cNvPr>
          <p:cNvSpPr/>
          <p:nvPr/>
        </p:nvSpPr>
        <p:spPr>
          <a:xfrm>
            <a:off x="3282939" y="5191006"/>
            <a:ext cx="79945" cy="113831"/>
          </a:xfrm>
          <a:custGeom>
            <a:avLst/>
            <a:gdLst>
              <a:gd name="connsiteX0" fmla="*/ 66686 w 79945"/>
              <a:gd name="connsiteY0" fmla="*/ 119 h 113831"/>
              <a:gd name="connsiteX1" fmla="*/ 76211 w 79945"/>
              <a:gd name="connsiteY1" fmla="*/ 76319 h 113831"/>
              <a:gd name="connsiteX2" fmla="*/ 11 w 79945"/>
              <a:gd name="connsiteY2" fmla="*/ 111244 h 113831"/>
              <a:gd name="connsiteX3" fmla="*/ 69861 w 79945"/>
              <a:gd name="connsiteY3" fmla="*/ 111244 h 113831"/>
              <a:gd name="connsiteX4" fmla="*/ 79386 w 79945"/>
              <a:gd name="connsiteY4" fmla="*/ 95369 h 113831"/>
              <a:gd name="connsiteX5" fmla="*/ 66686 w 79945"/>
              <a:gd name="connsiteY5" fmla="*/ 119 h 11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45" h="113831">
                <a:moveTo>
                  <a:pt x="66686" y="119"/>
                </a:moveTo>
                <a:cubicBezTo>
                  <a:pt x="66157" y="-3056"/>
                  <a:pt x="87324" y="57798"/>
                  <a:pt x="76211" y="76319"/>
                </a:cubicBezTo>
                <a:cubicBezTo>
                  <a:pt x="65098" y="94840"/>
                  <a:pt x="1069" y="105423"/>
                  <a:pt x="11" y="111244"/>
                </a:cubicBezTo>
                <a:cubicBezTo>
                  <a:pt x="-1047" y="117065"/>
                  <a:pt x="69861" y="111244"/>
                  <a:pt x="69861" y="111244"/>
                </a:cubicBezTo>
                <a:cubicBezTo>
                  <a:pt x="83090" y="108598"/>
                  <a:pt x="75682" y="109656"/>
                  <a:pt x="79386" y="95369"/>
                </a:cubicBezTo>
                <a:cubicBezTo>
                  <a:pt x="83090" y="81082"/>
                  <a:pt x="67215" y="3294"/>
                  <a:pt x="66686" y="1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2D8EB52-D8C5-3787-2632-F00DCF4EFE0E}"/>
              </a:ext>
            </a:extLst>
          </p:cNvPr>
          <p:cNvSpPr/>
          <p:nvPr/>
        </p:nvSpPr>
        <p:spPr>
          <a:xfrm>
            <a:off x="3254344" y="5203611"/>
            <a:ext cx="88969" cy="71639"/>
          </a:xfrm>
          <a:custGeom>
            <a:avLst/>
            <a:gdLst>
              <a:gd name="connsiteX0" fmla="*/ 31 w 88969"/>
              <a:gd name="connsiteY0" fmla="*/ 214 h 71639"/>
              <a:gd name="connsiteX1" fmla="*/ 82581 w 88969"/>
              <a:gd name="connsiteY1" fmla="*/ 70064 h 71639"/>
              <a:gd name="connsiteX2" fmla="*/ 73056 w 88969"/>
              <a:gd name="connsiteY2" fmla="*/ 47839 h 71639"/>
              <a:gd name="connsiteX3" fmla="*/ 31 w 88969"/>
              <a:gd name="connsiteY3" fmla="*/ 214 h 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69" h="71639">
                <a:moveTo>
                  <a:pt x="31" y="214"/>
                </a:moveTo>
                <a:cubicBezTo>
                  <a:pt x="1618" y="3918"/>
                  <a:pt x="70410" y="62127"/>
                  <a:pt x="82581" y="70064"/>
                </a:cubicBezTo>
                <a:cubicBezTo>
                  <a:pt x="94752" y="78001"/>
                  <a:pt x="88402" y="53660"/>
                  <a:pt x="73056" y="47839"/>
                </a:cubicBezTo>
                <a:cubicBezTo>
                  <a:pt x="57710" y="42018"/>
                  <a:pt x="-1556" y="-3490"/>
                  <a:pt x="31" y="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741513F-D2A5-F0A4-D30C-C5E5017409AB}"/>
              </a:ext>
            </a:extLst>
          </p:cNvPr>
          <p:cNvSpPr/>
          <p:nvPr/>
        </p:nvSpPr>
        <p:spPr>
          <a:xfrm>
            <a:off x="3379793" y="4216363"/>
            <a:ext cx="177806" cy="436831"/>
          </a:xfrm>
          <a:custGeom>
            <a:avLst/>
            <a:gdLst>
              <a:gd name="connsiteX0" fmla="*/ 176207 w 177806"/>
              <a:gd name="connsiteY0" fmla="*/ 37 h 436831"/>
              <a:gd name="connsiteX1" fmla="*/ 163507 w 177806"/>
              <a:gd name="connsiteY1" fmla="*/ 161962 h 436831"/>
              <a:gd name="connsiteX2" fmla="*/ 147632 w 177806"/>
              <a:gd name="connsiteY2" fmla="*/ 149262 h 436831"/>
              <a:gd name="connsiteX3" fmla="*/ 55557 w 177806"/>
              <a:gd name="connsiteY3" fmla="*/ 298487 h 436831"/>
              <a:gd name="connsiteX4" fmla="*/ 1582 w 177806"/>
              <a:gd name="connsiteY4" fmla="*/ 435012 h 436831"/>
              <a:gd name="connsiteX5" fmla="*/ 17457 w 177806"/>
              <a:gd name="connsiteY5" fmla="*/ 361987 h 436831"/>
              <a:gd name="connsiteX6" fmla="*/ 49207 w 177806"/>
              <a:gd name="connsiteY6" fmla="*/ 155612 h 436831"/>
              <a:gd name="connsiteX7" fmla="*/ 58732 w 177806"/>
              <a:gd name="connsiteY7" fmla="*/ 279437 h 436831"/>
              <a:gd name="connsiteX8" fmla="*/ 125407 w 177806"/>
              <a:gd name="connsiteY8" fmla="*/ 177837 h 436831"/>
              <a:gd name="connsiteX9" fmla="*/ 176207 w 177806"/>
              <a:gd name="connsiteY9" fmla="*/ 37 h 43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806" h="436831">
                <a:moveTo>
                  <a:pt x="176207" y="37"/>
                </a:moveTo>
                <a:cubicBezTo>
                  <a:pt x="182557" y="-2609"/>
                  <a:pt x="168269" y="137091"/>
                  <a:pt x="163507" y="161962"/>
                </a:cubicBezTo>
                <a:cubicBezTo>
                  <a:pt x="158745" y="186833"/>
                  <a:pt x="165624" y="126508"/>
                  <a:pt x="147632" y="149262"/>
                </a:cubicBezTo>
                <a:cubicBezTo>
                  <a:pt x="129640" y="172016"/>
                  <a:pt x="79899" y="250862"/>
                  <a:pt x="55557" y="298487"/>
                </a:cubicBezTo>
                <a:cubicBezTo>
                  <a:pt x="31215" y="346112"/>
                  <a:pt x="7932" y="424429"/>
                  <a:pt x="1582" y="435012"/>
                </a:cubicBezTo>
                <a:cubicBezTo>
                  <a:pt x="-4768" y="445595"/>
                  <a:pt x="9520" y="408554"/>
                  <a:pt x="17457" y="361987"/>
                </a:cubicBezTo>
                <a:cubicBezTo>
                  <a:pt x="25394" y="315420"/>
                  <a:pt x="42328" y="169370"/>
                  <a:pt x="49207" y="155612"/>
                </a:cubicBezTo>
                <a:cubicBezTo>
                  <a:pt x="56086" y="141854"/>
                  <a:pt x="46032" y="275733"/>
                  <a:pt x="58732" y="279437"/>
                </a:cubicBezTo>
                <a:cubicBezTo>
                  <a:pt x="71432" y="283141"/>
                  <a:pt x="104769" y="224404"/>
                  <a:pt x="125407" y="177837"/>
                </a:cubicBezTo>
                <a:cubicBezTo>
                  <a:pt x="146045" y="131270"/>
                  <a:pt x="169857" y="2683"/>
                  <a:pt x="176207" y="37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EE9D0A47-43D3-F5FC-24EB-2646F6A1AFD0}"/>
              </a:ext>
            </a:extLst>
          </p:cNvPr>
          <p:cNvSpPr/>
          <p:nvPr/>
        </p:nvSpPr>
        <p:spPr>
          <a:xfrm>
            <a:off x="3229778" y="4702106"/>
            <a:ext cx="94635" cy="154704"/>
          </a:xfrm>
          <a:custGeom>
            <a:avLst/>
            <a:gdLst>
              <a:gd name="connsiteX0" fmla="*/ 94447 w 94635"/>
              <a:gd name="connsiteY0" fmla="*/ 69 h 154704"/>
              <a:gd name="connsiteX1" fmla="*/ 30947 w 94635"/>
              <a:gd name="connsiteY1" fmla="*/ 69919 h 154704"/>
              <a:gd name="connsiteX2" fmla="*/ 2372 w 94635"/>
              <a:gd name="connsiteY2" fmla="*/ 152469 h 154704"/>
              <a:gd name="connsiteX3" fmla="*/ 2372 w 94635"/>
              <a:gd name="connsiteY3" fmla="*/ 127069 h 154704"/>
              <a:gd name="connsiteX4" fmla="*/ 8722 w 94635"/>
              <a:gd name="connsiteY4" fmla="*/ 82619 h 154704"/>
              <a:gd name="connsiteX5" fmla="*/ 94447 w 94635"/>
              <a:gd name="connsiteY5" fmla="*/ 69 h 15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5" h="154704">
                <a:moveTo>
                  <a:pt x="94447" y="69"/>
                </a:moveTo>
                <a:cubicBezTo>
                  <a:pt x="98151" y="-2048"/>
                  <a:pt x="46293" y="44519"/>
                  <a:pt x="30947" y="69919"/>
                </a:cubicBezTo>
                <a:cubicBezTo>
                  <a:pt x="15601" y="95319"/>
                  <a:pt x="7135" y="142944"/>
                  <a:pt x="2372" y="152469"/>
                </a:cubicBezTo>
                <a:cubicBezTo>
                  <a:pt x="-2391" y="161994"/>
                  <a:pt x="1314" y="138711"/>
                  <a:pt x="2372" y="127069"/>
                </a:cubicBezTo>
                <a:cubicBezTo>
                  <a:pt x="3430" y="115427"/>
                  <a:pt x="-6095" y="101140"/>
                  <a:pt x="8722" y="82619"/>
                </a:cubicBezTo>
                <a:cubicBezTo>
                  <a:pt x="23539" y="64098"/>
                  <a:pt x="90743" y="2186"/>
                  <a:pt x="94447" y="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F95A0935-45E9-D931-B928-9CB4E56979AF}"/>
              </a:ext>
            </a:extLst>
          </p:cNvPr>
          <p:cNvSpPr/>
          <p:nvPr/>
        </p:nvSpPr>
        <p:spPr>
          <a:xfrm>
            <a:off x="3371336" y="4971642"/>
            <a:ext cx="191875" cy="219430"/>
          </a:xfrm>
          <a:custGeom>
            <a:avLst/>
            <a:gdLst>
              <a:gd name="connsiteX0" fmla="*/ 514 w 191875"/>
              <a:gd name="connsiteY0" fmla="*/ 70258 h 219430"/>
              <a:gd name="connsiteX1" fmla="*/ 76714 w 191875"/>
              <a:gd name="connsiteY1" fmla="*/ 57558 h 219430"/>
              <a:gd name="connsiteX2" fmla="*/ 171964 w 191875"/>
              <a:gd name="connsiteY2" fmla="*/ 124233 h 219430"/>
              <a:gd name="connsiteX3" fmla="*/ 146564 w 191875"/>
              <a:gd name="connsiteY3" fmla="*/ 82958 h 219430"/>
              <a:gd name="connsiteX4" fmla="*/ 191014 w 191875"/>
              <a:gd name="connsiteY4" fmla="*/ 216308 h 219430"/>
              <a:gd name="connsiteX5" fmla="*/ 171964 w 191875"/>
              <a:gd name="connsiteY5" fmla="*/ 165508 h 219430"/>
              <a:gd name="connsiteX6" fmla="*/ 124339 w 191875"/>
              <a:gd name="connsiteY6" fmla="*/ 35333 h 219430"/>
              <a:gd name="connsiteX7" fmla="*/ 51314 w 191875"/>
              <a:gd name="connsiteY7" fmla="*/ 408 h 219430"/>
              <a:gd name="connsiteX8" fmla="*/ 114814 w 191875"/>
              <a:gd name="connsiteY8" fmla="*/ 51208 h 219430"/>
              <a:gd name="connsiteX9" fmla="*/ 514 w 191875"/>
              <a:gd name="connsiteY9" fmla="*/ 70258 h 21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875" h="219430">
                <a:moveTo>
                  <a:pt x="514" y="70258"/>
                </a:moveTo>
                <a:cubicBezTo>
                  <a:pt x="-5836" y="71316"/>
                  <a:pt x="48139" y="48562"/>
                  <a:pt x="76714" y="57558"/>
                </a:cubicBezTo>
                <a:cubicBezTo>
                  <a:pt x="105289" y="66554"/>
                  <a:pt x="160322" y="120000"/>
                  <a:pt x="171964" y="124233"/>
                </a:cubicBezTo>
                <a:cubicBezTo>
                  <a:pt x="183606" y="128466"/>
                  <a:pt x="143389" y="67612"/>
                  <a:pt x="146564" y="82958"/>
                </a:cubicBezTo>
                <a:cubicBezTo>
                  <a:pt x="149739" y="98304"/>
                  <a:pt x="186781" y="202550"/>
                  <a:pt x="191014" y="216308"/>
                </a:cubicBezTo>
                <a:cubicBezTo>
                  <a:pt x="195247" y="230066"/>
                  <a:pt x="183076" y="195670"/>
                  <a:pt x="171964" y="165508"/>
                </a:cubicBezTo>
                <a:cubicBezTo>
                  <a:pt x="160852" y="135346"/>
                  <a:pt x="144447" y="62850"/>
                  <a:pt x="124339" y="35333"/>
                </a:cubicBezTo>
                <a:cubicBezTo>
                  <a:pt x="104231" y="7816"/>
                  <a:pt x="52902" y="-2238"/>
                  <a:pt x="51314" y="408"/>
                </a:cubicBezTo>
                <a:cubicBezTo>
                  <a:pt x="49727" y="3054"/>
                  <a:pt x="120106" y="43271"/>
                  <a:pt x="114814" y="51208"/>
                </a:cubicBezTo>
                <a:cubicBezTo>
                  <a:pt x="109522" y="59145"/>
                  <a:pt x="6864" y="69200"/>
                  <a:pt x="514" y="702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E42B26B-F1C0-8095-B08E-628CB31CF951}"/>
              </a:ext>
            </a:extLst>
          </p:cNvPr>
          <p:cNvSpPr/>
          <p:nvPr/>
        </p:nvSpPr>
        <p:spPr>
          <a:xfrm>
            <a:off x="3282950" y="4717752"/>
            <a:ext cx="86671" cy="194808"/>
          </a:xfrm>
          <a:custGeom>
            <a:avLst/>
            <a:gdLst>
              <a:gd name="connsiteX0" fmla="*/ 85725 w 86671"/>
              <a:gd name="connsiteY0" fmla="*/ 298 h 194808"/>
              <a:gd name="connsiteX1" fmla="*/ 60325 w 86671"/>
              <a:gd name="connsiteY1" fmla="*/ 108248 h 194808"/>
              <a:gd name="connsiteX2" fmla="*/ 60325 w 86671"/>
              <a:gd name="connsiteY2" fmla="*/ 193973 h 194808"/>
              <a:gd name="connsiteX3" fmla="*/ 53975 w 86671"/>
              <a:gd name="connsiteY3" fmla="*/ 146348 h 194808"/>
              <a:gd name="connsiteX4" fmla="*/ 22225 w 86671"/>
              <a:gd name="connsiteY4" fmla="*/ 57448 h 194808"/>
              <a:gd name="connsiteX5" fmla="*/ 0 w 86671"/>
              <a:gd name="connsiteY5" fmla="*/ 130473 h 194808"/>
              <a:gd name="connsiteX6" fmla="*/ 22225 w 86671"/>
              <a:gd name="connsiteY6" fmla="*/ 76498 h 194808"/>
              <a:gd name="connsiteX7" fmla="*/ 85725 w 86671"/>
              <a:gd name="connsiteY7" fmla="*/ 298 h 19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71" h="194808">
                <a:moveTo>
                  <a:pt x="85725" y="298"/>
                </a:moveTo>
                <a:cubicBezTo>
                  <a:pt x="92075" y="5590"/>
                  <a:pt x="64558" y="75969"/>
                  <a:pt x="60325" y="108248"/>
                </a:cubicBezTo>
                <a:cubicBezTo>
                  <a:pt x="56092" y="140527"/>
                  <a:pt x="61383" y="187623"/>
                  <a:pt x="60325" y="193973"/>
                </a:cubicBezTo>
                <a:cubicBezTo>
                  <a:pt x="59267" y="200323"/>
                  <a:pt x="60325" y="169102"/>
                  <a:pt x="53975" y="146348"/>
                </a:cubicBezTo>
                <a:cubicBezTo>
                  <a:pt x="47625" y="123594"/>
                  <a:pt x="31221" y="60094"/>
                  <a:pt x="22225" y="57448"/>
                </a:cubicBezTo>
                <a:cubicBezTo>
                  <a:pt x="13229" y="54802"/>
                  <a:pt x="0" y="127298"/>
                  <a:pt x="0" y="130473"/>
                </a:cubicBezTo>
                <a:cubicBezTo>
                  <a:pt x="0" y="133648"/>
                  <a:pt x="8467" y="91315"/>
                  <a:pt x="22225" y="76498"/>
                </a:cubicBezTo>
                <a:cubicBezTo>
                  <a:pt x="35983" y="61681"/>
                  <a:pt x="79375" y="-4994"/>
                  <a:pt x="85725" y="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963EDE8-AAF0-4E80-D51F-F5C84180EAC0}"/>
              </a:ext>
            </a:extLst>
          </p:cNvPr>
          <p:cNvSpPr/>
          <p:nvPr/>
        </p:nvSpPr>
        <p:spPr>
          <a:xfrm>
            <a:off x="3363862" y="4679162"/>
            <a:ext cx="59010" cy="260003"/>
          </a:xfrm>
          <a:custGeom>
            <a:avLst/>
            <a:gdLst>
              <a:gd name="connsiteX0" fmla="*/ 58788 w 59010"/>
              <a:gd name="connsiteY0" fmla="*/ 788 h 260003"/>
              <a:gd name="connsiteX1" fmla="*/ 1638 w 59010"/>
              <a:gd name="connsiteY1" fmla="*/ 121438 h 260003"/>
              <a:gd name="connsiteX2" fmla="*/ 14338 w 59010"/>
              <a:gd name="connsiteY2" fmla="*/ 257963 h 260003"/>
              <a:gd name="connsiteX3" fmla="*/ 1638 w 59010"/>
              <a:gd name="connsiteY3" fmla="*/ 194463 h 260003"/>
              <a:gd name="connsiteX4" fmla="*/ 20688 w 59010"/>
              <a:gd name="connsiteY4" fmla="*/ 73813 h 260003"/>
              <a:gd name="connsiteX5" fmla="*/ 58788 w 59010"/>
              <a:gd name="connsiteY5" fmla="*/ 788 h 2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0" h="260003">
                <a:moveTo>
                  <a:pt x="58788" y="788"/>
                </a:moveTo>
                <a:cubicBezTo>
                  <a:pt x="55613" y="8726"/>
                  <a:pt x="9046" y="78576"/>
                  <a:pt x="1638" y="121438"/>
                </a:cubicBezTo>
                <a:cubicBezTo>
                  <a:pt x="-5770" y="164300"/>
                  <a:pt x="14338" y="245792"/>
                  <a:pt x="14338" y="257963"/>
                </a:cubicBezTo>
                <a:cubicBezTo>
                  <a:pt x="14338" y="270134"/>
                  <a:pt x="580" y="225155"/>
                  <a:pt x="1638" y="194463"/>
                </a:cubicBezTo>
                <a:cubicBezTo>
                  <a:pt x="2696" y="163771"/>
                  <a:pt x="11163" y="100800"/>
                  <a:pt x="20688" y="73813"/>
                </a:cubicBezTo>
                <a:cubicBezTo>
                  <a:pt x="30213" y="46826"/>
                  <a:pt x="61963" y="-7150"/>
                  <a:pt x="58788" y="7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777EF9D-3465-7EEB-7530-C18FD2D1D72C}"/>
              </a:ext>
            </a:extLst>
          </p:cNvPr>
          <p:cNvSpPr/>
          <p:nvPr/>
        </p:nvSpPr>
        <p:spPr>
          <a:xfrm>
            <a:off x="3132726" y="5013194"/>
            <a:ext cx="32757" cy="112066"/>
          </a:xfrm>
          <a:custGeom>
            <a:avLst/>
            <a:gdLst>
              <a:gd name="connsiteX0" fmla="*/ 32749 w 32757"/>
              <a:gd name="connsiteY0" fmla="*/ 131 h 112066"/>
              <a:gd name="connsiteX1" fmla="*/ 999 w 32757"/>
              <a:gd name="connsiteY1" fmla="*/ 66806 h 112066"/>
              <a:gd name="connsiteX2" fmla="*/ 7349 w 32757"/>
              <a:gd name="connsiteY2" fmla="*/ 111256 h 112066"/>
              <a:gd name="connsiteX3" fmla="*/ 7349 w 32757"/>
              <a:gd name="connsiteY3" fmla="*/ 92206 h 112066"/>
              <a:gd name="connsiteX4" fmla="*/ 4174 w 32757"/>
              <a:gd name="connsiteY4" fmla="*/ 50931 h 112066"/>
              <a:gd name="connsiteX5" fmla="*/ 32749 w 32757"/>
              <a:gd name="connsiteY5" fmla="*/ 131 h 1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7" h="112066">
                <a:moveTo>
                  <a:pt x="32749" y="131"/>
                </a:moveTo>
                <a:cubicBezTo>
                  <a:pt x="32220" y="2777"/>
                  <a:pt x="5232" y="48285"/>
                  <a:pt x="999" y="66806"/>
                </a:cubicBezTo>
                <a:cubicBezTo>
                  <a:pt x="-3234" y="85327"/>
                  <a:pt x="7349" y="111256"/>
                  <a:pt x="7349" y="111256"/>
                </a:cubicBezTo>
                <a:cubicBezTo>
                  <a:pt x="8407" y="115489"/>
                  <a:pt x="7878" y="102260"/>
                  <a:pt x="7349" y="92206"/>
                </a:cubicBezTo>
                <a:cubicBezTo>
                  <a:pt x="6820" y="82152"/>
                  <a:pt x="-59" y="66277"/>
                  <a:pt x="4174" y="50931"/>
                </a:cubicBezTo>
                <a:cubicBezTo>
                  <a:pt x="8407" y="35585"/>
                  <a:pt x="33278" y="-2515"/>
                  <a:pt x="32749" y="1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D5D2111-910B-3160-D348-C5E535F8B111}"/>
              </a:ext>
            </a:extLst>
          </p:cNvPr>
          <p:cNvSpPr/>
          <p:nvPr/>
        </p:nvSpPr>
        <p:spPr>
          <a:xfrm>
            <a:off x="3190763" y="5026025"/>
            <a:ext cx="234195" cy="231778"/>
          </a:xfrm>
          <a:custGeom>
            <a:avLst/>
            <a:gdLst>
              <a:gd name="connsiteX0" fmla="*/ 112 w 234195"/>
              <a:gd name="connsiteY0" fmla="*/ 0 h 231778"/>
              <a:gd name="connsiteX1" fmla="*/ 69962 w 234195"/>
              <a:gd name="connsiteY1" fmla="*/ 69850 h 231778"/>
              <a:gd name="connsiteX2" fmla="*/ 168387 w 234195"/>
              <a:gd name="connsiteY2" fmla="*/ 127000 h 231778"/>
              <a:gd name="connsiteX3" fmla="*/ 152512 w 234195"/>
              <a:gd name="connsiteY3" fmla="*/ 92075 h 231778"/>
              <a:gd name="connsiteX4" fmla="*/ 225537 w 234195"/>
              <a:gd name="connsiteY4" fmla="*/ 142875 h 231778"/>
              <a:gd name="connsiteX5" fmla="*/ 225537 w 234195"/>
              <a:gd name="connsiteY5" fmla="*/ 231775 h 231778"/>
              <a:gd name="connsiteX6" fmla="*/ 228712 w 234195"/>
              <a:gd name="connsiteY6" fmla="*/ 146050 h 231778"/>
              <a:gd name="connsiteX7" fmla="*/ 142987 w 234195"/>
              <a:gd name="connsiteY7" fmla="*/ 104775 h 231778"/>
              <a:gd name="connsiteX8" fmla="*/ 31862 w 234195"/>
              <a:gd name="connsiteY8" fmla="*/ 85725 h 231778"/>
              <a:gd name="connsiteX9" fmla="*/ 85837 w 234195"/>
              <a:gd name="connsiteY9" fmla="*/ 95250 h 231778"/>
              <a:gd name="connsiteX10" fmla="*/ 85837 w 234195"/>
              <a:gd name="connsiteY10" fmla="*/ 69850 h 231778"/>
              <a:gd name="connsiteX11" fmla="*/ 112 w 234195"/>
              <a:gd name="connsiteY11" fmla="*/ 0 h 23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95" h="231778">
                <a:moveTo>
                  <a:pt x="112" y="0"/>
                </a:moveTo>
                <a:cubicBezTo>
                  <a:pt x="-2534" y="0"/>
                  <a:pt x="41916" y="48683"/>
                  <a:pt x="69962" y="69850"/>
                </a:cubicBezTo>
                <a:cubicBezTo>
                  <a:pt x="98008" y="91017"/>
                  <a:pt x="154629" y="123296"/>
                  <a:pt x="168387" y="127000"/>
                </a:cubicBezTo>
                <a:cubicBezTo>
                  <a:pt x="182145" y="130704"/>
                  <a:pt x="142987" y="89429"/>
                  <a:pt x="152512" y="92075"/>
                </a:cubicBezTo>
                <a:cubicBezTo>
                  <a:pt x="162037" y="94721"/>
                  <a:pt x="213366" y="119592"/>
                  <a:pt x="225537" y="142875"/>
                </a:cubicBezTo>
                <a:cubicBezTo>
                  <a:pt x="237708" y="166158"/>
                  <a:pt x="225008" y="231246"/>
                  <a:pt x="225537" y="231775"/>
                </a:cubicBezTo>
                <a:cubicBezTo>
                  <a:pt x="226066" y="232304"/>
                  <a:pt x="242470" y="167217"/>
                  <a:pt x="228712" y="146050"/>
                </a:cubicBezTo>
                <a:cubicBezTo>
                  <a:pt x="214954" y="124883"/>
                  <a:pt x="175795" y="114829"/>
                  <a:pt x="142987" y="104775"/>
                </a:cubicBezTo>
                <a:cubicBezTo>
                  <a:pt x="110179" y="94721"/>
                  <a:pt x="31862" y="85725"/>
                  <a:pt x="31862" y="85725"/>
                </a:cubicBezTo>
                <a:cubicBezTo>
                  <a:pt x="22337" y="84138"/>
                  <a:pt x="76841" y="97896"/>
                  <a:pt x="85837" y="95250"/>
                </a:cubicBezTo>
                <a:cubicBezTo>
                  <a:pt x="94833" y="92604"/>
                  <a:pt x="99595" y="80433"/>
                  <a:pt x="85837" y="69850"/>
                </a:cubicBezTo>
                <a:cubicBezTo>
                  <a:pt x="72079" y="59267"/>
                  <a:pt x="2758" y="0"/>
                  <a:pt x="11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66B5EDB-C901-EFDD-94E6-C88B700A734F}"/>
              </a:ext>
            </a:extLst>
          </p:cNvPr>
          <p:cNvSpPr/>
          <p:nvPr/>
        </p:nvSpPr>
        <p:spPr>
          <a:xfrm>
            <a:off x="2900172" y="4978383"/>
            <a:ext cx="90848" cy="144957"/>
          </a:xfrm>
          <a:custGeom>
            <a:avLst/>
            <a:gdLst>
              <a:gd name="connsiteX0" fmla="*/ 90678 w 90848"/>
              <a:gd name="connsiteY0" fmla="*/ 17 h 144957"/>
              <a:gd name="connsiteX1" fmla="*/ 24003 w 90848"/>
              <a:gd name="connsiteY1" fmla="*/ 69867 h 144957"/>
              <a:gd name="connsiteX2" fmla="*/ 14478 w 90848"/>
              <a:gd name="connsiteY2" fmla="*/ 142892 h 144957"/>
              <a:gd name="connsiteX3" fmla="*/ 14478 w 90848"/>
              <a:gd name="connsiteY3" fmla="*/ 120667 h 144957"/>
              <a:gd name="connsiteX4" fmla="*/ 1778 w 90848"/>
              <a:gd name="connsiteY4" fmla="*/ 76217 h 144957"/>
              <a:gd name="connsiteX5" fmla="*/ 90678 w 90848"/>
              <a:gd name="connsiteY5" fmla="*/ 17 h 14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8" h="144957">
                <a:moveTo>
                  <a:pt x="90678" y="17"/>
                </a:moveTo>
                <a:cubicBezTo>
                  <a:pt x="94382" y="-1041"/>
                  <a:pt x="36703" y="46055"/>
                  <a:pt x="24003" y="69867"/>
                </a:cubicBezTo>
                <a:cubicBezTo>
                  <a:pt x="11303" y="93680"/>
                  <a:pt x="14478" y="142892"/>
                  <a:pt x="14478" y="142892"/>
                </a:cubicBezTo>
                <a:cubicBezTo>
                  <a:pt x="12891" y="151359"/>
                  <a:pt x="16595" y="131779"/>
                  <a:pt x="14478" y="120667"/>
                </a:cubicBezTo>
                <a:cubicBezTo>
                  <a:pt x="12361" y="109555"/>
                  <a:pt x="-5630" y="90504"/>
                  <a:pt x="1778" y="76217"/>
                </a:cubicBezTo>
                <a:cubicBezTo>
                  <a:pt x="9186" y="61930"/>
                  <a:pt x="86974" y="1075"/>
                  <a:pt x="90678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6C84AC9-EDEC-9DE6-F431-56BB3DB27EC0}"/>
              </a:ext>
            </a:extLst>
          </p:cNvPr>
          <p:cNvSpPr/>
          <p:nvPr/>
        </p:nvSpPr>
        <p:spPr>
          <a:xfrm>
            <a:off x="3417594" y="4516454"/>
            <a:ext cx="71940" cy="319451"/>
          </a:xfrm>
          <a:custGeom>
            <a:avLst/>
            <a:gdLst>
              <a:gd name="connsiteX0" fmla="*/ 71731 w 71940"/>
              <a:gd name="connsiteY0" fmla="*/ 1571 h 319451"/>
              <a:gd name="connsiteX1" fmla="*/ 33631 w 71940"/>
              <a:gd name="connsiteY1" fmla="*/ 93646 h 319451"/>
              <a:gd name="connsiteX2" fmla="*/ 27281 w 71940"/>
              <a:gd name="connsiteY2" fmla="*/ 153971 h 319451"/>
              <a:gd name="connsiteX3" fmla="*/ 27281 w 71940"/>
              <a:gd name="connsiteY3" fmla="*/ 246046 h 319451"/>
              <a:gd name="connsiteX4" fmla="*/ 27281 w 71940"/>
              <a:gd name="connsiteY4" fmla="*/ 226996 h 319451"/>
              <a:gd name="connsiteX5" fmla="*/ 1881 w 71940"/>
              <a:gd name="connsiteY5" fmla="*/ 319071 h 319451"/>
              <a:gd name="connsiteX6" fmla="*/ 1881 w 71940"/>
              <a:gd name="connsiteY6" fmla="*/ 261921 h 319451"/>
              <a:gd name="connsiteX7" fmla="*/ 1881 w 71940"/>
              <a:gd name="connsiteY7" fmla="*/ 188896 h 319451"/>
              <a:gd name="connsiteX8" fmla="*/ 14581 w 71940"/>
              <a:gd name="connsiteY8" fmla="*/ 226996 h 319451"/>
              <a:gd name="connsiteX9" fmla="*/ 14581 w 71940"/>
              <a:gd name="connsiteY9" fmla="*/ 176196 h 319451"/>
              <a:gd name="connsiteX10" fmla="*/ 71731 w 71940"/>
              <a:gd name="connsiteY10" fmla="*/ 1571 h 3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" h="319451">
                <a:moveTo>
                  <a:pt x="71731" y="1571"/>
                </a:moveTo>
                <a:cubicBezTo>
                  <a:pt x="74906" y="-12187"/>
                  <a:pt x="41039" y="68246"/>
                  <a:pt x="33631" y="93646"/>
                </a:cubicBezTo>
                <a:cubicBezTo>
                  <a:pt x="26223" y="119046"/>
                  <a:pt x="28339" y="128571"/>
                  <a:pt x="27281" y="153971"/>
                </a:cubicBezTo>
                <a:cubicBezTo>
                  <a:pt x="26223" y="179371"/>
                  <a:pt x="27281" y="246046"/>
                  <a:pt x="27281" y="246046"/>
                </a:cubicBezTo>
                <a:cubicBezTo>
                  <a:pt x="27281" y="258217"/>
                  <a:pt x="31514" y="214825"/>
                  <a:pt x="27281" y="226996"/>
                </a:cubicBezTo>
                <a:cubicBezTo>
                  <a:pt x="23048" y="239167"/>
                  <a:pt x="6114" y="313250"/>
                  <a:pt x="1881" y="319071"/>
                </a:cubicBezTo>
                <a:cubicBezTo>
                  <a:pt x="-2352" y="324892"/>
                  <a:pt x="1881" y="261921"/>
                  <a:pt x="1881" y="261921"/>
                </a:cubicBezTo>
                <a:cubicBezTo>
                  <a:pt x="1881" y="240225"/>
                  <a:pt x="-236" y="194717"/>
                  <a:pt x="1881" y="188896"/>
                </a:cubicBezTo>
                <a:cubicBezTo>
                  <a:pt x="3998" y="183075"/>
                  <a:pt x="12464" y="229113"/>
                  <a:pt x="14581" y="226996"/>
                </a:cubicBezTo>
                <a:cubicBezTo>
                  <a:pt x="16698" y="224879"/>
                  <a:pt x="5056" y="212179"/>
                  <a:pt x="14581" y="176196"/>
                </a:cubicBezTo>
                <a:cubicBezTo>
                  <a:pt x="24106" y="140213"/>
                  <a:pt x="68556" y="15329"/>
                  <a:pt x="71731" y="15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6FC13CE-F9F5-0BFF-EAC4-FC475BD16F43}"/>
              </a:ext>
            </a:extLst>
          </p:cNvPr>
          <p:cNvSpPr/>
          <p:nvPr/>
        </p:nvSpPr>
        <p:spPr>
          <a:xfrm>
            <a:off x="4159250" y="3816251"/>
            <a:ext cx="353171" cy="92382"/>
          </a:xfrm>
          <a:custGeom>
            <a:avLst/>
            <a:gdLst>
              <a:gd name="connsiteX0" fmla="*/ 0 w 353171"/>
              <a:gd name="connsiteY0" fmla="*/ 99 h 92382"/>
              <a:gd name="connsiteX1" fmla="*/ 215900 w 353171"/>
              <a:gd name="connsiteY1" fmla="*/ 31849 h 92382"/>
              <a:gd name="connsiteX2" fmla="*/ 200025 w 353171"/>
              <a:gd name="connsiteY2" fmla="*/ 9624 h 92382"/>
              <a:gd name="connsiteX3" fmla="*/ 273050 w 353171"/>
              <a:gd name="connsiteY3" fmla="*/ 57249 h 92382"/>
              <a:gd name="connsiteX4" fmla="*/ 279400 w 353171"/>
              <a:gd name="connsiteY4" fmla="*/ 47724 h 92382"/>
              <a:gd name="connsiteX5" fmla="*/ 352425 w 353171"/>
              <a:gd name="connsiteY5" fmla="*/ 92174 h 92382"/>
              <a:gd name="connsiteX6" fmla="*/ 311150 w 353171"/>
              <a:gd name="connsiteY6" fmla="*/ 63599 h 92382"/>
              <a:gd name="connsiteX7" fmla="*/ 215900 w 353171"/>
              <a:gd name="connsiteY7" fmla="*/ 44549 h 92382"/>
              <a:gd name="connsiteX8" fmla="*/ 0 w 353171"/>
              <a:gd name="connsiteY8" fmla="*/ 99 h 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171" h="92382">
                <a:moveTo>
                  <a:pt x="0" y="99"/>
                </a:moveTo>
                <a:cubicBezTo>
                  <a:pt x="0" y="-2018"/>
                  <a:pt x="182563" y="30262"/>
                  <a:pt x="215900" y="31849"/>
                </a:cubicBezTo>
                <a:cubicBezTo>
                  <a:pt x="249237" y="33436"/>
                  <a:pt x="190500" y="5391"/>
                  <a:pt x="200025" y="9624"/>
                </a:cubicBezTo>
                <a:cubicBezTo>
                  <a:pt x="209550" y="13857"/>
                  <a:pt x="273050" y="57249"/>
                  <a:pt x="273050" y="57249"/>
                </a:cubicBezTo>
                <a:cubicBezTo>
                  <a:pt x="286279" y="63599"/>
                  <a:pt x="266171" y="41903"/>
                  <a:pt x="279400" y="47724"/>
                </a:cubicBezTo>
                <a:cubicBezTo>
                  <a:pt x="292629" y="53545"/>
                  <a:pt x="347133" y="89528"/>
                  <a:pt x="352425" y="92174"/>
                </a:cubicBezTo>
                <a:cubicBezTo>
                  <a:pt x="357717" y="94820"/>
                  <a:pt x="333904" y="71537"/>
                  <a:pt x="311150" y="63599"/>
                </a:cubicBezTo>
                <a:cubicBezTo>
                  <a:pt x="288396" y="55662"/>
                  <a:pt x="262996" y="51428"/>
                  <a:pt x="215900" y="44549"/>
                </a:cubicBezTo>
                <a:cubicBezTo>
                  <a:pt x="168804" y="37670"/>
                  <a:pt x="0" y="2216"/>
                  <a:pt x="0" y="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D3A2FF5-869D-01B7-654E-7552914F852A}"/>
              </a:ext>
            </a:extLst>
          </p:cNvPr>
          <p:cNvSpPr/>
          <p:nvPr/>
        </p:nvSpPr>
        <p:spPr>
          <a:xfrm>
            <a:off x="4229100" y="3914775"/>
            <a:ext cx="281303" cy="28575"/>
          </a:xfrm>
          <a:custGeom>
            <a:avLst/>
            <a:gdLst>
              <a:gd name="connsiteX0" fmla="*/ 0 w 281303"/>
              <a:gd name="connsiteY0" fmla="*/ 0 h 28575"/>
              <a:gd name="connsiteX1" fmla="*/ 225425 w 281303"/>
              <a:gd name="connsiteY1" fmla="*/ 22225 h 28575"/>
              <a:gd name="connsiteX2" fmla="*/ 136525 w 281303"/>
              <a:gd name="connsiteY2" fmla="*/ 28575 h 28575"/>
              <a:gd name="connsiteX3" fmla="*/ 279400 w 281303"/>
              <a:gd name="connsiteY3" fmla="*/ 22225 h 28575"/>
              <a:gd name="connsiteX4" fmla="*/ 206375 w 281303"/>
              <a:gd name="connsiteY4" fmla="*/ 12700 h 28575"/>
              <a:gd name="connsiteX5" fmla="*/ 0 w 281303"/>
              <a:gd name="connsiteY5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03" h="28575">
                <a:moveTo>
                  <a:pt x="0" y="0"/>
                </a:moveTo>
                <a:cubicBezTo>
                  <a:pt x="3175" y="1587"/>
                  <a:pt x="202671" y="17462"/>
                  <a:pt x="225425" y="22225"/>
                </a:cubicBezTo>
                <a:cubicBezTo>
                  <a:pt x="248179" y="26988"/>
                  <a:pt x="127529" y="28575"/>
                  <a:pt x="136525" y="28575"/>
                </a:cubicBezTo>
                <a:cubicBezTo>
                  <a:pt x="145521" y="28575"/>
                  <a:pt x="267758" y="24871"/>
                  <a:pt x="279400" y="22225"/>
                </a:cubicBezTo>
                <a:cubicBezTo>
                  <a:pt x="291042" y="19579"/>
                  <a:pt x="247121" y="15346"/>
                  <a:pt x="206375" y="127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D1C0E62-C558-3B12-BF77-5EB2A5C4B0A9}"/>
              </a:ext>
            </a:extLst>
          </p:cNvPr>
          <p:cNvSpPr/>
          <p:nvPr/>
        </p:nvSpPr>
        <p:spPr>
          <a:xfrm>
            <a:off x="2968559" y="5431875"/>
            <a:ext cx="29001" cy="186956"/>
          </a:xfrm>
          <a:custGeom>
            <a:avLst/>
            <a:gdLst>
              <a:gd name="connsiteX0" fmla="*/ 28641 w 29001"/>
              <a:gd name="connsiteY0" fmla="*/ 550 h 186956"/>
              <a:gd name="connsiteX1" fmla="*/ 15941 w 29001"/>
              <a:gd name="connsiteY1" fmla="*/ 57700 h 186956"/>
              <a:gd name="connsiteX2" fmla="*/ 12766 w 29001"/>
              <a:gd name="connsiteY2" fmla="*/ 127550 h 186956"/>
              <a:gd name="connsiteX3" fmla="*/ 15941 w 29001"/>
              <a:gd name="connsiteY3" fmla="*/ 98975 h 186956"/>
              <a:gd name="connsiteX4" fmla="*/ 19116 w 29001"/>
              <a:gd name="connsiteY4" fmla="*/ 184700 h 186956"/>
              <a:gd name="connsiteX5" fmla="*/ 25466 w 29001"/>
              <a:gd name="connsiteY5" fmla="*/ 156125 h 186956"/>
              <a:gd name="connsiteX6" fmla="*/ 66 w 29001"/>
              <a:gd name="connsiteY6" fmla="*/ 92625 h 186956"/>
              <a:gd name="connsiteX7" fmla="*/ 28641 w 29001"/>
              <a:gd name="connsiteY7" fmla="*/ 550 h 18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" h="186956">
                <a:moveTo>
                  <a:pt x="28641" y="550"/>
                </a:moveTo>
                <a:cubicBezTo>
                  <a:pt x="31287" y="-5271"/>
                  <a:pt x="18587" y="36533"/>
                  <a:pt x="15941" y="57700"/>
                </a:cubicBezTo>
                <a:cubicBezTo>
                  <a:pt x="13295" y="78867"/>
                  <a:pt x="12766" y="120671"/>
                  <a:pt x="12766" y="127550"/>
                </a:cubicBezTo>
                <a:cubicBezTo>
                  <a:pt x="12766" y="134429"/>
                  <a:pt x="14883" y="89450"/>
                  <a:pt x="15941" y="98975"/>
                </a:cubicBezTo>
                <a:cubicBezTo>
                  <a:pt x="16999" y="108500"/>
                  <a:pt x="17528" y="175175"/>
                  <a:pt x="19116" y="184700"/>
                </a:cubicBezTo>
                <a:cubicBezTo>
                  <a:pt x="20703" y="194225"/>
                  <a:pt x="28641" y="171471"/>
                  <a:pt x="25466" y="156125"/>
                </a:cubicBezTo>
                <a:cubicBezTo>
                  <a:pt x="22291" y="140779"/>
                  <a:pt x="1653" y="113792"/>
                  <a:pt x="66" y="92625"/>
                </a:cubicBezTo>
                <a:cubicBezTo>
                  <a:pt x="-1521" y="71458"/>
                  <a:pt x="25995" y="6371"/>
                  <a:pt x="28641" y="5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35B80E20-1C80-CEA5-6548-36909E113791}"/>
              </a:ext>
            </a:extLst>
          </p:cNvPr>
          <p:cNvSpPr/>
          <p:nvPr/>
        </p:nvSpPr>
        <p:spPr>
          <a:xfrm>
            <a:off x="3060580" y="5451350"/>
            <a:ext cx="89039" cy="169186"/>
          </a:xfrm>
          <a:custGeom>
            <a:avLst/>
            <a:gdLst>
              <a:gd name="connsiteX0" fmla="*/ 89020 w 89039"/>
              <a:gd name="connsiteY0" fmla="*/ 125 h 169186"/>
              <a:gd name="connsiteX1" fmla="*/ 66795 w 89039"/>
              <a:gd name="connsiteY1" fmla="*/ 82675 h 169186"/>
              <a:gd name="connsiteX2" fmla="*/ 120 w 89039"/>
              <a:gd name="connsiteY2" fmla="*/ 168400 h 169186"/>
              <a:gd name="connsiteX3" fmla="*/ 50920 w 89039"/>
              <a:gd name="connsiteY3" fmla="*/ 123950 h 169186"/>
              <a:gd name="connsiteX4" fmla="*/ 69970 w 89039"/>
              <a:gd name="connsiteY4" fmla="*/ 101725 h 169186"/>
              <a:gd name="connsiteX5" fmla="*/ 89020 w 89039"/>
              <a:gd name="connsiteY5" fmla="*/ 125 h 1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39" h="169186">
                <a:moveTo>
                  <a:pt x="89020" y="125"/>
                </a:moveTo>
                <a:cubicBezTo>
                  <a:pt x="88491" y="-3050"/>
                  <a:pt x="81612" y="54629"/>
                  <a:pt x="66795" y="82675"/>
                </a:cubicBezTo>
                <a:cubicBezTo>
                  <a:pt x="51978" y="110721"/>
                  <a:pt x="2766" y="161521"/>
                  <a:pt x="120" y="168400"/>
                </a:cubicBezTo>
                <a:cubicBezTo>
                  <a:pt x="-2526" y="175279"/>
                  <a:pt x="39278" y="135063"/>
                  <a:pt x="50920" y="123950"/>
                </a:cubicBezTo>
                <a:cubicBezTo>
                  <a:pt x="62562" y="112838"/>
                  <a:pt x="60974" y="122892"/>
                  <a:pt x="69970" y="101725"/>
                </a:cubicBezTo>
                <a:cubicBezTo>
                  <a:pt x="78966" y="80558"/>
                  <a:pt x="89549" y="3300"/>
                  <a:pt x="89020" y="1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F3C51EA-EB72-20FD-7366-21FF37E8A4ED}"/>
              </a:ext>
            </a:extLst>
          </p:cNvPr>
          <p:cNvSpPr/>
          <p:nvPr/>
        </p:nvSpPr>
        <p:spPr>
          <a:xfrm>
            <a:off x="3025039" y="5433246"/>
            <a:ext cx="19800" cy="201747"/>
          </a:xfrm>
          <a:custGeom>
            <a:avLst/>
            <a:gdLst>
              <a:gd name="connsiteX0" fmla="*/ 19786 w 19800"/>
              <a:gd name="connsiteY0" fmla="*/ 2354 h 201747"/>
              <a:gd name="connsiteX1" fmla="*/ 736 w 19800"/>
              <a:gd name="connsiteY1" fmla="*/ 196029 h 201747"/>
              <a:gd name="connsiteX2" fmla="*/ 3911 w 19800"/>
              <a:gd name="connsiteY2" fmla="*/ 145229 h 201747"/>
              <a:gd name="connsiteX3" fmla="*/ 3911 w 19800"/>
              <a:gd name="connsiteY3" fmla="*/ 91254 h 201747"/>
              <a:gd name="connsiteX4" fmla="*/ 19786 w 19800"/>
              <a:gd name="connsiteY4" fmla="*/ 2354 h 20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0" h="201747">
                <a:moveTo>
                  <a:pt x="19786" y="2354"/>
                </a:moveTo>
                <a:cubicBezTo>
                  <a:pt x="19257" y="19816"/>
                  <a:pt x="3382" y="172217"/>
                  <a:pt x="736" y="196029"/>
                </a:cubicBezTo>
                <a:cubicBezTo>
                  <a:pt x="-1910" y="219841"/>
                  <a:pt x="3382" y="162691"/>
                  <a:pt x="3911" y="145229"/>
                </a:cubicBezTo>
                <a:cubicBezTo>
                  <a:pt x="4440" y="127767"/>
                  <a:pt x="1794" y="112950"/>
                  <a:pt x="3911" y="91254"/>
                </a:cubicBezTo>
                <a:cubicBezTo>
                  <a:pt x="6028" y="69558"/>
                  <a:pt x="20315" y="-15108"/>
                  <a:pt x="19786" y="2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00C2177-31C0-9506-DE1E-D153B9A5983C}"/>
              </a:ext>
            </a:extLst>
          </p:cNvPr>
          <p:cNvSpPr/>
          <p:nvPr/>
        </p:nvSpPr>
        <p:spPr>
          <a:xfrm>
            <a:off x="3024710" y="5416368"/>
            <a:ext cx="103666" cy="218168"/>
          </a:xfrm>
          <a:custGeom>
            <a:avLst/>
            <a:gdLst>
              <a:gd name="connsiteX0" fmla="*/ 102665 w 103666"/>
              <a:gd name="connsiteY0" fmla="*/ 182 h 218168"/>
              <a:gd name="connsiteX1" fmla="*/ 80440 w 103666"/>
              <a:gd name="connsiteY1" fmla="*/ 85907 h 218168"/>
              <a:gd name="connsiteX2" fmla="*/ 1065 w 103666"/>
              <a:gd name="connsiteY2" fmla="*/ 216082 h 218168"/>
              <a:gd name="connsiteX3" fmla="*/ 35990 w 103666"/>
              <a:gd name="connsiteY3" fmla="*/ 162107 h 218168"/>
              <a:gd name="connsiteX4" fmla="*/ 55040 w 103666"/>
              <a:gd name="connsiteY4" fmla="*/ 108132 h 218168"/>
              <a:gd name="connsiteX5" fmla="*/ 102665 w 103666"/>
              <a:gd name="connsiteY5" fmla="*/ 182 h 21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66" h="218168">
                <a:moveTo>
                  <a:pt x="102665" y="182"/>
                </a:moveTo>
                <a:cubicBezTo>
                  <a:pt x="106898" y="-3522"/>
                  <a:pt x="97373" y="49924"/>
                  <a:pt x="80440" y="85907"/>
                </a:cubicBezTo>
                <a:cubicBezTo>
                  <a:pt x="63507" y="121890"/>
                  <a:pt x="8473" y="203382"/>
                  <a:pt x="1065" y="216082"/>
                </a:cubicBezTo>
                <a:cubicBezTo>
                  <a:pt x="-6343" y="228782"/>
                  <a:pt x="26994" y="180099"/>
                  <a:pt x="35990" y="162107"/>
                </a:cubicBezTo>
                <a:cubicBezTo>
                  <a:pt x="44986" y="144115"/>
                  <a:pt x="43928" y="130357"/>
                  <a:pt x="55040" y="108132"/>
                </a:cubicBezTo>
                <a:cubicBezTo>
                  <a:pt x="66152" y="85907"/>
                  <a:pt x="98432" y="3886"/>
                  <a:pt x="102665" y="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CF522C5-FD41-523C-CC1A-634A69D05FBF}"/>
              </a:ext>
            </a:extLst>
          </p:cNvPr>
          <p:cNvSpPr/>
          <p:nvPr/>
        </p:nvSpPr>
        <p:spPr>
          <a:xfrm>
            <a:off x="2707578" y="5721226"/>
            <a:ext cx="276973" cy="108077"/>
          </a:xfrm>
          <a:custGeom>
            <a:avLst/>
            <a:gdLst>
              <a:gd name="connsiteX0" fmla="*/ 697 w 276973"/>
              <a:gd name="connsiteY0" fmla="*/ 108074 h 108077"/>
              <a:gd name="connsiteX1" fmla="*/ 127697 w 276973"/>
              <a:gd name="connsiteY1" fmla="*/ 25524 h 108077"/>
              <a:gd name="connsiteX2" fmla="*/ 207072 w 276973"/>
              <a:gd name="connsiteY2" fmla="*/ 57274 h 108077"/>
              <a:gd name="connsiteX3" fmla="*/ 203897 w 276973"/>
              <a:gd name="connsiteY3" fmla="*/ 25524 h 108077"/>
              <a:gd name="connsiteX4" fmla="*/ 276922 w 276973"/>
              <a:gd name="connsiteY4" fmla="*/ 82674 h 108077"/>
              <a:gd name="connsiteX5" fmla="*/ 191197 w 276973"/>
              <a:gd name="connsiteY5" fmla="*/ 38224 h 108077"/>
              <a:gd name="connsiteX6" fmla="*/ 118172 w 276973"/>
              <a:gd name="connsiteY6" fmla="*/ 124 h 108077"/>
              <a:gd name="connsiteX7" fmla="*/ 80072 w 276973"/>
              <a:gd name="connsiteY7" fmla="*/ 28699 h 108077"/>
              <a:gd name="connsiteX8" fmla="*/ 697 w 276973"/>
              <a:gd name="connsiteY8" fmla="*/ 108074 h 10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73" h="108077">
                <a:moveTo>
                  <a:pt x="697" y="108074"/>
                </a:moveTo>
                <a:cubicBezTo>
                  <a:pt x="8635" y="107545"/>
                  <a:pt x="93301" y="33991"/>
                  <a:pt x="127697" y="25524"/>
                </a:cubicBezTo>
                <a:cubicBezTo>
                  <a:pt x="162093" y="17057"/>
                  <a:pt x="194372" y="57274"/>
                  <a:pt x="207072" y="57274"/>
                </a:cubicBezTo>
                <a:cubicBezTo>
                  <a:pt x="219772" y="57274"/>
                  <a:pt x="192255" y="21291"/>
                  <a:pt x="203897" y="25524"/>
                </a:cubicBezTo>
                <a:cubicBezTo>
                  <a:pt x="215539" y="29757"/>
                  <a:pt x="279039" y="80557"/>
                  <a:pt x="276922" y="82674"/>
                </a:cubicBezTo>
                <a:cubicBezTo>
                  <a:pt x="274805" y="84791"/>
                  <a:pt x="191197" y="38224"/>
                  <a:pt x="191197" y="38224"/>
                </a:cubicBezTo>
                <a:cubicBezTo>
                  <a:pt x="164739" y="24466"/>
                  <a:pt x="136693" y="1711"/>
                  <a:pt x="118172" y="124"/>
                </a:cubicBezTo>
                <a:cubicBezTo>
                  <a:pt x="99651" y="-1463"/>
                  <a:pt x="105472" y="12295"/>
                  <a:pt x="80072" y="28699"/>
                </a:cubicBezTo>
                <a:cubicBezTo>
                  <a:pt x="54672" y="45103"/>
                  <a:pt x="-7241" y="108603"/>
                  <a:pt x="697" y="1080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B81514B-EB8F-2411-F43B-9AEFFD2E1DC4}"/>
              </a:ext>
            </a:extLst>
          </p:cNvPr>
          <p:cNvSpPr/>
          <p:nvPr/>
        </p:nvSpPr>
        <p:spPr>
          <a:xfrm>
            <a:off x="2904918" y="5746733"/>
            <a:ext cx="452879" cy="102625"/>
          </a:xfrm>
          <a:custGeom>
            <a:avLst/>
            <a:gdLst>
              <a:gd name="connsiteX0" fmla="*/ 207 w 452879"/>
              <a:gd name="connsiteY0" fmla="*/ 47642 h 102625"/>
              <a:gd name="connsiteX1" fmla="*/ 108157 w 452879"/>
              <a:gd name="connsiteY1" fmla="*/ 17 h 102625"/>
              <a:gd name="connsiteX2" fmla="*/ 305007 w 452879"/>
              <a:gd name="connsiteY2" fmla="*/ 53992 h 102625"/>
              <a:gd name="connsiteX3" fmla="*/ 292307 w 452879"/>
              <a:gd name="connsiteY3" fmla="*/ 25417 h 102625"/>
              <a:gd name="connsiteX4" fmla="*/ 447882 w 452879"/>
              <a:gd name="connsiteY4" fmla="*/ 101617 h 102625"/>
              <a:gd name="connsiteX5" fmla="*/ 403432 w 452879"/>
              <a:gd name="connsiteY5" fmla="*/ 66692 h 102625"/>
              <a:gd name="connsiteX6" fmla="*/ 292307 w 452879"/>
              <a:gd name="connsiteY6" fmla="*/ 31767 h 102625"/>
              <a:gd name="connsiteX7" fmla="*/ 178007 w 452879"/>
              <a:gd name="connsiteY7" fmla="*/ 3192 h 102625"/>
              <a:gd name="connsiteX8" fmla="*/ 133557 w 452879"/>
              <a:gd name="connsiteY8" fmla="*/ 6367 h 102625"/>
              <a:gd name="connsiteX9" fmla="*/ 207 w 452879"/>
              <a:gd name="connsiteY9" fmla="*/ 47642 h 10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879" h="102625">
                <a:moveTo>
                  <a:pt x="207" y="47642"/>
                </a:moveTo>
                <a:cubicBezTo>
                  <a:pt x="-4026" y="46584"/>
                  <a:pt x="57357" y="-1041"/>
                  <a:pt x="108157" y="17"/>
                </a:cubicBezTo>
                <a:cubicBezTo>
                  <a:pt x="158957" y="1075"/>
                  <a:pt x="274315" y="49759"/>
                  <a:pt x="305007" y="53992"/>
                </a:cubicBezTo>
                <a:cubicBezTo>
                  <a:pt x="335699" y="58225"/>
                  <a:pt x="268495" y="17479"/>
                  <a:pt x="292307" y="25417"/>
                </a:cubicBezTo>
                <a:cubicBezTo>
                  <a:pt x="316120" y="33354"/>
                  <a:pt x="429361" y="94738"/>
                  <a:pt x="447882" y="101617"/>
                </a:cubicBezTo>
                <a:cubicBezTo>
                  <a:pt x="466403" y="108496"/>
                  <a:pt x="429361" y="78334"/>
                  <a:pt x="403432" y="66692"/>
                </a:cubicBezTo>
                <a:cubicBezTo>
                  <a:pt x="377503" y="55050"/>
                  <a:pt x="329878" y="42350"/>
                  <a:pt x="292307" y="31767"/>
                </a:cubicBezTo>
                <a:cubicBezTo>
                  <a:pt x="254736" y="21184"/>
                  <a:pt x="204465" y="7425"/>
                  <a:pt x="178007" y="3192"/>
                </a:cubicBezTo>
                <a:cubicBezTo>
                  <a:pt x="151549" y="-1041"/>
                  <a:pt x="157899" y="2663"/>
                  <a:pt x="133557" y="6367"/>
                </a:cubicBezTo>
                <a:cubicBezTo>
                  <a:pt x="109215" y="10071"/>
                  <a:pt x="4440" y="48700"/>
                  <a:pt x="207" y="476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482DCFA-2C01-8970-9F9C-23679C4D8EA1}"/>
              </a:ext>
            </a:extLst>
          </p:cNvPr>
          <p:cNvSpPr/>
          <p:nvPr/>
        </p:nvSpPr>
        <p:spPr>
          <a:xfrm>
            <a:off x="3308176" y="5828887"/>
            <a:ext cx="387611" cy="162345"/>
          </a:xfrm>
          <a:custGeom>
            <a:avLst/>
            <a:gdLst>
              <a:gd name="connsiteX0" fmla="*/ 174 w 387611"/>
              <a:gd name="connsiteY0" fmla="*/ 413 h 162345"/>
              <a:gd name="connsiteX1" fmla="*/ 187499 w 387611"/>
              <a:gd name="connsiteY1" fmla="*/ 105188 h 162345"/>
              <a:gd name="connsiteX2" fmla="*/ 181149 w 387611"/>
              <a:gd name="connsiteY2" fmla="*/ 76613 h 162345"/>
              <a:gd name="connsiteX3" fmla="*/ 282749 w 387611"/>
              <a:gd name="connsiteY3" fmla="*/ 108363 h 162345"/>
              <a:gd name="connsiteX4" fmla="*/ 349424 w 387611"/>
              <a:gd name="connsiteY4" fmla="*/ 121063 h 162345"/>
              <a:gd name="connsiteX5" fmla="*/ 387524 w 387611"/>
              <a:gd name="connsiteY5" fmla="*/ 162338 h 162345"/>
              <a:gd name="connsiteX6" fmla="*/ 355774 w 387611"/>
              <a:gd name="connsiteY6" fmla="*/ 124238 h 162345"/>
              <a:gd name="connsiteX7" fmla="*/ 241474 w 387611"/>
              <a:gd name="connsiteY7" fmla="*/ 89313 h 162345"/>
              <a:gd name="connsiteX8" fmla="*/ 123999 w 387611"/>
              <a:gd name="connsiteY8" fmla="*/ 38513 h 162345"/>
              <a:gd name="connsiteX9" fmla="*/ 152574 w 387611"/>
              <a:gd name="connsiteY9" fmla="*/ 67088 h 162345"/>
              <a:gd name="connsiteX10" fmla="*/ 174 w 387611"/>
              <a:gd name="connsiteY10" fmla="*/ 413 h 16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11" h="162345">
                <a:moveTo>
                  <a:pt x="174" y="413"/>
                </a:moveTo>
                <a:cubicBezTo>
                  <a:pt x="5995" y="6763"/>
                  <a:pt x="157337" y="92488"/>
                  <a:pt x="187499" y="105188"/>
                </a:cubicBezTo>
                <a:cubicBezTo>
                  <a:pt x="217662" y="117888"/>
                  <a:pt x="165274" y="76084"/>
                  <a:pt x="181149" y="76613"/>
                </a:cubicBezTo>
                <a:cubicBezTo>
                  <a:pt x="197024" y="77142"/>
                  <a:pt x="254703" y="100955"/>
                  <a:pt x="282749" y="108363"/>
                </a:cubicBezTo>
                <a:cubicBezTo>
                  <a:pt x="310795" y="115771"/>
                  <a:pt x="331962" y="112067"/>
                  <a:pt x="349424" y="121063"/>
                </a:cubicBezTo>
                <a:cubicBezTo>
                  <a:pt x="366887" y="130059"/>
                  <a:pt x="386466" y="161809"/>
                  <a:pt x="387524" y="162338"/>
                </a:cubicBezTo>
                <a:cubicBezTo>
                  <a:pt x="388582" y="162867"/>
                  <a:pt x="380116" y="136409"/>
                  <a:pt x="355774" y="124238"/>
                </a:cubicBezTo>
                <a:cubicBezTo>
                  <a:pt x="331432" y="112067"/>
                  <a:pt x="280103" y="103600"/>
                  <a:pt x="241474" y="89313"/>
                </a:cubicBezTo>
                <a:cubicBezTo>
                  <a:pt x="202845" y="75026"/>
                  <a:pt x="138816" y="42217"/>
                  <a:pt x="123999" y="38513"/>
                </a:cubicBezTo>
                <a:cubicBezTo>
                  <a:pt x="109182" y="34809"/>
                  <a:pt x="168978" y="71321"/>
                  <a:pt x="152574" y="67088"/>
                </a:cubicBezTo>
                <a:cubicBezTo>
                  <a:pt x="136170" y="62855"/>
                  <a:pt x="-5647" y="-5937"/>
                  <a:pt x="174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E597DA64-38BD-5732-20F6-7276278DD87C}"/>
              </a:ext>
            </a:extLst>
          </p:cNvPr>
          <p:cNvSpPr/>
          <p:nvPr/>
        </p:nvSpPr>
        <p:spPr>
          <a:xfrm>
            <a:off x="2736850" y="5791190"/>
            <a:ext cx="171625" cy="101309"/>
          </a:xfrm>
          <a:custGeom>
            <a:avLst/>
            <a:gdLst>
              <a:gd name="connsiteX0" fmla="*/ 0 w 171625"/>
              <a:gd name="connsiteY0" fmla="*/ 10 h 101309"/>
              <a:gd name="connsiteX1" fmla="*/ 31750 w 171625"/>
              <a:gd name="connsiteY1" fmla="*/ 92085 h 101309"/>
              <a:gd name="connsiteX2" fmla="*/ 88900 w 171625"/>
              <a:gd name="connsiteY2" fmla="*/ 98435 h 101309"/>
              <a:gd name="connsiteX3" fmla="*/ 152400 w 171625"/>
              <a:gd name="connsiteY3" fmla="*/ 95260 h 101309"/>
              <a:gd name="connsiteX4" fmla="*/ 142875 w 171625"/>
              <a:gd name="connsiteY4" fmla="*/ 50810 h 101309"/>
              <a:gd name="connsiteX5" fmla="*/ 171450 w 171625"/>
              <a:gd name="connsiteY5" fmla="*/ 6360 h 101309"/>
              <a:gd name="connsiteX6" fmla="*/ 127000 w 171625"/>
              <a:gd name="connsiteY6" fmla="*/ 69860 h 101309"/>
              <a:gd name="connsiteX7" fmla="*/ 31750 w 171625"/>
              <a:gd name="connsiteY7" fmla="*/ 98435 h 101309"/>
              <a:gd name="connsiteX8" fmla="*/ 0 w 171625"/>
              <a:gd name="connsiteY8" fmla="*/ 10 h 10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25" h="101309">
                <a:moveTo>
                  <a:pt x="0" y="10"/>
                </a:moveTo>
                <a:cubicBezTo>
                  <a:pt x="0" y="-1048"/>
                  <a:pt x="16933" y="75681"/>
                  <a:pt x="31750" y="92085"/>
                </a:cubicBezTo>
                <a:cubicBezTo>
                  <a:pt x="46567" y="108489"/>
                  <a:pt x="68792" y="97906"/>
                  <a:pt x="88900" y="98435"/>
                </a:cubicBezTo>
                <a:cubicBezTo>
                  <a:pt x="109008" y="98964"/>
                  <a:pt x="143404" y="103198"/>
                  <a:pt x="152400" y="95260"/>
                </a:cubicBezTo>
                <a:cubicBezTo>
                  <a:pt x="161396" y="87323"/>
                  <a:pt x="139700" y="65627"/>
                  <a:pt x="142875" y="50810"/>
                </a:cubicBezTo>
                <a:cubicBezTo>
                  <a:pt x="146050" y="35993"/>
                  <a:pt x="174096" y="3185"/>
                  <a:pt x="171450" y="6360"/>
                </a:cubicBezTo>
                <a:cubicBezTo>
                  <a:pt x="168804" y="9535"/>
                  <a:pt x="150283" y="54514"/>
                  <a:pt x="127000" y="69860"/>
                </a:cubicBezTo>
                <a:cubicBezTo>
                  <a:pt x="103717" y="85206"/>
                  <a:pt x="50800" y="104785"/>
                  <a:pt x="31750" y="98435"/>
                </a:cubicBezTo>
                <a:cubicBezTo>
                  <a:pt x="12700" y="92085"/>
                  <a:pt x="0" y="1068"/>
                  <a:pt x="0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AF64E18-38F8-60F3-3F50-D2532585104B}"/>
              </a:ext>
            </a:extLst>
          </p:cNvPr>
          <p:cNvSpPr/>
          <p:nvPr/>
        </p:nvSpPr>
        <p:spPr>
          <a:xfrm>
            <a:off x="2853001" y="5834601"/>
            <a:ext cx="436852" cy="83847"/>
          </a:xfrm>
          <a:custGeom>
            <a:avLst/>
            <a:gdLst>
              <a:gd name="connsiteX0" fmla="*/ 1324 w 436852"/>
              <a:gd name="connsiteY0" fmla="*/ 51849 h 83847"/>
              <a:gd name="connsiteX1" fmla="*/ 350574 w 436852"/>
              <a:gd name="connsiteY1" fmla="*/ 16924 h 83847"/>
              <a:gd name="connsiteX2" fmla="*/ 334699 w 436852"/>
              <a:gd name="connsiteY2" fmla="*/ 26449 h 83847"/>
              <a:gd name="connsiteX3" fmla="*/ 436299 w 436852"/>
              <a:gd name="connsiteY3" fmla="*/ 83599 h 83847"/>
              <a:gd name="connsiteX4" fmla="*/ 369624 w 436852"/>
              <a:gd name="connsiteY4" fmla="*/ 45499 h 83847"/>
              <a:gd name="connsiteX5" fmla="*/ 248974 w 436852"/>
              <a:gd name="connsiteY5" fmla="*/ 4224 h 83847"/>
              <a:gd name="connsiteX6" fmla="*/ 144199 w 436852"/>
              <a:gd name="connsiteY6" fmla="*/ 4224 h 83847"/>
              <a:gd name="connsiteX7" fmla="*/ 226749 w 436852"/>
              <a:gd name="connsiteY7" fmla="*/ 29624 h 83847"/>
              <a:gd name="connsiteX8" fmla="*/ 1324 w 436852"/>
              <a:gd name="connsiteY8" fmla="*/ 51849 h 8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52" h="83847">
                <a:moveTo>
                  <a:pt x="1324" y="51849"/>
                </a:moveTo>
                <a:lnTo>
                  <a:pt x="350574" y="16924"/>
                </a:lnTo>
                <a:cubicBezTo>
                  <a:pt x="406137" y="12691"/>
                  <a:pt x="320412" y="15336"/>
                  <a:pt x="334699" y="26449"/>
                </a:cubicBezTo>
                <a:cubicBezTo>
                  <a:pt x="348987" y="37561"/>
                  <a:pt x="430478" y="80424"/>
                  <a:pt x="436299" y="83599"/>
                </a:cubicBezTo>
                <a:cubicBezTo>
                  <a:pt x="442120" y="86774"/>
                  <a:pt x="400845" y="58728"/>
                  <a:pt x="369624" y="45499"/>
                </a:cubicBezTo>
                <a:cubicBezTo>
                  <a:pt x="338403" y="32270"/>
                  <a:pt x="286545" y="11103"/>
                  <a:pt x="248974" y="4224"/>
                </a:cubicBezTo>
                <a:cubicBezTo>
                  <a:pt x="211403" y="-2655"/>
                  <a:pt x="147903" y="-9"/>
                  <a:pt x="144199" y="4224"/>
                </a:cubicBezTo>
                <a:cubicBezTo>
                  <a:pt x="140495" y="8457"/>
                  <a:pt x="245799" y="22216"/>
                  <a:pt x="226749" y="29624"/>
                </a:cubicBezTo>
                <a:cubicBezTo>
                  <a:pt x="207699" y="37032"/>
                  <a:pt x="-19313" y="53966"/>
                  <a:pt x="1324" y="518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D3C03F7-1CBC-47A8-53A5-41B9CB487F0F}"/>
              </a:ext>
            </a:extLst>
          </p:cNvPr>
          <p:cNvSpPr/>
          <p:nvPr/>
        </p:nvSpPr>
        <p:spPr>
          <a:xfrm>
            <a:off x="3181344" y="5851372"/>
            <a:ext cx="514618" cy="114584"/>
          </a:xfrm>
          <a:custGeom>
            <a:avLst/>
            <a:gdLst>
              <a:gd name="connsiteX0" fmla="*/ 6 w 514618"/>
              <a:gd name="connsiteY0" fmla="*/ 153 h 114584"/>
              <a:gd name="connsiteX1" fmla="*/ 165106 w 514618"/>
              <a:gd name="connsiteY1" fmla="*/ 82703 h 114584"/>
              <a:gd name="connsiteX2" fmla="*/ 260356 w 514618"/>
              <a:gd name="connsiteY2" fmla="*/ 89053 h 114584"/>
              <a:gd name="connsiteX3" fmla="*/ 225431 w 514618"/>
              <a:gd name="connsiteY3" fmla="*/ 66828 h 114584"/>
              <a:gd name="connsiteX4" fmla="*/ 339731 w 514618"/>
              <a:gd name="connsiteY4" fmla="*/ 85878 h 114584"/>
              <a:gd name="connsiteX5" fmla="*/ 288931 w 514618"/>
              <a:gd name="connsiteY5" fmla="*/ 98578 h 114584"/>
              <a:gd name="connsiteX6" fmla="*/ 349256 w 514618"/>
              <a:gd name="connsiteY6" fmla="*/ 98578 h 114584"/>
              <a:gd name="connsiteX7" fmla="*/ 514356 w 514618"/>
              <a:gd name="connsiteY7" fmla="*/ 89053 h 114584"/>
              <a:gd name="connsiteX8" fmla="*/ 390531 w 514618"/>
              <a:gd name="connsiteY8" fmla="*/ 98578 h 114584"/>
              <a:gd name="connsiteX9" fmla="*/ 196856 w 514618"/>
              <a:gd name="connsiteY9" fmla="*/ 114453 h 114584"/>
              <a:gd name="connsiteX10" fmla="*/ 241306 w 514618"/>
              <a:gd name="connsiteY10" fmla="*/ 89053 h 114584"/>
              <a:gd name="connsiteX11" fmla="*/ 98431 w 514618"/>
              <a:gd name="connsiteY11" fmla="*/ 9678 h 114584"/>
              <a:gd name="connsiteX12" fmla="*/ 158756 w 514618"/>
              <a:gd name="connsiteY12" fmla="*/ 60478 h 114584"/>
              <a:gd name="connsiteX13" fmla="*/ 6 w 514618"/>
              <a:gd name="connsiteY13" fmla="*/ 153 h 11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618" h="114584">
                <a:moveTo>
                  <a:pt x="6" y="153"/>
                </a:moveTo>
                <a:cubicBezTo>
                  <a:pt x="1064" y="3857"/>
                  <a:pt x="121714" y="67886"/>
                  <a:pt x="165106" y="82703"/>
                </a:cubicBezTo>
                <a:cubicBezTo>
                  <a:pt x="208498" y="97520"/>
                  <a:pt x="250302" y="91699"/>
                  <a:pt x="260356" y="89053"/>
                </a:cubicBezTo>
                <a:cubicBezTo>
                  <a:pt x="270410" y="86407"/>
                  <a:pt x="212202" y="67357"/>
                  <a:pt x="225431" y="66828"/>
                </a:cubicBezTo>
                <a:cubicBezTo>
                  <a:pt x="238660" y="66299"/>
                  <a:pt x="329148" y="80586"/>
                  <a:pt x="339731" y="85878"/>
                </a:cubicBezTo>
                <a:cubicBezTo>
                  <a:pt x="350314" y="91170"/>
                  <a:pt x="287343" y="96461"/>
                  <a:pt x="288931" y="98578"/>
                </a:cubicBezTo>
                <a:cubicBezTo>
                  <a:pt x="290519" y="100695"/>
                  <a:pt x="311685" y="100165"/>
                  <a:pt x="349256" y="98578"/>
                </a:cubicBezTo>
                <a:cubicBezTo>
                  <a:pt x="386827" y="96991"/>
                  <a:pt x="507477" y="89053"/>
                  <a:pt x="514356" y="89053"/>
                </a:cubicBezTo>
                <a:cubicBezTo>
                  <a:pt x="521235" y="89053"/>
                  <a:pt x="390531" y="98578"/>
                  <a:pt x="390531" y="98578"/>
                </a:cubicBezTo>
                <a:cubicBezTo>
                  <a:pt x="337614" y="102811"/>
                  <a:pt x="221727" y="116041"/>
                  <a:pt x="196856" y="114453"/>
                </a:cubicBezTo>
                <a:cubicBezTo>
                  <a:pt x="171985" y="112866"/>
                  <a:pt x="257710" y="106516"/>
                  <a:pt x="241306" y="89053"/>
                </a:cubicBezTo>
                <a:cubicBezTo>
                  <a:pt x="224902" y="71591"/>
                  <a:pt x="112189" y="14440"/>
                  <a:pt x="98431" y="9678"/>
                </a:cubicBezTo>
                <a:cubicBezTo>
                  <a:pt x="84673" y="4916"/>
                  <a:pt x="180452" y="59949"/>
                  <a:pt x="158756" y="60478"/>
                </a:cubicBezTo>
                <a:cubicBezTo>
                  <a:pt x="137060" y="61007"/>
                  <a:pt x="-1052" y="-3551"/>
                  <a:pt x="6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3E6F83C-457B-E181-5BF4-8BBCE31FDF91}"/>
              </a:ext>
            </a:extLst>
          </p:cNvPr>
          <p:cNvSpPr/>
          <p:nvPr/>
        </p:nvSpPr>
        <p:spPr>
          <a:xfrm>
            <a:off x="2717622" y="5949926"/>
            <a:ext cx="179534" cy="149302"/>
          </a:xfrm>
          <a:custGeom>
            <a:avLst/>
            <a:gdLst>
              <a:gd name="connsiteX0" fmla="*/ 35103 w 179534"/>
              <a:gd name="connsiteY0" fmla="*/ 24 h 149302"/>
              <a:gd name="connsiteX1" fmla="*/ 57328 w 179534"/>
              <a:gd name="connsiteY1" fmla="*/ 101624 h 149302"/>
              <a:gd name="connsiteX2" fmla="*/ 178 w 179534"/>
              <a:gd name="connsiteY2" fmla="*/ 142899 h 149302"/>
              <a:gd name="connsiteX3" fmla="*/ 79553 w 179534"/>
              <a:gd name="connsiteY3" fmla="*/ 101624 h 149302"/>
              <a:gd name="connsiteX4" fmla="*/ 177978 w 179534"/>
              <a:gd name="connsiteY4" fmla="*/ 149249 h 149302"/>
              <a:gd name="connsiteX5" fmla="*/ 130353 w 179534"/>
              <a:gd name="connsiteY5" fmla="*/ 111149 h 149302"/>
              <a:gd name="connsiteX6" fmla="*/ 6528 w 179534"/>
              <a:gd name="connsiteY6" fmla="*/ 117499 h 149302"/>
              <a:gd name="connsiteX7" fmla="*/ 57328 w 179534"/>
              <a:gd name="connsiteY7" fmla="*/ 92099 h 149302"/>
              <a:gd name="connsiteX8" fmla="*/ 35103 w 179534"/>
              <a:gd name="connsiteY8" fmla="*/ 24 h 14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534" h="149302">
                <a:moveTo>
                  <a:pt x="35103" y="24"/>
                </a:moveTo>
                <a:cubicBezTo>
                  <a:pt x="35103" y="1611"/>
                  <a:pt x="63149" y="77811"/>
                  <a:pt x="57328" y="101624"/>
                </a:cubicBezTo>
                <a:cubicBezTo>
                  <a:pt x="51507" y="125437"/>
                  <a:pt x="-3526" y="142899"/>
                  <a:pt x="178" y="142899"/>
                </a:cubicBezTo>
                <a:cubicBezTo>
                  <a:pt x="3882" y="142899"/>
                  <a:pt x="49920" y="100566"/>
                  <a:pt x="79553" y="101624"/>
                </a:cubicBezTo>
                <a:cubicBezTo>
                  <a:pt x="109186" y="102682"/>
                  <a:pt x="169511" y="147662"/>
                  <a:pt x="177978" y="149249"/>
                </a:cubicBezTo>
                <a:cubicBezTo>
                  <a:pt x="186445" y="150836"/>
                  <a:pt x="158928" y="116441"/>
                  <a:pt x="130353" y="111149"/>
                </a:cubicBezTo>
                <a:cubicBezTo>
                  <a:pt x="101778" y="105857"/>
                  <a:pt x="18699" y="120674"/>
                  <a:pt x="6528" y="117499"/>
                </a:cubicBezTo>
                <a:cubicBezTo>
                  <a:pt x="-5643" y="114324"/>
                  <a:pt x="53095" y="110091"/>
                  <a:pt x="57328" y="92099"/>
                </a:cubicBezTo>
                <a:cubicBezTo>
                  <a:pt x="61561" y="74107"/>
                  <a:pt x="35103" y="-1563"/>
                  <a:pt x="35103" y="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3576764-CA5F-9978-A144-7D9E6E1CA3E7}"/>
              </a:ext>
            </a:extLst>
          </p:cNvPr>
          <p:cNvSpPr/>
          <p:nvPr/>
        </p:nvSpPr>
        <p:spPr>
          <a:xfrm>
            <a:off x="2755830" y="5933968"/>
            <a:ext cx="35389" cy="139932"/>
          </a:xfrm>
          <a:custGeom>
            <a:avLst/>
            <a:gdLst>
              <a:gd name="connsiteX0" fmla="*/ 6420 w 35389"/>
              <a:gd name="connsiteY0" fmla="*/ 107 h 139932"/>
              <a:gd name="connsiteX1" fmla="*/ 25470 w 35389"/>
              <a:gd name="connsiteY1" fmla="*/ 79482 h 139932"/>
              <a:gd name="connsiteX2" fmla="*/ 70 w 35389"/>
              <a:gd name="connsiteY2" fmla="*/ 139807 h 139932"/>
              <a:gd name="connsiteX3" fmla="*/ 34995 w 35389"/>
              <a:gd name="connsiteY3" fmla="*/ 63607 h 139932"/>
              <a:gd name="connsiteX4" fmla="*/ 6420 w 35389"/>
              <a:gd name="connsiteY4" fmla="*/ 107 h 13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9" h="139932">
                <a:moveTo>
                  <a:pt x="6420" y="107"/>
                </a:moveTo>
                <a:cubicBezTo>
                  <a:pt x="4832" y="2753"/>
                  <a:pt x="26528" y="56199"/>
                  <a:pt x="25470" y="79482"/>
                </a:cubicBezTo>
                <a:cubicBezTo>
                  <a:pt x="24412" y="102765"/>
                  <a:pt x="-1518" y="142453"/>
                  <a:pt x="70" y="139807"/>
                </a:cubicBezTo>
                <a:cubicBezTo>
                  <a:pt x="1657" y="137161"/>
                  <a:pt x="30762" y="82657"/>
                  <a:pt x="34995" y="63607"/>
                </a:cubicBezTo>
                <a:cubicBezTo>
                  <a:pt x="39228" y="44557"/>
                  <a:pt x="8008" y="-2539"/>
                  <a:pt x="6420" y="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90A9CC1-BB5C-45CF-73BB-05A069AC3216}"/>
              </a:ext>
            </a:extLst>
          </p:cNvPr>
          <p:cNvSpPr/>
          <p:nvPr/>
        </p:nvSpPr>
        <p:spPr>
          <a:xfrm>
            <a:off x="2797159" y="5921090"/>
            <a:ext cx="489403" cy="143162"/>
          </a:xfrm>
          <a:custGeom>
            <a:avLst/>
            <a:gdLst>
              <a:gd name="connsiteX0" fmla="*/ 16 w 489403"/>
              <a:gd name="connsiteY0" fmla="*/ 143160 h 143162"/>
              <a:gd name="connsiteX1" fmla="*/ 123841 w 489403"/>
              <a:gd name="connsiteY1" fmla="*/ 38385 h 143162"/>
              <a:gd name="connsiteX2" fmla="*/ 292116 w 489403"/>
              <a:gd name="connsiteY2" fmla="*/ 41560 h 143162"/>
              <a:gd name="connsiteX3" fmla="*/ 269891 w 489403"/>
              <a:gd name="connsiteY3" fmla="*/ 9810 h 143162"/>
              <a:gd name="connsiteX4" fmla="*/ 488966 w 489403"/>
              <a:gd name="connsiteY4" fmla="*/ 35210 h 143162"/>
              <a:gd name="connsiteX5" fmla="*/ 320691 w 489403"/>
              <a:gd name="connsiteY5" fmla="*/ 9810 h 143162"/>
              <a:gd name="connsiteX6" fmla="*/ 127016 w 489403"/>
              <a:gd name="connsiteY6" fmla="*/ 285 h 143162"/>
              <a:gd name="connsiteX7" fmla="*/ 244491 w 489403"/>
              <a:gd name="connsiteY7" fmla="*/ 19335 h 143162"/>
              <a:gd name="connsiteX8" fmla="*/ 130191 w 489403"/>
              <a:gd name="connsiteY8" fmla="*/ 35210 h 143162"/>
              <a:gd name="connsiteX9" fmla="*/ 47641 w 489403"/>
              <a:gd name="connsiteY9" fmla="*/ 114585 h 143162"/>
              <a:gd name="connsiteX10" fmla="*/ 114316 w 489403"/>
              <a:gd name="connsiteY10" fmla="*/ 35210 h 143162"/>
              <a:gd name="connsiteX11" fmla="*/ 16 w 489403"/>
              <a:gd name="connsiteY11" fmla="*/ 143160 h 1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403" h="143162">
                <a:moveTo>
                  <a:pt x="16" y="143160"/>
                </a:moveTo>
                <a:cubicBezTo>
                  <a:pt x="1603" y="143689"/>
                  <a:pt x="75158" y="55318"/>
                  <a:pt x="123841" y="38385"/>
                </a:cubicBezTo>
                <a:cubicBezTo>
                  <a:pt x="172524" y="21452"/>
                  <a:pt x="267774" y="46322"/>
                  <a:pt x="292116" y="41560"/>
                </a:cubicBezTo>
                <a:cubicBezTo>
                  <a:pt x="316458" y="36798"/>
                  <a:pt x="237083" y="10868"/>
                  <a:pt x="269891" y="9810"/>
                </a:cubicBezTo>
                <a:cubicBezTo>
                  <a:pt x="302699" y="8752"/>
                  <a:pt x="480499" y="35210"/>
                  <a:pt x="488966" y="35210"/>
                </a:cubicBezTo>
                <a:cubicBezTo>
                  <a:pt x="497433" y="35210"/>
                  <a:pt x="381016" y="15631"/>
                  <a:pt x="320691" y="9810"/>
                </a:cubicBezTo>
                <a:cubicBezTo>
                  <a:pt x="260366" y="3989"/>
                  <a:pt x="139716" y="-1302"/>
                  <a:pt x="127016" y="285"/>
                </a:cubicBezTo>
                <a:cubicBezTo>
                  <a:pt x="114316" y="1872"/>
                  <a:pt x="243962" y="13514"/>
                  <a:pt x="244491" y="19335"/>
                </a:cubicBezTo>
                <a:cubicBezTo>
                  <a:pt x="245020" y="25156"/>
                  <a:pt x="162999" y="19335"/>
                  <a:pt x="130191" y="35210"/>
                </a:cubicBezTo>
                <a:cubicBezTo>
                  <a:pt x="97383" y="51085"/>
                  <a:pt x="50287" y="114585"/>
                  <a:pt x="47641" y="114585"/>
                </a:cubicBezTo>
                <a:cubicBezTo>
                  <a:pt x="44995" y="114585"/>
                  <a:pt x="119078" y="32035"/>
                  <a:pt x="114316" y="35210"/>
                </a:cubicBezTo>
                <a:cubicBezTo>
                  <a:pt x="109554" y="38385"/>
                  <a:pt x="-1571" y="142631"/>
                  <a:pt x="16" y="143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FD748F5-696B-2CE1-3C50-8951EE7318A3}"/>
              </a:ext>
            </a:extLst>
          </p:cNvPr>
          <p:cNvSpPr/>
          <p:nvPr/>
        </p:nvSpPr>
        <p:spPr>
          <a:xfrm>
            <a:off x="2835273" y="6003909"/>
            <a:ext cx="264083" cy="57779"/>
          </a:xfrm>
          <a:custGeom>
            <a:avLst/>
            <a:gdLst>
              <a:gd name="connsiteX0" fmla="*/ 2 w 264083"/>
              <a:gd name="connsiteY0" fmla="*/ 50816 h 57779"/>
              <a:gd name="connsiteX1" fmla="*/ 130177 w 264083"/>
              <a:gd name="connsiteY1" fmla="*/ 16 h 57779"/>
              <a:gd name="connsiteX2" fmla="*/ 263527 w 264083"/>
              <a:gd name="connsiteY2" fmla="*/ 57166 h 57779"/>
              <a:gd name="connsiteX3" fmla="*/ 180977 w 264083"/>
              <a:gd name="connsiteY3" fmla="*/ 31766 h 57779"/>
              <a:gd name="connsiteX4" fmla="*/ 127002 w 264083"/>
              <a:gd name="connsiteY4" fmla="*/ 15891 h 57779"/>
              <a:gd name="connsiteX5" fmla="*/ 2 w 264083"/>
              <a:gd name="connsiteY5" fmla="*/ 50816 h 5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083" h="57779">
                <a:moveTo>
                  <a:pt x="2" y="50816"/>
                </a:moveTo>
                <a:cubicBezTo>
                  <a:pt x="531" y="48170"/>
                  <a:pt x="86256" y="-1042"/>
                  <a:pt x="130177" y="16"/>
                </a:cubicBezTo>
                <a:cubicBezTo>
                  <a:pt x="174098" y="1074"/>
                  <a:pt x="255060" y="51874"/>
                  <a:pt x="263527" y="57166"/>
                </a:cubicBezTo>
                <a:cubicBezTo>
                  <a:pt x="271994" y="62458"/>
                  <a:pt x="180977" y="31766"/>
                  <a:pt x="180977" y="31766"/>
                </a:cubicBezTo>
                <a:cubicBezTo>
                  <a:pt x="158223" y="24887"/>
                  <a:pt x="150814" y="15891"/>
                  <a:pt x="127002" y="15891"/>
                </a:cubicBezTo>
                <a:cubicBezTo>
                  <a:pt x="103190" y="15891"/>
                  <a:pt x="-527" y="53462"/>
                  <a:pt x="2" y="508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E70311C-38EB-B42A-E72E-A222868DEBD7}"/>
              </a:ext>
            </a:extLst>
          </p:cNvPr>
          <p:cNvSpPr/>
          <p:nvPr/>
        </p:nvSpPr>
        <p:spPr>
          <a:xfrm>
            <a:off x="2892784" y="5956845"/>
            <a:ext cx="796859" cy="102194"/>
          </a:xfrm>
          <a:custGeom>
            <a:avLst/>
            <a:gdLst>
              <a:gd name="connsiteX0" fmla="*/ 2816 w 796859"/>
              <a:gd name="connsiteY0" fmla="*/ 101055 h 102194"/>
              <a:gd name="connsiteX1" fmla="*/ 202841 w 796859"/>
              <a:gd name="connsiteY1" fmla="*/ 56605 h 102194"/>
              <a:gd name="connsiteX2" fmla="*/ 371116 w 796859"/>
              <a:gd name="connsiteY2" fmla="*/ 62955 h 102194"/>
              <a:gd name="connsiteX3" fmla="*/ 301266 w 796859"/>
              <a:gd name="connsiteY3" fmla="*/ 37555 h 102194"/>
              <a:gd name="connsiteX4" fmla="*/ 482241 w 796859"/>
              <a:gd name="connsiteY4" fmla="*/ 37555 h 102194"/>
              <a:gd name="connsiteX5" fmla="*/ 625116 w 796859"/>
              <a:gd name="connsiteY5" fmla="*/ 37555 h 102194"/>
              <a:gd name="connsiteX6" fmla="*/ 672741 w 796859"/>
              <a:gd name="connsiteY6" fmla="*/ 47080 h 102194"/>
              <a:gd name="connsiteX7" fmla="*/ 796566 w 796859"/>
              <a:gd name="connsiteY7" fmla="*/ 2630 h 102194"/>
              <a:gd name="connsiteX8" fmla="*/ 707666 w 796859"/>
              <a:gd name="connsiteY8" fmla="*/ 8980 h 102194"/>
              <a:gd name="connsiteX9" fmla="*/ 723541 w 796859"/>
              <a:gd name="connsiteY9" fmla="*/ 40730 h 102194"/>
              <a:gd name="connsiteX10" fmla="*/ 567966 w 796859"/>
              <a:gd name="connsiteY10" fmla="*/ 18505 h 102194"/>
              <a:gd name="connsiteX11" fmla="*/ 291741 w 796859"/>
              <a:gd name="connsiteY11" fmla="*/ 8980 h 102194"/>
              <a:gd name="connsiteX12" fmla="*/ 377466 w 796859"/>
              <a:gd name="connsiteY12" fmla="*/ 21680 h 102194"/>
              <a:gd name="connsiteX13" fmla="*/ 279041 w 796859"/>
              <a:gd name="connsiteY13" fmla="*/ 34380 h 102194"/>
              <a:gd name="connsiteX14" fmla="*/ 186966 w 796859"/>
              <a:gd name="connsiteY14" fmla="*/ 28030 h 102194"/>
              <a:gd name="connsiteX15" fmla="*/ 215541 w 796859"/>
              <a:gd name="connsiteY15" fmla="*/ 50255 h 102194"/>
              <a:gd name="connsiteX16" fmla="*/ 91716 w 796859"/>
              <a:gd name="connsiteY16" fmla="*/ 85180 h 102194"/>
              <a:gd name="connsiteX17" fmla="*/ 2816 w 796859"/>
              <a:gd name="connsiteY17" fmla="*/ 101055 h 1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6859" h="102194">
                <a:moveTo>
                  <a:pt x="2816" y="101055"/>
                </a:moveTo>
                <a:cubicBezTo>
                  <a:pt x="21337" y="96292"/>
                  <a:pt x="141458" y="62955"/>
                  <a:pt x="202841" y="56605"/>
                </a:cubicBezTo>
                <a:cubicBezTo>
                  <a:pt x="264224" y="50255"/>
                  <a:pt x="354712" y="66130"/>
                  <a:pt x="371116" y="62955"/>
                </a:cubicBezTo>
                <a:cubicBezTo>
                  <a:pt x="387520" y="59780"/>
                  <a:pt x="282745" y="41788"/>
                  <a:pt x="301266" y="37555"/>
                </a:cubicBezTo>
                <a:cubicBezTo>
                  <a:pt x="319787" y="33322"/>
                  <a:pt x="482241" y="37555"/>
                  <a:pt x="482241" y="37555"/>
                </a:cubicBezTo>
                <a:cubicBezTo>
                  <a:pt x="536216" y="37555"/>
                  <a:pt x="593366" y="35967"/>
                  <a:pt x="625116" y="37555"/>
                </a:cubicBezTo>
                <a:cubicBezTo>
                  <a:pt x="656866" y="39143"/>
                  <a:pt x="644166" y="52901"/>
                  <a:pt x="672741" y="47080"/>
                </a:cubicBezTo>
                <a:cubicBezTo>
                  <a:pt x="701316" y="41259"/>
                  <a:pt x="790745" y="8980"/>
                  <a:pt x="796566" y="2630"/>
                </a:cubicBezTo>
                <a:cubicBezTo>
                  <a:pt x="802387" y="-3720"/>
                  <a:pt x="719837" y="2630"/>
                  <a:pt x="707666" y="8980"/>
                </a:cubicBezTo>
                <a:cubicBezTo>
                  <a:pt x="695495" y="15330"/>
                  <a:pt x="746824" y="39142"/>
                  <a:pt x="723541" y="40730"/>
                </a:cubicBezTo>
                <a:cubicBezTo>
                  <a:pt x="700258" y="42317"/>
                  <a:pt x="639933" y="23797"/>
                  <a:pt x="567966" y="18505"/>
                </a:cubicBezTo>
                <a:cubicBezTo>
                  <a:pt x="495999" y="13213"/>
                  <a:pt x="323491" y="8451"/>
                  <a:pt x="291741" y="8980"/>
                </a:cubicBezTo>
                <a:cubicBezTo>
                  <a:pt x="259991" y="9509"/>
                  <a:pt x="379583" y="17447"/>
                  <a:pt x="377466" y="21680"/>
                </a:cubicBezTo>
                <a:cubicBezTo>
                  <a:pt x="375349" y="25913"/>
                  <a:pt x="310791" y="33322"/>
                  <a:pt x="279041" y="34380"/>
                </a:cubicBezTo>
                <a:cubicBezTo>
                  <a:pt x="247291" y="35438"/>
                  <a:pt x="197549" y="25384"/>
                  <a:pt x="186966" y="28030"/>
                </a:cubicBezTo>
                <a:cubicBezTo>
                  <a:pt x="176383" y="30676"/>
                  <a:pt x="231416" y="40730"/>
                  <a:pt x="215541" y="50255"/>
                </a:cubicBezTo>
                <a:cubicBezTo>
                  <a:pt x="199666" y="59780"/>
                  <a:pt x="121349" y="75655"/>
                  <a:pt x="91716" y="85180"/>
                </a:cubicBezTo>
                <a:cubicBezTo>
                  <a:pt x="62083" y="94705"/>
                  <a:pt x="-15705" y="105818"/>
                  <a:pt x="2816" y="1010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650F12B-FB5C-43FD-3252-56E48B46D467}"/>
              </a:ext>
            </a:extLst>
          </p:cNvPr>
          <p:cNvSpPr/>
          <p:nvPr/>
        </p:nvSpPr>
        <p:spPr>
          <a:xfrm>
            <a:off x="2943453" y="5990838"/>
            <a:ext cx="672968" cy="92558"/>
          </a:xfrm>
          <a:custGeom>
            <a:avLst/>
            <a:gdLst>
              <a:gd name="connsiteX0" fmla="*/ 2947 w 672968"/>
              <a:gd name="connsiteY0" fmla="*/ 92462 h 92558"/>
              <a:gd name="connsiteX1" fmla="*/ 396647 w 672968"/>
              <a:gd name="connsiteY1" fmla="*/ 38487 h 92558"/>
              <a:gd name="connsiteX2" fmla="*/ 349022 w 672968"/>
              <a:gd name="connsiteY2" fmla="*/ 70237 h 92558"/>
              <a:gd name="connsiteX3" fmla="*/ 491897 w 672968"/>
              <a:gd name="connsiteY3" fmla="*/ 28962 h 92558"/>
              <a:gd name="connsiteX4" fmla="*/ 564922 w 672968"/>
              <a:gd name="connsiteY4" fmla="*/ 28962 h 92558"/>
              <a:gd name="connsiteX5" fmla="*/ 672872 w 672968"/>
              <a:gd name="connsiteY5" fmla="*/ 387 h 92558"/>
              <a:gd name="connsiteX6" fmla="*/ 577622 w 672968"/>
              <a:gd name="connsiteY6" fmla="*/ 13087 h 92558"/>
              <a:gd name="connsiteX7" fmla="*/ 285522 w 672968"/>
              <a:gd name="connsiteY7" fmla="*/ 22612 h 92558"/>
              <a:gd name="connsiteX8" fmla="*/ 339497 w 672968"/>
              <a:gd name="connsiteY8" fmla="*/ 35312 h 92558"/>
              <a:gd name="connsiteX9" fmla="*/ 222022 w 672968"/>
              <a:gd name="connsiteY9" fmla="*/ 51187 h 92558"/>
              <a:gd name="connsiteX10" fmla="*/ 2947 w 672968"/>
              <a:gd name="connsiteY10" fmla="*/ 92462 h 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2968" h="92558">
                <a:moveTo>
                  <a:pt x="2947" y="92462"/>
                </a:moveTo>
                <a:cubicBezTo>
                  <a:pt x="32051" y="90345"/>
                  <a:pt x="338968" y="42191"/>
                  <a:pt x="396647" y="38487"/>
                </a:cubicBezTo>
                <a:cubicBezTo>
                  <a:pt x="454326" y="34783"/>
                  <a:pt x="333147" y="71824"/>
                  <a:pt x="349022" y="70237"/>
                </a:cubicBezTo>
                <a:cubicBezTo>
                  <a:pt x="364897" y="68649"/>
                  <a:pt x="455914" y="35841"/>
                  <a:pt x="491897" y="28962"/>
                </a:cubicBezTo>
                <a:cubicBezTo>
                  <a:pt x="527880" y="22083"/>
                  <a:pt x="534760" y="33724"/>
                  <a:pt x="564922" y="28962"/>
                </a:cubicBezTo>
                <a:cubicBezTo>
                  <a:pt x="595085" y="24199"/>
                  <a:pt x="670755" y="3033"/>
                  <a:pt x="672872" y="387"/>
                </a:cubicBezTo>
                <a:cubicBezTo>
                  <a:pt x="674989" y="-2259"/>
                  <a:pt x="642180" y="9383"/>
                  <a:pt x="577622" y="13087"/>
                </a:cubicBezTo>
                <a:cubicBezTo>
                  <a:pt x="513064" y="16791"/>
                  <a:pt x="325209" y="18908"/>
                  <a:pt x="285522" y="22612"/>
                </a:cubicBezTo>
                <a:cubicBezTo>
                  <a:pt x="245835" y="26316"/>
                  <a:pt x="350080" y="30549"/>
                  <a:pt x="339497" y="35312"/>
                </a:cubicBezTo>
                <a:cubicBezTo>
                  <a:pt x="328914" y="40074"/>
                  <a:pt x="275468" y="41133"/>
                  <a:pt x="222022" y="51187"/>
                </a:cubicBezTo>
                <a:cubicBezTo>
                  <a:pt x="168576" y="61241"/>
                  <a:pt x="-26157" y="94579"/>
                  <a:pt x="2947" y="92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8F5D0E7-BCC9-188C-6480-C2AE831C824A}"/>
              </a:ext>
            </a:extLst>
          </p:cNvPr>
          <p:cNvSpPr/>
          <p:nvPr/>
        </p:nvSpPr>
        <p:spPr>
          <a:xfrm>
            <a:off x="2714237" y="5933706"/>
            <a:ext cx="73713" cy="159124"/>
          </a:xfrm>
          <a:custGeom>
            <a:avLst/>
            <a:gdLst>
              <a:gd name="connsiteX0" fmla="*/ 73413 w 73713"/>
              <a:gd name="connsiteY0" fmla="*/ 369 h 159124"/>
              <a:gd name="connsiteX1" fmla="*/ 28963 w 73713"/>
              <a:gd name="connsiteY1" fmla="*/ 63869 h 159124"/>
              <a:gd name="connsiteX2" fmla="*/ 32138 w 73713"/>
              <a:gd name="connsiteY2" fmla="*/ 155944 h 159124"/>
              <a:gd name="connsiteX3" fmla="*/ 22613 w 73713"/>
              <a:gd name="connsiteY3" fmla="*/ 133719 h 159124"/>
              <a:gd name="connsiteX4" fmla="*/ 3563 w 73713"/>
              <a:gd name="connsiteY4" fmla="*/ 92444 h 159124"/>
              <a:gd name="connsiteX5" fmla="*/ 73413 w 73713"/>
              <a:gd name="connsiteY5" fmla="*/ 369 h 15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13" h="159124">
                <a:moveTo>
                  <a:pt x="73413" y="369"/>
                </a:moveTo>
                <a:cubicBezTo>
                  <a:pt x="77646" y="-4393"/>
                  <a:pt x="35842" y="37940"/>
                  <a:pt x="28963" y="63869"/>
                </a:cubicBezTo>
                <a:cubicBezTo>
                  <a:pt x="22084" y="89798"/>
                  <a:pt x="32138" y="155944"/>
                  <a:pt x="32138" y="155944"/>
                </a:cubicBezTo>
                <a:cubicBezTo>
                  <a:pt x="31080" y="167586"/>
                  <a:pt x="27375" y="144302"/>
                  <a:pt x="22613" y="133719"/>
                </a:cubicBezTo>
                <a:cubicBezTo>
                  <a:pt x="17850" y="123136"/>
                  <a:pt x="-9666" y="113082"/>
                  <a:pt x="3563" y="92444"/>
                </a:cubicBezTo>
                <a:cubicBezTo>
                  <a:pt x="16792" y="71806"/>
                  <a:pt x="69180" y="5131"/>
                  <a:pt x="73413" y="3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755D11A-0B32-3DF1-83C7-128EA4072956}"/>
              </a:ext>
            </a:extLst>
          </p:cNvPr>
          <p:cNvSpPr/>
          <p:nvPr/>
        </p:nvSpPr>
        <p:spPr>
          <a:xfrm>
            <a:off x="3527378" y="3987790"/>
            <a:ext cx="54589" cy="190528"/>
          </a:xfrm>
          <a:custGeom>
            <a:avLst/>
            <a:gdLst>
              <a:gd name="connsiteX0" fmla="*/ 47 w 54589"/>
              <a:gd name="connsiteY0" fmla="*/ 10 h 190528"/>
              <a:gd name="connsiteX1" fmla="*/ 44497 w 54589"/>
              <a:gd name="connsiteY1" fmla="*/ 114310 h 190528"/>
              <a:gd name="connsiteX2" fmla="*/ 44497 w 54589"/>
              <a:gd name="connsiteY2" fmla="*/ 190510 h 190528"/>
              <a:gd name="connsiteX3" fmla="*/ 54022 w 54589"/>
              <a:gd name="connsiteY3" fmla="*/ 107960 h 190528"/>
              <a:gd name="connsiteX4" fmla="*/ 47 w 54589"/>
              <a:gd name="connsiteY4" fmla="*/ 10 h 1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89" h="190528">
                <a:moveTo>
                  <a:pt x="47" y="10"/>
                </a:moveTo>
                <a:cubicBezTo>
                  <a:pt x="-1541" y="1068"/>
                  <a:pt x="37089" y="82560"/>
                  <a:pt x="44497" y="114310"/>
                </a:cubicBezTo>
                <a:cubicBezTo>
                  <a:pt x="51905" y="146060"/>
                  <a:pt x="42909" y="191568"/>
                  <a:pt x="44497" y="190510"/>
                </a:cubicBezTo>
                <a:cubicBezTo>
                  <a:pt x="46085" y="189452"/>
                  <a:pt x="57197" y="135477"/>
                  <a:pt x="54022" y="107960"/>
                </a:cubicBezTo>
                <a:cubicBezTo>
                  <a:pt x="50847" y="80443"/>
                  <a:pt x="1635" y="-1048"/>
                  <a:pt x="47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17843C49-CF7D-A2EA-1557-9E1FD9D4F2D0}"/>
              </a:ext>
            </a:extLst>
          </p:cNvPr>
          <p:cNvSpPr/>
          <p:nvPr/>
        </p:nvSpPr>
        <p:spPr>
          <a:xfrm>
            <a:off x="3365380" y="3921079"/>
            <a:ext cx="66015" cy="212967"/>
          </a:xfrm>
          <a:custGeom>
            <a:avLst/>
            <a:gdLst>
              <a:gd name="connsiteX0" fmla="*/ 120 w 66015"/>
              <a:gd name="connsiteY0" fmla="*/ 46 h 212967"/>
              <a:gd name="connsiteX1" fmla="*/ 47745 w 66015"/>
              <a:gd name="connsiteY1" fmla="*/ 155621 h 212967"/>
              <a:gd name="connsiteX2" fmla="*/ 50920 w 66015"/>
              <a:gd name="connsiteY2" fmla="*/ 212771 h 212967"/>
              <a:gd name="connsiteX3" fmla="*/ 63620 w 66015"/>
              <a:gd name="connsiteY3" fmla="*/ 139746 h 212967"/>
              <a:gd name="connsiteX4" fmla="*/ 120 w 66015"/>
              <a:gd name="connsiteY4" fmla="*/ 46 h 21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15" h="212967">
                <a:moveTo>
                  <a:pt x="120" y="46"/>
                </a:moveTo>
                <a:cubicBezTo>
                  <a:pt x="-2526" y="2692"/>
                  <a:pt x="39278" y="120167"/>
                  <a:pt x="47745" y="155621"/>
                </a:cubicBezTo>
                <a:cubicBezTo>
                  <a:pt x="56212" y="191075"/>
                  <a:pt x="48274" y="215417"/>
                  <a:pt x="50920" y="212771"/>
                </a:cubicBezTo>
                <a:cubicBezTo>
                  <a:pt x="53566" y="210125"/>
                  <a:pt x="72616" y="169909"/>
                  <a:pt x="63620" y="139746"/>
                </a:cubicBezTo>
                <a:cubicBezTo>
                  <a:pt x="54624" y="109584"/>
                  <a:pt x="2766" y="-2600"/>
                  <a:pt x="120" y="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1F91ACC9-8BCF-30FC-2528-53ED1AFF9C5D}"/>
              </a:ext>
            </a:extLst>
          </p:cNvPr>
          <p:cNvSpPr/>
          <p:nvPr/>
        </p:nvSpPr>
        <p:spPr>
          <a:xfrm>
            <a:off x="2739904" y="3818756"/>
            <a:ext cx="170049" cy="327845"/>
          </a:xfrm>
          <a:custGeom>
            <a:avLst/>
            <a:gdLst>
              <a:gd name="connsiteX0" fmla="*/ 168396 w 170049"/>
              <a:gd name="connsiteY0" fmla="*/ 769 h 327845"/>
              <a:gd name="connsiteX1" fmla="*/ 98546 w 170049"/>
              <a:gd name="connsiteY1" fmla="*/ 143644 h 327845"/>
              <a:gd name="connsiteX2" fmla="*/ 57271 w 170049"/>
              <a:gd name="connsiteY2" fmla="*/ 251594 h 327845"/>
              <a:gd name="connsiteX3" fmla="*/ 121 w 170049"/>
              <a:gd name="connsiteY3" fmla="*/ 327794 h 327845"/>
              <a:gd name="connsiteX4" fmla="*/ 44571 w 170049"/>
              <a:gd name="connsiteY4" fmla="*/ 261119 h 327845"/>
              <a:gd name="connsiteX5" fmla="*/ 123946 w 170049"/>
              <a:gd name="connsiteY5" fmla="*/ 130944 h 327845"/>
              <a:gd name="connsiteX6" fmla="*/ 38221 w 170049"/>
              <a:gd name="connsiteY6" fmla="*/ 264294 h 327845"/>
              <a:gd name="connsiteX7" fmla="*/ 95371 w 170049"/>
              <a:gd name="connsiteY7" fmla="*/ 130944 h 327845"/>
              <a:gd name="connsiteX8" fmla="*/ 22346 w 170049"/>
              <a:gd name="connsiteY8" fmla="*/ 210319 h 327845"/>
              <a:gd name="connsiteX9" fmla="*/ 168396 w 170049"/>
              <a:gd name="connsiteY9" fmla="*/ 769 h 3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49" h="327845">
                <a:moveTo>
                  <a:pt x="168396" y="769"/>
                </a:moveTo>
                <a:cubicBezTo>
                  <a:pt x="181096" y="-10343"/>
                  <a:pt x="117067" y="101840"/>
                  <a:pt x="98546" y="143644"/>
                </a:cubicBezTo>
                <a:cubicBezTo>
                  <a:pt x="80025" y="185448"/>
                  <a:pt x="73675" y="220902"/>
                  <a:pt x="57271" y="251594"/>
                </a:cubicBezTo>
                <a:cubicBezTo>
                  <a:pt x="40867" y="282286"/>
                  <a:pt x="2238" y="326206"/>
                  <a:pt x="121" y="327794"/>
                </a:cubicBezTo>
                <a:cubicBezTo>
                  <a:pt x="-1996" y="329382"/>
                  <a:pt x="23934" y="293927"/>
                  <a:pt x="44571" y="261119"/>
                </a:cubicBezTo>
                <a:cubicBezTo>
                  <a:pt x="65208" y="228311"/>
                  <a:pt x="125004" y="130415"/>
                  <a:pt x="123946" y="130944"/>
                </a:cubicBezTo>
                <a:cubicBezTo>
                  <a:pt x="122888" y="131473"/>
                  <a:pt x="42983" y="264294"/>
                  <a:pt x="38221" y="264294"/>
                </a:cubicBezTo>
                <a:cubicBezTo>
                  <a:pt x="33459" y="264294"/>
                  <a:pt x="98017" y="139940"/>
                  <a:pt x="95371" y="130944"/>
                </a:cubicBezTo>
                <a:cubicBezTo>
                  <a:pt x="92725" y="121948"/>
                  <a:pt x="10175" y="226194"/>
                  <a:pt x="22346" y="210319"/>
                </a:cubicBezTo>
                <a:cubicBezTo>
                  <a:pt x="34517" y="194444"/>
                  <a:pt x="155696" y="11881"/>
                  <a:pt x="168396" y="7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2EE169AA-A7FD-461A-7928-A94FF161476E}"/>
              </a:ext>
            </a:extLst>
          </p:cNvPr>
          <p:cNvSpPr/>
          <p:nvPr/>
        </p:nvSpPr>
        <p:spPr>
          <a:xfrm>
            <a:off x="2607143" y="4657127"/>
            <a:ext cx="151942" cy="293092"/>
          </a:xfrm>
          <a:custGeom>
            <a:avLst/>
            <a:gdLst>
              <a:gd name="connsiteX0" fmla="*/ 151932 w 151942"/>
              <a:gd name="connsiteY0" fmla="*/ 598 h 293092"/>
              <a:gd name="connsiteX1" fmla="*/ 43982 w 151942"/>
              <a:gd name="connsiteY1" fmla="*/ 149823 h 293092"/>
              <a:gd name="connsiteX2" fmla="*/ 2707 w 151942"/>
              <a:gd name="connsiteY2" fmla="*/ 286348 h 293092"/>
              <a:gd name="connsiteX3" fmla="*/ 9057 w 151942"/>
              <a:gd name="connsiteY3" fmla="*/ 254598 h 293092"/>
              <a:gd name="connsiteX4" fmla="*/ 50332 w 151942"/>
              <a:gd name="connsiteY4" fmla="*/ 102198 h 293092"/>
              <a:gd name="connsiteX5" fmla="*/ 151932 w 151942"/>
              <a:gd name="connsiteY5" fmla="*/ 598 h 2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42" h="293092">
                <a:moveTo>
                  <a:pt x="151932" y="598"/>
                </a:moveTo>
                <a:cubicBezTo>
                  <a:pt x="150874" y="8535"/>
                  <a:pt x="68853" y="102198"/>
                  <a:pt x="43982" y="149823"/>
                </a:cubicBezTo>
                <a:cubicBezTo>
                  <a:pt x="19111" y="197448"/>
                  <a:pt x="8528" y="268886"/>
                  <a:pt x="2707" y="286348"/>
                </a:cubicBezTo>
                <a:cubicBezTo>
                  <a:pt x="-3114" y="303810"/>
                  <a:pt x="1120" y="285290"/>
                  <a:pt x="9057" y="254598"/>
                </a:cubicBezTo>
                <a:cubicBezTo>
                  <a:pt x="16994" y="223906"/>
                  <a:pt x="28636" y="138710"/>
                  <a:pt x="50332" y="102198"/>
                </a:cubicBezTo>
                <a:cubicBezTo>
                  <a:pt x="72028" y="65686"/>
                  <a:pt x="152990" y="-7339"/>
                  <a:pt x="151932" y="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09BBE04-7892-0BFC-6B17-68776EAF36A8}"/>
              </a:ext>
            </a:extLst>
          </p:cNvPr>
          <p:cNvSpPr/>
          <p:nvPr/>
        </p:nvSpPr>
        <p:spPr>
          <a:xfrm>
            <a:off x="2518511" y="5168776"/>
            <a:ext cx="56847" cy="577741"/>
          </a:xfrm>
          <a:custGeom>
            <a:avLst/>
            <a:gdLst>
              <a:gd name="connsiteX0" fmla="*/ 56414 w 56847"/>
              <a:gd name="connsiteY0" fmla="*/ 124 h 577741"/>
              <a:gd name="connsiteX1" fmla="*/ 27839 w 56847"/>
              <a:gd name="connsiteY1" fmla="*/ 222374 h 577741"/>
              <a:gd name="connsiteX2" fmla="*/ 27839 w 56847"/>
              <a:gd name="connsiteY2" fmla="*/ 377949 h 577741"/>
              <a:gd name="connsiteX3" fmla="*/ 31014 w 56847"/>
              <a:gd name="connsiteY3" fmla="*/ 565274 h 577741"/>
              <a:gd name="connsiteX4" fmla="*/ 34189 w 56847"/>
              <a:gd name="connsiteY4" fmla="*/ 520824 h 577741"/>
              <a:gd name="connsiteX5" fmla="*/ 15139 w 56847"/>
              <a:gd name="connsiteY5" fmla="*/ 203324 h 577741"/>
              <a:gd name="connsiteX6" fmla="*/ 2439 w 56847"/>
              <a:gd name="connsiteY6" fmla="*/ 254124 h 577741"/>
              <a:gd name="connsiteX7" fmla="*/ 56414 w 56847"/>
              <a:gd name="connsiteY7" fmla="*/ 124 h 57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7" h="577741">
                <a:moveTo>
                  <a:pt x="56414" y="124"/>
                </a:moveTo>
                <a:cubicBezTo>
                  <a:pt x="60647" y="-5168"/>
                  <a:pt x="32601" y="159403"/>
                  <a:pt x="27839" y="222374"/>
                </a:cubicBezTo>
                <a:cubicBezTo>
                  <a:pt x="23077" y="285345"/>
                  <a:pt x="27310" y="320799"/>
                  <a:pt x="27839" y="377949"/>
                </a:cubicBezTo>
                <a:cubicBezTo>
                  <a:pt x="28368" y="435099"/>
                  <a:pt x="29956" y="541462"/>
                  <a:pt x="31014" y="565274"/>
                </a:cubicBezTo>
                <a:cubicBezTo>
                  <a:pt x="32072" y="589086"/>
                  <a:pt x="36835" y="581149"/>
                  <a:pt x="34189" y="520824"/>
                </a:cubicBezTo>
                <a:cubicBezTo>
                  <a:pt x="31543" y="460499"/>
                  <a:pt x="20431" y="247774"/>
                  <a:pt x="15139" y="203324"/>
                </a:cubicBezTo>
                <a:cubicBezTo>
                  <a:pt x="9847" y="158874"/>
                  <a:pt x="-6028" y="285345"/>
                  <a:pt x="2439" y="254124"/>
                </a:cubicBezTo>
                <a:cubicBezTo>
                  <a:pt x="10906" y="222903"/>
                  <a:pt x="52181" y="5416"/>
                  <a:pt x="56414" y="1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A62646B-932E-5020-8742-6680963B9F79}"/>
              </a:ext>
            </a:extLst>
          </p:cNvPr>
          <p:cNvSpPr/>
          <p:nvPr/>
        </p:nvSpPr>
        <p:spPr>
          <a:xfrm>
            <a:off x="2549187" y="5758470"/>
            <a:ext cx="92744" cy="480574"/>
          </a:xfrm>
          <a:custGeom>
            <a:avLst/>
            <a:gdLst>
              <a:gd name="connsiteX0" fmla="*/ 44788 w 92744"/>
              <a:gd name="connsiteY0" fmla="*/ 980 h 480574"/>
              <a:gd name="connsiteX1" fmla="*/ 13038 w 92744"/>
              <a:gd name="connsiteY1" fmla="*/ 169255 h 480574"/>
              <a:gd name="connsiteX2" fmla="*/ 86063 w 92744"/>
              <a:gd name="connsiteY2" fmla="*/ 461355 h 480574"/>
              <a:gd name="connsiteX3" fmla="*/ 79713 w 92744"/>
              <a:gd name="connsiteY3" fmla="*/ 429605 h 480574"/>
              <a:gd name="connsiteX4" fmla="*/ 338 w 92744"/>
              <a:gd name="connsiteY4" fmla="*/ 242280 h 480574"/>
              <a:gd name="connsiteX5" fmla="*/ 44788 w 92744"/>
              <a:gd name="connsiteY5" fmla="*/ 980 h 48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4" h="480574">
                <a:moveTo>
                  <a:pt x="44788" y="980"/>
                </a:moveTo>
                <a:cubicBezTo>
                  <a:pt x="46905" y="-11191"/>
                  <a:pt x="6159" y="92526"/>
                  <a:pt x="13038" y="169255"/>
                </a:cubicBezTo>
                <a:cubicBezTo>
                  <a:pt x="19917" y="245984"/>
                  <a:pt x="74951" y="417963"/>
                  <a:pt x="86063" y="461355"/>
                </a:cubicBezTo>
                <a:cubicBezTo>
                  <a:pt x="97175" y="504747"/>
                  <a:pt x="94000" y="466117"/>
                  <a:pt x="79713" y="429605"/>
                </a:cubicBezTo>
                <a:cubicBezTo>
                  <a:pt x="65426" y="393093"/>
                  <a:pt x="5100" y="313188"/>
                  <a:pt x="338" y="242280"/>
                </a:cubicBezTo>
                <a:cubicBezTo>
                  <a:pt x="-4424" y="171372"/>
                  <a:pt x="42671" y="13151"/>
                  <a:pt x="44788" y="9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ED61CDF-1406-8E94-09A2-8A3828852BC8}"/>
              </a:ext>
            </a:extLst>
          </p:cNvPr>
          <p:cNvSpPr/>
          <p:nvPr/>
        </p:nvSpPr>
        <p:spPr>
          <a:xfrm>
            <a:off x="2706391" y="6320118"/>
            <a:ext cx="141621" cy="490392"/>
          </a:xfrm>
          <a:custGeom>
            <a:avLst/>
            <a:gdLst>
              <a:gd name="connsiteX0" fmla="*/ 14584 w 141621"/>
              <a:gd name="connsiteY0" fmla="*/ 1307 h 490392"/>
              <a:gd name="connsiteX1" fmla="*/ 11409 w 141621"/>
              <a:gd name="connsiteY1" fmla="*/ 185457 h 490392"/>
              <a:gd name="connsiteX2" fmla="*/ 84434 w 141621"/>
              <a:gd name="connsiteY2" fmla="*/ 398182 h 490392"/>
              <a:gd name="connsiteX3" fmla="*/ 84434 w 141621"/>
              <a:gd name="connsiteY3" fmla="*/ 360082 h 490392"/>
              <a:gd name="connsiteX4" fmla="*/ 141584 w 141621"/>
              <a:gd name="connsiteY4" fmla="*/ 490257 h 490392"/>
              <a:gd name="connsiteX5" fmla="*/ 74909 w 141621"/>
              <a:gd name="connsiteY5" fmla="*/ 382307 h 490392"/>
              <a:gd name="connsiteX6" fmla="*/ 11409 w 141621"/>
              <a:gd name="connsiteY6" fmla="*/ 258482 h 490392"/>
              <a:gd name="connsiteX7" fmla="*/ 1884 w 141621"/>
              <a:gd name="connsiteY7" fmla="*/ 109257 h 490392"/>
              <a:gd name="connsiteX8" fmla="*/ 14584 w 141621"/>
              <a:gd name="connsiteY8" fmla="*/ 1307 h 4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621" h="490392">
                <a:moveTo>
                  <a:pt x="14584" y="1307"/>
                </a:moveTo>
                <a:cubicBezTo>
                  <a:pt x="16171" y="14007"/>
                  <a:pt x="-233" y="119311"/>
                  <a:pt x="11409" y="185457"/>
                </a:cubicBezTo>
                <a:cubicBezTo>
                  <a:pt x="23051" y="251603"/>
                  <a:pt x="72263" y="369078"/>
                  <a:pt x="84434" y="398182"/>
                </a:cubicBezTo>
                <a:cubicBezTo>
                  <a:pt x="96605" y="427286"/>
                  <a:pt x="74909" y="344736"/>
                  <a:pt x="84434" y="360082"/>
                </a:cubicBezTo>
                <a:cubicBezTo>
                  <a:pt x="93959" y="375428"/>
                  <a:pt x="143171" y="486553"/>
                  <a:pt x="141584" y="490257"/>
                </a:cubicBezTo>
                <a:cubicBezTo>
                  <a:pt x="139997" y="493961"/>
                  <a:pt x="96605" y="420936"/>
                  <a:pt x="74909" y="382307"/>
                </a:cubicBezTo>
                <a:cubicBezTo>
                  <a:pt x="53213" y="343678"/>
                  <a:pt x="23580" y="303990"/>
                  <a:pt x="11409" y="258482"/>
                </a:cubicBezTo>
                <a:cubicBezTo>
                  <a:pt x="-762" y="212974"/>
                  <a:pt x="-1820" y="146828"/>
                  <a:pt x="1884" y="109257"/>
                </a:cubicBezTo>
                <a:cubicBezTo>
                  <a:pt x="5588" y="71686"/>
                  <a:pt x="12997" y="-11393"/>
                  <a:pt x="14584" y="13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E3414A1-765B-72AA-57F5-1BD8C35C4208}"/>
              </a:ext>
            </a:extLst>
          </p:cNvPr>
          <p:cNvSpPr/>
          <p:nvPr/>
        </p:nvSpPr>
        <p:spPr>
          <a:xfrm>
            <a:off x="3266864" y="6663577"/>
            <a:ext cx="902088" cy="169083"/>
          </a:xfrm>
          <a:custGeom>
            <a:avLst/>
            <a:gdLst>
              <a:gd name="connsiteX0" fmla="*/ 3386 w 902088"/>
              <a:gd name="connsiteY0" fmla="*/ 169023 h 169083"/>
              <a:gd name="connsiteX1" fmla="*/ 298661 w 902088"/>
              <a:gd name="connsiteY1" fmla="*/ 86473 h 169083"/>
              <a:gd name="connsiteX2" fmla="*/ 889211 w 902088"/>
              <a:gd name="connsiteY2" fmla="*/ 99173 h 169083"/>
              <a:gd name="connsiteX3" fmla="*/ 666961 w 902088"/>
              <a:gd name="connsiteY3" fmla="*/ 99173 h 169083"/>
              <a:gd name="connsiteX4" fmla="*/ 219286 w 902088"/>
              <a:gd name="connsiteY4" fmla="*/ 748 h 169083"/>
              <a:gd name="connsiteX5" fmla="*/ 355811 w 902088"/>
              <a:gd name="connsiteY5" fmla="*/ 54723 h 169083"/>
              <a:gd name="connsiteX6" fmla="*/ 511386 w 902088"/>
              <a:gd name="connsiteY6" fmla="*/ 70598 h 169083"/>
              <a:gd name="connsiteX7" fmla="*/ 346286 w 902088"/>
              <a:gd name="connsiteY7" fmla="*/ 70598 h 169083"/>
              <a:gd name="connsiteX8" fmla="*/ 149436 w 902088"/>
              <a:gd name="connsiteY8" fmla="*/ 99173 h 169083"/>
              <a:gd name="connsiteX9" fmla="*/ 3386 w 902088"/>
              <a:gd name="connsiteY9" fmla="*/ 169023 h 16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088" h="169083">
                <a:moveTo>
                  <a:pt x="3386" y="169023"/>
                </a:moveTo>
                <a:cubicBezTo>
                  <a:pt x="28257" y="166906"/>
                  <a:pt x="151024" y="98115"/>
                  <a:pt x="298661" y="86473"/>
                </a:cubicBezTo>
                <a:cubicBezTo>
                  <a:pt x="446298" y="74831"/>
                  <a:pt x="827828" y="97056"/>
                  <a:pt x="889211" y="99173"/>
                </a:cubicBezTo>
                <a:cubicBezTo>
                  <a:pt x="950594" y="101290"/>
                  <a:pt x="778615" y="115577"/>
                  <a:pt x="666961" y="99173"/>
                </a:cubicBezTo>
                <a:cubicBezTo>
                  <a:pt x="555307" y="82769"/>
                  <a:pt x="271144" y="8156"/>
                  <a:pt x="219286" y="748"/>
                </a:cubicBezTo>
                <a:cubicBezTo>
                  <a:pt x="167428" y="-6660"/>
                  <a:pt x="307128" y="43081"/>
                  <a:pt x="355811" y="54723"/>
                </a:cubicBezTo>
                <a:cubicBezTo>
                  <a:pt x="404494" y="66365"/>
                  <a:pt x="512974" y="67952"/>
                  <a:pt x="511386" y="70598"/>
                </a:cubicBezTo>
                <a:cubicBezTo>
                  <a:pt x="509799" y="73244"/>
                  <a:pt x="406611" y="65835"/>
                  <a:pt x="346286" y="70598"/>
                </a:cubicBezTo>
                <a:cubicBezTo>
                  <a:pt x="285961" y="75360"/>
                  <a:pt x="201823" y="81181"/>
                  <a:pt x="149436" y="99173"/>
                </a:cubicBezTo>
                <a:cubicBezTo>
                  <a:pt x="97049" y="117165"/>
                  <a:pt x="-21485" y="171140"/>
                  <a:pt x="3386" y="1690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91504CF-A0F3-196D-BEAF-360E490EC3A0}"/>
              </a:ext>
            </a:extLst>
          </p:cNvPr>
          <p:cNvSpPr/>
          <p:nvPr/>
        </p:nvSpPr>
        <p:spPr>
          <a:xfrm>
            <a:off x="2952561" y="6727240"/>
            <a:ext cx="394754" cy="102868"/>
          </a:xfrm>
          <a:custGeom>
            <a:avLst/>
            <a:gdLst>
              <a:gd name="connsiteX0" fmla="*/ 189 w 394754"/>
              <a:gd name="connsiteY0" fmla="*/ 89485 h 102868"/>
              <a:gd name="connsiteX1" fmla="*/ 197039 w 394754"/>
              <a:gd name="connsiteY1" fmla="*/ 67260 h 102868"/>
              <a:gd name="connsiteX2" fmla="*/ 393889 w 394754"/>
              <a:gd name="connsiteY2" fmla="*/ 102185 h 102868"/>
              <a:gd name="connsiteX3" fmla="*/ 260539 w 394754"/>
              <a:gd name="connsiteY3" fmla="*/ 83135 h 102868"/>
              <a:gd name="connsiteX4" fmla="*/ 63689 w 394754"/>
              <a:gd name="connsiteY4" fmla="*/ 585 h 102868"/>
              <a:gd name="connsiteX5" fmla="*/ 158939 w 394754"/>
              <a:gd name="connsiteY5" fmla="*/ 48210 h 102868"/>
              <a:gd name="connsiteX6" fmla="*/ 189 w 394754"/>
              <a:gd name="connsiteY6" fmla="*/ 89485 h 10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754" h="102868">
                <a:moveTo>
                  <a:pt x="189" y="89485"/>
                </a:moveTo>
                <a:cubicBezTo>
                  <a:pt x="6539" y="92660"/>
                  <a:pt x="131422" y="65143"/>
                  <a:pt x="197039" y="67260"/>
                </a:cubicBezTo>
                <a:cubicBezTo>
                  <a:pt x="262656" y="69377"/>
                  <a:pt x="383306" y="99539"/>
                  <a:pt x="393889" y="102185"/>
                </a:cubicBezTo>
                <a:cubicBezTo>
                  <a:pt x="404472" y="104831"/>
                  <a:pt x="315572" y="100068"/>
                  <a:pt x="260539" y="83135"/>
                </a:cubicBezTo>
                <a:cubicBezTo>
                  <a:pt x="205506" y="66202"/>
                  <a:pt x="80622" y="6406"/>
                  <a:pt x="63689" y="585"/>
                </a:cubicBezTo>
                <a:cubicBezTo>
                  <a:pt x="46756" y="-5236"/>
                  <a:pt x="168993" y="33923"/>
                  <a:pt x="158939" y="48210"/>
                </a:cubicBezTo>
                <a:cubicBezTo>
                  <a:pt x="148885" y="62497"/>
                  <a:pt x="-6161" y="86310"/>
                  <a:pt x="189" y="894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0E0BD6F0-91AD-416E-2500-3B8621D2C04E}"/>
              </a:ext>
            </a:extLst>
          </p:cNvPr>
          <p:cNvSpPr/>
          <p:nvPr/>
        </p:nvSpPr>
        <p:spPr>
          <a:xfrm>
            <a:off x="4248106" y="6120460"/>
            <a:ext cx="809547" cy="496348"/>
          </a:xfrm>
          <a:custGeom>
            <a:avLst/>
            <a:gdLst>
              <a:gd name="connsiteX0" fmla="*/ 44 w 809547"/>
              <a:gd name="connsiteY0" fmla="*/ 496240 h 496348"/>
              <a:gd name="connsiteX1" fmla="*/ 552494 w 809547"/>
              <a:gd name="connsiteY1" fmla="*/ 283515 h 496348"/>
              <a:gd name="connsiteX2" fmla="*/ 542969 w 809547"/>
              <a:gd name="connsiteY2" fmla="*/ 324790 h 496348"/>
              <a:gd name="connsiteX3" fmla="*/ 806494 w 809547"/>
              <a:gd name="connsiteY3" fmla="*/ 4115 h 496348"/>
              <a:gd name="connsiteX4" fmla="*/ 676319 w 809547"/>
              <a:gd name="connsiteY4" fmla="*/ 150165 h 496348"/>
              <a:gd name="connsiteX5" fmla="*/ 520744 w 809547"/>
              <a:gd name="connsiteY5" fmla="*/ 254940 h 496348"/>
              <a:gd name="connsiteX6" fmla="*/ 584244 w 809547"/>
              <a:gd name="connsiteY6" fmla="*/ 251765 h 496348"/>
              <a:gd name="connsiteX7" fmla="*/ 44 w 809547"/>
              <a:gd name="connsiteY7" fmla="*/ 496240 h 4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547" h="496348">
                <a:moveTo>
                  <a:pt x="44" y="496240"/>
                </a:moveTo>
                <a:cubicBezTo>
                  <a:pt x="-5248" y="501532"/>
                  <a:pt x="462007" y="312090"/>
                  <a:pt x="552494" y="283515"/>
                </a:cubicBezTo>
                <a:cubicBezTo>
                  <a:pt x="642981" y="254940"/>
                  <a:pt x="500636" y="371357"/>
                  <a:pt x="542969" y="324790"/>
                </a:cubicBezTo>
                <a:cubicBezTo>
                  <a:pt x="585302" y="278223"/>
                  <a:pt x="784269" y="33219"/>
                  <a:pt x="806494" y="4115"/>
                </a:cubicBezTo>
                <a:cubicBezTo>
                  <a:pt x="828719" y="-24989"/>
                  <a:pt x="723944" y="108361"/>
                  <a:pt x="676319" y="150165"/>
                </a:cubicBezTo>
                <a:cubicBezTo>
                  <a:pt x="628694" y="191969"/>
                  <a:pt x="536090" y="238007"/>
                  <a:pt x="520744" y="254940"/>
                </a:cubicBezTo>
                <a:cubicBezTo>
                  <a:pt x="505398" y="271873"/>
                  <a:pt x="673144" y="207844"/>
                  <a:pt x="584244" y="251765"/>
                </a:cubicBezTo>
                <a:cubicBezTo>
                  <a:pt x="495344" y="295686"/>
                  <a:pt x="5336" y="490948"/>
                  <a:pt x="44" y="4962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3A75581-605C-BB39-DCD9-3FD9B0B76800}"/>
              </a:ext>
            </a:extLst>
          </p:cNvPr>
          <p:cNvSpPr/>
          <p:nvPr/>
        </p:nvSpPr>
        <p:spPr>
          <a:xfrm>
            <a:off x="4902020" y="5724464"/>
            <a:ext cx="57345" cy="222398"/>
          </a:xfrm>
          <a:custGeom>
            <a:avLst/>
            <a:gdLst>
              <a:gd name="connsiteX0" fmla="*/ 180 w 57345"/>
              <a:gd name="connsiteY0" fmla="*/ 61 h 222398"/>
              <a:gd name="connsiteX1" fmla="*/ 38280 w 57345"/>
              <a:gd name="connsiteY1" fmla="*/ 130236 h 222398"/>
              <a:gd name="connsiteX2" fmla="*/ 9705 w 57345"/>
              <a:gd name="connsiteY2" fmla="*/ 222311 h 222398"/>
              <a:gd name="connsiteX3" fmla="*/ 57330 w 57345"/>
              <a:gd name="connsiteY3" fmla="*/ 114361 h 222398"/>
              <a:gd name="connsiteX4" fmla="*/ 180 w 57345"/>
              <a:gd name="connsiteY4" fmla="*/ 61 h 22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5" h="222398">
                <a:moveTo>
                  <a:pt x="180" y="61"/>
                </a:moveTo>
                <a:cubicBezTo>
                  <a:pt x="-2995" y="2707"/>
                  <a:pt x="36693" y="93194"/>
                  <a:pt x="38280" y="130236"/>
                </a:cubicBezTo>
                <a:cubicBezTo>
                  <a:pt x="39868" y="167278"/>
                  <a:pt x="6530" y="224957"/>
                  <a:pt x="9705" y="222311"/>
                </a:cubicBezTo>
                <a:cubicBezTo>
                  <a:pt x="12880" y="219665"/>
                  <a:pt x="56272" y="147698"/>
                  <a:pt x="57330" y="114361"/>
                </a:cubicBezTo>
                <a:cubicBezTo>
                  <a:pt x="58388" y="81024"/>
                  <a:pt x="3355" y="-2585"/>
                  <a:pt x="180" y="61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B2A8625-BC24-861F-360B-67158CB09B38}"/>
              </a:ext>
            </a:extLst>
          </p:cNvPr>
          <p:cNvSpPr/>
          <p:nvPr/>
        </p:nvSpPr>
        <p:spPr>
          <a:xfrm>
            <a:off x="4781518" y="5032364"/>
            <a:ext cx="139138" cy="320721"/>
          </a:xfrm>
          <a:custGeom>
            <a:avLst/>
            <a:gdLst>
              <a:gd name="connsiteX0" fmla="*/ 32 w 139138"/>
              <a:gd name="connsiteY0" fmla="*/ 11 h 320721"/>
              <a:gd name="connsiteX1" fmla="*/ 117507 w 139138"/>
              <a:gd name="connsiteY1" fmla="*/ 193686 h 320721"/>
              <a:gd name="connsiteX2" fmla="*/ 101632 w 139138"/>
              <a:gd name="connsiteY2" fmla="*/ 320686 h 320721"/>
              <a:gd name="connsiteX3" fmla="*/ 130207 w 139138"/>
              <a:gd name="connsiteY3" fmla="*/ 206386 h 320721"/>
              <a:gd name="connsiteX4" fmla="*/ 130207 w 139138"/>
              <a:gd name="connsiteY4" fmla="*/ 184161 h 320721"/>
              <a:gd name="connsiteX5" fmla="*/ 32 w 139138"/>
              <a:gd name="connsiteY5" fmla="*/ 11 h 32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38" h="320721">
                <a:moveTo>
                  <a:pt x="32" y="11"/>
                </a:moveTo>
                <a:cubicBezTo>
                  <a:pt x="-2085" y="1599"/>
                  <a:pt x="100574" y="140240"/>
                  <a:pt x="117507" y="193686"/>
                </a:cubicBezTo>
                <a:cubicBezTo>
                  <a:pt x="134440" y="247132"/>
                  <a:pt x="99515" y="318569"/>
                  <a:pt x="101632" y="320686"/>
                </a:cubicBezTo>
                <a:cubicBezTo>
                  <a:pt x="103749" y="322803"/>
                  <a:pt x="125444" y="229140"/>
                  <a:pt x="130207" y="206386"/>
                </a:cubicBezTo>
                <a:cubicBezTo>
                  <a:pt x="134970" y="183632"/>
                  <a:pt x="147670" y="213265"/>
                  <a:pt x="130207" y="184161"/>
                </a:cubicBezTo>
                <a:cubicBezTo>
                  <a:pt x="112744" y="155057"/>
                  <a:pt x="2149" y="-1577"/>
                  <a:pt x="32" y="1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E90DFF9-4554-E591-2D0B-FF45AEE24F7D}"/>
              </a:ext>
            </a:extLst>
          </p:cNvPr>
          <p:cNvSpPr/>
          <p:nvPr/>
        </p:nvSpPr>
        <p:spPr>
          <a:xfrm>
            <a:off x="4320565" y="5174951"/>
            <a:ext cx="99226" cy="307002"/>
          </a:xfrm>
          <a:custGeom>
            <a:avLst/>
            <a:gdLst>
              <a:gd name="connsiteX0" fmla="*/ 99035 w 99226"/>
              <a:gd name="connsiteY0" fmla="*/ 299 h 307002"/>
              <a:gd name="connsiteX1" fmla="*/ 26010 w 99226"/>
              <a:gd name="connsiteY1" fmla="*/ 139999 h 307002"/>
              <a:gd name="connsiteX2" fmla="*/ 38710 w 99226"/>
              <a:gd name="connsiteY2" fmla="*/ 298749 h 307002"/>
              <a:gd name="connsiteX3" fmla="*/ 38710 w 99226"/>
              <a:gd name="connsiteY3" fmla="*/ 273349 h 307002"/>
              <a:gd name="connsiteX4" fmla="*/ 610 w 99226"/>
              <a:gd name="connsiteY4" fmla="*/ 178099 h 307002"/>
              <a:gd name="connsiteX5" fmla="*/ 99035 w 99226"/>
              <a:gd name="connsiteY5" fmla="*/ 299 h 30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26" h="307002">
                <a:moveTo>
                  <a:pt x="99035" y="299"/>
                </a:moveTo>
                <a:cubicBezTo>
                  <a:pt x="103268" y="-6051"/>
                  <a:pt x="36064" y="90257"/>
                  <a:pt x="26010" y="139999"/>
                </a:cubicBezTo>
                <a:cubicBezTo>
                  <a:pt x="15956" y="189741"/>
                  <a:pt x="36593" y="276524"/>
                  <a:pt x="38710" y="298749"/>
                </a:cubicBezTo>
                <a:cubicBezTo>
                  <a:pt x="40827" y="320974"/>
                  <a:pt x="45060" y="293457"/>
                  <a:pt x="38710" y="273349"/>
                </a:cubicBezTo>
                <a:cubicBezTo>
                  <a:pt x="32360" y="253241"/>
                  <a:pt x="-5211" y="218316"/>
                  <a:pt x="610" y="178099"/>
                </a:cubicBezTo>
                <a:cubicBezTo>
                  <a:pt x="6431" y="137882"/>
                  <a:pt x="94802" y="6649"/>
                  <a:pt x="99035" y="299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1FDBA7C-211B-8137-1D8F-30807856B015}"/>
              </a:ext>
            </a:extLst>
          </p:cNvPr>
          <p:cNvSpPr/>
          <p:nvPr/>
        </p:nvSpPr>
        <p:spPr>
          <a:xfrm>
            <a:off x="3861120" y="6080004"/>
            <a:ext cx="101385" cy="256117"/>
          </a:xfrm>
          <a:custGeom>
            <a:avLst/>
            <a:gdLst>
              <a:gd name="connsiteX0" fmla="*/ 101280 w 101385"/>
              <a:gd name="connsiteY0" fmla="*/ 121 h 256117"/>
              <a:gd name="connsiteX1" fmla="*/ 21905 w 101385"/>
              <a:gd name="connsiteY1" fmla="*/ 120771 h 256117"/>
              <a:gd name="connsiteX2" fmla="*/ 21905 w 101385"/>
              <a:gd name="connsiteY2" fmla="*/ 254121 h 256117"/>
              <a:gd name="connsiteX3" fmla="*/ 21905 w 101385"/>
              <a:gd name="connsiteY3" fmla="*/ 196971 h 256117"/>
              <a:gd name="connsiteX4" fmla="*/ 2855 w 101385"/>
              <a:gd name="connsiteY4" fmla="*/ 142996 h 256117"/>
              <a:gd name="connsiteX5" fmla="*/ 101280 w 101385"/>
              <a:gd name="connsiteY5" fmla="*/ 121 h 25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85" h="256117">
                <a:moveTo>
                  <a:pt x="101280" y="121"/>
                </a:moveTo>
                <a:cubicBezTo>
                  <a:pt x="104455" y="-3583"/>
                  <a:pt x="35134" y="78438"/>
                  <a:pt x="21905" y="120771"/>
                </a:cubicBezTo>
                <a:cubicBezTo>
                  <a:pt x="8676" y="163104"/>
                  <a:pt x="21905" y="254121"/>
                  <a:pt x="21905" y="254121"/>
                </a:cubicBezTo>
                <a:cubicBezTo>
                  <a:pt x="21905" y="266821"/>
                  <a:pt x="25080" y="215492"/>
                  <a:pt x="21905" y="196971"/>
                </a:cubicBezTo>
                <a:cubicBezTo>
                  <a:pt x="18730" y="178450"/>
                  <a:pt x="-8787" y="171571"/>
                  <a:pt x="2855" y="142996"/>
                </a:cubicBezTo>
                <a:cubicBezTo>
                  <a:pt x="14497" y="114421"/>
                  <a:pt x="98105" y="3825"/>
                  <a:pt x="101280" y="12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9BE946BC-F769-FCF5-ADC1-F6FDD89787F3}"/>
              </a:ext>
            </a:extLst>
          </p:cNvPr>
          <p:cNvSpPr/>
          <p:nvPr/>
        </p:nvSpPr>
        <p:spPr>
          <a:xfrm>
            <a:off x="4721150" y="4824917"/>
            <a:ext cx="264785" cy="55065"/>
          </a:xfrm>
          <a:custGeom>
            <a:avLst/>
            <a:gdLst>
              <a:gd name="connsiteX0" fmla="*/ 75 w 264785"/>
              <a:gd name="connsiteY0" fmla="*/ 42358 h 55065"/>
              <a:gd name="connsiteX1" fmla="*/ 152475 w 264785"/>
              <a:gd name="connsiteY1" fmla="*/ 16958 h 55065"/>
              <a:gd name="connsiteX2" fmla="*/ 263600 w 264785"/>
              <a:gd name="connsiteY2" fmla="*/ 55058 h 55065"/>
              <a:gd name="connsiteX3" fmla="*/ 206450 w 264785"/>
              <a:gd name="connsiteY3" fmla="*/ 20133 h 55065"/>
              <a:gd name="connsiteX4" fmla="*/ 133425 w 264785"/>
              <a:gd name="connsiteY4" fmla="*/ 1083 h 55065"/>
              <a:gd name="connsiteX5" fmla="*/ 75 w 264785"/>
              <a:gd name="connsiteY5" fmla="*/ 42358 h 5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85" h="55065">
                <a:moveTo>
                  <a:pt x="75" y="42358"/>
                </a:moveTo>
                <a:cubicBezTo>
                  <a:pt x="3250" y="45004"/>
                  <a:pt x="108554" y="14841"/>
                  <a:pt x="152475" y="16958"/>
                </a:cubicBezTo>
                <a:cubicBezTo>
                  <a:pt x="196396" y="19075"/>
                  <a:pt x="254604" y="54529"/>
                  <a:pt x="263600" y="55058"/>
                </a:cubicBezTo>
                <a:cubicBezTo>
                  <a:pt x="272596" y="55587"/>
                  <a:pt x="228146" y="29129"/>
                  <a:pt x="206450" y="20133"/>
                </a:cubicBezTo>
                <a:cubicBezTo>
                  <a:pt x="184754" y="11137"/>
                  <a:pt x="172583" y="-4209"/>
                  <a:pt x="133425" y="1083"/>
                </a:cubicBezTo>
                <a:cubicBezTo>
                  <a:pt x="94267" y="6375"/>
                  <a:pt x="-3100" y="39712"/>
                  <a:pt x="75" y="423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FD902A01-6E33-EBBE-D99C-09B99FAF836C}"/>
              </a:ext>
            </a:extLst>
          </p:cNvPr>
          <p:cNvSpPr/>
          <p:nvPr/>
        </p:nvSpPr>
        <p:spPr>
          <a:xfrm>
            <a:off x="4311092" y="4975219"/>
            <a:ext cx="86470" cy="120660"/>
          </a:xfrm>
          <a:custGeom>
            <a:avLst/>
            <a:gdLst>
              <a:gd name="connsiteX0" fmla="*/ 86283 w 86470"/>
              <a:gd name="connsiteY0" fmla="*/ 6 h 120660"/>
              <a:gd name="connsiteX1" fmla="*/ 25958 w 86470"/>
              <a:gd name="connsiteY1" fmla="*/ 50806 h 120660"/>
              <a:gd name="connsiteX2" fmla="*/ 16433 w 86470"/>
              <a:gd name="connsiteY2" fmla="*/ 120656 h 120660"/>
              <a:gd name="connsiteX3" fmla="*/ 3733 w 86470"/>
              <a:gd name="connsiteY3" fmla="*/ 53981 h 120660"/>
              <a:gd name="connsiteX4" fmla="*/ 86283 w 86470"/>
              <a:gd name="connsiteY4" fmla="*/ 6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70" h="120660">
                <a:moveTo>
                  <a:pt x="86283" y="6"/>
                </a:moveTo>
                <a:cubicBezTo>
                  <a:pt x="89987" y="-523"/>
                  <a:pt x="37600" y="30698"/>
                  <a:pt x="25958" y="50806"/>
                </a:cubicBezTo>
                <a:cubicBezTo>
                  <a:pt x="14316" y="70914"/>
                  <a:pt x="20137" y="120127"/>
                  <a:pt x="16433" y="120656"/>
                </a:cubicBezTo>
                <a:cubicBezTo>
                  <a:pt x="12729" y="121185"/>
                  <a:pt x="-8438" y="71973"/>
                  <a:pt x="3733" y="53981"/>
                </a:cubicBezTo>
                <a:cubicBezTo>
                  <a:pt x="15904" y="35989"/>
                  <a:pt x="82579" y="535"/>
                  <a:pt x="86283" y="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5D3113E-5B10-6CEC-9712-9D806A50975A}"/>
              </a:ext>
            </a:extLst>
          </p:cNvPr>
          <p:cNvSpPr/>
          <p:nvPr/>
        </p:nvSpPr>
        <p:spPr>
          <a:xfrm>
            <a:off x="2688510" y="4886139"/>
            <a:ext cx="42179" cy="148547"/>
          </a:xfrm>
          <a:custGeom>
            <a:avLst/>
            <a:gdLst>
              <a:gd name="connsiteX0" fmla="*/ 41990 w 42179"/>
              <a:gd name="connsiteY0" fmla="*/ 186 h 148547"/>
              <a:gd name="connsiteX1" fmla="*/ 16590 w 42179"/>
              <a:gd name="connsiteY1" fmla="*/ 73211 h 148547"/>
              <a:gd name="connsiteX2" fmla="*/ 29290 w 42179"/>
              <a:gd name="connsiteY2" fmla="*/ 146236 h 148547"/>
              <a:gd name="connsiteX3" fmla="*/ 13415 w 42179"/>
              <a:gd name="connsiteY3" fmla="*/ 127186 h 148547"/>
              <a:gd name="connsiteX4" fmla="*/ 715 w 42179"/>
              <a:gd name="connsiteY4" fmla="*/ 95436 h 148547"/>
              <a:gd name="connsiteX5" fmla="*/ 41990 w 42179"/>
              <a:gd name="connsiteY5" fmla="*/ 186 h 14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9" h="148547">
                <a:moveTo>
                  <a:pt x="41990" y="186"/>
                </a:moveTo>
                <a:cubicBezTo>
                  <a:pt x="44636" y="-3518"/>
                  <a:pt x="18707" y="48869"/>
                  <a:pt x="16590" y="73211"/>
                </a:cubicBezTo>
                <a:cubicBezTo>
                  <a:pt x="14473" y="97553"/>
                  <a:pt x="29290" y="146236"/>
                  <a:pt x="29290" y="146236"/>
                </a:cubicBezTo>
                <a:cubicBezTo>
                  <a:pt x="28761" y="155232"/>
                  <a:pt x="18178" y="135653"/>
                  <a:pt x="13415" y="127186"/>
                </a:cubicBezTo>
                <a:cubicBezTo>
                  <a:pt x="8652" y="118719"/>
                  <a:pt x="-2989" y="111840"/>
                  <a:pt x="715" y="95436"/>
                </a:cubicBezTo>
                <a:cubicBezTo>
                  <a:pt x="4419" y="79032"/>
                  <a:pt x="39344" y="3890"/>
                  <a:pt x="41990" y="18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78ED1F-317F-5DF0-FDAF-66C750270B13}"/>
              </a:ext>
            </a:extLst>
          </p:cNvPr>
          <p:cNvSpPr/>
          <p:nvPr/>
        </p:nvSpPr>
        <p:spPr>
          <a:xfrm>
            <a:off x="2797108" y="4809726"/>
            <a:ext cx="38326" cy="102980"/>
          </a:xfrm>
          <a:custGeom>
            <a:avLst/>
            <a:gdLst>
              <a:gd name="connsiteX0" fmla="*/ 67 w 38326"/>
              <a:gd name="connsiteY0" fmla="*/ 399 h 102980"/>
              <a:gd name="connsiteX1" fmla="*/ 28642 w 38326"/>
              <a:gd name="connsiteY1" fmla="*/ 76599 h 102980"/>
              <a:gd name="connsiteX2" fmla="*/ 19117 w 38326"/>
              <a:gd name="connsiteY2" fmla="*/ 101999 h 102980"/>
              <a:gd name="connsiteX3" fmla="*/ 38167 w 38326"/>
              <a:gd name="connsiteY3" fmla="*/ 48024 h 102980"/>
              <a:gd name="connsiteX4" fmla="*/ 67 w 38326"/>
              <a:gd name="connsiteY4" fmla="*/ 399 h 10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6" h="102980">
                <a:moveTo>
                  <a:pt x="67" y="399"/>
                </a:moveTo>
                <a:cubicBezTo>
                  <a:pt x="-1520" y="5161"/>
                  <a:pt x="25467" y="59666"/>
                  <a:pt x="28642" y="76599"/>
                </a:cubicBezTo>
                <a:cubicBezTo>
                  <a:pt x="31817" y="93532"/>
                  <a:pt x="17530" y="106761"/>
                  <a:pt x="19117" y="101999"/>
                </a:cubicBezTo>
                <a:cubicBezTo>
                  <a:pt x="20704" y="97237"/>
                  <a:pt x="40284" y="61253"/>
                  <a:pt x="38167" y="48024"/>
                </a:cubicBezTo>
                <a:cubicBezTo>
                  <a:pt x="36050" y="34795"/>
                  <a:pt x="1654" y="-4363"/>
                  <a:pt x="67" y="39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111D2926-3565-56E2-0A3E-45F22E86E6D7}"/>
              </a:ext>
            </a:extLst>
          </p:cNvPr>
          <p:cNvSpPr/>
          <p:nvPr/>
        </p:nvSpPr>
        <p:spPr>
          <a:xfrm>
            <a:off x="2768565" y="4460815"/>
            <a:ext cx="428729" cy="100035"/>
          </a:xfrm>
          <a:custGeom>
            <a:avLst/>
            <a:gdLst>
              <a:gd name="connsiteX0" fmla="*/ 35 w 428729"/>
              <a:gd name="connsiteY0" fmla="*/ 66735 h 100035"/>
              <a:gd name="connsiteX1" fmla="*/ 98460 w 428729"/>
              <a:gd name="connsiteY1" fmla="*/ 88960 h 100035"/>
              <a:gd name="connsiteX2" fmla="*/ 47660 w 428729"/>
              <a:gd name="connsiteY2" fmla="*/ 98485 h 100035"/>
              <a:gd name="connsiteX3" fmla="*/ 161960 w 428729"/>
              <a:gd name="connsiteY3" fmla="*/ 57210 h 100035"/>
              <a:gd name="connsiteX4" fmla="*/ 339760 w 428729"/>
              <a:gd name="connsiteY4" fmla="*/ 38160 h 100035"/>
              <a:gd name="connsiteX5" fmla="*/ 428660 w 428729"/>
              <a:gd name="connsiteY5" fmla="*/ 60 h 100035"/>
              <a:gd name="connsiteX6" fmla="*/ 327060 w 428729"/>
              <a:gd name="connsiteY6" fmla="*/ 28635 h 100035"/>
              <a:gd name="connsiteX7" fmla="*/ 111160 w 428729"/>
              <a:gd name="connsiteY7" fmla="*/ 92135 h 100035"/>
              <a:gd name="connsiteX8" fmla="*/ 35 w 428729"/>
              <a:gd name="connsiteY8" fmla="*/ 66735 h 10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729" h="100035">
                <a:moveTo>
                  <a:pt x="35" y="66735"/>
                </a:moveTo>
                <a:cubicBezTo>
                  <a:pt x="-2082" y="66206"/>
                  <a:pt x="90523" y="83668"/>
                  <a:pt x="98460" y="88960"/>
                </a:cubicBezTo>
                <a:cubicBezTo>
                  <a:pt x="106397" y="94252"/>
                  <a:pt x="37077" y="103777"/>
                  <a:pt x="47660" y="98485"/>
                </a:cubicBezTo>
                <a:cubicBezTo>
                  <a:pt x="58243" y="93193"/>
                  <a:pt x="113277" y="67264"/>
                  <a:pt x="161960" y="57210"/>
                </a:cubicBezTo>
                <a:cubicBezTo>
                  <a:pt x="210643" y="47156"/>
                  <a:pt x="295310" y="47685"/>
                  <a:pt x="339760" y="38160"/>
                </a:cubicBezTo>
                <a:cubicBezTo>
                  <a:pt x="384210" y="28635"/>
                  <a:pt x="430777" y="1648"/>
                  <a:pt x="428660" y="60"/>
                </a:cubicBezTo>
                <a:cubicBezTo>
                  <a:pt x="426543" y="-1528"/>
                  <a:pt x="327060" y="28635"/>
                  <a:pt x="327060" y="28635"/>
                </a:cubicBezTo>
                <a:cubicBezTo>
                  <a:pt x="274143" y="43981"/>
                  <a:pt x="161431" y="84198"/>
                  <a:pt x="111160" y="92135"/>
                </a:cubicBezTo>
                <a:cubicBezTo>
                  <a:pt x="60889" y="100072"/>
                  <a:pt x="2152" y="67264"/>
                  <a:pt x="35" y="667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81920EA-EAB1-1C26-5DF0-2E2099D4FD06}"/>
              </a:ext>
            </a:extLst>
          </p:cNvPr>
          <p:cNvSpPr/>
          <p:nvPr/>
        </p:nvSpPr>
        <p:spPr>
          <a:xfrm>
            <a:off x="4044802" y="4525042"/>
            <a:ext cx="454463" cy="40674"/>
          </a:xfrm>
          <a:custGeom>
            <a:avLst/>
            <a:gdLst>
              <a:gd name="connsiteX0" fmla="*/ 148 w 454463"/>
              <a:gd name="connsiteY0" fmla="*/ 40608 h 40674"/>
              <a:gd name="connsiteX1" fmla="*/ 327173 w 454463"/>
              <a:gd name="connsiteY1" fmla="*/ 12033 h 40674"/>
              <a:gd name="connsiteX2" fmla="*/ 270023 w 454463"/>
              <a:gd name="connsiteY2" fmla="*/ 24733 h 40674"/>
              <a:gd name="connsiteX3" fmla="*/ 403373 w 454463"/>
              <a:gd name="connsiteY3" fmla="*/ 21558 h 40674"/>
              <a:gd name="connsiteX4" fmla="*/ 454173 w 454463"/>
              <a:gd name="connsiteY4" fmla="*/ 27908 h 40674"/>
              <a:gd name="connsiteX5" fmla="*/ 384323 w 454463"/>
              <a:gd name="connsiteY5" fmla="*/ 8858 h 40674"/>
              <a:gd name="connsiteX6" fmla="*/ 285898 w 454463"/>
              <a:gd name="connsiteY6" fmla="*/ 2508 h 40674"/>
              <a:gd name="connsiteX7" fmla="*/ 148 w 454463"/>
              <a:gd name="connsiteY7" fmla="*/ 40608 h 4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463" h="40674">
                <a:moveTo>
                  <a:pt x="148" y="40608"/>
                </a:moveTo>
                <a:cubicBezTo>
                  <a:pt x="7027" y="42195"/>
                  <a:pt x="282194" y="14679"/>
                  <a:pt x="327173" y="12033"/>
                </a:cubicBezTo>
                <a:cubicBezTo>
                  <a:pt x="372152" y="9387"/>
                  <a:pt x="257323" y="23146"/>
                  <a:pt x="270023" y="24733"/>
                </a:cubicBezTo>
                <a:cubicBezTo>
                  <a:pt x="282723" y="26320"/>
                  <a:pt x="372681" y="21029"/>
                  <a:pt x="403373" y="21558"/>
                </a:cubicBezTo>
                <a:cubicBezTo>
                  <a:pt x="434065" y="22087"/>
                  <a:pt x="457348" y="30025"/>
                  <a:pt x="454173" y="27908"/>
                </a:cubicBezTo>
                <a:cubicBezTo>
                  <a:pt x="450998" y="25791"/>
                  <a:pt x="412369" y="13091"/>
                  <a:pt x="384323" y="8858"/>
                </a:cubicBezTo>
                <a:cubicBezTo>
                  <a:pt x="356277" y="4625"/>
                  <a:pt x="345165" y="-4371"/>
                  <a:pt x="285898" y="2508"/>
                </a:cubicBezTo>
                <a:cubicBezTo>
                  <a:pt x="226631" y="9387"/>
                  <a:pt x="-6731" y="39021"/>
                  <a:pt x="148" y="40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0ED6351-E7DD-EC70-8F33-96CE30CE6E4A}"/>
              </a:ext>
            </a:extLst>
          </p:cNvPr>
          <p:cNvSpPr/>
          <p:nvPr/>
        </p:nvSpPr>
        <p:spPr>
          <a:xfrm>
            <a:off x="3879850" y="4567326"/>
            <a:ext cx="541768" cy="67364"/>
          </a:xfrm>
          <a:custGeom>
            <a:avLst/>
            <a:gdLst>
              <a:gd name="connsiteX0" fmla="*/ 0 w 541768"/>
              <a:gd name="connsiteY0" fmla="*/ 4674 h 67364"/>
              <a:gd name="connsiteX1" fmla="*/ 285750 w 541768"/>
              <a:gd name="connsiteY1" fmla="*/ 49124 h 67364"/>
              <a:gd name="connsiteX2" fmla="*/ 241300 w 541768"/>
              <a:gd name="connsiteY2" fmla="*/ 64999 h 67364"/>
              <a:gd name="connsiteX3" fmla="*/ 539750 w 541768"/>
              <a:gd name="connsiteY3" fmla="*/ 1499 h 67364"/>
              <a:gd name="connsiteX4" fmla="*/ 368300 w 541768"/>
              <a:gd name="connsiteY4" fmla="*/ 20549 h 67364"/>
              <a:gd name="connsiteX5" fmla="*/ 292100 w 541768"/>
              <a:gd name="connsiteY5" fmla="*/ 26899 h 67364"/>
              <a:gd name="connsiteX6" fmla="*/ 282575 w 541768"/>
              <a:gd name="connsiteY6" fmla="*/ 36424 h 67364"/>
              <a:gd name="connsiteX7" fmla="*/ 0 w 541768"/>
              <a:gd name="connsiteY7" fmla="*/ 4674 h 6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768" h="67364">
                <a:moveTo>
                  <a:pt x="0" y="4674"/>
                </a:moveTo>
                <a:cubicBezTo>
                  <a:pt x="529" y="6791"/>
                  <a:pt x="245533" y="39070"/>
                  <a:pt x="285750" y="49124"/>
                </a:cubicBezTo>
                <a:cubicBezTo>
                  <a:pt x="325967" y="59178"/>
                  <a:pt x="198967" y="72936"/>
                  <a:pt x="241300" y="64999"/>
                </a:cubicBezTo>
                <a:cubicBezTo>
                  <a:pt x="283633" y="57062"/>
                  <a:pt x="518583" y="8907"/>
                  <a:pt x="539750" y="1499"/>
                </a:cubicBezTo>
                <a:cubicBezTo>
                  <a:pt x="560917" y="-5909"/>
                  <a:pt x="409575" y="16316"/>
                  <a:pt x="368300" y="20549"/>
                </a:cubicBezTo>
                <a:cubicBezTo>
                  <a:pt x="327025" y="24782"/>
                  <a:pt x="306387" y="24253"/>
                  <a:pt x="292100" y="26899"/>
                </a:cubicBezTo>
                <a:cubicBezTo>
                  <a:pt x="277813" y="29545"/>
                  <a:pt x="328612" y="36953"/>
                  <a:pt x="282575" y="36424"/>
                </a:cubicBezTo>
                <a:cubicBezTo>
                  <a:pt x="236538" y="35895"/>
                  <a:pt x="-529" y="2557"/>
                  <a:pt x="0" y="46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DD38748-C4BD-547A-3435-7EBF5DB0A0D0}"/>
              </a:ext>
            </a:extLst>
          </p:cNvPr>
          <p:cNvSpPr/>
          <p:nvPr/>
        </p:nvSpPr>
        <p:spPr>
          <a:xfrm>
            <a:off x="3902463" y="4615774"/>
            <a:ext cx="228250" cy="61776"/>
          </a:xfrm>
          <a:custGeom>
            <a:avLst/>
            <a:gdLst>
              <a:gd name="connsiteX0" fmla="*/ 2787 w 228250"/>
              <a:gd name="connsiteY0" fmla="*/ 676 h 61776"/>
              <a:gd name="connsiteX1" fmla="*/ 75812 w 228250"/>
              <a:gd name="connsiteY1" fmla="*/ 13376 h 61776"/>
              <a:gd name="connsiteX2" fmla="*/ 225037 w 228250"/>
              <a:gd name="connsiteY2" fmla="*/ 61001 h 61776"/>
              <a:gd name="connsiteX3" fmla="*/ 177412 w 228250"/>
              <a:gd name="connsiteY3" fmla="*/ 41951 h 61776"/>
              <a:gd name="connsiteX4" fmla="*/ 167887 w 228250"/>
              <a:gd name="connsiteY4" fmla="*/ 29251 h 61776"/>
              <a:gd name="connsiteX5" fmla="*/ 2787 w 228250"/>
              <a:gd name="connsiteY5" fmla="*/ 676 h 6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50" h="61776">
                <a:moveTo>
                  <a:pt x="2787" y="676"/>
                </a:moveTo>
                <a:cubicBezTo>
                  <a:pt x="-12559" y="-1970"/>
                  <a:pt x="38770" y="3322"/>
                  <a:pt x="75812" y="13376"/>
                </a:cubicBezTo>
                <a:cubicBezTo>
                  <a:pt x="112854" y="23430"/>
                  <a:pt x="208104" y="56239"/>
                  <a:pt x="225037" y="61001"/>
                </a:cubicBezTo>
                <a:cubicBezTo>
                  <a:pt x="241970" y="65763"/>
                  <a:pt x="186937" y="47243"/>
                  <a:pt x="177412" y="41951"/>
                </a:cubicBezTo>
                <a:cubicBezTo>
                  <a:pt x="167887" y="36659"/>
                  <a:pt x="195933" y="34543"/>
                  <a:pt x="167887" y="29251"/>
                </a:cubicBezTo>
                <a:cubicBezTo>
                  <a:pt x="139841" y="23959"/>
                  <a:pt x="18133" y="3322"/>
                  <a:pt x="2787" y="6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E8ABFEFE-8C6D-4FFC-2DA1-4FC4C8FFBBE2}"/>
              </a:ext>
            </a:extLst>
          </p:cNvPr>
          <p:cNvSpPr/>
          <p:nvPr/>
        </p:nvSpPr>
        <p:spPr>
          <a:xfrm>
            <a:off x="4142665" y="4978142"/>
            <a:ext cx="29462" cy="127308"/>
          </a:xfrm>
          <a:custGeom>
            <a:avLst/>
            <a:gdLst>
              <a:gd name="connsiteX0" fmla="*/ 29285 w 29462"/>
              <a:gd name="connsiteY0" fmla="*/ 258 h 127308"/>
              <a:gd name="connsiteX1" fmla="*/ 13410 w 29462"/>
              <a:gd name="connsiteY1" fmla="*/ 70108 h 127308"/>
              <a:gd name="connsiteX2" fmla="*/ 26110 w 29462"/>
              <a:gd name="connsiteY2" fmla="*/ 127258 h 127308"/>
              <a:gd name="connsiteX3" fmla="*/ 16585 w 29462"/>
              <a:gd name="connsiteY3" fmla="*/ 79633 h 127308"/>
              <a:gd name="connsiteX4" fmla="*/ 710 w 29462"/>
              <a:gd name="connsiteY4" fmla="*/ 47883 h 127308"/>
              <a:gd name="connsiteX5" fmla="*/ 29285 w 29462"/>
              <a:gd name="connsiteY5" fmla="*/ 258 h 12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2" h="127308">
                <a:moveTo>
                  <a:pt x="29285" y="258"/>
                </a:moveTo>
                <a:cubicBezTo>
                  <a:pt x="31402" y="3962"/>
                  <a:pt x="13939" y="48941"/>
                  <a:pt x="13410" y="70108"/>
                </a:cubicBezTo>
                <a:cubicBezTo>
                  <a:pt x="12881" y="91275"/>
                  <a:pt x="25581" y="125671"/>
                  <a:pt x="26110" y="127258"/>
                </a:cubicBezTo>
                <a:cubicBezTo>
                  <a:pt x="26639" y="128845"/>
                  <a:pt x="20818" y="92862"/>
                  <a:pt x="16585" y="79633"/>
                </a:cubicBezTo>
                <a:cubicBezTo>
                  <a:pt x="12352" y="66404"/>
                  <a:pt x="-3523" y="62170"/>
                  <a:pt x="710" y="47883"/>
                </a:cubicBezTo>
                <a:cubicBezTo>
                  <a:pt x="4943" y="33596"/>
                  <a:pt x="27168" y="-3446"/>
                  <a:pt x="29285" y="25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FA7AEE5-4901-F4B3-A5DA-C39240CBC534}"/>
              </a:ext>
            </a:extLst>
          </p:cNvPr>
          <p:cNvSpPr/>
          <p:nvPr/>
        </p:nvSpPr>
        <p:spPr>
          <a:xfrm>
            <a:off x="3892537" y="5845117"/>
            <a:ext cx="90843" cy="92206"/>
          </a:xfrm>
          <a:custGeom>
            <a:avLst/>
            <a:gdLst>
              <a:gd name="connsiteX0" fmla="*/ 13 w 90843"/>
              <a:gd name="connsiteY0" fmla="*/ 58 h 92206"/>
              <a:gd name="connsiteX1" fmla="*/ 76213 w 90843"/>
              <a:gd name="connsiteY1" fmla="*/ 54033 h 92206"/>
              <a:gd name="connsiteX2" fmla="*/ 85738 w 90843"/>
              <a:gd name="connsiteY2" fmla="*/ 92133 h 92206"/>
              <a:gd name="connsiteX3" fmla="*/ 82563 w 90843"/>
              <a:gd name="connsiteY3" fmla="*/ 44508 h 92206"/>
              <a:gd name="connsiteX4" fmla="*/ 13 w 90843"/>
              <a:gd name="connsiteY4" fmla="*/ 58 h 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43" h="92206">
                <a:moveTo>
                  <a:pt x="13" y="58"/>
                </a:moveTo>
                <a:cubicBezTo>
                  <a:pt x="-1045" y="1646"/>
                  <a:pt x="61926" y="38687"/>
                  <a:pt x="76213" y="54033"/>
                </a:cubicBezTo>
                <a:cubicBezTo>
                  <a:pt x="90501" y="69379"/>
                  <a:pt x="84680" y="93721"/>
                  <a:pt x="85738" y="92133"/>
                </a:cubicBezTo>
                <a:cubicBezTo>
                  <a:pt x="86796" y="90545"/>
                  <a:pt x="98438" y="59325"/>
                  <a:pt x="82563" y="44508"/>
                </a:cubicBezTo>
                <a:cubicBezTo>
                  <a:pt x="66688" y="29691"/>
                  <a:pt x="1071" y="-1530"/>
                  <a:pt x="13" y="5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D9FD4F5-38F3-3964-54B3-37F41EE2F5DB}"/>
              </a:ext>
            </a:extLst>
          </p:cNvPr>
          <p:cNvSpPr/>
          <p:nvPr/>
        </p:nvSpPr>
        <p:spPr>
          <a:xfrm>
            <a:off x="2977792" y="6388090"/>
            <a:ext cx="76576" cy="252677"/>
          </a:xfrm>
          <a:custGeom>
            <a:avLst/>
            <a:gdLst>
              <a:gd name="connsiteX0" fmla="*/ 28933 w 76576"/>
              <a:gd name="connsiteY0" fmla="*/ 10 h 252677"/>
              <a:gd name="connsiteX1" fmla="*/ 57508 w 76576"/>
              <a:gd name="connsiteY1" fmla="*/ 117485 h 252677"/>
              <a:gd name="connsiteX2" fmla="*/ 358 w 76576"/>
              <a:gd name="connsiteY2" fmla="*/ 250835 h 252677"/>
              <a:gd name="connsiteX3" fmla="*/ 35283 w 76576"/>
              <a:gd name="connsiteY3" fmla="*/ 190510 h 252677"/>
              <a:gd name="connsiteX4" fmla="*/ 76558 w 76576"/>
              <a:gd name="connsiteY4" fmla="*/ 123835 h 252677"/>
              <a:gd name="connsiteX5" fmla="*/ 28933 w 76576"/>
              <a:gd name="connsiteY5" fmla="*/ 10 h 25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6" h="252677">
                <a:moveTo>
                  <a:pt x="28933" y="10"/>
                </a:moveTo>
                <a:cubicBezTo>
                  <a:pt x="25758" y="-1048"/>
                  <a:pt x="62270" y="75681"/>
                  <a:pt x="57508" y="117485"/>
                </a:cubicBezTo>
                <a:cubicBezTo>
                  <a:pt x="52746" y="159289"/>
                  <a:pt x="4062" y="238664"/>
                  <a:pt x="358" y="250835"/>
                </a:cubicBezTo>
                <a:cubicBezTo>
                  <a:pt x="-3346" y="263006"/>
                  <a:pt x="22583" y="211677"/>
                  <a:pt x="35283" y="190510"/>
                </a:cubicBezTo>
                <a:cubicBezTo>
                  <a:pt x="47983" y="169343"/>
                  <a:pt x="75500" y="153997"/>
                  <a:pt x="76558" y="123835"/>
                </a:cubicBezTo>
                <a:cubicBezTo>
                  <a:pt x="77616" y="93673"/>
                  <a:pt x="32108" y="1068"/>
                  <a:pt x="28933" y="1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BC87F60-3360-E205-69F7-5DA66E95DE27}"/>
              </a:ext>
            </a:extLst>
          </p:cNvPr>
          <p:cNvSpPr/>
          <p:nvPr/>
        </p:nvSpPr>
        <p:spPr>
          <a:xfrm>
            <a:off x="3403413" y="6381733"/>
            <a:ext cx="152461" cy="138177"/>
          </a:xfrm>
          <a:custGeom>
            <a:avLst/>
            <a:gdLst>
              <a:gd name="connsiteX0" fmla="*/ 187 w 152461"/>
              <a:gd name="connsiteY0" fmla="*/ 17 h 138177"/>
              <a:gd name="connsiteX1" fmla="*/ 22412 w 152461"/>
              <a:gd name="connsiteY1" fmla="*/ 69867 h 138177"/>
              <a:gd name="connsiteX2" fmla="*/ 149412 w 152461"/>
              <a:gd name="connsiteY2" fmla="*/ 136542 h 138177"/>
              <a:gd name="connsiteX3" fmla="*/ 104962 w 152461"/>
              <a:gd name="connsiteY3" fmla="*/ 114317 h 138177"/>
              <a:gd name="connsiteX4" fmla="*/ 16062 w 152461"/>
              <a:gd name="connsiteY4" fmla="*/ 76217 h 138177"/>
              <a:gd name="connsiteX5" fmla="*/ 187 w 152461"/>
              <a:gd name="connsiteY5" fmla="*/ 17 h 1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61" h="138177">
                <a:moveTo>
                  <a:pt x="187" y="17"/>
                </a:moveTo>
                <a:cubicBezTo>
                  <a:pt x="1245" y="-1041"/>
                  <a:pt x="-2459" y="47113"/>
                  <a:pt x="22412" y="69867"/>
                </a:cubicBezTo>
                <a:cubicBezTo>
                  <a:pt x="47283" y="92621"/>
                  <a:pt x="135654" y="129134"/>
                  <a:pt x="149412" y="136542"/>
                </a:cubicBezTo>
                <a:cubicBezTo>
                  <a:pt x="163170" y="143950"/>
                  <a:pt x="127187" y="124371"/>
                  <a:pt x="104962" y="114317"/>
                </a:cubicBezTo>
                <a:cubicBezTo>
                  <a:pt x="82737" y="104263"/>
                  <a:pt x="29820" y="91563"/>
                  <a:pt x="16062" y="76217"/>
                </a:cubicBezTo>
                <a:cubicBezTo>
                  <a:pt x="2304" y="60871"/>
                  <a:pt x="-871" y="1075"/>
                  <a:pt x="187" y="1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DBDDE19-72D1-1EE3-3804-DF3B5CE0FC16}"/>
              </a:ext>
            </a:extLst>
          </p:cNvPr>
          <p:cNvSpPr/>
          <p:nvPr/>
        </p:nvSpPr>
        <p:spPr>
          <a:xfrm>
            <a:off x="2838342" y="5638640"/>
            <a:ext cx="264857" cy="79783"/>
          </a:xfrm>
          <a:custGeom>
            <a:avLst/>
            <a:gdLst>
              <a:gd name="connsiteX0" fmla="*/ 108 w 264857"/>
              <a:gd name="connsiteY0" fmla="*/ 9685 h 79783"/>
              <a:gd name="connsiteX1" fmla="*/ 108058 w 264857"/>
              <a:gd name="connsiteY1" fmla="*/ 57310 h 79783"/>
              <a:gd name="connsiteX2" fmla="*/ 263633 w 264857"/>
              <a:gd name="connsiteY2" fmla="*/ 160 h 79783"/>
              <a:gd name="connsiteX3" fmla="*/ 177908 w 264857"/>
              <a:gd name="connsiteY3" fmla="*/ 41435 h 79783"/>
              <a:gd name="connsiteX4" fmla="*/ 127108 w 264857"/>
              <a:gd name="connsiteY4" fmla="*/ 79535 h 79783"/>
              <a:gd name="connsiteX5" fmla="*/ 108 w 264857"/>
              <a:gd name="connsiteY5" fmla="*/ 9685 h 7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57" h="79783">
                <a:moveTo>
                  <a:pt x="108" y="9685"/>
                </a:moveTo>
                <a:cubicBezTo>
                  <a:pt x="-3067" y="5981"/>
                  <a:pt x="64137" y="58897"/>
                  <a:pt x="108058" y="57310"/>
                </a:cubicBezTo>
                <a:cubicBezTo>
                  <a:pt x="151979" y="55723"/>
                  <a:pt x="251991" y="2806"/>
                  <a:pt x="263633" y="160"/>
                </a:cubicBezTo>
                <a:cubicBezTo>
                  <a:pt x="275275" y="-2486"/>
                  <a:pt x="200662" y="28206"/>
                  <a:pt x="177908" y="41435"/>
                </a:cubicBezTo>
                <a:cubicBezTo>
                  <a:pt x="155154" y="54664"/>
                  <a:pt x="152508" y="82710"/>
                  <a:pt x="127108" y="79535"/>
                </a:cubicBezTo>
                <a:cubicBezTo>
                  <a:pt x="101708" y="76360"/>
                  <a:pt x="3283" y="13389"/>
                  <a:pt x="108" y="9685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9EFF7E2-2737-988C-0349-E305DD213328}"/>
              </a:ext>
            </a:extLst>
          </p:cNvPr>
          <p:cNvSpPr/>
          <p:nvPr/>
        </p:nvSpPr>
        <p:spPr>
          <a:xfrm>
            <a:off x="3347397" y="5714667"/>
            <a:ext cx="245353" cy="82939"/>
          </a:xfrm>
          <a:custGeom>
            <a:avLst/>
            <a:gdLst>
              <a:gd name="connsiteX0" fmla="*/ 2228 w 245353"/>
              <a:gd name="connsiteY0" fmla="*/ 38433 h 82939"/>
              <a:gd name="connsiteX1" fmla="*/ 122878 w 245353"/>
              <a:gd name="connsiteY1" fmla="*/ 28908 h 82939"/>
              <a:gd name="connsiteX2" fmla="*/ 243528 w 245353"/>
              <a:gd name="connsiteY2" fmla="*/ 82883 h 82939"/>
              <a:gd name="connsiteX3" fmla="*/ 189553 w 245353"/>
              <a:gd name="connsiteY3" fmla="*/ 38433 h 82939"/>
              <a:gd name="connsiteX4" fmla="*/ 107003 w 245353"/>
              <a:gd name="connsiteY4" fmla="*/ 333 h 82939"/>
              <a:gd name="connsiteX5" fmla="*/ 186378 w 245353"/>
              <a:gd name="connsiteY5" fmla="*/ 60658 h 82939"/>
              <a:gd name="connsiteX6" fmla="*/ 53028 w 245353"/>
              <a:gd name="connsiteY6" fmla="*/ 19383 h 82939"/>
              <a:gd name="connsiteX7" fmla="*/ 2228 w 245353"/>
              <a:gd name="connsiteY7" fmla="*/ 38433 h 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353" h="82939">
                <a:moveTo>
                  <a:pt x="2228" y="38433"/>
                </a:moveTo>
                <a:cubicBezTo>
                  <a:pt x="13870" y="40020"/>
                  <a:pt x="82661" y="21500"/>
                  <a:pt x="122878" y="28908"/>
                </a:cubicBezTo>
                <a:cubicBezTo>
                  <a:pt x="163095" y="36316"/>
                  <a:pt x="232416" y="81296"/>
                  <a:pt x="243528" y="82883"/>
                </a:cubicBezTo>
                <a:cubicBezTo>
                  <a:pt x="254640" y="84470"/>
                  <a:pt x="212307" y="52191"/>
                  <a:pt x="189553" y="38433"/>
                </a:cubicBezTo>
                <a:cubicBezTo>
                  <a:pt x="166799" y="24675"/>
                  <a:pt x="107532" y="-3371"/>
                  <a:pt x="107003" y="333"/>
                </a:cubicBezTo>
                <a:cubicBezTo>
                  <a:pt x="106474" y="4037"/>
                  <a:pt x="195374" y="57483"/>
                  <a:pt x="186378" y="60658"/>
                </a:cubicBezTo>
                <a:cubicBezTo>
                  <a:pt x="177382" y="63833"/>
                  <a:pt x="78957" y="23087"/>
                  <a:pt x="53028" y="19383"/>
                </a:cubicBezTo>
                <a:cubicBezTo>
                  <a:pt x="27099" y="15679"/>
                  <a:pt x="-9414" y="36846"/>
                  <a:pt x="2228" y="3843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F893F99-85B6-8F07-F345-5ECA2F253BCD}"/>
              </a:ext>
            </a:extLst>
          </p:cNvPr>
          <p:cNvSpPr/>
          <p:nvPr/>
        </p:nvSpPr>
        <p:spPr>
          <a:xfrm>
            <a:off x="2628175" y="5743572"/>
            <a:ext cx="67509" cy="136790"/>
          </a:xfrm>
          <a:custGeom>
            <a:avLst/>
            <a:gdLst>
              <a:gd name="connsiteX0" fmla="*/ 67400 w 67509"/>
              <a:gd name="connsiteY0" fmla="*/ 3 h 136790"/>
              <a:gd name="connsiteX1" fmla="*/ 16600 w 67509"/>
              <a:gd name="connsiteY1" fmla="*/ 69853 h 136790"/>
              <a:gd name="connsiteX2" fmla="*/ 22950 w 67509"/>
              <a:gd name="connsiteY2" fmla="*/ 136528 h 136790"/>
              <a:gd name="connsiteX3" fmla="*/ 19775 w 67509"/>
              <a:gd name="connsiteY3" fmla="*/ 92078 h 136790"/>
              <a:gd name="connsiteX4" fmla="*/ 725 w 67509"/>
              <a:gd name="connsiteY4" fmla="*/ 66678 h 136790"/>
              <a:gd name="connsiteX5" fmla="*/ 67400 w 67509"/>
              <a:gd name="connsiteY5" fmla="*/ 3 h 13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09" h="136790">
                <a:moveTo>
                  <a:pt x="67400" y="3"/>
                </a:moveTo>
                <a:cubicBezTo>
                  <a:pt x="70046" y="532"/>
                  <a:pt x="24008" y="47099"/>
                  <a:pt x="16600" y="69853"/>
                </a:cubicBezTo>
                <a:cubicBezTo>
                  <a:pt x="9192" y="92607"/>
                  <a:pt x="22421" y="132824"/>
                  <a:pt x="22950" y="136528"/>
                </a:cubicBezTo>
                <a:cubicBezTo>
                  <a:pt x="23479" y="140232"/>
                  <a:pt x="23479" y="103720"/>
                  <a:pt x="19775" y="92078"/>
                </a:cubicBezTo>
                <a:cubicBezTo>
                  <a:pt x="16071" y="80436"/>
                  <a:pt x="-4038" y="79378"/>
                  <a:pt x="725" y="66678"/>
                </a:cubicBezTo>
                <a:cubicBezTo>
                  <a:pt x="5488" y="53978"/>
                  <a:pt x="64754" y="-526"/>
                  <a:pt x="67400" y="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31F2B0E-44E4-CE49-B4AB-7840FB479575}"/>
              </a:ext>
            </a:extLst>
          </p:cNvPr>
          <p:cNvSpPr/>
          <p:nvPr/>
        </p:nvSpPr>
        <p:spPr>
          <a:xfrm>
            <a:off x="3812879" y="5934056"/>
            <a:ext cx="51113" cy="98479"/>
          </a:xfrm>
          <a:custGeom>
            <a:avLst/>
            <a:gdLst>
              <a:gd name="connsiteX0" fmla="*/ 296 w 51113"/>
              <a:gd name="connsiteY0" fmla="*/ 19 h 98479"/>
              <a:gd name="connsiteX1" fmla="*/ 28871 w 51113"/>
              <a:gd name="connsiteY1" fmla="*/ 60344 h 98479"/>
              <a:gd name="connsiteX2" fmla="*/ 296 w 51113"/>
              <a:gd name="connsiteY2" fmla="*/ 98444 h 98479"/>
              <a:gd name="connsiteX3" fmla="*/ 51096 w 51113"/>
              <a:gd name="connsiteY3" fmla="*/ 53994 h 98479"/>
              <a:gd name="connsiteX4" fmla="*/ 296 w 51113"/>
              <a:gd name="connsiteY4" fmla="*/ 19 h 9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3" h="98479">
                <a:moveTo>
                  <a:pt x="296" y="19"/>
                </a:moveTo>
                <a:cubicBezTo>
                  <a:pt x="-3408" y="1077"/>
                  <a:pt x="28871" y="43940"/>
                  <a:pt x="28871" y="60344"/>
                </a:cubicBezTo>
                <a:cubicBezTo>
                  <a:pt x="28871" y="76748"/>
                  <a:pt x="-3408" y="99502"/>
                  <a:pt x="296" y="98444"/>
                </a:cubicBezTo>
                <a:cubicBezTo>
                  <a:pt x="4000" y="97386"/>
                  <a:pt x="50038" y="66694"/>
                  <a:pt x="51096" y="53994"/>
                </a:cubicBezTo>
                <a:cubicBezTo>
                  <a:pt x="52154" y="41294"/>
                  <a:pt x="4000" y="-1039"/>
                  <a:pt x="296" y="19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179300-55C1-029B-2699-797B0B918A71}"/>
              </a:ext>
            </a:extLst>
          </p:cNvPr>
          <p:cNvSpPr/>
          <p:nvPr/>
        </p:nvSpPr>
        <p:spPr>
          <a:xfrm>
            <a:off x="4323579" y="2000125"/>
            <a:ext cx="427635" cy="2575292"/>
          </a:xfrm>
          <a:custGeom>
            <a:avLst/>
            <a:gdLst>
              <a:gd name="connsiteX0" fmla="*/ 316845 w 427635"/>
              <a:gd name="connsiteY0" fmla="*/ 21508 h 2575292"/>
              <a:gd name="connsiteX1" fmla="*/ 43148 w 427635"/>
              <a:gd name="connsiteY1" fmla="*/ 736855 h 2575292"/>
              <a:gd name="connsiteX2" fmla="*/ 155115 w 427635"/>
              <a:gd name="connsiteY2" fmla="*/ 1501965 h 2575292"/>
              <a:gd name="connsiteX3" fmla="*/ 74250 w 427635"/>
              <a:gd name="connsiteY3" fmla="*/ 1284251 h 2575292"/>
              <a:gd name="connsiteX4" fmla="*/ 124013 w 427635"/>
              <a:gd name="connsiteY4" fmla="*/ 2018259 h 2575292"/>
              <a:gd name="connsiteX5" fmla="*/ 142674 w 427635"/>
              <a:gd name="connsiteY5" fmla="*/ 1825426 h 2575292"/>
              <a:gd name="connsiteX6" fmla="*/ 416372 w 427635"/>
              <a:gd name="connsiteY6" fmla="*/ 2553214 h 2575292"/>
              <a:gd name="connsiteX7" fmla="*/ 347948 w 427635"/>
              <a:gd name="connsiteY7" fmla="*/ 2335499 h 2575292"/>
              <a:gd name="connsiteX8" fmla="*/ 99131 w 427635"/>
              <a:gd name="connsiteY8" fmla="*/ 1812985 h 2575292"/>
              <a:gd name="connsiteX9" fmla="*/ 36927 w 427635"/>
              <a:gd name="connsiteY9" fmla="*/ 960789 h 2575292"/>
              <a:gd name="connsiteX10" fmla="*/ 12045 w 427635"/>
              <a:gd name="connsiteY10" fmla="*/ 1041655 h 2575292"/>
              <a:gd name="connsiteX11" fmla="*/ 5825 w 427635"/>
              <a:gd name="connsiteY11" fmla="*/ 226781 h 2575292"/>
              <a:gd name="connsiteX12" fmla="*/ 12045 w 427635"/>
              <a:gd name="connsiteY12" fmla="*/ 593785 h 2575292"/>
              <a:gd name="connsiteX13" fmla="*/ 142674 w 427635"/>
              <a:gd name="connsiteY13" fmla="*/ 220561 h 2575292"/>
              <a:gd name="connsiteX14" fmla="*/ 316845 w 427635"/>
              <a:gd name="connsiteY14" fmla="*/ 21508 h 2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635" h="2575292">
                <a:moveTo>
                  <a:pt x="316845" y="21508"/>
                </a:moveTo>
                <a:cubicBezTo>
                  <a:pt x="300257" y="107557"/>
                  <a:pt x="70103" y="490112"/>
                  <a:pt x="43148" y="736855"/>
                </a:cubicBezTo>
                <a:cubicBezTo>
                  <a:pt x="16193" y="983598"/>
                  <a:pt x="149931" y="1410732"/>
                  <a:pt x="155115" y="1501965"/>
                </a:cubicBezTo>
                <a:cubicBezTo>
                  <a:pt x="160299" y="1593198"/>
                  <a:pt x="79434" y="1198202"/>
                  <a:pt x="74250" y="1284251"/>
                </a:cubicBezTo>
                <a:cubicBezTo>
                  <a:pt x="69066" y="1370300"/>
                  <a:pt x="112609" y="1928063"/>
                  <a:pt x="124013" y="2018259"/>
                </a:cubicBezTo>
                <a:cubicBezTo>
                  <a:pt x="135417" y="2108455"/>
                  <a:pt x="93948" y="1736267"/>
                  <a:pt x="142674" y="1825426"/>
                </a:cubicBezTo>
                <a:cubicBezTo>
                  <a:pt x="191400" y="1914585"/>
                  <a:pt x="382160" y="2468202"/>
                  <a:pt x="416372" y="2553214"/>
                </a:cubicBezTo>
                <a:cubicBezTo>
                  <a:pt x="450584" y="2638226"/>
                  <a:pt x="400822" y="2458871"/>
                  <a:pt x="347948" y="2335499"/>
                </a:cubicBezTo>
                <a:cubicBezTo>
                  <a:pt x="295074" y="2212128"/>
                  <a:pt x="150968" y="2042103"/>
                  <a:pt x="99131" y="1812985"/>
                </a:cubicBezTo>
                <a:cubicBezTo>
                  <a:pt x="47294" y="1583867"/>
                  <a:pt x="51441" y="1089344"/>
                  <a:pt x="36927" y="960789"/>
                </a:cubicBezTo>
                <a:cubicBezTo>
                  <a:pt x="22413" y="832234"/>
                  <a:pt x="17229" y="1163990"/>
                  <a:pt x="12045" y="1041655"/>
                </a:cubicBezTo>
                <a:cubicBezTo>
                  <a:pt x="6861" y="919320"/>
                  <a:pt x="5825" y="301426"/>
                  <a:pt x="5825" y="226781"/>
                </a:cubicBezTo>
                <a:cubicBezTo>
                  <a:pt x="5825" y="152136"/>
                  <a:pt x="-10763" y="594822"/>
                  <a:pt x="12045" y="593785"/>
                </a:cubicBezTo>
                <a:cubicBezTo>
                  <a:pt x="34853" y="592748"/>
                  <a:pt x="86690" y="311794"/>
                  <a:pt x="142674" y="220561"/>
                </a:cubicBezTo>
                <a:cubicBezTo>
                  <a:pt x="198658" y="129328"/>
                  <a:pt x="333433" y="-64541"/>
                  <a:pt x="316845" y="21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0B97C6A-4CB3-6FBA-A9F4-75B555F95148}"/>
              </a:ext>
            </a:extLst>
          </p:cNvPr>
          <p:cNvSpPr/>
          <p:nvPr/>
        </p:nvSpPr>
        <p:spPr>
          <a:xfrm>
            <a:off x="3162914" y="1890243"/>
            <a:ext cx="1800972" cy="380987"/>
          </a:xfrm>
          <a:custGeom>
            <a:avLst/>
            <a:gdLst>
              <a:gd name="connsiteX0" fmla="*/ 1800972 w 1800972"/>
              <a:gd name="connsiteY0" fmla="*/ 137610 h 380987"/>
              <a:gd name="connsiteX1" fmla="*/ 1172710 w 1800972"/>
              <a:gd name="connsiteY1" fmla="*/ 31863 h 380987"/>
              <a:gd name="connsiteX2" fmla="*/ 681298 w 1800972"/>
              <a:gd name="connsiteY2" fmla="*/ 19422 h 380987"/>
              <a:gd name="connsiteX3" fmla="*/ 967437 w 1800972"/>
              <a:gd name="connsiteY3" fmla="*/ 62965 h 380987"/>
              <a:gd name="connsiteX4" fmla="*/ 843029 w 1800972"/>
              <a:gd name="connsiteY4" fmla="*/ 143830 h 380987"/>
              <a:gd name="connsiteX5" fmla="*/ 3274 w 1800972"/>
              <a:gd name="connsiteY5" fmla="*/ 380206 h 380987"/>
              <a:gd name="connsiteX6" fmla="*/ 575551 w 1800972"/>
              <a:gd name="connsiteY6" fmla="*/ 212255 h 380987"/>
              <a:gd name="connsiteX7" fmla="*/ 1172710 w 1800972"/>
              <a:gd name="connsiteY7" fmla="*/ 761 h 380987"/>
              <a:gd name="connsiteX8" fmla="*/ 1800972 w 1800972"/>
              <a:gd name="connsiteY8" fmla="*/ 137610 h 3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972" h="380987">
                <a:moveTo>
                  <a:pt x="1800972" y="137610"/>
                </a:moveTo>
                <a:cubicBezTo>
                  <a:pt x="1800972" y="142794"/>
                  <a:pt x="1359322" y="51561"/>
                  <a:pt x="1172710" y="31863"/>
                </a:cubicBezTo>
                <a:cubicBezTo>
                  <a:pt x="986098" y="12165"/>
                  <a:pt x="715510" y="14238"/>
                  <a:pt x="681298" y="19422"/>
                </a:cubicBezTo>
                <a:cubicBezTo>
                  <a:pt x="647086" y="24606"/>
                  <a:pt x="940482" y="42230"/>
                  <a:pt x="967437" y="62965"/>
                </a:cubicBezTo>
                <a:cubicBezTo>
                  <a:pt x="994392" y="83700"/>
                  <a:pt x="1003723" y="90957"/>
                  <a:pt x="843029" y="143830"/>
                </a:cubicBezTo>
                <a:cubicBezTo>
                  <a:pt x="682335" y="196703"/>
                  <a:pt x="47854" y="368802"/>
                  <a:pt x="3274" y="380206"/>
                </a:cubicBezTo>
                <a:cubicBezTo>
                  <a:pt x="-41306" y="391610"/>
                  <a:pt x="380645" y="275496"/>
                  <a:pt x="575551" y="212255"/>
                </a:cubicBezTo>
                <a:cubicBezTo>
                  <a:pt x="770457" y="149014"/>
                  <a:pt x="971583" y="13202"/>
                  <a:pt x="1172710" y="761"/>
                </a:cubicBezTo>
                <a:cubicBezTo>
                  <a:pt x="1373836" y="-11680"/>
                  <a:pt x="1800972" y="132426"/>
                  <a:pt x="1800972" y="13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9533866-6D94-18BB-111A-5AC71A8CBE4C}"/>
              </a:ext>
            </a:extLst>
          </p:cNvPr>
          <p:cNvSpPr/>
          <p:nvPr/>
        </p:nvSpPr>
        <p:spPr>
          <a:xfrm>
            <a:off x="3784927" y="2099091"/>
            <a:ext cx="382749" cy="2121024"/>
          </a:xfrm>
          <a:custGeom>
            <a:avLst/>
            <a:gdLst>
              <a:gd name="connsiteX0" fmla="*/ 382746 w 382749"/>
              <a:gd name="connsiteY0" fmla="*/ 3407 h 2121024"/>
              <a:gd name="connsiteX1" fmla="*/ 109049 w 382749"/>
              <a:gd name="connsiteY1" fmla="*/ 631668 h 2121024"/>
              <a:gd name="connsiteX2" fmla="*/ 9522 w 382749"/>
              <a:gd name="connsiteY2" fmla="*/ 1577170 h 2121024"/>
              <a:gd name="connsiteX3" fmla="*/ 3302 w 382749"/>
              <a:gd name="connsiteY3" fmla="*/ 1328354 h 2121024"/>
              <a:gd name="connsiteX4" fmla="*/ 3302 w 382749"/>
              <a:gd name="connsiteY4" fmla="*/ 2105905 h 2121024"/>
              <a:gd name="connsiteX5" fmla="*/ 21963 w 382749"/>
              <a:gd name="connsiteY5" fmla="*/ 1732680 h 2121024"/>
              <a:gd name="connsiteX6" fmla="*/ 115269 w 382749"/>
              <a:gd name="connsiteY6" fmla="*/ 445056 h 2121024"/>
              <a:gd name="connsiteX7" fmla="*/ 382746 w 382749"/>
              <a:gd name="connsiteY7" fmla="*/ 3407 h 212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749" h="2121024">
                <a:moveTo>
                  <a:pt x="382746" y="3407"/>
                </a:moveTo>
                <a:cubicBezTo>
                  <a:pt x="381709" y="34509"/>
                  <a:pt x="171253" y="369374"/>
                  <a:pt x="109049" y="631668"/>
                </a:cubicBezTo>
                <a:cubicBezTo>
                  <a:pt x="46845" y="893962"/>
                  <a:pt x="27146" y="1461056"/>
                  <a:pt x="9522" y="1577170"/>
                </a:cubicBezTo>
                <a:cubicBezTo>
                  <a:pt x="-8102" y="1693284"/>
                  <a:pt x="4339" y="1240232"/>
                  <a:pt x="3302" y="1328354"/>
                </a:cubicBezTo>
                <a:cubicBezTo>
                  <a:pt x="2265" y="1416476"/>
                  <a:pt x="192" y="2038517"/>
                  <a:pt x="3302" y="2105905"/>
                </a:cubicBezTo>
                <a:cubicBezTo>
                  <a:pt x="6412" y="2173293"/>
                  <a:pt x="3302" y="2009488"/>
                  <a:pt x="21963" y="1732680"/>
                </a:cubicBezTo>
                <a:cubicBezTo>
                  <a:pt x="40624" y="1455872"/>
                  <a:pt x="63432" y="733268"/>
                  <a:pt x="115269" y="445056"/>
                </a:cubicBezTo>
                <a:cubicBezTo>
                  <a:pt x="167106" y="156844"/>
                  <a:pt x="383783" y="-27695"/>
                  <a:pt x="382746" y="34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DC4F49C-2C4F-BAD0-2372-0C0944843581}"/>
              </a:ext>
            </a:extLst>
          </p:cNvPr>
          <p:cNvSpPr/>
          <p:nvPr/>
        </p:nvSpPr>
        <p:spPr>
          <a:xfrm>
            <a:off x="3946440" y="1952410"/>
            <a:ext cx="241994" cy="2223451"/>
          </a:xfrm>
          <a:custGeom>
            <a:avLst/>
            <a:gdLst>
              <a:gd name="connsiteX0" fmla="*/ 171470 w 241994"/>
              <a:gd name="connsiteY0" fmla="*/ 798 h 2223451"/>
              <a:gd name="connsiteX1" fmla="*/ 239895 w 241994"/>
              <a:gd name="connsiteY1" fmla="*/ 908978 h 2223451"/>
              <a:gd name="connsiteX2" fmla="*/ 78164 w 241994"/>
              <a:gd name="connsiteY2" fmla="*/ 1636766 h 2223451"/>
              <a:gd name="connsiteX3" fmla="*/ 183911 w 241994"/>
              <a:gd name="connsiteY3" fmla="*/ 1002284 h 2223451"/>
              <a:gd name="connsiteX4" fmla="*/ 9740 w 241994"/>
              <a:gd name="connsiteY4" fmla="*/ 1767394 h 2223451"/>
              <a:gd name="connsiteX5" fmla="*/ 22180 w 241994"/>
              <a:gd name="connsiteY5" fmla="*/ 2209043 h 2223451"/>
              <a:gd name="connsiteX6" fmla="*/ 22180 w 241994"/>
              <a:gd name="connsiteY6" fmla="*/ 2034872 h 2223451"/>
              <a:gd name="connsiteX7" fmla="*/ 3519 w 241994"/>
              <a:gd name="connsiteY7" fmla="*/ 1251100 h 2223451"/>
              <a:gd name="connsiteX8" fmla="*/ 40842 w 241994"/>
              <a:gd name="connsiteY8" fmla="*/ 1568341 h 2223451"/>
              <a:gd name="connsiteX9" fmla="*/ 190131 w 241994"/>
              <a:gd name="connsiteY9" fmla="*/ 1070708 h 2223451"/>
              <a:gd name="connsiteX10" fmla="*/ 171470 w 241994"/>
              <a:gd name="connsiteY10" fmla="*/ 798 h 222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994" h="2223451">
                <a:moveTo>
                  <a:pt x="171470" y="798"/>
                </a:moveTo>
                <a:cubicBezTo>
                  <a:pt x="179764" y="-26157"/>
                  <a:pt x="255446" y="636317"/>
                  <a:pt x="239895" y="908978"/>
                </a:cubicBezTo>
                <a:cubicBezTo>
                  <a:pt x="224344" y="1181639"/>
                  <a:pt x="87495" y="1621215"/>
                  <a:pt x="78164" y="1636766"/>
                </a:cubicBezTo>
                <a:cubicBezTo>
                  <a:pt x="68833" y="1652317"/>
                  <a:pt x="195315" y="980513"/>
                  <a:pt x="183911" y="1002284"/>
                </a:cubicBezTo>
                <a:cubicBezTo>
                  <a:pt x="172507" y="1024055"/>
                  <a:pt x="36695" y="1566268"/>
                  <a:pt x="9740" y="1767394"/>
                </a:cubicBezTo>
                <a:cubicBezTo>
                  <a:pt x="-17215" y="1968520"/>
                  <a:pt x="20107" y="2164463"/>
                  <a:pt x="22180" y="2209043"/>
                </a:cubicBezTo>
                <a:cubicBezTo>
                  <a:pt x="24253" y="2253623"/>
                  <a:pt x="25290" y="2194529"/>
                  <a:pt x="22180" y="2034872"/>
                </a:cubicBezTo>
                <a:cubicBezTo>
                  <a:pt x="19070" y="1875215"/>
                  <a:pt x="409" y="1328855"/>
                  <a:pt x="3519" y="1251100"/>
                </a:cubicBezTo>
                <a:cubicBezTo>
                  <a:pt x="6629" y="1173345"/>
                  <a:pt x="9740" y="1598406"/>
                  <a:pt x="40842" y="1568341"/>
                </a:cubicBezTo>
                <a:cubicBezTo>
                  <a:pt x="71944" y="1538276"/>
                  <a:pt x="165249" y="1329892"/>
                  <a:pt x="190131" y="1070708"/>
                </a:cubicBezTo>
                <a:cubicBezTo>
                  <a:pt x="215013" y="811524"/>
                  <a:pt x="163176" y="27753"/>
                  <a:pt x="171470" y="7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4B57A9A-775D-76F3-C069-A11575DEDF03}"/>
              </a:ext>
            </a:extLst>
          </p:cNvPr>
          <p:cNvSpPr/>
          <p:nvPr/>
        </p:nvSpPr>
        <p:spPr>
          <a:xfrm>
            <a:off x="2624172" y="1983949"/>
            <a:ext cx="1531088" cy="1231953"/>
          </a:xfrm>
          <a:custGeom>
            <a:avLst/>
            <a:gdLst>
              <a:gd name="connsiteX0" fmla="*/ 1531061 w 1531088"/>
              <a:gd name="connsiteY0" fmla="*/ 361 h 1231953"/>
              <a:gd name="connsiteX1" fmla="*/ 548236 w 1531088"/>
              <a:gd name="connsiteY1" fmla="*/ 479333 h 1231953"/>
              <a:gd name="connsiteX2" fmla="*/ 25722 w 1531088"/>
              <a:gd name="connsiteY2" fmla="*/ 1207120 h 1231953"/>
              <a:gd name="connsiteX3" fmla="*/ 125248 w 1531088"/>
              <a:gd name="connsiteY3" fmla="*/ 1001847 h 1231953"/>
              <a:gd name="connsiteX4" fmla="*/ 517134 w 1531088"/>
              <a:gd name="connsiteY4" fmla="*/ 410908 h 1231953"/>
              <a:gd name="connsiteX5" fmla="*/ 1531061 w 1531088"/>
              <a:gd name="connsiteY5" fmla="*/ 361 h 12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1088" h="1231953">
                <a:moveTo>
                  <a:pt x="1531061" y="361"/>
                </a:moveTo>
                <a:cubicBezTo>
                  <a:pt x="1536245" y="11765"/>
                  <a:pt x="799126" y="278207"/>
                  <a:pt x="548236" y="479333"/>
                </a:cubicBezTo>
                <a:cubicBezTo>
                  <a:pt x="297346" y="680459"/>
                  <a:pt x="96220" y="1120034"/>
                  <a:pt x="25722" y="1207120"/>
                </a:cubicBezTo>
                <a:cubicBezTo>
                  <a:pt x="-44776" y="1294206"/>
                  <a:pt x="43346" y="1134549"/>
                  <a:pt x="125248" y="1001847"/>
                </a:cubicBezTo>
                <a:cubicBezTo>
                  <a:pt x="207150" y="869145"/>
                  <a:pt x="277648" y="571602"/>
                  <a:pt x="517134" y="410908"/>
                </a:cubicBezTo>
                <a:cubicBezTo>
                  <a:pt x="756620" y="250214"/>
                  <a:pt x="1525877" y="-11043"/>
                  <a:pt x="1531061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42C3CF2-6B9B-2499-2244-6135D06521AC}"/>
              </a:ext>
            </a:extLst>
          </p:cNvPr>
          <p:cNvSpPr/>
          <p:nvPr/>
        </p:nvSpPr>
        <p:spPr>
          <a:xfrm>
            <a:off x="3483402" y="2095166"/>
            <a:ext cx="531926" cy="2019110"/>
          </a:xfrm>
          <a:custGeom>
            <a:avLst/>
            <a:gdLst>
              <a:gd name="connsiteX0" fmla="*/ 522541 w 531926"/>
              <a:gd name="connsiteY0" fmla="*/ 32214 h 2019110"/>
              <a:gd name="connsiteX1" fmla="*/ 31129 w 531926"/>
              <a:gd name="connsiteY1" fmla="*/ 934173 h 2019110"/>
              <a:gd name="connsiteX2" fmla="*/ 49790 w 531926"/>
              <a:gd name="connsiteY2" fmla="*/ 1954320 h 2019110"/>
              <a:gd name="connsiteX3" fmla="*/ 43569 w 531926"/>
              <a:gd name="connsiteY3" fmla="*/ 1854793 h 2019110"/>
              <a:gd name="connsiteX4" fmla="*/ 27 w 531926"/>
              <a:gd name="connsiteY4" fmla="*/ 1363381 h 2019110"/>
              <a:gd name="connsiteX5" fmla="*/ 37349 w 531926"/>
              <a:gd name="connsiteY5" fmla="*/ 716458 h 2019110"/>
              <a:gd name="connsiteX6" fmla="*/ 56010 w 531926"/>
              <a:gd name="connsiteY6" fmla="*/ 815985 h 2019110"/>
              <a:gd name="connsiteX7" fmla="*/ 192859 w 531926"/>
              <a:gd name="connsiteY7" fmla="*/ 355675 h 2019110"/>
              <a:gd name="connsiteX8" fmla="*/ 186639 w 531926"/>
              <a:gd name="connsiteY8" fmla="*/ 635593 h 2019110"/>
              <a:gd name="connsiteX9" fmla="*/ 342149 w 531926"/>
              <a:gd name="connsiteY9" fmla="*/ 237487 h 2019110"/>
              <a:gd name="connsiteX10" fmla="*/ 522541 w 531926"/>
              <a:gd name="connsiteY10" fmla="*/ 32214 h 20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926" h="2019110">
                <a:moveTo>
                  <a:pt x="522541" y="32214"/>
                </a:moveTo>
                <a:cubicBezTo>
                  <a:pt x="470704" y="148328"/>
                  <a:pt x="109921" y="613822"/>
                  <a:pt x="31129" y="934173"/>
                </a:cubicBezTo>
                <a:cubicBezTo>
                  <a:pt x="-47663" y="1254524"/>
                  <a:pt x="47717" y="1800883"/>
                  <a:pt x="49790" y="1954320"/>
                </a:cubicBezTo>
                <a:cubicBezTo>
                  <a:pt x="51863" y="2107757"/>
                  <a:pt x="51863" y="1953283"/>
                  <a:pt x="43569" y="1854793"/>
                </a:cubicBezTo>
                <a:cubicBezTo>
                  <a:pt x="35275" y="1756303"/>
                  <a:pt x="1064" y="1553103"/>
                  <a:pt x="27" y="1363381"/>
                </a:cubicBezTo>
                <a:cubicBezTo>
                  <a:pt x="-1010" y="1173659"/>
                  <a:pt x="28018" y="807691"/>
                  <a:pt x="37349" y="716458"/>
                </a:cubicBezTo>
                <a:cubicBezTo>
                  <a:pt x="46680" y="625225"/>
                  <a:pt x="30092" y="876116"/>
                  <a:pt x="56010" y="815985"/>
                </a:cubicBezTo>
                <a:cubicBezTo>
                  <a:pt x="81928" y="755855"/>
                  <a:pt x="171087" y="385740"/>
                  <a:pt x="192859" y="355675"/>
                </a:cubicBezTo>
                <a:cubicBezTo>
                  <a:pt x="214630" y="325610"/>
                  <a:pt x="161757" y="655291"/>
                  <a:pt x="186639" y="635593"/>
                </a:cubicBezTo>
                <a:cubicBezTo>
                  <a:pt x="211521" y="615895"/>
                  <a:pt x="287202" y="330793"/>
                  <a:pt x="342149" y="237487"/>
                </a:cubicBezTo>
                <a:cubicBezTo>
                  <a:pt x="397096" y="144181"/>
                  <a:pt x="574378" y="-83900"/>
                  <a:pt x="522541" y="32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D9A03C1-F9E9-F76B-66D9-570B6F5F56B2}"/>
              </a:ext>
            </a:extLst>
          </p:cNvPr>
          <p:cNvSpPr/>
          <p:nvPr/>
        </p:nvSpPr>
        <p:spPr>
          <a:xfrm>
            <a:off x="3533588" y="2271921"/>
            <a:ext cx="554931" cy="1761071"/>
          </a:xfrm>
          <a:custGeom>
            <a:avLst/>
            <a:gdLst>
              <a:gd name="connsiteX0" fmla="*/ 540779 w 554931"/>
              <a:gd name="connsiteY0" fmla="*/ 23410 h 1761071"/>
              <a:gd name="connsiteX1" fmla="*/ 142673 w 554931"/>
              <a:gd name="connsiteY1" fmla="*/ 869385 h 1761071"/>
              <a:gd name="connsiteX2" fmla="*/ 12045 w 554931"/>
              <a:gd name="connsiteY2" fmla="*/ 1603393 h 1761071"/>
              <a:gd name="connsiteX3" fmla="*/ 5824 w 554931"/>
              <a:gd name="connsiteY3" fmla="*/ 1752683 h 1761071"/>
              <a:gd name="connsiteX4" fmla="*/ 12045 w 554931"/>
              <a:gd name="connsiteY4" fmla="*/ 1634495 h 1761071"/>
              <a:gd name="connsiteX5" fmla="*/ 117792 w 554931"/>
              <a:gd name="connsiteY5" fmla="*/ 763638 h 1761071"/>
              <a:gd name="connsiteX6" fmla="*/ 136453 w 554931"/>
              <a:gd name="connsiteY6" fmla="*/ 794740 h 1761071"/>
              <a:gd name="connsiteX7" fmla="*/ 304404 w 554931"/>
              <a:gd name="connsiteY7" fmla="*/ 514822 h 1761071"/>
              <a:gd name="connsiteX8" fmla="*/ 453694 w 554931"/>
              <a:gd name="connsiteY8" fmla="*/ 259785 h 1761071"/>
              <a:gd name="connsiteX9" fmla="*/ 540779 w 554931"/>
              <a:gd name="connsiteY9" fmla="*/ 23410 h 176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931" h="1761071">
                <a:moveTo>
                  <a:pt x="540779" y="23410"/>
                </a:moveTo>
                <a:cubicBezTo>
                  <a:pt x="488942" y="125010"/>
                  <a:pt x="230795" y="606055"/>
                  <a:pt x="142673" y="869385"/>
                </a:cubicBezTo>
                <a:cubicBezTo>
                  <a:pt x="54551" y="1132715"/>
                  <a:pt x="34853" y="1456177"/>
                  <a:pt x="12045" y="1603393"/>
                </a:cubicBezTo>
                <a:cubicBezTo>
                  <a:pt x="-10763" y="1750609"/>
                  <a:pt x="5824" y="1747499"/>
                  <a:pt x="5824" y="1752683"/>
                </a:cubicBezTo>
                <a:cubicBezTo>
                  <a:pt x="5824" y="1757867"/>
                  <a:pt x="-6616" y="1799336"/>
                  <a:pt x="12045" y="1634495"/>
                </a:cubicBezTo>
                <a:cubicBezTo>
                  <a:pt x="30706" y="1469654"/>
                  <a:pt x="97057" y="903597"/>
                  <a:pt x="117792" y="763638"/>
                </a:cubicBezTo>
                <a:cubicBezTo>
                  <a:pt x="138527" y="623679"/>
                  <a:pt x="105351" y="836209"/>
                  <a:pt x="136453" y="794740"/>
                </a:cubicBezTo>
                <a:cubicBezTo>
                  <a:pt x="167555" y="753271"/>
                  <a:pt x="251531" y="603981"/>
                  <a:pt x="304404" y="514822"/>
                </a:cubicBezTo>
                <a:cubicBezTo>
                  <a:pt x="357277" y="425663"/>
                  <a:pt x="419482" y="340650"/>
                  <a:pt x="453694" y="259785"/>
                </a:cubicBezTo>
                <a:cubicBezTo>
                  <a:pt x="487906" y="178920"/>
                  <a:pt x="592616" y="-78190"/>
                  <a:pt x="540779" y="234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5866CDA-9EEC-734C-2CDD-FC68DE8057F6}"/>
              </a:ext>
            </a:extLst>
          </p:cNvPr>
          <p:cNvSpPr/>
          <p:nvPr/>
        </p:nvSpPr>
        <p:spPr>
          <a:xfrm>
            <a:off x="3414456" y="2928021"/>
            <a:ext cx="150188" cy="1129175"/>
          </a:xfrm>
          <a:custGeom>
            <a:avLst/>
            <a:gdLst>
              <a:gd name="connsiteX0" fmla="*/ 149838 w 150188"/>
              <a:gd name="connsiteY0" fmla="*/ 1791 h 1129175"/>
              <a:gd name="connsiteX1" fmla="*/ 44091 w 150188"/>
              <a:gd name="connsiteY1" fmla="*/ 611391 h 1129175"/>
              <a:gd name="connsiteX2" fmla="*/ 118736 w 150188"/>
              <a:gd name="connsiteY2" fmla="*/ 1102803 h 1129175"/>
              <a:gd name="connsiteX3" fmla="*/ 100075 w 150188"/>
              <a:gd name="connsiteY3" fmla="*/ 997057 h 1129175"/>
              <a:gd name="connsiteX4" fmla="*/ 548 w 150188"/>
              <a:gd name="connsiteY4" fmla="*/ 443440 h 1129175"/>
              <a:gd name="connsiteX5" fmla="*/ 149838 w 150188"/>
              <a:gd name="connsiteY5" fmla="*/ 1791 h 11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88" h="1129175">
                <a:moveTo>
                  <a:pt x="149838" y="1791"/>
                </a:moveTo>
                <a:cubicBezTo>
                  <a:pt x="157095" y="29783"/>
                  <a:pt x="49275" y="427889"/>
                  <a:pt x="44091" y="611391"/>
                </a:cubicBezTo>
                <a:cubicBezTo>
                  <a:pt x="38907" y="794893"/>
                  <a:pt x="109405" y="1038525"/>
                  <a:pt x="118736" y="1102803"/>
                </a:cubicBezTo>
                <a:cubicBezTo>
                  <a:pt x="128067" y="1167081"/>
                  <a:pt x="119773" y="1106951"/>
                  <a:pt x="100075" y="997057"/>
                </a:cubicBezTo>
                <a:cubicBezTo>
                  <a:pt x="80377" y="887163"/>
                  <a:pt x="-7746" y="606208"/>
                  <a:pt x="548" y="443440"/>
                </a:cubicBezTo>
                <a:cubicBezTo>
                  <a:pt x="8842" y="280672"/>
                  <a:pt x="142581" y="-26201"/>
                  <a:pt x="149838" y="17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A1EF7E7-EAF0-99D3-E30E-84459816120F}"/>
              </a:ext>
            </a:extLst>
          </p:cNvPr>
          <p:cNvSpPr/>
          <p:nvPr/>
        </p:nvSpPr>
        <p:spPr>
          <a:xfrm>
            <a:off x="3555856" y="3141306"/>
            <a:ext cx="195450" cy="930862"/>
          </a:xfrm>
          <a:custGeom>
            <a:avLst/>
            <a:gdLst>
              <a:gd name="connsiteX0" fmla="*/ 195050 w 195450"/>
              <a:gd name="connsiteY0" fmla="*/ 0 h 930862"/>
              <a:gd name="connsiteX1" fmla="*/ 76862 w 195450"/>
              <a:gd name="connsiteY1" fmla="*/ 298580 h 930862"/>
              <a:gd name="connsiteX2" fmla="*/ 2217 w 195450"/>
              <a:gd name="connsiteY2" fmla="*/ 908180 h 930862"/>
              <a:gd name="connsiteX3" fmla="*/ 20879 w 195450"/>
              <a:gd name="connsiteY3" fmla="*/ 752670 h 930862"/>
              <a:gd name="connsiteX4" fmla="*/ 33320 w 195450"/>
              <a:gd name="connsiteY4" fmla="*/ 298580 h 930862"/>
              <a:gd name="connsiteX5" fmla="*/ 195050 w 195450"/>
              <a:gd name="connsiteY5" fmla="*/ 0 h 93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50" h="930862">
                <a:moveTo>
                  <a:pt x="195050" y="0"/>
                </a:moveTo>
                <a:cubicBezTo>
                  <a:pt x="202307" y="0"/>
                  <a:pt x="109001" y="147217"/>
                  <a:pt x="76862" y="298580"/>
                </a:cubicBezTo>
                <a:cubicBezTo>
                  <a:pt x="44723" y="449943"/>
                  <a:pt x="11547" y="832498"/>
                  <a:pt x="2217" y="908180"/>
                </a:cubicBezTo>
                <a:cubicBezTo>
                  <a:pt x="-7113" y="983862"/>
                  <a:pt x="15695" y="854270"/>
                  <a:pt x="20879" y="752670"/>
                </a:cubicBezTo>
                <a:cubicBezTo>
                  <a:pt x="26063" y="651070"/>
                  <a:pt x="4292" y="420915"/>
                  <a:pt x="33320" y="298580"/>
                </a:cubicBezTo>
                <a:cubicBezTo>
                  <a:pt x="62348" y="176245"/>
                  <a:pt x="187793" y="0"/>
                  <a:pt x="19505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79B0459-DEF9-238C-E4DC-155920AD1B35}"/>
              </a:ext>
            </a:extLst>
          </p:cNvPr>
          <p:cNvSpPr/>
          <p:nvPr/>
        </p:nvSpPr>
        <p:spPr>
          <a:xfrm>
            <a:off x="3895252" y="2438400"/>
            <a:ext cx="267071" cy="1797009"/>
          </a:xfrm>
          <a:custGeom>
            <a:avLst/>
            <a:gdLst>
              <a:gd name="connsiteX0" fmla="*/ 241319 w 267071"/>
              <a:gd name="connsiteY0" fmla="*/ 68424 h 1797009"/>
              <a:gd name="connsiteX1" fmla="*/ 11164 w 267071"/>
              <a:gd name="connsiteY1" fmla="*/ 1020147 h 1797009"/>
              <a:gd name="connsiteX2" fmla="*/ 36046 w 267071"/>
              <a:gd name="connsiteY2" fmla="*/ 1747935 h 1797009"/>
              <a:gd name="connsiteX3" fmla="*/ 36046 w 267071"/>
              <a:gd name="connsiteY3" fmla="*/ 1629747 h 1797009"/>
              <a:gd name="connsiteX4" fmla="*/ 4944 w 267071"/>
              <a:gd name="connsiteY4" fmla="*/ 814873 h 1797009"/>
              <a:gd name="connsiteX5" fmla="*/ 11164 w 267071"/>
              <a:gd name="connsiteY5" fmla="*/ 926841 h 1797009"/>
              <a:gd name="connsiteX6" fmla="*/ 98250 w 267071"/>
              <a:gd name="connsiteY6" fmla="*/ 422988 h 1797009"/>
              <a:gd name="connsiteX7" fmla="*/ 73368 w 267071"/>
              <a:gd name="connsiteY7" fmla="*/ 590939 h 1797009"/>
              <a:gd name="connsiteX8" fmla="*/ 241319 w 267071"/>
              <a:gd name="connsiteY8" fmla="*/ 130629 h 1797009"/>
              <a:gd name="connsiteX9" fmla="*/ 241319 w 267071"/>
              <a:gd name="connsiteY9" fmla="*/ 68424 h 179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071" h="1797009">
                <a:moveTo>
                  <a:pt x="241319" y="68424"/>
                </a:moveTo>
                <a:cubicBezTo>
                  <a:pt x="202960" y="216677"/>
                  <a:pt x="45376" y="740229"/>
                  <a:pt x="11164" y="1020147"/>
                </a:cubicBezTo>
                <a:cubicBezTo>
                  <a:pt x="-23048" y="1300065"/>
                  <a:pt x="31899" y="1646335"/>
                  <a:pt x="36046" y="1747935"/>
                </a:cubicBezTo>
                <a:cubicBezTo>
                  <a:pt x="40193" y="1849535"/>
                  <a:pt x="41230" y="1785257"/>
                  <a:pt x="36046" y="1629747"/>
                </a:cubicBezTo>
                <a:cubicBezTo>
                  <a:pt x="30862" y="1474237"/>
                  <a:pt x="9091" y="932024"/>
                  <a:pt x="4944" y="814873"/>
                </a:cubicBezTo>
                <a:cubicBezTo>
                  <a:pt x="797" y="697722"/>
                  <a:pt x="-4387" y="992155"/>
                  <a:pt x="11164" y="926841"/>
                </a:cubicBezTo>
                <a:cubicBezTo>
                  <a:pt x="26715" y="861527"/>
                  <a:pt x="87883" y="478972"/>
                  <a:pt x="98250" y="422988"/>
                </a:cubicBezTo>
                <a:cubicBezTo>
                  <a:pt x="108617" y="367004"/>
                  <a:pt x="49523" y="639666"/>
                  <a:pt x="73368" y="590939"/>
                </a:cubicBezTo>
                <a:cubicBezTo>
                  <a:pt x="97213" y="542213"/>
                  <a:pt x="211254" y="214604"/>
                  <a:pt x="241319" y="130629"/>
                </a:cubicBezTo>
                <a:cubicBezTo>
                  <a:pt x="271384" y="46654"/>
                  <a:pt x="279678" y="-79829"/>
                  <a:pt x="241319" y="684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CEE5768-249F-A424-766C-9F858261EB74}"/>
              </a:ext>
            </a:extLst>
          </p:cNvPr>
          <p:cNvSpPr/>
          <p:nvPr/>
        </p:nvSpPr>
        <p:spPr>
          <a:xfrm>
            <a:off x="3303030" y="2618780"/>
            <a:ext cx="434739" cy="1514738"/>
          </a:xfrm>
          <a:custGeom>
            <a:avLst/>
            <a:gdLst>
              <a:gd name="connsiteX0" fmla="*/ 416774 w 434739"/>
              <a:gd name="connsiteY0" fmla="*/ 18673 h 1514738"/>
              <a:gd name="connsiteX1" fmla="*/ 391892 w 434739"/>
              <a:gd name="connsiteY1" fmla="*/ 93318 h 1514738"/>
              <a:gd name="connsiteX2" fmla="*/ 130635 w 434739"/>
              <a:gd name="connsiteY2" fmla="*/ 597171 h 1514738"/>
              <a:gd name="connsiteX3" fmla="*/ 6227 w 434739"/>
              <a:gd name="connsiteY3" fmla="*/ 976616 h 1514738"/>
              <a:gd name="connsiteX4" fmla="*/ 18668 w 434739"/>
              <a:gd name="connsiteY4" fmla="*/ 1486689 h 1514738"/>
              <a:gd name="connsiteX5" fmla="*/ 18668 w 434739"/>
              <a:gd name="connsiteY5" fmla="*/ 1349840 h 1514738"/>
              <a:gd name="connsiteX6" fmla="*/ 37329 w 434739"/>
              <a:gd name="connsiteY6" fmla="*/ 528747 h 1514738"/>
              <a:gd name="connsiteX7" fmla="*/ 37329 w 434739"/>
              <a:gd name="connsiteY7" fmla="*/ 640714 h 1514738"/>
              <a:gd name="connsiteX8" fmla="*/ 273705 w 434739"/>
              <a:gd name="connsiteY8" fmla="*/ 192844 h 1514738"/>
              <a:gd name="connsiteX9" fmla="*/ 211501 w 434739"/>
              <a:gd name="connsiteY9" fmla="*/ 317253 h 1514738"/>
              <a:gd name="connsiteX10" fmla="*/ 416774 w 434739"/>
              <a:gd name="connsiteY10" fmla="*/ 18673 h 151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739" h="1514738">
                <a:moveTo>
                  <a:pt x="416774" y="18673"/>
                </a:moveTo>
                <a:cubicBezTo>
                  <a:pt x="446839" y="-18649"/>
                  <a:pt x="439582" y="-3098"/>
                  <a:pt x="391892" y="93318"/>
                </a:cubicBezTo>
                <a:cubicBezTo>
                  <a:pt x="344202" y="189734"/>
                  <a:pt x="194912" y="449955"/>
                  <a:pt x="130635" y="597171"/>
                </a:cubicBezTo>
                <a:cubicBezTo>
                  <a:pt x="66358" y="744387"/>
                  <a:pt x="24888" y="828363"/>
                  <a:pt x="6227" y="976616"/>
                </a:cubicBezTo>
                <a:cubicBezTo>
                  <a:pt x="-12434" y="1124869"/>
                  <a:pt x="16595" y="1424485"/>
                  <a:pt x="18668" y="1486689"/>
                </a:cubicBezTo>
                <a:cubicBezTo>
                  <a:pt x="20741" y="1548893"/>
                  <a:pt x="15558" y="1509497"/>
                  <a:pt x="18668" y="1349840"/>
                </a:cubicBezTo>
                <a:cubicBezTo>
                  <a:pt x="21778" y="1190183"/>
                  <a:pt x="34219" y="646935"/>
                  <a:pt x="37329" y="528747"/>
                </a:cubicBezTo>
                <a:cubicBezTo>
                  <a:pt x="40439" y="410559"/>
                  <a:pt x="-2067" y="696698"/>
                  <a:pt x="37329" y="640714"/>
                </a:cubicBezTo>
                <a:cubicBezTo>
                  <a:pt x="76725" y="584730"/>
                  <a:pt x="244676" y="246754"/>
                  <a:pt x="273705" y="192844"/>
                </a:cubicBezTo>
                <a:cubicBezTo>
                  <a:pt x="302734" y="138934"/>
                  <a:pt x="187656" y="344208"/>
                  <a:pt x="211501" y="317253"/>
                </a:cubicBezTo>
                <a:cubicBezTo>
                  <a:pt x="235346" y="290298"/>
                  <a:pt x="386709" y="55995"/>
                  <a:pt x="416774" y="186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39A071C-1E88-199D-A2D5-F00CCA5417E0}"/>
              </a:ext>
            </a:extLst>
          </p:cNvPr>
          <p:cNvSpPr/>
          <p:nvPr/>
        </p:nvSpPr>
        <p:spPr>
          <a:xfrm>
            <a:off x="3090485" y="2137742"/>
            <a:ext cx="828461" cy="2078512"/>
          </a:xfrm>
          <a:custGeom>
            <a:avLst/>
            <a:gdLst>
              <a:gd name="connsiteX0" fmla="*/ 828372 w 828461"/>
              <a:gd name="connsiteY0" fmla="*/ 2078 h 2078512"/>
              <a:gd name="connsiteX1" fmla="*/ 131686 w 828461"/>
              <a:gd name="connsiteY1" fmla="*/ 1177736 h 2078512"/>
              <a:gd name="connsiteX2" fmla="*/ 125466 w 828461"/>
              <a:gd name="connsiteY2" fmla="*/ 2029931 h 2078512"/>
              <a:gd name="connsiteX3" fmla="*/ 119246 w 828461"/>
              <a:gd name="connsiteY3" fmla="*/ 1930405 h 2078512"/>
              <a:gd name="connsiteX4" fmla="*/ 88144 w 828461"/>
              <a:gd name="connsiteY4" fmla="*/ 1569621 h 2078512"/>
              <a:gd name="connsiteX5" fmla="*/ 57042 w 828461"/>
              <a:gd name="connsiteY5" fmla="*/ 1165295 h 2078512"/>
              <a:gd name="connsiteX6" fmla="*/ 13499 w 828461"/>
              <a:gd name="connsiteY6" fmla="*/ 1383009 h 2078512"/>
              <a:gd name="connsiteX7" fmla="*/ 318299 w 828461"/>
              <a:gd name="connsiteY7" fmla="*/ 680103 h 2078512"/>
              <a:gd name="connsiteX8" fmla="*/ 181450 w 828461"/>
              <a:gd name="connsiteY8" fmla="*/ 885376 h 2078512"/>
              <a:gd name="connsiteX9" fmla="*/ 828372 w 828461"/>
              <a:gd name="connsiteY9" fmla="*/ 2078 h 20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61" h="2078512">
                <a:moveTo>
                  <a:pt x="828372" y="2078"/>
                </a:moveTo>
                <a:cubicBezTo>
                  <a:pt x="820078" y="50805"/>
                  <a:pt x="248837" y="839760"/>
                  <a:pt x="131686" y="1177736"/>
                </a:cubicBezTo>
                <a:cubicBezTo>
                  <a:pt x="14535" y="1515712"/>
                  <a:pt x="127539" y="1904486"/>
                  <a:pt x="125466" y="2029931"/>
                </a:cubicBezTo>
                <a:cubicBezTo>
                  <a:pt x="123393" y="2155376"/>
                  <a:pt x="125466" y="2007123"/>
                  <a:pt x="119246" y="1930405"/>
                </a:cubicBezTo>
                <a:cubicBezTo>
                  <a:pt x="113026" y="1853687"/>
                  <a:pt x="98511" y="1697139"/>
                  <a:pt x="88144" y="1569621"/>
                </a:cubicBezTo>
                <a:cubicBezTo>
                  <a:pt x="77777" y="1442103"/>
                  <a:pt x="69483" y="1196397"/>
                  <a:pt x="57042" y="1165295"/>
                </a:cubicBezTo>
                <a:cubicBezTo>
                  <a:pt x="44601" y="1134193"/>
                  <a:pt x="-30044" y="1463874"/>
                  <a:pt x="13499" y="1383009"/>
                </a:cubicBezTo>
                <a:cubicBezTo>
                  <a:pt x="57042" y="1302144"/>
                  <a:pt x="290307" y="763042"/>
                  <a:pt x="318299" y="680103"/>
                </a:cubicBezTo>
                <a:cubicBezTo>
                  <a:pt x="346291" y="597164"/>
                  <a:pt x="94364" y="994233"/>
                  <a:pt x="181450" y="885376"/>
                </a:cubicBezTo>
                <a:cubicBezTo>
                  <a:pt x="268536" y="776519"/>
                  <a:pt x="836666" y="-46649"/>
                  <a:pt x="828372" y="20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5BFF2B12-40DB-9888-86B6-DF78F0BE8757}"/>
              </a:ext>
            </a:extLst>
          </p:cNvPr>
          <p:cNvSpPr/>
          <p:nvPr/>
        </p:nvSpPr>
        <p:spPr>
          <a:xfrm>
            <a:off x="3030359" y="3103899"/>
            <a:ext cx="199576" cy="1024658"/>
          </a:xfrm>
          <a:custGeom>
            <a:avLst/>
            <a:gdLst>
              <a:gd name="connsiteX0" fmla="*/ 198033 w 199576"/>
              <a:gd name="connsiteY0" fmla="*/ 85 h 1024658"/>
              <a:gd name="connsiteX1" fmla="*/ 117168 w 199576"/>
              <a:gd name="connsiteY1" fmla="*/ 485277 h 1024658"/>
              <a:gd name="connsiteX2" fmla="*/ 104727 w 199576"/>
              <a:gd name="connsiteY2" fmla="*/ 933146 h 1024658"/>
              <a:gd name="connsiteX3" fmla="*/ 123388 w 199576"/>
              <a:gd name="connsiteY3" fmla="*/ 1020232 h 1024658"/>
              <a:gd name="connsiteX4" fmla="*/ 123388 w 199576"/>
              <a:gd name="connsiteY4" fmla="*/ 939366 h 1024658"/>
              <a:gd name="connsiteX5" fmla="*/ 5200 w 199576"/>
              <a:gd name="connsiteY5" fmla="*/ 348428 h 1024658"/>
              <a:gd name="connsiteX6" fmla="*/ 36302 w 199576"/>
              <a:gd name="connsiteY6" fmla="*/ 522599 h 1024658"/>
              <a:gd name="connsiteX7" fmla="*/ 198033 w 199576"/>
              <a:gd name="connsiteY7" fmla="*/ 85 h 10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576" h="1024658">
                <a:moveTo>
                  <a:pt x="198033" y="85"/>
                </a:moveTo>
                <a:cubicBezTo>
                  <a:pt x="211511" y="-6135"/>
                  <a:pt x="132719" y="329767"/>
                  <a:pt x="117168" y="485277"/>
                </a:cubicBezTo>
                <a:cubicBezTo>
                  <a:pt x="101617" y="640787"/>
                  <a:pt x="103690" y="843987"/>
                  <a:pt x="104727" y="933146"/>
                </a:cubicBezTo>
                <a:cubicBezTo>
                  <a:pt x="105764" y="1022305"/>
                  <a:pt x="120278" y="1019195"/>
                  <a:pt x="123388" y="1020232"/>
                </a:cubicBezTo>
                <a:cubicBezTo>
                  <a:pt x="126498" y="1021269"/>
                  <a:pt x="143086" y="1051333"/>
                  <a:pt x="123388" y="939366"/>
                </a:cubicBezTo>
                <a:cubicBezTo>
                  <a:pt x="103690" y="827399"/>
                  <a:pt x="19714" y="417889"/>
                  <a:pt x="5200" y="348428"/>
                </a:cubicBezTo>
                <a:cubicBezTo>
                  <a:pt x="-9314" y="278967"/>
                  <a:pt x="8310" y="576509"/>
                  <a:pt x="36302" y="522599"/>
                </a:cubicBezTo>
                <a:cubicBezTo>
                  <a:pt x="64294" y="468689"/>
                  <a:pt x="184555" y="6305"/>
                  <a:pt x="198033" y="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724-FE43-54B7-AA2E-C7BC044BB12B}"/>
              </a:ext>
            </a:extLst>
          </p:cNvPr>
          <p:cNvSpPr/>
          <p:nvPr/>
        </p:nvSpPr>
        <p:spPr>
          <a:xfrm>
            <a:off x="2934436" y="2897487"/>
            <a:ext cx="287783" cy="1270919"/>
          </a:xfrm>
          <a:custGeom>
            <a:avLst/>
            <a:gdLst>
              <a:gd name="connsiteX0" fmla="*/ 287735 w 287783"/>
              <a:gd name="connsiteY0" fmla="*/ 1223 h 1270919"/>
              <a:gd name="connsiteX1" fmla="*/ 94903 w 287783"/>
              <a:gd name="connsiteY1" fmla="*/ 704129 h 1270919"/>
              <a:gd name="connsiteX2" fmla="*/ 76242 w 287783"/>
              <a:gd name="connsiteY2" fmla="*/ 803656 h 1270919"/>
              <a:gd name="connsiteX3" fmla="*/ 157107 w 287783"/>
              <a:gd name="connsiteY3" fmla="*/ 1251525 h 1270919"/>
              <a:gd name="connsiteX4" fmla="*/ 144666 w 287783"/>
              <a:gd name="connsiteY4" fmla="*/ 1145778 h 1270919"/>
              <a:gd name="connsiteX5" fmla="*/ 7817 w 287783"/>
              <a:gd name="connsiteY5" fmla="*/ 747672 h 1270919"/>
              <a:gd name="connsiteX6" fmla="*/ 26478 w 287783"/>
              <a:gd name="connsiteY6" fmla="*/ 803656 h 1270919"/>
              <a:gd name="connsiteX7" fmla="*/ 107344 w 287783"/>
              <a:gd name="connsiteY7" fmla="*/ 405550 h 1270919"/>
              <a:gd name="connsiteX8" fmla="*/ 113564 w 287783"/>
              <a:gd name="connsiteY8" fmla="*/ 529958 h 1270919"/>
              <a:gd name="connsiteX9" fmla="*/ 287735 w 287783"/>
              <a:gd name="connsiteY9" fmla="*/ 1223 h 127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783" h="1270919">
                <a:moveTo>
                  <a:pt x="287735" y="1223"/>
                </a:moveTo>
                <a:cubicBezTo>
                  <a:pt x="284625" y="30251"/>
                  <a:pt x="130152" y="570390"/>
                  <a:pt x="94903" y="704129"/>
                </a:cubicBezTo>
                <a:cubicBezTo>
                  <a:pt x="59654" y="837868"/>
                  <a:pt x="65875" y="712423"/>
                  <a:pt x="76242" y="803656"/>
                </a:cubicBezTo>
                <a:cubicBezTo>
                  <a:pt x="86609" y="894889"/>
                  <a:pt x="145703" y="1194505"/>
                  <a:pt x="157107" y="1251525"/>
                </a:cubicBezTo>
                <a:cubicBezTo>
                  <a:pt x="168511" y="1308545"/>
                  <a:pt x="169548" y="1229753"/>
                  <a:pt x="144666" y="1145778"/>
                </a:cubicBezTo>
                <a:cubicBezTo>
                  <a:pt x="119784" y="1061803"/>
                  <a:pt x="27515" y="804692"/>
                  <a:pt x="7817" y="747672"/>
                </a:cubicBezTo>
                <a:cubicBezTo>
                  <a:pt x="-11881" y="690652"/>
                  <a:pt x="9890" y="860676"/>
                  <a:pt x="26478" y="803656"/>
                </a:cubicBezTo>
                <a:cubicBezTo>
                  <a:pt x="43066" y="746636"/>
                  <a:pt x="92830" y="451166"/>
                  <a:pt x="107344" y="405550"/>
                </a:cubicBezTo>
                <a:cubicBezTo>
                  <a:pt x="121858" y="359934"/>
                  <a:pt x="83499" y="591125"/>
                  <a:pt x="113564" y="529958"/>
                </a:cubicBezTo>
                <a:cubicBezTo>
                  <a:pt x="143629" y="468791"/>
                  <a:pt x="290845" y="-27805"/>
                  <a:pt x="287735" y="12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3A6B7271-EEFF-79AE-E6A4-2FDDF68F0ED4}"/>
              </a:ext>
            </a:extLst>
          </p:cNvPr>
          <p:cNvSpPr/>
          <p:nvPr/>
        </p:nvSpPr>
        <p:spPr>
          <a:xfrm>
            <a:off x="2872590" y="2276576"/>
            <a:ext cx="875772" cy="1678184"/>
          </a:xfrm>
          <a:custGeom>
            <a:avLst/>
            <a:gdLst>
              <a:gd name="connsiteX0" fmla="*/ 872096 w 875772"/>
              <a:gd name="connsiteY0" fmla="*/ 6314 h 1678184"/>
              <a:gd name="connsiteX1" fmla="*/ 162969 w 875772"/>
              <a:gd name="connsiteY1" fmla="*/ 709220 h 1678184"/>
              <a:gd name="connsiteX2" fmla="*/ 7459 w 875772"/>
              <a:gd name="connsiteY2" fmla="*/ 1629840 h 1678184"/>
              <a:gd name="connsiteX3" fmla="*/ 26120 w 875772"/>
              <a:gd name="connsiteY3" fmla="*/ 1474330 h 1678184"/>
              <a:gd name="connsiteX4" fmla="*/ 38561 w 875772"/>
              <a:gd name="connsiteY4" fmla="*/ 833628 h 1678184"/>
              <a:gd name="connsiteX5" fmla="*/ 405565 w 875772"/>
              <a:gd name="connsiteY5" fmla="*/ 348436 h 1678184"/>
              <a:gd name="connsiteX6" fmla="*/ 187851 w 875772"/>
              <a:gd name="connsiteY6" fmla="*/ 566151 h 1678184"/>
              <a:gd name="connsiteX7" fmla="*/ 641941 w 875772"/>
              <a:gd name="connsiteY7" fmla="*/ 242689 h 1678184"/>
              <a:gd name="connsiteX8" fmla="*/ 449108 w 875772"/>
              <a:gd name="connsiteY8" fmla="*/ 354657 h 1678184"/>
              <a:gd name="connsiteX9" fmla="*/ 872096 w 875772"/>
              <a:gd name="connsiteY9" fmla="*/ 6314 h 167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5772" h="1678184">
                <a:moveTo>
                  <a:pt x="872096" y="6314"/>
                </a:moveTo>
                <a:cubicBezTo>
                  <a:pt x="824406" y="65408"/>
                  <a:pt x="307075" y="438632"/>
                  <a:pt x="162969" y="709220"/>
                </a:cubicBezTo>
                <a:cubicBezTo>
                  <a:pt x="18863" y="979808"/>
                  <a:pt x="30267" y="1502322"/>
                  <a:pt x="7459" y="1629840"/>
                </a:cubicBezTo>
                <a:cubicBezTo>
                  <a:pt x="-15349" y="1757358"/>
                  <a:pt x="20936" y="1607032"/>
                  <a:pt x="26120" y="1474330"/>
                </a:cubicBezTo>
                <a:cubicBezTo>
                  <a:pt x="31304" y="1341628"/>
                  <a:pt x="-24680" y="1021277"/>
                  <a:pt x="38561" y="833628"/>
                </a:cubicBezTo>
                <a:cubicBezTo>
                  <a:pt x="101802" y="645979"/>
                  <a:pt x="380683" y="393016"/>
                  <a:pt x="405565" y="348436"/>
                </a:cubicBezTo>
                <a:cubicBezTo>
                  <a:pt x="430447" y="303856"/>
                  <a:pt x="148455" y="583776"/>
                  <a:pt x="187851" y="566151"/>
                </a:cubicBezTo>
                <a:cubicBezTo>
                  <a:pt x="227247" y="548526"/>
                  <a:pt x="598398" y="277938"/>
                  <a:pt x="641941" y="242689"/>
                </a:cubicBezTo>
                <a:cubicBezTo>
                  <a:pt x="685484" y="207440"/>
                  <a:pt x="409712" y="387833"/>
                  <a:pt x="449108" y="354657"/>
                </a:cubicBezTo>
                <a:cubicBezTo>
                  <a:pt x="488504" y="321482"/>
                  <a:pt x="919786" y="-52780"/>
                  <a:pt x="872096" y="63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63D1DD3F-8BBB-70BD-C3CC-32C33478981F}"/>
              </a:ext>
            </a:extLst>
          </p:cNvPr>
          <p:cNvSpPr/>
          <p:nvPr/>
        </p:nvSpPr>
        <p:spPr>
          <a:xfrm>
            <a:off x="2780179" y="3202225"/>
            <a:ext cx="113567" cy="830079"/>
          </a:xfrm>
          <a:custGeom>
            <a:avLst/>
            <a:gdLst>
              <a:gd name="connsiteX0" fmla="*/ 68768 w 113567"/>
              <a:gd name="connsiteY0" fmla="*/ 13726 h 830079"/>
              <a:gd name="connsiteX1" fmla="*/ 37666 w 113567"/>
              <a:gd name="connsiteY1" fmla="*/ 312306 h 830079"/>
              <a:gd name="connsiteX2" fmla="*/ 106090 w 113567"/>
              <a:gd name="connsiteY2" fmla="*/ 809938 h 830079"/>
              <a:gd name="connsiteX3" fmla="*/ 99870 w 113567"/>
              <a:gd name="connsiteY3" fmla="*/ 685530 h 830079"/>
              <a:gd name="connsiteX4" fmla="*/ 343 w 113567"/>
              <a:gd name="connsiteY4" fmla="*/ 250102 h 830079"/>
              <a:gd name="connsiteX5" fmla="*/ 68768 w 113567"/>
              <a:gd name="connsiteY5" fmla="*/ 69710 h 830079"/>
              <a:gd name="connsiteX6" fmla="*/ 68768 w 113567"/>
              <a:gd name="connsiteY6" fmla="*/ 13726 h 83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67" h="830079">
                <a:moveTo>
                  <a:pt x="68768" y="13726"/>
                </a:moveTo>
                <a:cubicBezTo>
                  <a:pt x="63584" y="54159"/>
                  <a:pt x="31446" y="179604"/>
                  <a:pt x="37666" y="312306"/>
                </a:cubicBezTo>
                <a:cubicBezTo>
                  <a:pt x="43886" y="445008"/>
                  <a:pt x="95723" y="747734"/>
                  <a:pt x="106090" y="809938"/>
                </a:cubicBezTo>
                <a:cubicBezTo>
                  <a:pt x="116457" y="872142"/>
                  <a:pt x="117494" y="778836"/>
                  <a:pt x="99870" y="685530"/>
                </a:cubicBezTo>
                <a:cubicBezTo>
                  <a:pt x="82246" y="592224"/>
                  <a:pt x="5527" y="352739"/>
                  <a:pt x="343" y="250102"/>
                </a:cubicBezTo>
                <a:cubicBezTo>
                  <a:pt x="-4841" y="147465"/>
                  <a:pt x="50107" y="108069"/>
                  <a:pt x="68768" y="69710"/>
                </a:cubicBezTo>
                <a:cubicBezTo>
                  <a:pt x="87429" y="31351"/>
                  <a:pt x="73952" y="-26707"/>
                  <a:pt x="68768" y="137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761C0D13-EE2E-C7EC-05DA-7C68AF5233EC}"/>
              </a:ext>
            </a:extLst>
          </p:cNvPr>
          <p:cNvSpPr/>
          <p:nvPr/>
        </p:nvSpPr>
        <p:spPr>
          <a:xfrm>
            <a:off x="2442391" y="3151647"/>
            <a:ext cx="258331" cy="871275"/>
          </a:xfrm>
          <a:custGeom>
            <a:avLst/>
            <a:gdLst>
              <a:gd name="connsiteX0" fmla="*/ 213723 w 258331"/>
              <a:gd name="connsiteY0" fmla="*/ 157610 h 871275"/>
              <a:gd name="connsiteX1" fmla="*/ 64433 w 258331"/>
              <a:gd name="connsiteY1" fmla="*/ 443749 h 871275"/>
              <a:gd name="connsiteX2" fmla="*/ 58213 w 258331"/>
              <a:gd name="connsiteY2" fmla="*/ 860516 h 871275"/>
              <a:gd name="connsiteX3" fmla="*/ 58213 w 258331"/>
              <a:gd name="connsiteY3" fmla="*/ 723667 h 871275"/>
              <a:gd name="connsiteX4" fmla="*/ 8450 w 258331"/>
              <a:gd name="connsiteY4" fmla="*/ 456190 h 871275"/>
              <a:gd name="connsiteX5" fmla="*/ 257266 w 258331"/>
              <a:gd name="connsiteY5" fmla="*/ 2100 h 871275"/>
              <a:gd name="connsiteX6" fmla="*/ 101756 w 258331"/>
              <a:gd name="connsiteY6" fmla="*/ 282018 h 871275"/>
              <a:gd name="connsiteX7" fmla="*/ 213723 w 258331"/>
              <a:gd name="connsiteY7" fmla="*/ 157610 h 87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31" h="871275">
                <a:moveTo>
                  <a:pt x="213723" y="157610"/>
                </a:moveTo>
                <a:cubicBezTo>
                  <a:pt x="207502" y="184565"/>
                  <a:pt x="90351" y="326598"/>
                  <a:pt x="64433" y="443749"/>
                </a:cubicBezTo>
                <a:cubicBezTo>
                  <a:pt x="38515" y="560900"/>
                  <a:pt x="59250" y="813863"/>
                  <a:pt x="58213" y="860516"/>
                </a:cubicBezTo>
                <a:cubicBezTo>
                  <a:pt x="57176" y="907169"/>
                  <a:pt x="66507" y="791055"/>
                  <a:pt x="58213" y="723667"/>
                </a:cubicBezTo>
                <a:cubicBezTo>
                  <a:pt x="49919" y="656279"/>
                  <a:pt x="-24725" y="576451"/>
                  <a:pt x="8450" y="456190"/>
                </a:cubicBezTo>
                <a:cubicBezTo>
                  <a:pt x="41625" y="335929"/>
                  <a:pt x="241715" y="31129"/>
                  <a:pt x="257266" y="2100"/>
                </a:cubicBezTo>
                <a:cubicBezTo>
                  <a:pt x="272817" y="-26929"/>
                  <a:pt x="113160" y="254026"/>
                  <a:pt x="101756" y="282018"/>
                </a:cubicBezTo>
                <a:cubicBezTo>
                  <a:pt x="90352" y="310010"/>
                  <a:pt x="219944" y="130655"/>
                  <a:pt x="213723" y="15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B198924-8313-C45A-9B65-F5752C101170}"/>
              </a:ext>
            </a:extLst>
          </p:cNvPr>
          <p:cNvSpPr/>
          <p:nvPr/>
        </p:nvSpPr>
        <p:spPr>
          <a:xfrm>
            <a:off x="2119908" y="4551732"/>
            <a:ext cx="630159" cy="1705392"/>
          </a:xfrm>
          <a:custGeom>
            <a:avLst/>
            <a:gdLst>
              <a:gd name="connsiteX0" fmla="*/ 629512 w 630159"/>
              <a:gd name="connsiteY0" fmla="*/ 1607 h 1705392"/>
              <a:gd name="connsiteX1" fmla="*/ 256288 w 630159"/>
              <a:gd name="connsiteY1" fmla="*/ 567664 h 1705392"/>
              <a:gd name="connsiteX2" fmla="*/ 57235 w 630159"/>
              <a:gd name="connsiteY2" fmla="*/ 847582 h 1705392"/>
              <a:gd name="connsiteX3" fmla="*/ 1251 w 630159"/>
              <a:gd name="connsiteY3" fmla="*/ 1681117 h 1705392"/>
              <a:gd name="connsiteX4" fmla="*/ 19912 w 630159"/>
              <a:gd name="connsiteY4" fmla="*/ 1419860 h 1705392"/>
              <a:gd name="connsiteX5" fmla="*/ 38574 w 630159"/>
              <a:gd name="connsiteY5" fmla="*/ 779158 h 1705392"/>
              <a:gd name="connsiteX6" fmla="*/ 474002 w 630159"/>
              <a:gd name="connsiteY6" fmla="*/ 312627 h 1705392"/>
              <a:gd name="connsiteX7" fmla="*/ 349594 w 630159"/>
              <a:gd name="connsiteY7" fmla="*/ 393492 h 1705392"/>
              <a:gd name="connsiteX8" fmla="*/ 629512 w 630159"/>
              <a:gd name="connsiteY8" fmla="*/ 1607 h 170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159" h="1705392">
                <a:moveTo>
                  <a:pt x="629512" y="1607"/>
                </a:moveTo>
                <a:cubicBezTo>
                  <a:pt x="613961" y="30636"/>
                  <a:pt x="351667" y="426668"/>
                  <a:pt x="256288" y="567664"/>
                </a:cubicBezTo>
                <a:cubicBezTo>
                  <a:pt x="160908" y="708660"/>
                  <a:pt x="99741" y="662007"/>
                  <a:pt x="57235" y="847582"/>
                </a:cubicBezTo>
                <a:cubicBezTo>
                  <a:pt x="14729" y="1033157"/>
                  <a:pt x="7471" y="1585737"/>
                  <a:pt x="1251" y="1681117"/>
                </a:cubicBezTo>
                <a:cubicBezTo>
                  <a:pt x="-4969" y="1776497"/>
                  <a:pt x="13692" y="1570186"/>
                  <a:pt x="19912" y="1419860"/>
                </a:cubicBezTo>
                <a:cubicBezTo>
                  <a:pt x="26132" y="1269534"/>
                  <a:pt x="-37108" y="963697"/>
                  <a:pt x="38574" y="779158"/>
                </a:cubicBezTo>
                <a:cubicBezTo>
                  <a:pt x="114256" y="594619"/>
                  <a:pt x="422165" y="376905"/>
                  <a:pt x="474002" y="312627"/>
                </a:cubicBezTo>
                <a:cubicBezTo>
                  <a:pt x="525839" y="248349"/>
                  <a:pt x="323676" y="441182"/>
                  <a:pt x="349594" y="393492"/>
                </a:cubicBezTo>
                <a:cubicBezTo>
                  <a:pt x="375512" y="345802"/>
                  <a:pt x="645063" y="-27422"/>
                  <a:pt x="629512" y="16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82835B6-B923-F5E1-6661-DCD3D75A3085}"/>
              </a:ext>
            </a:extLst>
          </p:cNvPr>
          <p:cNvSpPr/>
          <p:nvPr/>
        </p:nvSpPr>
        <p:spPr>
          <a:xfrm>
            <a:off x="2591789" y="3256716"/>
            <a:ext cx="213688" cy="1387697"/>
          </a:xfrm>
          <a:custGeom>
            <a:avLst/>
            <a:gdLst>
              <a:gd name="connsiteX0" fmla="*/ 151411 w 213688"/>
              <a:gd name="connsiteY0" fmla="*/ 2778 h 1387697"/>
              <a:gd name="connsiteX1" fmla="*/ 2121 w 213688"/>
              <a:gd name="connsiteY1" fmla="*/ 631039 h 1387697"/>
              <a:gd name="connsiteX2" fmla="*/ 64325 w 213688"/>
              <a:gd name="connsiteY2" fmla="*/ 543953 h 1387697"/>
              <a:gd name="connsiteX3" fmla="*/ 76766 w 213688"/>
              <a:gd name="connsiteY3" fmla="*/ 848753 h 1387697"/>
              <a:gd name="connsiteX4" fmla="*/ 95427 w 213688"/>
              <a:gd name="connsiteY4" fmla="*/ 1377488 h 1387697"/>
              <a:gd name="connsiteX5" fmla="*/ 101648 w 213688"/>
              <a:gd name="connsiteY5" fmla="*/ 1165994 h 1387697"/>
              <a:gd name="connsiteX6" fmla="*/ 82987 w 213688"/>
              <a:gd name="connsiteY6" fmla="*/ 780329 h 1387697"/>
              <a:gd name="connsiteX7" fmla="*/ 213615 w 213688"/>
              <a:gd name="connsiteY7" fmla="*/ 357341 h 1387697"/>
              <a:gd name="connsiteX8" fmla="*/ 101648 w 213688"/>
              <a:gd name="connsiteY8" fmla="*/ 593717 h 1387697"/>
              <a:gd name="connsiteX9" fmla="*/ 101648 w 213688"/>
              <a:gd name="connsiteY9" fmla="*/ 407104 h 1387697"/>
              <a:gd name="connsiteX10" fmla="*/ 151411 w 213688"/>
              <a:gd name="connsiteY10" fmla="*/ 2778 h 138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688" h="1387697">
                <a:moveTo>
                  <a:pt x="151411" y="2778"/>
                </a:moveTo>
                <a:cubicBezTo>
                  <a:pt x="134823" y="40100"/>
                  <a:pt x="16635" y="540843"/>
                  <a:pt x="2121" y="631039"/>
                </a:cubicBezTo>
                <a:cubicBezTo>
                  <a:pt x="-12393" y="721235"/>
                  <a:pt x="51884" y="507667"/>
                  <a:pt x="64325" y="543953"/>
                </a:cubicBezTo>
                <a:cubicBezTo>
                  <a:pt x="76766" y="580239"/>
                  <a:pt x="71582" y="709831"/>
                  <a:pt x="76766" y="848753"/>
                </a:cubicBezTo>
                <a:cubicBezTo>
                  <a:pt x="81950" y="987675"/>
                  <a:pt x="91280" y="1324614"/>
                  <a:pt x="95427" y="1377488"/>
                </a:cubicBezTo>
                <a:cubicBezTo>
                  <a:pt x="99574" y="1430362"/>
                  <a:pt x="103721" y="1265520"/>
                  <a:pt x="101648" y="1165994"/>
                </a:cubicBezTo>
                <a:cubicBezTo>
                  <a:pt x="99575" y="1066468"/>
                  <a:pt x="64326" y="915104"/>
                  <a:pt x="82987" y="780329"/>
                </a:cubicBezTo>
                <a:cubicBezTo>
                  <a:pt x="101648" y="645554"/>
                  <a:pt x="210505" y="388443"/>
                  <a:pt x="213615" y="357341"/>
                </a:cubicBezTo>
                <a:cubicBezTo>
                  <a:pt x="216725" y="326239"/>
                  <a:pt x="120309" y="585423"/>
                  <a:pt x="101648" y="593717"/>
                </a:cubicBezTo>
                <a:cubicBezTo>
                  <a:pt x="82987" y="602011"/>
                  <a:pt x="92317" y="499374"/>
                  <a:pt x="101648" y="407104"/>
                </a:cubicBezTo>
                <a:cubicBezTo>
                  <a:pt x="110978" y="314835"/>
                  <a:pt x="167999" y="-34544"/>
                  <a:pt x="151411" y="27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F33AD1B-11E4-D662-F41F-EE0F132A825E}"/>
              </a:ext>
            </a:extLst>
          </p:cNvPr>
          <p:cNvSpPr/>
          <p:nvPr/>
        </p:nvSpPr>
        <p:spPr>
          <a:xfrm>
            <a:off x="2045200" y="3693690"/>
            <a:ext cx="518113" cy="1478828"/>
          </a:xfrm>
          <a:custGeom>
            <a:avLst/>
            <a:gdLst>
              <a:gd name="connsiteX0" fmla="*/ 517608 w 518113"/>
              <a:gd name="connsiteY0" fmla="*/ 330914 h 1478828"/>
              <a:gd name="connsiteX1" fmla="*/ 299894 w 518113"/>
              <a:gd name="connsiteY1" fmla="*/ 809886 h 1478828"/>
              <a:gd name="connsiteX2" fmla="*/ 88400 w 518113"/>
              <a:gd name="connsiteY2" fmla="*/ 1064922 h 1478828"/>
              <a:gd name="connsiteX3" fmla="*/ 1314 w 518113"/>
              <a:gd name="connsiteY3" fmla="*/ 1469249 h 1478828"/>
              <a:gd name="connsiteX4" fmla="*/ 38637 w 518113"/>
              <a:gd name="connsiteY4" fmla="*/ 1319959 h 1478828"/>
              <a:gd name="connsiteX5" fmla="*/ 75959 w 518113"/>
              <a:gd name="connsiteY5" fmla="*/ 965396 h 1478828"/>
              <a:gd name="connsiteX6" fmla="*/ 268792 w 518113"/>
              <a:gd name="connsiteY6" fmla="*/ 797445 h 1478828"/>
              <a:gd name="connsiteX7" fmla="*/ 349657 w 518113"/>
              <a:gd name="connsiteY7" fmla="*/ 467763 h 1478828"/>
              <a:gd name="connsiteX8" fmla="*/ 442963 w 518113"/>
              <a:gd name="connsiteY8" fmla="*/ 1232 h 1478828"/>
              <a:gd name="connsiteX9" fmla="*/ 362098 w 518113"/>
              <a:gd name="connsiteY9" fmla="*/ 617053 h 1478828"/>
              <a:gd name="connsiteX10" fmla="*/ 517608 w 518113"/>
              <a:gd name="connsiteY10" fmla="*/ 330914 h 147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113" h="1478828">
                <a:moveTo>
                  <a:pt x="517608" y="330914"/>
                </a:moveTo>
                <a:cubicBezTo>
                  <a:pt x="507241" y="363053"/>
                  <a:pt x="371429" y="687551"/>
                  <a:pt x="299894" y="809886"/>
                </a:cubicBezTo>
                <a:cubicBezTo>
                  <a:pt x="228359" y="932221"/>
                  <a:pt x="138163" y="955028"/>
                  <a:pt x="88400" y="1064922"/>
                </a:cubicBezTo>
                <a:cubicBezTo>
                  <a:pt x="38637" y="1174816"/>
                  <a:pt x="9608" y="1426743"/>
                  <a:pt x="1314" y="1469249"/>
                </a:cubicBezTo>
                <a:cubicBezTo>
                  <a:pt x="-6980" y="1511755"/>
                  <a:pt x="26196" y="1403934"/>
                  <a:pt x="38637" y="1319959"/>
                </a:cubicBezTo>
                <a:cubicBezTo>
                  <a:pt x="51078" y="1235984"/>
                  <a:pt x="37600" y="1052481"/>
                  <a:pt x="75959" y="965396"/>
                </a:cubicBezTo>
                <a:cubicBezTo>
                  <a:pt x="114318" y="878311"/>
                  <a:pt x="223176" y="880384"/>
                  <a:pt x="268792" y="797445"/>
                </a:cubicBezTo>
                <a:cubicBezTo>
                  <a:pt x="314408" y="714506"/>
                  <a:pt x="320628" y="600465"/>
                  <a:pt x="349657" y="467763"/>
                </a:cubicBezTo>
                <a:cubicBezTo>
                  <a:pt x="378685" y="335061"/>
                  <a:pt x="440889" y="-23650"/>
                  <a:pt x="442963" y="1232"/>
                </a:cubicBezTo>
                <a:cubicBezTo>
                  <a:pt x="445036" y="26114"/>
                  <a:pt x="348620" y="561069"/>
                  <a:pt x="362098" y="617053"/>
                </a:cubicBezTo>
                <a:cubicBezTo>
                  <a:pt x="375576" y="673037"/>
                  <a:pt x="527975" y="298775"/>
                  <a:pt x="517608" y="3309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472BDE-DEFC-0985-3C3B-90EA24E36124}"/>
              </a:ext>
            </a:extLst>
          </p:cNvPr>
          <p:cNvSpPr/>
          <p:nvPr/>
        </p:nvSpPr>
        <p:spPr>
          <a:xfrm>
            <a:off x="2206239" y="4129520"/>
            <a:ext cx="506041" cy="1591167"/>
          </a:xfrm>
          <a:custGeom>
            <a:avLst/>
            <a:gdLst>
              <a:gd name="connsiteX0" fmla="*/ 505859 w 506041"/>
              <a:gd name="connsiteY0" fmla="*/ 831 h 1591167"/>
              <a:gd name="connsiteX1" fmla="*/ 89092 w 506041"/>
              <a:gd name="connsiteY1" fmla="*/ 666415 h 1591167"/>
              <a:gd name="connsiteX2" fmla="*/ 51769 w 506041"/>
              <a:gd name="connsiteY2" fmla="*/ 1039639 h 1591167"/>
              <a:gd name="connsiteX3" fmla="*/ 120194 w 506041"/>
              <a:gd name="connsiteY3" fmla="*/ 1568374 h 1591167"/>
              <a:gd name="connsiteX4" fmla="*/ 120194 w 506041"/>
              <a:gd name="connsiteY4" fmla="*/ 1437745 h 1591167"/>
              <a:gd name="connsiteX5" fmla="*/ 2006 w 506041"/>
              <a:gd name="connsiteY5" fmla="*/ 921451 h 1591167"/>
              <a:gd name="connsiteX6" fmla="*/ 232161 w 506041"/>
              <a:gd name="connsiteY6" fmla="*/ 336733 h 1591167"/>
              <a:gd name="connsiteX7" fmla="*/ 33108 w 506041"/>
              <a:gd name="connsiteY7" fmla="*/ 523345 h 1591167"/>
              <a:gd name="connsiteX8" fmla="*/ 505859 w 506041"/>
              <a:gd name="connsiteY8" fmla="*/ 831 h 159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041" h="1591167">
                <a:moveTo>
                  <a:pt x="505859" y="831"/>
                </a:moveTo>
                <a:cubicBezTo>
                  <a:pt x="515190" y="24676"/>
                  <a:pt x="164774" y="493280"/>
                  <a:pt x="89092" y="666415"/>
                </a:cubicBezTo>
                <a:cubicBezTo>
                  <a:pt x="13410" y="839550"/>
                  <a:pt x="46585" y="889313"/>
                  <a:pt x="51769" y="1039639"/>
                </a:cubicBezTo>
                <a:cubicBezTo>
                  <a:pt x="56953" y="1189965"/>
                  <a:pt x="108790" y="1502023"/>
                  <a:pt x="120194" y="1568374"/>
                </a:cubicBezTo>
                <a:cubicBezTo>
                  <a:pt x="131598" y="1634725"/>
                  <a:pt x="139892" y="1545566"/>
                  <a:pt x="120194" y="1437745"/>
                </a:cubicBezTo>
                <a:cubicBezTo>
                  <a:pt x="100496" y="1329925"/>
                  <a:pt x="-16655" y="1104953"/>
                  <a:pt x="2006" y="921451"/>
                </a:cubicBezTo>
                <a:cubicBezTo>
                  <a:pt x="20667" y="737949"/>
                  <a:pt x="226977" y="403084"/>
                  <a:pt x="232161" y="336733"/>
                </a:cubicBezTo>
                <a:cubicBezTo>
                  <a:pt x="237345" y="270382"/>
                  <a:pt x="-8361" y="573108"/>
                  <a:pt x="33108" y="523345"/>
                </a:cubicBezTo>
                <a:cubicBezTo>
                  <a:pt x="74577" y="473582"/>
                  <a:pt x="496528" y="-23014"/>
                  <a:pt x="505859" y="8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51FFCA40-70DB-2971-9F2F-C03FF45A0232}"/>
              </a:ext>
            </a:extLst>
          </p:cNvPr>
          <p:cNvSpPr/>
          <p:nvPr/>
        </p:nvSpPr>
        <p:spPr>
          <a:xfrm>
            <a:off x="1934174" y="4560903"/>
            <a:ext cx="393952" cy="1658935"/>
          </a:xfrm>
          <a:custGeom>
            <a:avLst/>
            <a:gdLst>
              <a:gd name="connsiteX0" fmla="*/ 392259 w 393952"/>
              <a:gd name="connsiteY0" fmla="*/ 4877 h 1658935"/>
              <a:gd name="connsiteX1" fmla="*/ 43916 w 393952"/>
              <a:gd name="connsiteY1" fmla="*/ 689121 h 1658935"/>
              <a:gd name="connsiteX2" fmla="*/ 31475 w 393952"/>
              <a:gd name="connsiteY2" fmla="*/ 1186754 h 1658935"/>
              <a:gd name="connsiteX3" fmla="*/ 186985 w 393952"/>
              <a:gd name="connsiteY3" fmla="*/ 1647064 h 1658935"/>
              <a:gd name="connsiteX4" fmla="*/ 124781 w 393952"/>
              <a:gd name="connsiteY4" fmla="*/ 1472893 h 1658935"/>
              <a:gd name="connsiteX5" fmla="*/ 373 w 393952"/>
              <a:gd name="connsiteY5" fmla="*/ 937938 h 1658935"/>
              <a:gd name="connsiteX6" fmla="*/ 168324 w 393952"/>
              <a:gd name="connsiteY6" fmla="*/ 409203 h 1658935"/>
              <a:gd name="connsiteX7" fmla="*/ 392259 w 393952"/>
              <a:gd name="connsiteY7" fmla="*/ 4877 h 165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952" h="1658935">
                <a:moveTo>
                  <a:pt x="392259" y="4877"/>
                </a:moveTo>
                <a:cubicBezTo>
                  <a:pt x="371524" y="51530"/>
                  <a:pt x="104047" y="492142"/>
                  <a:pt x="43916" y="689121"/>
                </a:cubicBezTo>
                <a:cubicBezTo>
                  <a:pt x="-16215" y="886100"/>
                  <a:pt x="7630" y="1027097"/>
                  <a:pt x="31475" y="1186754"/>
                </a:cubicBezTo>
                <a:cubicBezTo>
                  <a:pt x="55320" y="1346411"/>
                  <a:pt x="171434" y="1599374"/>
                  <a:pt x="186985" y="1647064"/>
                </a:cubicBezTo>
                <a:cubicBezTo>
                  <a:pt x="202536" y="1694754"/>
                  <a:pt x="155883" y="1591081"/>
                  <a:pt x="124781" y="1472893"/>
                </a:cubicBezTo>
                <a:cubicBezTo>
                  <a:pt x="93679" y="1354705"/>
                  <a:pt x="-6884" y="1115220"/>
                  <a:pt x="373" y="937938"/>
                </a:cubicBezTo>
                <a:cubicBezTo>
                  <a:pt x="7630" y="760656"/>
                  <a:pt x="98863" y="560566"/>
                  <a:pt x="168324" y="409203"/>
                </a:cubicBezTo>
                <a:cubicBezTo>
                  <a:pt x="237785" y="257840"/>
                  <a:pt x="412994" y="-41776"/>
                  <a:pt x="392259" y="48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43E13C25-61DB-7555-547A-AAFC742018C8}"/>
              </a:ext>
            </a:extLst>
          </p:cNvPr>
          <p:cNvSpPr/>
          <p:nvPr/>
        </p:nvSpPr>
        <p:spPr>
          <a:xfrm>
            <a:off x="1957401" y="4050519"/>
            <a:ext cx="656232" cy="2800416"/>
          </a:xfrm>
          <a:custGeom>
            <a:avLst/>
            <a:gdLst>
              <a:gd name="connsiteX0" fmla="*/ 655170 w 656232"/>
              <a:gd name="connsiteY0" fmla="*/ 5187 h 2800416"/>
              <a:gd name="connsiteX1" fmla="*/ 145097 w 656232"/>
              <a:gd name="connsiteY1" fmla="*/ 1137301 h 2800416"/>
              <a:gd name="connsiteX2" fmla="*/ 82893 w 656232"/>
              <a:gd name="connsiteY2" fmla="*/ 1591391 h 2800416"/>
              <a:gd name="connsiteX3" fmla="*/ 8248 w 656232"/>
              <a:gd name="connsiteY3" fmla="*/ 2711065 h 2800416"/>
              <a:gd name="connsiteX4" fmla="*/ 14468 w 656232"/>
              <a:gd name="connsiteY4" fmla="*/ 2530673 h 2800416"/>
              <a:gd name="connsiteX5" fmla="*/ 120215 w 656232"/>
              <a:gd name="connsiteY5" fmla="*/ 944469 h 2800416"/>
              <a:gd name="connsiteX6" fmla="*/ 126436 w 656232"/>
              <a:gd name="connsiteY6" fmla="*/ 1180844 h 2800416"/>
              <a:gd name="connsiteX7" fmla="*/ 362811 w 656232"/>
              <a:gd name="connsiteY7" fmla="*/ 540142 h 2800416"/>
              <a:gd name="connsiteX8" fmla="*/ 281946 w 656232"/>
              <a:gd name="connsiteY8" fmla="*/ 708093 h 2800416"/>
              <a:gd name="connsiteX9" fmla="*/ 655170 w 656232"/>
              <a:gd name="connsiteY9" fmla="*/ 5187 h 28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32" h="2800416">
                <a:moveTo>
                  <a:pt x="655170" y="5187"/>
                </a:moveTo>
                <a:cubicBezTo>
                  <a:pt x="632362" y="76722"/>
                  <a:pt x="240476" y="872934"/>
                  <a:pt x="145097" y="1137301"/>
                </a:cubicBezTo>
                <a:cubicBezTo>
                  <a:pt x="49717" y="1401668"/>
                  <a:pt x="105701" y="1329097"/>
                  <a:pt x="82893" y="1591391"/>
                </a:cubicBezTo>
                <a:cubicBezTo>
                  <a:pt x="60085" y="1853685"/>
                  <a:pt x="19652" y="2554518"/>
                  <a:pt x="8248" y="2711065"/>
                </a:cubicBezTo>
                <a:cubicBezTo>
                  <a:pt x="-3156" y="2867612"/>
                  <a:pt x="-4193" y="2825106"/>
                  <a:pt x="14468" y="2530673"/>
                </a:cubicBezTo>
                <a:cubicBezTo>
                  <a:pt x="33129" y="2236240"/>
                  <a:pt x="101554" y="1169441"/>
                  <a:pt x="120215" y="944469"/>
                </a:cubicBezTo>
                <a:cubicBezTo>
                  <a:pt x="138876" y="719497"/>
                  <a:pt x="86003" y="1248232"/>
                  <a:pt x="126436" y="1180844"/>
                </a:cubicBezTo>
                <a:cubicBezTo>
                  <a:pt x="166869" y="1113456"/>
                  <a:pt x="336893" y="618934"/>
                  <a:pt x="362811" y="540142"/>
                </a:cubicBezTo>
                <a:cubicBezTo>
                  <a:pt x="388729" y="461350"/>
                  <a:pt x="237366" y="792068"/>
                  <a:pt x="281946" y="708093"/>
                </a:cubicBezTo>
                <a:cubicBezTo>
                  <a:pt x="326526" y="624118"/>
                  <a:pt x="677978" y="-66348"/>
                  <a:pt x="655170" y="5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D87BB32-0C45-3537-6061-17B3251AA62F}"/>
              </a:ext>
            </a:extLst>
          </p:cNvPr>
          <p:cNvSpPr/>
          <p:nvPr/>
        </p:nvSpPr>
        <p:spPr>
          <a:xfrm>
            <a:off x="2212740" y="4590933"/>
            <a:ext cx="347634" cy="2320825"/>
          </a:xfrm>
          <a:custGeom>
            <a:avLst/>
            <a:gdLst>
              <a:gd name="connsiteX0" fmla="*/ 343848 w 347634"/>
              <a:gd name="connsiteY0" fmla="*/ 30830 h 2320825"/>
              <a:gd name="connsiteX1" fmla="*/ 20387 w 347634"/>
              <a:gd name="connsiteY1" fmla="*/ 1386879 h 2320825"/>
              <a:gd name="connsiteX2" fmla="*/ 32827 w 347634"/>
              <a:gd name="connsiteY2" fmla="*/ 2282618 h 2320825"/>
              <a:gd name="connsiteX3" fmla="*/ 26607 w 347634"/>
              <a:gd name="connsiteY3" fmla="*/ 2021361 h 2320825"/>
              <a:gd name="connsiteX4" fmla="*/ 26607 w 347634"/>
              <a:gd name="connsiteY4" fmla="*/ 814602 h 2320825"/>
              <a:gd name="connsiteX5" fmla="*/ 57709 w 347634"/>
              <a:gd name="connsiteY5" fmla="*/ 1026096 h 2320825"/>
              <a:gd name="connsiteX6" fmla="*/ 188338 w 347634"/>
              <a:gd name="connsiteY6" fmla="*/ 484920 h 2320825"/>
              <a:gd name="connsiteX7" fmla="*/ 343848 w 347634"/>
              <a:gd name="connsiteY7" fmla="*/ 30830 h 23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634" h="2320825">
                <a:moveTo>
                  <a:pt x="343848" y="30830"/>
                </a:moveTo>
                <a:cubicBezTo>
                  <a:pt x="315856" y="181156"/>
                  <a:pt x="72224" y="1011581"/>
                  <a:pt x="20387" y="1386879"/>
                </a:cubicBezTo>
                <a:cubicBezTo>
                  <a:pt x="-31450" y="1762177"/>
                  <a:pt x="31790" y="2176871"/>
                  <a:pt x="32827" y="2282618"/>
                </a:cubicBezTo>
                <a:cubicBezTo>
                  <a:pt x="33864" y="2388365"/>
                  <a:pt x="27644" y="2266030"/>
                  <a:pt x="26607" y="2021361"/>
                </a:cubicBezTo>
                <a:cubicBezTo>
                  <a:pt x="25570" y="1776692"/>
                  <a:pt x="21423" y="980479"/>
                  <a:pt x="26607" y="814602"/>
                </a:cubicBezTo>
                <a:cubicBezTo>
                  <a:pt x="31791" y="648725"/>
                  <a:pt x="30754" y="1081043"/>
                  <a:pt x="57709" y="1026096"/>
                </a:cubicBezTo>
                <a:cubicBezTo>
                  <a:pt x="84664" y="971149"/>
                  <a:pt x="139612" y="649761"/>
                  <a:pt x="188338" y="484920"/>
                </a:cubicBezTo>
                <a:cubicBezTo>
                  <a:pt x="237064" y="320079"/>
                  <a:pt x="371840" y="-119496"/>
                  <a:pt x="343848" y="308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768A614-E913-395A-A6A6-E065A80CE639}"/>
              </a:ext>
            </a:extLst>
          </p:cNvPr>
          <p:cNvSpPr/>
          <p:nvPr/>
        </p:nvSpPr>
        <p:spPr>
          <a:xfrm>
            <a:off x="2349540" y="5149799"/>
            <a:ext cx="384718" cy="2151656"/>
          </a:xfrm>
          <a:custGeom>
            <a:avLst/>
            <a:gdLst>
              <a:gd name="connsiteX0" fmla="*/ 151064 w 384718"/>
              <a:gd name="connsiteY0" fmla="*/ 50462 h 2151656"/>
              <a:gd name="connsiteX1" fmla="*/ 157284 w 384718"/>
              <a:gd name="connsiteY1" fmla="*/ 125107 h 2151656"/>
              <a:gd name="connsiteX2" fmla="*/ 95080 w 384718"/>
              <a:gd name="connsiteY2" fmla="*/ 759589 h 2151656"/>
              <a:gd name="connsiteX3" fmla="*/ 70199 w 384718"/>
              <a:gd name="connsiteY3" fmla="*/ 1195017 h 2151656"/>
              <a:gd name="connsiteX4" fmla="*/ 362558 w 384718"/>
              <a:gd name="connsiteY4" fmla="*/ 2090756 h 2151656"/>
              <a:gd name="connsiteX5" fmla="*/ 343897 w 384718"/>
              <a:gd name="connsiteY5" fmla="*/ 2016111 h 2151656"/>
              <a:gd name="connsiteX6" fmla="*/ 182166 w 384718"/>
              <a:gd name="connsiteY6" fmla="*/ 1568242 h 2151656"/>
              <a:gd name="connsiteX7" fmla="*/ 14215 w 384718"/>
              <a:gd name="connsiteY7" fmla="*/ 921319 h 2151656"/>
              <a:gd name="connsiteX8" fmla="*/ 14215 w 384718"/>
              <a:gd name="connsiteY8" fmla="*/ 1033287 h 2151656"/>
              <a:gd name="connsiteX9" fmla="*/ 57758 w 384718"/>
              <a:gd name="connsiteY9" fmla="*/ 572977 h 2151656"/>
              <a:gd name="connsiteX10" fmla="*/ 45317 w 384718"/>
              <a:gd name="connsiteY10" fmla="*/ 709825 h 2151656"/>
              <a:gd name="connsiteX11" fmla="*/ 151064 w 384718"/>
              <a:gd name="connsiteY11" fmla="*/ 50462 h 215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18" h="2151656">
                <a:moveTo>
                  <a:pt x="151064" y="50462"/>
                </a:moveTo>
                <a:cubicBezTo>
                  <a:pt x="169725" y="-46991"/>
                  <a:pt x="166615" y="6919"/>
                  <a:pt x="157284" y="125107"/>
                </a:cubicBezTo>
                <a:cubicBezTo>
                  <a:pt x="147953" y="243295"/>
                  <a:pt x="109594" y="581271"/>
                  <a:pt x="95080" y="759589"/>
                </a:cubicBezTo>
                <a:cubicBezTo>
                  <a:pt x="80566" y="937907"/>
                  <a:pt x="25619" y="973156"/>
                  <a:pt x="70199" y="1195017"/>
                </a:cubicBezTo>
                <a:cubicBezTo>
                  <a:pt x="114779" y="1416878"/>
                  <a:pt x="316942" y="1953907"/>
                  <a:pt x="362558" y="2090756"/>
                </a:cubicBezTo>
                <a:cubicBezTo>
                  <a:pt x="408174" y="2227605"/>
                  <a:pt x="373962" y="2103197"/>
                  <a:pt x="343897" y="2016111"/>
                </a:cubicBezTo>
                <a:cubicBezTo>
                  <a:pt x="313832" y="1929025"/>
                  <a:pt x="237113" y="1750707"/>
                  <a:pt x="182166" y="1568242"/>
                </a:cubicBezTo>
                <a:cubicBezTo>
                  <a:pt x="127219" y="1385777"/>
                  <a:pt x="42207" y="1010478"/>
                  <a:pt x="14215" y="921319"/>
                </a:cubicBezTo>
                <a:cubicBezTo>
                  <a:pt x="-13777" y="832160"/>
                  <a:pt x="6958" y="1091344"/>
                  <a:pt x="14215" y="1033287"/>
                </a:cubicBezTo>
                <a:cubicBezTo>
                  <a:pt x="21472" y="975230"/>
                  <a:pt x="52574" y="626887"/>
                  <a:pt x="57758" y="572977"/>
                </a:cubicBezTo>
                <a:cubicBezTo>
                  <a:pt x="62942" y="519067"/>
                  <a:pt x="23545" y="797948"/>
                  <a:pt x="45317" y="709825"/>
                </a:cubicBezTo>
                <a:cubicBezTo>
                  <a:pt x="67088" y="621703"/>
                  <a:pt x="132403" y="147915"/>
                  <a:pt x="151064" y="50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24BF2-EA06-91A0-FC08-1B625AFBC721}"/>
              </a:ext>
            </a:extLst>
          </p:cNvPr>
          <p:cNvSpPr/>
          <p:nvPr/>
        </p:nvSpPr>
        <p:spPr>
          <a:xfrm>
            <a:off x="2546018" y="5162930"/>
            <a:ext cx="72929" cy="564626"/>
          </a:xfrm>
          <a:custGeom>
            <a:avLst/>
            <a:gdLst>
              <a:gd name="connsiteX0" fmla="*/ 72774 w 72929"/>
              <a:gd name="connsiteY0" fmla="*/ 9 h 564626"/>
              <a:gd name="connsiteX1" fmla="*/ 23011 w 72929"/>
              <a:gd name="connsiteY1" fmla="*/ 161739 h 564626"/>
              <a:gd name="connsiteX2" fmla="*/ 23011 w 72929"/>
              <a:gd name="connsiteY2" fmla="*/ 236384 h 564626"/>
              <a:gd name="connsiteX3" fmla="*/ 29231 w 72929"/>
              <a:gd name="connsiteY3" fmla="*/ 553625 h 564626"/>
              <a:gd name="connsiteX4" fmla="*/ 16790 w 72929"/>
              <a:gd name="connsiteY4" fmla="*/ 460319 h 564626"/>
              <a:gd name="connsiteX5" fmla="*/ 4349 w 72929"/>
              <a:gd name="connsiteY5" fmla="*/ 155519 h 564626"/>
              <a:gd name="connsiteX6" fmla="*/ 72774 w 72929"/>
              <a:gd name="connsiteY6" fmla="*/ 9 h 5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29" h="564626">
                <a:moveTo>
                  <a:pt x="72774" y="9"/>
                </a:moveTo>
                <a:cubicBezTo>
                  <a:pt x="75884" y="1046"/>
                  <a:pt x="31305" y="122343"/>
                  <a:pt x="23011" y="161739"/>
                </a:cubicBezTo>
                <a:cubicBezTo>
                  <a:pt x="14717" y="201135"/>
                  <a:pt x="21974" y="171070"/>
                  <a:pt x="23011" y="236384"/>
                </a:cubicBezTo>
                <a:cubicBezTo>
                  <a:pt x="24048" y="301698"/>
                  <a:pt x="30268" y="516303"/>
                  <a:pt x="29231" y="553625"/>
                </a:cubicBezTo>
                <a:cubicBezTo>
                  <a:pt x="28194" y="590947"/>
                  <a:pt x="20937" y="526670"/>
                  <a:pt x="16790" y="460319"/>
                </a:cubicBezTo>
                <a:cubicBezTo>
                  <a:pt x="12643" y="393968"/>
                  <a:pt x="-9129" y="227054"/>
                  <a:pt x="4349" y="155519"/>
                </a:cubicBezTo>
                <a:cubicBezTo>
                  <a:pt x="17827" y="83984"/>
                  <a:pt x="69664" y="-1028"/>
                  <a:pt x="72774" y="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0EFCC8A-0EB2-E31B-DF01-05D08D1939EB}"/>
              </a:ext>
            </a:extLst>
          </p:cNvPr>
          <p:cNvSpPr/>
          <p:nvPr/>
        </p:nvSpPr>
        <p:spPr>
          <a:xfrm>
            <a:off x="2487184" y="6641548"/>
            <a:ext cx="195149" cy="794841"/>
          </a:xfrm>
          <a:custGeom>
            <a:avLst/>
            <a:gdLst>
              <a:gd name="connsiteX0" fmla="*/ 193812 w 195149"/>
              <a:gd name="connsiteY0" fmla="*/ 1848 h 794841"/>
              <a:gd name="connsiteX1" fmla="*/ 100506 w 195149"/>
              <a:gd name="connsiteY1" fmla="*/ 232003 h 794841"/>
              <a:gd name="connsiteX2" fmla="*/ 25861 w 195149"/>
              <a:gd name="connsiteY2" fmla="*/ 455938 h 794841"/>
              <a:gd name="connsiteX3" fmla="*/ 7200 w 195149"/>
              <a:gd name="connsiteY3" fmla="*/ 785619 h 794841"/>
              <a:gd name="connsiteX4" fmla="*/ 979 w 195149"/>
              <a:gd name="connsiteY4" fmla="*/ 673652 h 794841"/>
              <a:gd name="connsiteX5" fmla="*/ 25861 w 195149"/>
              <a:gd name="connsiteY5" fmla="*/ 362632 h 794841"/>
              <a:gd name="connsiteX6" fmla="*/ 193812 w 195149"/>
              <a:gd name="connsiteY6" fmla="*/ 1848 h 7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149" h="794841">
                <a:moveTo>
                  <a:pt x="193812" y="1848"/>
                </a:moveTo>
                <a:cubicBezTo>
                  <a:pt x="206253" y="-19924"/>
                  <a:pt x="128498" y="156321"/>
                  <a:pt x="100506" y="232003"/>
                </a:cubicBezTo>
                <a:cubicBezTo>
                  <a:pt x="72514" y="307685"/>
                  <a:pt x="41412" y="363669"/>
                  <a:pt x="25861" y="455938"/>
                </a:cubicBezTo>
                <a:cubicBezTo>
                  <a:pt x="10310" y="548207"/>
                  <a:pt x="11347" y="749333"/>
                  <a:pt x="7200" y="785619"/>
                </a:cubicBezTo>
                <a:cubicBezTo>
                  <a:pt x="3053" y="821905"/>
                  <a:pt x="-2131" y="744150"/>
                  <a:pt x="979" y="673652"/>
                </a:cubicBezTo>
                <a:cubicBezTo>
                  <a:pt x="4089" y="603154"/>
                  <a:pt x="-12498" y="471489"/>
                  <a:pt x="25861" y="362632"/>
                </a:cubicBezTo>
                <a:cubicBezTo>
                  <a:pt x="64220" y="253775"/>
                  <a:pt x="181371" y="23620"/>
                  <a:pt x="193812" y="1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D26779E-EC6C-11DD-1A2B-C50423D37BB3}"/>
              </a:ext>
            </a:extLst>
          </p:cNvPr>
          <p:cNvSpPr/>
          <p:nvPr/>
        </p:nvSpPr>
        <p:spPr>
          <a:xfrm>
            <a:off x="2293239" y="6885597"/>
            <a:ext cx="542120" cy="778773"/>
          </a:xfrm>
          <a:custGeom>
            <a:avLst/>
            <a:gdLst>
              <a:gd name="connsiteX0" fmla="*/ 468622 w 542120"/>
              <a:gd name="connsiteY0" fmla="*/ 395 h 778773"/>
              <a:gd name="connsiteX1" fmla="*/ 512165 w 542120"/>
              <a:gd name="connsiteY1" fmla="*/ 386060 h 778773"/>
              <a:gd name="connsiteX2" fmla="*/ 512165 w 542120"/>
              <a:gd name="connsiteY2" fmla="*/ 535350 h 778773"/>
              <a:gd name="connsiteX3" fmla="*/ 437520 w 542120"/>
              <a:gd name="connsiteY3" fmla="*/ 647317 h 778773"/>
              <a:gd name="connsiteX4" fmla="*/ 2092 w 542120"/>
              <a:gd name="connsiteY4" fmla="*/ 777946 h 778773"/>
              <a:gd name="connsiteX5" fmla="*/ 282010 w 542120"/>
              <a:gd name="connsiteY5" fmla="*/ 697081 h 778773"/>
              <a:gd name="connsiteX6" fmla="*/ 505945 w 542120"/>
              <a:gd name="connsiteY6" fmla="*/ 578893 h 778773"/>
              <a:gd name="connsiteX7" fmla="*/ 537047 w 542120"/>
              <a:gd name="connsiteY7" fmla="*/ 317636 h 778773"/>
              <a:gd name="connsiteX8" fmla="*/ 468622 w 542120"/>
              <a:gd name="connsiteY8" fmla="*/ 395 h 77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120" h="778773">
                <a:moveTo>
                  <a:pt x="468622" y="395"/>
                </a:moveTo>
                <a:cubicBezTo>
                  <a:pt x="464475" y="11799"/>
                  <a:pt x="504908" y="296901"/>
                  <a:pt x="512165" y="386060"/>
                </a:cubicBezTo>
                <a:cubicBezTo>
                  <a:pt x="519422" y="475219"/>
                  <a:pt x="524606" y="491807"/>
                  <a:pt x="512165" y="535350"/>
                </a:cubicBezTo>
                <a:cubicBezTo>
                  <a:pt x="499724" y="578893"/>
                  <a:pt x="522532" y="606884"/>
                  <a:pt x="437520" y="647317"/>
                </a:cubicBezTo>
                <a:cubicBezTo>
                  <a:pt x="352508" y="687750"/>
                  <a:pt x="28010" y="769652"/>
                  <a:pt x="2092" y="777946"/>
                </a:cubicBezTo>
                <a:cubicBezTo>
                  <a:pt x="-23826" y="786240"/>
                  <a:pt x="198035" y="730256"/>
                  <a:pt x="282010" y="697081"/>
                </a:cubicBezTo>
                <a:cubicBezTo>
                  <a:pt x="365985" y="663906"/>
                  <a:pt x="463439" y="642134"/>
                  <a:pt x="505945" y="578893"/>
                </a:cubicBezTo>
                <a:cubicBezTo>
                  <a:pt x="548451" y="515652"/>
                  <a:pt x="545341" y="407832"/>
                  <a:pt x="537047" y="317636"/>
                </a:cubicBezTo>
                <a:cubicBezTo>
                  <a:pt x="528753" y="227440"/>
                  <a:pt x="472769" y="-11009"/>
                  <a:pt x="468622" y="3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79323BF-1241-68AF-4FC8-6A1360DEFA37}"/>
              </a:ext>
            </a:extLst>
          </p:cNvPr>
          <p:cNvSpPr/>
          <p:nvPr/>
        </p:nvSpPr>
        <p:spPr>
          <a:xfrm>
            <a:off x="3203211" y="7052184"/>
            <a:ext cx="373862" cy="1063135"/>
          </a:xfrm>
          <a:custGeom>
            <a:avLst/>
            <a:gdLst>
              <a:gd name="connsiteX0" fmla="*/ 299 w 373862"/>
              <a:gd name="connsiteY0" fmla="*/ 1759 h 1063135"/>
              <a:gd name="connsiteX1" fmla="*/ 311320 w 373862"/>
              <a:gd name="connsiteY1" fmla="*/ 617579 h 1063135"/>
              <a:gd name="connsiteX2" fmla="*/ 286438 w 373862"/>
              <a:gd name="connsiteY2" fmla="*/ 1053008 h 1063135"/>
              <a:gd name="connsiteX3" fmla="*/ 311320 w 373862"/>
              <a:gd name="connsiteY3" fmla="*/ 903718 h 1063135"/>
              <a:gd name="connsiteX4" fmla="*/ 373524 w 373862"/>
              <a:gd name="connsiteY4" fmla="*/ 667343 h 1063135"/>
              <a:gd name="connsiteX5" fmla="*/ 336201 w 373862"/>
              <a:gd name="connsiteY5" fmla="*/ 188371 h 1063135"/>
              <a:gd name="connsiteX6" fmla="*/ 336201 w 373862"/>
              <a:gd name="connsiteY6" fmla="*/ 636240 h 1063135"/>
              <a:gd name="connsiteX7" fmla="*/ 255336 w 373862"/>
              <a:gd name="connsiteY7" fmla="*/ 437187 h 1063135"/>
              <a:gd name="connsiteX8" fmla="*/ 299 w 373862"/>
              <a:gd name="connsiteY8" fmla="*/ 1759 h 106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862" h="1063135">
                <a:moveTo>
                  <a:pt x="299" y="1759"/>
                </a:moveTo>
                <a:cubicBezTo>
                  <a:pt x="9630" y="31824"/>
                  <a:pt x="263630" y="442371"/>
                  <a:pt x="311320" y="617579"/>
                </a:cubicBezTo>
                <a:cubicBezTo>
                  <a:pt x="359010" y="792787"/>
                  <a:pt x="286438" y="1005318"/>
                  <a:pt x="286438" y="1053008"/>
                </a:cubicBezTo>
                <a:cubicBezTo>
                  <a:pt x="286438" y="1100698"/>
                  <a:pt x="296806" y="967996"/>
                  <a:pt x="311320" y="903718"/>
                </a:cubicBezTo>
                <a:cubicBezTo>
                  <a:pt x="325834" y="839441"/>
                  <a:pt x="369377" y="786567"/>
                  <a:pt x="373524" y="667343"/>
                </a:cubicBezTo>
                <a:cubicBezTo>
                  <a:pt x="377671" y="548119"/>
                  <a:pt x="342422" y="193555"/>
                  <a:pt x="336201" y="188371"/>
                </a:cubicBezTo>
                <a:cubicBezTo>
                  <a:pt x="329981" y="183187"/>
                  <a:pt x="349679" y="594771"/>
                  <a:pt x="336201" y="636240"/>
                </a:cubicBezTo>
                <a:cubicBezTo>
                  <a:pt x="322724" y="677709"/>
                  <a:pt x="308209" y="538787"/>
                  <a:pt x="255336" y="437187"/>
                </a:cubicBezTo>
                <a:cubicBezTo>
                  <a:pt x="202463" y="335587"/>
                  <a:pt x="-9032" y="-28306"/>
                  <a:pt x="299" y="17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EAA0DA8-9411-9F06-7880-61BCC4CB49C8}"/>
              </a:ext>
            </a:extLst>
          </p:cNvPr>
          <p:cNvSpPr/>
          <p:nvPr/>
        </p:nvSpPr>
        <p:spPr>
          <a:xfrm>
            <a:off x="2898582" y="7032036"/>
            <a:ext cx="326408" cy="1006818"/>
          </a:xfrm>
          <a:custGeom>
            <a:avLst/>
            <a:gdLst>
              <a:gd name="connsiteX0" fmla="*/ 128 w 326408"/>
              <a:gd name="connsiteY0" fmla="*/ 3246 h 1006818"/>
              <a:gd name="connsiteX1" fmla="*/ 304928 w 326408"/>
              <a:gd name="connsiteY1" fmla="*/ 550642 h 1006818"/>
              <a:gd name="connsiteX2" fmla="*/ 242724 w 326408"/>
              <a:gd name="connsiteY2" fmla="*/ 1004731 h 1006818"/>
              <a:gd name="connsiteX3" fmla="*/ 311149 w 326408"/>
              <a:gd name="connsiteY3" fmla="*/ 712372 h 1006818"/>
              <a:gd name="connsiteX4" fmla="*/ 317369 w 326408"/>
              <a:gd name="connsiteY4" fmla="*/ 538201 h 1006818"/>
              <a:gd name="connsiteX5" fmla="*/ 323589 w 326408"/>
              <a:gd name="connsiteY5" fmla="*/ 413793 h 1006818"/>
              <a:gd name="connsiteX6" fmla="*/ 267606 w 326408"/>
              <a:gd name="connsiteY6" fmla="*/ 326707 h 1006818"/>
              <a:gd name="connsiteX7" fmla="*/ 128 w 326408"/>
              <a:gd name="connsiteY7" fmla="*/ 3246 h 100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08" h="1006818">
                <a:moveTo>
                  <a:pt x="128" y="3246"/>
                </a:moveTo>
                <a:cubicBezTo>
                  <a:pt x="6348" y="40568"/>
                  <a:pt x="264495" y="383728"/>
                  <a:pt x="304928" y="550642"/>
                </a:cubicBezTo>
                <a:cubicBezTo>
                  <a:pt x="345361" y="717556"/>
                  <a:pt x="241687" y="977776"/>
                  <a:pt x="242724" y="1004731"/>
                </a:cubicBezTo>
                <a:cubicBezTo>
                  <a:pt x="243761" y="1031686"/>
                  <a:pt x="298708" y="790127"/>
                  <a:pt x="311149" y="712372"/>
                </a:cubicBezTo>
                <a:cubicBezTo>
                  <a:pt x="323590" y="634617"/>
                  <a:pt x="315296" y="587964"/>
                  <a:pt x="317369" y="538201"/>
                </a:cubicBezTo>
                <a:cubicBezTo>
                  <a:pt x="319442" y="488438"/>
                  <a:pt x="331883" y="449042"/>
                  <a:pt x="323589" y="413793"/>
                </a:cubicBezTo>
                <a:cubicBezTo>
                  <a:pt x="315295" y="378544"/>
                  <a:pt x="319443" y="392021"/>
                  <a:pt x="267606" y="326707"/>
                </a:cubicBezTo>
                <a:cubicBezTo>
                  <a:pt x="215769" y="261393"/>
                  <a:pt x="-6092" y="-34076"/>
                  <a:pt x="128" y="3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0414BDD-BFF6-EEF0-2984-86DA4AF58365}"/>
              </a:ext>
            </a:extLst>
          </p:cNvPr>
          <p:cNvSpPr/>
          <p:nvPr/>
        </p:nvSpPr>
        <p:spPr>
          <a:xfrm>
            <a:off x="3117850" y="6543541"/>
            <a:ext cx="892752" cy="146184"/>
          </a:xfrm>
          <a:custGeom>
            <a:avLst/>
            <a:gdLst>
              <a:gd name="connsiteX0" fmla="*/ 0 w 892752"/>
              <a:gd name="connsiteY0" fmla="*/ 146184 h 146184"/>
              <a:gd name="connsiteX1" fmla="*/ 295275 w 892752"/>
              <a:gd name="connsiteY1" fmla="*/ 47759 h 146184"/>
              <a:gd name="connsiteX2" fmla="*/ 577850 w 892752"/>
              <a:gd name="connsiteY2" fmla="*/ 57284 h 146184"/>
              <a:gd name="connsiteX3" fmla="*/ 555625 w 892752"/>
              <a:gd name="connsiteY3" fmla="*/ 9659 h 146184"/>
              <a:gd name="connsiteX4" fmla="*/ 889000 w 892752"/>
              <a:gd name="connsiteY4" fmla="*/ 25534 h 146184"/>
              <a:gd name="connsiteX5" fmla="*/ 723900 w 892752"/>
              <a:gd name="connsiteY5" fmla="*/ 19184 h 146184"/>
              <a:gd name="connsiteX6" fmla="*/ 549275 w 892752"/>
              <a:gd name="connsiteY6" fmla="*/ 19184 h 146184"/>
              <a:gd name="connsiteX7" fmla="*/ 346075 w 892752"/>
              <a:gd name="connsiteY7" fmla="*/ 134 h 146184"/>
              <a:gd name="connsiteX8" fmla="*/ 419100 w 892752"/>
              <a:gd name="connsiteY8" fmla="*/ 12834 h 146184"/>
              <a:gd name="connsiteX9" fmla="*/ 292100 w 892752"/>
              <a:gd name="connsiteY9" fmla="*/ 50934 h 146184"/>
              <a:gd name="connsiteX10" fmla="*/ 0 w 892752"/>
              <a:gd name="connsiteY10" fmla="*/ 146184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752" h="146184">
                <a:moveTo>
                  <a:pt x="0" y="146184"/>
                </a:moveTo>
                <a:cubicBezTo>
                  <a:pt x="99483" y="104380"/>
                  <a:pt x="198967" y="62576"/>
                  <a:pt x="295275" y="47759"/>
                </a:cubicBezTo>
                <a:cubicBezTo>
                  <a:pt x="391583" y="32942"/>
                  <a:pt x="534458" y="63634"/>
                  <a:pt x="577850" y="57284"/>
                </a:cubicBezTo>
                <a:cubicBezTo>
                  <a:pt x="621242" y="50934"/>
                  <a:pt x="503767" y="14951"/>
                  <a:pt x="555625" y="9659"/>
                </a:cubicBezTo>
                <a:cubicBezTo>
                  <a:pt x="607483" y="4367"/>
                  <a:pt x="860954" y="23947"/>
                  <a:pt x="889000" y="25534"/>
                </a:cubicBezTo>
                <a:cubicBezTo>
                  <a:pt x="917046" y="27121"/>
                  <a:pt x="780521" y="20242"/>
                  <a:pt x="723900" y="19184"/>
                </a:cubicBezTo>
                <a:cubicBezTo>
                  <a:pt x="667279" y="18126"/>
                  <a:pt x="612246" y="22359"/>
                  <a:pt x="549275" y="19184"/>
                </a:cubicBezTo>
                <a:cubicBezTo>
                  <a:pt x="486304" y="16009"/>
                  <a:pt x="367771" y="1192"/>
                  <a:pt x="346075" y="134"/>
                </a:cubicBezTo>
                <a:cubicBezTo>
                  <a:pt x="324379" y="-924"/>
                  <a:pt x="428096" y="4367"/>
                  <a:pt x="419100" y="12834"/>
                </a:cubicBezTo>
                <a:cubicBezTo>
                  <a:pt x="410104" y="21301"/>
                  <a:pt x="292100" y="50934"/>
                  <a:pt x="292100" y="50934"/>
                </a:cubicBezTo>
                <a:lnTo>
                  <a:pt x="0" y="146184"/>
                </a:ln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924ADBA-3565-3AF1-0937-FAD69F27098E}"/>
              </a:ext>
            </a:extLst>
          </p:cNvPr>
          <p:cNvSpPr/>
          <p:nvPr/>
        </p:nvSpPr>
        <p:spPr>
          <a:xfrm>
            <a:off x="3228788" y="6343647"/>
            <a:ext cx="57342" cy="180981"/>
          </a:xfrm>
          <a:custGeom>
            <a:avLst/>
            <a:gdLst>
              <a:gd name="connsiteX0" fmla="*/ 187 w 57342"/>
              <a:gd name="connsiteY0" fmla="*/ 3 h 180981"/>
              <a:gd name="connsiteX1" fmla="*/ 38287 w 57342"/>
              <a:gd name="connsiteY1" fmla="*/ 95253 h 180981"/>
              <a:gd name="connsiteX2" fmla="*/ 19237 w 57342"/>
              <a:gd name="connsiteY2" fmla="*/ 180978 h 180981"/>
              <a:gd name="connsiteX3" fmla="*/ 57337 w 57342"/>
              <a:gd name="connsiteY3" fmla="*/ 98428 h 180981"/>
              <a:gd name="connsiteX4" fmla="*/ 187 w 57342"/>
              <a:gd name="connsiteY4" fmla="*/ 3 h 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2" h="180981">
                <a:moveTo>
                  <a:pt x="187" y="3"/>
                </a:moveTo>
                <a:cubicBezTo>
                  <a:pt x="-2988" y="-526"/>
                  <a:pt x="35112" y="65090"/>
                  <a:pt x="38287" y="95253"/>
                </a:cubicBezTo>
                <a:cubicBezTo>
                  <a:pt x="41462" y="125416"/>
                  <a:pt x="16062" y="180449"/>
                  <a:pt x="19237" y="180978"/>
                </a:cubicBezTo>
                <a:cubicBezTo>
                  <a:pt x="22412" y="181507"/>
                  <a:pt x="57866" y="123299"/>
                  <a:pt x="57337" y="98428"/>
                </a:cubicBezTo>
                <a:cubicBezTo>
                  <a:pt x="56808" y="73557"/>
                  <a:pt x="3362" y="532"/>
                  <a:pt x="187" y="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CD542D4-1EBA-463A-BAFD-F1768749BB4C}"/>
              </a:ext>
            </a:extLst>
          </p:cNvPr>
          <p:cNvSpPr/>
          <p:nvPr/>
        </p:nvSpPr>
        <p:spPr>
          <a:xfrm>
            <a:off x="4641744" y="1928217"/>
            <a:ext cx="440012" cy="2795240"/>
          </a:xfrm>
          <a:custGeom>
            <a:avLst/>
            <a:gdLst>
              <a:gd name="connsiteX0" fmla="*/ 21191 w 440012"/>
              <a:gd name="connsiteY0" fmla="*/ 102660 h 2795240"/>
              <a:gd name="connsiteX1" fmla="*/ 61606 w 440012"/>
              <a:gd name="connsiteY1" fmla="*/ 158232 h 2795240"/>
              <a:gd name="connsiteX2" fmla="*/ 213164 w 440012"/>
              <a:gd name="connsiteY2" fmla="*/ 1188826 h 2795240"/>
              <a:gd name="connsiteX3" fmla="*/ 46450 w 440012"/>
              <a:gd name="connsiteY3" fmla="*/ 1734435 h 2795240"/>
              <a:gd name="connsiteX4" fmla="*/ 415242 w 440012"/>
              <a:gd name="connsiteY4" fmla="*/ 2734718 h 2795240"/>
              <a:gd name="connsiteX5" fmla="*/ 389982 w 440012"/>
              <a:gd name="connsiteY5" fmla="*/ 2648835 h 2795240"/>
              <a:gd name="connsiteX6" fmla="*/ 258632 w 440012"/>
              <a:gd name="connsiteY6" fmla="*/ 2360875 h 2795240"/>
              <a:gd name="connsiteX7" fmla="*/ 16139 w 440012"/>
              <a:gd name="connsiteY7" fmla="*/ 1598033 h 2795240"/>
              <a:gd name="connsiteX8" fmla="*/ 36347 w 440012"/>
              <a:gd name="connsiteY8" fmla="*/ 1795058 h 2795240"/>
              <a:gd name="connsiteX9" fmla="*/ 147489 w 440012"/>
              <a:gd name="connsiteY9" fmla="*/ 1330280 h 2795240"/>
              <a:gd name="connsiteX10" fmla="*/ 198008 w 440012"/>
              <a:gd name="connsiteY10" fmla="*/ 1123151 h 2795240"/>
              <a:gd name="connsiteX11" fmla="*/ 21191 w 440012"/>
              <a:gd name="connsiteY11" fmla="*/ 102660 h 279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012" h="2795240">
                <a:moveTo>
                  <a:pt x="21191" y="102660"/>
                </a:moveTo>
                <a:cubicBezTo>
                  <a:pt x="-1543" y="-58160"/>
                  <a:pt x="29611" y="-22796"/>
                  <a:pt x="61606" y="158232"/>
                </a:cubicBezTo>
                <a:cubicBezTo>
                  <a:pt x="93601" y="339260"/>
                  <a:pt x="215690" y="926126"/>
                  <a:pt x="213164" y="1188826"/>
                </a:cubicBezTo>
                <a:cubicBezTo>
                  <a:pt x="210638" y="1451527"/>
                  <a:pt x="12770" y="1476786"/>
                  <a:pt x="46450" y="1734435"/>
                </a:cubicBezTo>
                <a:cubicBezTo>
                  <a:pt x="80130" y="1992084"/>
                  <a:pt x="357987" y="2582318"/>
                  <a:pt x="415242" y="2734718"/>
                </a:cubicBezTo>
                <a:cubicBezTo>
                  <a:pt x="472497" y="2887118"/>
                  <a:pt x="416084" y="2711142"/>
                  <a:pt x="389982" y="2648835"/>
                </a:cubicBezTo>
                <a:cubicBezTo>
                  <a:pt x="363880" y="2586528"/>
                  <a:pt x="320939" y="2536009"/>
                  <a:pt x="258632" y="2360875"/>
                </a:cubicBezTo>
                <a:cubicBezTo>
                  <a:pt x="196325" y="2185741"/>
                  <a:pt x="53186" y="1692336"/>
                  <a:pt x="16139" y="1598033"/>
                </a:cubicBezTo>
                <a:cubicBezTo>
                  <a:pt x="-20908" y="1503730"/>
                  <a:pt x="14455" y="1839684"/>
                  <a:pt x="36347" y="1795058"/>
                </a:cubicBezTo>
                <a:cubicBezTo>
                  <a:pt x="58239" y="1750433"/>
                  <a:pt x="120545" y="1442265"/>
                  <a:pt x="147489" y="1330280"/>
                </a:cubicBezTo>
                <a:cubicBezTo>
                  <a:pt x="174433" y="1218295"/>
                  <a:pt x="221584" y="1335332"/>
                  <a:pt x="198008" y="1123151"/>
                </a:cubicBezTo>
                <a:cubicBezTo>
                  <a:pt x="174432" y="910970"/>
                  <a:pt x="43925" y="263480"/>
                  <a:pt x="21191" y="1026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EF3FEBE-6159-1D53-E369-BCB971D4A666}"/>
              </a:ext>
            </a:extLst>
          </p:cNvPr>
          <p:cNvSpPr/>
          <p:nvPr/>
        </p:nvSpPr>
        <p:spPr>
          <a:xfrm>
            <a:off x="4612650" y="3162067"/>
            <a:ext cx="264970" cy="1581151"/>
          </a:xfrm>
          <a:custGeom>
            <a:avLst/>
            <a:gdLst>
              <a:gd name="connsiteX0" fmla="*/ 9869 w 264970"/>
              <a:gd name="connsiteY0" fmla="*/ 443 h 1581151"/>
              <a:gd name="connsiteX1" fmla="*/ 35129 w 264970"/>
              <a:gd name="connsiteY1" fmla="*/ 657195 h 1581151"/>
              <a:gd name="connsiteX2" fmla="*/ 247310 w 264970"/>
              <a:gd name="connsiteY2" fmla="*/ 1516024 h 1581151"/>
              <a:gd name="connsiteX3" fmla="*/ 227102 w 264970"/>
              <a:gd name="connsiteY3" fmla="*/ 1435193 h 1581151"/>
              <a:gd name="connsiteX4" fmla="*/ 19973 w 264970"/>
              <a:gd name="connsiteY4" fmla="*/ 753182 h 1581151"/>
              <a:gd name="connsiteX5" fmla="*/ 9869 w 264970"/>
              <a:gd name="connsiteY5" fmla="*/ 443 h 158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970" h="1581151">
                <a:moveTo>
                  <a:pt x="9869" y="443"/>
                </a:moveTo>
                <a:cubicBezTo>
                  <a:pt x="12395" y="-15555"/>
                  <a:pt x="-4444" y="404598"/>
                  <a:pt x="35129" y="657195"/>
                </a:cubicBezTo>
                <a:cubicBezTo>
                  <a:pt x="74702" y="909792"/>
                  <a:pt x="215315" y="1386358"/>
                  <a:pt x="247310" y="1516024"/>
                </a:cubicBezTo>
                <a:cubicBezTo>
                  <a:pt x="279305" y="1645690"/>
                  <a:pt x="264991" y="1562333"/>
                  <a:pt x="227102" y="1435193"/>
                </a:cubicBezTo>
                <a:cubicBezTo>
                  <a:pt x="189213" y="1308053"/>
                  <a:pt x="56179" y="988939"/>
                  <a:pt x="19973" y="753182"/>
                </a:cubicBezTo>
                <a:cubicBezTo>
                  <a:pt x="-16233" y="517425"/>
                  <a:pt x="7343" y="16441"/>
                  <a:pt x="9869" y="4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8B3A503-A508-C81F-B8BC-E61DFE1CAE2A}"/>
              </a:ext>
            </a:extLst>
          </p:cNvPr>
          <p:cNvSpPr/>
          <p:nvPr/>
        </p:nvSpPr>
        <p:spPr>
          <a:xfrm>
            <a:off x="4996347" y="4478945"/>
            <a:ext cx="486990" cy="1447173"/>
          </a:xfrm>
          <a:custGeom>
            <a:avLst/>
            <a:gdLst>
              <a:gd name="connsiteX0" fmla="*/ 15 w 486990"/>
              <a:gd name="connsiteY0" fmla="*/ 2120 h 1447173"/>
              <a:gd name="connsiteX1" fmla="*/ 378910 w 486990"/>
              <a:gd name="connsiteY1" fmla="*/ 951884 h 1447173"/>
              <a:gd name="connsiteX2" fmla="*/ 222301 w 486990"/>
              <a:gd name="connsiteY2" fmla="*/ 1436869 h 1447173"/>
              <a:gd name="connsiteX3" fmla="*/ 313235 w 486990"/>
              <a:gd name="connsiteY3" fmla="*/ 1239844 h 1447173"/>
              <a:gd name="connsiteX4" fmla="*/ 485001 w 486990"/>
              <a:gd name="connsiteY4" fmla="*/ 739703 h 1447173"/>
              <a:gd name="connsiteX5" fmla="*/ 404170 w 486990"/>
              <a:gd name="connsiteY5" fmla="*/ 881157 h 1447173"/>
              <a:gd name="connsiteX6" fmla="*/ 363755 w 486990"/>
              <a:gd name="connsiteY6" fmla="*/ 699287 h 1447173"/>
              <a:gd name="connsiteX7" fmla="*/ 15 w 486990"/>
              <a:gd name="connsiteY7" fmla="*/ 2120 h 14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990" h="1447173">
                <a:moveTo>
                  <a:pt x="15" y="2120"/>
                </a:moveTo>
                <a:cubicBezTo>
                  <a:pt x="2541" y="44220"/>
                  <a:pt x="341862" y="712759"/>
                  <a:pt x="378910" y="951884"/>
                </a:cubicBezTo>
                <a:cubicBezTo>
                  <a:pt x="415958" y="1191009"/>
                  <a:pt x="233247" y="1388876"/>
                  <a:pt x="222301" y="1436869"/>
                </a:cubicBezTo>
                <a:cubicBezTo>
                  <a:pt x="211355" y="1484862"/>
                  <a:pt x="269452" y="1356038"/>
                  <a:pt x="313235" y="1239844"/>
                </a:cubicBezTo>
                <a:cubicBezTo>
                  <a:pt x="357018" y="1123650"/>
                  <a:pt x="469845" y="799484"/>
                  <a:pt x="485001" y="739703"/>
                </a:cubicBezTo>
                <a:cubicBezTo>
                  <a:pt x="500157" y="679922"/>
                  <a:pt x="424378" y="887893"/>
                  <a:pt x="404170" y="881157"/>
                </a:cubicBezTo>
                <a:cubicBezTo>
                  <a:pt x="383962" y="874421"/>
                  <a:pt x="426904" y="841583"/>
                  <a:pt x="363755" y="699287"/>
                </a:cubicBezTo>
                <a:cubicBezTo>
                  <a:pt x="300606" y="556991"/>
                  <a:pt x="-2511" y="-39980"/>
                  <a:pt x="15" y="212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A4347B4-F2E2-F69E-4679-5947BB4C610D}"/>
              </a:ext>
            </a:extLst>
          </p:cNvPr>
          <p:cNvSpPr/>
          <p:nvPr/>
        </p:nvSpPr>
        <p:spPr>
          <a:xfrm>
            <a:off x="4990587" y="5257669"/>
            <a:ext cx="722172" cy="1507382"/>
          </a:xfrm>
          <a:custGeom>
            <a:avLst/>
            <a:gdLst>
              <a:gd name="connsiteX0" fmla="*/ 718098 w 722172"/>
              <a:gd name="connsiteY0" fmla="*/ 6446 h 1507382"/>
              <a:gd name="connsiteX1" fmla="*/ 217957 w 722172"/>
              <a:gd name="connsiteY1" fmla="*/ 1158287 h 1507382"/>
              <a:gd name="connsiteX2" fmla="*/ 723 w 722172"/>
              <a:gd name="connsiteY2" fmla="*/ 1506870 h 1507382"/>
              <a:gd name="connsiteX3" fmla="*/ 167437 w 722172"/>
              <a:gd name="connsiteY3" fmla="*/ 1213858 h 1507382"/>
              <a:gd name="connsiteX4" fmla="*/ 657475 w 722172"/>
              <a:gd name="connsiteY4" fmla="*/ 395445 h 1507382"/>
              <a:gd name="connsiteX5" fmla="*/ 465501 w 722172"/>
              <a:gd name="connsiteY5" fmla="*/ 678353 h 1507382"/>
              <a:gd name="connsiteX6" fmla="*/ 718098 w 722172"/>
              <a:gd name="connsiteY6" fmla="*/ 6446 h 150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172" h="1507382">
                <a:moveTo>
                  <a:pt x="718098" y="6446"/>
                </a:moveTo>
                <a:cubicBezTo>
                  <a:pt x="676841" y="86435"/>
                  <a:pt x="337519" y="908216"/>
                  <a:pt x="217957" y="1158287"/>
                </a:cubicBezTo>
                <a:cubicBezTo>
                  <a:pt x="98394" y="1408358"/>
                  <a:pt x="9143" y="1497608"/>
                  <a:pt x="723" y="1506870"/>
                </a:cubicBezTo>
                <a:cubicBezTo>
                  <a:pt x="-7697" y="1516132"/>
                  <a:pt x="57978" y="1399095"/>
                  <a:pt x="167437" y="1213858"/>
                </a:cubicBezTo>
                <a:cubicBezTo>
                  <a:pt x="276896" y="1028621"/>
                  <a:pt x="607798" y="484696"/>
                  <a:pt x="657475" y="395445"/>
                </a:cubicBezTo>
                <a:cubicBezTo>
                  <a:pt x="707152" y="306194"/>
                  <a:pt x="457081" y="740660"/>
                  <a:pt x="465501" y="678353"/>
                </a:cubicBezTo>
                <a:cubicBezTo>
                  <a:pt x="473921" y="616046"/>
                  <a:pt x="759355" y="-73543"/>
                  <a:pt x="718098" y="64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374D3D47-F40F-18C2-908B-B9B8A0037BEE}"/>
              </a:ext>
            </a:extLst>
          </p:cNvPr>
          <p:cNvSpPr/>
          <p:nvPr/>
        </p:nvSpPr>
        <p:spPr>
          <a:xfrm>
            <a:off x="4760785" y="1789694"/>
            <a:ext cx="1043814" cy="1595859"/>
          </a:xfrm>
          <a:custGeom>
            <a:avLst/>
            <a:gdLst>
              <a:gd name="connsiteX0" fmla="*/ 8240 w 1043814"/>
              <a:gd name="connsiteY0" fmla="*/ 322014 h 1595859"/>
              <a:gd name="connsiteX1" fmla="*/ 538693 w 1043814"/>
              <a:gd name="connsiteY1" fmla="*/ 124989 h 1595859"/>
              <a:gd name="connsiteX2" fmla="*/ 1013575 w 1043814"/>
              <a:gd name="connsiteY2" fmla="*/ 923194 h 1595859"/>
              <a:gd name="connsiteX3" fmla="*/ 937796 w 1043814"/>
              <a:gd name="connsiteY3" fmla="*/ 1231362 h 1595859"/>
              <a:gd name="connsiteX4" fmla="*/ 862017 w 1043814"/>
              <a:gd name="connsiteY4" fmla="*/ 1595102 h 1595859"/>
              <a:gd name="connsiteX5" fmla="*/ 932744 w 1043814"/>
              <a:gd name="connsiteY5" fmla="*/ 1317245 h 1595859"/>
              <a:gd name="connsiteX6" fmla="*/ 1033783 w 1043814"/>
              <a:gd name="connsiteY6" fmla="*/ 993921 h 1595859"/>
              <a:gd name="connsiteX7" fmla="*/ 664992 w 1043814"/>
              <a:gd name="connsiteY7" fmla="*/ 69418 h 1595859"/>
              <a:gd name="connsiteX8" fmla="*/ 750875 w 1043814"/>
              <a:gd name="connsiteY8" fmla="*/ 337170 h 1595859"/>
              <a:gd name="connsiteX9" fmla="*/ 543745 w 1043814"/>
              <a:gd name="connsiteY9" fmla="*/ 8794 h 1595859"/>
              <a:gd name="connsiteX10" fmla="*/ 584161 w 1043814"/>
              <a:gd name="connsiteY10" fmla="*/ 94677 h 1595859"/>
              <a:gd name="connsiteX11" fmla="*/ 78967 w 1043814"/>
              <a:gd name="connsiteY11" fmla="*/ 99729 h 1595859"/>
              <a:gd name="connsiteX12" fmla="*/ 205266 w 1043814"/>
              <a:gd name="connsiteY12" fmla="*/ 165404 h 1595859"/>
              <a:gd name="connsiteX13" fmla="*/ 8240 w 1043814"/>
              <a:gd name="connsiteY13" fmla="*/ 322014 h 15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3814" h="1595859">
                <a:moveTo>
                  <a:pt x="8240" y="322014"/>
                </a:moveTo>
                <a:cubicBezTo>
                  <a:pt x="63811" y="315278"/>
                  <a:pt x="371137" y="24792"/>
                  <a:pt x="538693" y="124989"/>
                </a:cubicBezTo>
                <a:cubicBezTo>
                  <a:pt x="706249" y="225186"/>
                  <a:pt x="947058" y="738799"/>
                  <a:pt x="1013575" y="923194"/>
                </a:cubicBezTo>
                <a:cubicBezTo>
                  <a:pt x="1080092" y="1107589"/>
                  <a:pt x="963056" y="1119377"/>
                  <a:pt x="937796" y="1231362"/>
                </a:cubicBezTo>
                <a:cubicBezTo>
                  <a:pt x="912536" y="1343347"/>
                  <a:pt x="862859" y="1580788"/>
                  <a:pt x="862017" y="1595102"/>
                </a:cubicBezTo>
                <a:cubicBezTo>
                  <a:pt x="861175" y="1609416"/>
                  <a:pt x="904116" y="1417442"/>
                  <a:pt x="932744" y="1317245"/>
                </a:cubicBezTo>
                <a:cubicBezTo>
                  <a:pt x="961372" y="1217048"/>
                  <a:pt x="1078408" y="1201892"/>
                  <a:pt x="1033783" y="993921"/>
                </a:cubicBezTo>
                <a:cubicBezTo>
                  <a:pt x="989158" y="785950"/>
                  <a:pt x="712143" y="178876"/>
                  <a:pt x="664992" y="69418"/>
                </a:cubicBezTo>
                <a:cubicBezTo>
                  <a:pt x="617841" y="-40040"/>
                  <a:pt x="771083" y="347274"/>
                  <a:pt x="750875" y="337170"/>
                </a:cubicBezTo>
                <a:cubicBezTo>
                  <a:pt x="730667" y="327066"/>
                  <a:pt x="571531" y="49209"/>
                  <a:pt x="543745" y="8794"/>
                </a:cubicBezTo>
                <a:cubicBezTo>
                  <a:pt x="515959" y="-31622"/>
                  <a:pt x="661624" y="79521"/>
                  <a:pt x="584161" y="94677"/>
                </a:cubicBezTo>
                <a:cubicBezTo>
                  <a:pt x="506698" y="109833"/>
                  <a:pt x="142116" y="87941"/>
                  <a:pt x="78967" y="99729"/>
                </a:cubicBezTo>
                <a:cubicBezTo>
                  <a:pt x="15818" y="111517"/>
                  <a:pt x="214528" y="126673"/>
                  <a:pt x="205266" y="165404"/>
                </a:cubicBezTo>
                <a:cubicBezTo>
                  <a:pt x="196004" y="204135"/>
                  <a:pt x="-47331" y="328750"/>
                  <a:pt x="8240" y="3220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9FB9EB0-2F66-38C1-231D-6C991B8A967D}"/>
              </a:ext>
            </a:extLst>
          </p:cNvPr>
          <p:cNvSpPr/>
          <p:nvPr/>
        </p:nvSpPr>
        <p:spPr>
          <a:xfrm>
            <a:off x="5511310" y="1899512"/>
            <a:ext cx="1609732" cy="657257"/>
          </a:xfrm>
          <a:custGeom>
            <a:avLst/>
            <a:gdLst>
              <a:gd name="connsiteX0" fmla="*/ 5402 w 1609732"/>
              <a:gd name="connsiteY0" fmla="*/ 287975 h 657257"/>
              <a:gd name="connsiteX1" fmla="*/ 606582 w 1609732"/>
              <a:gd name="connsiteY1" fmla="*/ 287975 h 657257"/>
              <a:gd name="connsiteX2" fmla="*/ 1172398 w 1609732"/>
              <a:gd name="connsiteY2" fmla="*/ 540572 h 657257"/>
              <a:gd name="connsiteX3" fmla="*/ 1096619 w 1609732"/>
              <a:gd name="connsiteY3" fmla="*/ 318287 h 657257"/>
              <a:gd name="connsiteX4" fmla="*/ 1606865 w 1609732"/>
              <a:gd name="connsiteY4" fmla="*/ 656766 h 657257"/>
              <a:gd name="connsiteX5" fmla="*/ 1273437 w 1609732"/>
              <a:gd name="connsiteY5" fmla="*/ 383962 h 657257"/>
              <a:gd name="connsiteX6" fmla="*/ 652049 w 1609732"/>
              <a:gd name="connsiteY6" fmla="*/ 15 h 657257"/>
              <a:gd name="connsiteX7" fmla="*/ 1243125 w 1609732"/>
              <a:gd name="connsiteY7" fmla="*/ 368806 h 657257"/>
              <a:gd name="connsiteX8" fmla="*/ 924854 w 1609732"/>
              <a:gd name="connsiteY8" fmla="*/ 333443 h 657257"/>
              <a:gd name="connsiteX9" fmla="*/ 172115 w 1609732"/>
              <a:gd name="connsiteY9" fmla="*/ 40431 h 657257"/>
              <a:gd name="connsiteX10" fmla="*/ 571218 w 1609732"/>
              <a:gd name="connsiteY10" fmla="*/ 207144 h 657257"/>
              <a:gd name="connsiteX11" fmla="*/ 323673 w 1609732"/>
              <a:gd name="connsiteY11" fmla="*/ 237456 h 657257"/>
              <a:gd name="connsiteX12" fmla="*/ 5402 w 1609732"/>
              <a:gd name="connsiteY12" fmla="*/ 287975 h 6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9732" h="657257">
                <a:moveTo>
                  <a:pt x="5402" y="287975"/>
                </a:moveTo>
                <a:cubicBezTo>
                  <a:pt x="52554" y="296395"/>
                  <a:pt x="412083" y="245876"/>
                  <a:pt x="606582" y="287975"/>
                </a:cubicBezTo>
                <a:cubicBezTo>
                  <a:pt x="801081" y="330074"/>
                  <a:pt x="1090725" y="535520"/>
                  <a:pt x="1172398" y="540572"/>
                </a:cubicBezTo>
                <a:cubicBezTo>
                  <a:pt x="1254071" y="545624"/>
                  <a:pt x="1024208" y="298921"/>
                  <a:pt x="1096619" y="318287"/>
                </a:cubicBezTo>
                <a:cubicBezTo>
                  <a:pt x="1169030" y="337653"/>
                  <a:pt x="1577395" y="645820"/>
                  <a:pt x="1606865" y="656766"/>
                </a:cubicBezTo>
                <a:cubicBezTo>
                  <a:pt x="1636335" y="667712"/>
                  <a:pt x="1432573" y="493421"/>
                  <a:pt x="1273437" y="383962"/>
                </a:cubicBezTo>
                <a:cubicBezTo>
                  <a:pt x="1114301" y="274503"/>
                  <a:pt x="657101" y="2541"/>
                  <a:pt x="652049" y="15"/>
                </a:cubicBezTo>
                <a:cubicBezTo>
                  <a:pt x="646997" y="-2511"/>
                  <a:pt x="1197658" y="313235"/>
                  <a:pt x="1243125" y="368806"/>
                </a:cubicBezTo>
                <a:cubicBezTo>
                  <a:pt x="1288592" y="424377"/>
                  <a:pt x="1103356" y="388172"/>
                  <a:pt x="924854" y="333443"/>
                </a:cubicBezTo>
                <a:cubicBezTo>
                  <a:pt x="746352" y="278714"/>
                  <a:pt x="231054" y="61481"/>
                  <a:pt x="172115" y="40431"/>
                </a:cubicBezTo>
                <a:cubicBezTo>
                  <a:pt x="113176" y="19381"/>
                  <a:pt x="545958" y="174307"/>
                  <a:pt x="571218" y="207144"/>
                </a:cubicBezTo>
                <a:cubicBezTo>
                  <a:pt x="596478" y="239981"/>
                  <a:pt x="414608" y="223142"/>
                  <a:pt x="323673" y="237456"/>
                </a:cubicBezTo>
                <a:cubicBezTo>
                  <a:pt x="232738" y="251770"/>
                  <a:pt x="-41750" y="279555"/>
                  <a:pt x="5402" y="2879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9F4C2E0-8079-EEC5-6DB9-34639D0B252E}"/>
              </a:ext>
            </a:extLst>
          </p:cNvPr>
          <p:cNvSpPr/>
          <p:nvPr/>
        </p:nvSpPr>
        <p:spPr>
          <a:xfrm>
            <a:off x="6856910" y="2469741"/>
            <a:ext cx="954323" cy="1881167"/>
          </a:xfrm>
          <a:custGeom>
            <a:avLst/>
            <a:gdLst>
              <a:gd name="connsiteX0" fmla="*/ 8668 w 954323"/>
              <a:gd name="connsiteY0" fmla="*/ 10758 h 1881167"/>
              <a:gd name="connsiteX1" fmla="*/ 731094 w 954323"/>
              <a:gd name="connsiteY1" fmla="*/ 889795 h 1881167"/>
              <a:gd name="connsiteX2" fmla="*/ 680575 w 954323"/>
              <a:gd name="connsiteY2" fmla="*/ 889795 h 1881167"/>
              <a:gd name="connsiteX3" fmla="*/ 948328 w 954323"/>
              <a:gd name="connsiteY3" fmla="*/ 1854714 h 1881167"/>
              <a:gd name="connsiteX4" fmla="*/ 852341 w 954323"/>
              <a:gd name="connsiteY4" fmla="*/ 1556650 h 1881167"/>
              <a:gd name="connsiteX5" fmla="*/ 685627 w 954323"/>
              <a:gd name="connsiteY5" fmla="*/ 995886 h 1881167"/>
              <a:gd name="connsiteX6" fmla="*/ 266317 w 954323"/>
              <a:gd name="connsiteY6" fmla="*/ 152213 h 1881167"/>
              <a:gd name="connsiteX7" fmla="*/ 326940 w 954323"/>
              <a:gd name="connsiteY7" fmla="*/ 384602 h 1881167"/>
              <a:gd name="connsiteX8" fmla="*/ 8668 w 954323"/>
              <a:gd name="connsiteY8" fmla="*/ 10758 h 188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323" h="1881167">
                <a:moveTo>
                  <a:pt x="8668" y="10758"/>
                </a:moveTo>
                <a:cubicBezTo>
                  <a:pt x="76027" y="94957"/>
                  <a:pt x="619110" y="743289"/>
                  <a:pt x="731094" y="889795"/>
                </a:cubicBezTo>
                <a:cubicBezTo>
                  <a:pt x="843079" y="1036301"/>
                  <a:pt x="644369" y="728975"/>
                  <a:pt x="680575" y="889795"/>
                </a:cubicBezTo>
                <a:cubicBezTo>
                  <a:pt x="716781" y="1050615"/>
                  <a:pt x="919700" y="1743572"/>
                  <a:pt x="948328" y="1854714"/>
                </a:cubicBezTo>
                <a:cubicBezTo>
                  <a:pt x="976956" y="1965856"/>
                  <a:pt x="896125" y="1699788"/>
                  <a:pt x="852341" y="1556650"/>
                </a:cubicBezTo>
                <a:cubicBezTo>
                  <a:pt x="808557" y="1413512"/>
                  <a:pt x="783298" y="1229959"/>
                  <a:pt x="685627" y="995886"/>
                </a:cubicBezTo>
                <a:cubicBezTo>
                  <a:pt x="587956" y="761813"/>
                  <a:pt x="326098" y="254094"/>
                  <a:pt x="266317" y="152213"/>
                </a:cubicBezTo>
                <a:cubicBezTo>
                  <a:pt x="206536" y="50332"/>
                  <a:pt x="366513" y="405652"/>
                  <a:pt x="326940" y="384602"/>
                </a:cubicBezTo>
                <a:cubicBezTo>
                  <a:pt x="287367" y="363552"/>
                  <a:pt x="-58691" y="-73441"/>
                  <a:pt x="8668" y="10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D7F195-4DCB-1C99-0D37-9055686642AD}"/>
              </a:ext>
            </a:extLst>
          </p:cNvPr>
          <p:cNvSpPr/>
          <p:nvPr/>
        </p:nvSpPr>
        <p:spPr>
          <a:xfrm>
            <a:off x="5678700" y="2929633"/>
            <a:ext cx="1051554" cy="1660613"/>
          </a:xfrm>
          <a:custGeom>
            <a:avLst/>
            <a:gdLst>
              <a:gd name="connsiteX0" fmla="*/ 312893 w 1051554"/>
              <a:gd name="connsiteY0" fmla="*/ 10592 h 1660613"/>
              <a:gd name="connsiteX1" fmla="*/ 322997 w 1051554"/>
              <a:gd name="connsiteY1" fmla="*/ 162150 h 1660613"/>
              <a:gd name="connsiteX2" fmla="*/ 136076 w 1051554"/>
              <a:gd name="connsiteY2" fmla="*/ 788590 h 1660613"/>
              <a:gd name="connsiteX3" fmla="*/ 984801 w 1051554"/>
              <a:gd name="connsiteY3" fmla="*/ 1607003 h 1660613"/>
              <a:gd name="connsiteX4" fmla="*/ 888814 w 1051554"/>
              <a:gd name="connsiteY4" fmla="*/ 1495861 h 1660613"/>
              <a:gd name="connsiteX5" fmla="*/ 29985 w 1051554"/>
              <a:gd name="connsiteY5" fmla="*/ 798694 h 1660613"/>
              <a:gd name="connsiteX6" fmla="*/ 196699 w 1051554"/>
              <a:gd name="connsiteY6" fmla="*/ 753227 h 1660613"/>
              <a:gd name="connsiteX7" fmla="*/ 206803 w 1051554"/>
              <a:gd name="connsiteY7" fmla="*/ 379384 h 1660613"/>
              <a:gd name="connsiteX8" fmla="*/ 312893 w 1051554"/>
              <a:gd name="connsiteY8" fmla="*/ 10592 h 166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54" h="1660613">
                <a:moveTo>
                  <a:pt x="312893" y="10592"/>
                </a:moveTo>
                <a:cubicBezTo>
                  <a:pt x="332259" y="-25614"/>
                  <a:pt x="352466" y="32484"/>
                  <a:pt x="322997" y="162150"/>
                </a:cubicBezTo>
                <a:cubicBezTo>
                  <a:pt x="293528" y="291816"/>
                  <a:pt x="25775" y="547781"/>
                  <a:pt x="136076" y="788590"/>
                </a:cubicBezTo>
                <a:cubicBezTo>
                  <a:pt x="246377" y="1029399"/>
                  <a:pt x="859345" y="1489125"/>
                  <a:pt x="984801" y="1607003"/>
                </a:cubicBezTo>
                <a:cubicBezTo>
                  <a:pt x="1110257" y="1724881"/>
                  <a:pt x="1047950" y="1630579"/>
                  <a:pt x="888814" y="1495861"/>
                </a:cubicBezTo>
                <a:cubicBezTo>
                  <a:pt x="729678" y="1361143"/>
                  <a:pt x="145338" y="922466"/>
                  <a:pt x="29985" y="798694"/>
                </a:cubicBezTo>
                <a:cubicBezTo>
                  <a:pt x="-85368" y="674922"/>
                  <a:pt x="167229" y="823112"/>
                  <a:pt x="196699" y="753227"/>
                </a:cubicBezTo>
                <a:cubicBezTo>
                  <a:pt x="226169" y="683342"/>
                  <a:pt x="189963" y="496420"/>
                  <a:pt x="206803" y="379384"/>
                </a:cubicBezTo>
                <a:cubicBezTo>
                  <a:pt x="223643" y="262348"/>
                  <a:pt x="293527" y="46798"/>
                  <a:pt x="312893" y="10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CDD280E-50E9-300D-FABB-4733C2F1503D}"/>
              </a:ext>
            </a:extLst>
          </p:cNvPr>
          <p:cNvSpPr/>
          <p:nvPr/>
        </p:nvSpPr>
        <p:spPr>
          <a:xfrm>
            <a:off x="5077128" y="4334270"/>
            <a:ext cx="874103" cy="1805644"/>
          </a:xfrm>
          <a:custGeom>
            <a:avLst/>
            <a:gdLst>
              <a:gd name="connsiteX0" fmla="*/ 65 w 874103"/>
              <a:gd name="connsiteY0" fmla="*/ 289 h 1805644"/>
              <a:gd name="connsiteX1" fmla="*/ 747752 w 874103"/>
              <a:gd name="connsiteY1" fmla="*/ 1268324 h 1805644"/>
              <a:gd name="connsiteX2" fmla="*/ 646713 w 874103"/>
              <a:gd name="connsiteY2" fmla="*/ 1803829 h 1805644"/>
              <a:gd name="connsiteX3" fmla="*/ 803323 w 874103"/>
              <a:gd name="connsiteY3" fmla="*/ 1435038 h 1805644"/>
              <a:gd name="connsiteX4" fmla="*/ 833634 w 874103"/>
              <a:gd name="connsiteY4" fmla="*/ 1217805 h 1805644"/>
              <a:gd name="connsiteX5" fmla="*/ 368857 w 874103"/>
              <a:gd name="connsiteY5" fmla="*/ 333717 h 1805644"/>
              <a:gd name="connsiteX6" fmla="*/ 803323 w 874103"/>
              <a:gd name="connsiteY6" fmla="*/ 1293584 h 1805644"/>
              <a:gd name="connsiteX7" fmla="*/ 793219 w 874103"/>
              <a:gd name="connsiteY7" fmla="*/ 1152130 h 1805644"/>
              <a:gd name="connsiteX8" fmla="*/ 65 w 874103"/>
              <a:gd name="connsiteY8" fmla="*/ 289 h 180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3" h="1805644">
                <a:moveTo>
                  <a:pt x="65" y="289"/>
                </a:moveTo>
                <a:cubicBezTo>
                  <a:pt x="-7513" y="19655"/>
                  <a:pt x="639977" y="967734"/>
                  <a:pt x="747752" y="1268324"/>
                </a:cubicBezTo>
                <a:cubicBezTo>
                  <a:pt x="855527" y="1568914"/>
                  <a:pt x="637451" y="1776043"/>
                  <a:pt x="646713" y="1803829"/>
                </a:cubicBezTo>
                <a:cubicBezTo>
                  <a:pt x="655975" y="1831615"/>
                  <a:pt x="772170" y="1532709"/>
                  <a:pt x="803323" y="1435038"/>
                </a:cubicBezTo>
                <a:cubicBezTo>
                  <a:pt x="834476" y="1337367"/>
                  <a:pt x="906045" y="1401358"/>
                  <a:pt x="833634" y="1217805"/>
                </a:cubicBezTo>
                <a:cubicBezTo>
                  <a:pt x="761223" y="1034252"/>
                  <a:pt x="373909" y="321087"/>
                  <a:pt x="368857" y="333717"/>
                </a:cubicBezTo>
                <a:cubicBezTo>
                  <a:pt x="363805" y="346347"/>
                  <a:pt x="732596" y="1157182"/>
                  <a:pt x="803323" y="1293584"/>
                </a:cubicBezTo>
                <a:cubicBezTo>
                  <a:pt x="874050" y="1429986"/>
                  <a:pt x="922885" y="1364311"/>
                  <a:pt x="793219" y="1152130"/>
                </a:cubicBezTo>
                <a:cubicBezTo>
                  <a:pt x="663553" y="939949"/>
                  <a:pt x="7643" y="-19077"/>
                  <a:pt x="65" y="2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90681BC-B455-87FE-944C-02378CC90B52}"/>
              </a:ext>
            </a:extLst>
          </p:cNvPr>
          <p:cNvSpPr/>
          <p:nvPr/>
        </p:nvSpPr>
        <p:spPr>
          <a:xfrm>
            <a:off x="5483199" y="5749065"/>
            <a:ext cx="459060" cy="1801342"/>
          </a:xfrm>
          <a:custGeom>
            <a:avLst/>
            <a:gdLst>
              <a:gd name="connsiteX0" fmla="*/ 331577 w 459060"/>
              <a:gd name="connsiteY0" fmla="*/ 36 h 1801342"/>
              <a:gd name="connsiteX1" fmla="*/ 73928 w 459060"/>
              <a:gd name="connsiteY1" fmla="*/ 803293 h 1801342"/>
              <a:gd name="connsiteX2" fmla="*/ 447771 w 459060"/>
              <a:gd name="connsiteY2" fmla="*/ 1763160 h 1801342"/>
              <a:gd name="connsiteX3" fmla="*/ 336629 w 459060"/>
              <a:gd name="connsiteY3" fmla="*/ 1556031 h 1801342"/>
              <a:gd name="connsiteX4" fmla="*/ 78980 w 459060"/>
              <a:gd name="connsiteY4" fmla="*/ 1050838 h 1801342"/>
              <a:gd name="connsiteX5" fmla="*/ 13305 w 459060"/>
              <a:gd name="connsiteY5" fmla="*/ 833605 h 1801342"/>
              <a:gd name="connsiteX6" fmla="*/ 331577 w 459060"/>
              <a:gd name="connsiteY6" fmla="*/ 36 h 18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060" h="1801342">
                <a:moveTo>
                  <a:pt x="331577" y="36"/>
                </a:moveTo>
                <a:cubicBezTo>
                  <a:pt x="341681" y="-5016"/>
                  <a:pt x="54562" y="509439"/>
                  <a:pt x="73928" y="803293"/>
                </a:cubicBezTo>
                <a:cubicBezTo>
                  <a:pt x="93294" y="1097147"/>
                  <a:pt x="403988" y="1637704"/>
                  <a:pt x="447771" y="1763160"/>
                </a:cubicBezTo>
                <a:cubicBezTo>
                  <a:pt x="491554" y="1888616"/>
                  <a:pt x="398094" y="1674751"/>
                  <a:pt x="336629" y="1556031"/>
                </a:cubicBezTo>
                <a:cubicBezTo>
                  <a:pt x="275164" y="1437311"/>
                  <a:pt x="132867" y="1171242"/>
                  <a:pt x="78980" y="1050838"/>
                </a:cubicBezTo>
                <a:cubicBezTo>
                  <a:pt x="25093" y="930434"/>
                  <a:pt x="-24584" y="1004529"/>
                  <a:pt x="13305" y="833605"/>
                </a:cubicBezTo>
                <a:cubicBezTo>
                  <a:pt x="51194" y="662681"/>
                  <a:pt x="321473" y="5088"/>
                  <a:pt x="331577" y="3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8BC6374-4E12-08B4-1785-A7E4AAA48B34}"/>
              </a:ext>
            </a:extLst>
          </p:cNvPr>
          <p:cNvSpPr/>
          <p:nvPr/>
        </p:nvSpPr>
        <p:spPr>
          <a:xfrm>
            <a:off x="6048418" y="2248499"/>
            <a:ext cx="2242736" cy="3310202"/>
          </a:xfrm>
          <a:custGeom>
            <a:avLst/>
            <a:gdLst>
              <a:gd name="connsiteX0" fmla="*/ 38275 w 2242736"/>
              <a:gd name="connsiteY0" fmla="*/ 75892 h 3310202"/>
              <a:gd name="connsiteX1" fmla="*/ 233719 w 2242736"/>
              <a:gd name="connsiteY1" fmla="*/ 208515 h 3310202"/>
              <a:gd name="connsiteX2" fmla="*/ 1629750 w 2242736"/>
              <a:gd name="connsiteY2" fmla="*/ 1883751 h 3310202"/>
              <a:gd name="connsiteX3" fmla="*/ 2202122 w 2242736"/>
              <a:gd name="connsiteY3" fmla="*/ 3223941 h 3310202"/>
              <a:gd name="connsiteX4" fmla="*/ 2118361 w 2242736"/>
              <a:gd name="connsiteY4" fmla="*/ 3007556 h 3310202"/>
              <a:gd name="connsiteX5" fmla="*/ 1497127 w 2242736"/>
              <a:gd name="connsiteY5" fmla="*/ 1632466 h 3310202"/>
              <a:gd name="connsiteX6" fmla="*/ 778171 w 2242736"/>
              <a:gd name="connsiteY6" fmla="*/ 473761 h 3310202"/>
              <a:gd name="connsiteX7" fmla="*/ 1252822 w 2242736"/>
              <a:gd name="connsiteY7" fmla="*/ 1360240 h 3310202"/>
              <a:gd name="connsiteX8" fmla="*/ 638568 w 2242736"/>
              <a:gd name="connsiteY8" fmla="*/ 669205 h 3310202"/>
              <a:gd name="connsiteX9" fmla="*/ 38275 w 2242736"/>
              <a:gd name="connsiteY9" fmla="*/ 75892 h 33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736" h="3310202">
                <a:moveTo>
                  <a:pt x="38275" y="75892"/>
                </a:moveTo>
                <a:cubicBezTo>
                  <a:pt x="-29200" y="-890"/>
                  <a:pt x="-31527" y="-92795"/>
                  <a:pt x="233719" y="208515"/>
                </a:cubicBezTo>
                <a:cubicBezTo>
                  <a:pt x="498965" y="509825"/>
                  <a:pt x="1301683" y="1381180"/>
                  <a:pt x="1629750" y="1883751"/>
                </a:cubicBezTo>
                <a:cubicBezTo>
                  <a:pt x="1957817" y="2386322"/>
                  <a:pt x="2120687" y="3036640"/>
                  <a:pt x="2202122" y="3223941"/>
                </a:cubicBezTo>
                <a:cubicBezTo>
                  <a:pt x="2283557" y="3411242"/>
                  <a:pt x="2235860" y="3272802"/>
                  <a:pt x="2118361" y="3007556"/>
                </a:cubicBezTo>
                <a:cubicBezTo>
                  <a:pt x="2000862" y="2742310"/>
                  <a:pt x="1720492" y="2054765"/>
                  <a:pt x="1497127" y="1632466"/>
                </a:cubicBezTo>
                <a:cubicBezTo>
                  <a:pt x="1273762" y="1210167"/>
                  <a:pt x="818889" y="519132"/>
                  <a:pt x="778171" y="473761"/>
                </a:cubicBezTo>
                <a:cubicBezTo>
                  <a:pt x="737454" y="428390"/>
                  <a:pt x="1276089" y="1327666"/>
                  <a:pt x="1252822" y="1360240"/>
                </a:cubicBezTo>
                <a:cubicBezTo>
                  <a:pt x="1229555" y="1392814"/>
                  <a:pt x="844482" y="887916"/>
                  <a:pt x="638568" y="669205"/>
                </a:cubicBezTo>
                <a:cubicBezTo>
                  <a:pt x="432654" y="450494"/>
                  <a:pt x="105750" y="152674"/>
                  <a:pt x="38275" y="75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E2B5398-CB78-6503-A6A0-5721C815D1BE}"/>
              </a:ext>
            </a:extLst>
          </p:cNvPr>
          <p:cNvSpPr/>
          <p:nvPr/>
        </p:nvSpPr>
        <p:spPr>
          <a:xfrm>
            <a:off x="6230468" y="2823128"/>
            <a:ext cx="1737309" cy="2858727"/>
          </a:xfrm>
          <a:custGeom>
            <a:avLst/>
            <a:gdLst>
              <a:gd name="connsiteX0" fmla="*/ 30729 w 1737309"/>
              <a:gd name="connsiteY0" fmla="*/ 45715 h 2858727"/>
              <a:gd name="connsiteX1" fmla="*/ 1454680 w 1737309"/>
              <a:gd name="connsiteY1" fmla="*/ 1951296 h 2858727"/>
              <a:gd name="connsiteX2" fmla="*/ 1678045 w 1737309"/>
              <a:gd name="connsiteY2" fmla="*/ 2830796 h 2858727"/>
              <a:gd name="connsiteX3" fmla="*/ 1664085 w 1737309"/>
              <a:gd name="connsiteY3" fmla="*/ 2593470 h 2858727"/>
              <a:gd name="connsiteX4" fmla="*/ 1622204 w 1737309"/>
              <a:gd name="connsiteY4" fmla="*/ 2125800 h 2858727"/>
              <a:gd name="connsiteX5" fmla="*/ 240134 w 1737309"/>
              <a:gd name="connsiteY5" fmla="*/ 129477 h 2858727"/>
              <a:gd name="connsiteX6" fmla="*/ 456518 w 1737309"/>
              <a:gd name="connsiteY6" fmla="*/ 555266 h 2858727"/>
              <a:gd name="connsiteX7" fmla="*/ 30729 w 1737309"/>
              <a:gd name="connsiteY7" fmla="*/ 45715 h 285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309" h="2858727">
                <a:moveTo>
                  <a:pt x="30729" y="45715"/>
                </a:moveTo>
                <a:cubicBezTo>
                  <a:pt x="197089" y="278387"/>
                  <a:pt x="1180127" y="1487116"/>
                  <a:pt x="1454680" y="1951296"/>
                </a:cubicBezTo>
                <a:cubicBezTo>
                  <a:pt x="1729233" y="2415476"/>
                  <a:pt x="1643144" y="2723767"/>
                  <a:pt x="1678045" y="2830796"/>
                </a:cubicBezTo>
                <a:cubicBezTo>
                  <a:pt x="1712946" y="2937825"/>
                  <a:pt x="1673392" y="2710969"/>
                  <a:pt x="1664085" y="2593470"/>
                </a:cubicBezTo>
                <a:cubicBezTo>
                  <a:pt x="1654778" y="2475971"/>
                  <a:pt x="1859529" y="2536466"/>
                  <a:pt x="1622204" y="2125800"/>
                </a:cubicBezTo>
                <a:cubicBezTo>
                  <a:pt x="1384879" y="1715135"/>
                  <a:pt x="434415" y="391233"/>
                  <a:pt x="240134" y="129477"/>
                </a:cubicBezTo>
                <a:cubicBezTo>
                  <a:pt x="45853" y="-132279"/>
                  <a:pt x="486765" y="566900"/>
                  <a:pt x="456518" y="555266"/>
                </a:cubicBezTo>
                <a:cubicBezTo>
                  <a:pt x="426271" y="543632"/>
                  <a:pt x="-135631" y="-186957"/>
                  <a:pt x="30729" y="457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EEDDA46-82F6-2AE9-0684-3A0985A02B58}"/>
              </a:ext>
            </a:extLst>
          </p:cNvPr>
          <p:cNvSpPr/>
          <p:nvPr/>
        </p:nvSpPr>
        <p:spPr>
          <a:xfrm>
            <a:off x="4959833" y="1846447"/>
            <a:ext cx="334219" cy="2686852"/>
          </a:xfrm>
          <a:custGeom>
            <a:avLst/>
            <a:gdLst>
              <a:gd name="connsiteX0" fmla="*/ 17016 w 334219"/>
              <a:gd name="connsiteY0" fmla="*/ 101016 h 2686852"/>
              <a:gd name="connsiteX1" fmla="*/ 142659 w 334219"/>
              <a:gd name="connsiteY1" fmla="*/ 1441205 h 2686852"/>
              <a:gd name="connsiteX2" fmla="*/ 310182 w 334219"/>
              <a:gd name="connsiteY2" fmla="*/ 2530109 h 2686852"/>
              <a:gd name="connsiteX3" fmla="*/ 303202 w 334219"/>
              <a:gd name="connsiteY3" fmla="*/ 2446347 h 2686852"/>
              <a:gd name="connsiteX4" fmla="*/ 30976 w 334219"/>
              <a:gd name="connsiteY4" fmla="*/ 359281 h 2686852"/>
              <a:gd name="connsiteX5" fmla="*/ 17016 w 334219"/>
              <a:gd name="connsiteY5" fmla="*/ 101016 h 26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219" h="2686852">
                <a:moveTo>
                  <a:pt x="17016" y="101016"/>
                </a:moveTo>
                <a:cubicBezTo>
                  <a:pt x="35630" y="281337"/>
                  <a:pt x="93798" y="1036356"/>
                  <a:pt x="142659" y="1441205"/>
                </a:cubicBezTo>
                <a:cubicBezTo>
                  <a:pt x="191520" y="1846054"/>
                  <a:pt x="283425" y="2362585"/>
                  <a:pt x="310182" y="2530109"/>
                </a:cubicBezTo>
                <a:cubicBezTo>
                  <a:pt x="336939" y="2697633"/>
                  <a:pt x="349736" y="2808152"/>
                  <a:pt x="303202" y="2446347"/>
                </a:cubicBezTo>
                <a:cubicBezTo>
                  <a:pt x="256668" y="2084542"/>
                  <a:pt x="76347" y="751333"/>
                  <a:pt x="30976" y="359281"/>
                </a:cubicBezTo>
                <a:cubicBezTo>
                  <a:pt x="-14395" y="-32771"/>
                  <a:pt x="-1598" y="-79305"/>
                  <a:pt x="17016" y="1010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C0A0D35-58C4-609F-8673-9953CBC73358}"/>
              </a:ext>
            </a:extLst>
          </p:cNvPr>
          <p:cNvSpPr/>
          <p:nvPr/>
        </p:nvSpPr>
        <p:spPr>
          <a:xfrm>
            <a:off x="5142128" y="2362800"/>
            <a:ext cx="1120856" cy="2837530"/>
          </a:xfrm>
          <a:custGeom>
            <a:avLst/>
            <a:gdLst>
              <a:gd name="connsiteX0" fmla="*/ 358232 w 1120856"/>
              <a:gd name="connsiteY0" fmla="*/ 10452 h 2837530"/>
              <a:gd name="connsiteX1" fmla="*/ 44125 w 1120856"/>
              <a:gd name="connsiteY1" fmla="*/ 1078415 h 2837530"/>
              <a:gd name="connsiteX2" fmla="*/ 1042287 w 1120856"/>
              <a:gd name="connsiteY2" fmla="*/ 2704791 h 2837530"/>
              <a:gd name="connsiteX3" fmla="*/ 958525 w 1120856"/>
              <a:gd name="connsiteY3" fmla="*/ 2579148 h 2837530"/>
              <a:gd name="connsiteX4" fmla="*/ 176748 w 1120856"/>
              <a:gd name="connsiteY4" fmla="*/ 1280840 h 2837530"/>
              <a:gd name="connsiteX5" fmla="*/ 532736 w 1120856"/>
              <a:gd name="connsiteY5" fmla="*/ 205896 h 2837530"/>
              <a:gd name="connsiteX6" fmla="*/ 127887 w 1120856"/>
              <a:gd name="connsiteY6" fmla="*/ 1113316 h 2837530"/>
              <a:gd name="connsiteX7" fmla="*/ 58086 w 1120856"/>
              <a:gd name="connsiteY7" fmla="*/ 820150 h 2837530"/>
              <a:gd name="connsiteX8" fmla="*/ 16205 w 1120856"/>
              <a:gd name="connsiteY8" fmla="*/ 547924 h 2837530"/>
              <a:gd name="connsiteX9" fmla="*/ 358232 w 1120856"/>
              <a:gd name="connsiteY9" fmla="*/ 10452 h 283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0856" h="2837530">
                <a:moveTo>
                  <a:pt x="358232" y="10452"/>
                </a:moveTo>
                <a:cubicBezTo>
                  <a:pt x="362885" y="98867"/>
                  <a:pt x="-69884" y="629359"/>
                  <a:pt x="44125" y="1078415"/>
                </a:cubicBezTo>
                <a:cubicBezTo>
                  <a:pt x="158134" y="1527472"/>
                  <a:pt x="889887" y="2454669"/>
                  <a:pt x="1042287" y="2704791"/>
                </a:cubicBezTo>
                <a:cubicBezTo>
                  <a:pt x="1194687" y="2954913"/>
                  <a:pt x="1102781" y="2816473"/>
                  <a:pt x="958525" y="2579148"/>
                </a:cubicBezTo>
                <a:cubicBezTo>
                  <a:pt x="814269" y="2341823"/>
                  <a:pt x="247713" y="1676382"/>
                  <a:pt x="176748" y="1280840"/>
                </a:cubicBezTo>
                <a:cubicBezTo>
                  <a:pt x="105783" y="885298"/>
                  <a:pt x="540880" y="233817"/>
                  <a:pt x="532736" y="205896"/>
                </a:cubicBezTo>
                <a:cubicBezTo>
                  <a:pt x="524592" y="177975"/>
                  <a:pt x="206995" y="1010940"/>
                  <a:pt x="127887" y="1113316"/>
                </a:cubicBezTo>
                <a:cubicBezTo>
                  <a:pt x="48779" y="1215692"/>
                  <a:pt x="76700" y="914382"/>
                  <a:pt x="58086" y="820150"/>
                </a:cubicBezTo>
                <a:cubicBezTo>
                  <a:pt x="39472" y="725918"/>
                  <a:pt x="-31493" y="675894"/>
                  <a:pt x="16205" y="547924"/>
                </a:cubicBezTo>
                <a:cubicBezTo>
                  <a:pt x="63903" y="419955"/>
                  <a:pt x="353579" y="-77963"/>
                  <a:pt x="358232" y="104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2B7D277-92F9-B1EA-8FBB-A4E285CD3A6B}"/>
              </a:ext>
            </a:extLst>
          </p:cNvPr>
          <p:cNvSpPr/>
          <p:nvPr/>
        </p:nvSpPr>
        <p:spPr>
          <a:xfrm>
            <a:off x="5702785" y="2205686"/>
            <a:ext cx="1490146" cy="2901463"/>
          </a:xfrm>
          <a:custGeom>
            <a:avLst/>
            <a:gdLst>
              <a:gd name="connsiteX0" fmla="*/ 0 w 1490146"/>
              <a:gd name="connsiteY0" fmla="*/ 42 h 2901463"/>
              <a:gd name="connsiteX1" fmla="*/ 544452 w 1490146"/>
              <a:gd name="connsiteY1" fmla="*/ 851621 h 2901463"/>
              <a:gd name="connsiteX2" fmla="*/ 390888 w 1490146"/>
              <a:gd name="connsiteY2" fmla="*/ 1675279 h 2901463"/>
              <a:gd name="connsiteX3" fmla="*/ 425789 w 1490146"/>
              <a:gd name="connsiteY3" fmla="*/ 1577557 h 2901463"/>
              <a:gd name="connsiteX4" fmla="*/ 1472812 w 1490146"/>
              <a:gd name="connsiteY4" fmla="*/ 2875865 h 2901463"/>
              <a:gd name="connsiteX5" fmla="*/ 1033062 w 1490146"/>
              <a:gd name="connsiteY5" fmla="*/ 2366314 h 2901463"/>
              <a:gd name="connsiteX6" fmla="*/ 432769 w 1490146"/>
              <a:gd name="connsiteY6" fmla="*/ 1465874 h 2901463"/>
              <a:gd name="connsiteX7" fmla="*/ 411829 w 1490146"/>
              <a:gd name="connsiteY7" fmla="*/ 1263450 h 2901463"/>
              <a:gd name="connsiteX8" fmla="*/ 460690 w 1490146"/>
              <a:gd name="connsiteY8" fmla="*/ 1347212 h 2901463"/>
              <a:gd name="connsiteX9" fmla="*/ 544452 w 1490146"/>
              <a:gd name="connsiteY9" fmla="*/ 816720 h 2901463"/>
              <a:gd name="connsiteX10" fmla="*/ 0 w 1490146"/>
              <a:gd name="connsiteY10" fmla="*/ 42 h 290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0146" h="2901463">
                <a:moveTo>
                  <a:pt x="0" y="42"/>
                </a:moveTo>
                <a:cubicBezTo>
                  <a:pt x="0" y="5859"/>
                  <a:pt x="479304" y="572415"/>
                  <a:pt x="544452" y="851621"/>
                </a:cubicBezTo>
                <a:cubicBezTo>
                  <a:pt x="609600" y="1130827"/>
                  <a:pt x="410665" y="1554290"/>
                  <a:pt x="390888" y="1675279"/>
                </a:cubicBezTo>
                <a:cubicBezTo>
                  <a:pt x="371111" y="1796268"/>
                  <a:pt x="245468" y="1377459"/>
                  <a:pt x="425789" y="1577557"/>
                </a:cubicBezTo>
                <a:cubicBezTo>
                  <a:pt x="606110" y="1777655"/>
                  <a:pt x="1371600" y="2744406"/>
                  <a:pt x="1472812" y="2875865"/>
                </a:cubicBezTo>
                <a:cubicBezTo>
                  <a:pt x="1574024" y="3007324"/>
                  <a:pt x="1206403" y="2601313"/>
                  <a:pt x="1033062" y="2366314"/>
                </a:cubicBezTo>
                <a:cubicBezTo>
                  <a:pt x="859722" y="2131316"/>
                  <a:pt x="536308" y="1649685"/>
                  <a:pt x="432769" y="1465874"/>
                </a:cubicBezTo>
                <a:cubicBezTo>
                  <a:pt x="329230" y="1282063"/>
                  <a:pt x="407176" y="1283227"/>
                  <a:pt x="411829" y="1263450"/>
                </a:cubicBezTo>
                <a:cubicBezTo>
                  <a:pt x="416482" y="1243673"/>
                  <a:pt x="438586" y="1421667"/>
                  <a:pt x="460690" y="1347212"/>
                </a:cubicBezTo>
                <a:cubicBezTo>
                  <a:pt x="482794" y="1272757"/>
                  <a:pt x="615417" y="1043575"/>
                  <a:pt x="544452" y="816720"/>
                </a:cubicBezTo>
                <a:cubicBezTo>
                  <a:pt x="473487" y="589865"/>
                  <a:pt x="0" y="-5775"/>
                  <a:pt x="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DB08465-249A-BD36-5B3B-35A471F23D4D}"/>
              </a:ext>
            </a:extLst>
          </p:cNvPr>
          <p:cNvSpPr/>
          <p:nvPr/>
        </p:nvSpPr>
        <p:spPr>
          <a:xfrm>
            <a:off x="6462246" y="4199725"/>
            <a:ext cx="596760" cy="2498406"/>
          </a:xfrm>
          <a:custGeom>
            <a:avLst/>
            <a:gdLst>
              <a:gd name="connsiteX0" fmla="*/ 538847 w 596760"/>
              <a:gd name="connsiteY0" fmla="*/ 72128 h 2498406"/>
              <a:gd name="connsiteX1" fmla="*/ 545827 w 596760"/>
              <a:gd name="connsiteY1" fmla="*/ 176831 h 2498406"/>
              <a:gd name="connsiteX2" fmla="*/ 120038 w 596760"/>
              <a:gd name="connsiteY2" fmla="*/ 1398357 h 2498406"/>
              <a:gd name="connsiteX3" fmla="*/ 175879 w 596760"/>
              <a:gd name="connsiteY3" fmla="*/ 2403499 h 2498406"/>
              <a:gd name="connsiteX4" fmla="*/ 161919 w 596760"/>
              <a:gd name="connsiteY4" fmla="*/ 2284837 h 2498406"/>
              <a:gd name="connsiteX5" fmla="*/ 8356 w 596760"/>
              <a:gd name="connsiteY5" fmla="*/ 888806 h 2498406"/>
              <a:gd name="connsiteX6" fmla="*/ 57217 w 596760"/>
              <a:gd name="connsiteY6" fmla="*/ 1147072 h 2498406"/>
              <a:gd name="connsiteX7" fmla="*/ 364343 w 596760"/>
              <a:gd name="connsiteY7" fmla="*/ 574699 h 2498406"/>
              <a:gd name="connsiteX8" fmla="*/ 322462 w 596760"/>
              <a:gd name="connsiteY8" fmla="*/ 881826 h 2498406"/>
              <a:gd name="connsiteX9" fmla="*/ 587708 w 596760"/>
              <a:gd name="connsiteY9" fmla="*/ 58168 h 2498406"/>
              <a:gd name="connsiteX10" fmla="*/ 538847 w 596760"/>
              <a:gd name="connsiteY10" fmla="*/ 72128 h 249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760" h="2498406">
                <a:moveTo>
                  <a:pt x="538847" y="72128"/>
                </a:moveTo>
                <a:cubicBezTo>
                  <a:pt x="531867" y="91905"/>
                  <a:pt x="615628" y="-44207"/>
                  <a:pt x="545827" y="176831"/>
                </a:cubicBezTo>
                <a:cubicBezTo>
                  <a:pt x="476026" y="397869"/>
                  <a:pt x="181696" y="1027246"/>
                  <a:pt x="120038" y="1398357"/>
                </a:cubicBezTo>
                <a:cubicBezTo>
                  <a:pt x="58380" y="1769468"/>
                  <a:pt x="168899" y="2255752"/>
                  <a:pt x="175879" y="2403499"/>
                </a:cubicBezTo>
                <a:cubicBezTo>
                  <a:pt x="182859" y="2551246"/>
                  <a:pt x="189839" y="2537286"/>
                  <a:pt x="161919" y="2284837"/>
                </a:cubicBezTo>
                <a:cubicBezTo>
                  <a:pt x="133999" y="2032388"/>
                  <a:pt x="25806" y="1078433"/>
                  <a:pt x="8356" y="888806"/>
                </a:cubicBezTo>
                <a:cubicBezTo>
                  <a:pt x="-9094" y="699179"/>
                  <a:pt x="-2114" y="1199423"/>
                  <a:pt x="57217" y="1147072"/>
                </a:cubicBezTo>
                <a:cubicBezTo>
                  <a:pt x="116548" y="1094721"/>
                  <a:pt x="320136" y="618907"/>
                  <a:pt x="364343" y="574699"/>
                </a:cubicBezTo>
                <a:cubicBezTo>
                  <a:pt x="408550" y="530491"/>
                  <a:pt x="285234" y="967915"/>
                  <a:pt x="322462" y="881826"/>
                </a:cubicBezTo>
                <a:cubicBezTo>
                  <a:pt x="359689" y="795738"/>
                  <a:pt x="552807" y="187301"/>
                  <a:pt x="587708" y="58168"/>
                </a:cubicBezTo>
                <a:cubicBezTo>
                  <a:pt x="622609" y="-70965"/>
                  <a:pt x="545827" y="52351"/>
                  <a:pt x="538847" y="72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A9CEB134-D30E-32C2-35AE-2D8F538A7298}"/>
              </a:ext>
            </a:extLst>
          </p:cNvPr>
          <p:cNvSpPr/>
          <p:nvPr/>
        </p:nvSpPr>
        <p:spPr>
          <a:xfrm>
            <a:off x="7670031" y="4611503"/>
            <a:ext cx="461869" cy="2072804"/>
          </a:xfrm>
          <a:custGeom>
            <a:avLst/>
            <a:gdLst>
              <a:gd name="connsiteX0" fmla="*/ 22097 w 461869"/>
              <a:gd name="connsiteY0" fmla="*/ 79160 h 2072804"/>
              <a:gd name="connsiteX1" fmla="*/ 56998 w 461869"/>
              <a:gd name="connsiteY1" fmla="*/ 135001 h 2072804"/>
              <a:gd name="connsiteX2" fmla="*/ 392045 w 461869"/>
              <a:gd name="connsiteY2" fmla="*/ 1195984 h 2072804"/>
              <a:gd name="connsiteX3" fmla="*/ 140760 w 461869"/>
              <a:gd name="connsiteY3" fmla="*/ 2040582 h 2072804"/>
              <a:gd name="connsiteX4" fmla="*/ 238482 w 461869"/>
              <a:gd name="connsiteY4" fmla="*/ 1817218 h 2072804"/>
              <a:gd name="connsiteX5" fmla="*/ 461847 w 461869"/>
              <a:gd name="connsiteY5" fmla="*/ 1070341 h 2072804"/>
              <a:gd name="connsiteX6" fmla="*/ 252442 w 461869"/>
              <a:gd name="connsiteY6" fmla="*/ 330445 h 2072804"/>
              <a:gd name="connsiteX7" fmla="*/ 287343 w 461869"/>
              <a:gd name="connsiteY7" fmla="*/ 728314 h 2072804"/>
              <a:gd name="connsiteX8" fmla="*/ 22097 w 461869"/>
              <a:gd name="connsiteY8" fmla="*/ 79160 h 207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69" h="2072804">
                <a:moveTo>
                  <a:pt x="22097" y="79160"/>
                </a:moveTo>
                <a:cubicBezTo>
                  <a:pt x="-16294" y="-19725"/>
                  <a:pt x="-4660" y="-51136"/>
                  <a:pt x="56998" y="135001"/>
                </a:cubicBezTo>
                <a:cubicBezTo>
                  <a:pt x="118656" y="321138"/>
                  <a:pt x="378085" y="878387"/>
                  <a:pt x="392045" y="1195984"/>
                </a:cubicBezTo>
                <a:cubicBezTo>
                  <a:pt x="406005" y="1513581"/>
                  <a:pt x="166354" y="1937043"/>
                  <a:pt x="140760" y="2040582"/>
                </a:cubicBezTo>
                <a:cubicBezTo>
                  <a:pt x="115166" y="2144121"/>
                  <a:pt x="184968" y="1978925"/>
                  <a:pt x="238482" y="1817218"/>
                </a:cubicBezTo>
                <a:cubicBezTo>
                  <a:pt x="291996" y="1655511"/>
                  <a:pt x="459520" y="1318136"/>
                  <a:pt x="461847" y="1070341"/>
                </a:cubicBezTo>
                <a:cubicBezTo>
                  <a:pt x="464174" y="822546"/>
                  <a:pt x="281526" y="387450"/>
                  <a:pt x="252442" y="330445"/>
                </a:cubicBezTo>
                <a:cubicBezTo>
                  <a:pt x="223358" y="273440"/>
                  <a:pt x="323407" y="773685"/>
                  <a:pt x="287343" y="728314"/>
                </a:cubicBezTo>
                <a:cubicBezTo>
                  <a:pt x="251279" y="682943"/>
                  <a:pt x="60488" y="178045"/>
                  <a:pt x="22097" y="79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1FF0471-9C68-5C65-6C19-D7E27C7F41CE}"/>
              </a:ext>
            </a:extLst>
          </p:cNvPr>
          <p:cNvSpPr/>
          <p:nvPr/>
        </p:nvSpPr>
        <p:spPr>
          <a:xfrm>
            <a:off x="7357605" y="4418074"/>
            <a:ext cx="578832" cy="2554173"/>
          </a:xfrm>
          <a:custGeom>
            <a:avLst/>
            <a:gdLst>
              <a:gd name="connsiteX0" fmla="*/ 285662 w 578832"/>
              <a:gd name="connsiteY0" fmla="*/ 363 h 2554173"/>
              <a:gd name="connsiteX1" fmla="*/ 48337 w 578832"/>
              <a:gd name="connsiteY1" fmla="*/ 1138128 h 2554173"/>
              <a:gd name="connsiteX2" fmla="*/ 264722 w 578832"/>
              <a:gd name="connsiteY2" fmla="*/ 2247972 h 2554173"/>
              <a:gd name="connsiteX3" fmla="*/ 264722 w 578832"/>
              <a:gd name="connsiteY3" fmla="*/ 2038567 h 2554173"/>
              <a:gd name="connsiteX4" fmla="*/ 264722 w 578832"/>
              <a:gd name="connsiteY4" fmla="*/ 2548118 h 2554173"/>
              <a:gd name="connsiteX5" fmla="*/ 264722 w 578832"/>
              <a:gd name="connsiteY5" fmla="*/ 2227031 h 2554173"/>
              <a:gd name="connsiteX6" fmla="*/ 578829 w 578832"/>
              <a:gd name="connsiteY6" fmla="*/ 963624 h 2554173"/>
              <a:gd name="connsiteX7" fmla="*/ 257742 w 578832"/>
              <a:gd name="connsiteY7" fmla="*/ 2031587 h 2554173"/>
              <a:gd name="connsiteX8" fmla="*/ 167000 w 578832"/>
              <a:gd name="connsiteY8" fmla="*/ 1745401 h 2554173"/>
              <a:gd name="connsiteX9" fmla="*/ 6456 w 578832"/>
              <a:gd name="connsiteY9" fmla="*/ 893822 h 2554173"/>
              <a:gd name="connsiteX10" fmla="*/ 55317 w 578832"/>
              <a:gd name="connsiteY10" fmla="*/ 1012485 h 2554173"/>
              <a:gd name="connsiteX11" fmla="*/ 285662 w 578832"/>
              <a:gd name="connsiteY11" fmla="*/ 363 h 255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832" h="2554173">
                <a:moveTo>
                  <a:pt x="285662" y="363"/>
                </a:moveTo>
                <a:cubicBezTo>
                  <a:pt x="284499" y="21303"/>
                  <a:pt x="51827" y="763527"/>
                  <a:pt x="48337" y="1138128"/>
                </a:cubicBezTo>
                <a:cubicBezTo>
                  <a:pt x="44847" y="1512729"/>
                  <a:pt x="228658" y="2097899"/>
                  <a:pt x="264722" y="2247972"/>
                </a:cubicBezTo>
                <a:cubicBezTo>
                  <a:pt x="300786" y="2398045"/>
                  <a:pt x="264722" y="2038567"/>
                  <a:pt x="264722" y="2038567"/>
                </a:cubicBezTo>
                <a:lnTo>
                  <a:pt x="264722" y="2548118"/>
                </a:lnTo>
                <a:cubicBezTo>
                  <a:pt x="264722" y="2579529"/>
                  <a:pt x="212371" y="2491113"/>
                  <a:pt x="264722" y="2227031"/>
                </a:cubicBezTo>
                <a:cubicBezTo>
                  <a:pt x="317073" y="1962949"/>
                  <a:pt x="579992" y="996198"/>
                  <a:pt x="578829" y="963624"/>
                </a:cubicBezTo>
                <a:cubicBezTo>
                  <a:pt x="577666" y="931050"/>
                  <a:pt x="326380" y="1901291"/>
                  <a:pt x="257742" y="2031587"/>
                </a:cubicBezTo>
                <a:cubicBezTo>
                  <a:pt x="189104" y="2161883"/>
                  <a:pt x="208881" y="1935029"/>
                  <a:pt x="167000" y="1745401"/>
                </a:cubicBezTo>
                <a:cubicBezTo>
                  <a:pt x="125119" y="1555773"/>
                  <a:pt x="25070" y="1015975"/>
                  <a:pt x="6456" y="893822"/>
                </a:cubicBezTo>
                <a:cubicBezTo>
                  <a:pt x="-12158" y="771669"/>
                  <a:pt x="11109" y="1155578"/>
                  <a:pt x="55317" y="1012485"/>
                </a:cubicBezTo>
                <a:cubicBezTo>
                  <a:pt x="99525" y="869392"/>
                  <a:pt x="286825" y="-20577"/>
                  <a:pt x="285662" y="3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73593B1-E23C-EE26-9120-B9E6F84C413B}"/>
              </a:ext>
            </a:extLst>
          </p:cNvPr>
          <p:cNvSpPr/>
          <p:nvPr/>
        </p:nvSpPr>
        <p:spPr>
          <a:xfrm>
            <a:off x="6242353" y="4602846"/>
            <a:ext cx="806567" cy="2847953"/>
          </a:xfrm>
          <a:custGeom>
            <a:avLst/>
            <a:gdLst>
              <a:gd name="connsiteX0" fmla="*/ 423693 w 806567"/>
              <a:gd name="connsiteY0" fmla="*/ 108757 h 2847953"/>
              <a:gd name="connsiteX1" fmla="*/ 458594 w 806567"/>
              <a:gd name="connsiteY1" fmla="*/ 164598 h 2847953"/>
              <a:gd name="connsiteX2" fmla="*/ 702899 w 806567"/>
              <a:gd name="connsiteY2" fmla="*/ 1267462 h 2847953"/>
              <a:gd name="connsiteX3" fmla="*/ 367852 w 806567"/>
              <a:gd name="connsiteY3" fmla="*/ 1818894 h 2847953"/>
              <a:gd name="connsiteX4" fmla="*/ 11864 w 806567"/>
              <a:gd name="connsiteY4" fmla="*/ 2803096 h 2847953"/>
              <a:gd name="connsiteX5" fmla="*/ 137507 w 806567"/>
              <a:gd name="connsiteY5" fmla="*/ 2530870 h 2847953"/>
              <a:gd name="connsiteX6" fmla="*/ 647058 w 806567"/>
              <a:gd name="connsiteY6" fmla="*/ 1211621 h 2847953"/>
              <a:gd name="connsiteX7" fmla="*/ 667998 w 806567"/>
              <a:gd name="connsiteY7" fmla="*/ 1316323 h 2847953"/>
              <a:gd name="connsiteX8" fmla="*/ 765720 w 806567"/>
              <a:gd name="connsiteY8" fmla="*/ 1016177 h 2847953"/>
              <a:gd name="connsiteX9" fmla="*/ 779681 w 806567"/>
              <a:gd name="connsiteY9" fmla="*/ 1162760 h 2847953"/>
              <a:gd name="connsiteX10" fmla="*/ 423693 w 806567"/>
              <a:gd name="connsiteY10" fmla="*/ 108757 h 284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567" h="2847953">
                <a:moveTo>
                  <a:pt x="423693" y="108757"/>
                </a:moveTo>
                <a:cubicBezTo>
                  <a:pt x="370179" y="-57603"/>
                  <a:pt x="412060" y="-28519"/>
                  <a:pt x="458594" y="164598"/>
                </a:cubicBezTo>
                <a:cubicBezTo>
                  <a:pt x="505128" y="357715"/>
                  <a:pt x="718023" y="991746"/>
                  <a:pt x="702899" y="1267462"/>
                </a:cubicBezTo>
                <a:cubicBezTo>
                  <a:pt x="687775" y="1543178"/>
                  <a:pt x="483024" y="1562955"/>
                  <a:pt x="367852" y="1818894"/>
                </a:cubicBezTo>
                <a:cubicBezTo>
                  <a:pt x="252680" y="2074833"/>
                  <a:pt x="50255" y="2684433"/>
                  <a:pt x="11864" y="2803096"/>
                </a:cubicBezTo>
                <a:cubicBezTo>
                  <a:pt x="-26527" y="2921759"/>
                  <a:pt x="31641" y="2796116"/>
                  <a:pt x="137507" y="2530870"/>
                </a:cubicBezTo>
                <a:cubicBezTo>
                  <a:pt x="243373" y="2265624"/>
                  <a:pt x="558643" y="1414045"/>
                  <a:pt x="647058" y="1211621"/>
                </a:cubicBezTo>
                <a:cubicBezTo>
                  <a:pt x="735473" y="1009197"/>
                  <a:pt x="648221" y="1348897"/>
                  <a:pt x="667998" y="1316323"/>
                </a:cubicBezTo>
                <a:cubicBezTo>
                  <a:pt x="687775" y="1283749"/>
                  <a:pt x="747106" y="1041771"/>
                  <a:pt x="765720" y="1016177"/>
                </a:cubicBezTo>
                <a:cubicBezTo>
                  <a:pt x="784334" y="990583"/>
                  <a:pt x="839012" y="1318650"/>
                  <a:pt x="779681" y="1162760"/>
                </a:cubicBezTo>
                <a:cubicBezTo>
                  <a:pt x="720350" y="1006870"/>
                  <a:pt x="477207" y="275117"/>
                  <a:pt x="423693" y="1087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30171C0-CC62-BE41-3221-04A49F41AFA4}"/>
              </a:ext>
            </a:extLst>
          </p:cNvPr>
          <p:cNvSpPr/>
          <p:nvPr/>
        </p:nvSpPr>
        <p:spPr>
          <a:xfrm>
            <a:off x="5919163" y="4899093"/>
            <a:ext cx="1617205" cy="2751183"/>
          </a:xfrm>
          <a:custGeom>
            <a:avLst/>
            <a:gdLst>
              <a:gd name="connsiteX0" fmla="*/ 1556581 w 1617205"/>
              <a:gd name="connsiteY0" fmla="*/ 974 h 2751183"/>
              <a:gd name="connsiteX1" fmla="*/ 1493759 w 1617205"/>
              <a:gd name="connsiteY1" fmla="*/ 1438886 h 2751183"/>
              <a:gd name="connsiteX2" fmla="*/ 1298315 w 1617205"/>
              <a:gd name="connsiteY2" fmla="*/ 1906556 h 2751183"/>
              <a:gd name="connsiteX3" fmla="*/ 495597 w 1617205"/>
              <a:gd name="connsiteY3" fmla="*/ 2597591 h 2751183"/>
              <a:gd name="connsiteX4" fmla="*/ 732922 w 1617205"/>
              <a:gd name="connsiteY4" fmla="*/ 2423087 h 2751183"/>
              <a:gd name="connsiteX5" fmla="*/ 6 w 1617205"/>
              <a:gd name="connsiteY5" fmla="*/ 2751154 h 2751183"/>
              <a:gd name="connsiteX6" fmla="*/ 746883 w 1617205"/>
              <a:gd name="connsiteY6" fmla="*/ 2402147 h 2751183"/>
              <a:gd name="connsiteX7" fmla="*/ 1263414 w 1617205"/>
              <a:gd name="connsiteY7" fmla="*/ 2046159 h 2751183"/>
              <a:gd name="connsiteX8" fmla="*/ 774803 w 1617205"/>
              <a:gd name="connsiteY8" fmla="*/ 2548730 h 2751183"/>
              <a:gd name="connsiteX9" fmla="*/ 1591481 w 1617205"/>
              <a:gd name="connsiteY9" fmla="*/ 1585469 h 2751183"/>
              <a:gd name="connsiteX10" fmla="*/ 1423958 w 1617205"/>
              <a:gd name="connsiteY10" fmla="*/ 1718092 h 2751183"/>
              <a:gd name="connsiteX11" fmla="*/ 1542620 w 1617205"/>
              <a:gd name="connsiteY11" fmla="*/ 1222501 h 2751183"/>
              <a:gd name="connsiteX12" fmla="*/ 1556581 w 1617205"/>
              <a:gd name="connsiteY12" fmla="*/ 974 h 27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7205" h="2751183">
                <a:moveTo>
                  <a:pt x="1556581" y="974"/>
                </a:moveTo>
                <a:cubicBezTo>
                  <a:pt x="1548438" y="37038"/>
                  <a:pt x="1536803" y="1121289"/>
                  <a:pt x="1493759" y="1438886"/>
                </a:cubicBezTo>
                <a:cubicBezTo>
                  <a:pt x="1450715" y="1756483"/>
                  <a:pt x="1464675" y="1713439"/>
                  <a:pt x="1298315" y="1906556"/>
                </a:cubicBezTo>
                <a:cubicBezTo>
                  <a:pt x="1131955" y="2099673"/>
                  <a:pt x="589829" y="2511503"/>
                  <a:pt x="495597" y="2597591"/>
                </a:cubicBezTo>
                <a:cubicBezTo>
                  <a:pt x="401365" y="2683679"/>
                  <a:pt x="815520" y="2397493"/>
                  <a:pt x="732922" y="2423087"/>
                </a:cubicBezTo>
                <a:cubicBezTo>
                  <a:pt x="650324" y="2448681"/>
                  <a:pt x="-2321" y="2754644"/>
                  <a:pt x="6" y="2751154"/>
                </a:cubicBezTo>
                <a:cubicBezTo>
                  <a:pt x="2333" y="2747664"/>
                  <a:pt x="536315" y="2519646"/>
                  <a:pt x="746883" y="2402147"/>
                </a:cubicBezTo>
                <a:cubicBezTo>
                  <a:pt x="957451" y="2284648"/>
                  <a:pt x="1258761" y="2021729"/>
                  <a:pt x="1263414" y="2046159"/>
                </a:cubicBezTo>
                <a:cubicBezTo>
                  <a:pt x="1268067" y="2070589"/>
                  <a:pt x="720125" y="2625512"/>
                  <a:pt x="774803" y="2548730"/>
                </a:cubicBezTo>
                <a:cubicBezTo>
                  <a:pt x="829481" y="2471948"/>
                  <a:pt x="1483288" y="1723909"/>
                  <a:pt x="1591481" y="1585469"/>
                </a:cubicBezTo>
                <a:cubicBezTo>
                  <a:pt x="1699674" y="1447029"/>
                  <a:pt x="1432102" y="1778587"/>
                  <a:pt x="1423958" y="1718092"/>
                </a:cubicBezTo>
                <a:cubicBezTo>
                  <a:pt x="1415814" y="1657597"/>
                  <a:pt x="1520516" y="1505197"/>
                  <a:pt x="1542620" y="1222501"/>
                </a:cubicBezTo>
                <a:cubicBezTo>
                  <a:pt x="1564724" y="939805"/>
                  <a:pt x="1564724" y="-35090"/>
                  <a:pt x="1556581" y="9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2749C92-FCCA-A074-2D82-A1BE19337374}"/>
              </a:ext>
            </a:extLst>
          </p:cNvPr>
          <p:cNvSpPr/>
          <p:nvPr/>
        </p:nvSpPr>
        <p:spPr>
          <a:xfrm>
            <a:off x="5522321" y="4319031"/>
            <a:ext cx="706025" cy="3108670"/>
          </a:xfrm>
          <a:custGeom>
            <a:avLst/>
            <a:gdLst>
              <a:gd name="connsiteX0" fmla="*/ 26900 w 706025"/>
              <a:gd name="connsiteY0" fmla="*/ 85445 h 3108670"/>
              <a:gd name="connsiteX1" fmla="*/ 89722 w 706025"/>
              <a:gd name="connsiteY1" fmla="*/ 197128 h 3108670"/>
              <a:gd name="connsiteX2" fmla="*/ 550412 w 706025"/>
              <a:gd name="connsiteY2" fmla="*/ 1488456 h 3108670"/>
              <a:gd name="connsiteX3" fmla="*/ 487590 w 706025"/>
              <a:gd name="connsiteY3" fmla="*/ 2102709 h 3108670"/>
              <a:gd name="connsiteX4" fmla="*/ 703975 w 706025"/>
              <a:gd name="connsiteY4" fmla="*/ 3072951 h 3108670"/>
              <a:gd name="connsiteX5" fmla="*/ 599273 w 706025"/>
              <a:gd name="connsiteY5" fmla="*/ 2905427 h 3108670"/>
              <a:gd name="connsiteX6" fmla="*/ 648134 w 706025"/>
              <a:gd name="connsiteY6" fmla="*/ 2968248 h 3108670"/>
              <a:gd name="connsiteX7" fmla="*/ 515511 w 706025"/>
              <a:gd name="connsiteY7" fmla="*/ 2193451 h 3108670"/>
              <a:gd name="connsiteX8" fmla="*/ 529471 w 706025"/>
              <a:gd name="connsiteY8" fmla="*/ 1739742 h 3108670"/>
              <a:gd name="connsiteX9" fmla="*/ 585313 w 706025"/>
              <a:gd name="connsiteY9" fmla="*/ 1446575 h 3108670"/>
              <a:gd name="connsiteX10" fmla="*/ 445710 w 706025"/>
              <a:gd name="connsiteY10" fmla="*/ 518215 h 3108670"/>
              <a:gd name="connsiteX11" fmla="*/ 557392 w 706025"/>
              <a:gd name="connsiteY11" fmla="*/ 1167369 h 3108670"/>
              <a:gd name="connsiteX12" fmla="*/ 410809 w 706025"/>
              <a:gd name="connsiteY12" fmla="*/ 992865 h 3108670"/>
              <a:gd name="connsiteX13" fmla="*/ 26900 w 706025"/>
              <a:gd name="connsiteY13" fmla="*/ 85445 h 310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6025" h="3108670">
                <a:moveTo>
                  <a:pt x="26900" y="85445"/>
                </a:moveTo>
                <a:cubicBezTo>
                  <a:pt x="-26615" y="-47178"/>
                  <a:pt x="2470" y="-36707"/>
                  <a:pt x="89722" y="197128"/>
                </a:cubicBezTo>
                <a:cubicBezTo>
                  <a:pt x="176974" y="430963"/>
                  <a:pt x="484101" y="1170859"/>
                  <a:pt x="550412" y="1488456"/>
                </a:cubicBezTo>
                <a:cubicBezTo>
                  <a:pt x="616723" y="1806053"/>
                  <a:pt x="461996" y="1838627"/>
                  <a:pt x="487590" y="2102709"/>
                </a:cubicBezTo>
                <a:cubicBezTo>
                  <a:pt x="513184" y="2366791"/>
                  <a:pt x="685361" y="2939165"/>
                  <a:pt x="703975" y="3072951"/>
                </a:cubicBezTo>
                <a:cubicBezTo>
                  <a:pt x="722589" y="3206737"/>
                  <a:pt x="608580" y="2922878"/>
                  <a:pt x="599273" y="2905427"/>
                </a:cubicBezTo>
                <a:cubicBezTo>
                  <a:pt x="589966" y="2887977"/>
                  <a:pt x="662094" y="3086911"/>
                  <a:pt x="648134" y="2968248"/>
                </a:cubicBezTo>
                <a:cubicBezTo>
                  <a:pt x="634174" y="2849585"/>
                  <a:pt x="535288" y="2398202"/>
                  <a:pt x="515511" y="2193451"/>
                </a:cubicBezTo>
                <a:cubicBezTo>
                  <a:pt x="495734" y="1988700"/>
                  <a:pt x="517837" y="1864221"/>
                  <a:pt x="529471" y="1739742"/>
                </a:cubicBezTo>
                <a:cubicBezTo>
                  <a:pt x="541105" y="1615263"/>
                  <a:pt x="599273" y="1650163"/>
                  <a:pt x="585313" y="1446575"/>
                </a:cubicBezTo>
                <a:cubicBezTo>
                  <a:pt x="571353" y="1242987"/>
                  <a:pt x="450363" y="564749"/>
                  <a:pt x="445710" y="518215"/>
                </a:cubicBezTo>
                <a:cubicBezTo>
                  <a:pt x="441057" y="471681"/>
                  <a:pt x="563209" y="1088261"/>
                  <a:pt x="557392" y="1167369"/>
                </a:cubicBezTo>
                <a:cubicBezTo>
                  <a:pt x="551575" y="1246477"/>
                  <a:pt x="493407" y="1177839"/>
                  <a:pt x="410809" y="992865"/>
                </a:cubicBezTo>
                <a:cubicBezTo>
                  <a:pt x="328211" y="807891"/>
                  <a:pt x="80415" y="218068"/>
                  <a:pt x="26900" y="854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34038D8-4DAA-6E28-DB0B-77402E930797}"/>
              </a:ext>
            </a:extLst>
          </p:cNvPr>
          <p:cNvSpPr/>
          <p:nvPr/>
        </p:nvSpPr>
        <p:spPr>
          <a:xfrm>
            <a:off x="4070834" y="4103349"/>
            <a:ext cx="390978" cy="117951"/>
          </a:xfrm>
          <a:custGeom>
            <a:avLst/>
            <a:gdLst>
              <a:gd name="connsiteX0" fmla="*/ 522 w 390978"/>
              <a:gd name="connsiteY0" fmla="*/ 1107 h 117951"/>
              <a:gd name="connsiteX1" fmla="*/ 207399 w 390978"/>
              <a:gd name="connsiteY1" fmla="*/ 25932 h 117951"/>
              <a:gd name="connsiteX2" fmla="*/ 389452 w 390978"/>
              <a:gd name="connsiteY2" fmla="*/ 116959 h 117951"/>
              <a:gd name="connsiteX3" fmla="*/ 290151 w 390978"/>
              <a:gd name="connsiteY3" fmla="*/ 71446 h 117951"/>
              <a:gd name="connsiteX4" fmla="*/ 211537 w 390978"/>
              <a:gd name="connsiteY4" fmla="*/ 25932 h 117951"/>
              <a:gd name="connsiteX5" fmla="*/ 149474 w 390978"/>
              <a:gd name="connsiteY5" fmla="*/ 5245 h 117951"/>
              <a:gd name="connsiteX6" fmla="*/ 522 w 390978"/>
              <a:gd name="connsiteY6" fmla="*/ 1107 h 1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978" h="117951">
                <a:moveTo>
                  <a:pt x="522" y="1107"/>
                </a:moveTo>
                <a:cubicBezTo>
                  <a:pt x="10176" y="4555"/>
                  <a:pt x="142577" y="6623"/>
                  <a:pt x="207399" y="25932"/>
                </a:cubicBezTo>
                <a:cubicBezTo>
                  <a:pt x="272221" y="45241"/>
                  <a:pt x="375660" y="109373"/>
                  <a:pt x="389452" y="116959"/>
                </a:cubicBezTo>
                <a:cubicBezTo>
                  <a:pt x="403244" y="124545"/>
                  <a:pt x="319803" y="86617"/>
                  <a:pt x="290151" y="71446"/>
                </a:cubicBezTo>
                <a:cubicBezTo>
                  <a:pt x="260499" y="56275"/>
                  <a:pt x="234983" y="36966"/>
                  <a:pt x="211537" y="25932"/>
                </a:cubicBezTo>
                <a:cubicBezTo>
                  <a:pt x="188091" y="14899"/>
                  <a:pt x="181195" y="7314"/>
                  <a:pt x="149474" y="5245"/>
                </a:cubicBezTo>
                <a:cubicBezTo>
                  <a:pt x="117753" y="3176"/>
                  <a:pt x="-9132" y="-2341"/>
                  <a:pt x="522" y="1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25AE963-6B13-3801-5D35-7FFA42844E9D}"/>
              </a:ext>
            </a:extLst>
          </p:cNvPr>
          <p:cNvSpPr/>
          <p:nvPr/>
        </p:nvSpPr>
        <p:spPr>
          <a:xfrm>
            <a:off x="2865085" y="4036238"/>
            <a:ext cx="227872" cy="116195"/>
          </a:xfrm>
          <a:custGeom>
            <a:avLst/>
            <a:gdLst>
              <a:gd name="connsiteX0" fmla="*/ 2242 w 227872"/>
              <a:gd name="connsiteY0" fmla="*/ 2017 h 116195"/>
              <a:gd name="connsiteX1" fmla="*/ 221532 w 227872"/>
              <a:gd name="connsiteY1" fmla="*/ 113731 h 116195"/>
              <a:gd name="connsiteX2" fmla="*/ 163606 w 227872"/>
              <a:gd name="connsiteY2" fmla="*/ 76493 h 116195"/>
              <a:gd name="connsiteX3" fmla="*/ 109818 w 227872"/>
              <a:gd name="connsiteY3" fmla="*/ 43393 h 116195"/>
              <a:gd name="connsiteX4" fmla="*/ 2242 w 227872"/>
              <a:gd name="connsiteY4" fmla="*/ 2017 h 11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72" h="116195">
                <a:moveTo>
                  <a:pt x="2242" y="2017"/>
                </a:moveTo>
                <a:cubicBezTo>
                  <a:pt x="20861" y="13740"/>
                  <a:pt x="194638" y="101318"/>
                  <a:pt x="221532" y="113731"/>
                </a:cubicBezTo>
                <a:cubicBezTo>
                  <a:pt x="248426" y="126144"/>
                  <a:pt x="182225" y="88216"/>
                  <a:pt x="163606" y="76493"/>
                </a:cubicBezTo>
                <a:cubicBezTo>
                  <a:pt x="144987" y="64770"/>
                  <a:pt x="133264" y="53737"/>
                  <a:pt x="109818" y="43393"/>
                </a:cubicBezTo>
                <a:cubicBezTo>
                  <a:pt x="86372" y="33049"/>
                  <a:pt x="-16377" y="-9706"/>
                  <a:pt x="2242" y="20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D9857DB-C497-FC99-67B9-FE123554970E}"/>
              </a:ext>
            </a:extLst>
          </p:cNvPr>
          <p:cNvSpPr/>
          <p:nvPr/>
        </p:nvSpPr>
        <p:spPr>
          <a:xfrm>
            <a:off x="4125142" y="4025646"/>
            <a:ext cx="351759" cy="100367"/>
          </a:xfrm>
          <a:custGeom>
            <a:avLst/>
            <a:gdLst>
              <a:gd name="connsiteX0" fmla="*/ 2 w 351759"/>
              <a:gd name="connsiteY0" fmla="*/ 41572 h 100367"/>
              <a:gd name="connsiteX1" fmla="*/ 177917 w 351759"/>
              <a:gd name="connsiteY1" fmla="*/ 12609 h 100367"/>
              <a:gd name="connsiteX2" fmla="*/ 347557 w 351759"/>
              <a:gd name="connsiteY2" fmla="*/ 99498 h 100367"/>
              <a:gd name="connsiteX3" fmla="*/ 289631 w 351759"/>
              <a:gd name="connsiteY3" fmla="*/ 53985 h 100367"/>
              <a:gd name="connsiteX4" fmla="*/ 173779 w 351759"/>
              <a:gd name="connsiteY4" fmla="*/ 197 h 100367"/>
              <a:gd name="connsiteX5" fmla="*/ 2 w 351759"/>
              <a:gd name="connsiteY5" fmla="*/ 41572 h 10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759" h="100367">
                <a:moveTo>
                  <a:pt x="2" y="41572"/>
                </a:moveTo>
                <a:cubicBezTo>
                  <a:pt x="692" y="43641"/>
                  <a:pt x="119991" y="2955"/>
                  <a:pt x="177917" y="12609"/>
                </a:cubicBezTo>
                <a:cubicBezTo>
                  <a:pt x="235843" y="22263"/>
                  <a:pt x="328938" y="92602"/>
                  <a:pt x="347557" y="99498"/>
                </a:cubicBezTo>
                <a:cubicBezTo>
                  <a:pt x="366176" y="106394"/>
                  <a:pt x="318594" y="70535"/>
                  <a:pt x="289631" y="53985"/>
                </a:cubicBezTo>
                <a:cubicBezTo>
                  <a:pt x="260668" y="37435"/>
                  <a:pt x="217913" y="3645"/>
                  <a:pt x="173779" y="197"/>
                </a:cubicBezTo>
                <a:cubicBezTo>
                  <a:pt x="129645" y="-3251"/>
                  <a:pt x="-688" y="39503"/>
                  <a:pt x="2" y="415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1600C3-BBA0-E110-DA85-127FD098D656}"/>
              </a:ext>
            </a:extLst>
          </p:cNvPr>
          <p:cNvSpPr/>
          <p:nvPr/>
        </p:nvSpPr>
        <p:spPr>
          <a:xfrm>
            <a:off x="3551854" y="4203384"/>
            <a:ext cx="72646" cy="311505"/>
          </a:xfrm>
          <a:custGeom>
            <a:avLst/>
            <a:gdLst>
              <a:gd name="connsiteX0" fmla="*/ 72646 w 72646"/>
              <a:gd name="connsiteY0" fmla="*/ 373 h 311505"/>
              <a:gd name="connsiteX1" fmla="*/ 31270 w 72646"/>
              <a:gd name="connsiteY1" fmla="*/ 203114 h 311505"/>
              <a:gd name="connsiteX2" fmla="*/ 2307 w 72646"/>
              <a:gd name="connsiteY2" fmla="*/ 261040 h 311505"/>
              <a:gd name="connsiteX3" fmla="*/ 2307 w 72646"/>
              <a:gd name="connsiteY3" fmla="*/ 310690 h 311505"/>
              <a:gd name="connsiteX4" fmla="*/ 6445 w 72646"/>
              <a:gd name="connsiteY4" fmla="*/ 219664 h 311505"/>
              <a:gd name="connsiteX5" fmla="*/ 31270 w 72646"/>
              <a:gd name="connsiteY5" fmla="*/ 153463 h 311505"/>
              <a:gd name="connsiteX6" fmla="*/ 72646 w 72646"/>
              <a:gd name="connsiteY6" fmla="*/ 373 h 3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46" h="311505">
                <a:moveTo>
                  <a:pt x="72646" y="373"/>
                </a:moveTo>
                <a:cubicBezTo>
                  <a:pt x="72646" y="8648"/>
                  <a:pt x="42993" y="159670"/>
                  <a:pt x="31270" y="203114"/>
                </a:cubicBezTo>
                <a:cubicBezTo>
                  <a:pt x="19547" y="246559"/>
                  <a:pt x="7134" y="243111"/>
                  <a:pt x="2307" y="261040"/>
                </a:cubicBezTo>
                <a:cubicBezTo>
                  <a:pt x="-2520" y="278969"/>
                  <a:pt x="1617" y="317586"/>
                  <a:pt x="2307" y="310690"/>
                </a:cubicBezTo>
                <a:cubicBezTo>
                  <a:pt x="2997" y="303794"/>
                  <a:pt x="1618" y="245868"/>
                  <a:pt x="6445" y="219664"/>
                </a:cubicBezTo>
                <a:cubicBezTo>
                  <a:pt x="11272" y="193460"/>
                  <a:pt x="18168" y="183116"/>
                  <a:pt x="31270" y="153463"/>
                </a:cubicBezTo>
                <a:cubicBezTo>
                  <a:pt x="44372" y="123811"/>
                  <a:pt x="72646" y="-7902"/>
                  <a:pt x="72646" y="3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4AC5F4C-CE44-D584-4BA5-FE68413CC770}"/>
              </a:ext>
            </a:extLst>
          </p:cNvPr>
          <p:cNvSpPr/>
          <p:nvPr/>
        </p:nvSpPr>
        <p:spPr>
          <a:xfrm>
            <a:off x="3429538" y="4629417"/>
            <a:ext cx="71297" cy="278956"/>
          </a:xfrm>
          <a:custGeom>
            <a:avLst/>
            <a:gdLst>
              <a:gd name="connsiteX0" fmla="*/ 62560 w 71297"/>
              <a:gd name="connsiteY0" fmla="*/ 509 h 278956"/>
              <a:gd name="connsiteX1" fmla="*/ 37734 w 71297"/>
              <a:gd name="connsiteY1" fmla="*/ 199112 h 278956"/>
              <a:gd name="connsiteX2" fmla="*/ 496 w 71297"/>
              <a:gd name="connsiteY2" fmla="*/ 277725 h 278956"/>
              <a:gd name="connsiteX3" fmla="*/ 66697 w 71297"/>
              <a:gd name="connsiteY3" fmla="*/ 145323 h 278956"/>
              <a:gd name="connsiteX4" fmla="*/ 62560 w 71297"/>
              <a:gd name="connsiteY4" fmla="*/ 509 h 27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97" h="278956">
                <a:moveTo>
                  <a:pt x="62560" y="509"/>
                </a:moveTo>
                <a:cubicBezTo>
                  <a:pt x="57733" y="9474"/>
                  <a:pt x="48078" y="152909"/>
                  <a:pt x="37734" y="199112"/>
                </a:cubicBezTo>
                <a:cubicBezTo>
                  <a:pt x="27390" y="245315"/>
                  <a:pt x="-4331" y="286690"/>
                  <a:pt x="496" y="277725"/>
                </a:cubicBezTo>
                <a:cubicBezTo>
                  <a:pt x="5323" y="268760"/>
                  <a:pt x="56353" y="187388"/>
                  <a:pt x="66697" y="145323"/>
                </a:cubicBezTo>
                <a:cubicBezTo>
                  <a:pt x="77041" y="103258"/>
                  <a:pt x="67387" y="-8456"/>
                  <a:pt x="62560" y="5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CDE81DA-8A22-0F87-8CB1-C98D4D51AAB3}"/>
              </a:ext>
            </a:extLst>
          </p:cNvPr>
          <p:cNvSpPr/>
          <p:nvPr/>
        </p:nvSpPr>
        <p:spPr>
          <a:xfrm>
            <a:off x="4009292" y="5072496"/>
            <a:ext cx="49850" cy="228994"/>
          </a:xfrm>
          <a:custGeom>
            <a:avLst/>
            <a:gdLst>
              <a:gd name="connsiteX0" fmla="*/ 28963 w 49850"/>
              <a:gd name="connsiteY0" fmla="*/ 148 h 228994"/>
              <a:gd name="connsiteX1" fmla="*/ 16551 w 49850"/>
              <a:gd name="connsiteY1" fmla="*/ 132550 h 228994"/>
              <a:gd name="connsiteX2" fmla="*/ 49651 w 49850"/>
              <a:gd name="connsiteY2" fmla="*/ 227714 h 228994"/>
              <a:gd name="connsiteX3" fmla="*/ 28963 w 49850"/>
              <a:gd name="connsiteY3" fmla="*/ 182201 h 228994"/>
              <a:gd name="connsiteX4" fmla="*/ 0 w 49850"/>
              <a:gd name="connsiteY4" fmla="*/ 107725 h 228994"/>
              <a:gd name="connsiteX5" fmla="*/ 28963 w 49850"/>
              <a:gd name="connsiteY5" fmla="*/ 148 h 22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50" h="228994">
                <a:moveTo>
                  <a:pt x="28963" y="148"/>
                </a:moveTo>
                <a:cubicBezTo>
                  <a:pt x="31721" y="4285"/>
                  <a:pt x="13103" y="94622"/>
                  <a:pt x="16551" y="132550"/>
                </a:cubicBezTo>
                <a:cubicBezTo>
                  <a:pt x="19999" y="170478"/>
                  <a:pt x="47582" y="219439"/>
                  <a:pt x="49651" y="227714"/>
                </a:cubicBezTo>
                <a:cubicBezTo>
                  <a:pt x="51720" y="235989"/>
                  <a:pt x="37238" y="202199"/>
                  <a:pt x="28963" y="182201"/>
                </a:cubicBezTo>
                <a:cubicBezTo>
                  <a:pt x="20688" y="162203"/>
                  <a:pt x="0" y="135998"/>
                  <a:pt x="0" y="107725"/>
                </a:cubicBezTo>
                <a:cubicBezTo>
                  <a:pt x="0" y="79452"/>
                  <a:pt x="26205" y="-3989"/>
                  <a:pt x="28963" y="14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90CFC3A5-B589-C369-9D1C-D3B06D5CCD5A}"/>
              </a:ext>
            </a:extLst>
          </p:cNvPr>
          <p:cNvSpPr/>
          <p:nvPr/>
        </p:nvSpPr>
        <p:spPr>
          <a:xfrm>
            <a:off x="4119801" y="5453300"/>
            <a:ext cx="72753" cy="167448"/>
          </a:xfrm>
          <a:custGeom>
            <a:avLst/>
            <a:gdLst>
              <a:gd name="connsiteX0" fmla="*/ 21893 w 72753"/>
              <a:gd name="connsiteY0" fmla="*/ 0 h 167448"/>
              <a:gd name="connsiteX1" fmla="*/ 17756 w 72753"/>
              <a:gd name="connsiteY1" fmla="*/ 82751 h 167448"/>
              <a:gd name="connsiteX2" fmla="*/ 71544 w 72753"/>
              <a:gd name="connsiteY2" fmla="*/ 165502 h 167448"/>
              <a:gd name="connsiteX3" fmla="*/ 50856 w 72753"/>
              <a:gd name="connsiteY3" fmla="*/ 136539 h 167448"/>
              <a:gd name="connsiteX4" fmla="*/ 1205 w 72753"/>
              <a:gd name="connsiteY4" fmla="*/ 82751 h 167448"/>
              <a:gd name="connsiteX5" fmla="*/ 21893 w 72753"/>
              <a:gd name="connsiteY5" fmla="*/ 0 h 1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53" h="167448">
                <a:moveTo>
                  <a:pt x="21893" y="0"/>
                </a:moveTo>
                <a:cubicBezTo>
                  <a:pt x="24651" y="0"/>
                  <a:pt x="9481" y="55167"/>
                  <a:pt x="17756" y="82751"/>
                </a:cubicBezTo>
                <a:cubicBezTo>
                  <a:pt x="26031" y="110335"/>
                  <a:pt x="66027" y="156537"/>
                  <a:pt x="71544" y="165502"/>
                </a:cubicBezTo>
                <a:cubicBezTo>
                  <a:pt x="77061" y="174467"/>
                  <a:pt x="62579" y="150331"/>
                  <a:pt x="50856" y="136539"/>
                </a:cubicBezTo>
                <a:cubicBezTo>
                  <a:pt x="39133" y="122747"/>
                  <a:pt x="8101" y="105507"/>
                  <a:pt x="1205" y="82751"/>
                </a:cubicBezTo>
                <a:cubicBezTo>
                  <a:pt x="-5691" y="59995"/>
                  <a:pt x="19135" y="0"/>
                  <a:pt x="21893" y="0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C6CDE5B-6C27-D121-74AB-35932C6CB39D}"/>
              </a:ext>
            </a:extLst>
          </p:cNvPr>
          <p:cNvSpPr/>
          <p:nvPr/>
        </p:nvSpPr>
        <p:spPr>
          <a:xfrm>
            <a:off x="4108571" y="5771815"/>
            <a:ext cx="84166" cy="136684"/>
          </a:xfrm>
          <a:custGeom>
            <a:avLst/>
            <a:gdLst>
              <a:gd name="connsiteX0" fmla="*/ 23 w 84166"/>
              <a:gd name="connsiteY0" fmla="*/ 76 h 136684"/>
              <a:gd name="connsiteX1" fmla="*/ 70361 w 84166"/>
              <a:gd name="connsiteY1" fmla="*/ 70415 h 136684"/>
              <a:gd name="connsiteX2" fmla="*/ 78636 w 84166"/>
              <a:gd name="connsiteY2" fmla="*/ 136616 h 136684"/>
              <a:gd name="connsiteX3" fmla="*/ 78636 w 84166"/>
              <a:gd name="connsiteY3" fmla="*/ 58002 h 136684"/>
              <a:gd name="connsiteX4" fmla="*/ 23 w 84166"/>
              <a:gd name="connsiteY4" fmla="*/ 76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66" h="136684">
                <a:moveTo>
                  <a:pt x="23" y="76"/>
                </a:moveTo>
                <a:cubicBezTo>
                  <a:pt x="-1356" y="2145"/>
                  <a:pt x="57259" y="47658"/>
                  <a:pt x="70361" y="70415"/>
                </a:cubicBezTo>
                <a:cubicBezTo>
                  <a:pt x="83463" y="93172"/>
                  <a:pt x="77257" y="138685"/>
                  <a:pt x="78636" y="136616"/>
                </a:cubicBezTo>
                <a:cubicBezTo>
                  <a:pt x="80015" y="134547"/>
                  <a:pt x="90359" y="77311"/>
                  <a:pt x="78636" y="58002"/>
                </a:cubicBezTo>
                <a:cubicBezTo>
                  <a:pt x="66913" y="38693"/>
                  <a:pt x="1402" y="-1993"/>
                  <a:pt x="23" y="7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485876D-01D7-766D-2A16-6D0214AF5337}"/>
              </a:ext>
            </a:extLst>
          </p:cNvPr>
          <p:cNvSpPr/>
          <p:nvPr/>
        </p:nvSpPr>
        <p:spPr>
          <a:xfrm>
            <a:off x="4398113" y="5751185"/>
            <a:ext cx="62317" cy="162231"/>
          </a:xfrm>
          <a:custGeom>
            <a:avLst/>
            <a:gdLst>
              <a:gd name="connsiteX0" fmla="*/ 29073 w 62317"/>
              <a:gd name="connsiteY0" fmla="*/ 19 h 162231"/>
              <a:gd name="connsiteX1" fmla="*/ 20797 w 62317"/>
              <a:gd name="connsiteY1" fmla="*/ 99320 h 162231"/>
              <a:gd name="connsiteX2" fmla="*/ 62173 w 62317"/>
              <a:gd name="connsiteY2" fmla="*/ 161383 h 162231"/>
              <a:gd name="connsiteX3" fmla="*/ 33210 w 62317"/>
              <a:gd name="connsiteY3" fmla="*/ 132420 h 162231"/>
              <a:gd name="connsiteX4" fmla="*/ 110 w 62317"/>
              <a:gd name="connsiteY4" fmla="*/ 91045 h 162231"/>
              <a:gd name="connsiteX5" fmla="*/ 29073 w 62317"/>
              <a:gd name="connsiteY5" fmla="*/ 19 h 16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17" h="162231">
                <a:moveTo>
                  <a:pt x="29073" y="19"/>
                </a:moveTo>
                <a:cubicBezTo>
                  <a:pt x="32521" y="1398"/>
                  <a:pt x="15280" y="72426"/>
                  <a:pt x="20797" y="99320"/>
                </a:cubicBezTo>
                <a:cubicBezTo>
                  <a:pt x="26314" y="126214"/>
                  <a:pt x="60104" y="155866"/>
                  <a:pt x="62173" y="161383"/>
                </a:cubicBezTo>
                <a:cubicBezTo>
                  <a:pt x="64242" y="166900"/>
                  <a:pt x="43554" y="144143"/>
                  <a:pt x="33210" y="132420"/>
                </a:cubicBezTo>
                <a:cubicBezTo>
                  <a:pt x="22866" y="120697"/>
                  <a:pt x="2179" y="109664"/>
                  <a:pt x="110" y="91045"/>
                </a:cubicBezTo>
                <a:cubicBezTo>
                  <a:pt x="-1959" y="72426"/>
                  <a:pt x="25625" y="-1360"/>
                  <a:pt x="29073" y="19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DC619092-0900-7515-505C-11D8C0C1978E}"/>
              </a:ext>
            </a:extLst>
          </p:cNvPr>
          <p:cNvSpPr/>
          <p:nvPr/>
        </p:nvSpPr>
        <p:spPr>
          <a:xfrm>
            <a:off x="3992738" y="6222829"/>
            <a:ext cx="493844" cy="165621"/>
          </a:xfrm>
          <a:custGeom>
            <a:avLst/>
            <a:gdLst>
              <a:gd name="connsiteX0" fmla="*/ 4 w 493844"/>
              <a:gd name="connsiteY0" fmla="*/ 165558 h 165621"/>
              <a:gd name="connsiteX1" fmla="*/ 153094 w 493844"/>
              <a:gd name="connsiteY1" fmla="*/ 62119 h 165621"/>
              <a:gd name="connsiteX2" fmla="*/ 492373 w 493844"/>
              <a:gd name="connsiteY2" fmla="*/ 53844 h 165621"/>
              <a:gd name="connsiteX3" fmla="*/ 268945 w 493844"/>
              <a:gd name="connsiteY3" fmla="*/ 53844 h 165621"/>
              <a:gd name="connsiteX4" fmla="*/ 91030 w 493844"/>
              <a:gd name="connsiteY4" fmla="*/ 56 h 165621"/>
              <a:gd name="connsiteX5" fmla="*/ 157231 w 493844"/>
              <a:gd name="connsiteY5" fmla="*/ 45569 h 165621"/>
              <a:gd name="connsiteX6" fmla="*/ 4 w 493844"/>
              <a:gd name="connsiteY6" fmla="*/ 165558 h 16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844" h="165621">
                <a:moveTo>
                  <a:pt x="4" y="165558"/>
                </a:moveTo>
                <a:cubicBezTo>
                  <a:pt x="-685" y="168316"/>
                  <a:pt x="71033" y="80738"/>
                  <a:pt x="153094" y="62119"/>
                </a:cubicBezTo>
                <a:cubicBezTo>
                  <a:pt x="235155" y="43500"/>
                  <a:pt x="473064" y="55223"/>
                  <a:pt x="492373" y="53844"/>
                </a:cubicBezTo>
                <a:cubicBezTo>
                  <a:pt x="511682" y="52465"/>
                  <a:pt x="335836" y="62809"/>
                  <a:pt x="268945" y="53844"/>
                </a:cubicBezTo>
                <a:cubicBezTo>
                  <a:pt x="202055" y="44879"/>
                  <a:pt x="109649" y="1435"/>
                  <a:pt x="91030" y="56"/>
                </a:cubicBezTo>
                <a:cubicBezTo>
                  <a:pt x="72411" y="-1323"/>
                  <a:pt x="169644" y="22813"/>
                  <a:pt x="157231" y="45569"/>
                </a:cubicBezTo>
                <a:cubicBezTo>
                  <a:pt x="144818" y="68325"/>
                  <a:pt x="693" y="162800"/>
                  <a:pt x="4" y="16555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C8F257D-A8B0-2288-F9F0-6283FE990636}"/>
              </a:ext>
            </a:extLst>
          </p:cNvPr>
          <p:cNvSpPr/>
          <p:nvPr/>
        </p:nvSpPr>
        <p:spPr>
          <a:xfrm>
            <a:off x="3199205" y="4089311"/>
            <a:ext cx="172694" cy="513965"/>
          </a:xfrm>
          <a:custGeom>
            <a:avLst/>
            <a:gdLst>
              <a:gd name="connsiteX0" fmla="*/ 172645 w 172694"/>
              <a:gd name="connsiteY0" fmla="*/ 89 h 513965"/>
              <a:gd name="connsiteX1" fmla="*/ 90095 w 172694"/>
              <a:gd name="connsiteY1" fmla="*/ 187414 h 513965"/>
              <a:gd name="connsiteX2" fmla="*/ 61520 w 172694"/>
              <a:gd name="connsiteY2" fmla="*/ 244564 h 513965"/>
              <a:gd name="connsiteX3" fmla="*/ 1195 w 172694"/>
              <a:gd name="connsiteY3" fmla="*/ 504914 h 513965"/>
              <a:gd name="connsiteX4" fmla="*/ 23420 w 172694"/>
              <a:gd name="connsiteY4" fmla="*/ 441414 h 513965"/>
              <a:gd name="connsiteX5" fmla="*/ 48820 w 172694"/>
              <a:gd name="connsiteY5" fmla="*/ 314414 h 513965"/>
              <a:gd name="connsiteX6" fmla="*/ 77395 w 172694"/>
              <a:gd name="connsiteY6" fmla="*/ 165189 h 513965"/>
              <a:gd name="connsiteX7" fmla="*/ 172645 w 172694"/>
              <a:gd name="connsiteY7" fmla="*/ 89 h 51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694" h="513965">
                <a:moveTo>
                  <a:pt x="172645" y="89"/>
                </a:moveTo>
                <a:cubicBezTo>
                  <a:pt x="174762" y="3793"/>
                  <a:pt x="108616" y="146668"/>
                  <a:pt x="90095" y="187414"/>
                </a:cubicBezTo>
                <a:cubicBezTo>
                  <a:pt x="71574" y="228160"/>
                  <a:pt x="76337" y="191647"/>
                  <a:pt x="61520" y="244564"/>
                </a:cubicBezTo>
                <a:cubicBezTo>
                  <a:pt x="46703" y="297481"/>
                  <a:pt x="7545" y="472106"/>
                  <a:pt x="1195" y="504914"/>
                </a:cubicBezTo>
                <a:cubicBezTo>
                  <a:pt x="-5155" y="537722"/>
                  <a:pt x="15483" y="473164"/>
                  <a:pt x="23420" y="441414"/>
                </a:cubicBezTo>
                <a:cubicBezTo>
                  <a:pt x="31357" y="409664"/>
                  <a:pt x="39824" y="360451"/>
                  <a:pt x="48820" y="314414"/>
                </a:cubicBezTo>
                <a:cubicBezTo>
                  <a:pt x="57816" y="268377"/>
                  <a:pt x="54641" y="221281"/>
                  <a:pt x="77395" y="165189"/>
                </a:cubicBezTo>
                <a:cubicBezTo>
                  <a:pt x="100149" y="109097"/>
                  <a:pt x="170528" y="-3615"/>
                  <a:pt x="172645" y="89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0B75149-32D6-28D3-9E14-5E87AAAB4281}"/>
              </a:ext>
            </a:extLst>
          </p:cNvPr>
          <p:cNvSpPr/>
          <p:nvPr/>
        </p:nvSpPr>
        <p:spPr>
          <a:xfrm>
            <a:off x="2853870" y="5422897"/>
            <a:ext cx="108419" cy="143258"/>
          </a:xfrm>
          <a:custGeom>
            <a:avLst/>
            <a:gdLst>
              <a:gd name="connsiteX0" fmla="*/ 108405 w 108419"/>
              <a:gd name="connsiteY0" fmla="*/ 3 h 143258"/>
              <a:gd name="connsiteX1" fmla="*/ 35380 w 108419"/>
              <a:gd name="connsiteY1" fmla="*/ 79378 h 143258"/>
              <a:gd name="connsiteX2" fmla="*/ 455 w 108419"/>
              <a:gd name="connsiteY2" fmla="*/ 142878 h 143258"/>
              <a:gd name="connsiteX3" fmla="*/ 16330 w 108419"/>
              <a:gd name="connsiteY3" fmla="*/ 104778 h 143258"/>
              <a:gd name="connsiteX4" fmla="*/ 29030 w 108419"/>
              <a:gd name="connsiteY4" fmla="*/ 82553 h 143258"/>
              <a:gd name="connsiteX5" fmla="*/ 108405 w 108419"/>
              <a:gd name="connsiteY5" fmla="*/ 3 h 14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19" h="143258">
                <a:moveTo>
                  <a:pt x="108405" y="3"/>
                </a:moveTo>
                <a:cubicBezTo>
                  <a:pt x="109463" y="-526"/>
                  <a:pt x="53372" y="55566"/>
                  <a:pt x="35380" y="79378"/>
                </a:cubicBezTo>
                <a:cubicBezTo>
                  <a:pt x="17388" y="103191"/>
                  <a:pt x="3630" y="138645"/>
                  <a:pt x="455" y="142878"/>
                </a:cubicBezTo>
                <a:cubicBezTo>
                  <a:pt x="-2720" y="147111"/>
                  <a:pt x="11567" y="114832"/>
                  <a:pt x="16330" y="104778"/>
                </a:cubicBezTo>
                <a:cubicBezTo>
                  <a:pt x="21092" y="94724"/>
                  <a:pt x="17388" y="97899"/>
                  <a:pt x="29030" y="82553"/>
                </a:cubicBezTo>
                <a:cubicBezTo>
                  <a:pt x="40672" y="67207"/>
                  <a:pt x="107347" y="532"/>
                  <a:pt x="108405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A074D5A-1114-DFBF-E5B7-6E616C9E39D7}"/>
              </a:ext>
            </a:extLst>
          </p:cNvPr>
          <p:cNvSpPr/>
          <p:nvPr/>
        </p:nvSpPr>
        <p:spPr>
          <a:xfrm>
            <a:off x="3171534" y="5476747"/>
            <a:ext cx="98817" cy="191770"/>
          </a:xfrm>
          <a:custGeom>
            <a:avLst/>
            <a:gdLst>
              <a:gd name="connsiteX0" fmla="*/ 60616 w 98817"/>
              <a:gd name="connsiteY0" fmla="*/ 128 h 191770"/>
              <a:gd name="connsiteX1" fmla="*/ 57441 w 98817"/>
              <a:gd name="connsiteY1" fmla="*/ 104903 h 191770"/>
              <a:gd name="connsiteX2" fmla="*/ 95541 w 98817"/>
              <a:gd name="connsiteY2" fmla="*/ 187453 h 191770"/>
              <a:gd name="connsiteX3" fmla="*/ 86016 w 98817"/>
              <a:gd name="connsiteY3" fmla="*/ 177928 h 191770"/>
              <a:gd name="connsiteX4" fmla="*/ 291 w 98817"/>
              <a:gd name="connsiteY4" fmla="*/ 158878 h 191770"/>
              <a:gd name="connsiteX5" fmla="*/ 57441 w 98817"/>
              <a:gd name="connsiteY5" fmla="*/ 168403 h 191770"/>
              <a:gd name="connsiteX6" fmla="*/ 41566 w 98817"/>
              <a:gd name="connsiteY6" fmla="*/ 127128 h 191770"/>
              <a:gd name="connsiteX7" fmla="*/ 60616 w 98817"/>
              <a:gd name="connsiteY7" fmla="*/ 128 h 1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17" h="191770">
                <a:moveTo>
                  <a:pt x="60616" y="128"/>
                </a:moveTo>
                <a:cubicBezTo>
                  <a:pt x="63262" y="-3576"/>
                  <a:pt x="51620" y="73682"/>
                  <a:pt x="57441" y="104903"/>
                </a:cubicBezTo>
                <a:cubicBezTo>
                  <a:pt x="63262" y="136124"/>
                  <a:pt x="95541" y="187453"/>
                  <a:pt x="95541" y="187453"/>
                </a:cubicBezTo>
                <a:cubicBezTo>
                  <a:pt x="100303" y="199624"/>
                  <a:pt x="101891" y="182690"/>
                  <a:pt x="86016" y="177928"/>
                </a:cubicBezTo>
                <a:cubicBezTo>
                  <a:pt x="70141" y="173166"/>
                  <a:pt x="5053" y="160465"/>
                  <a:pt x="291" y="158878"/>
                </a:cubicBezTo>
                <a:cubicBezTo>
                  <a:pt x="-4471" y="157291"/>
                  <a:pt x="50562" y="173695"/>
                  <a:pt x="57441" y="168403"/>
                </a:cubicBezTo>
                <a:cubicBezTo>
                  <a:pt x="64320" y="163111"/>
                  <a:pt x="39979" y="149353"/>
                  <a:pt x="41566" y="127128"/>
                </a:cubicBezTo>
                <a:cubicBezTo>
                  <a:pt x="43153" y="104903"/>
                  <a:pt x="57970" y="3832"/>
                  <a:pt x="60616" y="128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CC337CA-2800-51B1-2047-241063C77FFE}"/>
              </a:ext>
            </a:extLst>
          </p:cNvPr>
          <p:cNvSpPr/>
          <p:nvPr/>
        </p:nvSpPr>
        <p:spPr>
          <a:xfrm>
            <a:off x="2676525" y="5372045"/>
            <a:ext cx="47862" cy="98538"/>
          </a:xfrm>
          <a:custGeom>
            <a:avLst/>
            <a:gdLst>
              <a:gd name="connsiteX0" fmla="*/ 47625 w 47862"/>
              <a:gd name="connsiteY0" fmla="*/ 55 h 98538"/>
              <a:gd name="connsiteX1" fmla="*/ 19050 w 47862"/>
              <a:gd name="connsiteY1" fmla="*/ 47680 h 98538"/>
              <a:gd name="connsiteX2" fmla="*/ 34925 w 47862"/>
              <a:gd name="connsiteY2" fmla="*/ 98480 h 98538"/>
              <a:gd name="connsiteX3" fmla="*/ 0 w 47862"/>
              <a:gd name="connsiteY3" fmla="*/ 57205 h 98538"/>
              <a:gd name="connsiteX4" fmla="*/ 47625 w 47862"/>
              <a:gd name="connsiteY4" fmla="*/ 55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62" h="98538">
                <a:moveTo>
                  <a:pt x="47625" y="55"/>
                </a:moveTo>
                <a:cubicBezTo>
                  <a:pt x="50800" y="-1532"/>
                  <a:pt x="21167" y="31276"/>
                  <a:pt x="19050" y="47680"/>
                </a:cubicBezTo>
                <a:cubicBezTo>
                  <a:pt x="16933" y="64084"/>
                  <a:pt x="38100" y="96893"/>
                  <a:pt x="34925" y="98480"/>
                </a:cubicBezTo>
                <a:cubicBezTo>
                  <a:pt x="31750" y="100067"/>
                  <a:pt x="0" y="68847"/>
                  <a:pt x="0" y="57205"/>
                </a:cubicBezTo>
                <a:cubicBezTo>
                  <a:pt x="0" y="45563"/>
                  <a:pt x="44450" y="1642"/>
                  <a:pt x="47625" y="55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A5CFC00-15DF-EE54-5A0D-8E34211D9A34}"/>
              </a:ext>
            </a:extLst>
          </p:cNvPr>
          <p:cNvSpPr/>
          <p:nvPr/>
        </p:nvSpPr>
        <p:spPr>
          <a:xfrm>
            <a:off x="3463924" y="5626079"/>
            <a:ext cx="203209" cy="120692"/>
          </a:xfrm>
          <a:custGeom>
            <a:avLst/>
            <a:gdLst>
              <a:gd name="connsiteX0" fmla="*/ 1 w 203209"/>
              <a:gd name="connsiteY0" fmla="*/ 21 h 120692"/>
              <a:gd name="connsiteX1" fmla="*/ 146051 w 203209"/>
              <a:gd name="connsiteY1" fmla="*/ 63521 h 120692"/>
              <a:gd name="connsiteX2" fmla="*/ 203201 w 203209"/>
              <a:gd name="connsiteY2" fmla="*/ 120671 h 120692"/>
              <a:gd name="connsiteX3" fmla="*/ 142876 w 203209"/>
              <a:gd name="connsiteY3" fmla="*/ 57171 h 120692"/>
              <a:gd name="connsiteX4" fmla="*/ 1 w 203209"/>
              <a:gd name="connsiteY4" fmla="*/ 21 h 12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9" h="120692">
                <a:moveTo>
                  <a:pt x="1" y="21"/>
                </a:moveTo>
                <a:cubicBezTo>
                  <a:pt x="530" y="1079"/>
                  <a:pt x="112184" y="43413"/>
                  <a:pt x="146051" y="63521"/>
                </a:cubicBezTo>
                <a:cubicBezTo>
                  <a:pt x="179918" y="83629"/>
                  <a:pt x="203730" y="121729"/>
                  <a:pt x="203201" y="120671"/>
                </a:cubicBezTo>
                <a:cubicBezTo>
                  <a:pt x="202672" y="119613"/>
                  <a:pt x="173568" y="77279"/>
                  <a:pt x="142876" y="57171"/>
                </a:cubicBezTo>
                <a:cubicBezTo>
                  <a:pt x="112184" y="37063"/>
                  <a:pt x="-528" y="-1037"/>
                  <a:pt x="1" y="2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754DDE8-B18E-9CE0-D89A-873FACC70B20}"/>
              </a:ext>
            </a:extLst>
          </p:cNvPr>
          <p:cNvSpPr/>
          <p:nvPr/>
        </p:nvSpPr>
        <p:spPr>
          <a:xfrm>
            <a:off x="3660702" y="5891366"/>
            <a:ext cx="73109" cy="118914"/>
          </a:xfrm>
          <a:custGeom>
            <a:avLst/>
            <a:gdLst>
              <a:gd name="connsiteX0" fmla="*/ 73 w 73109"/>
              <a:gd name="connsiteY0" fmla="*/ 1434 h 118914"/>
              <a:gd name="connsiteX1" fmla="*/ 63573 w 73109"/>
              <a:gd name="connsiteY1" fmla="*/ 64934 h 118914"/>
              <a:gd name="connsiteX2" fmla="*/ 54048 w 73109"/>
              <a:gd name="connsiteY2" fmla="*/ 118909 h 118914"/>
              <a:gd name="connsiteX3" fmla="*/ 73098 w 73109"/>
              <a:gd name="connsiteY3" fmla="*/ 61759 h 118914"/>
              <a:gd name="connsiteX4" fmla="*/ 50873 w 73109"/>
              <a:gd name="connsiteY4" fmla="*/ 23659 h 118914"/>
              <a:gd name="connsiteX5" fmla="*/ 73 w 73109"/>
              <a:gd name="connsiteY5" fmla="*/ 1434 h 11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09" h="118914">
                <a:moveTo>
                  <a:pt x="73" y="1434"/>
                </a:moveTo>
                <a:cubicBezTo>
                  <a:pt x="2190" y="8313"/>
                  <a:pt x="54577" y="45355"/>
                  <a:pt x="63573" y="64934"/>
                </a:cubicBezTo>
                <a:cubicBezTo>
                  <a:pt x="72569" y="84513"/>
                  <a:pt x="52461" y="119438"/>
                  <a:pt x="54048" y="118909"/>
                </a:cubicBezTo>
                <a:cubicBezTo>
                  <a:pt x="55635" y="118380"/>
                  <a:pt x="73627" y="77634"/>
                  <a:pt x="73098" y="61759"/>
                </a:cubicBezTo>
                <a:cubicBezTo>
                  <a:pt x="72569" y="45884"/>
                  <a:pt x="59340" y="33184"/>
                  <a:pt x="50873" y="23659"/>
                </a:cubicBezTo>
                <a:cubicBezTo>
                  <a:pt x="42406" y="14134"/>
                  <a:pt x="-2044" y="-5445"/>
                  <a:pt x="73" y="14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867E6C6-D35D-4D4E-269C-2A41991BCDCC}"/>
              </a:ext>
            </a:extLst>
          </p:cNvPr>
          <p:cNvSpPr/>
          <p:nvPr/>
        </p:nvSpPr>
        <p:spPr>
          <a:xfrm>
            <a:off x="2678529" y="5587992"/>
            <a:ext cx="149503" cy="66698"/>
          </a:xfrm>
          <a:custGeom>
            <a:avLst/>
            <a:gdLst>
              <a:gd name="connsiteX0" fmla="*/ 1171 w 149503"/>
              <a:gd name="connsiteY0" fmla="*/ 66683 h 66698"/>
              <a:gd name="connsiteX1" fmla="*/ 61496 w 149503"/>
              <a:gd name="connsiteY1" fmla="*/ 6358 h 66698"/>
              <a:gd name="connsiteX2" fmla="*/ 147221 w 149503"/>
              <a:gd name="connsiteY2" fmla="*/ 25408 h 66698"/>
              <a:gd name="connsiteX3" fmla="*/ 115471 w 149503"/>
              <a:gd name="connsiteY3" fmla="*/ 8 h 66698"/>
              <a:gd name="connsiteX4" fmla="*/ 1171 w 149503"/>
              <a:gd name="connsiteY4" fmla="*/ 66683 h 6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03" h="66698">
                <a:moveTo>
                  <a:pt x="1171" y="66683"/>
                </a:moveTo>
                <a:cubicBezTo>
                  <a:pt x="-7825" y="67741"/>
                  <a:pt x="37154" y="13237"/>
                  <a:pt x="61496" y="6358"/>
                </a:cubicBezTo>
                <a:cubicBezTo>
                  <a:pt x="85838" y="-521"/>
                  <a:pt x="138225" y="26466"/>
                  <a:pt x="147221" y="25408"/>
                </a:cubicBezTo>
                <a:cubicBezTo>
                  <a:pt x="156217" y="24350"/>
                  <a:pt x="137167" y="-521"/>
                  <a:pt x="115471" y="8"/>
                </a:cubicBezTo>
                <a:cubicBezTo>
                  <a:pt x="93775" y="537"/>
                  <a:pt x="10167" y="65625"/>
                  <a:pt x="1171" y="6668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EA05140-CD72-76D4-BCD6-8CA03FB20569}"/>
              </a:ext>
            </a:extLst>
          </p:cNvPr>
          <p:cNvSpPr/>
          <p:nvPr/>
        </p:nvSpPr>
        <p:spPr>
          <a:xfrm>
            <a:off x="2809427" y="6311900"/>
            <a:ext cx="141187" cy="28583"/>
          </a:xfrm>
          <a:custGeom>
            <a:avLst/>
            <a:gdLst>
              <a:gd name="connsiteX0" fmla="*/ 448 w 141187"/>
              <a:gd name="connsiteY0" fmla="*/ 25400 h 28583"/>
              <a:gd name="connsiteX1" fmla="*/ 70298 w 141187"/>
              <a:gd name="connsiteY1" fmla="*/ 3175 h 28583"/>
              <a:gd name="connsiteX2" fmla="*/ 140148 w 141187"/>
              <a:gd name="connsiteY2" fmla="*/ 28575 h 28583"/>
              <a:gd name="connsiteX3" fmla="*/ 105223 w 141187"/>
              <a:gd name="connsiteY3" fmla="*/ 0 h 28583"/>
              <a:gd name="connsiteX4" fmla="*/ 448 w 141187"/>
              <a:gd name="connsiteY4" fmla="*/ 25400 h 2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87" h="28583">
                <a:moveTo>
                  <a:pt x="448" y="25400"/>
                </a:moveTo>
                <a:cubicBezTo>
                  <a:pt x="-5373" y="25929"/>
                  <a:pt x="47015" y="2646"/>
                  <a:pt x="70298" y="3175"/>
                </a:cubicBezTo>
                <a:cubicBezTo>
                  <a:pt x="93581" y="3704"/>
                  <a:pt x="134327" y="29104"/>
                  <a:pt x="140148" y="28575"/>
                </a:cubicBezTo>
                <a:cubicBezTo>
                  <a:pt x="145969" y="28046"/>
                  <a:pt x="126390" y="0"/>
                  <a:pt x="105223" y="0"/>
                </a:cubicBezTo>
                <a:cubicBezTo>
                  <a:pt x="84056" y="0"/>
                  <a:pt x="6269" y="24871"/>
                  <a:pt x="448" y="2540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43A2038C-07BC-2ECB-9B3F-FD8544FD172D}"/>
              </a:ext>
            </a:extLst>
          </p:cNvPr>
          <p:cNvSpPr/>
          <p:nvPr/>
        </p:nvSpPr>
        <p:spPr>
          <a:xfrm>
            <a:off x="2891800" y="6150941"/>
            <a:ext cx="541028" cy="104236"/>
          </a:xfrm>
          <a:custGeom>
            <a:avLst/>
            <a:gdLst>
              <a:gd name="connsiteX0" fmla="*/ 625 w 541028"/>
              <a:gd name="connsiteY0" fmla="*/ 103809 h 104236"/>
              <a:gd name="connsiteX1" fmla="*/ 273675 w 541028"/>
              <a:gd name="connsiteY1" fmla="*/ 59359 h 104236"/>
              <a:gd name="connsiteX2" fmla="*/ 210175 w 541028"/>
              <a:gd name="connsiteY2" fmla="*/ 78409 h 104236"/>
              <a:gd name="connsiteX3" fmla="*/ 537200 w 541028"/>
              <a:gd name="connsiteY3" fmla="*/ 2209 h 104236"/>
              <a:gd name="connsiteX4" fmla="*/ 362575 w 541028"/>
              <a:gd name="connsiteY4" fmla="*/ 27609 h 104236"/>
              <a:gd name="connsiteX5" fmla="*/ 625 w 541028"/>
              <a:gd name="connsiteY5" fmla="*/ 103809 h 10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28" h="104236">
                <a:moveTo>
                  <a:pt x="625" y="103809"/>
                </a:moveTo>
                <a:cubicBezTo>
                  <a:pt x="-14192" y="109101"/>
                  <a:pt x="238750" y="63592"/>
                  <a:pt x="273675" y="59359"/>
                </a:cubicBezTo>
                <a:cubicBezTo>
                  <a:pt x="308600" y="55126"/>
                  <a:pt x="166254" y="87934"/>
                  <a:pt x="210175" y="78409"/>
                </a:cubicBezTo>
                <a:cubicBezTo>
                  <a:pt x="254096" y="68884"/>
                  <a:pt x="511800" y="10676"/>
                  <a:pt x="537200" y="2209"/>
                </a:cubicBezTo>
                <a:cubicBezTo>
                  <a:pt x="562600" y="-6258"/>
                  <a:pt x="456767" y="11205"/>
                  <a:pt x="362575" y="27609"/>
                </a:cubicBezTo>
                <a:cubicBezTo>
                  <a:pt x="268383" y="44013"/>
                  <a:pt x="15442" y="98517"/>
                  <a:pt x="625" y="10380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2AC8239C-BD1D-B736-B3FF-F74D11A46151}"/>
              </a:ext>
            </a:extLst>
          </p:cNvPr>
          <p:cNvSpPr/>
          <p:nvPr/>
        </p:nvSpPr>
        <p:spPr>
          <a:xfrm>
            <a:off x="2761545" y="6178055"/>
            <a:ext cx="10230" cy="114795"/>
          </a:xfrm>
          <a:custGeom>
            <a:avLst/>
            <a:gdLst>
              <a:gd name="connsiteX0" fmla="*/ 10230 w 10230"/>
              <a:gd name="connsiteY0" fmla="*/ 495 h 114795"/>
              <a:gd name="connsiteX1" fmla="*/ 705 w 10230"/>
              <a:gd name="connsiteY1" fmla="*/ 92570 h 114795"/>
              <a:gd name="connsiteX2" fmla="*/ 705 w 10230"/>
              <a:gd name="connsiteY2" fmla="*/ 114795 h 114795"/>
              <a:gd name="connsiteX3" fmla="*/ 705 w 10230"/>
              <a:gd name="connsiteY3" fmla="*/ 57645 h 114795"/>
              <a:gd name="connsiteX4" fmla="*/ 10230 w 10230"/>
              <a:gd name="connsiteY4" fmla="*/ 495 h 11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0" h="114795">
                <a:moveTo>
                  <a:pt x="10230" y="495"/>
                </a:moveTo>
                <a:cubicBezTo>
                  <a:pt x="10230" y="6316"/>
                  <a:pt x="2292" y="73520"/>
                  <a:pt x="705" y="92570"/>
                </a:cubicBezTo>
                <a:cubicBezTo>
                  <a:pt x="-882" y="111620"/>
                  <a:pt x="705" y="114795"/>
                  <a:pt x="705" y="114795"/>
                </a:cubicBezTo>
                <a:cubicBezTo>
                  <a:pt x="705" y="108974"/>
                  <a:pt x="-883" y="73520"/>
                  <a:pt x="705" y="57645"/>
                </a:cubicBezTo>
                <a:cubicBezTo>
                  <a:pt x="2292" y="41770"/>
                  <a:pt x="10230" y="-5326"/>
                  <a:pt x="10230" y="4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968DAC89-6E6B-F2D0-B8AB-1103EAF0FC0F}"/>
              </a:ext>
            </a:extLst>
          </p:cNvPr>
          <p:cNvSpPr/>
          <p:nvPr/>
        </p:nvSpPr>
        <p:spPr>
          <a:xfrm>
            <a:off x="2703309" y="6137275"/>
            <a:ext cx="17682" cy="144411"/>
          </a:xfrm>
          <a:custGeom>
            <a:avLst/>
            <a:gdLst>
              <a:gd name="connsiteX0" fmla="*/ 17666 w 17682"/>
              <a:gd name="connsiteY0" fmla="*/ 0 h 144411"/>
              <a:gd name="connsiteX1" fmla="*/ 4966 w 17682"/>
              <a:gd name="connsiteY1" fmla="*/ 73025 h 144411"/>
              <a:gd name="connsiteX2" fmla="*/ 14491 w 17682"/>
              <a:gd name="connsiteY2" fmla="*/ 142875 h 144411"/>
              <a:gd name="connsiteX3" fmla="*/ 1791 w 17682"/>
              <a:gd name="connsiteY3" fmla="*/ 117475 h 144411"/>
              <a:gd name="connsiteX4" fmla="*/ 1791 w 17682"/>
              <a:gd name="connsiteY4" fmla="*/ 73025 h 144411"/>
              <a:gd name="connsiteX5" fmla="*/ 17666 w 17682"/>
              <a:gd name="connsiteY5" fmla="*/ 0 h 14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2" h="144411">
                <a:moveTo>
                  <a:pt x="17666" y="0"/>
                </a:moveTo>
                <a:cubicBezTo>
                  <a:pt x="18195" y="0"/>
                  <a:pt x="5495" y="49213"/>
                  <a:pt x="4966" y="73025"/>
                </a:cubicBezTo>
                <a:cubicBezTo>
                  <a:pt x="4437" y="96837"/>
                  <a:pt x="15020" y="135467"/>
                  <a:pt x="14491" y="142875"/>
                </a:cubicBezTo>
                <a:cubicBezTo>
                  <a:pt x="13962" y="150283"/>
                  <a:pt x="3908" y="129117"/>
                  <a:pt x="1791" y="117475"/>
                </a:cubicBezTo>
                <a:cubicBezTo>
                  <a:pt x="-326" y="105833"/>
                  <a:pt x="-855" y="89958"/>
                  <a:pt x="1791" y="73025"/>
                </a:cubicBezTo>
                <a:cubicBezTo>
                  <a:pt x="4437" y="56092"/>
                  <a:pt x="17137" y="0"/>
                  <a:pt x="1766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0B370CA5-B8E7-18EE-ABF6-3B21E08B555C}"/>
              </a:ext>
            </a:extLst>
          </p:cNvPr>
          <p:cNvSpPr/>
          <p:nvPr/>
        </p:nvSpPr>
        <p:spPr>
          <a:xfrm>
            <a:off x="3697103" y="6206929"/>
            <a:ext cx="80790" cy="125272"/>
          </a:xfrm>
          <a:custGeom>
            <a:avLst/>
            <a:gdLst>
              <a:gd name="connsiteX0" fmla="*/ 4947 w 80790"/>
              <a:gd name="connsiteY0" fmla="*/ 196 h 125272"/>
              <a:gd name="connsiteX1" fmla="*/ 11297 w 80790"/>
              <a:gd name="connsiteY1" fmla="*/ 66871 h 125272"/>
              <a:gd name="connsiteX2" fmla="*/ 77972 w 80790"/>
              <a:gd name="connsiteY2" fmla="*/ 124021 h 125272"/>
              <a:gd name="connsiteX3" fmla="*/ 62097 w 80790"/>
              <a:gd name="connsiteY3" fmla="*/ 104971 h 125272"/>
              <a:gd name="connsiteX4" fmla="*/ 4947 w 80790"/>
              <a:gd name="connsiteY4" fmla="*/ 89096 h 125272"/>
              <a:gd name="connsiteX5" fmla="*/ 4947 w 80790"/>
              <a:gd name="connsiteY5" fmla="*/ 196 h 12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90" h="125272">
                <a:moveTo>
                  <a:pt x="4947" y="196"/>
                </a:moveTo>
                <a:cubicBezTo>
                  <a:pt x="6005" y="-3508"/>
                  <a:pt x="-874" y="46234"/>
                  <a:pt x="11297" y="66871"/>
                </a:cubicBezTo>
                <a:cubicBezTo>
                  <a:pt x="23468" y="87508"/>
                  <a:pt x="77972" y="124021"/>
                  <a:pt x="77972" y="124021"/>
                </a:cubicBezTo>
                <a:cubicBezTo>
                  <a:pt x="86439" y="130371"/>
                  <a:pt x="74268" y="110792"/>
                  <a:pt x="62097" y="104971"/>
                </a:cubicBezTo>
                <a:cubicBezTo>
                  <a:pt x="49926" y="99150"/>
                  <a:pt x="15530" y="100208"/>
                  <a:pt x="4947" y="89096"/>
                </a:cubicBezTo>
                <a:cubicBezTo>
                  <a:pt x="-5636" y="77984"/>
                  <a:pt x="3889" y="3900"/>
                  <a:pt x="4947" y="19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49C7E4B-70FA-83D0-A321-C4D5752C196B}"/>
              </a:ext>
            </a:extLst>
          </p:cNvPr>
          <p:cNvSpPr/>
          <p:nvPr/>
        </p:nvSpPr>
        <p:spPr>
          <a:xfrm>
            <a:off x="3571875" y="6264158"/>
            <a:ext cx="55827" cy="92305"/>
          </a:xfrm>
          <a:custGeom>
            <a:avLst/>
            <a:gdLst>
              <a:gd name="connsiteX0" fmla="*/ 0 w 55827"/>
              <a:gd name="connsiteY0" fmla="*/ 117 h 92305"/>
              <a:gd name="connsiteX1" fmla="*/ 50800 w 55827"/>
              <a:gd name="connsiteY1" fmla="*/ 50917 h 92305"/>
              <a:gd name="connsiteX2" fmla="*/ 53975 w 55827"/>
              <a:gd name="connsiteY2" fmla="*/ 92192 h 92305"/>
              <a:gd name="connsiteX3" fmla="*/ 50800 w 55827"/>
              <a:gd name="connsiteY3" fmla="*/ 38217 h 92305"/>
              <a:gd name="connsiteX4" fmla="*/ 0 w 55827"/>
              <a:gd name="connsiteY4" fmla="*/ 117 h 9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7" h="92305">
                <a:moveTo>
                  <a:pt x="0" y="117"/>
                </a:moveTo>
                <a:cubicBezTo>
                  <a:pt x="0" y="2234"/>
                  <a:pt x="41804" y="35571"/>
                  <a:pt x="50800" y="50917"/>
                </a:cubicBezTo>
                <a:cubicBezTo>
                  <a:pt x="59796" y="66263"/>
                  <a:pt x="53975" y="94309"/>
                  <a:pt x="53975" y="92192"/>
                </a:cubicBezTo>
                <a:cubicBezTo>
                  <a:pt x="53975" y="90075"/>
                  <a:pt x="56621" y="51446"/>
                  <a:pt x="50800" y="38217"/>
                </a:cubicBezTo>
                <a:cubicBezTo>
                  <a:pt x="44979" y="24988"/>
                  <a:pt x="0" y="-2000"/>
                  <a:pt x="0" y="11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50C47A7-DCB3-721D-C813-C50C1B7FC346}"/>
              </a:ext>
            </a:extLst>
          </p:cNvPr>
          <p:cNvSpPr/>
          <p:nvPr/>
        </p:nvSpPr>
        <p:spPr>
          <a:xfrm>
            <a:off x="3114339" y="4177389"/>
            <a:ext cx="121403" cy="163249"/>
          </a:xfrm>
          <a:custGeom>
            <a:avLst/>
            <a:gdLst>
              <a:gd name="connsiteX0" fmla="*/ 336 w 121403"/>
              <a:gd name="connsiteY0" fmla="*/ 911 h 163249"/>
              <a:gd name="connsiteX1" fmla="*/ 114636 w 121403"/>
              <a:gd name="connsiteY1" fmla="*/ 156486 h 163249"/>
              <a:gd name="connsiteX2" fmla="*/ 105111 w 121403"/>
              <a:gd name="connsiteY2" fmla="*/ 131086 h 163249"/>
              <a:gd name="connsiteX3" fmla="*/ 79711 w 121403"/>
              <a:gd name="connsiteY3" fmla="*/ 92986 h 163249"/>
              <a:gd name="connsiteX4" fmla="*/ 336 w 121403"/>
              <a:gd name="connsiteY4" fmla="*/ 911 h 16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03" h="163249">
                <a:moveTo>
                  <a:pt x="336" y="911"/>
                </a:moveTo>
                <a:cubicBezTo>
                  <a:pt x="6157" y="11494"/>
                  <a:pt x="97174" y="134790"/>
                  <a:pt x="114636" y="156486"/>
                </a:cubicBezTo>
                <a:cubicBezTo>
                  <a:pt x="132098" y="178182"/>
                  <a:pt x="110932" y="141669"/>
                  <a:pt x="105111" y="131086"/>
                </a:cubicBezTo>
                <a:cubicBezTo>
                  <a:pt x="99290" y="120503"/>
                  <a:pt x="93469" y="110978"/>
                  <a:pt x="79711" y="92986"/>
                </a:cubicBezTo>
                <a:cubicBezTo>
                  <a:pt x="65953" y="74994"/>
                  <a:pt x="-5485" y="-9672"/>
                  <a:pt x="336" y="9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60C8BF00-365A-C109-52FB-229922C636E9}"/>
              </a:ext>
            </a:extLst>
          </p:cNvPr>
          <p:cNvSpPr/>
          <p:nvPr/>
        </p:nvSpPr>
        <p:spPr>
          <a:xfrm>
            <a:off x="3763242" y="4229043"/>
            <a:ext cx="75556" cy="227789"/>
          </a:xfrm>
          <a:custGeom>
            <a:avLst/>
            <a:gdLst>
              <a:gd name="connsiteX0" fmla="*/ 75333 w 75556"/>
              <a:gd name="connsiteY0" fmla="*/ 57 h 227789"/>
              <a:gd name="connsiteX1" fmla="*/ 24533 w 75556"/>
              <a:gd name="connsiteY1" fmla="*/ 92132 h 227789"/>
              <a:gd name="connsiteX2" fmla="*/ 8658 w 75556"/>
              <a:gd name="connsiteY2" fmla="*/ 225482 h 227789"/>
              <a:gd name="connsiteX3" fmla="*/ 8658 w 75556"/>
              <a:gd name="connsiteY3" fmla="*/ 171507 h 227789"/>
              <a:gd name="connsiteX4" fmla="*/ 2308 w 75556"/>
              <a:gd name="connsiteY4" fmla="*/ 104832 h 227789"/>
              <a:gd name="connsiteX5" fmla="*/ 75333 w 75556"/>
              <a:gd name="connsiteY5" fmla="*/ 57 h 22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56" h="227789">
                <a:moveTo>
                  <a:pt x="75333" y="57"/>
                </a:moveTo>
                <a:cubicBezTo>
                  <a:pt x="79037" y="-2060"/>
                  <a:pt x="35645" y="54561"/>
                  <a:pt x="24533" y="92132"/>
                </a:cubicBezTo>
                <a:cubicBezTo>
                  <a:pt x="13420" y="129703"/>
                  <a:pt x="11304" y="212253"/>
                  <a:pt x="8658" y="225482"/>
                </a:cubicBezTo>
                <a:cubicBezTo>
                  <a:pt x="6012" y="238711"/>
                  <a:pt x="9716" y="191615"/>
                  <a:pt x="8658" y="171507"/>
                </a:cubicBezTo>
                <a:cubicBezTo>
                  <a:pt x="7600" y="151399"/>
                  <a:pt x="-5100" y="129174"/>
                  <a:pt x="2308" y="104832"/>
                </a:cubicBezTo>
                <a:cubicBezTo>
                  <a:pt x="9716" y="80490"/>
                  <a:pt x="71629" y="2174"/>
                  <a:pt x="75333" y="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27EE7F3-1C75-A2A3-CBC4-CABA3755679B}"/>
              </a:ext>
            </a:extLst>
          </p:cNvPr>
          <p:cNvSpPr/>
          <p:nvPr/>
        </p:nvSpPr>
        <p:spPr>
          <a:xfrm>
            <a:off x="4082528" y="4792107"/>
            <a:ext cx="338165" cy="75183"/>
          </a:xfrm>
          <a:custGeom>
            <a:avLst/>
            <a:gdLst>
              <a:gd name="connsiteX0" fmla="*/ 522 w 338165"/>
              <a:gd name="connsiteY0" fmla="*/ 75168 h 75183"/>
              <a:gd name="connsiteX1" fmla="*/ 89422 w 338165"/>
              <a:gd name="connsiteY1" fmla="*/ 11668 h 75183"/>
              <a:gd name="connsiteX2" fmla="*/ 337072 w 338165"/>
              <a:gd name="connsiteY2" fmla="*/ 18018 h 75183"/>
              <a:gd name="connsiteX3" fmla="*/ 175147 w 338165"/>
              <a:gd name="connsiteY3" fmla="*/ 8493 h 75183"/>
              <a:gd name="connsiteX4" fmla="*/ 57672 w 338165"/>
              <a:gd name="connsiteY4" fmla="*/ 5318 h 75183"/>
              <a:gd name="connsiteX5" fmla="*/ 522 w 338165"/>
              <a:gd name="connsiteY5" fmla="*/ 75168 h 7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65" h="75183">
                <a:moveTo>
                  <a:pt x="522" y="75168"/>
                </a:moveTo>
                <a:cubicBezTo>
                  <a:pt x="5813" y="76226"/>
                  <a:pt x="33330" y="21193"/>
                  <a:pt x="89422" y="11668"/>
                </a:cubicBezTo>
                <a:cubicBezTo>
                  <a:pt x="145514" y="2143"/>
                  <a:pt x="322785" y="18547"/>
                  <a:pt x="337072" y="18018"/>
                </a:cubicBezTo>
                <a:cubicBezTo>
                  <a:pt x="351360" y="17489"/>
                  <a:pt x="221714" y="10610"/>
                  <a:pt x="175147" y="8493"/>
                </a:cubicBezTo>
                <a:cubicBezTo>
                  <a:pt x="128580" y="6376"/>
                  <a:pt x="84130" y="-7382"/>
                  <a:pt x="57672" y="5318"/>
                </a:cubicBezTo>
                <a:cubicBezTo>
                  <a:pt x="31214" y="18018"/>
                  <a:pt x="-4769" y="74110"/>
                  <a:pt x="522" y="7516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ECDF182-C78B-5759-683F-C0BC5DFF4A88}"/>
              </a:ext>
            </a:extLst>
          </p:cNvPr>
          <p:cNvSpPr/>
          <p:nvPr/>
        </p:nvSpPr>
        <p:spPr>
          <a:xfrm>
            <a:off x="2564782" y="4749778"/>
            <a:ext cx="144101" cy="608336"/>
          </a:xfrm>
          <a:custGeom>
            <a:avLst/>
            <a:gdLst>
              <a:gd name="connsiteX0" fmla="*/ 143493 w 144101"/>
              <a:gd name="connsiteY0" fmla="*/ 22 h 608336"/>
              <a:gd name="connsiteX1" fmla="*/ 99043 w 144101"/>
              <a:gd name="connsiteY1" fmla="*/ 111147 h 608336"/>
              <a:gd name="connsiteX2" fmla="*/ 67293 w 144101"/>
              <a:gd name="connsiteY2" fmla="*/ 187347 h 608336"/>
              <a:gd name="connsiteX3" fmla="*/ 26018 w 144101"/>
              <a:gd name="connsiteY3" fmla="*/ 390547 h 608336"/>
              <a:gd name="connsiteX4" fmla="*/ 26018 w 144101"/>
              <a:gd name="connsiteY4" fmla="*/ 323872 h 608336"/>
              <a:gd name="connsiteX5" fmla="*/ 618 w 144101"/>
              <a:gd name="connsiteY5" fmla="*/ 600097 h 608336"/>
              <a:gd name="connsiteX6" fmla="*/ 10143 w 144101"/>
              <a:gd name="connsiteY6" fmla="*/ 498497 h 608336"/>
              <a:gd name="connsiteX7" fmla="*/ 35543 w 144101"/>
              <a:gd name="connsiteY7" fmla="*/ 123847 h 608336"/>
              <a:gd name="connsiteX8" fmla="*/ 48243 w 144101"/>
              <a:gd name="connsiteY8" fmla="*/ 231797 h 608336"/>
              <a:gd name="connsiteX9" fmla="*/ 51418 w 144101"/>
              <a:gd name="connsiteY9" fmla="*/ 111147 h 608336"/>
              <a:gd name="connsiteX10" fmla="*/ 60943 w 144101"/>
              <a:gd name="connsiteY10" fmla="*/ 190522 h 608336"/>
              <a:gd name="connsiteX11" fmla="*/ 64118 w 144101"/>
              <a:gd name="connsiteY11" fmla="*/ 120672 h 608336"/>
              <a:gd name="connsiteX12" fmla="*/ 143493 w 144101"/>
              <a:gd name="connsiteY12" fmla="*/ 22 h 6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101" h="608336">
                <a:moveTo>
                  <a:pt x="143493" y="22"/>
                </a:moveTo>
                <a:cubicBezTo>
                  <a:pt x="149314" y="-1566"/>
                  <a:pt x="111743" y="79926"/>
                  <a:pt x="99043" y="111147"/>
                </a:cubicBezTo>
                <a:cubicBezTo>
                  <a:pt x="86343" y="142368"/>
                  <a:pt x="79464" y="140780"/>
                  <a:pt x="67293" y="187347"/>
                </a:cubicBezTo>
                <a:cubicBezTo>
                  <a:pt x="55122" y="233914"/>
                  <a:pt x="32897" y="367793"/>
                  <a:pt x="26018" y="390547"/>
                </a:cubicBezTo>
                <a:cubicBezTo>
                  <a:pt x="19139" y="413301"/>
                  <a:pt x="30251" y="288947"/>
                  <a:pt x="26018" y="323872"/>
                </a:cubicBezTo>
                <a:cubicBezTo>
                  <a:pt x="21785" y="358797"/>
                  <a:pt x="3264" y="570993"/>
                  <a:pt x="618" y="600097"/>
                </a:cubicBezTo>
                <a:cubicBezTo>
                  <a:pt x="-2028" y="629201"/>
                  <a:pt x="4322" y="577872"/>
                  <a:pt x="10143" y="498497"/>
                </a:cubicBezTo>
                <a:cubicBezTo>
                  <a:pt x="15964" y="419122"/>
                  <a:pt x="29193" y="168297"/>
                  <a:pt x="35543" y="123847"/>
                </a:cubicBezTo>
                <a:cubicBezTo>
                  <a:pt x="41893" y="79397"/>
                  <a:pt x="45597" y="233914"/>
                  <a:pt x="48243" y="231797"/>
                </a:cubicBezTo>
                <a:cubicBezTo>
                  <a:pt x="50889" y="229680"/>
                  <a:pt x="49301" y="118026"/>
                  <a:pt x="51418" y="111147"/>
                </a:cubicBezTo>
                <a:cubicBezTo>
                  <a:pt x="53535" y="104268"/>
                  <a:pt x="58826" y="188934"/>
                  <a:pt x="60943" y="190522"/>
                </a:cubicBezTo>
                <a:cubicBezTo>
                  <a:pt x="63060" y="192110"/>
                  <a:pt x="49831" y="149776"/>
                  <a:pt x="64118" y="120672"/>
                </a:cubicBezTo>
                <a:cubicBezTo>
                  <a:pt x="78405" y="91568"/>
                  <a:pt x="137672" y="1610"/>
                  <a:pt x="143493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45D583D-C4F8-5F46-8A47-256F558D9062}"/>
              </a:ext>
            </a:extLst>
          </p:cNvPr>
          <p:cNvSpPr/>
          <p:nvPr/>
        </p:nvSpPr>
        <p:spPr>
          <a:xfrm>
            <a:off x="2533303" y="5537175"/>
            <a:ext cx="38477" cy="456031"/>
          </a:xfrm>
          <a:custGeom>
            <a:avLst/>
            <a:gdLst>
              <a:gd name="connsiteX0" fmla="*/ 38447 w 38477"/>
              <a:gd name="connsiteY0" fmla="*/ 25 h 456031"/>
              <a:gd name="connsiteX1" fmla="*/ 347 w 38477"/>
              <a:gd name="connsiteY1" fmla="*/ 203225 h 456031"/>
              <a:gd name="connsiteX2" fmla="*/ 19397 w 38477"/>
              <a:gd name="connsiteY2" fmla="*/ 447700 h 456031"/>
              <a:gd name="connsiteX3" fmla="*/ 16222 w 38477"/>
              <a:gd name="connsiteY3" fmla="*/ 377850 h 456031"/>
              <a:gd name="connsiteX4" fmla="*/ 13047 w 38477"/>
              <a:gd name="connsiteY4" fmla="*/ 171475 h 456031"/>
              <a:gd name="connsiteX5" fmla="*/ 6697 w 38477"/>
              <a:gd name="connsiteY5" fmla="*/ 215925 h 456031"/>
              <a:gd name="connsiteX6" fmla="*/ 38447 w 38477"/>
              <a:gd name="connsiteY6" fmla="*/ 25 h 4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77" h="456031">
                <a:moveTo>
                  <a:pt x="38447" y="25"/>
                </a:moveTo>
                <a:cubicBezTo>
                  <a:pt x="37389" y="-2092"/>
                  <a:pt x="3522" y="128613"/>
                  <a:pt x="347" y="203225"/>
                </a:cubicBezTo>
                <a:cubicBezTo>
                  <a:pt x="-2828" y="277837"/>
                  <a:pt x="16751" y="418596"/>
                  <a:pt x="19397" y="447700"/>
                </a:cubicBezTo>
                <a:cubicBezTo>
                  <a:pt x="22043" y="476804"/>
                  <a:pt x="17280" y="423887"/>
                  <a:pt x="16222" y="377850"/>
                </a:cubicBezTo>
                <a:cubicBezTo>
                  <a:pt x="15164" y="331813"/>
                  <a:pt x="14634" y="198462"/>
                  <a:pt x="13047" y="171475"/>
                </a:cubicBezTo>
                <a:cubicBezTo>
                  <a:pt x="11460" y="144488"/>
                  <a:pt x="347" y="243971"/>
                  <a:pt x="6697" y="215925"/>
                </a:cubicBezTo>
                <a:cubicBezTo>
                  <a:pt x="13047" y="187879"/>
                  <a:pt x="39505" y="2142"/>
                  <a:pt x="38447" y="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13D64DA-921A-B366-649E-3167D1FD6C3A}"/>
              </a:ext>
            </a:extLst>
          </p:cNvPr>
          <p:cNvSpPr/>
          <p:nvPr/>
        </p:nvSpPr>
        <p:spPr>
          <a:xfrm>
            <a:off x="4969694" y="5418122"/>
            <a:ext cx="327816" cy="992581"/>
          </a:xfrm>
          <a:custGeom>
            <a:avLst/>
            <a:gdLst>
              <a:gd name="connsiteX0" fmla="*/ 203320 w 327816"/>
              <a:gd name="connsiteY0" fmla="*/ 12470 h 992581"/>
              <a:gd name="connsiteX1" fmla="*/ 151805 w 327816"/>
              <a:gd name="connsiteY1" fmla="*/ 574847 h 992581"/>
              <a:gd name="connsiteX2" fmla="*/ 1551 w 327816"/>
              <a:gd name="connsiteY2" fmla="*/ 978385 h 992581"/>
              <a:gd name="connsiteX3" fmla="*/ 83117 w 327816"/>
              <a:gd name="connsiteY3" fmla="*/ 849596 h 992581"/>
              <a:gd name="connsiteX4" fmla="*/ 233371 w 327816"/>
              <a:gd name="connsiteY4" fmla="*/ 355906 h 992581"/>
              <a:gd name="connsiteX5" fmla="*/ 327816 w 327816"/>
              <a:gd name="connsiteY5" fmla="*/ 175602 h 992581"/>
              <a:gd name="connsiteX6" fmla="*/ 233371 w 327816"/>
              <a:gd name="connsiteY6" fmla="*/ 355906 h 992581"/>
              <a:gd name="connsiteX7" fmla="*/ 216199 w 327816"/>
              <a:gd name="connsiteY7" fmla="*/ 197067 h 992581"/>
              <a:gd name="connsiteX8" fmla="*/ 203320 w 327816"/>
              <a:gd name="connsiteY8" fmla="*/ 12470 h 9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816" h="992581">
                <a:moveTo>
                  <a:pt x="203320" y="12470"/>
                </a:moveTo>
                <a:cubicBezTo>
                  <a:pt x="192588" y="75433"/>
                  <a:pt x="185433" y="413861"/>
                  <a:pt x="151805" y="574847"/>
                </a:cubicBezTo>
                <a:cubicBezTo>
                  <a:pt x="118177" y="735833"/>
                  <a:pt x="12999" y="932594"/>
                  <a:pt x="1551" y="978385"/>
                </a:cubicBezTo>
                <a:cubicBezTo>
                  <a:pt x="-9897" y="1024177"/>
                  <a:pt x="44480" y="953342"/>
                  <a:pt x="83117" y="849596"/>
                </a:cubicBezTo>
                <a:cubicBezTo>
                  <a:pt x="121754" y="745850"/>
                  <a:pt x="192588" y="468238"/>
                  <a:pt x="233371" y="355906"/>
                </a:cubicBezTo>
                <a:cubicBezTo>
                  <a:pt x="274154" y="243574"/>
                  <a:pt x="327816" y="175602"/>
                  <a:pt x="327816" y="175602"/>
                </a:cubicBezTo>
                <a:cubicBezTo>
                  <a:pt x="327816" y="175602"/>
                  <a:pt x="251974" y="352329"/>
                  <a:pt x="233371" y="355906"/>
                </a:cubicBezTo>
                <a:cubicBezTo>
                  <a:pt x="214768" y="359483"/>
                  <a:pt x="216914" y="251444"/>
                  <a:pt x="216199" y="197067"/>
                </a:cubicBezTo>
                <a:cubicBezTo>
                  <a:pt x="215484" y="142690"/>
                  <a:pt x="214052" y="-50493"/>
                  <a:pt x="203320" y="124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1DE90AC-12FF-6F58-C639-AA1B6E54D8ED}"/>
              </a:ext>
            </a:extLst>
          </p:cNvPr>
          <p:cNvSpPr/>
          <p:nvPr/>
        </p:nvSpPr>
        <p:spPr>
          <a:xfrm>
            <a:off x="4155238" y="6361375"/>
            <a:ext cx="910886" cy="357210"/>
          </a:xfrm>
          <a:custGeom>
            <a:avLst/>
            <a:gdLst>
              <a:gd name="connsiteX0" fmla="*/ 345 w 910886"/>
              <a:gd name="connsiteY0" fmla="*/ 357104 h 357210"/>
              <a:gd name="connsiteX1" fmla="*/ 524086 w 910886"/>
              <a:gd name="connsiteY1" fmla="*/ 266952 h 357210"/>
              <a:gd name="connsiteX2" fmla="*/ 502621 w 910886"/>
              <a:gd name="connsiteY2" fmla="*/ 318467 h 357210"/>
              <a:gd name="connsiteX3" fmla="*/ 798835 w 910886"/>
              <a:gd name="connsiteY3" fmla="*/ 151042 h 357210"/>
              <a:gd name="connsiteX4" fmla="*/ 747320 w 910886"/>
              <a:gd name="connsiteY4" fmla="*/ 202557 h 357210"/>
              <a:gd name="connsiteX5" fmla="*/ 910452 w 910886"/>
              <a:gd name="connsiteY5" fmla="*/ 788 h 357210"/>
              <a:gd name="connsiteX6" fmla="*/ 790249 w 910886"/>
              <a:gd name="connsiteY6" fmla="*/ 133870 h 357210"/>
              <a:gd name="connsiteX7" fmla="*/ 644289 w 910886"/>
              <a:gd name="connsiteY7" fmla="*/ 168214 h 357210"/>
              <a:gd name="connsiteX8" fmla="*/ 395297 w 910886"/>
              <a:gd name="connsiteY8" fmla="*/ 181093 h 357210"/>
              <a:gd name="connsiteX9" fmla="*/ 661461 w 910886"/>
              <a:gd name="connsiteY9" fmla="*/ 198264 h 357210"/>
              <a:gd name="connsiteX10" fmla="*/ 446813 w 910886"/>
              <a:gd name="connsiteY10" fmla="*/ 245487 h 357210"/>
              <a:gd name="connsiteX11" fmla="*/ 345 w 910886"/>
              <a:gd name="connsiteY11" fmla="*/ 357104 h 3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0886" h="357210">
                <a:moveTo>
                  <a:pt x="345" y="357104"/>
                </a:moveTo>
                <a:cubicBezTo>
                  <a:pt x="13224" y="360681"/>
                  <a:pt x="440373" y="273391"/>
                  <a:pt x="524086" y="266952"/>
                </a:cubicBezTo>
                <a:cubicBezTo>
                  <a:pt x="607799" y="260513"/>
                  <a:pt x="456829" y="337785"/>
                  <a:pt x="502621" y="318467"/>
                </a:cubicBezTo>
                <a:cubicBezTo>
                  <a:pt x="548413" y="299149"/>
                  <a:pt x="758052" y="170360"/>
                  <a:pt x="798835" y="151042"/>
                </a:cubicBezTo>
                <a:cubicBezTo>
                  <a:pt x="839618" y="131724"/>
                  <a:pt x="728717" y="227599"/>
                  <a:pt x="747320" y="202557"/>
                </a:cubicBezTo>
                <a:cubicBezTo>
                  <a:pt x="765923" y="177515"/>
                  <a:pt x="903297" y="12236"/>
                  <a:pt x="910452" y="788"/>
                </a:cubicBezTo>
                <a:cubicBezTo>
                  <a:pt x="917607" y="-10660"/>
                  <a:pt x="834609" y="105966"/>
                  <a:pt x="790249" y="133870"/>
                </a:cubicBezTo>
                <a:cubicBezTo>
                  <a:pt x="745889" y="161774"/>
                  <a:pt x="710114" y="160344"/>
                  <a:pt x="644289" y="168214"/>
                </a:cubicBezTo>
                <a:cubicBezTo>
                  <a:pt x="578464" y="176084"/>
                  <a:pt x="392435" y="176085"/>
                  <a:pt x="395297" y="181093"/>
                </a:cubicBezTo>
                <a:cubicBezTo>
                  <a:pt x="398159" y="186101"/>
                  <a:pt x="652875" y="187532"/>
                  <a:pt x="661461" y="198264"/>
                </a:cubicBezTo>
                <a:cubicBezTo>
                  <a:pt x="670047" y="208996"/>
                  <a:pt x="554852" y="219014"/>
                  <a:pt x="446813" y="245487"/>
                </a:cubicBezTo>
                <a:cubicBezTo>
                  <a:pt x="338774" y="271960"/>
                  <a:pt x="-12534" y="353527"/>
                  <a:pt x="345" y="357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29C31D88-F332-9F49-4A82-83D4DBE90066}"/>
              </a:ext>
            </a:extLst>
          </p:cNvPr>
          <p:cNvSpPr/>
          <p:nvPr/>
        </p:nvSpPr>
        <p:spPr>
          <a:xfrm>
            <a:off x="3624648" y="4114716"/>
            <a:ext cx="67898" cy="363504"/>
          </a:xfrm>
          <a:custGeom>
            <a:avLst/>
            <a:gdLst>
              <a:gd name="connsiteX0" fmla="*/ 1202 w 67898"/>
              <a:gd name="connsiteY0" fmla="*/ 84 h 363504"/>
              <a:gd name="connsiteX1" fmla="*/ 52002 w 67898"/>
              <a:gd name="connsiteY1" fmla="*/ 181059 h 363504"/>
              <a:gd name="connsiteX2" fmla="*/ 1202 w 67898"/>
              <a:gd name="connsiteY2" fmla="*/ 358859 h 363504"/>
              <a:gd name="connsiteX3" fmla="*/ 20252 w 67898"/>
              <a:gd name="connsiteY3" fmla="*/ 298534 h 363504"/>
              <a:gd name="connsiteX4" fmla="*/ 67877 w 67898"/>
              <a:gd name="connsiteY4" fmla="*/ 158834 h 363504"/>
              <a:gd name="connsiteX5" fmla="*/ 1202 w 67898"/>
              <a:gd name="connsiteY5" fmla="*/ 84 h 36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363504">
                <a:moveTo>
                  <a:pt x="1202" y="84"/>
                </a:moveTo>
                <a:cubicBezTo>
                  <a:pt x="-1444" y="3788"/>
                  <a:pt x="52002" y="121263"/>
                  <a:pt x="52002" y="181059"/>
                </a:cubicBezTo>
                <a:cubicBezTo>
                  <a:pt x="52002" y="240855"/>
                  <a:pt x="6494" y="339280"/>
                  <a:pt x="1202" y="358859"/>
                </a:cubicBezTo>
                <a:cubicBezTo>
                  <a:pt x="-4090" y="378438"/>
                  <a:pt x="9140" y="331871"/>
                  <a:pt x="20252" y="298534"/>
                </a:cubicBezTo>
                <a:cubicBezTo>
                  <a:pt x="31364" y="265197"/>
                  <a:pt x="68935" y="201696"/>
                  <a:pt x="67877" y="158834"/>
                </a:cubicBezTo>
                <a:cubicBezTo>
                  <a:pt x="66819" y="115972"/>
                  <a:pt x="3848" y="-3620"/>
                  <a:pt x="1202" y="84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4F03A31-DA4D-ECD8-3C13-464ACA11D005}"/>
              </a:ext>
            </a:extLst>
          </p:cNvPr>
          <p:cNvSpPr/>
          <p:nvPr/>
        </p:nvSpPr>
        <p:spPr>
          <a:xfrm>
            <a:off x="3734452" y="4111380"/>
            <a:ext cx="53344" cy="245269"/>
          </a:xfrm>
          <a:custGeom>
            <a:avLst/>
            <a:gdLst>
              <a:gd name="connsiteX0" fmla="*/ 53323 w 53344"/>
              <a:gd name="connsiteY0" fmla="*/ 245 h 245269"/>
              <a:gd name="connsiteX1" fmla="*/ 8873 w 53344"/>
              <a:gd name="connsiteY1" fmla="*/ 120895 h 245269"/>
              <a:gd name="connsiteX2" fmla="*/ 8873 w 53344"/>
              <a:gd name="connsiteY2" fmla="*/ 241545 h 245269"/>
              <a:gd name="connsiteX3" fmla="*/ 8873 w 53344"/>
              <a:gd name="connsiteY3" fmla="*/ 203445 h 245269"/>
              <a:gd name="connsiteX4" fmla="*/ 2523 w 53344"/>
              <a:gd name="connsiteY4" fmla="*/ 92320 h 245269"/>
              <a:gd name="connsiteX5" fmla="*/ 53323 w 53344"/>
              <a:gd name="connsiteY5" fmla="*/ 245 h 24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4" h="245269">
                <a:moveTo>
                  <a:pt x="53323" y="245"/>
                </a:moveTo>
                <a:cubicBezTo>
                  <a:pt x="54381" y="5007"/>
                  <a:pt x="16281" y="80678"/>
                  <a:pt x="8873" y="120895"/>
                </a:cubicBezTo>
                <a:cubicBezTo>
                  <a:pt x="1465" y="161112"/>
                  <a:pt x="8873" y="241545"/>
                  <a:pt x="8873" y="241545"/>
                </a:cubicBezTo>
                <a:cubicBezTo>
                  <a:pt x="8873" y="255303"/>
                  <a:pt x="9931" y="228316"/>
                  <a:pt x="8873" y="203445"/>
                </a:cubicBezTo>
                <a:cubicBezTo>
                  <a:pt x="7815" y="178574"/>
                  <a:pt x="-5414" y="123541"/>
                  <a:pt x="2523" y="92320"/>
                </a:cubicBezTo>
                <a:cubicBezTo>
                  <a:pt x="10460" y="61099"/>
                  <a:pt x="52265" y="-4517"/>
                  <a:pt x="53323" y="2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BE8D2EE-3B25-FF22-F58E-1106DBF81C3C}"/>
              </a:ext>
            </a:extLst>
          </p:cNvPr>
          <p:cNvSpPr/>
          <p:nvPr/>
        </p:nvSpPr>
        <p:spPr>
          <a:xfrm>
            <a:off x="4949685" y="4939824"/>
            <a:ext cx="54431" cy="375466"/>
          </a:xfrm>
          <a:custGeom>
            <a:avLst/>
            <a:gdLst>
              <a:gd name="connsiteX0" fmla="*/ 140 w 54431"/>
              <a:gd name="connsiteY0" fmla="*/ 476 h 375466"/>
              <a:gd name="connsiteX1" fmla="*/ 38240 w 54431"/>
              <a:gd name="connsiteY1" fmla="*/ 181451 h 375466"/>
              <a:gd name="connsiteX2" fmla="*/ 31890 w 54431"/>
              <a:gd name="connsiteY2" fmla="*/ 368776 h 375466"/>
              <a:gd name="connsiteX3" fmla="*/ 31890 w 54431"/>
              <a:gd name="connsiteY3" fmla="*/ 314801 h 375466"/>
              <a:gd name="connsiteX4" fmla="*/ 54115 w 54431"/>
              <a:gd name="connsiteY4" fmla="*/ 133826 h 375466"/>
              <a:gd name="connsiteX5" fmla="*/ 140 w 54431"/>
              <a:gd name="connsiteY5" fmla="*/ 476 h 3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" h="375466">
                <a:moveTo>
                  <a:pt x="140" y="476"/>
                </a:moveTo>
                <a:cubicBezTo>
                  <a:pt x="-2506" y="8413"/>
                  <a:pt x="32948" y="120068"/>
                  <a:pt x="38240" y="181451"/>
                </a:cubicBezTo>
                <a:cubicBezTo>
                  <a:pt x="43532" y="242834"/>
                  <a:pt x="32948" y="346551"/>
                  <a:pt x="31890" y="368776"/>
                </a:cubicBezTo>
                <a:cubicBezTo>
                  <a:pt x="30832" y="391001"/>
                  <a:pt x="28186" y="353959"/>
                  <a:pt x="31890" y="314801"/>
                </a:cubicBezTo>
                <a:cubicBezTo>
                  <a:pt x="35594" y="275643"/>
                  <a:pt x="57290" y="181980"/>
                  <a:pt x="54115" y="133826"/>
                </a:cubicBezTo>
                <a:cubicBezTo>
                  <a:pt x="50940" y="85672"/>
                  <a:pt x="2786" y="-7461"/>
                  <a:pt x="140" y="4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9D70774-72D1-667D-BDDD-AE60A4772D87}"/>
              </a:ext>
            </a:extLst>
          </p:cNvPr>
          <p:cNvSpPr/>
          <p:nvPr/>
        </p:nvSpPr>
        <p:spPr>
          <a:xfrm>
            <a:off x="4940207" y="4819650"/>
            <a:ext cx="180953" cy="533884"/>
          </a:xfrm>
          <a:custGeom>
            <a:avLst/>
            <a:gdLst>
              <a:gd name="connsiteX0" fmla="*/ 93 w 180953"/>
              <a:gd name="connsiteY0" fmla="*/ 0 h 533884"/>
              <a:gd name="connsiteX1" fmla="*/ 133443 w 180953"/>
              <a:gd name="connsiteY1" fmla="*/ 295275 h 533884"/>
              <a:gd name="connsiteX2" fmla="*/ 177893 w 180953"/>
              <a:gd name="connsiteY2" fmla="*/ 530225 h 533884"/>
              <a:gd name="connsiteX3" fmla="*/ 174718 w 180953"/>
              <a:gd name="connsiteY3" fmla="*/ 428625 h 533884"/>
              <a:gd name="connsiteX4" fmla="*/ 155668 w 180953"/>
              <a:gd name="connsiteY4" fmla="*/ 295275 h 533884"/>
              <a:gd name="connsiteX5" fmla="*/ 93 w 180953"/>
              <a:gd name="connsiteY5" fmla="*/ 0 h 53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953" h="533884">
                <a:moveTo>
                  <a:pt x="93" y="0"/>
                </a:moveTo>
                <a:cubicBezTo>
                  <a:pt x="-3611" y="0"/>
                  <a:pt x="103810" y="206904"/>
                  <a:pt x="133443" y="295275"/>
                </a:cubicBezTo>
                <a:cubicBezTo>
                  <a:pt x="163076" y="383646"/>
                  <a:pt x="171014" y="508000"/>
                  <a:pt x="177893" y="530225"/>
                </a:cubicBezTo>
                <a:cubicBezTo>
                  <a:pt x="184772" y="552450"/>
                  <a:pt x="178422" y="467783"/>
                  <a:pt x="174718" y="428625"/>
                </a:cubicBezTo>
                <a:cubicBezTo>
                  <a:pt x="171014" y="389467"/>
                  <a:pt x="180539" y="364067"/>
                  <a:pt x="155668" y="295275"/>
                </a:cubicBezTo>
                <a:cubicBezTo>
                  <a:pt x="130797" y="226483"/>
                  <a:pt x="3797" y="0"/>
                  <a:pt x="9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41EB8F5-9DA7-8A20-7EC7-A13EF04253EC}"/>
              </a:ext>
            </a:extLst>
          </p:cNvPr>
          <p:cNvSpPr/>
          <p:nvPr/>
        </p:nvSpPr>
        <p:spPr>
          <a:xfrm>
            <a:off x="4658117" y="4663039"/>
            <a:ext cx="423368" cy="341863"/>
          </a:xfrm>
          <a:custGeom>
            <a:avLst/>
            <a:gdLst>
              <a:gd name="connsiteX0" fmla="*/ 2783 w 423368"/>
              <a:gd name="connsiteY0" fmla="*/ 7386 h 341863"/>
              <a:gd name="connsiteX1" fmla="*/ 304408 w 423368"/>
              <a:gd name="connsiteY1" fmla="*/ 156611 h 341863"/>
              <a:gd name="connsiteX2" fmla="*/ 418708 w 423368"/>
              <a:gd name="connsiteY2" fmla="*/ 337586 h 341863"/>
              <a:gd name="connsiteX3" fmla="*/ 386958 w 423368"/>
              <a:gd name="connsiteY3" fmla="*/ 261386 h 341863"/>
              <a:gd name="connsiteX4" fmla="*/ 256783 w 423368"/>
              <a:gd name="connsiteY4" fmla="*/ 4211 h 341863"/>
              <a:gd name="connsiteX5" fmla="*/ 298058 w 423368"/>
              <a:gd name="connsiteY5" fmla="*/ 99461 h 341863"/>
              <a:gd name="connsiteX6" fmla="*/ 237733 w 423368"/>
              <a:gd name="connsiteY6" fmla="*/ 70886 h 341863"/>
              <a:gd name="connsiteX7" fmla="*/ 250433 w 423368"/>
              <a:gd name="connsiteY7" fmla="*/ 108986 h 341863"/>
              <a:gd name="connsiteX8" fmla="*/ 199633 w 423368"/>
              <a:gd name="connsiteY8" fmla="*/ 86761 h 341863"/>
              <a:gd name="connsiteX9" fmla="*/ 155183 w 423368"/>
              <a:gd name="connsiteY9" fmla="*/ 39136 h 341863"/>
              <a:gd name="connsiteX10" fmla="*/ 2783 w 423368"/>
              <a:gd name="connsiteY10" fmla="*/ 7386 h 34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68" h="341863">
                <a:moveTo>
                  <a:pt x="2783" y="7386"/>
                </a:moveTo>
                <a:cubicBezTo>
                  <a:pt x="27654" y="26965"/>
                  <a:pt x="235087" y="101578"/>
                  <a:pt x="304408" y="156611"/>
                </a:cubicBezTo>
                <a:cubicBezTo>
                  <a:pt x="373729" y="211644"/>
                  <a:pt x="404950" y="320124"/>
                  <a:pt x="418708" y="337586"/>
                </a:cubicBezTo>
                <a:cubicBezTo>
                  <a:pt x="432466" y="355048"/>
                  <a:pt x="413945" y="316948"/>
                  <a:pt x="386958" y="261386"/>
                </a:cubicBezTo>
                <a:cubicBezTo>
                  <a:pt x="359971" y="205824"/>
                  <a:pt x="271600" y="31199"/>
                  <a:pt x="256783" y="4211"/>
                </a:cubicBezTo>
                <a:cubicBezTo>
                  <a:pt x="241966" y="-22777"/>
                  <a:pt x="301233" y="88348"/>
                  <a:pt x="298058" y="99461"/>
                </a:cubicBezTo>
                <a:cubicBezTo>
                  <a:pt x="294883" y="110574"/>
                  <a:pt x="245671" y="69298"/>
                  <a:pt x="237733" y="70886"/>
                </a:cubicBezTo>
                <a:cubicBezTo>
                  <a:pt x="229795" y="72474"/>
                  <a:pt x="256783" y="106340"/>
                  <a:pt x="250433" y="108986"/>
                </a:cubicBezTo>
                <a:cubicBezTo>
                  <a:pt x="244083" y="111632"/>
                  <a:pt x="215508" y="98403"/>
                  <a:pt x="199633" y="86761"/>
                </a:cubicBezTo>
                <a:cubicBezTo>
                  <a:pt x="183758" y="75119"/>
                  <a:pt x="183229" y="48661"/>
                  <a:pt x="155183" y="39136"/>
                </a:cubicBezTo>
                <a:cubicBezTo>
                  <a:pt x="127137" y="29611"/>
                  <a:pt x="-22088" y="-12193"/>
                  <a:pt x="2783" y="73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58762A6-D248-3CEC-10D6-8DCFE82408D4}"/>
              </a:ext>
            </a:extLst>
          </p:cNvPr>
          <p:cNvSpPr/>
          <p:nvPr/>
        </p:nvSpPr>
        <p:spPr>
          <a:xfrm>
            <a:off x="3767138" y="4171950"/>
            <a:ext cx="185790" cy="352131"/>
          </a:xfrm>
          <a:custGeom>
            <a:avLst/>
            <a:gdLst>
              <a:gd name="connsiteX0" fmla="*/ 185737 w 185790"/>
              <a:gd name="connsiteY0" fmla="*/ 0 h 352131"/>
              <a:gd name="connsiteX1" fmla="*/ 61912 w 185790"/>
              <a:gd name="connsiteY1" fmla="*/ 168275 h 352131"/>
              <a:gd name="connsiteX2" fmla="*/ 4762 w 185790"/>
              <a:gd name="connsiteY2" fmla="*/ 342900 h 352131"/>
              <a:gd name="connsiteX3" fmla="*/ 7937 w 185790"/>
              <a:gd name="connsiteY3" fmla="*/ 311150 h 352131"/>
              <a:gd name="connsiteX4" fmla="*/ 46037 w 185790"/>
              <a:gd name="connsiteY4" fmla="*/ 168275 h 352131"/>
              <a:gd name="connsiteX5" fmla="*/ 185737 w 185790"/>
              <a:gd name="connsiteY5" fmla="*/ 0 h 35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90" h="352131">
                <a:moveTo>
                  <a:pt x="185737" y="0"/>
                </a:moveTo>
                <a:cubicBezTo>
                  <a:pt x="188383" y="0"/>
                  <a:pt x="92074" y="111125"/>
                  <a:pt x="61912" y="168275"/>
                </a:cubicBezTo>
                <a:cubicBezTo>
                  <a:pt x="31750" y="225425"/>
                  <a:pt x="13758" y="319088"/>
                  <a:pt x="4762" y="342900"/>
                </a:cubicBezTo>
                <a:cubicBezTo>
                  <a:pt x="-4234" y="366712"/>
                  <a:pt x="1058" y="340254"/>
                  <a:pt x="7937" y="311150"/>
                </a:cubicBezTo>
                <a:cubicBezTo>
                  <a:pt x="14816" y="282046"/>
                  <a:pt x="20637" y="214842"/>
                  <a:pt x="46037" y="168275"/>
                </a:cubicBezTo>
                <a:cubicBezTo>
                  <a:pt x="71437" y="121708"/>
                  <a:pt x="183091" y="0"/>
                  <a:pt x="1857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8878107-F6D8-DEAB-5E09-55B9C3FED17F}"/>
              </a:ext>
            </a:extLst>
          </p:cNvPr>
          <p:cNvSpPr/>
          <p:nvPr/>
        </p:nvSpPr>
        <p:spPr>
          <a:xfrm>
            <a:off x="3117850" y="4251325"/>
            <a:ext cx="86290" cy="230864"/>
          </a:xfrm>
          <a:custGeom>
            <a:avLst/>
            <a:gdLst>
              <a:gd name="connsiteX0" fmla="*/ 0 w 86290"/>
              <a:gd name="connsiteY0" fmla="*/ 0 h 230864"/>
              <a:gd name="connsiteX1" fmla="*/ 79375 w 86290"/>
              <a:gd name="connsiteY1" fmla="*/ 133350 h 230864"/>
              <a:gd name="connsiteX2" fmla="*/ 82550 w 86290"/>
              <a:gd name="connsiteY2" fmla="*/ 228600 h 230864"/>
              <a:gd name="connsiteX3" fmla="*/ 82550 w 86290"/>
              <a:gd name="connsiteY3" fmla="*/ 203200 h 230864"/>
              <a:gd name="connsiteX4" fmla="*/ 82550 w 86290"/>
              <a:gd name="connsiteY4" fmla="*/ 149225 h 230864"/>
              <a:gd name="connsiteX5" fmla="*/ 76200 w 86290"/>
              <a:gd name="connsiteY5" fmla="*/ 127000 h 230864"/>
              <a:gd name="connsiteX6" fmla="*/ 0 w 86290"/>
              <a:gd name="connsiteY6" fmla="*/ 0 h 23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90" h="230864">
                <a:moveTo>
                  <a:pt x="0" y="0"/>
                </a:moveTo>
                <a:cubicBezTo>
                  <a:pt x="529" y="1058"/>
                  <a:pt x="65617" y="95250"/>
                  <a:pt x="79375" y="133350"/>
                </a:cubicBezTo>
                <a:cubicBezTo>
                  <a:pt x="93133" y="171450"/>
                  <a:pt x="82021" y="216958"/>
                  <a:pt x="82550" y="228600"/>
                </a:cubicBezTo>
                <a:cubicBezTo>
                  <a:pt x="83079" y="240242"/>
                  <a:pt x="82550" y="203200"/>
                  <a:pt x="82550" y="203200"/>
                </a:cubicBezTo>
                <a:cubicBezTo>
                  <a:pt x="82550" y="189971"/>
                  <a:pt x="83608" y="161925"/>
                  <a:pt x="82550" y="149225"/>
                </a:cubicBezTo>
                <a:cubicBezTo>
                  <a:pt x="81492" y="136525"/>
                  <a:pt x="88900" y="148167"/>
                  <a:pt x="76200" y="127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05B86AA-8BE4-8ADD-AA3F-98FDF8864A29}"/>
              </a:ext>
            </a:extLst>
          </p:cNvPr>
          <p:cNvSpPr/>
          <p:nvPr/>
        </p:nvSpPr>
        <p:spPr>
          <a:xfrm>
            <a:off x="3174828" y="4352922"/>
            <a:ext cx="32159" cy="111140"/>
          </a:xfrm>
          <a:custGeom>
            <a:avLst/>
            <a:gdLst>
              <a:gd name="connsiteX0" fmla="*/ 172 w 32159"/>
              <a:gd name="connsiteY0" fmla="*/ 3 h 111140"/>
              <a:gd name="connsiteX1" fmla="*/ 19222 w 32159"/>
              <a:gd name="connsiteY1" fmla="*/ 76203 h 111140"/>
              <a:gd name="connsiteX2" fmla="*/ 19222 w 32159"/>
              <a:gd name="connsiteY2" fmla="*/ 111128 h 111140"/>
              <a:gd name="connsiteX3" fmla="*/ 31922 w 32159"/>
              <a:gd name="connsiteY3" fmla="*/ 73028 h 111140"/>
              <a:gd name="connsiteX4" fmla="*/ 172 w 32159"/>
              <a:gd name="connsiteY4" fmla="*/ 3 h 1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59" h="111140">
                <a:moveTo>
                  <a:pt x="172" y="3"/>
                </a:moveTo>
                <a:cubicBezTo>
                  <a:pt x="-1945" y="532"/>
                  <a:pt x="16047" y="57682"/>
                  <a:pt x="19222" y="76203"/>
                </a:cubicBezTo>
                <a:cubicBezTo>
                  <a:pt x="22397" y="94724"/>
                  <a:pt x="17105" y="111657"/>
                  <a:pt x="19222" y="111128"/>
                </a:cubicBezTo>
                <a:cubicBezTo>
                  <a:pt x="21339" y="110599"/>
                  <a:pt x="34039" y="89432"/>
                  <a:pt x="31922" y="73028"/>
                </a:cubicBezTo>
                <a:cubicBezTo>
                  <a:pt x="29805" y="56624"/>
                  <a:pt x="2289" y="-526"/>
                  <a:pt x="172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5E5372F-EC85-BCAA-2C8C-A7122EB8BDB4}"/>
              </a:ext>
            </a:extLst>
          </p:cNvPr>
          <p:cNvSpPr/>
          <p:nvPr/>
        </p:nvSpPr>
        <p:spPr>
          <a:xfrm>
            <a:off x="3707731" y="4356097"/>
            <a:ext cx="67482" cy="150537"/>
          </a:xfrm>
          <a:custGeom>
            <a:avLst/>
            <a:gdLst>
              <a:gd name="connsiteX0" fmla="*/ 67344 w 67482"/>
              <a:gd name="connsiteY0" fmla="*/ 3 h 150537"/>
              <a:gd name="connsiteX1" fmla="*/ 35594 w 67482"/>
              <a:gd name="connsiteY1" fmla="*/ 76203 h 150537"/>
              <a:gd name="connsiteX2" fmla="*/ 669 w 67482"/>
              <a:gd name="connsiteY2" fmla="*/ 146053 h 150537"/>
              <a:gd name="connsiteX3" fmla="*/ 13369 w 67482"/>
              <a:gd name="connsiteY3" fmla="*/ 136528 h 150537"/>
              <a:gd name="connsiteX4" fmla="*/ 22894 w 67482"/>
              <a:gd name="connsiteY4" fmla="*/ 79378 h 150537"/>
              <a:gd name="connsiteX5" fmla="*/ 67344 w 67482"/>
              <a:gd name="connsiteY5" fmla="*/ 3 h 15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82" h="150537">
                <a:moveTo>
                  <a:pt x="67344" y="3"/>
                </a:moveTo>
                <a:cubicBezTo>
                  <a:pt x="69461" y="-526"/>
                  <a:pt x="46706" y="51861"/>
                  <a:pt x="35594" y="76203"/>
                </a:cubicBezTo>
                <a:cubicBezTo>
                  <a:pt x="24482" y="100545"/>
                  <a:pt x="669" y="146053"/>
                  <a:pt x="669" y="146053"/>
                </a:cubicBezTo>
                <a:cubicBezTo>
                  <a:pt x="-3035" y="156107"/>
                  <a:pt x="9665" y="147640"/>
                  <a:pt x="13369" y="136528"/>
                </a:cubicBezTo>
                <a:cubicBezTo>
                  <a:pt x="17073" y="125416"/>
                  <a:pt x="12840" y="97899"/>
                  <a:pt x="22894" y="79378"/>
                </a:cubicBezTo>
                <a:cubicBezTo>
                  <a:pt x="32948" y="60857"/>
                  <a:pt x="65227" y="532"/>
                  <a:pt x="6734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5EC24986-08E9-8648-DEED-4C4749B74221}"/>
              </a:ext>
            </a:extLst>
          </p:cNvPr>
          <p:cNvSpPr/>
          <p:nvPr/>
        </p:nvSpPr>
        <p:spPr>
          <a:xfrm>
            <a:off x="4436446" y="4401245"/>
            <a:ext cx="221166" cy="114242"/>
          </a:xfrm>
          <a:custGeom>
            <a:avLst/>
            <a:gdLst>
              <a:gd name="connsiteX0" fmla="*/ 2204 w 221166"/>
              <a:gd name="connsiteY0" fmla="*/ 2480 h 114242"/>
              <a:gd name="connsiteX1" fmla="*/ 211754 w 221166"/>
              <a:gd name="connsiteY1" fmla="*/ 110430 h 114242"/>
              <a:gd name="connsiteX2" fmla="*/ 176829 w 221166"/>
              <a:gd name="connsiteY2" fmla="*/ 85030 h 114242"/>
              <a:gd name="connsiteX3" fmla="*/ 103804 w 221166"/>
              <a:gd name="connsiteY3" fmla="*/ 37405 h 114242"/>
              <a:gd name="connsiteX4" fmla="*/ 2204 w 221166"/>
              <a:gd name="connsiteY4" fmla="*/ 2480 h 1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66" h="114242">
                <a:moveTo>
                  <a:pt x="2204" y="2480"/>
                </a:moveTo>
                <a:cubicBezTo>
                  <a:pt x="20196" y="14651"/>
                  <a:pt x="182650" y="96672"/>
                  <a:pt x="211754" y="110430"/>
                </a:cubicBezTo>
                <a:cubicBezTo>
                  <a:pt x="240858" y="124188"/>
                  <a:pt x="194821" y="97201"/>
                  <a:pt x="176829" y="85030"/>
                </a:cubicBezTo>
                <a:cubicBezTo>
                  <a:pt x="158837" y="72859"/>
                  <a:pt x="126029" y="48517"/>
                  <a:pt x="103804" y="37405"/>
                </a:cubicBezTo>
                <a:cubicBezTo>
                  <a:pt x="81579" y="26293"/>
                  <a:pt x="-15788" y="-9691"/>
                  <a:pt x="2204" y="24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3B28A60-C353-A3EB-36C1-8E0866497743}"/>
              </a:ext>
            </a:extLst>
          </p:cNvPr>
          <p:cNvSpPr/>
          <p:nvPr/>
        </p:nvSpPr>
        <p:spPr>
          <a:xfrm>
            <a:off x="4565347" y="4397260"/>
            <a:ext cx="74601" cy="203629"/>
          </a:xfrm>
          <a:custGeom>
            <a:avLst/>
            <a:gdLst>
              <a:gd name="connsiteX0" fmla="*/ 303 w 74601"/>
              <a:gd name="connsiteY0" fmla="*/ 115 h 203629"/>
              <a:gd name="connsiteX1" fmla="*/ 47928 w 74601"/>
              <a:gd name="connsiteY1" fmla="*/ 69965 h 203629"/>
              <a:gd name="connsiteX2" fmla="*/ 63803 w 74601"/>
              <a:gd name="connsiteY2" fmla="*/ 174740 h 203629"/>
              <a:gd name="connsiteX3" fmla="*/ 57453 w 74601"/>
              <a:gd name="connsiteY3" fmla="*/ 203315 h 203629"/>
              <a:gd name="connsiteX4" fmla="*/ 60628 w 74601"/>
              <a:gd name="connsiteY4" fmla="*/ 162040 h 203629"/>
              <a:gd name="connsiteX5" fmla="*/ 73328 w 74601"/>
              <a:gd name="connsiteY5" fmla="*/ 85840 h 203629"/>
              <a:gd name="connsiteX6" fmla="*/ 303 w 74601"/>
              <a:gd name="connsiteY6" fmla="*/ 115 h 2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01" h="203629">
                <a:moveTo>
                  <a:pt x="303" y="115"/>
                </a:moveTo>
                <a:cubicBezTo>
                  <a:pt x="-3930" y="-2531"/>
                  <a:pt x="37345" y="40861"/>
                  <a:pt x="47928" y="69965"/>
                </a:cubicBezTo>
                <a:cubicBezTo>
                  <a:pt x="58511" y="99069"/>
                  <a:pt x="62216" y="152515"/>
                  <a:pt x="63803" y="174740"/>
                </a:cubicBezTo>
                <a:cubicBezTo>
                  <a:pt x="65390" y="196965"/>
                  <a:pt x="57982" y="205432"/>
                  <a:pt x="57453" y="203315"/>
                </a:cubicBezTo>
                <a:cubicBezTo>
                  <a:pt x="56924" y="201198"/>
                  <a:pt x="57982" y="181619"/>
                  <a:pt x="60628" y="162040"/>
                </a:cubicBezTo>
                <a:cubicBezTo>
                  <a:pt x="63274" y="142461"/>
                  <a:pt x="79149" y="109123"/>
                  <a:pt x="73328" y="85840"/>
                </a:cubicBezTo>
                <a:cubicBezTo>
                  <a:pt x="67507" y="62557"/>
                  <a:pt x="4536" y="2761"/>
                  <a:pt x="303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0F4A0ABC-42FE-B9E5-AFDC-3C26D4C924DB}"/>
              </a:ext>
            </a:extLst>
          </p:cNvPr>
          <p:cNvSpPr/>
          <p:nvPr/>
        </p:nvSpPr>
        <p:spPr>
          <a:xfrm>
            <a:off x="4349432" y="4470311"/>
            <a:ext cx="303635" cy="130632"/>
          </a:xfrm>
          <a:custGeom>
            <a:avLst/>
            <a:gdLst>
              <a:gd name="connsiteX0" fmla="*/ 318 w 303635"/>
              <a:gd name="connsiteY0" fmla="*/ 130264 h 130632"/>
              <a:gd name="connsiteX1" fmla="*/ 149543 w 303635"/>
              <a:gd name="connsiteY1" fmla="*/ 85814 h 130632"/>
              <a:gd name="connsiteX2" fmla="*/ 298768 w 303635"/>
              <a:gd name="connsiteY2" fmla="*/ 92164 h 130632"/>
              <a:gd name="connsiteX3" fmla="*/ 257493 w 303635"/>
              <a:gd name="connsiteY3" fmla="*/ 69939 h 130632"/>
              <a:gd name="connsiteX4" fmla="*/ 159068 w 303635"/>
              <a:gd name="connsiteY4" fmla="*/ 89 h 130632"/>
              <a:gd name="connsiteX5" fmla="*/ 213043 w 303635"/>
              <a:gd name="connsiteY5" fmla="*/ 54064 h 130632"/>
              <a:gd name="connsiteX6" fmla="*/ 190818 w 303635"/>
              <a:gd name="connsiteY6" fmla="*/ 57239 h 130632"/>
              <a:gd name="connsiteX7" fmla="*/ 318 w 303635"/>
              <a:gd name="connsiteY7" fmla="*/ 130264 h 13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35" h="130632">
                <a:moveTo>
                  <a:pt x="318" y="130264"/>
                </a:moveTo>
                <a:cubicBezTo>
                  <a:pt x="-6561" y="135026"/>
                  <a:pt x="99801" y="92164"/>
                  <a:pt x="149543" y="85814"/>
                </a:cubicBezTo>
                <a:cubicBezTo>
                  <a:pt x="199285" y="79464"/>
                  <a:pt x="280776" y="94810"/>
                  <a:pt x="298768" y="92164"/>
                </a:cubicBezTo>
                <a:cubicBezTo>
                  <a:pt x="316760" y="89518"/>
                  <a:pt x="280776" y="85285"/>
                  <a:pt x="257493" y="69939"/>
                </a:cubicBezTo>
                <a:cubicBezTo>
                  <a:pt x="234210" y="54593"/>
                  <a:pt x="166476" y="2735"/>
                  <a:pt x="159068" y="89"/>
                </a:cubicBezTo>
                <a:cubicBezTo>
                  <a:pt x="151660" y="-2557"/>
                  <a:pt x="213043" y="54064"/>
                  <a:pt x="213043" y="54064"/>
                </a:cubicBezTo>
                <a:cubicBezTo>
                  <a:pt x="218335" y="63589"/>
                  <a:pt x="225214" y="45597"/>
                  <a:pt x="190818" y="57239"/>
                </a:cubicBezTo>
                <a:cubicBezTo>
                  <a:pt x="156422" y="68881"/>
                  <a:pt x="7197" y="125502"/>
                  <a:pt x="318" y="1302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CF776E7C-F016-EE67-8024-954F404B730F}"/>
              </a:ext>
            </a:extLst>
          </p:cNvPr>
          <p:cNvSpPr/>
          <p:nvPr/>
        </p:nvSpPr>
        <p:spPr>
          <a:xfrm>
            <a:off x="3609972" y="6391074"/>
            <a:ext cx="563553" cy="108162"/>
          </a:xfrm>
          <a:custGeom>
            <a:avLst/>
            <a:gdLst>
              <a:gd name="connsiteX0" fmla="*/ 3 w 563553"/>
              <a:gd name="connsiteY0" fmla="*/ 108151 h 108162"/>
              <a:gd name="connsiteX1" fmla="*/ 254003 w 563553"/>
              <a:gd name="connsiteY1" fmla="*/ 25601 h 108162"/>
              <a:gd name="connsiteX2" fmla="*/ 558803 w 563553"/>
              <a:gd name="connsiteY2" fmla="*/ 35126 h 108162"/>
              <a:gd name="connsiteX3" fmla="*/ 425453 w 563553"/>
              <a:gd name="connsiteY3" fmla="*/ 25601 h 108162"/>
              <a:gd name="connsiteX4" fmla="*/ 231778 w 563553"/>
              <a:gd name="connsiteY4" fmla="*/ 201 h 108162"/>
              <a:gd name="connsiteX5" fmla="*/ 247653 w 563553"/>
              <a:gd name="connsiteY5" fmla="*/ 19251 h 108162"/>
              <a:gd name="connsiteX6" fmla="*/ 3 w 563553"/>
              <a:gd name="connsiteY6" fmla="*/ 108151 h 1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553" h="108162">
                <a:moveTo>
                  <a:pt x="3" y="108151"/>
                </a:moveTo>
                <a:cubicBezTo>
                  <a:pt x="1061" y="109209"/>
                  <a:pt x="160870" y="37772"/>
                  <a:pt x="254003" y="25601"/>
                </a:cubicBezTo>
                <a:cubicBezTo>
                  <a:pt x="347136" y="13430"/>
                  <a:pt x="530228" y="35126"/>
                  <a:pt x="558803" y="35126"/>
                </a:cubicBezTo>
                <a:cubicBezTo>
                  <a:pt x="587378" y="35126"/>
                  <a:pt x="479957" y="31422"/>
                  <a:pt x="425453" y="25601"/>
                </a:cubicBezTo>
                <a:cubicBezTo>
                  <a:pt x="370949" y="19780"/>
                  <a:pt x="261411" y="1259"/>
                  <a:pt x="231778" y="201"/>
                </a:cubicBezTo>
                <a:cubicBezTo>
                  <a:pt x="202145" y="-857"/>
                  <a:pt x="284165" y="1789"/>
                  <a:pt x="247653" y="19251"/>
                </a:cubicBezTo>
                <a:cubicBezTo>
                  <a:pt x="211141" y="36713"/>
                  <a:pt x="-1055" y="107093"/>
                  <a:pt x="3" y="10815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7F397DB6-BF30-5CAC-4A84-6B1453893E89}"/>
              </a:ext>
            </a:extLst>
          </p:cNvPr>
          <p:cNvSpPr/>
          <p:nvPr/>
        </p:nvSpPr>
        <p:spPr>
          <a:xfrm>
            <a:off x="4251325" y="6083300"/>
            <a:ext cx="594488" cy="349307"/>
          </a:xfrm>
          <a:custGeom>
            <a:avLst/>
            <a:gdLst>
              <a:gd name="connsiteX0" fmla="*/ 593725 w 594488"/>
              <a:gd name="connsiteY0" fmla="*/ 0 h 349307"/>
              <a:gd name="connsiteX1" fmla="*/ 498475 w 594488"/>
              <a:gd name="connsiteY1" fmla="*/ 123825 h 349307"/>
              <a:gd name="connsiteX2" fmla="*/ 222250 w 594488"/>
              <a:gd name="connsiteY2" fmla="*/ 276225 h 349307"/>
              <a:gd name="connsiteX3" fmla="*/ 250825 w 594488"/>
              <a:gd name="connsiteY3" fmla="*/ 282575 h 349307"/>
              <a:gd name="connsiteX4" fmla="*/ 0 w 594488"/>
              <a:gd name="connsiteY4" fmla="*/ 349250 h 349307"/>
              <a:gd name="connsiteX5" fmla="*/ 250825 w 594488"/>
              <a:gd name="connsiteY5" fmla="*/ 269875 h 349307"/>
              <a:gd name="connsiteX6" fmla="*/ 415925 w 594488"/>
              <a:gd name="connsiteY6" fmla="*/ 165100 h 349307"/>
              <a:gd name="connsiteX7" fmla="*/ 393700 w 594488"/>
              <a:gd name="connsiteY7" fmla="*/ 165100 h 349307"/>
              <a:gd name="connsiteX8" fmla="*/ 457200 w 594488"/>
              <a:gd name="connsiteY8" fmla="*/ 123825 h 349307"/>
              <a:gd name="connsiteX9" fmla="*/ 593725 w 594488"/>
              <a:gd name="connsiteY9" fmla="*/ 0 h 34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488" h="349307">
                <a:moveTo>
                  <a:pt x="593725" y="0"/>
                </a:moveTo>
                <a:cubicBezTo>
                  <a:pt x="600604" y="0"/>
                  <a:pt x="560387" y="77788"/>
                  <a:pt x="498475" y="123825"/>
                </a:cubicBezTo>
                <a:cubicBezTo>
                  <a:pt x="436563" y="169862"/>
                  <a:pt x="263525" y="249767"/>
                  <a:pt x="222250" y="276225"/>
                </a:cubicBezTo>
                <a:cubicBezTo>
                  <a:pt x="180975" y="302683"/>
                  <a:pt x="287866" y="270404"/>
                  <a:pt x="250825" y="282575"/>
                </a:cubicBezTo>
                <a:cubicBezTo>
                  <a:pt x="213784" y="294746"/>
                  <a:pt x="0" y="351367"/>
                  <a:pt x="0" y="349250"/>
                </a:cubicBezTo>
                <a:cubicBezTo>
                  <a:pt x="0" y="347133"/>
                  <a:pt x="181504" y="300567"/>
                  <a:pt x="250825" y="269875"/>
                </a:cubicBezTo>
                <a:cubicBezTo>
                  <a:pt x="320146" y="239183"/>
                  <a:pt x="392113" y="182562"/>
                  <a:pt x="415925" y="165100"/>
                </a:cubicBezTo>
                <a:cubicBezTo>
                  <a:pt x="439737" y="147638"/>
                  <a:pt x="386821" y="171979"/>
                  <a:pt x="393700" y="165100"/>
                </a:cubicBezTo>
                <a:cubicBezTo>
                  <a:pt x="400579" y="158221"/>
                  <a:pt x="425979" y="147108"/>
                  <a:pt x="457200" y="123825"/>
                </a:cubicBezTo>
                <a:cubicBezTo>
                  <a:pt x="488421" y="100542"/>
                  <a:pt x="586846" y="0"/>
                  <a:pt x="593725" y="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DA814E34-A196-CF8C-92DC-57E5623AC3FD}"/>
              </a:ext>
            </a:extLst>
          </p:cNvPr>
          <p:cNvSpPr/>
          <p:nvPr/>
        </p:nvSpPr>
        <p:spPr>
          <a:xfrm>
            <a:off x="3711451" y="4467047"/>
            <a:ext cx="284189" cy="201649"/>
          </a:xfrm>
          <a:custGeom>
            <a:avLst/>
            <a:gdLst>
              <a:gd name="connsiteX0" fmla="*/ 124 w 284189"/>
              <a:gd name="connsiteY0" fmla="*/ 178 h 201649"/>
              <a:gd name="connsiteX1" fmla="*/ 193799 w 284189"/>
              <a:gd name="connsiteY1" fmla="*/ 162103 h 201649"/>
              <a:gd name="connsiteX2" fmla="*/ 184274 w 284189"/>
              <a:gd name="connsiteY2" fmla="*/ 108128 h 201649"/>
              <a:gd name="connsiteX3" fmla="*/ 282699 w 284189"/>
              <a:gd name="connsiteY3" fmla="*/ 200203 h 201649"/>
              <a:gd name="connsiteX4" fmla="*/ 238249 w 284189"/>
              <a:gd name="connsiteY4" fmla="*/ 162103 h 201649"/>
              <a:gd name="connsiteX5" fmla="*/ 165224 w 284189"/>
              <a:gd name="connsiteY5" fmla="*/ 130353 h 201649"/>
              <a:gd name="connsiteX6" fmla="*/ 124 w 284189"/>
              <a:gd name="connsiteY6" fmla="*/ 178 h 20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89" h="201649">
                <a:moveTo>
                  <a:pt x="124" y="178"/>
                </a:moveTo>
                <a:cubicBezTo>
                  <a:pt x="4887" y="5470"/>
                  <a:pt x="163107" y="144111"/>
                  <a:pt x="193799" y="162103"/>
                </a:cubicBezTo>
                <a:cubicBezTo>
                  <a:pt x="224491" y="180095"/>
                  <a:pt x="169457" y="101778"/>
                  <a:pt x="184274" y="108128"/>
                </a:cubicBezTo>
                <a:cubicBezTo>
                  <a:pt x="199091" y="114478"/>
                  <a:pt x="273703" y="191207"/>
                  <a:pt x="282699" y="200203"/>
                </a:cubicBezTo>
                <a:cubicBezTo>
                  <a:pt x="291695" y="209199"/>
                  <a:pt x="257828" y="173745"/>
                  <a:pt x="238249" y="162103"/>
                </a:cubicBezTo>
                <a:cubicBezTo>
                  <a:pt x="218670" y="150461"/>
                  <a:pt x="201736" y="152049"/>
                  <a:pt x="165224" y="130353"/>
                </a:cubicBezTo>
                <a:cubicBezTo>
                  <a:pt x="128712" y="108657"/>
                  <a:pt x="-4639" y="-5114"/>
                  <a:pt x="124" y="1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8FF408E-984F-D3D3-55BC-044D1D84FDAC}"/>
              </a:ext>
            </a:extLst>
          </p:cNvPr>
          <p:cNvSpPr/>
          <p:nvPr/>
        </p:nvSpPr>
        <p:spPr>
          <a:xfrm>
            <a:off x="3797237" y="4492392"/>
            <a:ext cx="314147" cy="57383"/>
          </a:xfrm>
          <a:custGeom>
            <a:avLst/>
            <a:gdLst>
              <a:gd name="connsiteX0" fmla="*/ 63 w 314147"/>
              <a:gd name="connsiteY0" fmla="*/ 44683 h 57383"/>
              <a:gd name="connsiteX1" fmla="*/ 161988 w 314147"/>
              <a:gd name="connsiteY1" fmla="*/ 38333 h 57383"/>
              <a:gd name="connsiteX2" fmla="*/ 311213 w 314147"/>
              <a:gd name="connsiteY2" fmla="*/ 57383 h 57383"/>
              <a:gd name="connsiteX3" fmla="*/ 254063 w 314147"/>
              <a:gd name="connsiteY3" fmla="*/ 38333 h 57383"/>
              <a:gd name="connsiteX4" fmla="*/ 168338 w 314147"/>
              <a:gd name="connsiteY4" fmla="*/ 233 h 57383"/>
              <a:gd name="connsiteX5" fmla="*/ 209613 w 314147"/>
              <a:gd name="connsiteY5" fmla="*/ 22458 h 57383"/>
              <a:gd name="connsiteX6" fmla="*/ 142938 w 314147"/>
              <a:gd name="connsiteY6" fmla="*/ 25633 h 57383"/>
              <a:gd name="connsiteX7" fmla="*/ 63 w 314147"/>
              <a:gd name="connsiteY7" fmla="*/ 44683 h 5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147" h="57383">
                <a:moveTo>
                  <a:pt x="63" y="44683"/>
                </a:moveTo>
                <a:cubicBezTo>
                  <a:pt x="3238" y="46800"/>
                  <a:pt x="110130" y="36216"/>
                  <a:pt x="161988" y="38333"/>
                </a:cubicBezTo>
                <a:cubicBezTo>
                  <a:pt x="213846" y="40450"/>
                  <a:pt x="295867" y="57383"/>
                  <a:pt x="311213" y="57383"/>
                </a:cubicBezTo>
                <a:cubicBezTo>
                  <a:pt x="326559" y="57383"/>
                  <a:pt x="277876" y="47858"/>
                  <a:pt x="254063" y="38333"/>
                </a:cubicBezTo>
                <a:cubicBezTo>
                  <a:pt x="230251" y="28808"/>
                  <a:pt x="175746" y="2879"/>
                  <a:pt x="168338" y="233"/>
                </a:cubicBezTo>
                <a:cubicBezTo>
                  <a:pt x="160930" y="-2413"/>
                  <a:pt x="213846" y="18225"/>
                  <a:pt x="209613" y="22458"/>
                </a:cubicBezTo>
                <a:cubicBezTo>
                  <a:pt x="205380" y="26691"/>
                  <a:pt x="173100" y="21400"/>
                  <a:pt x="142938" y="25633"/>
                </a:cubicBezTo>
                <a:cubicBezTo>
                  <a:pt x="112776" y="29866"/>
                  <a:pt x="-3112" y="42566"/>
                  <a:pt x="63" y="446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ED93597-DF8C-69E5-2D61-86EA5E7AEDE4}"/>
              </a:ext>
            </a:extLst>
          </p:cNvPr>
          <p:cNvSpPr/>
          <p:nvPr/>
        </p:nvSpPr>
        <p:spPr>
          <a:xfrm>
            <a:off x="2957340" y="4425492"/>
            <a:ext cx="259820" cy="32208"/>
          </a:xfrm>
          <a:custGeom>
            <a:avLst/>
            <a:gdLst>
              <a:gd name="connsiteX0" fmla="*/ 1760 w 259820"/>
              <a:gd name="connsiteY0" fmla="*/ 458 h 32208"/>
              <a:gd name="connsiteX1" fmla="*/ 157335 w 259820"/>
              <a:gd name="connsiteY1" fmla="*/ 13158 h 32208"/>
              <a:gd name="connsiteX2" fmla="*/ 189085 w 259820"/>
              <a:gd name="connsiteY2" fmla="*/ 9983 h 32208"/>
              <a:gd name="connsiteX3" fmla="*/ 258935 w 259820"/>
              <a:gd name="connsiteY3" fmla="*/ 6808 h 32208"/>
              <a:gd name="connsiteX4" fmla="*/ 230360 w 259820"/>
              <a:gd name="connsiteY4" fmla="*/ 9983 h 32208"/>
              <a:gd name="connsiteX5" fmla="*/ 141460 w 259820"/>
              <a:gd name="connsiteY5" fmla="*/ 19508 h 32208"/>
              <a:gd name="connsiteX6" fmla="*/ 74785 w 259820"/>
              <a:gd name="connsiteY6" fmla="*/ 32208 h 32208"/>
              <a:gd name="connsiteX7" fmla="*/ 1760 w 259820"/>
              <a:gd name="connsiteY7" fmla="*/ 458 h 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20" h="32208">
                <a:moveTo>
                  <a:pt x="1760" y="458"/>
                </a:moveTo>
                <a:cubicBezTo>
                  <a:pt x="15518" y="-2717"/>
                  <a:pt x="126114" y="11571"/>
                  <a:pt x="157335" y="13158"/>
                </a:cubicBezTo>
                <a:cubicBezTo>
                  <a:pt x="188556" y="14745"/>
                  <a:pt x="172152" y="11041"/>
                  <a:pt x="189085" y="9983"/>
                </a:cubicBezTo>
                <a:cubicBezTo>
                  <a:pt x="206018" y="8925"/>
                  <a:pt x="252056" y="6808"/>
                  <a:pt x="258935" y="6808"/>
                </a:cubicBezTo>
                <a:cubicBezTo>
                  <a:pt x="265814" y="6808"/>
                  <a:pt x="230360" y="9983"/>
                  <a:pt x="230360" y="9983"/>
                </a:cubicBezTo>
                <a:cubicBezTo>
                  <a:pt x="210781" y="12100"/>
                  <a:pt x="167389" y="15804"/>
                  <a:pt x="141460" y="19508"/>
                </a:cubicBezTo>
                <a:cubicBezTo>
                  <a:pt x="115531" y="23212"/>
                  <a:pt x="90660" y="32208"/>
                  <a:pt x="74785" y="32208"/>
                </a:cubicBezTo>
                <a:cubicBezTo>
                  <a:pt x="58910" y="32208"/>
                  <a:pt x="-11998" y="3633"/>
                  <a:pt x="1760" y="4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5D543E0-F48D-1D18-F8A3-24832AA2D014}"/>
              </a:ext>
            </a:extLst>
          </p:cNvPr>
          <p:cNvSpPr/>
          <p:nvPr/>
        </p:nvSpPr>
        <p:spPr>
          <a:xfrm>
            <a:off x="2809344" y="4505266"/>
            <a:ext cx="381568" cy="80481"/>
          </a:xfrm>
          <a:custGeom>
            <a:avLst/>
            <a:gdLst>
              <a:gd name="connsiteX0" fmla="*/ 381531 w 381568"/>
              <a:gd name="connsiteY0" fmla="*/ 59 h 80481"/>
              <a:gd name="connsiteX1" fmla="*/ 257706 w 381568"/>
              <a:gd name="connsiteY1" fmla="*/ 34984 h 80481"/>
              <a:gd name="connsiteX2" fmla="*/ 156106 w 381568"/>
              <a:gd name="connsiteY2" fmla="*/ 34984 h 80481"/>
              <a:gd name="connsiteX3" fmla="*/ 64031 w 381568"/>
              <a:gd name="connsiteY3" fmla="*/ 79434 h 80481"/>
              <a:gd name="connsiteX4" fmla="*/ 531 w 381568"/>
              <a:gd name="connsiteY4" fmla="*/ 66734 h 80481"/>
              <a:gd name="connsiteX5" fmla="*/ 98956 w 381568"/>
              <a:gd name="connsiteY5" fmla="*/ 69909 h 80481"/>
              <a:gd name="connsiteX6" fmla="*/ 168806 w 381568"/>
              <a:gd name="connsiteY6" fmla="*/ 31809 h 80481"/>
              <a:gd name="connsiteX7" fmla="*/ 245006 w 381568"/>
              <a:gd name="connsiteY7" fmla="*/ 44509 h 80481"/>
              <a:gd name="connsiteX8" fmla="*/ 381531 w 381568"/>
              <a:gd name="connsiteY8" fmla="*/ 59 h 8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568" h="80481">
                <a:moveTo>
                  <a:pt x="381531" y="59"/>
                </a:moveTo>
                <a:cubicBezTo>
                  <a:pt x="383648" y="-1529"/>
                  <a:pt x="295277" y="29163"/>
                  <a:pt x="257706" y="34984"/>
                </a:cubicBezTo>
                <a:cubicBezTo>
                  <a:pt x="220135" y="40805"/>
                  <a:pt x="188385" y="27576"/>
                  <a:pt x="156106" y="34984"/>
                </a:cubicBezTo>
                <a:cubicBezTo>
                  <a:pt x="123827" y="42392"/>
                  <a:pt x="89960" y="74142"/>
                  <a:pt x="64031" y="79434"/>
                </a:cubicBezTo>
                <a:cubicBezTo>
                  <a:pt x="38102" y="84726"/>
                  <a:pt x="-5290" y="68322"/>
                  <a:pt x="531" y="66734"/>
                </a:cubicBezTo>
                <a:cubicBezTo>
                  <a:pt x="6352" y="65147"/>
                  <a:pt x="70910" y="75730"/>
                  <a:pt x="98956" y="69909"/>
                </a:cubicBezTo>
                <a:cubicBezTo>
                  <a:pt x="127002" y="64088"/>
                  <a:pt x="144464" y="36042"/>
                  <a:pt x="168806" y="31809"/>
                </a:cubicBezTo>
                <a:cubicBezTo>
                  <a:pt x="193148" y="27576"/>
                  <a:pt x="213256" y="48213"/>
                  <a:pt x="245006" y="44509"/>
                </a:cubicBezTo>
                <a:cubicBezTo>
                  <a:pt x="276756" y="40805"/>
                  <a:pt x="379414" y="1647"/>
                  <a:pt x="381531" y="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563E0E1-A832-54D5-C73E-E2CAE85BDEDA}"/>
              </a:ext>
            </a:extLst>
          </p:cNvPr>
          <p:cNvSpPr/>
          <p:nvPr/>
        </p:nvSpPr>
        <p:spPr>
          <a:xfrm>
            <a:off x="2856499" y="5397497"/>
            <a:ext cx="80484" cy="140233"/>
          </a:xfrm>
          <a:custGeom>
            <a:avLst/>
            <a:gdLst>
              <a:gd name="connsiteX0" fmla="*/ 80376 w 80484"/>
              <a:gd name="connsiteY0" fmla="*/ 3 h 140233"/>
              <a:gd name="connsiteX1" fmla="*/ 23226 w 80484"/>
              <a:gd name="connsiteY1" fmla="*/ 76203 h 140233"/>
              <a:gd name="connsiteX2" fmla="*/ 1001 w 80484"/>
              <a:gd name="connsiteY2" fmla="*/ 139703 h 140233"/>
              <a:gd name="connsiteX3" fmla="*/ 4176 w 80484"/>
              <a:gd name="connsiteY3" fmla="*/ 104778 h 140233"/>
              <a:gd name="connsiteX4" fmla="*/ 7351 w 80484"/>
              <a:gd name="connsiteY4" fmla="*/ 73028 h 140233"/>
              <a:gd name="connsiteX5" fmla="*/ 80376 w 80484"/>
              <a:gd name="connsiteY5" fmla="*/ 3 h 14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84" h="140233">
                <a:moveTo>
                  <a:pt x="80376" y="3"/>
                </a:moveTo>
                <a:cubicBezTo>
                  <a:pt x="83022" y="532"/>
                  <a:pt x="36455" y="52920"/>
                  <a:pt x="23226" y="76203"/>
                </a:cubicBezTo>
                <a:cubicBezTo>
                  <a:pt x="9997" y="99486"/>
                  <a:pt x="4176" y="134941"/>
                  <a:pt x="1001" y="139703"/>
                </a:cubicBezTo>
                <a:cubicBezTo>
                  <a:pt x="-2174" y="144465"/>
                  <a:pt x="3118" y="115890"/>
                  <a:pt x="4176" y="104778"/>
                </a:cubicBezTo>
                <a:cubicBezTo>
                  <a:pt x="5234" y="93666"/>
                  <a:pt x="-2703" y="87315"/>
                  <a:pt x="7351" y="73028"/>
                </a:cubicBezTo>
                <a:cubicBezTo>
                  <a:pt x="17405" y="58741"/>
                  <a:pt x="77730" y="-526"/>
                  <a:pt x="80376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9B10890-AB01-4155-6AAA-68CDAC47F718}"/>
              </a:ext>
            </a:extLst>
          </p:cNvPr>
          <p:cNvSpPr/>
          <p:nvPr/>
        </p:nvSpPr>
        <p:spPr>
          <a:xfrm>
            <a:off x="3079705" y="5457820"/>
            <a:ext cx="123918" cy="235060"/>
          </a:xfrm>
          <a:custGeom>
            <a:avLst/>
            <a:gdLst>
              <a:gd name="connsiteX0" fmla="*/ 123870 w 123918"/>
              <a:gd name="connsiteY0" fmla="*/ 5 h 235060"/>
              <a:gd name="connsiteX1" fmla="*/ 66720 w 123918"/>
              <a:gd name="connsiteY1" fmla="*/ 190505 h 235060"/>
              <a:gd name="connsiteX2" fmla="*/ 45 w 123918"/>
              <a:gd name="connsiteY2" fmla="*/ 234955 h 235060"/>
              <a:gd name="connsiteX3" fmla="*/ 57195 w 123918"/>
              <a:gd name="connsiteY3" fmla="*/ 184155 h 235060"/>
              <a:gd name="connsiteX4" fmla="*/ 123870 w 123918"/>
              <a:gd name="connsiteY4" fmla="*/ 5 h 23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18" h="235060">
                <a:moveTo>
                  <a:pt x="123870" y="5"/>
                </a:moveTo>
                <a:cubicBezTo>
                  <a:pt x="125458" y="1063"/>
                  <a:pt x="87357" y="151347"/>
                  <a:pt x="66720" y="190505"/>
                </a:cubicBezTo>
                <a:cubicBezTo>
                  <a:pt x="46083" y="229663"/>
                  <a:pt x="1633" y="236013"/>
                  <a:pt x="45" y="234955"/>
                </a:cubicBezTo>
                <a:cubicBezTo>
                  <a:pt x="-1543" y="233897"/>
                  <a:pt x="38674" y="216963"/>
                  <a:pt x="57195" y="184155"/>
                </a:cubicBezTo>
                <a:cubicBezTo>
                  <a:pt x="75716" y="151347"/>
                  <a:pt x="122282" y="-1053"/>
                  <a:pt x="123870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8E21E10-C934-5C71-15C4-AE4DFFC10FDB}"/>
              </a:ext>
            </a:extLst>
          </p:cNvPr>
          <p:cNvSpPr/>
          <p:nvPr/>
        </p:nvSpPr>
        <p:spPr>
          <a:xfrm>
            <a:off x="3371780" y="5524271"/>
            <a:ext cx="103616" cy="55371"/>
          </a:xfrm>
          <a:custGeom>
            <a:avLst/>
            <a:gdLst>
              <a:gd name="connsiteX0" fmla="*/ 70 w 103616"/>
              <a:gd name="connsiteY0" fmla="*/ 229 h 55371"/>
              <a:gd name="connsiteX1" fmla="*/ 98495 w 103616"/>
              <a:gd name="connsiteY1" fmla="*/ 54204 h 55371"/>
              <a:gd name="connsiteX2" fmla="*/ 82620 w 103616"/>
              <a:gd name="connsiteY2" fmla="*/ 35154 h 55371"/>
              <a:gd name="connsiteX3" fmla="*/ 70 w 103616"/>
              <a:gd name="connsiteY3" fmla="*/ 229 h 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16" h="55371">
                <a:moveTo>
                  <a:pt x="70" y="229"/>
                </a:moveTo>
                <a:cubicBezTo>
                  <a:pt x="2716" y="3404"/>
                  <a:pt x="98495" y="54204"/>
                  <a:pt x="98495" y="54204"/>
                </a:cubicBezTo>
                <a:cubicBezTo>
                  <a:pt x="112253" y="60025"/>
                  <a:pt x="95320" y="42562"/>
                  <a:pt x="82620" y="35154"/>
                </a:cubicBezTo>
                <a:cubicBezTo>
                  <a:pt x="69920" y="27746"/>
                  <a:pt x="-2576" y="-2946"/>
                  <a:pt x="70" y="22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CDC9089-B113-B356-AB98-818C826DBE12}"/>
              </a:ext>
            </a:extLst>
          </p:cNvPr>
          <p:cNvSpPr/>
          <p:nvPr/>
        </p:nvSpPr>
        <p:spPr>
          <a:xfrm>
            <a:off x="2631602" y="5267120"/>
            <a:ext cx="41870" cy="144835"/>
          </a:xfrm>
          <a:custGeom>
            <a:avLst/>
            <a:gdLst>
              <a:gd name="connsiteX0" fmla="*/ 41748 w 41870"/>
              <a:gd name="connsiteY0" fmla="*/ 205 h 144835"/>
              <a:gd name="connsiteX1" fmla="*/ 13173 w 41870"/>
              <a:gd name="connsiteY1" fmla="*/ 66880 h 144835"/>
              <a:gd name="connsiteX2" fmla="*/ 13173 w 41870"/>
              <a:gd name="connsiteY2" fmla="*/ 143080 h 144835"/>
              <a:gd name="connsiteX3" fmla="*/ 13173 w 41870"/>
              <a:gd name="connsiteY3" fmla="*/ 114505 h 144835"/>
              <a:gd name="connsiteX4" fmla="*/ 473 w 41870"/>
              <a:gd name="connsiteY4" fmla="*/ 47830 h 144835"/>
              <a:gd name="connsiteX5" fmla="*/ 41748 w 41870"/>
              <a:gd name="connsiteY5" fmla="*/ 205 h 14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70" h="144835">
                <a:moveTo>
                  <a:pt x="41748" y="205"/>
                </a:moveTo>
                <a:cubicBezTo>
                  <a:pt x="43865" y="3380"/>
                  <a:pt x="17935" y="43068"/>
                  <a:pt x="13173" y="66880"/>
                </a:cubicBezTo>
                <a:cubicBezTo>
                  <a:pt x="8411" y="90692"/>
                  <a:pt x="13173" y="143080"/>
                  <a:pt x="13173" y="143080"/>
                </a:cubicBezTo>
                <a:cubicBezTo>
                  <a:pt x="13173" y="151017"/>
                  <a:pt x="15290" y="130380"/>
                  <a:pt x="13173" y="114505"/>
                </a:cubicBezTo>
                <a:cubicBezTo>
                  <a:pt x="11056" y="98630"/>
                  <a:pt x="-2702" y="64234"/>
                  <a:pt x="473" y="47830"/>
                </a:cubicBezTo>
                <a:cubicBezTo>
                  <a:pt x="3648" y="31426"/>
                  <a:pt x="39631" y="-2970"/>
                  <a:pt x="41748" y="205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32F970C3-8B78-D0C8-AF6A-9815E3940A87}"/>
              </a:ext>
            </a:extLst>
          </p:cNvPr>
          <p:cNvSpPr/>
          <p:nvPr/>
        </p:nvSpPr>
        <p:spPr>
          <a:xfrm>
            <a:off x="3863962" y="5263697"/>
            <a:ext cx="25976" cy="143337"/>
          </a:xfrm>
          <a:custGeom>
            <a:avLst/>
            <a:gdLst>
              <a:gd name="connsiteX0" fmla="*/ 15888 w 25976"/>
              <a:gd name="connsiteY0" fmla="*/ 453 h 143337"/>
              <a:gd name="connsiteX1" fmla="*/ 6363 w 25976"/>
              <a:gd name="connsiteY1" fmla="*/ 60778 h 143337"/>
              <a:gd name="connsiteX2" fmla="*/ 25413 w 25976"/>
              <a:gd name="connsiteY2" fmla="*/ 140153 h 143337"/>
              <a:gd name="connsiteX3" fmla="*/ 19063 w 25976"/>
              <a:gd name="connsiteY3" fmla="*/ 124278 h 143337"/>
              <a:gd name="connsiteX4" fmla="*/ 13 w 25976"/>
              <a:gd name="connsiteY4" fmla="*/ 92528 h 143337"/>
              <a:gd name="connsiteX5" fmla="*/ 15888 w 25976"/>
              <a:gd name="connsiteY5" fmla="*/ 453 h 14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6" h="143337">
                <a:moveTo>
                  <a:pt x="15888" y="453"/>
                </a:moveTo>
                <a:cubicBezTo>
                  <a:pt x="16946" y="-4838"/>
                  <a:pt x="4775" y="37495"/>
                  <a:pt x="6363" y="60778"/>
                </a:cubicBezTo>
                <a:cubicBezTo>
                  <a:pt x="7950" y="84061"/>
                  <a:pt x="25413" y="140153"/>
                  <a:pt x="25413" y="140153"/>
                </a:cubicBezTo>
                <a:cubicBezTo>
                  <a:pt x="27530" y="150736"/>
                  <a:pt x="23296" y="132215"/>
                  <a:pt x="19063" y="124278"/>
                </a:cubicBezTo>
                <a:cubicBezTo>
                  <a:pt x="14830" y="116341"/>
                  <a:pt x="542" y="111049"/>
                  <a:pt x="13" y="92528"/>
                </a:cubicBezTo>
                <a:cubicBezTo>
                  <a:pt x="-516" y="74007"/>
                  <a:pt x="14830" y="5744"/>
                  <a:pt x="15888" y="453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BA68CBEC-9DA9-59E9-4EA0-F08E1CAC96F8}"/>
              </a:ext>
            </a:extLst>
          </p:cNvPr>
          <p:cNvSpPr/>
          <p:nvPr/>
        </p:nvSpPr>
        <p:spPr>
          <a:xfrm>
            <a:off x="3720957" y="5622841"/>
            <a:ext cx="85472" cy="92209"/>
          </a:xfrm>
          <a:custGeom>
            <a:avLst/>
            <a:gdLst>
              <a:gd name="connsiteX0" fmla="*/ 143 w 85472"/>
              <a:gd name="connsiteY0" fmla="*/ 84 h 92209"/>
              <a:gd name="connsiteX1" fmla="*/ 60468 w 85472"/>
              <a:gd name="connsiteY1" fmla="*/ 35009 h 92209"/>
              <a:gd name="connsiteX2" fmla="*/ 79518 w 85472"/>
              <a:gd name="connsiteY2" fmla="*/ 92159 h 92209"/>
              <a:gd name="connsiteX3" fmla="*/ 79518 w 85472"/>
              <a:gd name="connsiteY3" fmla="*/ 44534 h 92209"/>
              <a:gd name="connsiteX4" fmla="*/ 143 w 85472"/>
              <a:gd name="connsiteY4" fmla="*/ 84 h 9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72" h="92209">
                <a:moveTo>
                  <a:pt x="143" y="84"/>
                </a:moveTo>
                <a:cubicBezTo>
                  <a:pt x="-3032" y="-1503"/>
                  <a:pt x="47239" y="19663"/>
                  <a:pt x="60468" y="35009"/>
                </a:cubicBezTo>
                <a:cubicBezTo>
                  <a:pt x="73697" y="50355"/>
                  <a:pt x="76343" y="90572"/>
                  <a:pt x="79518" y="92159"/>
                </a:cubicBezTo>
                <a:cubicBezTo>
                  <a:pt x="82693" y="93746"/>
                  <a:pt x="91160" y="57234"/>
                  <a:pt x="79518" y="44534"/>
                </a:cubicBezTo>
                <a:cubicBezTo>
                  <a:pt x="67876" y="31834"/>
                  <a:pt x="3318" y="1671"/>
                  <a:pt x="143" y="84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F34361F6-5A3D-BB39-4DD1-F1CFEFA7ACEB}"/>
              </a:ext>
            </a:extLst>
          </p:cNvPr>
          <p:cNvSpPr/>
          <p:nvPr/>
        </p:nvSpPr>
        <p:spPr>
          <a:xfrm>
            <a:off x="2924148" y="5857817"/>
            <a:ext cx="369773" cy="44558"/>
          </a:xfrm>
          <a:custGeom>
            <a:avLst/>
            <a:gdLst>
              <a:gd name="connsiteX0" fmla="*/ 27 w 369773"/>
              <a:gd name="connsiteY0" fmla="*/ 44508 h 44558"/>
              <a:gd name="connsiteX1" fmla="*/ 247677 w 369773"/>
              <a:gd name="connsiteY1" fmla="*/ 19108 h 44558"/>
              <a:gd name="connsiteX2" fmla="*/ 368327 w 369773"/>
              <a:gd name="connsiteY2" fmla="*/ 58 h 44558"/>
              <a:gd name="connsiteX3" fmla="*/ 317527 w 369773"/>
              <a:gd name="connsiteY3" fmla="*/ 12758 h 44558"/>
              <a:gd name="connsiteX4" fmla="*/ 263552 w 369773"/>
              <a:gd name="connsiteY4" fmla="*/ 25458 h 44558"/>
              <a:gd name="connsiteX5" fmla="*/ 27 w 369773"/>
              <a:gd name="connsiteY5" fmla="*/ 44508 h 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773" h="44558">
                <a:moveTo>
                  <a:pt x="27" y="44508"/>
                </a:moveTo>
                <a:cubicBezTo>
                  <a:pt x="-2619" y="43450"/>
                  <a:pt x="186294" y="26516"/>
                  <a:pt x="247677" y="19108"/>
                </a:cubicBezTo>
                <a:cubicBezTo>
                  <a:pt x="309060" y="11700"/>
                  <a:pt x="356685" y="1116"/>
                  <a:pt x="368327" y="58"/>
                </a:cubicBezTo>
                <a:cubicBezTo>
                  <a:pt x="379969" y="-1000"/>
                  <a:pt x="317527" y="12758"/>
                  <a:pt x="317527" y="12758"/>
                </a:cubicBezTo>
                <a:cubicBezTo>
                  <a:pt x="300065" y="16991"/>
                  <a:pt x="309590" y="21225"/>
                  <a:pt x="263552" y="25458"/>
                </a:cubicBezTo>
                <a:cubicBezTo>
                  <a:pt x="217515" y="29691"/>
                  <a:pt x="2673" y="45566"/>
                  <a:pt x="27" y="44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8801C56-B88B-FC77-1EC6-15B8DB9F8AB4}"/>
              </a:ext>
            </a:extLst>
          </p:cNvPr>
          <p:cNvSpPr/>
          <p:nvPr/>
        </p:nvSpPr>
        <p:spPr>
          <a:xfrm>
            <a:off x="2668320" y="6496008"/>
            <a:ext cx="154453" cy="413859"/>
          </a:xfrm>
          <a:custGeom>
            <a:avLst/>
            <a:gdLst>
              <a:gd name="connsiteX0" fmla="*/ 5030 w 154453"/>
              <a:gd name="connsiteY0" fmla="*/ 42 h 413859"/>
              <a:gd name="connsiteX1" fmla="*/ 24080 w 154453"/>
              <a:gd name="connsiteY1" fmla="*/ 142917 h 413859"/>
              <a:gd name="connsiteX2" fmla="*/ 147905 w 154453"/>
              <a:gd name="connsiteY2" fmla="*/ 400092 h 413859"/>
              <a:gd name="connsiteX3" fmla="*/ 138380 w 154453"/>
              <a:gd name="connsiteY3" fmla="*/ 381042 h 413859"/>
              <a:gd name="connsiteX4" fmla="*/ 65355 w 154453"/>
              <a:gd name="connsiteY4" fmla="*/ 234992 h 413859"/>
              <a:gd name="connsiteX5" fmla="*/ 5030 w 154453"/>
              <a:gd name="connsiteY5" fmla="*/ 155617 h 413859"/>
              <a:gd name="connsiteX6" fmla="*/ 5030 w 154453"/>
              <a:gd name="connsiteY6" fmla="*/ 42 h 41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453" h="413859">
                <a:moveTo>
                  <a:pt x="5030" y="42"/>
                </a:moveTo>
                <a:cubicBezTo>
                  <a:pt x="8205" y="-2075"/>
                  <a:pt x="267" y="76242"/>
                  <a:pt x="24080" y="142917"/>
                </a:cubicBezTo>
                <a:cubicBezTo>
                  <a:pt x="47893" y="209592"/>
                  <a:pt x="147905" y="400092"/>
                  <a:pt x="147905" y="400092"/>
                </a:cubicBezTo>
                <a:cubicBezTo>
                  <a:pt x="166955" y="439780"/>
                  <a:pt x="138380" y="381042"/>
                  <a:pt x="138380" y="381042"/>
                </a:cubicBezTo>
                <a:cubicBezTo>
                  <a:pt x="124622" y="353525"/>
                  <a:pt x="87580" y="272563"/>
                  <a:pt x="65355" y="234992"/>
                </a:cubicBezTo>
                <a:cubicBezTo>
                  <a:pt x="43130" y="197421"/>
                  <a:pt x="14555" y="191600"/>
                  <a:pt x="5030" y="155617"/>
                </a:cubicBezTo>
                <a:cubicBezTo>
                  <a:pt x="-4495" y="119634"/>
                  <a:pt x="1855" y="2159"/>
                  <a:pt x="503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10686D93-E7CD-A123-9383-6B10F63A6A4E}"/>
              </a:ext>
            </a:extLst>
          </p:cNvPr>
          <p:cNvSpPr/>
          <p:nvPr/>
        </p:nvSpPr>
        <p:spPr>
          <a:xfrm>
            <a:off x="2649573" y="6324540"/>
            <a:ext cx="49583" cy="250403"/>
          </a:xfrm>
          <a:custGeom>
            <a:avLst/>
            <a:gdLst>
              <a:gd name="connsiteX0" fmla="*/ 49177 w 49583"/>
              <a:gd name="connsiteY0" fmla="*/ 60 h 250403"/>
              <a:gd name="connsiteX1" fmla="*/ 26952 w 49583"/>
              <a:gd name="connsiteY1" fmla="*/ 92135 h 250403"/>
              <a:gd name="connsiteX2" fmla="*/ 30127 w 49583"/>
              <a:gd name="connsiteY2" fmla="*/ 244535 h 250403"/>
              <a:gd name="connsiteX3" fmla="*/ 26952 w 49583"/>
              <a:gd name="connsiteY3" fmla="*/ 206435 h 250403"/>
              <a:gd name="connsiteX4" fmla="*/ 4727 w 49583"/>
              <a:gd name="connsiteY4" fmla="*/ 88960 h 250403"/>
              <a:gd name="connsiteX5" fmla="*/ 4727 w 49583"/>
              <a:gd name="connsiteY5" fmla="*/ 104835 h 250403"/>
              <a:gd name="connsiteX6" fmla="*/ 49177 w 49583"/>
              <a:gd name="connsiteY6" fmla="*/ 60 h 25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83" h="250403">
                <a:moveTo>
                  <a:pt x="49177" y="60"/>
                </a:moveTo>
                <a:cubicBezTo>
                  <a:pt x="52881" y="-2057"/>
                  <a:pt x="30127" y="51389"/>
                  <a:pt x="26952" y="92135"/>
                </a:cubicBezTo>
                <a:cubicBezTo>
                  <a:pt x="23777" y="132881"/>
                  <a:pt x="30127" y="225485"/>
                  <a:pt x="30127" y="244535"/>
                </a:cubicBezTo>
                <a:cubicBezTo>
                  <a:pt x="30127" y="263585"/>
                  <a:pt x="31185" y="232364"/>
                  <a:pt x="26952" y="206435"/>
                </a:cubicBezTo>
                <a:cubicBezTo>
                  <a:pt x="22719" y="180506"/>
                  <a:pt x="4727" y="88960"/>
                  <a:pt x="4727" y="88960"/>
                </a:cubicBezTo>
                <a:cubicBezTo>
                  <a:pt x="1023" y="72027"/>
                  <a:pt x="-3740" y="114889"/>
                  <a:pt x="4727" y="104835"/>
                </a:cubicBezTo>
                <a:cubicBezTo>
                  <a:pt x="13194" y="94781"/>
                  <a:pt x="45473" y="2177"/>
                  <a:pt x="49177" y="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163AE474-1578-06E7-C450-D16424708BCA}"/>
              </a:ext>
            </a:extLst>
          </p:cNvPr>
          <p:cNvSpPr/>
          <p:nvPr/>
        </p:nvSpPr>
        <p:spPr>
          <a:xfrm>
            <a:off x="2720363" y="6743378"/>
            <a:ext cx="133487" cy="194884"/>
          </a:xfrm>
          <a:custGeom>
            <a:avLst/>
            <a:gdLst>
              <a:gd name="connsiteX0" fmla="*/ 612 w 133487"/>
              <a:gd name="connsiteY0" fmla="*/ 322 h 194884"/>
              <a:gd name="connsiteX1" fmla="*/ 130787 w 133487"/>
              <a:gd name="connsiteY1" fmla="*/ 187647 h 194884"/>
              <a:gd name="connsiteX2" fmla="*/ 83162 w 133487"/>
              <a:gd name="connsiteY2" fmla="*/ 143197 h 194884"/>
              <a:gd name="connsiteX3" fmla="*/ 612 w 133487"/>
              <a:gd name="connsiteY3" fmla="*/ 322 h 1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7" h="194884">
                <a:moveTo>
                  <a:pt x="612" y="322"/>
                </a:moveTo>
                <a:cubicBezTo>
                  <a:pt x="8550" y="7730"/>
                  <a:pt x="117029" y="163835"/>
                  <a:pt x="130787" y="187647"/>
                </a:cubicBezTo>
                <a:cubicBezTo>
                  <a:pt x="144545" y="211459"/>
                  <a:pt x="102212" y="171243"/>
                  <a:pt x="83162" y="143197"/>
                </a:cubicBezTo>
                <a:cubicBezTo>
                  <a:pt x="64112" y="115151"/>
                  <a:pt x="-7326" y="-7086"/>
                  <a:pt x="612" y="3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75A6E3A-F6D3-F78E-83BB-DB1F66DEF257}"/>
              </a:ext>
            </a:extLst>
          </p:cNvPr>
          <p:cNvSpPr/>
          <p:nvPr/>
        </p:nvSpPr>
        <p:spPr>
          <a:xfrm>
            <a:off x="2918619" y="6835560"/>
            <a:ext cx="818085" cy="118272"/>
          </a:xfrm>
          <a:custGeom>
            <a:avLst/>
            <a:gdLst>
              <a:gd name="connsiteX0" fmla="*/ 2381 w 818085"/>
              <a:gd name="connsiteY0" fmla="*/ 215 h 118272"/>
              <a:gd name="connsiteX1" fmla="*/ 402431 w 818085"/>
              <a:gd name="connsiteY1" fmla="*/ 114515 h 118272"/>
              <a:gd name="connsiteX2" fmla="*/ 380206 w 818085"/>
              <a:gd name="connsiteY2" fmla="*/ 85940 h 118272"/>
              <a:gd name="connsiteX3" fmla="*/ 815181 w 818085"/>
              <a:gd name="connsiteY3" fmla="*/ 38315 h 118272"/>
              <a:gd name="connsiteX4" fmla="*/ 548481 w 818085"/>
              <a:gd name="connsiteY4" fmla="*/ 57365 h 118272"/>
              <a:gd name="connsiteX5" fmla="*/ 135731 w 818085"/>
              <a:gd name="connsiteY5" fmla="*/ 101815 h 118272"/>
              <a:gd name="connsiteX6" fmla="*/ 230981 w 818085"/>
              <a:gd name="connsiteY6" fmla="*/ 85940 h 118272"/>
              <a:gd name="connsiteX7" fmla="*/ 2381 w 818085"/>
              <a:gd name="connsiteY7" fmla="*/ 215 h 11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085" h="118272">
                <a:moveTo>
                  <a:pt x="2381" y="215"/>
                </a:moveTo>
                <a:cubicBezTo>
                  <a:pt x="30956" y="4977"/>
                  <a:pt x="339460" y="100228"/>
                  <a:pt x="402431" y="114515"/>
                </a:cubicBezTo>
                <a:cubicBezTo>
                  <a:pt x="465402" y="128802"/>
                  <a:pt x="311414" y="98640"/>
                  <a:pt x="380206" y="85940"/>
                </a:cubicBezTo>
                <a:cubicBezTo>
                  <a:pt x="448998" y="73240"/>
                  <a:pt x="787135" y="43077"/>
                  <a:pt x="815181" y="38315"/>
                </a:cubicBezTo>
                <a:cubicBezTo>
                  <a:pt x="843227" y="33553"/>
                  <a:pt x="661723" y="46782"/>
                  <a:pt x="548481" y="57365"/>
                </a:cubicBezTo>
                <a:cubicBezTo>
                  <a:pt x="435239" y="67948"/>
                  <a:pt x="188648" y="97053"/>
                  <a:pt x="135731" y="101815"/>
                </a:cubicBezTo>
                <a:cubicBezTo>
                  <a:pt x="82814" y="106577"/>
                  <a:pt x="250560" y="100757"/>
                  <a:pt x="230981" y="85940"/>
                </a:cubicBezTo>
                <a:cubicBezTo>
                  <a:pt x="211402" y="71123"/>
                  <a:pt x="-26194" y="-4547"/>
                  <a:pt x="2381" y="2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3D791B-9835-45C4-D822-D208751E7F8A}"/>
              </a:ext>
            </a:extLst>
          </p:cNvPr>
          <p:cNvSpPr/>
          <p:nvPr/>
        </p:nvSpPr>
        <p:spPr>
          <a:xfrm>
            <a:off x="3850351" y="6632093"/>
            <a:ext cx="1043306" cy="267713"/>
          </a:xfrm>
          <a:custGeom>
            <a:avLst/>
            <a:gdLst>
              <a:gd name="connsiteX0" fmla="*/ 4099 w 1043306"/>
              <a:gd name="connsiteY0" fmla="*/ 267182 h 267713"/>
              <a:gd name="connsiteX1" fmla="*/ 696249 w 1043306"/>
              <a:gd name="connsiteY1" fmla="*/ 111607 h 267713"/>
              <a:gd name="connsiteX2" fmla="*/ 629574 w 1043306"/>
              <a:gd name="connsiteY2" fmla="*/ 143357 h 267713"/>
              <a:gd name="connsiteX3" fmla="*/ 1042324 w 1043306"/>
              <a:gd name="connsiteY3" fmla="*/ 482 h 267713"/>
              <a:gd name="connsiteX4" fmla="*/ 731174 w 1043306"/>
              <a:gd name="connsiteY4" fmla="*/ 98907 h 267713"/>
              <a:gd name="connsiteX5" fmla="*/ 308899 w 1043306"/>
              <a:gd name="connsiteY5" fmla="*/ 156057 h 267713"/>
              <a:gd name="connsiteX6" fmla="*/ 404149 w 1043306"/>
              <a:gd name="connsiteY6" fmla="*/ 162407 h 267713"/>
              <a:gd name="connsiteX7" fmla="*/ 4099 w 1043306"/>
              <a:gd name="connsiteY7" fmla="*/ 267182 h 26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306" h="267713">
                <a:moveTo>
                  <a:pt x="4099" y="267182"/>
                </a:moveTo>
                <a:cubicBezTo>
                  <a:pt x="52782" y="258715"/>
                  <a:pt x="592003" y="132244"/>
                  <a:pt x="696249" y="111607"/>
                </a:cubicBezTo>
                <a:cubicBezTo>
                  <a:pt x="800495" y="90970"/>
                  <a:pt x="571895" y="161878"/>
                  <a:pt x="629574" y="143357"/>
                </a:cubicBezTo>
                <a:cubicBezTo>
                  <a:pt x="687253" y="124836"/>
                  <a:pt x="1025391" y="7890"/>
                  <a:pt x="1042324" y="482"/>
                </a:cubicBezTo>
                <a:cubicBezTo>
                  <a:pt x="1059257" y="-6926"/>
                  <a:pt x="853412" y="72978"/>
                  <a:pt x="731174" y="98907"/>
                </a:cubicBezTo>
                <a:cubicBezTo>
                  <a:pt x="608937" y="124836"/>
                  <a:pt x="363403" y="145474"/>
                  <a:pt x="308899" y="156057"/>
                </a:cubicBezTo>
                <a:cubicBezTo>
                  <a:pt x="254395" y="166640"/>
                  <a:pt x="452832" y="144415"/>
                  <a:pt x="404149" y="162407"/>
                </a:cubicBezTo>
                <a:cubicBezTo>
                  <a:pt x="355466" y="180399"/>
                  <a:pt x="-44584" y="275649"/>
                  <a:pt x="4099" y="267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E7959B51-D1D1-4DFF-ED0F-529A992346CD}"/>
              </a:ext>
            </a:extLst>
          </p:cNvPr>
          <p:cNvSpPr/>
          <p:nvPr/>
        </p:nvSpPr>
        <p:spPr>
          <a:xfrm>
            <a:off x="3166332" y="6926833"/>
            <a:ext cx="588902" cy="74241"/>
          </a:xfrm>
          <a:custGeom>
            <a:avLst/>
            <a:gdLst>
              <a:gd name="connsiteX0" fmla="*/ 2318 w 588902"/>
              <a:gd name="connsiteY0" fmla="*/ 74042 h 74241"/>
              <a:gd name="connsiteX1" fmla="*/ 265843 w 588902"/>
              <a:gd name="connsiteY1" fmla="*/ 23242 h 74241"/>
              <a:gd name="connsiteX2" fmla="*/ 586518 w 588902"/>
              <a:gd name="connsiteY2" fmla="*/ 29592 h 74241"/>
              <a:gd name="connsiteX3" fmla="*/ 402368 w 588902"/>
              <a:gd name="connsiteY3" fmla="*/ 1017 h 74241"/>
              <a:gd name="connsiteX4" fmla="*/ 221393 w 588902"/>
              <a:gd name="connsiteY4" fmla="*/ 7367 h 74241"/>
              <a:gd name="connsiteX5" fmla="*/ 399193 w 588902"/>
              <a:gd name="connsiteY5" fmla="*/ 16892 h 74241"/>
              <a:gd name="connsiteX6" fmla="*/ 151543 w 588902"/>
              <a:gd name="connsiteY6" fmla="*/ 39117 h 74241"/>
              <a:gd name="connsiteX7" fmla="*/ 2318 w 588902"/>
              <a:gd name="connsiteY7" fmla="*/ 74042 h 7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902" h="74241">
                <a:moveTo>
                  <a:pt x="2318" y="74042"/>
                </a:moveTo>
                <a:cubicBezTo>
                  <a:pt x="21368" y="71396"/>
                  <a:pt x="168476" y="30650"/>
                  <a:pt x="265843" y="23242"/>
                </a:cubicBezTo>
                <a:cubicBezTo>
                  <a:pt x="363210" y="15834"/>
                  <a:pt x="563764" y="33296"/>
                  <a:pt x="586518" y="29592"/>
                </a:cubicBezTo>
                <a:cubicBezTo>
                  <a:pt x="609272" y="25888"/>
                  <a:pt x="463222" y="4721"/>
                  <a:pt x="402368" y="1017"/>
                </a:cubicBezTo>
                <a:cubicBezTo>
                  <a:pt x="341514" y="-2687"/>
                  <a:pt x="221922" y="4721"/>
                  <a:pt x="221393" y="7367"/>
                </a:cubicBezTo>
                <a:cubicBezTo>
                  <a:pt x="220864" y="10013"/>
                  <a:pt x="410835" y="11600"/>
                  <a:pt x="399193" y="16892"/>
                </a:cubicBezTo>
                <a:cubicBezTo>
                  <a:pt x="387551" y="22184"/>
                  <a:pt x="217160" y="25888"/>
                  <a:pt x="151543" y="39117"/>
                </a:cubicBezTo>
                <a:cubicBezTo>
                  <a:pt x="85926" y="52346"/>
                  <a:pt x="-16732" y="76688"/>
                  <a:pt x="2318" y="740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A078C5B-B497-0182-BACA-2DDC93984E4B}"/>
              </a:ext>
            </a:extLst>
          </p:cNvPr>
          <p:cNvSpPr/>
          <p:nvPr/>
        </p:nvSpPr>
        <p:spPr>
          <a:xfrm>
            <a:off x="3174976" y="5359130"/>
            <a:ext cx="241977" cy="86093"/>
          </a:xfrm>
          <a:custGeom>
            <a:avLst/>
            <a:gdLst>
              <a:gd name="connsiteX0" fmla="*/ 24 w 241977"/>
              <a:gd name="connsiteY0" fmla="*/ 270 h 86093"/>
              <a:gd name="connsiteX1" fmla="*/ 98449 w 241977"/>
              <a:gd name="connsiteY1" fmla="*/ 35195 h 86093"/>
              <a:gd name="connsiteX2" fmla="*/ 241324 w 241977"/>
              <a:gd name="connsiteY2" fmla="*/ 19320 h 86093"/>
              <a:gd name="connsiteX3" fmla="*/ 149249 w 241977"/>
              <a:gd name="connsiteY3" fmla="*/ 35195 h 86093"/>
              <a:gd name="connsiteX4" fmla="*/ 95274 w 241977"/>
              <a:gd name="connsiteY4" fmla="*/ 47895 h 86093"/>
              <a:gd name="connsiteX5" fmla="*/ 117499 w 241977"/>
              <a:gd name="connsiteY5" fmla="*/ 85995 h 86093"/>
              <a:gd name="connsiteX6" fmla="*/ 88924 w 241977"/>
              <a:gd name="connsiteY6" fmla="*/ 57420 h 86093"/>
              <a:gd name="connsiteX7" fmla="*/ 24 w 241977"/>
              <a:gd name="connsiteY7" fmla="*/ 270 h 8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977" h="86093">
                <a:moveTo>
                  <a:pt x="24" y="270"/>
                </a:moveTo>
                <a:cubicBezTo>
                  <a:pt x="1611" y="-3434"/>
                  <a:pt x="58232" y="32020"/>
                  <a:pt x="98449" y="35195"/>
                </a:cubicBezTo>
                <a:cubicBezTo>
                  <a:pt x="138666" y="38370"/>
                  <a:pt x="232857" y="19320"/>
                  <a:pt x="241324" y="19320"/>
                </a:cubicBezTo>
                <a:cubicBezTo>
                  <a:pt x="249791" y="19320"/>
                  <a:pt x="173591" y="30433"/>
                  <a:pt x="149249" y="35195"/>
                </a:cubicBezTo>
                <a:cubicBezTo>
                  <a:pt x="124907" y="39957"/>
                  <a:pt x="100566" y="39428"/>
                  <a:pt x="95274" y="47895"/>
                </a:cubicBezTo>
                <a:cubicBezTo>
                  <a:pt x="89982" y="56362"/>
                  <a:pt x="118557" y="84407"/>
                  <a:pt x="117499" y="85995"/>
                </a:cubicBezTo>
                <a:cubicBezTo>
                  <a:pt x="116441" y="87583"/>
                  <a:pt x="104799" y="69591"/>
                  <a:pt x="88924" y="57420"/>
                </a:cubicBezTo>
                <a:cubicBezTo>
                  <a:pt x="73049" y="45249"/>
                  <a:pt x="-1563" y="3974"/>
                  <a:pt x="24" y="2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2C78A5-F857-6517-D25B-378602BF5B59}"/>
              </a:ext>
            </a:extLst>
          </p:cNvPr>
          <p:cNvSpPr/>
          <p:nvPr/>
        </p:nvSpPr>
        <p:spPr>
          <a:xfrm>
            <a:off x="2949488" y="5327643"/>
            <a:ext cx="125881" cy="73183"/>
          </a:xfrm>
          <a:custGeom>
            <a:avLst/>
            <a:gdLst>
              <a:gd name="connsiteX0" fmla="*/ 87 w 125881"/>
              <a:gd name="connsiteY0" fmla="*/ 7 h 73183"/>
              <a:gd name="connsiteX1" fmla="*/ 76287 w 125881"/>
              <a:gd name="connsiteY1" fmla="*/ 34932 h 73183"/>
              <a:gd name="connsiteX2" fmla="*/ 123912 w 125881"/>
              <a:gd name="connsiteY2" fmla="*/ 73032 h 73183"/>
              <a:gd name="connsiteX3" fmla="*/ 114387 w 125881"/>
              <a:gd name="connsiteY3" fmla="*/ 47632 h 73183"/>
              <a:gd name="connsiteX4" fmla="*/ 92162 w 125881"/>
              <a:gd name="connsiteY4" fmla="*/ 31757 h 73183"/>
              <a:gd name="connsiteX5" fmla="*/ 87 w 125881"/>
              <a:gd name="connsiteY5" fmla="*/ 7 h 7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881" h="73183">
                <a:moveTo>
                  <a:pt x="87" y="7"/>
                </a:moveTo>
                <a:cubicBezTo>
                  <a:pt x="-2559" y="536"/>
                  <a:pt x="55650" y="22761"/>
                  <a:pt x="76287" y="34932"/>
                </a:cubicBezTo>
                <a:cubicBezTo>
                  <a:pt x="96924" y="47103"/>
                  <a:pt x="117562" y="70915"/>
                  <a:pt x="123912" y="73032"/>
                </a:cubicBezTo>
                <a:cubicBezTo>
                  <a:pt x="130262" y="75149"/>
                  <a:pt x="119679" y="54511"/>
                  <a:pt x="114387" y="47632"/>
                </a:cubicBezTo>
                <a:cubicBezTo>
                  <a:pt x="109095" y="40753"/>
                  <a:pt x="104862" y="37049"/>
                  <a:pt x="92162" y="31757"/>
                </a:cubicBezTo>
                <a:cubicBezTo>
                  <a:pt x="79462" y="26465"/>
                  <a:pt x="2733" y="-522"/>
                  <a:pt x="87" y="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3D45169-6178-75A0-CC94-37CF3CC8F89E}"/>
              </a:ext>
            </a:extLst>
          </p:cNvPr>
          <p:cNvSpPr/>
          <p:nvPr/>
        </p:nvSpPr>
        <p:spPr>
          <a:xfrm>
            <a:off x="3038466" y="5280025"/>
            <a:ext cx="113118" cy="93376"/>
          </a:xfrm>
          <a:custGeom>
            <a:avLst/>
            <a:gdLst>
              <a:gd name="connsiteX0" fmla="*/ 9 w 113118"/>
              <a:gd name="connsiteY0" fmla="*/ 22225 h 93376"/>
              <a:gd name="connsiteX1" fmla="*/ 101609 w 113118"/>
              <a:gd name="connsiteY1" fmla="*/ 76200 h 93376"/>
              <a:gd name="connsiteX2" fmla="*/ 111134 w 113118"/>
              <a:gd name="connsiteY2" fmla="*/ 92075 h 93376"/>
              <a:gd name="connsiteX3" fmla="*/ 104784 w 113118"/>
              <a:gd name="connsiteY3" fmla="*/ 47625 h 93376"/>
              <a:gd name="connsiteX4" fmla="*/ 73034 w 113118"/>
              <a:gd name="connsiteY4" fmla="*/ 0 h 93376"/>
              <a:gd name="connsiteX5" fmla="*/ 95259 w 113118"/>
              <a:gd name="connsiteY5" fmla="*/ 47625 h 93376"/>
              <a:gd name="connsiteX6" fmla="*/ 9 w 113118"/>
              <a:gd name="connsiteY6" fmla="*/ 22225 h 9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18" h="93376">
                <a:moveTo>
                  <a:pt x="9" y="22225"/>
                </a:moveTo>
                <a:cubicBezTo>
                  <a:pt x="1067" y="26987"/>
                  <a:pt x="83088" y="64558"/>
                  <a:pt x="101609" y="76200"/>
                </a:cubicBezTo>
                <a:cubicBezTo>
                  <a:pt x="120130" y="87842"/>
                  <a:pt x="110605" y="96838"/>
                  <a:pt x="111134" y="92075"/>
                </a:cubicBezTo>
                <a:cubicBezTo>
                  <a:pt x="111663" y="87313"/>
                  <a:pt x="111134" y="62971"/>
                  <a:pt x="104784" y="47625"/>
                </a:cubicBezTo>
                <a:cubicBezTo>
                  <a:pt x="98434" y="32279"/>
                  <a:pt x="74621" y="0"/>
                  <a:pt x="73034" y="0"/>
                </a:cubicBezTo>
                <a:cubicBezTo>
                  <a:pt x="71447" y="0"/>
                  <a:pt x="103196" y="42333"/>
                  <a:pt x="95259" y="47625"/>
                </a:cubicBezTo>
                <a:cubicBezTo>
                  <a:pt x="87322" y="52917"/>
                  <a:pt x="-1049" y="17463"/>
                  <a:pt x="9" y="222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FA7F49A-90A7-7AE3-C7C5-AF92145120F7}"/>
              </a:ext>
            </a:extLst>
          </p:cNvPr>
          <p:cNvSpPr/>
          <p:nvPr/>
        </p:nvSpPr>
        <p:spPr>
          <a:xfrm>
            <a:off x="2888425" y="5121219"/>
            <a:ext cx="59917" cy="220182"/>
          </a:xfrm>
          <a:custGeom>
            <a:avLst/>
            <a:gdLst>
              <a:gd name="connsiteX0" fmla="*/ 32575 w 59917"/>
              <a:gd name="connsiteY0" fmla="*/ 56 h 220182"/>
              <a:gd name="connsiteX1" fmla="*/ 825 w 59917"/>
              <a:gd name="connsiteY1" fmla="*/ 114356 h 220182"/>
              <a:gd name="connsiteX2" fmla="*/ 13525 w 59917"/>
              <a:gd name="connsiteY2" fmla="*/ 155631 h 220182"/>
              <a:gd name="connsiteX3" fmla="*/ 57975 w 59917"/>
              <a:gd name="connsiteY3" fmla="*/ 219131 h 220182"/>
              <a:gd name="connsiteX4" fmla="*/ 48450 w 59917"/>
              <a:gd name="connsiteY4" fmla="*/ 190556 h 220182"/>
              <a:gd name="connsiteX5" fmla="*/ 16700 w 59917"/>
              <a:gd name="connsiteY5" fmla="*/ 130231 h 220182"/>
              <a:gd name="connsiteX6" fmla="*/ 32575 w 59917"/>
              <a:gd name="connsiteY6" fmla="*/ 56 h 22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17" h="220182">
                <a:moveTo>
                  <a:pt x="32575" y="56"/>
                </a:moveTo>
                <a:cubicBezTo>
                  <a:pt x="29929" y="-2590"/>
                  <a:pt x="4000" y="88427"/>
                  <a:pt x="825" y="114356"/>
                </a:cubicBezTo>
                <a:cubicBezTo>
                  <a:pt x="-2350" y="140285"/>
                  <a:pt x="4000" y="138169"/>
                  <a:pt x="13525" y="155631"/>
                </a:cubicBezTo>
                <a:cubicBezTo>
                  <a:pt x="23050" y="173094"/>
                  <a:pt x="52154" y="213310"/>
                  <a:pt x="57975" y="219131"/>
                </a:cubicBezTo>
                <a:cubicBezTo>
                  <a:pt x="63796" y="224952"/>
                  <a:pt x="55329" y="205373"/>
                  <a:pt x="48450" y="190556"/>
                </a:cubicBezTo>
                <a:cubicBezTo>
                  <a:pt x="41571" y="175739"/>
                  <a:pt x="18817" y="156689"/>
                  <a:pt x="16700" y="130231"/>
                </a:cubicBezTo>
                <a:cubicBezTo>
                  <a:pt x="14583" y="103773"/>
                  <a:pt x="35221" y="2702"/>
                  <a:pt x="32575" y="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73CAF71D-8570-B0DB-CF61-9D27581D7DBE}"/>
              </a:ext>
            </a:extLst>
          </p:cNvPr>
          <p:cNvSpPr/>
          <p:nvPr/>
        </p:nvSpPr>
        <p:spPr>
          <a:xfrm>
            <a:off x="2726364" y="4032247"/>
            <a:ext cx="346528" cy="176274"/>
          </a:xfrm>
          <a:custGeom>
            <a:avLst/>
            <a:gdLst>
              <a:gd name="connsiteX0" fmla="*/ 961 w 346528"/>
              <a:gd name="connsiteY0" fmla="*/ 146053 h 176274"/>
              <a:gd name="connsiteX1" fmla="*/ 61286 w 346528"/>
              <a:gd name="connsiteY1" fmla="*/ 101603 h 176274"/>
              <a:gd name="connsiteX2" fmla="*/ 115261 w 346528"/>
              <a:gd name="connsiteY2" fmla="*/ 60328 h 176274"/>
              <a:gd name="connsiteX3" fmla="*/ 191461 w 346528"/>
              <a:gd name="connsiteY3" fmla="*/ 85728 h 176274"/>
              <a:gd name="connsiteX4" fmla="*/ 210511 w 346528"/>
              <a:gd name="connsiteY4" fmla="*/ 69853 h 176274"/>
              <a:gd name="connsiteX5" fmla="*/ 343861 w 346528"/>
              <a:gd name="connsiteY5" fmla="*/ 174628 h 176274"/>
              <a:gd name="connsiteX6" fmla="*/ 293061 w 346528"/>
              <a:gd name="connsiteY6" fmla="*/ 130178 h 176274"/>
              <a:gd name="connsiteX7" fmla="*/ 213686 w 346528"/>
              <a:gd name="connsiteY7" fmla="*/ 79378 h 176274"/>
              <a:gd name="connsiteX8" fmla="*/ 127961 w 346528"/>
              <a:gd name="connsiteY8" fmla="*/ 19053 h 176274"/>
              <a:gd name="connsiteX9" fmla="*/ 86686 w 346528"/>
              <a:gd name="connsiteY9" fmla="*/ 57153 h 176274"/>
              <a:gd name="connsiteX10" fmla="*/ 150186 w 346528"/>
              <a:gd name="connsiteY10" fmla="*/ 3 h 176274"/>
              <a:gd name="connsiteX11" fmla="*/ 162886 w 346528"/>
              <a:gd name="connsiteY11" fmla="*/ 60328 h 176274"/>
              <a:gd name="connsiteX12" fmla="*/ 175586 w 346528"/>
              <a:gd name="connsiteY12" fmla="*/ 66678 h 176274"/>
              <a:gd name="connsiteX13" fmla="*/ 112086 w 346528"/>
              <a:gd name="connsiteY13" fmla="*/ 60328 h 176274"/>
              <a:gd name="connsiteX14" fmla="*/ 961 w 346528"/>
              <a:gd name="connsiteY14" fmla="*/ 146053 h 1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6528" h="176274">
                <a:moveTo>
                  <a:pt x="961" y="146053"/>
                </a:moveTo>
                <a:cubicBezTo>
                  <a:pt x="-7506" y="152932"/>
                  <a:pt x="42236" y="115890"/>
                  <a:pt x="61286" y="101603"/>
                </a:cubicBezTo>
                <a:cubicBezTo>
                  <a:pt x="80336" y="87315"/>
                  <a:pt x="93565" y="62974"/>
                  <a:pt x="115261" y="60328"/>
                </a:cubicBezTo>
                <a:cubicBezTo>
                  <a:pt x="136957" y="57682"/>
                  <a:pt x="175586" y="84140"/>
                  <a:pt x="191461" y="85728"/>
                </a:cubicBezTo>
                <a:cubicBezTo>
                  <a:pt x="207336" y="87315"/>
                  <a:pt x="185111" y="55036"/>
                  <a:pt x="210511" y="69853"/>
                </a:cubicBezTo>
                <a:cubicBezTo>
                  <a:pt x="235911" y="84670"/>
                  <a:pt x="330103" y="164574"/>
                  <a:pt x="343861" y="174628"/>
                </a:cubicBezTo>
                <a:cubicBezTo>
                  <a:pt x="357619" y="184682"/>
                  <a:pt x="314757" y="146053"/>
                  <a:pt x="293061" y="130178"/>
                </a:cubicBezTo>
                <a:cubicBezTo>
                  <a:pt x="271365" y="114303"/>
                  <a:pt x="241203" y="97899"/>
                  <a:pt x="213686" y="79378"/>
                </a:cubicBezTo>
                <a:cubicBezTo>
                  <a:pt x="186169" y="60857"/>
                  <a:pt x="149128" y="22757"/>
                  <a:pt x="127961" y="19053"/>
                </a:cubicBezTo>
                <a:cubicBezTo>
                  <a:pt x="106794" y="15349"/>
                  <a:pt x="82982" y="60328"/>
                  <a:pt x="86686" y="57153"/>
                </a:cubicBezTo>
                <a:cubicBezTo>
                  <a:pt x="90390" y="53978"/>
                  <a:pt x="137486" y="-526"/>
                  <a:pt x="150186" y="3"/>
                </a:cubicBezTo>
                <a:cubicBezTo>
                  <a:pt x="162886" y="532"/>
                  <a:pt x="158653" y="49215"/>
                  <a:pt x="162886" y="60328"/>
                </a:cubicBezTo>
                <a:cubicBezTo>
                  <a:pt x="167119" y="71440"/>
                  <a:pt x="184053" y="66678"/>
                  <a:pt x="175586" y="66678"/>
                </a:cubicBezTo>
                <a:cubicBezTo>
                  <a:pt x="167119" y="66678"/>
                  <a:pt x="137486" y="52391"/>
                  <a:pt x="112086" y="60328"/>
                </a:cubicBezTo>
                <a:cubicBezTo>
                  <a:pt x="86686" y="68265"/>
                  <a:pt x="9428" y="139174"/>
                  <a:pt x="961" y="146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4901DDE3-03FC-58E1-79DF-C4550CF874FE}"/>
              </a:ext>
            </a:extLst>
          </p:cNvPr>
          <p:cNvSpPr/>
          <p:nvPr/>
        </p:nvSpPr>
        <p:spPr>
          <a:xfrm>
            <a:off x="4323797" y="4100373"/>
            <a:ext cx="273545" cy="205961"/>
          </a:xfrm>
          <a:custGeom>
            <a:avLst/>
            <a:gdLst>
              <a:gd name="connsiteX0" fmla="*/ 110 w 273545"/>
              <a:gd name="connsiteY0" fmla="*/ 250 h 205961"/>
              <a:gd name="connsiteX1" fmla="*/ 205673 w 273545"/>
              <a:gd name="connsiteY1" fmla="*/ 131385 h 205961"/>
              <a:gd name="connsiteX2" fmla="*/ 273012 w 273545"/>
              <a:gd name="connsiteY2" fmla="*/ 205813 h 205961"/>
              <a:gd name="connsiteX3" fmla="*/ 234026 w 273545"/>
              <a:gd name="connsiteY3" fmla="*/ 149106 h 205961"/>
              <a:gd name="connsiteX4" fmla="*/ 177319 w 273545"/>
              <a:gd name="connsiteY4" fmla="*/ 99487 h 205961"/>
              <a:gd name="connsiteX5" fmla="*/ 110 w 273545"/>
              <a:gd name="connsiteY5" fmla="*/ 250 h 20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45" h="205961">
                <a:moveTo>
                  <a:pt x="110" y="250"/>
                </a:moveTo>
                <a:cubicBezTo>
                  <a:pt x="4836" y="5566"/>
                  <a:pt x="160189" y="97125"/>
                  <a:pt x="205673" y="131385"/>
                </a:cubicBezTo>
                <a:cubicBezTo>
                  <a:pt x="251157" y="165646"/>
                  <a:pt x="268287" y="202860"/>
                  <a:pt x="273012" y="205813"/>
                </a:cubicBezTo>
                <a:cubicBezTo>
                  <a:pt x="277737" y="208766"/>
                  <a:pt x="249975" y="166827"/>
                  <a:pt x="234026" y="149106"/>
                </a:cubicBezTo>
                <a:cubicBezTo>
                  <a:pt x="218077" y="131385"/>
                  <a:pt x="211579" y="123115"/>
                  <a:pt x="177319" y="99487"/>
                </a:cubicBezTo>
                <a:cubicBezTo>
                  <a:pt x="143059" y="75859"/>
                  <a:pt x="-4616" y="-5066"/>
                  <a:pt x="110" y="2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5608C410-71CC-1CDE-54C9-431C70C22A22}"/>
              </a:ext>
            </a:extLst>
          </p:cNvPr>
          <p:cNvSpPr/>
          <p:nvPr/>
        </p:nvSpPr>
        <p:spPr>
          <a:xfrm>
            <a:off x="4281377" y="4167963"/>
            <a:ext cx="360738" cy="294360"/>
          </a:xfrm>
          <a:custGeom>
            <a:avLst/>
            <a:gdLst>
              <a:gd name="connsiteX0" fmla="*/ 0 w 360738"/>
              <a:gd name="connsiteY0" fmla="*/ 0 h 294360"/>
              <a:gd name="connsiteX1" fmla="*/ 230372 w 360738"/>
              <a:gd name="connsiteY1" fmla="*/ 145311 h 294360"/>
              <a:gd name="connsiteX2" fmla="*/ 329609 w 360738"/>
              <a:gd name="connsiteY2" fmla="*/ 216195 h 294360"/>
              <a:gd name="connsiteX3" fmla="*/ 354418 w 360738"/>
              <a:gd name="connsiteY3" fmla="*/ 294167 h 294360"/>
              <a:gd name="connsiteX4" fmla="*/ 347330 w 360738"/>
              <a:gd name="connsiteY4" fmla="*/ 233916 h 294360"/>
              <a:gd name="connsiteX5" fmla="*/ 216195 w 360738"/>
              <a:gd name="connsiteY5" fmla="*/ 102781 h 294360"/>
              <a:gd name="connsiteX6" fmla="*/ 262270 w 360738"/>
              <a:gd name="connsiteY6" fmla="*/ 159488 h 294360"/>
              <a:gd name="connsiteX7" fmla="*/ 74428 w 360738"/>
              <a:gd name="connsiteY7" fmla="*/ 42530 h 294360"/>
              <a:gd name="connsiteX8" fmla="*/ 0 w 360738"/>
              <a:gd name="connsiteY8" fmla="*/ 0 h 2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38" h="294360">
                <a:moveTo>
                  <a:pt x="0" y="0"/>
                </a:moveTo>
                <a:lnTo>
                  <a:pt x="230372" y="145311"/>
                </a:lnTo>
                <a:cubicBezTo>
                  <a:pt x="285307" y="181344"/>
                  <a:pt x="308935" y="191386"/>
                  <a:pt x="329609" y="216195"/>
                </a:cubicBezTo>
                <a:cubicBezTo>
                  <a:pt x="350283" y="241004"/>
                  <a:pt x="351465" y="291214"/>
                  <a:pt x="354418" y="294167"/>
                </a:cubicBezTo>
                <a:cubicBezTo>
                  <a:pt x="357371" y="297120"/>
                  <a:pt x="370367" y="265814"/>
                  <a:pt x="347330" y="233916"/>
                </a:cubicBezTo>
                <a:cubicBezTo>
                  <a:pt x="324293" y="202018"/>
                  <a:pt x="230372" y="115186"/>
                  <a:pt x="216195" y="102781"/>
                </a:cubicBezTo>
                <a:cubicBezTo>
                  <a:pt x="202018" y="90376"/>
                  <a:pt x="285898" y="169530"/>
                  <a:pt x="262270" y="159488"/>
                </a:cubicBezTo>
                <a:cubicBezTo>
                  <a:pt x="238642" y="149446"/>
                  <a:pt x="74428" y="42530"/>
                  <a:pt x="74428" y="4253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642E5D5-AC40-B3A4-FE85-66E5D30DFB6F}"/>
              </a:ext>
            </a:extLst>
          </p:cNvPr>
          <p:cNvSpPr/>
          <p:nvPr/>
        </p:nvSpPr>
        <p:spPr>
          <a:xfrm>
            <a:off x="3934825" y="4061237"/>
            <a:ext cx="268183" cy="103689"/>
          </a:xfrm>
          <a:custGeom>
            <a:avLst/>
            <a:gdLst>
              <a:gd name="connsiteX0" fmla="*/ 2766 w 268183"/>
              <a:gd name="connsiteY0" fmla="*/ 103182 h 103689"/>
              <a:gd name="connsiteX1" fmla="*/ 254403 w 268183"/>
              <a:gd name="connsiteY1" fmla="*/ 3944 h 103689"/>
              <a:gd name="connsiteX2" fmla="*/ 215417 w 268183"/>
              <a:gd name="connsiteY2" fmla="*/ 21665 h 103689"/>
              <a:gd name="connsiteX3" fmla="*/ 48840 w 268183"/>
              <a:gd name="connsiteY3" fmla="*/ 39386 h 103689"/>
              <a:gd name="connsiteX4" fmla="*/ 116180 w 268183"/>
              <a:gd name="connsiteY4" fmla="*/ 42930 h 103689"/>
              <a:gd name="connsiteX5" fmla="*/ 2766 w 268183"/>
              <a:gd name="connsiteY5" fmla="*/ 103182 h 10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83" h="103689">
                <a:moveTo>
                  <a:pt x="2766" y="103182"/>
                </a:moveTo>
                <a:cubicBezTo>
                  <a:pt x="25803" y="96684"/>
                  <a:pt x="218961" y="17530"/>
                  <a:pt x="254403" y="3944"/>
                </a:cubicBezTo>
                <a:cubicBezTo>
                  <a:pt x="289845" y="-9642"/>
                  <a:pt x="249677" y="15758"/>
                  <a:pt x="215417" y="21665"/>
                </a:cubicBezTo>
                <a:cubicBezTo>
                  <a:pt x="181157" y="27572"/>
                  <a:pt x="65380" y="35842"/>
                  <a:pt x="48840" y="39386"/>
                </a:cubicBezTo>
                <a:cubicBezTo>
                  <a:pt x="32301" y="42930"/>
                  <a:pt x="124450" y="34069"/>
                  <a:pt x="116180" y="42930"/>
                </a:cubicBezTo>
                <a:cubicBezTo>
                  <a:pt x="107910" y="51791"/>
                  <a:pt x="-20271" y="109680"/>
                  <a:pt x="2766" y="103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CD3836FF-0BC0-95A3-BDC9-CC52109AE8E4}"/>
              </a:ext>
            </a:extLst>
          </p:cNvPr>
          <p:cNvSpPr/>
          <p:nvPr/>
        </p:nvSpPr>
        <p:spPr>
          <a:xfrm>
            <a:off x="3808805" y="4224670"/>
            <a:ext cx="196898" cy="266101"/>
          </a:xfrm>
          <a:custGeom>
            <a:avLst/>
            <a:gdLst>
              <a:gd name="connsiteX0" fmla="*/ 196125 w 196898"/>
              <a:gd name="connsiteY0" fmla="*/ 0 h 266101"/>
              <a:gd name="connsiteX1" fmla="*/ 111065 w 196898"/>
              <a:gd name="connsiteY1" fmla="*/ 85060 h 266101"/>
              <a:gd name="connsiteX2" fmla="*/ 50814 w 196898"/>
              <a:gd name="connsiteY2" fmla="*/ 173665 h 266101"/>
              <a:gd name="connsiteX3" fmla="*/ 1195 w 196898"/>
              <a:gd name="connsiteY3" fmla="*/ 265814 h 266101"/>
              <a:gd name="connsiteX4" fmla="*/ 18916 w 196898"/>
              <a:gd name="connsiteY4" fmla="*/ 198474 h 266101"/>
              <a:gd name="connsiteX5" fmla="*/ 57902 w 196898"/>
              <a:gd name="connsiteY5" fmla="*/ 85060 h 266101"/>
              <a:gd name="connsiteX6" fmla="*/ 196125 w 196898"/>
              <a:gd name="connsiteY6" fmla="*/ 0 h 2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898" h="266101">
                <a:moveTo>
                  <a:pt x="196125" y="0"/>
                </a:moveTo>
                <a:cubicBezTo>
                  <a:pt x="204985" y="0"/>
                  <a:pt x="135283" y="56116"/>
                  <a:pt x="111065" y="85060"/>
                </a:cubicBezTo>
                <a:cubicBezTo>
                  <a:pt x="86847" y="114004"/>
                  <a:pt x="69126" y="143539"/>
                  <a:pt x="50814" y="173665"/>
                </a:cubicBezTo>
                <a:cubicBezTo>
                  <a:pt x="32502" y="203791"/>
                  <a:pt x="6511" y="261679"/>
                  <a:pt x="1195" y="265814"/>
                </a:cubicBezTo>
                <a:cubicBezTo>
                  <a:pt x="-4121" y="269949"/>
                  <a:pt x="9465" y="228600"/>
                  <a:pt x="18916" y="198474"/>
                </a:cubicBezTo>
                <a:cubicBezTo>
                  <a:pt x="28367" y="168348"/>
                  <a:pt x="33093" y="115776"/>
                  <a:pt x="57902" y="85060"/>
                </a:cubicBezTo>
                <a:cubicBezTo>
                  <a:pt x="82711" y="54344"/>
                  <a:pt x="187265" y="0"/>
                  <a:pt x="19612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AFABCC6-0EAD-108E-8E46-B0C5CF945E37}"/>
              </a:ext>
            </a:extLst>
          </p:cNvPr>
          <p:cNvSpPr/>
          <p:nvPr/>
        </p:nvSpPr>
        <p:spPr>
          <a:xfrm>
            <a:off x="2908280" y="4432104"/>
            <a:ext cx="296067" cy="41780"/>
          </a:xfrm>
          <a:custGeom>
            <a:avLst/>
            <a:gdLst>
              <a:gd name="connsiteX0" fmla="*/ 20 w 296067"/>
              <a:gd name="connsiteY0" fmla="*/ 41471 h 41780"/>
              <a:gd name="connsiteX1" fmla="*/ 212745 w 296067"/>
              <a:gd name="connsiteY1" fmla="*/ 196 h 41780"/>
              <a:gd name="connsiteX2" fmla="*/ 295295 w 296067"/>
              <a:gd name="connsiteY2" fmla="*/ 25596 h 41780"/>
              <a:gd name="connsiteX3" fmla="*/ 250845 w 296067"/>
              <a:gd name="connsiteY3" fmla="*/ 19246 h 41780"/>
              <a:gd name="connsiteX4" fmla="*/ 196870 w 296067"/>
              <a:gd name="connsiteY4" fmla="*/ 28771 h 41780"/>
              <a:gd name="connsiteX5" fmla="*/ 225445 w 296067"/>
              <a:gd name="connsiteY5" fmla="*/ 19246 h 41780"/>
              <a:gd name="connsiteX6" fmla="*/ 20 w 296067"/>
              <a:gd name="connsiteY6" fmla="*/ 41471 h 4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67" h="41780">
                <a:moveTo>
                  <a:pt x="20" y="41471"/>
                </a:moveTo>
                <a:cubicBezTo>
                  <a:pt x="-2097" y="38296"/>
                  <a:pt x="163533" y="2842"/>
                  <a:pt x="212745" y="196"/>
                </a:cubicBezTo>
                <a:cubicBezTo>
                  <a:pt x="261958" y="-2450"/>
                  <a:pt x="288945" y="22421"/>
                  <a:pt x="295295" y="25596"/>
                </a:cubicBezTo>
                <a:cubicBezTo>
                  <a:pt x="301645" y="28771"/>
                  <a:pt x="267249" y="18717"/>
                  <a:pt x="250845" y="19246"/>
                </a:cubicBezTo>
                <a:cubicBezTo>
                  <a:pt x="234441" y="19775"/>
                  <a:pt x="201103" y="28771"/>
                  <a:pt x="196870" y="28771"/>
                </a:cubicBezTo>
                <a:cubicBezTo>
                  <a:pt x="192637" y="28771"/>
                  <a:pt x="253491" y="16071"/>
                  <a:pt x="225445" y="19246"/>
                </a:cubicBezTo>
                <a:cubicBezTo>
                  <a:pt x="197399" y="22421"/>
                  <a:pt x="2137" y="44646"/>
                  <a:pt x="20" y="414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8C157C8-C0A9-B508-12C5-7A0B4DB3048E}"/>
              </a:ext>
            </a:extLst>
          </p:cNvPr>
          <p:cNvSpPr/>
          <p:nvPr/>
        </p:nvSpPr>
        <p:spPr>
          <a:xfrm>
            <a:off x="3816350" y="4307660"/>
            <a:ext cx="95643" cy="174122"/>
          </a:xfrm>
          <a:custGeom>
            <a:avLst/>
            <a:gdLst>
              <a:gd name="connsiteX0" fmla="*/ 92075 w 95643"/>
              <a:gd name="connsiteY0" fmla="*/ 815 h 174122"/>
              <a:gd name="connsiteX1" fmla="*/ 66675 w 95643"/>
              <a:gd name="connsiteY1" fmla="*/ 70665 h 174122"/>
              <a:gd name="connsiteX2" fmla="*/ 63500 w 95643"/>
              <a:gd name="connsiteY2" fmla="*/ 111940 h 174122"/>
              <a:gd name="connsiteX3" fmla="*/ 95250 w 95643"/>
              <a:gd name="connsiteY3" fmla="*/ 159565 h 174122"/>
              <a:gd name="connsiteX4" fmla="*/ 38100 w 95643"/>
              <a:gd name="connsiteY4" fmla="*/ 162740 h 174122"/>
              <a:gd name="connsiteX5" fmla="*/ 0 w 95643"/>
              <a:gd name="connsiteY5" fmla="*/ 172265 h 174122"/>
              <a:gd name="connsiteX6" fmla="*/ 38100 w 95643"/>
              <a:gd name="connsiteY6" fmla="*/ 121465 h 174122"/>
              <a:gd name="connsiteX7" fmla="*/ 92075 w 95643"/>
              <a:gd name="connsiteY7" fmla="*/ 815 h 17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3" h="174122">
                <a:moveTo>
                  <a:pt x="92075" y="815"/>
                </a:moveTo>
                <a:cubicBezTo>
                  <a:pt x="96838" y="-7652"/>
                  <a:pt x="71438" y="52144"/>
                  <a:pt x="66675" y="70665"/>
                </a:cubicBezTo>
                <a:cubicBezTo>
                  <a:pt x="61912" y="89186"/>
                  <a:pt x="58737" y="97123"/>
                  <a:pt x="63500" y="111940"/>
                </a:cubicBezTo>
                <a:cubicBezTo>
                  <a:pt x="68263" y="126757"/>
                  <a:pt x="99483" y="151098"/>
                  <a:pt x="95250" y="159565"/>
                </a:cubicBezTo>
                <a:cubicBezTo>
                  <a:pt x="91017" y="168032"/>
                  <a:pt x="53975" y="160623"/>
                  <a:pt x="38100" y="162740"/>
                </a:cubicBezTo>
                <a:cubicBezTo>
                  <a:pt x="22225" y="164857"/>
                  <a:pt x="0" y="179144"/>
                  <a:pt x="0" y="172265"/>
                </a:cubicBezTo>
                <a:cubicBezTo>
                  <a:pt x="0" y="165386"/>
                  <a:pt x="22225" y="145278"/>
                  <a:pt x="38100" y="121465"/>
                </a:cubicBezTo>
                <a:cubicBezTo>
                  <a:pt x="53975" y="97653"/>
                  <a:pt x="87312" y="9282"/>
                  <a:pt x="92075" y="8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0D0C0681-0CCF-2C37-6371-47F65663470C}"/>
              </a:ext>
            </a:extLst>
          </p:cNvPr>
          <p:cNvSpPr/>
          <p:nvPr/>
        </p:nvSpPr>
        <p:spPr>
          <a:xfrm>
            <a:off x="4255374" y="4352815"/>
            <a:ext cx="229202" cy="140042"/>
          </a:xfrm>
          <a:custGeom>
            <a:avLst/>
            <a:gdLst>
              <a:gd name="connsiteX0" fmla="*/ 2301 w 229202"/>
              <a:gd name="connsiteY0" fmla="*/ 110 h 140042"/>
              <a:gd name="connsiteX1" fmla="*/ 208676 w 229202"/>
              <a:gd name="connsiteY1" fmla="*/ 114410 h 140042"/>
              <a:gd name="connsiteX2" fmla="*/ 218201 w 229202"/>
              <a:gd name="connsiteY2" fmla="*/ 120760 h 140042"/>
              <a:gd name="connsiteX3" fmla="*/ 176926 w 229202"/>
              <a:gd name="connsiteY3" fmla="*/ 104885 h 140042"/>
              <a:gd name="connsiteX4" fmla="*/ 75326 w 229202"/>
              <a:gd name="connsiteY4" fmla="*/ 139810 h 140042"/>
              <a:gd name="connsiteX5" fmla="*/ 100726 w 229202"/>
              <a:gd name="connsiteY5" fmla="*/ 117585 h 140042"/>
              <a:gd name="connsiteX6" fmla="*/ 65801 w 229202"/>
              <a:gd name="connsiteY6" fmla="*/ 69960 h 140042"/>
              <a:gd name="connsiteX7" fmla="*/ 94376 w 229202"/>
              <a:gd name="connsiteY7" fmla="*/ 92185 h 140042"/>
              <a:gd name="connsiteX8" fmla="*/ 2301 w 229202"/>
              <a:gd name="connsiteY8" fmla="*/ 110 h 1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202" h="140042">
                <a:moveTo>
                  <a:pt x="2301" y="110"/>
                </a:moveTo>
                <a:cubicBezTo>
                  <a:pt x="21351" y="3814"/>
                  <a:pt x="208676" y="114410"/>
                  <a:pt x="208676" y="114410"/>
                </a:cubicBezTo>
                <a:cubicBezTo>
                  <a:pt x="244659" y="134518"/>
                  <a:pt x="223493" y="122347"/>
                  <a:pt x="218201" y="120760"/>
                </a:cubicBezTo>
                <a:cubicBezTo>
                  <a:pt x="212909" y="119173"/>
                  <a:pt x="200739" y="101710"/>
                  <a:pt x="176926" y="104885"/>
                </a:cubicBezTo>
                <a:cubicBezTo>
                  <a:pt x="153114" y="108060"/>
                  <a:pt x="88026" y="137693"/>
                  <a:pt x="75326" y="139810"/>
                </a:cubicBezTo>
                <a:cubicBezTo>
                  <a:pt x="62626" y="141927"/>
                  <a:pt x="102313" y="129227"/>
                  <a:pt x="100726" y="117585"/>
                </a:cubicBezTo>
                <a:cubicBezTo>
                  <a:pt x="99139" y="105943"/>
                  <a:pt x="66859" y="74193"/>
                  <a:pt x="65801" y="69960"/>
                </a:cubicBezTo>
                <a:cubicBezTo>
                  <a:pt x="64743" y="65727"/>
                  <a:pt x="100197" y="97477"/>
                  <a:pt x="94376" y="92185"/>
                </a:cubicBezTo>
                <a:cubicBezTo>
                  <a:pt x="88555" y="86893"/>
                  <a:pt x="-16749" y="-3594"/>
                  <a:pt x="2301" y="1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3CD604C-0ECD-5028-CB1E-C315D7E4A669}"/>
              </a:ext>
            </a:extLst>
          </p:cNvPr>
          <p:cNvSpPr/>
          <p:nvPr/>
        </p:nvSpPr>
        <p:spPr>
          <a:xfrm>
            <a:off x="2701892" y="3597275"/>
            <a:ext cx="162642" cy="658690"/>
          </a:xfrm>
          <a:custGeom>
            <a:avLst/>
            <a:gdLst>
              <a:gd name="connsiteX0" fmla="*/ 161958 w 162642"/>
              <a:gd name="connsiteY0" fmla="*/ 0 h 658690"/>
              <a:gd name="connsiteX1" fmla="*/ 98458 w 162642"/>
              <a:gd name="connsiteY1" fmla="*/ 307975 h 658690"/>
              <a:gd name="connsiteX2" fmla="*/ 114333 w 162642"/>
              <a:gd name="connsiteY2" fmla="*/ 295275 h 658690"/>
              <a:gd name="connsiteX3" fmla="*/ 54008 w 162642"/>
              <a:gd name="connsiteY3" fmla="*/ 495300 h 658690"/>
              <a:gd name="connsiteX4" fmla="*/ 73058 w 162642"/>
              <a:gd name="connsiteY4" fmla="*/ 469900 h 658690"/>
              <a:gd name="connsiteX5" fmla="*/ 9558 w 162642"/>
              <a:gd name="connsiteY5" fmla="*/ 650875 h 658690"/>
              <a:gd name="connsiteX6" fmla="*/ 38133 w 162642"/>
              <a:gd name="connsiteY6" fmla="*/ 574675 h 658690"/>
              <a:gd name="connsiteX7" fmla="*/ 60358 w 162642"/>
              <a:gd name="connsiteY7" fmla="*/ 127000 h 658690"/>
              <a:gd name="connsiteX8" fmla="*/ 33 w 162642"/>
              <a:gd name="connsiteY8" fmla="*/ 374650 h 658690"/>
              <a:gd name="connsiteX9" fmla="*/ 69883 w 162642"/>
              <a:gd name="connsiteY9" fmla="*/ 168275 h 658690"/>
              <a:gd name="connsiteX10" fmla="*/ 50833 w 162642"/>
              <a:gd name="connsiteY10" fmla="*/ 307975 h 658690"/>
              <a:gd name="connsiteX11" fmla="*/ 161958 w 162642"/>
              <a:gd name="connsiteY11" fmla="*/ 0 h 65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642" h="658690">
                <a:moveTo>
                  <a:pt x="161958" y="0"/>
                </a:moveTo>
                <a:cubicBezTo>
                  <a:pt x="169895" y="0"/>
                  <a:pt x="106395" y="258763"/>
                  <a:pt x="98458" y="307975"/>
                </a:cubicBezTo>
                <a:cubicBezTo>
                  <a:pt x="90521" y="357187"/>
                  <a:pt x="121741" y="264054"/>
                  <a:pt x="114333" y="295275"/>
                </a:cubicBezTo>
                <a:cubicBezTo>
                  <a:pt x="106925" y="326496"/>
                  <a:pt x="60887" y="466196"/>
                  <a:pt x="54008" y="495300"/>
                </a:cubicBezTo>
                <a:cubicBezTo>
                  <a:pt x="47129" y="524404"/>
                  <a:pt x="80466" y="443971"/>
                  <a:pt x="73058" y="469900"/>
                </a:cubicBezTo>
                <a:cubicBezTo>
                  <a:pt x="65650" y="495829"/>
                  <a:pt x="15379" y="633413"/>
                  <a:pt x="9558" y="650875"/>
                </a:cubicBezTo>
                <a:cubicBezTo>
                  <a:pt x="3737" y="668337"/>
                  <a:pt x="29666" y="661987"/>
                  <a:pt x="38133" y="574675"/>
                </a:cubicBezTo>
                <a:cubicBezTo>
                  <a:pt x="46600" y="487363"/>
                  <a:pt x="66708" y="160338"/>
                  <a:pt x="60358" y="127000"/>
                </a:cubicBezTo>
                <a:cubicBezTo>
                  <a:pt x="54008" y="93663"/>
                  <a:pt x="-1554" y="367771"/>
                  <a:pt x="33" y="374650"/>
                </a:cubicBezTo>
                <a:cubicBezTo>
                  <a:pt x="1620" y="381529"/>
                  <a:pt x="61416" y="179387"/>
                  <a:pt x="69883" y="168275"/>
                </a:cubicBezTo>
                <a:cubicBezTo>
                  <a:pt x="78350" y="157163"/>
                  <a:pt x="36546" y="331787"/>
                  <a:pt x="50833" y="307975"/>
                </a:cubicBezTo>
                <a:cubicBezTo>
                  <a:pt x="65120" y="284163"/>
                  <a:pt x="154021" y="0"/>
                  <a:pt x="161958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4E42F5B4-7E9D-1F2B-86D4-007A51FF9522}"/>
              </a:ext>
            </a:extLst>
          </p:cNvPr>
          <p:cNvSpPr/>
          <p:nvPr/>
        </p:nvSpPr>
        <p:spPr>
          <a:xfrm>
            <a:off x="3184468" y="4345872"/>
            <a:ext cx="20643" cy="213328"/>
          </a:xfrm>
          <a:custGeom>
            <a:avLst/>
            <a:gdLst>
              <a:gd name="connsiteX0" fmla="*/ 19107 w 20643"/>
              <a:gd name="connsiteY0" fmla="*/ 703 h 213328"/>
              <a:gd name="connsiteX1" fmla="*/ 19107 w 20643"/>
              <a:gd name="connsiteY1" fmla="*/ 203903 h 213328"/>
              <a:gd name="connsiteX2" fmla="*/ 15932 w 20643"/>
              <a:gd name="connsiteY2" fmla="*/ 175328 h 213328"/>
              <a:gd name="connsiteX3" fmla="*/ 57 w 20643"/>
              <a:gd name="connsiteY3" fmla="*/ 137228 h 213328"/>
              <a:gd name="connsiteX4" fmla="*/ 19107 w 20643"/>
              <a:gd name="connsiteY4" fmla="*/ 703 h 2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3" h="213328">
                <a:moveTo>
                  <a:pt x="19107" y="703"/>
                </a:moveTo>
                <a:cubicBezTo>
                  <a:pt x="22282" y="11816"/>
                  <a:pt x="19636" y="174799"/>
                  <a:pt x="19107" y="203903"/>
                </a:cubicBezTo>
                <a:cubicBezTo>
                  <a:pt x="18578" y="233007"/>
                  <a:pt x="19107" y="186441"/>
                  <a:pt x="15932" y="175328"/>
                </a:cubicBezTo>
                <a:cubicBezTo>
                  <a:pt x="12757" y="164215"/>
                  <a:pt x="-1001" y="161040"/>
                  <a:pt x="57" y="137228"/>
                </a:cubicBezTo>
                <a:cubicBezTo>
                  <a:pt x="1115" y="113416"/>
                  <a:pt x="15932" y="-10410"/>
                  <a:pt x="19107" y="7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C0802841-613F-2355-2478-7F18BAC2DD31}"/>
              </a:ext>
            </a:extLst>
          </p:cNvPr>
          <p:cNvSpPr/>
          <p:nvPr/>
        </p:nvSpPr>
        <p:spPr>
          <a:xfrm>
            <a:off x="2714562" y="5784689"/>
            <a:ext cx="53085" cy="182380"/>
          </a:xfrm>
          <a:custGeom>
            <a:avLst/>
            <a:gdLst>
              <a:gd name="connsiteX0" fmla="*/ 31813 w 53085"/>
              <a:gd name="connsiteY0" fmla="*/ 161 h 182380"/>
              <a:gd name="connsiteX1" fmla="*/ 28638 w 53085"/>
              <a:gd name="connsiteY1" fmla="*/ 79536 h 182380"/>
              <a:gd name="connsiteX2" fmla="*/ 38163 w 53085"/>
              <a:gd name="connsiteY2" fmla="*/ 133511 h 182380"/>
              <a:gd name="connsiteX3" fmla="*/ 50863 w 53085"/>
              <a:gd name="connsiteY3" fmla="*/ 149386 h 182380"/>
              <a:gd name="connsiteX4" fmla="*/ 50863 w 53085"/>
              <a:gd name="connsiteY4" fmla="*/ 139861 h 182380"/>
              <a:gd name="connsiteX5" fmla="*/ 28638 w 53085"/>
              <a:gd name="connsiteY5" fmla="*/ 181136 h 182380"/>
              <a:gd name="connsiteX6" fmla="*/ 31813 w 53085"/>
              <a:gd name="connsiteY6" fmla="*/ 165261 h 182380"/>
              <a:gd name="connsiteX7" fmla="*/ 63 w 53085"/>
              <a:gd name="connsiteY7" fmla="*/ 101761 h 182380"/>
              <a:gd name="connsiteX8" fmla="*/ 31813 w 53085"/>
              <a:gd name="connsiteY8" fmla="*/ 161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85" h="182380">
                <a:moveTo>
                  <a:pt x="31813" y="161"/>
                </a:moveTo>
                <a:cubicBezTo>
                  <a:pt x="36575" y="-3543"/>
                  <a:pt x="27580" y="57311"/>
                  <a:pt x="28638" y="79536"/>
                </a:cubicBezTo>
                <a:cubicBezTo>
                  <a:pt x="29696" y="101761"/>
                  <a:pt x="34459" y="121869"/>
                  <a:pt x="38163" y="133511"/>
                </a:cubicBezTo>
                <a:cubicBezTo>
                  <a:pt x="41867" y="145153"/>
                  <a:pt x="50863" y="149386"/>
                  <a:pt x="50863" y="149386"/>
                </a:cubicBezTo>
                <a:cubicBezTo>
                  <a:pt x="52980" y="150444"/>
                  <a:pt x="54567" y="134569"/>
                  <a:pt x="50863" y="139861"/>
                </a:cubicBezTo>
                <a:cubicBezTo>
                  <a:pt x="47159" y="145153"/>
                  <a:pt x="28638" y="181136"/>
                  <a:pt x="28638" y="181136"/>
                </a:cubicBezTo>
                <a:cubicBezTo>
                  <a:pt x="25463" y="185369"/>
                  <a:pt x="36575" y="178490"/>
                  <a:pt x="31813" y="165261"/>
                </a:cubicBezTo>
                <a:cubicBezTo>
                  <a:pt x="27051" y="152032"/>
                  <a:pt x="1650" y="123457"/>
                  <a:pt x="63" y="101761"/>
                </a:cubicBezTo>
                <a:cubicBezTo>
                  <a:pt x="-1524" y="80065"/>
                  <a:pt x="27051" y="3865"/>
                  <a:pt x="31813" y="1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5461923B-538A-3518-6288-D66DBB864092}"/>
              </a:ext>
            </a:extLst>
          </p:cNvPr>
          <p:cNvSpPr/>
          <p:nvPr/>
        </p:nvSpPr>
        <p:spPr>
          <a:xfrm>
            <a:off x="2927350" y="5889242"/>
            <a:ext cx="505026" cy="76783"/>
          </a:xfrm>
          <a:custGeom>
            <a:avLst/>
            <a:gdLst>
              <a:gd name="connsiteX0" fmla="*/ 0 w 505026"/>
              <a:gd name="connsiteY0" fmla="*/ 19433 h 76783"/>
              <a:gd name="connsiteX1" fmla="*/ 228600 w 505026"/>
              <a:gd name="connsiteY1" fmla="*/ 383 h 76783"/>
              <a:gd name="connsiteX2" fmla="*/ 342900 w 505026"/>
              <a:gd name="connsiteY2" fmla="*/ 38483 h 76783"/>
              <a:gd name="connsiteX3" fmla="*/ 371475 w 505026"/>
              <a:gd name="connsiteY3" fmla="*/ 32133 h 76783"/>
              <a:gd name="connsiteX4" fmla="*/ 504825 w 505026"/>
              <a:gd name="connsiteY4" fmla="*/ 76583 h 76783"/>
              <a:gd name="connsiteX5" fmla="*/ 396875 w 505026"/>
              <a:gd name="connsiteY5" fmla="*/ 48008 h 76783"/>
              <a:gd name="connsiteX6" fmla="*/ 212725 w 505026"/>
              <a:gd name="connsiteY6" fmla="*/ 35308 h 76783"/>
              <a:gd name="connsiteX7" fmla="*/ 228600 w 505026"/>
              <a:gd name="connsiteY7" fmla="*/ 28958 h 76783"/>
              <a:gd name="connsiteX8" fmla="*/ 0 w 505026"/>
              <a:gd name="connsiteY8" fmla="*/ 19433 h 7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026" h="76783">
                <a:moveTo>
                  <a:pt x="0" y="19433"/>
                </a:moveTo>
                <a:cubicBezTo>
                  <a:pt x="0" y="14671"/>
                  <a:pt x="171450" y="-2792"/>
                  <a:pt x="228600" y="383"/>
                </a:cubicBezTo>
                <a:cubicBezTo>
                  <a:pt x="285750" y="3558"/>
                  <a:pt x="319087" y="33191"/>
                  <a:pt x="342900" y="38483"/>
                </a:cubicBezTo>
                <a:cubicBezTo>
                  <a:pt x="366713" y="43775"/>
                  <a:pt x="344488" y="25783"/>
                  <a:pt x="371475" y="32133"/>
                </a:cubicBezTo>
                <a:cubicBezTo>
                  <a:pt x="398462" y="38483"/>
                  <a:pt x="500592" y="73937"/>
                  <a:pt x="504825" y="76583"/>
                </a:cubicBezTo>
                <a:cubicBezTo>
                  <a:pt x="509058" y="79229"/>
                  <a:pt x="445558" y="54887"/>
                  <a:pt x="396875" y="48008"/>
                </a:cubicBezTo>
                <a:cubicBezTo>
                  <a:pt x="348192" y="41129"/>
                  <a:pt x="212725" y="35308"/>
                  <a:pt x="212725" y="35308"/>
                </a:cubicBezTo>
                <a:cubicBezTo>
                  <a:pt x="184679" y="32133"/>
                  <a:pt x="258233" y="32133"/>
                  <a:pt x="228600" y="28958"/>
                </a:cubicBezTo>
                <a:cubicBezTo>
                  <a:pt x="198967" y="25783"/>
                  <a:pt x="0" y="24195"/>
                  <a:pt x="0" y="194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771F66F-B049-B7D9-FA5D-035599AD90FF}"/>
              </a:ext>
            </a:extLst>
          </p:cNvPr>
          <p:cNvSpPr/>
          <p:nvPr/>
        </p:nvSpPr>
        <p:spPr>
          <a:xfrm>
            <a:off x="3403557" y="5889407"/>
            <a:ext cx="317543" cy="114947"/>
          </a:xfrm>
          <a:custGeom>
            <a:avLst/>
            <a:gdLst>
              <a:gd name="connsiteX0" fmla="*/ 43 w 317543"/>
              <a:gd name="connsiteY0" fmla="*/ 79593 h 114947"/>
              <a:gd name="connsiteX1" fmla="*/ 228643 w 317543"/>
              <a:gd name="connsiteY1" fmla="*/ 63718 h 114947"/>
              <a:gd name="connsiteX2" fmla="*/ 177843 w 317543"/>
              <a:gd name="connsiteY2" fmla="*/ 218 h 114947"/>
              <a:gd name="connsiteX3" fmla="*/ 247693 w 317543"/>
              <a:gd name="connsiteY3" fmla="*/ 44668 h 114947"/>
              <a:gd name="connsiteX4" fmla="*/ 317543 w 317543"/>
              <a:gd name="connsiteY4" fmla="*/ 92293 h 114947"/>
              <a:gd name="connsiteX5" fmla="*/ 247693 w 317543"/>
              <a:gd name="connsiteY5" fmla="*/ 98643 h 114947"/>
              <a:gd name="connsiteX6" fmla="*/ 209593 w 317543"/>
              <a:gd name="connsiteY6" fmla="*/ 114518 h 114947"/>
              <a:gd name="connsiteX7" fmla="*/ 43 w 317543"/>
              <a:gd name="connsiteY7" fmla="*/ 79593 h 11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43" h="114947">
                <a:moveTo>
                  <a:pt x="43" y="79593"/>
                </a:moveTo>
                <a:cubicBezTo>
                  <a:pt x="3218" y="71126"/>
                  <a:pt x="199010" y="76947"/>
                  <a:pt x="228643" y="63718"/>
                </a:cubicBezTo>
                <a:cubicBezTo>
                  <a:pt x="258276" y="50489"/>
                  <a:pt x="174668" y="3393"/>
                  <a:pt x="177843" y="218"/>
                </a:cubicBezTo>
                <a:cubicBezTo>
                  <a:pt x="181018" y="-2957"/>
                  <a:pt x="224410" y="29322"/>
                  <a:pt x="247693" y="44668"/>
                </a:cubicBezTo>
                <a:cubicBezTo>
                  <a:pt x="270976" y="60014"/>
                  <a:pt x="317543" y="83297"/>
                  <a:pt x="317543" y="92293"/>
                </a:cubicBezTo>
                <a:cubicBezTo>
                  <a:pt x="317543" y="101289"/>
                  <a:pt x="265685" y="94939"/>
                  <a:pt x="247693" y="98643"/>
                </a:cubicBezTo>
                <a:cubicBezTo>
                  <a:pt x="229701" y="102347"/>
                  <a:pt x="248751" y="117693"/>
                  <a:pt x="209593" y="114518"/>
                </a:cubicBezTo>
                <a:cubicBezTo>
                  <a:pt x="170435" y="111343"/>
                  <a:pt x="-3132" y="88060"/>
                  <a:pt x="43" y="795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10992A9E-22C8-8FF8-4C1A-DF86522A6F8D}"/>
              </a:ext>
            </a:extLst>
          </p:cNvPr>
          <p:cNvSpPr/>
          <p:nvPr/>
        </p:nvSpPr>
        <p:spPr>
          <a:xfrm>
            <a:off x="2989747" y="6028044"/>
            <a:ext cx="391924" cy="65100"/>
          </a:xfrm>
          <a:custGeom>
            <a:avLst/>
            <a:gdLst>
              <a:gd name="connsiteX0" fmla="*/ 1103 w 391924"/>
              <a:gd name="connsiteY0" fmla="*/ 64781 h 65100"/>
              <a:gd name="connsiteX1" fmla="*/ 375753 w 391924"/>
              <a:gd name="connsiteY1" fmla="*/ 1281 h 65100"/>
              <a:gd name="connsiteX2" fmla="*/ 274153 w 391924"/>
              <a:gd name="connsiteY2" fmla="*/ 23506 h 65100"/>
              <a:gd name="connsiteX3" fmla="*/ 245578 w 391924"/>
              <a:gd name="connsiteY3" fmla="*/ 39381 h 65100"/>
              <a:gd name="connsiteX4" fmla="*/ 391628 w 391924"/>
              <a:gd name="connsiteY4" fmla="*/ 26681 h 65100"/>
              <a:gd name="connsiteX5" fmla="*/ 201128 w 391924"/>
              <a:gd name="connsiteY5" fmla="*/ 39381 h 65100"/>
              <a:gd name="connsiteX6" fmla="*/ 258278 w 391924"/>
              <a:gd name="connsiteY6" fmla="*/ 26681 h 65100"/>
              <a:gd name="connsiteX7" fmla="*/ 1103 w 391924"/>
              <a:gd name="connsiteY7" fmla="*/ 64781 h 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924" h="65100">
                <a:moveTo>
                  <a:pt x="1103" y="64781"/>
                </a:moveTo>
                <a:cubicBezTo>
                  <a:pt x="20682" y="60548"/>
                  <a:pt x="330245" y="8160"/>
                  <a:pt x="375753" y="1281"/>
                </a:cubicBezTo>
                <a:cubicBezTo>
                  <a:pt x="421261" y="-5598"/>
                  <a:pt x="295849" y="17156"/>
                  <a:pt x="274153" y="23506"/>
                </a:cubicBezTo>
                <a:cubicBezTo>
                  <a:pt x="252457" y="29856"/>
                  <a:pt x="225999" y="38852"/>
                  <a:pt x="245578" y="39381"/>
                </a:cubicBezTo>
                <a:cubicBezTo>
                  <a:pt x="265157" y="39910"/>
                  <a:pt x="399036" y="26681"/>
                  <a:pt x="391628" y="26681"/>
                </a:cubicBezTo>
                <a:cubicBezTo>
                  <a:pt x="384220" y="26681"/>
                  <a:pt x="223353" y="39381"/>
                  <a:pt x="201128" y="39381"/>
                </a:cubicBezTo>
                <a:cubicBezTo>
                  <a:pt x="178903" y="39381"/>
                  <a:pt x="287911" y="23506"/>
                  <a:pt x="258278" y="26681"/>
                </a:cubicBezTo>
                <a:cubicBezTo>
                  <a:pt x="228645" y="29856"/>
                  <a:pt x="-18476" y="69014"/>
                  <a:pt x="1103" y="647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7AB1090-3FA0-AF00-3D5F-3EA4CB7310D9}"/>
              </a:ext>
            </a:extLst>
          </p:cNvPr>
          <p:cNvSpPr/>
          <p:nvPr/>
        </p:nvSpPr>
        <p:spPr>
          <a:xfrm>
            <a:off x="3432808" y="2774654"/>
            <a:ext cx="339729" cy="1378945"/>
          </a:xfrm>
          <a:custGeom>
            <a:avLst/>
            <a:gdLst>
              <a:gd name="connsiteX0" fmla="*/ 339092 w 339729"/>
              <a:gd name="connsiteY0" fmla="*/ 6646 h 1378945"/>
              <a:gd name="connsiteX1" fmla="*/ 110492 w 339729"/>
              <a:gd name="connsiteY1" fmla="*/ 673396 h 1378945"/>
              <a:gd name="connsiteX2" fmla="*/ 8892 w 339729"/>
              <a:gd name="connsiteY2" fmla="*/ 1336971 h 1378945"/>
              <a:gd name="connsiteX3" fmla="*/ 15242 w 339729"/>
              <a:gd name="connsiteY3" fmla="*/ 1219496 h 1378945"/>
              <a:gd name="connsiteX4" fmla="*/ 97792 w 339729"/>
              <a:gd name="connsiteY4" fmla="*/ 476546 h 1378945"/>
              <a:gd name="connsiteX5" fmla="*/ 85092 w 339729"/>
              <a:gd name="connsiteY5" fmla="*/ 616246 h 1378945"/>
              <a:gd name="connsiteX6" fmla="*/ 231142 w 339729"/>
              <a:gd name="connsiteY6" fmla="*/ 263821 h 1378945"/>
              <a:gd name="connsiteX7" fmla="*/ 180342 w 339729"/>
              <a:gd name="connsiteY7" fmla="*/ 327321 h 1378945"/>
              <a:gd name="connsiteX8" fmla="*/ 339092 w 339729"/>
              <a:gd name="connsiteY8" fmla="*/ 6646 h 137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29" h="1378945">
                <a:moveTo>
                  <a:pt x="339092" y="6646"/>
                </a:moveTo>
                <a:cubicBezTo>
                  <a:pt x="327450" y="64325"/>
                  <a:pt x="165525" y="451675"/>
                  <a:pt x="110492" y="673396"/>
                </a:cubicBezTo>
                <a:cubicBezTo>
                  <a:pt x="55459" y="895117"/>
                  <a:pt x="24767" y="1245954"/>
                  <a:pt x="8892" y="1336971"/>
                </a:cubicBezTo>
                <a:cubicBezTo>
                  <a:pt x="-6983" y="1427988"/>
                  <a:pt x="425" y="1362900"/>
                  <a:pt x="15242" y="1219496"/>
                </a:cubicBezTo>
                <a:cubicBezTo>
                  <a:pt x="30059" y="1076092"/>
                  <a:pt x="86150" y="577088"/>
                  <a:pt x="97792" y="476546"/>
                </a:cubicBezTo>
                <a:cubicBezTo>
                  <a:pt x="109434" y="376004"/>
                  <a:pt x="62867" y="651700"/>
                  <a:pt x="85092" y="616246"/>
                </a:cubicBezTo>
                <a:cubicBezTo>
                  <a:pt x="107317" y="580792"/>
                  <a:pt x="215267" y="311975"/>
                  <a:pt x="231142" y="263821"/>
                </a:cubicBezTo>
                <a:cubicBezTo>
                  <a:pt x="247017" y="215667"/>
                  <a:pt x="161292" y="370184"/>
                  <a:pt x="180342" y="327321"/>
                </a:cubicBezTo>
                <a:cubicBezTo>
                  <a:pt x="199392" y="284459"/>
                  <a:pt x="350734" y="-51033"/>
                  <a:pt x="339092" y="66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FAF9793-9BBD-AE1E-15D8-BAF1CFD06996}"/>
              </a:ext>
            </a:extLst>
          </p:cNvPr>
          <p:cNvSpPr/>
          <p:nvPr/>
        </p:nvSpPr>
        <p:spPr>
          <a:xfrm>
            <a:off x="3842725" y="2824536"/>
            <a:ext cx="104301" cy="1472789"/>
          </a:xfrm>
          <a:custGeom>
            <a:avLst/>
            <a:gdLst>
              <a:gd name="connsiteX0" fmla="*/ 103800 w 104301"/>
              <a:gd name="connsiteY0" fmla="*/ 7564 h 1472789"/>
              <a:gd name="connsiteX1" fmla="*/ 2200 w 104301"/>
              <a:gd name="connsiteY1" fmla="*/ 947364 h 1472789"/>
              <a:gd name="connsiteX2" fmla="*/ 33950 w 104301"/>
              <a:gd name="connsiteY2" fmla="*/ 1442664 h 1472789"/>
              <a:gd name="connsiteX3" fmla="*/ 33950 w 104301"/>
              <a:gd name="connsiteY3" fmla="*/ 1296614 h 1472789"/>
              <a:gd name="connsiteX4" fmla="*/ 68875 w 104301"/>
              <a:gd name="connsiteY4" fmla="*/ 306014 h 1472789"/>
              <a:gd name="connsiteX5" fmla="*/ 43475 w 104301"/>
              <a:gd name="connsiteY5" fmla="*/ 493339 h 1472789"/>
              <a:gd name="connsiteX6" fmla="*/ 103800 w 104301"/>
              <a:gd name="connsiteY6" fmla="*/ 7564 h 147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01" h="1472789">
                <a:moveTo>
                  <a:pt x="103800" y="7564"/>
                </a:moveTo>
                <a:cubicBezTo>
                  <a:pt x="96921" y="83235"/>
                  <a:pt x="13842" y="708181"/>
                  <a:pt x="2200" y="947364"/>
                </a:cubicBezTo>
                <a:cubicBezTo>
                  <a:pt x="-9442" y="1186547"/>
                  <a:pt x="28658" y="1384456"/>
                  <a:pt x="33950" y="1442664"/>
                </a:cubicBezTo>
                <a:cubicBezTo>
                  <a:pt x="39242" y="1500872"/>
                  <a:pt x="28129" y="1486056"/>
                  <a:pt x="33950" y="1296614"/>
                </a:cubicBezTo>
                <a:cubicBezTo>
                  <a:pt x="39771" y="1107172"/>
                  <a:pt x="67288" y="439893"/>
                  <a:pt x="68875" y="306014"/>
                </a:cubicBezTo>
                <a:cubicBezTo>
                  <a:pt x="70462" y="172135"/>
                  <a:pt x="42417" y="538847"/>
                  <a:pt x="43475" y="493339"/>
                </a:cubicBezTo>
                <a:cubicBezTo>
                  <a:pt x="44533" y="447831"/>
                  <a:pt x="110679" y="-68107"/>
                  <a:pt x="103800" y="75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1091F76-C9DF-71FB-F8A8-39A367B1DA55}"/>
              </a:ext>
            </a:extLst>
          </p:cNvPr>
          <p:cNvSpPr/>
          <p:nvPr/>
        </p:nvSpPr>
        <p:spPr>
          <a:xfrm>
            <a:off x="3149504" y="3072644"/>
            <a:ext cx="314470" cy="1133962"/>
          </a:xfrm>
          <a:custGeom>
            <a:avLst/>
            <a:gdLst>
              <a:gd name="connsiteX0" fmla="*/ 314421 w 314470"/>
              <a:gd name="connsiteY0" fmla="*/ 756 h 1133962"/>
              <a:gd name="connsiteX1" fmla="*/ 127096 w 314470"/>
              <a:gd name="connsiteY1" fmla="*/ 442081 h 1133962"/>
              <a:gd name="connsiteX2" fmla="*/ 66771 w 314470"/>
              <a:gd name="connsiteY2" fmla="*/ 975481 h 1133962"/>
              <a:gd name="connsiteX3" fmla="*/ 73121 w 314470"/>
              <a:gd name="connsiteY3" fmla="*/ 858006 h 1133962"/>
              <a:gd name="connsiteX4" fmla="*/ 41371 w 314470"/>
              <a:gd name="connsiteY4" fmla="*/ 1131056 h 1133962"/>
              <a:gd name="connsiteX5" fmla="*/ 38196 w 314470"/>
              <a:gd name="connsiteY5" fmla="*/ 978656 h 1133962"/>
              <a:gd name="connsiteX6" fmla="*/ 96 w 314470"/>
              <a:gd name="connsiteY6" fmla="*/ 623056 h 1133962"/>
              <a:gd name="connsiteX7" fmla="*/ 50896 w 314470"/>
              <a:gd name="connsiteY7" fmla="*/ 937381 h 1133962"/>
              <a:gd name="connsiteX8" fmla="*/ 35021 w 314470"/>
              <a:gd name="connsiteY8" fmla="*/ 445256 h 1133962"/>
              <a:gd name="connsiteX9" fmla="*/ 69946 w 314470"/>
              <a:gd name="connsiteY9" fmla="*/ 543681 h 1133962"/>
              <a:gd name="connsiteX10" fmla="*/ 108046 w 314470"/>
              <a:gd name="connsiteY10" fmla="*/ 340481 h 1133962"/>
              <a:gd name="connsiteX11" fmla="*/ 314421 w 314470"/>
              <a:gd name="connsiteY11" fmla="*/ 756 h 11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470" h="1133962">
                <a:moveTo>
                  <a:pt x="314421" y="756"/>
                </a:moveTo>
                <a:cubicBezTo>
                  <a:pt x="317596" y="17689"/>
                  <a:pt x="168371" y="279627"/>
                  <a:pt x="127096" y="442081"/>
                </a:cubicBezTo>
                <a:cubicBezTo>
                  <a:pt x="85821" y="604535"/>
                  <a:pt x="75767" y="906160"/>
                  <a:pt x="66771" y="975481"/>
                </a:cubicBezTo>
                <a:cubicBezTo>
                  <a:pt x="57775" y="1044802"/>
                  <a:pt x="77354" y="832077"/>
                  <a:pt x="73121" y="858006"/>
                </a:cubicBezTo>
                <a:cubicBezTo>
                  <a:pt x="68888" y="883935"/>
                  <a:pt x="47192" y="1110948"/>
                  <a:pt x="41371" y="1131056"/>
                </a:cubicBezTo>
                <a:cubicBezTo>
                  <a:pt x="35550" y="1151164"/>
                  <a:pt x="45075" y="1063323"/>
                  <a:pt x="38196" y="978656"/>
                </a:cubicBezTo>
                <a:cubicBezTo>
                  <a:pt x="31317" y="893989"/>
                  <a:pt x="-2021" y="629935"/>
                  <a:pt x="96" y="623056"/>
                </a:cubicBezTo>
                <a:cubicBezTo>
                  <a:pt x="2213" y="616177"/>
                  <a:pt x="45075" y="967014"/>
                  <a:pt x="50896" y="937381"/>
                </a:cubicBezTo>
                <a:cubicBezTo>
                  <a:pt x="56717" y="907748"/>
                  <a:pt x="31846" y="510873"/>
                  <a:pt x="35021" y="445256"/>
                </a:cubicBezTo>
                <a:cubicBezTo>
                  <a:pt x="38196" y="379639"/>
                  <a:pt x="57775" y="561143"/>
                  <a:pt x="69946" y="543681"/>
                </a:cubicBezTo>
                <a:cubicBezTo>
                  <a:pt x="82117" y="526219"/>
                  <a:pt x="69417" y="425148"/>
                  <a:pt x="108046" y="340481"/>
                </a:cubicBezTo>
                <a:cubicBezTo>
                  <a:pt x="146675" y="255814"/>
                  <a:pt x="311246" y="-16177"/>
                  <a:pt x="314421" y="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0862155-21B1-5BCE-D420-060025F5A583}"/>
              </a:ext>
            </a:extLst>
          </p:cNvPr>
          <p:cNvSpPr/>
          <p:nvPr/>
        </p:nvSpPr>
        <p:spPr>
          <a:xfrm>
            <a:off x="2961853" y="3536087"/>
            <a:ext cx="136949" cy="625370"/>
          </a:xfrm>
          <a:custGeom>
            <a:avLst/>
            <a:gdLst>
              <a:gd name="connsiteX0" fmla="*/ 136947 w 136949"/>
              <a:gd name="connsiteY0" fmla="*/ 863 h 625370"/>
              <a:gd name="connsiteX1" fmla="*/ 22647 w 136949"/>
              <a:gd name="connsiteY1" fmla="*/ 305663 h 625370"/>
              <a:gd name="connsiteX2" fmla="*/ 9947 w 136949"/>
              <a:gd name="connsiteY2" fmla="*/ 613638 h 625370"/>
              <a:gd name="connsiteX3" fmla="*/ 9947 w 136949"/>
              <a:gd name="connsiteY3" fmla="*/ 518388 h 625370"/>
              <a:gd name="connsiteX4" fmla="*/ 422 w 136949"/>
              <a:gd name="connsiteY4" fmla="*/ 121513 h 625370"/>
              <a:gd name="connsiteX5" fmla="*/ 25822 w 136949"/>
              <a:gd name="connsiteY5" fmla="*/ 210413 h 625370"/>
              <a:gd name="connsiteX6" fmla="*/ 136947 w 136949"/>
              <a:gd name="connsiteY6" fmla="*/ 863 h 62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49" h="625370">
                <a:moveTo>
                  <a:pt x="136947" y="863"/>
                </a:moveTo>
                <a:cubicBezTo>
                  <a:pt x="136418" y="16738"/>
                  <a:pt x="43814" y="203534"/>
                  <a:pt x="22647" y="305663"/>
                </a:cubicBezTo>
                <a:cubicBezTo>
                  <a:pt x="1480" y="407792"/>
                  <a:pt x="12064" y="578184"/>
                  <a:pt x="9947" y="613638"/>
                </a:cubicBezTo>
                <a:cubicBezTo>
                  <a:pt x="7830" y="649092"/>
                  <a:pt x="11534" y="600409"/>
                  <a:pt x="9947" y="518388"/>
                </a:cubicBezTo>
                <a:cubicBezTo>
                  <a:pt x="8360" y="436367"/>
                  <a:pt x="-2224" y="172842"/>
                  <a:pt x="422" y="121513"/>
                </a:cubicBezTo>
                <a:cubicBezTo>
                  <a:pt x="3068" y="70184"/>
                  <a:pt x="6243" y="227875"/>
                  <a:pt x="25822" y="210413"/>
                </a:cubicBezTo>
                <a:cubicBezTo>
                  <a:pt x="45401" y="192951"/>
                  <a:pt x="137476" y="-15012"/>
                  <a:pt x="136947" y="8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921BE1C-41EC-4E87-5B1C-EC18F08A5978}"/>
              </a:ext>
            </a:extLst>
          </p:cNvPr>
          <p:cNvSpPr/>
          <p:nvPr/>
        </p:nvSpPr>
        <p:spPr>
          <a:xfrm>
            <a:off x="2725924" y="4006730"/>
            <a:ext cx="170148" cy="162506"/>
          </a:xfrm>
          <a:custGeom>
            <a:avLst/>
            <a:gdLst>
              <a:gd name="connsiteX0" fmla="*/ 1401 w 170148"/>
              <a:gd name="connsiteY0" fmla="*/ 162045 h 162506"/>
              <a:gd name="connsiteX1" fmla="*/ 163326 w 170148"/>
              <a:gd name="connsiteY1" fmla="*/ 6470 h 162506"/>
              <a:gd name="connsiteX2" fmla="*/ 134751 w 170148"/>
              <a:gd name="connsiteY2" fmla="*/ 31870 h 162506"/>
              <a:gd name="connsiteX3" fmla="*/ 87126 w 170148"/>
              <a:gd name="connsiteY3" fmla="*/ 54095 h 162506"/>
              <a:gd name="connsiteX4" fmla="*/ 1401 w 170148"/>
              <a:gd name="connsiteY4" fmla="*/ 162045 h 16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148" h="162506">
                <a:moveTo>
                  <a:pt x="1401" y="162045"/>
                </a:moveTo>
                <a:cubicBezTo>
                  <a:pt x="14101" y="154108"/>
                  <a:pt x="141101" y="28166"/>
                  <a:pt x="163326" y="6470"/>
                </a:cubicBezTo>
                <a:cubicBezTo>
                  <a:pt x="185551" y="-15226"/>
                  <a:pt x="147451" y="23933"/>
                  <a:pt x="134751" y="31870"/>
                </a:cubicBezTo>
                <a:cubicBezTo>
                  <a:pt x="122051" y="39807"/>
                  <a:pt x="108292" y="35045"/>
                  <a:pt x="87126" y="54095"/>
                </a:cubicBezTo>
                <a:cubicBezTo>
                  <a:pt x="65960" y="73145"/>
                  <a:pt x="-11299" y="169982"/>
                  <a:pt x="1401" y="162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C795369-4387-181B-7660-260FCB0E8541}"/>
              </a:ext>
            </a:extLst>
          </p:cNvPr>
          <p:cNvSpPr/>
          <p:nvPr/>
        </p:nvSpPr>
        <p:spPr>
          <a:xfrm>
            <a:off x="2715504" y="4175123"/>
            <a:ext cx="64136" cy="344328"/>
          </a:xfrm>
          <a:custGeom>
            <a:avLst/>
            <a:gdLst>
              <a:gd name="connsiteX0" fmla="*/ 2296 w 64136"/>
              <a:gd name="connsiteY0" fmla="*/ 2 h 344328"/>
              <a:gd name="connsiteX1" fmla="*/ 5471 w 64136"/>
              <a:gd name="connsiteY1" fmla="*/ 133352 h 344328"/>
              <a:gd name="connsiteX2" fmla="*/ 62621 w 64136"/>
              <a:gd name="connsiteY2" fmla="*/ 339727 h 344328"/>
              <a:gd name="connsiteX3" fmla="*/ 46746 w 64136"/>
              <a:gd name="connsiteY3" fmla="*/ 269877 h 344328"/>
              <a:gd name="connsiteX4" fmla="*/ 37221 w 64136"/>
              <a:gd name="connsiteY4" fmla="*/ 190502 h 344328"/>
              <a:gd name="connsiteX5" fmla="*/ 5471 w 64136"/>
              <a:gd name="connsiteY5" fmla="*/ 136527 h 344328"/>
              <a:gd name="connsiteX6" fmla="*/ 2296 w 64136"/>
              <a:gd name="connsiteY6" fmla="*/ 2 h 34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36" h="344328">
                <a:moveTo>
                  <a:pt x="2296" y="2"/>
                </a:moveTo>
                <a:cubicBezTo>
                  <a:pt x="2296" y="-527"/>
                  <a:pt x="-4583" y="76731"/>
                  <a:pt x="5471" y="133352"/>
                </a:cubicBezTo>
                <a:cubicBezTo>
                  <a:pt x="15525" y="189973"/>
                  <a:pt x="55742" y="316973"/>
                  <a:pt x="62621" y="339727"/>
                </a:cubicBezTo>
                <a:cubicBezTo>
                  <a:pt x="69500" y="362481"/>
                  <a:pt x="50979" y="294748"/>
                  <a:pt x="46746" y="269877"/>
                </a:cubicBezTo>
                <a:cubicBezTo>
                  <a:pt x="42513" y="245006"/>
                  <a:pt x="44100" y="212727"/>
                  <a:pt x="37221" y="190502"/>
                </a:cubicBezTo>
                <a:cubicBezTo>
                  <a:pt x="30342" y="168277"/>
                  <a:pt x="8646" y="162985"/>
                  <a:pt x="5471" y="136527"/>
                </a:cubicBezTo>
                <a:cubicBezTo>
                  <a:pt x="2296" y="110069"/>
                  <a:pt x="2296" y="531"/>
                  <a:pt x="2296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AC8C3AF-76EB-D43A-8E5C-5C5CBE7D7BDE}"/>
              </a:ext>
            </a:extLst>
          </p:cNvPr>
          <p:cNvSpPr/>
          <p:nvPr/>
        </p:nvSpPr>
        <p:spPr>
          <a:xfrm>
            <a:off x="2717506" y="4508245"/>
            <a:ext cx="90585" cy="176510"/>
          </a:xfrm>
          <a:custGeom>
            <a:avLst/>
            <a:gdLst>
              <a:gd name="connsiteX0" fmla="*/ 73319 w 90585"/>
              <a:gd name="connsiteY0" fmla="*/ 255 h 176510"/>
              <a:gd name="connsiteX1" fmla="*/ 54269 w 90585"/>
              <a:gd name="connsiteY1" fmla="*/ 73280 h 176510"/>
              <a:gd name="connsiteX2" fmla="*/ 82844 w 90585"/>
              <a:gd name="connsiteY2" fmla="*/ 162180 h 176510"/>
              <a:gd name="connsiteX3" fmla="*/ 89194 w 90585"/>
              <a:gd name="connsiteY3" fmla="*/ 171705 h 176510"/>
              <a:gd name="connsiteX4" fmla="*/ 60619 w 90585"/>
              <a:gd name="connsiteY4" fmla="*/ 114555 h 176510"/>
              <a:gd name="connsiteX5" fmla="*/ 294 w 90585"/>
              <a:gd name="connsiteY5" fmla="*/ 171705 h 176510"/>
              <a:gd name="connsiteX6" fmla="*/ 38394 w 90585"/>
              <a:gd name="connsiteY6" fmla="*/ 111380 h 176510"/>
              <a:gd name="connsiteX7" fmla="*/ 57444 w 90585"/>
              <a:gd name="connsiteY7" fmla="*/ 51055 h 176510"/>
              <a:gd name="connsiteX8" fmla="*/ 73319 w 90585"/>
              <a:gd name="connsiteY8" fmla="*/ 255 h 17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85" h="176510">
                <a:moveTo>
                  <a:pt x="73319" y="255"/>
                </a:moveTo>
                <a:cubicBezTo>
                  <a:pt x="72790" y="3959"/>
                  <a:pt x="52682" y="46293"/>
                  <a:pt x="54269" y="73280"/>
                </a:cubicBezTo>
                <a:cubicBezTo>
                  <a:pt x="55856" y="100267"/>
                  <a:pt x="82844" y="162180"/>
                  <a:pt x="82844" y="162180"/>
                </a:cubicBezTo>
                <a:cubicBezTo>
                  <a:pt x="88665" y="178584"/>
                  <a:pt x="92898" y="179642"/>
                  <a:pt x="89194" y="171705"/>
                </a:cubicBezTo>
                <a:cubicBezTo>
                  <a:pt x="85490" y="163768"/>
                  <a:pt x="75436" y="114555"/>
                  <a:pt x="60619" y="114555"/>
                </a:cubicBezTo>
                <a:cubicBezTo>
                  <a:pt x="45802" y="114555"/>
                  <a:pt x="3998" y="172234"/>
                  <a:pt x="294" y="171705"/>
                </a:cubicBezTo>
                <a:cubicBezTo>
                  <a:pt x="-3410" y="171176"/>
                  <a:pt x="28869" y="131488"/>
                  <a:pt x="38394" y="111380"/>
                </a:cubicBezTo>
                <a:cubicBezTo>
                  <a:pt x="47919" y="91272"/>
                  <a:pt x="50565" y="67988"/>
                  <a:pt x="57444" y="51055"/>
                </a:cubicBezTo>
                <a:cubicBezTo>
                  <a:pt x="64323" y="34122"/>
                  <a:pt x="73848" y="-3449"/>
                  <a:pt x="73319" y="2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DE15987E-B5A4-7331-BC6F-8D815884670D}"/>
              </a:ext>
            </a:extLst>
          </p:cNvPr>
          <p:cNvSpPr/>
          <p:nvPr/>
        </p:nvSpPr>
        <p:spPr>
          <a:xfrm>
            <a:off x="2694499" y="5095774"/>
            <a:ext cx="39308" cy="117806"/>
          </a:xfrm>
          <a:custGeom>
            <a:avLst/>
            <a:gdLst>
              <a:gd name="connsiteX0" fmla="*/ 39176 w 39308"/>
              <a:gd name="connsiteY0" fmla="*/ 101 h 117806"/>
              <a:gd name="connsiteX1" fmla="*/ 13776 w 39308"/>
              <a:gd name="connsiteY1" fmla="*/ 66776 h 117806"/>
              <a:gd name="connsiteX2" fmla="*/ 16951 w 39308"/>
              <a:gd name="connsiteY2" fmla="*/ 117576 h 117806"/>
              <a:gd name="connsiteX3" fmla="*/ 1076 w 39308"/>
              <a:gd name="connsiteY3" fmla="*/ 82651 h 117806"/>
              <a:gd name="connsiteX4" fmla="*/ 39176 w 39308"/>
              <a:gd name="connsiteY4" fmla="*/ 101 h 1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8" h="117806">
                <a:moveTo>
                  <a:pt x="39176" y="101"/>
                </a:moveTo>
                <a:cubicBezTo>
                  <a:pt x="41293" y="-2545"/>
                  <a:pt x="17480" y="47197"/>
                  <a:pt x="13776" y="66776"/>
                </a:cubicBezTo>
                <a:cubicBezTo>
                  <a:pt x="10072" y="86355"/>
                  <a:pt x="19068" y="114930"/>
                  <a:pt x="16951" y="117576"/>
                </a:cubicBezTo>
                <a:cubicBezTo>
                  <a:pt x="14834" y="120222"/>
                  <a:pt x="-4745" y="99584"/>
                  <a:pt x="1076" y="82651"/>
                </a:cubicBezTo>
                <a:cubicBezTo>
                  <a:pt x="6897" y="65718"/>
                  <a:pt x="37059" y="2747"/>
                  <a:pt x="39176" y="10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295CA7D7-BD9E-3176-AE95-C7F35722C4F5}"/>
              </a:ext>
            </a:extLst>
          </p:cNvPr>
          <p:cNvSpPr/>
          <p:nvPr/>
        </p:nvSpPr>
        <p:spPr>
          <a:xfrm>
            <a:off x="3411828" y="6137225"/>
            <a:ext cx="233083" cy="178197"/>
          </a:xfrm>
          <a:custGeom>
            <a:avLst/>
            <a:gdLst>
              <a:gd name="connsiteX0" fmla="*/ 233072 w 233083"/>
              <a:gd name="connsiteY0" fmla="*/ 50 h 178197"/>
              <a:gd name="connsiteX1" fmla="*/ 39397 w 233083"/>
              <a:gd name="connsiteY1" fmla="*/ 92125 h 178197"/>
              <a:gd name="connsiteX2" fmla="*/ 1297 w 233083"/>
              <a:gd name="connsiteY2" fmla="*/ 177850 h 178197"/>
              <a:gd name="connsiteX3" fmla="*/ 10822 w 233083"/>
              <a:gd name="connsiteY3" fmla="*/ 120700 h 178197"/>
              <a:gd name="connsiteX4" fmla="*/ 29872 w 233083"/>
              <a:gd name="connsiteY4" fmla="*/ 79425 h 178197"/>
              <a:gd name="connsiteX5" fmla="*/ 233072 w 233083"/>
              <a:gd name="connsiteY5" fmla="*/ 50 h 1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083" h="178197">
                <a:moveTo>
                  <a:pt x="233072" y="50"/>
                </a:moveTo>
                <a:cubicBezTo>
                  <a:pt x="234660" y="2167"/>
                  <a:pt x="78026" y="62492"/>
                  <a:pt x="39397" y="92125"/>
                </a:cubicBezTo>
                <a:cubicBezTo>
                  <a:pt x="768" y="121758"/>
                  <a:pt x="6059" y="173088"/>
                  <a:pt x="1297" y="177850"/>
                </a:cubicBezTo>
                <a:cubicBezTo>
                  <a:pt x="-3465" y="182612"/>
                  <a:pt x="6059" y="137104"/>
                  <a:pt x="10822" y="120700"/>
                </a:cubicBezTo>
                <a:cubicBezTo>
                  <a:pt x="15585" y="104296"/>
                  <a:pt x="-5582" y="96358"/>
                  <a:pt x="29872" y="79425"/>
                </a:cubicBezTo>
                <a:cubicBezTo>
                  <a:pt x="65326" y="62492"/>
                  <a:pt x="231484" y="-2067"/>
                  <a:pt x="233072" y="5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3577F612-9311-3EE1-A71F-1167638B8E08}"/>
              </a:ext>
            </a:extLst>
          </p:cNvPr>
          <p:cNvSpPr/>
          <p:nvPr/>
        </p:nvSpPr>
        <p:spPr>
          <a:xfrm>
            <a:off x="3206517" y="6215784"/>
            <a:ext cx="172558" cy="77932"/>
          </a:xfrm>
          <a:custGeom>
            <a:avLst/>
            <a:gdLst>
              <a:gd name="connsiteX0" fmla="*/ 3408 w 172558"/>
              <a:gd name="connsiteY0" fmla="*/ 77066 h 77932"/>
              <a:gd name="connsiteX1" fmla="*/ 171683 w 172558"/>
              <a:gd name="connsiteY1" fmla="*/ 866 h 77932"/>
              <a:gd name="connsiteX2" fmla="*/ 66908 w 172558"/>
              <a:gd name="connsiteY2" fmla="*/ 38966 h 77932"/>
              <a:gd name="connsiteX3" fmla="*/ 3408 w 172558"/>
              <a:gd name="connsiteY3" fmla="*/ 77066 h 7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58" h="77932">
                <a:moveTo>
                  <a:pt x="3408" y="77066"/>
                </a:moveTo>
                <a:cubicBezTo>
                  <a:pt x="20870" y="70716"/>
                  <a:pt x="161100" y="7216"/>
                  <a:pt x="171683" y="866"/>
                </a:cubicBezTo>
                <a:cubicBezTo>
                  <a:pt x="182266" y="-5484"/>
                  <a:pt x="93896" y="24678"/>
                  <a:pt x="66908" y="38966"/>
                </a:cubicBezTo>
                <a:cubicBezTo>
                  <a:pt x="39921" y="53253"/>
                  <a:pt x="-14054" y="83416"/>
                  <a:pt x="3408" y="7706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98FFD96-7DCA-022E-7013-B5D0B7776AF5}"/>
              </a:ext>
            </a:extLst>
          </p:cNvPr>
          <p:cNvSpPr/>
          <p:nvPr/>
        </p:nvSpPr>
        <p:spPr>
          <a:xfrm>
            <a:off x="2800096" y="6143387"/>
            <a:ext cx="148135" cy="38926"/>
          </a:xfrm>
          <a:custGeom>
            <a:avLst/>
            <a:gdLst>
              <a:gd name="connsiteX0" fmla="*/ 254 w 148135"/>
              <a:gd name="connsiteY0" fmla="*/ 238 h 38926"/>
              <a:gd name="connsiteX1" fmla="*/ 143129 w 148135"/>
              <a:gd name="connsiteY1" fmla="*/ 38338 h 38926"/>
              <a:gd name="connsiteX2" fmla="*/ 108204 w 148135"/>
              <a:gd name="connsiteY2" fmla="*/ 22463 h 38926"/>
              <a:gd name="connsiteX3" fmla="*/ 254 w 148135"/>
              <a:gd name="connsiteY3" fmla="*/ 238 h 3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135" h="38926">
                <a:moveTo>
                  <a:pt x="254" y="238"/>
                </a:moveTo>
                <a:cubicBezTo>
                  <a:pt x="6075" y="2884"/>
                  <a:pt x="125137" y="34634"/>
                  <a:pt x="143129" y="38338"/>
                </a:cubicBezTo>
                <a:cubicBezTo>
                  <a:pt x="161121" y="42042"/>
                  <a:pt x="126196" y="27226"/>
                  <a:pt x="108204" y="22463"/>
                </a:cubicBezTo>
                <a:cubicBezTo>
                  <a:pt x="90212" y="17701"/>
                  <a:pt x="-5567" y="-2408"/>
                  <a:pt x="254" y="2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8420E19-8C3A-C6F0-F76E-87B1C9E9D713}"/>
              </a:ext>
            </a:extLst>
          </p:cNvPr>
          <p:cNvSpPr/>
          <p:nvPr/>
        </p:nvSpPr>
        <p:spPr>
          <a:xfrm>
            <a:off x="2927313" y="6107931"/>
            <a:ext cx="416429" cy="93009"/>
          </a:xfrm>
          <a:custGeom>
            <a:avLst/>
            <a:gdLst>
              <a:gd name="connsiteX0" fmla="*/ 6387 w 416429"/>
              <a:gd name="connsiteY0" fmla="*/ 92844 h 93009"/>
              <a:gd name="connsiteX1" fmla="*/ 285787 w 416429"/>
              <a:gd name="connsiteY1" fmla="*/ 22994 h 93009"/>
              <a:gd name="connsiteX2" fmla="*/ 415962 w 416429"/>
              <a:gd name="connsiteY2" fmla="*/ 16644 h 93009"/>
              <a:gd name="connsiteX3" fmla="*/ 323887 w 416429"/>
              <a:gd name="connsiteY3" fmla="*/ 3944 h 93009"/>
              <a:gd name="connsiteX4" fmla="*/ 184187 w 416429"/>
              <a:gd name="connsiteY4" fmla="*/ 769 h 93009"/>
              <a:gd name="connsiteX5" fmla="*/ 263562 w 416429"/>
              <a:gd name="connsiteY5" fmla="*/ 16644 h 93009"/>
              <a:gd name="connsiteX6" fmla="*/ 101637 w 416429"/>
              <a:gd name="connsiteY6" fmla="*/ 42044 h 93009"/>
              <a:gd name="connsiteX7" fmla="*/ 6387 w 416429"/>
              <a:gd name="connsiteY7" fmla="*/ 92844 h 9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29" h="93009">
                <a:moveTo>
                  <a:pt x="6387" y="92844"/>
                </a:moveTo>
                <a:cubicBezTo>
                  <a:pt x="37079" y="89669"/>
                  <a:pt x="217524" y="35694"/>
                  <a:pt x="285787" y="22994"/>
                </a:cubicBezTo>
                <a:cubicBezTo>
                  <a:pt x="354050" y="10294"/>
                  <a:pt x="409612" y="19819"/>
                  <a:pt x="415962" y="16644"/>
                </a:cubicBezTo>
                <a:cubicBezTo>
                  <a:pt x="422312" y="13469"/>
                  <a:pt x="362516" y="6590"/>
                  <a:pt x="323887" y="3944"/>
                </a:cubicBezTo>
                <a:cubicBezTo>
                  <a:pt x="285258" y="1298"/>
                  <a:pt x="194241" y="-1348"/>
                  <a:pt x="184187" y="769"/>
                </a:cubicBezTo>
                <a:cubicBezTo>
                  <a:pt x="174133" y="2886"/>
                  <a:pt x="277320" y="9765"/>
                  <a:pt x="263562" y="16644"/>
                </a:cubicBezTo>
                <a:cubicBezTo>
                  <a:pt x="249804" y="23523"/>
                  <a:pt x="139737" y="31461"/>
                  <a:pt x="101637" y="42044"/>
                </a:cubicBezTo>
                <a:cubicBezTo>
                  <a:pt x="63537" y="52627"/>
                  <a:pt x="-24305" y="96019"/>
                  <a:pt x="6387" y="928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92912DAE-6E6C-297D-67E0-A91D3C608842}"/>
              </a:ext>
            </a:extLst>
          </p:cNvPr>
          <p:cNvSpPr/>
          <p:nvPr/>
        </p:nvSpPr>
        <p:spPr>
          <a:xfrm>
            <a:off x="2803411" y="6426197"/>
            <a:ext cx="26106" cy="136533"/>
          </a:xfrm>
          <a:custGeom>
            <a:avLst/>
            <a:gdLst>
              <a:gd name="connsiteX0" fmla="*/ 114 w 26106"/>
              <a:gd name="connsiteY0" fmla="*/ 3 h 136533"/>
              <a:gd name="connsiteX1" fmla="*/ 15989 w 26106"/>
              <a:gd name="connsiteY1" fmla="*/ 76203 h 136533"/>
              <a:gd name="connsiteX2" fmla="*/ 12814 w 26106"/>
              <a:gd name="connsiteY2" fmla="*/ 136528 h 136533"/>
              <a:gd name="connsiteX3" fmla="*/ 25514 w 26106"/>
              <a:gd name="connsiteY3" fmla="*/ 79378 h 136533"/>
              <a:gd name="connsiteX4" fmla="*/ 114 w 261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6" h="136533">
                <a:moveTo>
                  <a:pt x="114" y="3"/>
                </a:moveTo>
                <a:cubicBezTo>
                  <a:pt x="-1473" y="-526"/>
                  <a:pt x="13872" y="53449"/>
                  <a:pt x="15989" y="76203"/>
                </a:cubicBezTo>
                <a:cubicBezTo>
                  <a:pt x="18106" y="98957"/>
                  <a:pt x="11227" y="135999"/>
                  <a:pt x="12814" y="136528"/>
                </a:cubicBezTo>
                <a:cubicBezTo>
                  <a:pt x="14401" y="137057"/>
                  <a:pt x="29218" y="97370"/>
                  <a:pt x="25514" y="79378"/>
                </a:cubicBezTo>
                <a:cubicBezTo>
                  <a:pt x="21810" y="61386"/>
                  <a:pt x="1701" y="532"/>
                  <a:pt x="114" y="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8EE6D860-A17D-D58C-4B12-A793E0E76D1B}"/>
              </a:ext>
            </a:extLst>
          </p:cNvPr>
          <p:cNvSpPr/>
          <p:nvPr/>
        </p:nvSpPr>
        <p:spPr>
          <a:xfrm>
            <a:off x="2863502" y="6454688"/>
            <a:ext cx="111790" cy="257342"/>
          </a:xfrm>
          <a:custGeom>
            <a:avLst/>
            <a:gdLst>
              <a:gd name="connsiteX0" fmla="*/ 111473 w 111790"/>
              <a:gd name="connsiteY0" fmla="*/ 87 h 257342"/>
              <a:gd name="connsiteX1" fmla="*/ 38448 w 111790"/>
              <a:gd name="connsiteY1" fmla="*/ 76287 h 257342"/>
              <a:gd name="connsiteX2" fmla="*/ 16223 w 111790"/>
              <a:gd name="connsiteY2" fmla="*/ 123912 h 257342"/>
              <a:gd name="connsiteX3" fmla="*/ 9873 w 111790"/>
              <a:gd name="connsiteY3" fmla="*/ 181062 h 257342"/>
              <a:gd name="connsiteX4" fmla="*/ 13048 w 111790"/>
              <a:gd name="connsiteY4" fmla="*/ 257262 h 257342"/>
              <a:gd name="connsiteX5" fmla="*/ 13048 w 111790"/>
              <a:gd name="connsiteY5" fmla="*/ 193762 h 257342"/>
              <a:gd name="connsiteX6" fmla="*/ 348 w 111790"/>
              <a:gd name="connsiteY6" fmla="*/ 104862 h 257342"/>
              <a:gd name="connsiteX7" fmla="*/ 28923 w 111790"/>
              <a:gd name="connsiteY7" fmla="*/ 63587 h 257342"/>
              <a:gd name="connsiteX8" fmla="*/ 6698 w 111790"/>
              <a:gd name="connsiteY8" fmla="*/ 92162 h 257342"/>
              <a:gd name="connsiteX9" fmla="*/ 111473 w 111790"/>
              <a:gd name="connsiteY9" fmla="*/ 8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90" h="257342">
                <a:moveTo>
                  <a:pt x="111473" y="87"/>
                </a:moveTo>
                <a:cubicBezTo>
                  <a:pt x="116765" y="-2559"/>
                  <a:pt x="54323" y="55650"/>
                  <a:pt x="38448" y="76287"/>
                </a:cubicBezTo>
                <a:cubicBezTo>
                  <a:pt x="22573" y="96925"/>
                  <a:pt x="20986" y="106449"/>
                  <a:pt x="16223" y="123912"/>
                </a:cubicBezTo>
                <a:cubicBezTo>
                  <a:pt x="11460" y="141375"/>
                  <a:pt x="10402" y="158837"/>
                  <a:pt x="9873" y="181062"/>
                </a:cubicBezTo>
                <a:cubicBezTo>
                  <a:pt x="9344" y="203287"/>
                  <a:pt x="12519" y="255145"/>
                  <a:pt x="13048" y="257262"/>
                </a:cubicBezTo>
                <a:cubicBezTo>
                  <a:pt x="13577" y="259379"/>
                  <a:pt x="15165" y="219162"/>
                  <a:pt x="13048" y="193762"/>
                </a:cubicBezTo>
                <a:cubicBezTo>
                  <a:pt x="10931" y="168362"/>
                  <a:pt x="-2298" y="126558"/>
                  <a:pt x="348" y="104862"/>
                </a:cubicBezTo>
                <a:cubicBezTo>
                  <a:pt x="2994" y="83166"/>
                  <a:pt x="27865" y="65704"/>
                  <a:pt x="28923" y="63587"/>
                </a:cubicBezTo>
                <a:cubicBezTo>
                  <a:pt x="29981" y="61470"/>
                  <a:pt x="-3356" y="99570"/>
                  <a:pt x="6698" y="92162"/>
                </a:cubicBezTo>
                <a:cubicBezTo>
                  <a:pt x="16752" y="84754"/>
                  <a:pt x="106181" y="2733"/>
                  <a:pt x="111473" y="8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B36949DF-304C-BB16-7251-8C15281BC037}"/>
              </a:ext>
            </a:extLst>
          </p:cNvPr>
          <p:cNvSpPr/>
          <p:nvPr/>
        </p:nvSpPr>
        <p:spPr>
          <a:xfrm>
            <a:off x="2639115" y="6194065"/>
            <a:ext cx="40585" cy="202535"/>
          </a:xfrm>
          <a:custGeom>
            <a:avLst/>
            <a:gdLst>
              <a:gd name="connsiteX0" fmla="*/ 40585 w 40585"/>
              <a:gd name="connsiteY0" fmla="*/ 360 h 202535"/>
              <a:gd name="connsiteX1" fmla="*/ 2485 w 40585"/>
              <a:gd name="connsiteY1" fmla="*/ 121010 h 202535"/>
              <a:gd name="connsiteX2" fmla="*/ 5660 w 40585"/>
              <a:gd name="connsiteY2" fmla="*/ 200385 h 202535"/>
              <a:gd name="connsiteX3" fmla="*/ 5660 w 40585"/>
              <a:gd name="connsiteY3" fmla="*/ 171810 h 202535"/>
              <a:gd name="connsiteX4" fmla="*/ 2485 w 40585"/>
              <a:gd name="connsiteY4" fmla="*/ 86085 h 202535"/>
              <a:gd name="connsiteX5" fmla="*/ 40585 w 40585"/>
              <a:gd name="connsiteY5" fmla="*/ 360 h 20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85" h="202535">
                <a:moveTo>
                  <a:pt x="40585" y="360"/>
                </a:moveTo>
                <a:cubicBezTo>
                  <a:pt x="40585" y="6181"/>
                  <a:pt x="8306" y="87673"/>
                  <a:pt x="2485" y="121010"/>
                </a:cubicBezTo>
                <a:cubicBezTo>
                  <a:pt x="-3336" y="154347"/>
                  <a:pt x="5131" y="191918"/>
                  <a:pt x="5660" y="200385"/>
                </a:cubicBezTo>
                <a:cubicBezTo>
                  <a:pt x="6189" y="208852"/>
                  <a:pt x="6189" y="190860"/>
                  <a:pt x="5660" y="171810"/>
                </a:cubicBezTo>
                <a:cubicBezTo>
                  <a:pt x="5131" y="152760"/>
                  <a:pt x="-4394" y="111485"/>
                  <a:pt x="2485" y="86085"/>
                </a:cubicBezTo>
                <a:cubicBezTo>
                  <a:pt x="9364" y="60685"/>
                  <a:pt x="40585" y="-5461"/>
                  <a:pt x="40585" y="3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F4A3830-90A4-D279-F765-27FCF43172E7}"/>
              </a:ext>
            </a:extLst>
          </p:cNvPr>
          <p:cNvSpPr/>
          <p:nvPr/>
        </p:nvSpPr>
        <p:spPr>
          <a:xfrm>
            <a:off x="2498695" y="5356225"/>
            <a:ext cx="38135" cy="373877"/>
          </a:xfrm>
          <a:custGeom>
            <a:avLst/>
            <a:gdLst>
              <a:gd name="connsiteX0" fmla="*/ 38130 w 38135"/>
              <a:gd name="connsiteY0" fmla="*/ 0 h 373877"/>
              <a:gd name="connsiteX1" fmla="*/ 30 w 38135"/>
              <a:gd name="connsiteY1" fmla="*/ 254000 h 373877"/>
              <a:gd name="connsiteX2" fmla="*/ 31780 w 38135"/>
              <a:gd name="connsiteY2" fmla="*/ 371475 h 373877"/>
              <a:gd name="connsiteX3" fmla="*/ 34955 w 38135"/>
              <a:gd name="connsiteY3" fmla="*/ 327025 h 373877"/>
              <a:gd name="connsiteX4" fmla="*/ 3205 w 38135"/>
              <a:gd name="connsiteY4" fmla="*/ 254000 h 373877"/>
              <a:gd name="connsiteX5" fmla="*/ 38130 w 38135"/>
              <a:gd name="connsiteY5" fmla="*/ 0 h 37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35" h="373877">
                <a:moveTo>
                  <a:pt x="38130" y="0"/>
                </a:moveTo>
                <a:cubicBezTo>
                  <a:pt x="37601" y="0"/>
                  <a:pt x="1088" y="192088"/>
                  <a:pt x="30" y="254000"/>
                </a:cubicBezTo>
                <a:cubicBezTo>
                  <a:pt x="-1028" y="315912"/>
                  <a:pt x="25959" y="359304"/>
                  <a:pt x="31780" y="371475"/>
                </a:cubicBezTo>
                <a:cubicBezTo>
                  <a:pt x="37601" y="383646"/>
                  <a:pt x="39717" y="346604"/>
                  <a:pt x="34955" y="327025"/>
                </a:cubicBezTo>
                <a:cubicBezTo>
                  <a:pt x="30193" y="307446"/>
                  <a:pt x="4792" y="304800"/>
                  <a:pt x="3205" y="254000"/>
                </a:cubicBezTo>
                <a:cubicBezTo>
                  <a:pt x="1617" y="203200"/>
                  <a:pt x="38659" y="0"/>
                  <a:pt x="3813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DEBB2C9-1864-95A0-E079-38FD39D46405}"/>
              </a:ext>
            </a:extLst>
          </p:cNvPr>
          <p:cNvSpPr/>
          <p:nvPr/>
        </p:nvSpPr>
        <p:spPr>
          <a:xfrm>
            <a:off x="3647897" y="7152121"/>
            <a:ext cx="224392" cy="911959"/>
          </a:xfrm>
          <a:custGeom>
            <a:avLst/>
            <a:gdLst>
              <a:gd name="connsiteX0" fmla="*/ 10 w 224392"/>
              <a:gd name="connsiteY0" fmla="*/ 1524 h 911959"/>
              <a:gd name="connsiteX1" fmla="*/ 103405 w 224392"/>
              <a:gd name="connsiteY1" fmla="*/ 398949 h 911959"/>
              <a:gd name="connsiteX2" fmla="*/ 216493 w 224392"/>
              <a:gd name="connsiteY2" fmla="*/ 883613 h 911959"/>
              <a:gd name="connsiteX3" fmla="*/ 206800 w 224392"/>
              <a:gd name="connsiteY3" fmla="*/ 828685 h 911959"/>
              <a:gd name="connsiteX4" fmla="*/ 142178 w 224392"/>
              <a:gd name="connsiteY4" fmla="*/ 612201 h 911959"/>
              <a:gd name="connsiteX5" fmla="*/ 151871 w 224392"/>
              <a:gd name="connsiteY5" fmla="*/ 163079 h 911959"/>
              <a:gd name="connsiteX6" fmla="*/ 119560 w 224392"/>
              <a:gd name="connsiteY6" fmla="*/ 402180 h 911959"/>
              <a:gd name="connsiteX7" fmla="*/ 96943 w 224392"/>
              <a:gd name="connsiteY7" fmla="*/ 266474 h 911959"/>
              <a:gd name="connsiteX8" fmla="*/ 10 w 224392"/>
              <a:gd name="connsiteY8" fmla="*/ 1524 h 9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92" h="911959">
                <a:moveTo>
                  <a:pt x="10" y="1524"/>
                </a:moveTo>
                <a:cubicBezTo>
                  <a:pt x="1087" y="23603"/>
                  <a:pt x="67325" y="251934"/>
                  <a:pt x="103405" y="398949"/>
                </a:cubicBezTo>
                <a:cubicBezTo>
                  <a:pt x="139486" y="545964"/>
                  <a:pt x="199261" y="811990"/>
                  <a:pt x="216493" y="883613"/>
                </a:cubicBezTo>
                <a:cubicBezTo>
                  <a:pt x="233726" y="955236"/>
                  <a:pt x="219186" y="873920"/>
                  <a:pt x="206800" y="828685"/>
                </a:cubicBezTo>
                <a:cubicBezTo>
                  <a:pt x="194414" y="783450"/>
                  <a:pt x="151333" y="723135"/>
                  <a:pt x="142178" y="612201"/>
                </a:cubicBezTo>
                <a:cubicBezTo>
                  <a:pt x="133023" y="501267"/>
                  <a:pt x="155641" y="198082"/>
                  <a:pt x="151871" y="163079"/>
                </a:cubicBezTo>
                <a:cubicBezTo>
                  <a:pt x="148101" y="128076"/>
                  <a:pt x="128715" y="384948"/>
                  <a:pt x="119560" y="402180"/>
                </a:cubicBezTo>
                <a:cubicBezTo>
                  <a:pt x="110405" y="419413"/>
                  <a:pt x="113637" y="329480"/>
                  <a:pt x="96943" y="266474"/>
                </a:cubicBezTo>
                <a:cubicBezTo>
                  <a:pt x="80249" y="203468"/>
                  <a:pt x="-1067" y="-20555"/>
                  <a:pt x="10" y="15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9E896636-39E0-D483-9A88-EB65481C4A7B}"/>
              </a:ext>
            </a:extLst>
          </p:cNvPr>
          <p:cNvSpPr/>
          <p:nvPr/>
        </p:nvSpPr>
        <p:spPr>
          <a:xfrm>
            <a:off x="3860331" y="8052859"/>
            <a:ext cx="112260" cy="447523"/>
          </a:xfrm>
          <a:custGeom>
            <a:avLst/>
            <a:gdLst>
              <a:gd name="connsiteX0" fmla="*/ 828 w 112260"/>
              <a:gd name="connsiteY0" fmla="*/ 8724 h 447523"/>
              <a:gd name="connsiteX1" fmla="*/ 88068 w 112260"/>
              <a:gd name="connsiteY1" fmla="*/ 267212 h 447523"/>
              <a:gd name="connsiteX2" fmla="*/ 104223 w 112260"/>
              <a:gd name="connsiteY2" fmla="*/ 444922 h 447523"/>
              <a:gd name="connsiteX3" fmla="*/ 110685 w 112260"/>
              <a:gd name="connsiteY3" fmla="*/ 364145 h 447523"/>
              <a:gd name="connsiteX4" fmla="*/ 75143 w 112260"/>
              <a:gd name="connsiteY4" fmla="*/ 241363 h 447523"/>
              <a:gd name="connsiteX5" fmla="*/ 46063 w 112260"/>
              <a:gd name="connsiteY5" fmla="*/ 76577 h 447523"/>
              <a:gd name="connsiteX6" fmla="*/ 828 w 112260"/>
              <a:gd name="connsiteY6" fmla="*/ 8724 h 44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60" h="447523">
                <a:moveTo>
                  <a:pt x="828" y="8724"/>
                </a:moveTo>
                <a:cubicBezTo>
                  <a:pt x="7829" y="40496"/>
                  <a:pt x="70836" y="194512"/>
                  <a:pt x="88068" y="267212"/>
                </a:cubicBezTo>
                <a:cubicBezTo>
                  <a:pt x="105300" y="339912"/>
                  <a:pt x="100454" y="428767"/>
                  <a:pt x="104223" y="444922"/>
                </a:cubicBezTo>
                <a:cubicBezTo>
                  <a:pt x="107993" y="461078"/>
                  <a:pt x="115532" y="398071"/>
                  <a:pt x="110685" y="364145"/>
                </a:cubicBezTo>
                <a:cubicBezTo>
                  <a:pt x="105838" y="330219"/>
                  <a:pt x="85913" y="289291"/>
                  <a:pt x="75143" y="241363"/>
                </a:cubicBezTo>
                <a:cubicBezTo>
                  <a:pt x="64373" y="193435"/>
                  <a:pt x="58987" y="113735"/>
                  <a:pt x="46063" y="76577"/>
                </a:cubicBezTo>
                <a:cubicBezTo>
                  <a:pt x="33139" y="39419"/>
                  <a:pt x="-6173" y="-23048"/>
                  <a:pt x="828" y="87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7EF002F3-0903-D449-1692-F9983F308407}"/>
              </a:ext>
            </a:extLst>
          </p:cNvPr>
          <p:cNvSpPr/>
          <p:nvPr/>
        </p:nvSpPr>
        <p:spPr>
          <a:xfrm>
            <a:off x="4106496" y="7586570"/>
            <a:ext cx="74584" cy="613998"/>
          </a:xfrm>
          <a:custGeom>
            <a:avLst/>
            <a:gdLst>
              <a:gd name="connsiteX0" fmla="*/ 16382 w 74584"/>
              <a:gd name="connsiteY0" fmla="*/ 42 h 613998"/>
              <a:gd name="connsiteX1" fmla="*/ 74541 w 74584"/>
              <a:gd name="connsiteY1" fmla="*/ 245605 h 613998"/>
              <a:gd name="connsiteX2" fmla="*/ 26075 w 74584"/>
              <a:gd name="connsiteY2" fmla="*/ 604257 h 613998"/>
              <a:gd name="connsiteX3" fmla="*/ 38999 w 74584"/>
              <a:gd name="connsiteY3" fmla="*/ 494400 h 613998"/>
              <a:gd name="connsiteX4" fmla="*/ 26075 w 74584"/>
              <a:gd name="connsiteY4" fmla="*/ 303765 h 613998"/>
              <a:gd name="connsiteX5" fmla="*/ 226 w 74584"/>
              <a:gd name="connsiteY5" fmla="*/ 100206 h 613998"/>
              <a:gd name="connsiteX6" fmla="*/ 42231 w 74584"/>
              <a:gd name="connsiteY6" fmla="*/ 310227 h 613998"/>
              <a:gd name="connsiteX7" fmla="*/ 58386 w 74584"/>
              <a:gd name="connsiteY7" fmla="*/ 226219 h 613998"/>
              <a:gd name="connsiteX8" fmla="*/ 16382 w 74584"/>
              <a:gd name="connsiteY8" fmla="*/ 42 h 61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584" h="613998">
                <a:moveTo>
                  <a:pt x="16382" y="42"/>
                </a:moveTo>
                <a:cubicBezTo>
                  <a:pt x="19074" y="3273"/>
                  <a:pt x="72926" y="144903"/>
                  <a:pt x="74541" y="245605"/>
                </a:cubicBezTo>
                <a:cubicBezTo>
                  <a:pt x="76156" y="346307"/>
                  <a:pt x="31999" y="562791"/>
                  <a:pt x="26075" y="604257"/>
                </a:cubicBezTo>
                <a:cubicBezTo>
                  <a:pt x="20151" y="645723"/>
                  <a:pt x="38999" y="544482"/>
                  <a:pt x="38999" y="494400"/>
                </a:cubicBezTo>
                <a:cubicBezTo>
                  <a:pt x="38999" y="444318"/>
                  <a:pt x="32537" y="369464"/>
                  <a:pt x="26075" y="303765"/>
                </a:cubicBezTo>
                <a:cubicBezTo>
                  <a:pt x="19613" y="238066"/>
                  <a:pt x="-2467" y="99129"/>
                  <a:pt x="226" y="100206"/>
                </a:cubicBezTo>
                <a:cubicBezTo>
                  <a:pt x="2919" y="101283"/>
                  <a:pt x="32538" y="289225"/>
                  <a:pt x="42231" y="310227"/>
                </a:cubicBezTo>
                <a:cubicBezTo>
                  <a:pt x="51924" y="331229"/>
                  <a:pt x="61079" y="275762"/>
                  <a:pt x="58386" y="226219"/>
                </a:cubicBezTo>
                <a:cubicBezTo>
                  <a:pt x="55693" y="176676"/>
                  <a:pt x="13690" y="-3189"/>
                  <a:pt x="16382" y="42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571AD3A-6555-19C2-FC83-90F417E112CC}"/>
              </a:ext>
            </a:extLst>
          </p:cNvPr>
          <p:cNvSpPr/>
          <p:nvPr/>
        </p:nvSpPr>
        <p:spPr>
          <a:xfrm>
            <a:off x="3815205" y="7983884"/>
            <a:ext cx="151588" cy="898038"/>
          </a:xfrm>
          <a:custGeom>
            <a:avLst/>
            <a:gdLst>
              <a:gd name="connsiteX0" fmla="*/ 7181 w 151588"/>
              <a:gd name="connsiteY0" fmla="*/ 153 h 898038"/>
              <a:gd name="connsiteX1" fmla="*/ 13643 w 151588"/>
              <a:gd name="connsiteY1" fmla="*/ 278027 h 898038"/>
              <a:gd name="connsiteX2" fmla="*/ 146118 w 151588"/>
              <a:gd name="connsiteY2" fmla="*/ 875780 h 898038"/>
              <a:gd name="connsiteX3" fmla="*/ 123500 w 151588"/>
              <a:gd name="connsiteY3" fmla="*/ 756229 h 898038"/>
              <a:gd name="connsiteX4" fmla="*/ 97652 w 151588"/>
              <a:gd name="connsiteY4" fmla="*/ 620523 h 898038"/>
              <a:gd name="connsiteX5" fmla="*/ 65341 w 151588"/>
              <a:gd name="connsiteY5" fmla="*/ 300645 h 898038"/>
              <a:gd name="connsiteX6" fmla="*/ 65341 w 151588"/>
              <a:gd name="connsiteY6" fmla="*/ 407271 h 898038"/>
              <a:gd name="connsiteX7" fmla="*/ 39492 w 151588"/>
              <a:gd name="connsiteY7" fmla="*/ 310338 h 898038"/>
              <a:gd name="connsiteX8" fmla="*/ 7181 w 151588"/>
              <a:gd name="connsiteY8" fmla="*/ 153 h 8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588" h="898038">
                <a:moveTo>
                  <a:pt x="7181" y="153"/>
                </a:moveTo>
                <a:cubicBezTo>
                  <a:pt x="2873" y="-5232"/>
                  <a:pt x="-9513" y="132089"/>
                  <a:pt x="13643" y="278027"/>
                </a:cubicBezTo>
                <a:cubicBezTo>
                  <a:pt x="36799" y="423965"/>
                  <a:pt x="127809" y="796080"/>
                  <a:pt x="146118" y="875780"/>
                </a:cubicBezTo>
                <a:cubicBezTo>
                  <a:pt x="164428" y="955480"/>
                  <a:pt x="131578" y="798772"/>
                  <a:pt x="123500" y="756229"/>
                </a:cubicBezTo>
                <a:cubicBezTo>
                  <a:pt x="115422" y="713686"/>
                  <a:pt x="107345" y="696454"/>
                  <a:pt x="97652" y="620523"/>
                </a:cubicBezTo>
                <a:cubicBezTo>
                  <a:pt x="87959" y="544592"/>
                  <a:pt x="70726" y="336187"/>
                  <a:pt x="65341" y="300645"/>
                </a:cubicBezTo>
                <a:cubicBezTo>
                  <a:pt x="59956" y="265103"/>
                  <a:pt x="69649" y="405656"/>
                  <a:pt x="65341" y="407271"/>
                </a:cubicBezTo>
                <a:cubicBezTo>
                  <a:pt x="61033" y="408886"/>
                  <a:pt x="48647" y="371190"/>
                  <a:pt x="39492" y="310338"/>
                </a:cubicBezTo>
                <a:cubicBezTo>
                  <a:pt x="30337" y="249486"/>
                  <a:pt x="11489" y="5538"/>
                  <a:pt x="7181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E1E187F-808C-06D6-DE3A-153ECD58E30E}"/>
              </a:ext>
            </a:extLst>
          </p:cNvPr>
          <p:cNvSpPr/>
          <p:nvPr/>
        </p:nvSpPr>
        <p:spPr>
          <a:xfrm>
            <a:off x="4604581" y="6419855"/>
            <a:ext cx="904572" cy="848524"/>
          </a:xfrm>
          <a:custGeom>
            <a:avLst/>
            <a:gdLst>
              <a:gd name="connsiteX0" fmla="*/ 904437 w 904572"/>
              <a:gd name="connsiteY0" fmla="*/ 332 h 848524"/>
              <a:gd name="connsiteX1" fmla="*/ 616869 w 904572"/>
              <a:gd name="connsiteY1" fmla="*/ 148962 h 848524"/>
              <a:gd name="connsiteX2" fmla="*/ 461777 w 904572"/>
              <a:gd name="connsiteY2" fmla="*/ 200659 h 848524"/>
              <a:gd name="connsiteX3" fmla="*/ 700878 w 904572"/>
              <a:gd name="connsiteY3" fmla="*/ 155424 h 848524"/>
              <a:gd name="connsiteX4" fmla="*/ 600714 w 904572"/>
              <a:gd name="connsiteY4" fmla="*/ 268512 h 848524"/>
              <a:gd name="connsiteX5" fmla="*/ 487625 w 904572"/>
              <a:gd name="connsiteY5" fmla="*/ 433298 h 848524"/>
              <a:gd name="connsiteX6" fmla="*/ 19117 w 904572"/>
              <a:gd name="connsiteY6" fmla="*/ 827492 h 848524"/>
              <a:gd name="connsiteX7" fmla="*/ 141898 w 904572"/>
              <a:gd name="connsiteY7" fmla="*/ 743484 h 848524"/>
              <a:gd name="connsiteX8" fmla="*/ 610407 w 904572"/>
              <a:gd name="connsiteY8" fmla="*/ 310517 h 848524"/>
              <a:gd name="connsiteX9" fmla="*/ 500550 w 904572"/>
              <a:gd name="connsiteY9" fmla="*/ 371908 h 848524"/>
              <a:gd name="connsiteX10" fmla="*/ 652411 w 904572"/>
              <a:gd name="connsiteY10" fmla="*/ 194197 h 848524"/>
              <a:gd name="connsiteX11" fmla="*/ 904437 w 904572"/>
              <a:gd name="connsiteY11" fmla="*/ 332 h 84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572" h="848524">
                <a:moveTo>
                  <a:pt x="904437" y="332"/>
                </a:moveTo>
                <a:cubicBezTo>
                  <a:pt x="898513" y="-7207"/>
                  <a:pt x="690646" y="115574"/>
                  <a:pt x="616869" y="148962"/>
                </a:cubicBezTo>
                <a:cubicBezTo>
                  <a:pt x="543092" y="182350"/>
                  <a:pt x="447775" y="199582"/>
                  <a:pt x="461777" y="200659"/>
                </a:cubicBezTo>
                <a:cubicBezTo>
                  <a:pt x="475779" y="201736"/>
                  <a:pt x="677722" y="144115"/>
                  <a:pt x="700878" y="155424"/>
                </a:cubicBezTo>
                <a:cubicBezTo>
                  <a:pt x="724034" y="166733"/>
                  <a:pt x="636256" y="222200"/>
                  <a:pt x="600714" y="268512"/>
                </a:cubicBezTo>
                <a:cubicBezTo>
                  <a:pt x="565172" y="314824"/>
                  <a:pt x="584558" y="340135"/>
                  <a:pt x="487625" y="433298"/>
                </a:cubicBezTo>
                <a:cubicBezTo>
                  <a:pt x="390692" y="526461"/>
                  <a:pt x="76738" y="775795"/>
                  <a:pt x="19117" y="827492"/>
                </a:cubicBezTo>
                <a:cubicBezTo>
                  <a:pt x="-38504" y="879189"/>
                  <a:pt x="43350" y="829646"/>
                  <a:pt x="141898" y="743484"/>
                </a:cubicBezTo>
                <a:cubicBezTo>
                  <a:pt x="240446" y="657322"/>
                  <a:pt x="550632" y="372446"/>
                  <a:pt x="610407" y="310517"/>
                </a:cubicBezTo>
                <a:cubicBezTo>
                  <a:pt x="670182" y="248588"/>
                  <a:pt x="493549" y="391295"/>
                  <a:pt x="500550" y="371908"/>
                </a:cubicBezTo>
                <a:cubicBezTo>
                  <a:pt x="507551" y="352521"/>
                  <a:pt x="584020" y="252895"/>
                  <a:pt x="652411" y="194197"/>
                </a:cubicBezTo>
                <a:cubicBezTo>
                  <a:pt x="720802" y="135499"/>
                  <a:pt x="910361" y="7871"/>
                  <a:pt x="904437" y="3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AE55FF11-E758-E3B1-3F87-B3CCE787F290}"/>
              </a:ext>
            </a:extLst>
          </p:cNvPr>
          <p:cNvSpPr/>
          <p:nvPr/>
        </p:nvSpPr>
        <p:spPr>
          <a:xfrm>
            <a:off x="4719873" y="6746423"/>
            <a:ext cx="748557" cy="614176"/>
          </a:xfrm>
          <a:custGeom>
            <a:avLst/>
            <a:gdLst>
              <a:gd name="connsiteX0" fmla="*/ 747140 w 748557"/>
              <a:gd name="connsiteY0" fmla="*/ 104 h 614176"/>
              <a:gd name="connsiteX1" fmla="*/ 488653 w 748557"/>
              <a:gd name="connsiteY1" fmla="*/ 226281 h 614176"/>
              <a:gd name="connsiteX2" fmla="*/ 7220 w 748557"/>
              <a:gd name="connsiteY2" fmla="*/ 604319 h 614176"/>
              <a:gd name="connsiteX3" fmla="*/ 223703 w 748557"/>
              <a:gd name="connsiteY3" fmla="*/ 471844 h 614176"/>
              <a:gd name="connsiteX4" fmla="*/ 556506 w 748557"/>
              <a:gd name="connsiteY4" fmla="*/ 132579 h 614176"/>
              <a:gd name="connsiteX5" fmla="*/ 382027 w 748557"/>
              <a:gd name="connsiteY5" fmla="*/ 252130 h 614176"/>
              <a:gd name="connsiteX6" fmla="*/ 747140 w 748557"/>
              <a:gd name="connsiteY6" fmla="*/ 104 h 61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557" h="614176">
                <a:moveTo>
                  <a:pt x="747140" y="104"/>
                </a:moveTo>
                <a:cubicBezTo>
                  <a:pt x="764911" y="-4204"/>
                  <a:pt x="611973" y="125579"/>
                  <a:pt x="488653" y="226281"/>
                </a:cubicBezTo>
                <a:cubicBezTo>
                  <a:pt x="365333" y="326983"/>
                  <a:pt x="51378" y="563392"/>
                  <a:pt x="7220" y="604319"/>
                </a:cubicBezTo>
                <a:cubicBezTo>
                  <a:pt x="-36938" y="645246"/>
                  <a:pt x="132155" y="550467"/>
                  <a:pt x="223703" y="471844"/>
                </a:cubicBezTo>
                <a:cubicBezTo>
                  <a:pt x="315251" y="393221"/>
                  <a:pt x="530119" y="169198"/>
                  <a:pt x="556506" y="132579"/>
                </a:cubicBezTo>
                <a:cubicBezTo>
                  <a:pt x="582893" y="95960"/>
                  <a:pt x="346485" y="272594"/>
                  <a:pt x="382027" y="252130"/>
                </a:cubicBezTo>
                <a:cubicBezTo>
                  <a:pt x="417569" y="231666"/>
                  <a:pt x="729369" y="4412"/>
                  <a:pt x="747140" y="104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E59260C5-8B52-47C8-1364-EFD3A6464D61}"/>
              </a:ext>
            </a:extLst>
          </p:cNvPr>
          <p:cNvSpPr/>
          <p:nvPr/>
        </p:nvSpPr>
        <p:spPr>
          <a:xfrm>
            <a:off x="5142701" y="6649530"/>
            <a:ext cx="321610" cy="1155932"/>
          </a:xfrm>
          <a:custGeom>
            <a:avLst/>
            <a:gdLst>
              <a:gd name="connsiteX0" fmla="*/ 246766 w 321610"/>
              <a:gd name="connsiteY0" fmla="*/ 64 h 1155932"/>
              <a:gd name="connsiteX1" fmla="*/ 49669 w 321610"/>
              <a:gd name="connsiteY1" fmla="*/ 475035 h 1155932"/>
              <a:gd name="connsiteX2" fmla="*/ 81980 w 321610"/>
              <a:gd name="connsiteY2" fmla="*/ 859536 h 1155932"/>
              <a:gd name="connsiteX3" fmla="*/ 75518 w 321610"/>
              <a:gd name="connsiteY3" fmla="*/ 817531 h 1155932"/>
              <a:gd name="connsiteX4" fmla="*/ 4434 w 321610"/>
              <a:gd name="connsiteY4" fmla="*/ 697981 h 1155932"/>
              <a:gd name="connsiteX5" fmla="*/ 220917 w 321610"/>
              <a:gd name="connsiteY5" fmla="*/ 1053401 h 1155932"/>
              <a:gd name="connsiteX6" fmla="*/ 321081 w 321610"/>
              <a:gd name="connsiteY6" fmla="*/ 1153565 h 1155932"/>
              <a:gd name="connsiteX7" fmla="*/ 182144 w 321610"/>
              <a:gd name="connsiteY7" fmla="*/ 979086 h 1155932"/>
              <a:gd name="connsiteX8" fmla="*/ 59363 w 321610"/>
              <a:gd name="connsiteY8" fmla="*/ 775527 h 1155932"/>
              <a:gd name="connsiteX9" fmla="*/ 23821 w 321610"/>
              <a:gd name="connsiteY9" fmla="*/ 526733 h 1155932"/>
              <a:gd name="connsiteX10" fmla="*/ 56132 w 321610"/>
              <a:gd name="connsiteY10" fmla="*/ 277939 h 1155932"/>
              <a:gd name="connsiteX11" fmla="*/ 52900 w 321610"/>
              <a:gd name="connsiteY11" fmla="*/ 439493 h 1155932"/>
              <a:gd name="connsiteX12" fmla="*/ 246766 w 321610"/>
              <a:gd name="connsiteY12" fmla="*/ 64 h 11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610" h="1155932">
                <a:moveTo>
                  <a:pt x="246766" y="64"/>
                </a:moveTo>
                <a:cubicBezTo>
                  <a:pt x="246227" y="5988"/>
                  <a:pt x="77133" y="331790"/>
                  <a:pt x="49669" y="475035"/>
                </a:cubicBezTo>
                <a:cubicBezTo>
                  <a:pt x="22205" y="618280"/>
                  <a:pt x="77672" y="802453"/>
                  <a:pt x="81980" y="859536"/>
                </a:cubicBezTo>
                <a:cubicBezTo>
                  <a:pt x="86288" y="916619"/>
                  <a:pt x="88442" y="844457"/>
                  <a:pt x="75518" y="817531"/>
                </a:cubicBezTo>
                <a:cubicBezTo>
                  <a:pt x="62594" y="790605"/>
                  <a:pt x="-19799" y="658669"/>
                  <a:pt x="4434" y="697981"/>
                </a:cubicBezTo>
                <a:cubicBezTo>
                  <a:pt x="28667" y="737293"/>
                  <a:pt x="168142" y="977470"/>
                  <a:pt x="220917" y="1053401"/>
                </a:cubicBezTo>
                <a:cubicBezTo>
                  <a:pt x="273692" y="1129332"/>
                  <a:pt x="327543" y="1165951"/>
                  <a:pt x="321081" y="1153565"/>
                </a:cubicBezTo>
                <a:cubicBezTo>
                  <a:pt x="314619" y="1141179"/>
                  <a:pt x="225764" y="1042092"/>
                  <a:pt x="182144" y="979086"/>
                </a:cubicBezTo>
                <a:cubicBezTo>
                  <a:pt x="138524" y="916080"/>
                  <a:pt x="85750" y="850919"/>
                  <a:pt x="59363" y="775527"/>
                </a:cubicBezTo>
                <a:cubicBezTo>
                  <a:pt x="32976" y="700135"/>
                  <a:pt x="24359" y="609664"/>
                  <a:pt x="23821" y="526733"/>
                </a:cubicBezTo>
                <a:cubicBezTo>
                  <a:pt x="23282" y="443802"/>
                  <a:pt x="51286" y="292479"/>
                  <a:pt x="56132" y="277939"/>
                </a:cubicBezTo>
                <a:cubicBezTo>
                  <a:pt x="60978" y="263399"/>
                  <a:pt x="20589" y="478266"/>
                  <a:pt x="52900" y="439493"/>
                </a:cubicBezTo>
                <a:cubicBezTo>
                  <a:pt x="85211" y="400720"/>
                  <a:pt x="247305" y="-5860"/>
                  <a:pt x="246766" y="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C8404EEB-2EEF-0FED-8675-56DC79BF8850}"/>
              </a:ext>
            </a:extLst>
          </p:cNvPr>
          <p:cNvSpPr/>
          <p:nvPr/>
        </p:nvSpPr>
        <p:spPr>
          <a:xfrm>
            <a:off x="5441151" y="6662265"/>
            <a:ext cx="84937" cy="620672"/>
          </a:xfrm>
          <a:custGeom>
            <a:avLst/>
            <a:gdLst>
              <a:gd name="connsiteX0" fmla="*/ 61404 w 84937"/>
              <a:gd name="connsiteY0" fmla="*/ 254 h 620672"/>
              <a:gd name="connsiteX1" fmla="*/ 16169 w 84937"/>
              <a:gd name="connsiteY1" fmla="*/ 213506 h 620672"/>
              <a:gd name="connsiteX2" fmla="*/ 84022 w 84937"/>
              <a:gd name="connsiteY2" fmla="*/ 610931 h 620672"/>
              <a:gd name="connsiteX3" fmla="*/ 51711 w 84937"/>
              <a:gd name="connsiteY3" fmla="*/ 478456 h 620672"/>
              <a:gd name="connsiteX4" fmla="*/ 14 w 84937"/>
              <a:gd name="connsiteY4" fmla="*/ 252279 h 620672"/>
              <a:gd name="connsiteX5" fmla="*/ 61404 w 84937"/>
              <a:gd name="connsiteY5" fmla="*/ 254 h 62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37" h="620672">
                <a:moveTo>
                  <a:pt x="61404" y="254"/>
                </a:moveTo>
                <a:cubicBezTo>
                  <a:pt x="64097" y="-6208"/>
                  <a:pt x="12399" y="111727"/>
                  <a:pt x="16169" y="213506"/>
                </a:cubicBezTo>
                <a:cubicBezTo>
                  <a:pt x="19939" y="315285"/>
                  <a:pt x="78098" y="566773"/>
                  <a:pt x="84022" y="610931"/>
                </a:cubicBezTo>
                <a:cubicBezTo>
                  <a:pt x="89946" y="655089"/>
                  <a:pt x="65712" y="538231"/>
                  <a:pt x="51711" y="478456"/>
                </a:cubicBezTo>
                <a:cubicBezTo>
                  <a:pt x="37710" y="418681"/>
                  <a:pt x="1091" y="326594"/>
                  <a:pt x="14" y="252279"/>
                </a:cubicBezTo>
                <a:cubicBezTo>
                  <a:pt x="-1063" y="177964"/>
                  <a:pt x="58711" y="6716"/>
                  <a:pt x="61404" y="2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E5431E-E8E7-4DB2-9248-7180EF4FDC3E}"/>
              </a:ext>
            </a:extLst>
          </p:cNvPr>
          <p:cNvSpPr/>
          <p:nvPr/>
        </p:nvSpPr>
        <p:spPr>
          <a:xfrm>
            <a:off x="5521636" y="6681856"/>
            <a:ext cx="217005" cy="1109969"/>
          </a:xfrm>
          <a:custGeom>
            <a:avLst/>
            <a:gdLst>
              <a:gd name="connsiteX0" fmla="*/ 216789 w 217005"/>
              <a:gd name="connsiteY0" fmla="*/ 25898 h 1109969"/>
              <a:gd name="connsiteX1" fmla="*/ 113394 w 217005"/>
              <a:gd name="connsiteY1" fmla="*/ 520256 h 1109969"/>
              <a:gd name="connsiteX2" fmla="*/ 145705 w 217005"/>
              <a:gd name="connsiteY2" fmla="*/ 1092160 h 1109969"/>
              <a:gd name="connsiteX3" fmla="*/ 142474 w 217005"/>
              <a:gd name="connsiteY3" fmla="*/ 920911 h 1109969"/>
              <a:gd name="connsiteX4" fmla="*/ 110163 w 217005"/>
              <a:gd name="connsiteY4" fmla="*/ 475020 h 1109969"/>
              <a:gd name="connsiteX5" fmla="*/ 306 w 217005"/>
              <a:gd name="connsiteY5" fmla="*/ 49 h 1109969"/>
              <a:gd name="connsiteX6" fmla="*/ 81083 w 217005"/>
              <a:gd name="connsiteY6" fmla="*/ 442709 h 1109969"/>
              <a:gd name="connsiteX7" fmla="*/ 216789 w 217005"/>
              <a:gd name="connsiteY7" fmla="*/ 25898 h 110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005" h="1109969">
                <a:moveTo>
                  <a:pt x="216789" y="25898"/>
                </a:moveTo>
                <a:cubicBezTo>
                  <a:pt x="222174" y="38823"/>
                  <a:pt x="125241" y="342546"/>
                  <a:pt x="113394" y="520256"/>
                </a:cubicBezTo>
                <a:cubicBezTo>
                  <a:pt x="101547" y="697966"/>
                  <a:pt x="140858" y="1025384"/>
                  <a:pt x="145705" y="1092160"/>
                </a:cubicBezTo>
                <a:cubicBezTo>
                  <a:pt x="150552" y="1158936"/>
                  <a:pt x="148398" y="1023768"/>
                  <a:pt x="142474" y="920911"/>
                </a:cubicBezTo>
                <a:cubicBezTo>
                  <a:pt x="136550" y="818054"/>
                  <a:pt x="133858" y="628497"/>
                  <a:pt x="110163" y="475020"/>
                </a:cubicBezTo>
                <a:cubicBezTo>
                  <a:pt x="86468" y="321543"/>
                  <a:pt x="5153" y="5434"/>
                  <a:pt x="306" y="49"/>
                </a:cubicBezTo>
                <a:cubicBezTo>
                  <a:pt x="-4541" y="-5336"/>
                  <a:pt x="49311" y="431400"/>
                  <a:pt x="81083" y="442709"/>
                </a:cubicBezTo>
                <a:cubicBezTo>
                  <a:pt x="112855" y="454018"/>
                  <a:pt x="211404" y="12973"/>
                  <a:pt x="216789" y="258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69BF4C3F-9AF2-7AAC-C0B1-2BA0EB1823EA}"/>
              </a:ext>
            </a:extLst>
          </p:cNvPr>
          <p:cNvSpPr/>
          <p:nvPr/>
        </p:nvSpPr>
        <p:spPr>
          <a:xfrm>
            <a:off x="3574952" y="7114557"/>
            <a:ext cx="125203" cy="744405"/>
          </a:xfrm>
          <a:custGeom>
            <a:avLst/>
            <a:gdLst>
              <a:gd name="connsiteX0" fmla="*/ 98 w 125203"/>
              <a:gd name="connsiteY0" fmla="*/ 618 h 744405"/>
              <a:gd name="connsiteX1" fmla="*/ 47723 w 125203"/>
              <a:gd name="connsiteY1" fmla="*/ 251443 h 744405"/>
              <a:gd name="connsiteX2" fmla="*/ 92173 w 125203"/>
              <a:gd name="connsiteY2" fmla="*/ 556243 h 744405"/>
              <a:gd name="connsiteX3" fmla="*/ 117573 w 125203"/>
              <a:gd name="connsiteY3" fmla="*/ 734043 h 744405"/>
              <a:gd name="connsiteX4" fmla="*/ 117573 w 125203"/>
              <a:gd name="connsiteY4" fmla="*/ 673718 h 744405"/>
              <a:gd name="connsiteX5" fmla="*/ 28673 w 125203"/>
              <a:gd name="connsiteY5" fmla="*/ 267318 h 744405"/>
              <a:gd name="connsiteX6" fmla="*/ 35023 w 125203"/>
              <a:gd name="connsiteY6" fmla="*/ 324468 h 744405"/>
              <a:gd name="connsiteX7" fmla="*/ 98 w 125203"/>
              <a:gd name="connsiteY7" fmla="*/ 618 h 74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03" h="744405">
                <a:moveTo>
                  <a:pt x="98" y="618"/>
                </a:moveTo>
                <a:cubicBezTo>
                  <a:pt x="2215" y="-11553"/>
                  <a:pt x="32377" y="158839"/>
                  <a:pt x="47723" y="251443"/>
                </a:cubicBezTo>
                <a:cubicBezTo>
                  <a:pt x="63069" y="344047"/>
                  <a:pt x="80531" y="475810"/>
                  <a:pt x="92173" y="556243"/>
                </a:cubicBezTo>
                <a:cubicBezTo>
                  <a:pt x="103815" y="636676"/>
                  <a:pt x="113340" y="714464"/>
                  <a:pt x="117573" y="734043"/>
                </a:cubicBezTo>
                <a:cubicBezTo>
                  <a:pt x="121806" y="753622"/>
                  <a:pt x="132390" y="751506"/>
                  <a:pt x="117573" y="673718"/>
                </a:cubicBezTo>
                <a:cubicBezTo>
                  <a:pt x="102756" y="595930"/>
                  <a:pt x="42431" y="325526"/>
                  <a:pt x="28673" y="267318"/>
                </a:cubicBezTo>
                <a:cubicBezTo>
                  <a:pt x="14915" y="209110"/>
                  <a:pt x="39256" y="363626"/>
                  <a:pt x="35023" y="324468"/>
                </a:cubicBezTo>
                <a:cubicBezTo>
                  <a:pt x="30790" y="285310"/>
                  <a:pt x="-2019" y="12789"/>
                  <a:pt x="98" y="6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9CB9759-A3A4-ACE9-B562-779ABFAFAC4A}"/>
              </a:ext>
            </a:extLst>
          </p:cNvPr>
          <p:cNvSpPr/>
          <p:nvPr/>
        </p:nvSpPr>
        <p:spPr>
          <a:xfrm>
            <a:off x="3701924" y="7722047"/>
            <a:ext cx="165041" cy="1089666"/>
          </a:xfrm>
          <a:custGeom>
            <a:avLst/>
            <a:gdLst>
              <a:gd name="connsiteX0" fmla="*/ 22351 w 165041"/>
              <a:gd name="connsiteY0" fmla="*/ 2728 h 1089666"/>
              <a:gd name="connsiteX1" fmla="*/ 47751 w 165041"/>
              <a:gd name="connsiteY1" fmla="*/ 367853 h 1089666"/>
              <a:gd name="connsiteX2" fmla="*/ 98551 w 165041"/>
              <a:gd name="connsiteY2" fmla="*/ 691703 h 1089666"/>
              <a:gd name="connsiteX3" fmla="*/ 158876 w 165041"/>
              <a:gd name="connsiteY3" fmla="*/ 1066353 h 1089666"/>
              <a:gd name="connsiteX4" fmla="*/ 146176 w 165041"/>
              <a:gd name="connsiteY4" fmla="*/ 977453 h 1089666"/>
              <a:gd name="connsiteX5" fmla="*/ 9651 w 165041"/>
              <a:gd name="connsiteY5" fmla="*/ 386903 h 1089666"/>
              <a:gd name="connsiteX6" fmla="*/ 12826 w 165041"/>
              <a:gd name="connsiteY6" fmla="*/ 437703 h 1089666"/>
              <a:gd name="connsiteX7" fmla="*/ 25526 w 165041"/>
              <a:gd name="connsiteY7" fmla="*/ 212278 h 1089666"/>
              <a:gd name="connsiteX8" fmla="*/ 22351 w 165041"/>
              <a:gd name="connsiteY8" fmla="*/ 2728 h 108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041" h="1089666">
                <a:moveTo>
                  <a:pt x="22351" y="2728"/>
                </a:moveTo>
                <a:cubicBezTo>
                  <a:pt x="26055" y="28657"/>
                  <a:pt x="35051" y="253024"/>
                  <a:pt x="47751" y="367853"/>
                </a:cubicBezTo>
                <a:cubicBezTo>
                  <a:pt x="60451" y="482682"/>
                  <a:pt x="80030" y="575286"/>
                  <a:pt x="98551" y="691703"/>
                </a:cubicBezTo>
                <a:cubicBezTo>
                  <a:pt x="117072" y="808120"/>
                  <a:pt x="150939" y="1018728"/>
                  <a:pt x="158876" y="1066353"/>
                </a:cubicBezTo>
                <a:cubicBezTo>
                  <a:pt x="166813" y="1113978"/>
                  <a:pt x="171047" y="1090695"/>
                  <a:pt x="146176" y="977453"/>
                </a:cubicBezTo>
                <a:cubicBezTo>
                  <a:pt x="121305" y="864211"/>
                  <a:pt x="31876" y="476861"/>
                  <a:pt x="9651" y="386903"/>
                </a:cubicBezTo>
                <a:cubicBezTo>
                  <a:pt x="-12574" y="296945"/>
                  <a:pt x="10180" y="466807"/>
                  <a:pt x="12826" y="437703"/>
                </a:cubicBezTo>
                <a:cubicBezTo>
                  <a:pt x="15472" y="408599"/>
                  <a:pt x="23939" y="282128"/>
                  <a:pt x="25526" y="212278"/>
                </a:cubicBezTo>
                <a:cubicBezTo>
                  <a:pt x="27114" y="142428"/>
                  <a:pt x="18647" y="-23201"/>
                  <a:pt x="22351" y="27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FAF279E5-8430-59AA-506A-D2FF7A3B427E}"/>
              </a:ext>
            </a:extLst>
          </p:cNvPr>
          <p:cNvSpPr/>
          <p:nvPr/>
        </p:nvSpPr>
        <p:spPr>
          <a:xfrm>
            <a:off x="3749521" y="8778856"/>
            <a:ext cx="118461" cy="280014"/>
          </a:xfrm>
          <a:custGeom>
            <a:avLst/>
            <a:gdLst>
              <a:gd name="connsiteX0" fmla="*/ 117629 w 118461"/>
              <a:gd name="connsiteY0" fmla="*/ 19 h 280014"/>
              <a:gd name="connsiteX1" fmla="*/ 57304 w 118461"/>
              <a:gd name="connsiteY1" fmla="*/ 130194 h 280014"/>
              <a:gd name="connsiteX2" fmla="*/ 44604 w 118461"/>
              <a:gd name="connsiteY2" fmla="*/ 184169 h 280014"/>
              <a:gd name="connsiteX3" fmla="*/ 154 w 118461"/>
              <a:gd name="connsiteY3" fmla="*/ 279419 h 280014"/>
              <a:gd name="connsiteX4" fmla="*/ 31904 w 118461"/>
              <a:gd name="connsiteY4" fmla="*/ 219094 h 280014"/>
              <a:gd name="connsiteX5" fmla="*/ 82704 w 118461"/>
              <a:gd name="connsiteY5" fmla="*/ 111144 h 280014"/>
              <a:gd name="connsiteX6" fmla="*/ 82704 w 118461"/>
              <a:gd name="connsiteY6" fmla="*/ 190519 h 280014"/>
              <a:gd name="connsiteX7" fmla="*/ 92229 w 118461"/>
              <a:gd name="connsiteY7" fmla="*/ 120669 h 280014"/>
              <a:gd name="connsiteX8" fmla="*/ 117629 w 118461"/>
              <a:gd name="connsiteY8" fmla="*/ 19 h 28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461" h="280014">
                <a:moveTo>
                  <a:pt x="117629" y="19"/>
                </a:moveTo>
                <a:cubicBezTo>
                  <a:pt x="111808" y="1607"/>
                  <a:pt x="69475" y="99502"/>
                  <a:pt x="57304" y="130194"/>
                </a:cubicBezTo>
                <a:cubicBezTo>
                  <a:pt x="45133" y="160886"/>
                  <a:pt x="54129" y="159298"/>
                  <a:pt x="44604" y="184169"/>
                </a:cubicBezTo>
                <a:cubicBezTo>
                  <a:pt x="35079" y="209040"/>
                  <a:pt x="2271" y="273598"/>
                  <a:pt x="154" y="279419"/>
                </a:cubicBezTo>
                <a:cubicBezTo>
                  <a:pt x="-1963" y="285240"/>
                  <a:pt x="18146" y="247140"/>
                  <a:pt x="31904" y="219094"/>
                </a:cubicBezTo>
                <a:cubicBezTo>
                  <a:pt x="45662" y="191048"/>
                  <a:pt x="74237" y="115907"/>
                  <a:pt x="82704" y="111144"/>
                </a:cubicBezTo>
                <a:cubicBezTo>
                  <a:pt x="91171" y="106381"/>
                  <a:pt x="81117" y="188932"/>
                  <a:pt x="82704" y="190519"/>
                </a:cubicBezTo>
                <a:cubicBezTo>
                  <a:pt x="84291" y="192106"/>
                  <a:pt x="87467" y="148186"/>
                  <a:pt x="92229" y="120669"/>
                </a:cubicBezTo>
                <a:cubicBezTo>
                  <a:pt x="96991" y="93152"/>
                  <a:pt x="123450" y="-1569"/>
                  <a:pt x="117629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9D3DC737-4095-BF16-700B-8C662CA96B3E}"/>
              </a:ext>
            </a:extLst>
          </p:cNvPr>
          <p:cNvSpPr/>
          <p:nvPr/>
        </p:nvSpPr>
        <p:spPr>
          <a:xfrm>
            <a:off x="3702050" y="8714803"/>
            <a:ext cx="147623" cy="346744"/>
          </a:xfrm>
          <a:custGeom>
            <a:avLst/>
            <a:gdLst>
              <a:gd name="connsiteX0" fmla="*/ 146050 w 147623"/>
              <a:gd name="connsiteY0" fmla="*/ 3747 h 346744"/>
              <a:gd name="connsiteX1" fmla="*/ 117475 w 147623"/>
              <a:gd name="connsiteY1" fmla="*/ 64072 h 346744"/>
              <a:gd name="connsiteX2" fmla="*/ 92075 w 147623"/>
              <a:gd name="connsiteY2" fmla="*/ 127572 h 346744"/>
              <a:gd name="connsiteX3" fmla="*/ 63500 w 147623"/>
              <a:gd name="connsiteY3" fmla="*/ 159322 h 346744"/>
              <a:gd name="connsiteX4" fmla="*/ 0 w 147623"/>
              <a:gd name="connsiteY4" fmla="*/ 172022 h 346744"/>
              <a:gd name="connsiteX5" fmla="*/ 63500 w 147623"/>
              <a:gd name="connsiteY5" fmla="*/ 191072 h 346744"/>
              <a:gd name="connsiteX6" fmla="*/ 104775 w 147623"/>
              <a:gd name="connsiteY6" fmla="*/ 222822 h 346744"/>
              <a:gd name="connsiteX7" fmla="*/ 28575 w 147623"/>
              <a:gd name="connsiteY7" fmla="*/ 276797 h 346744"/>
              <a:gd name="connsiteX8" fmla="*/ 22225 w 147623"/>
              <a:gd name="connsiteY8" fmla="*/ 346647 h 346744"/>
              <a:gd name="connsiteX9" fmla="*/ 79375 w 147623"/>
              <a:gd name="connsiteY9" fmla="*/ 260922 h 346744"/>
              <a:gd name="connsiteX10" fmla="*/ 66675 w 147623"/>
              <a:gd name="connsiteY10" fmla="*/ 178372 h 346744"/>
              <a:gd name="connsiteX11" fmla="*/ 146050 w 147623"/>
              <a:gd name="connsiteY11" fmla="*/ 3747 h 34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623" h="346744">
                <a:moveTo>
                  <a:pt x="146050" y="3747"/>
                </a:moveTo>
                <a:cubicBezTo>
                  <a:pt x="154517" y="-15303"/>
                  <a:pt x="126471" y="43435"/>
                  <a:pt x="117475" y="64072"/>
                </a:cubicBezTo>
                <a:cubicBezTo>
                  <a:pt x="108479" y="84710"/>
                  <a:pt x="101071" y="111697"/>
                  <a:pt x="92075" y="127572"/>
                </a:cubicBezTo>
                <a:cubicBezTo>
                  <a:pt x="83079" y="143447"/>
                  <a:pt x="78846" y="151914"/>
                  <a:pt x="63500" y="159322"/>
                </a:cubicBezTo>
                <a:cubicBezTo>
                  <a:pt x="48154" y="166730"/>
                  <a:pt x="0" y="166730"/>
                  <a:pt x="0" y="172022"/>
                </a:cubicBezTo>
                <a:cubicBezTo>
                  <a:pt x="0" y="177314"/>
                  <a:pt x="46038" y="182605"/>
                  <a:pt x="63500" y="191072"/>
                </a:cubicBezTo>
                <a:cubicBezTo>
                  <a:pt x="80962" y="199539"/>
                  <a:pt x="110596" y="208535"/>
                  <a:pt x="104775" y="222822"/>
                </a:cubicBezTo>
                <a:cubicBezTo>
                  <a:pt x="98954" y="237109"/>
                  <a:pt x="42333" y="256159"/>
                  <a:pt x="28575" y="276797"/>
                </a:cubicBezTo>
                <a:cubicBezTo>
                  <a:pt x="14817" y="297435"/>
                  <a:pt x="13758" y="349293"/>
                  <a:pt x="22225" y="346647"/>
                </a:cubicBezTo>
                <a:cubicBezTo>
                  <a:pt x="30692" y="344001"/>
                  <a:pt x="71967" y="288968"/>
                  <a:pt x="79375" y="260922"/>
                </a:cubicBezTo>
                <a:cubicBezTo>
                  <a:pt x="86783" y="232876"/>
                  <a:pt x="56092" y="217001"/>
                  <a:pt x="66675" y="178372"/>
                </a:cubicBezTo>
                <a:cubicBezTo>
                  <a:pt x="77258" y="139743"/>
                  <a:pt x="137583" y="22797"/>
                  <a:pt x="146050" y="37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2479A6A-6DBB-9ECF-00AC-0BE7E9E4A956}"/>
              </a:ext>
            </a:extLst>
          </p:cNvPr>
          <p:cNvSpPr/>
          <p:nvPr/>
        </p:nvSpPr>
        <p:spPr>
          <a:xfrm>
            <a:off x="3685451" y="8702059"/>
            <a:ext cx="216063" cy="188411"/>
          </a:xfrm>
          <a:custGeom>
            <a:avLst/>
            <a:gdLst>
              <a:gd name="connsiteX0" fmla="*/ 162649 w 216063"/>
              <a:gd name="connsiteY0" fmla="*/ 13316 h 188411"/>
              <a:gd name="connsiteX1" fmla="*/ 111849 w 216063"/>
              <a:gd name="connsiteY1" fmla="*/ 114916 h 188411"/>
              <a:gd name="connsiteX2" fmla="*/ 95974 w 216063"/>
              <a:gd name="connsiteY2" fmla="*/ 140316 h 188411"/>
              <a:gd name="connsiteX3" fmla="*/ 724 w 216063"/>
              <a:gd name="connsiteY3" fmla="*/ 187941 h 188411"/>
              <a:gd name="connsiteX4" fmla="*/ 54699 w 216063"/>
              <a:gd name="connsiteY4" fmla="*/ 162541 h 188411"/>
              <a:gd name="connsiteX5" fmla="*/ 102324 w 216063"/>
              <a:gd name="connsiteY5" fmla="*/ 127616 h 188411"/>
              <a:gd name="connsiteX6" fmla="*/ 99149 w 216063"/>
              <a:gd name="connsiteY6" fmla="*/ 79991 h 188411"/>
              <a:gd name="connsiteX7" fmla="*/ 99149 w 216063"/>
              <a:gd name="connsiteY7" fmla="*/ 99041 h 188411"/>
              <a:gd name="connsiteX8" fmla="*/ 213449 w 216063"/>
              <a:gd name="connsiteY8" fmla="*/ 10141 h 188411"/>
              <a:gd name="connsiteX9" fmla="*/ 162649 w 216063"/>
              <a:gd name="connsiteY9" fmla="*/ 13316 h 1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63" h="188411">
                <a:moveTo>
                  <a:pt x="162649" y="13316"/>
                </a:moveTo>
                <a:cubicBezTo>
                  <a:pt x="145716" y="30778"/>
                  <a:pt x="122961" y="93749"/>
                  <a:pt x="111849" y="114916"/>
                </a:cubicBezTo>
                <a:cubicBezTo>
                  <a:pt x="100736" y="136083"/>
                  <a:pt x="114495" y="128145"/>
                  <a:pt x="95974" y="140316"/>
                </a:cubicBezTo>
                <a:cubicBezTo>
                  <a:pt x="77453" y="152487"/>
                  <a:pt x="7603" y="184237"/>
                  <a:pt x="724" y="187941"/>
                </a:cubicBezTo>
                <a:cubicBezTo>
                  <a:pt x="-6155" y="191645"/>
                  <a:pt x="37766" y="172595"/>
                  <a:pt x="54699" y="162541"/>
                </a:cubicBezTo>
                <a:cubicBezTo>
                  <a:pt x="71632" y="152487"/>
                  <a:pt x="94916" y="141374"/>
                  <a:pt x="102324" y="127616"/>
                </a:cubicBezTo>
                <a:cubicBezTo>
                  <a:pt x="109732" y="113858"/>
                  <a:pt x="99149" y="79991"/>
                  <a:pt x="99149" y="79991"/>
                </a:cubicBezTo>
                <a:cubicBezTo>
                  <a:pt x="98620" y="75229"/>
                  <a:pt x="80099" y="110683"/>
                  <a:pt x="99149" y="99041"/>
                </a:cubicBezTo>
                <a:cubicBezTo>
                  <a:pt x="118199" y="87399"/>
                  <a:pt x="199161" y="23899"/>
                  <a:pt x="213449" y="10141"/>
                </a:cubicBezTo>
                <a:cubicBezTo>
                  <a:pt x="227737" y="-3617"/>
                  <a:pt x="179582" y="-4146"/>
                  <a:pt x="162649" y="133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8BE60811-14DA-7E9D-87DB-BDC1D38E3754}"/>
              </a:ext>
            </a:extLst>
          </p:cNvPr>
          <p:cNvSpPr/>
          <p:nvPr/>
        </p:nvSpPr>
        <p:spPr>
          <a:xfrm>
            <a:off x="3377800" y="8730429"/>
            <a:ext cx="416713" cy="556575"/>
          </a:xfrm>
          <a:custGeom>
            <a:avLst/>
            <a:gdLst>
              <a:gd name="connsiteX0" fmla="*/ 416325 w 416713"/>
              <a:gd name="connsiteY0" fmla="*/ 821 h 556575"/>
              <a:gd name="connsiteX1" fmla="*/ 267100 w 416713"/>
              <a:gd name="connsiteY1" fmla="*/ 108771 h 556575"/>
              <a:gd name="connsiteX2" fmla="*/ 130575 w 416713"/>
              <a:gd name="connsiteY2" fmla="*/ 289746 h 556575"/>
              <a:gd name="connsiteX3" fmla="*/ 70250 w 416713"/>
              <a:gd name="connsiteY3" fmla="*/ 372296 h 556575"/>
              <a:gd name="connsiteX4" fmla="*/ 95650 w 416713"/>
              <a:gd name="connsiteY4" fmla="*/ 324671 h 556575"/>
              <a:gd name="connsiteX5" fmla="*/ 6750 w 416713"/>
              <a:gd name="connsiteY5" fmla="*/ 550096 h 556575"/>
              <a:gd name="connsiteX6" fmla="*/ 22625 w 416713"/>
              <a:gd name="connsiteY6" fmla="*/ 470721 h 556575"/>
              <a:gd name="connsiteX7" fmla="*/ 152800 w 416713"/>
              <a:gd name="connsiteY7" fmla="*/ 216721 h 556575"/>
              <a:gd name="connsiteX8" fmla="*/ 305200 w 416713"/>
              <a:gd name="connsiteY8" fmla="*/ 67496 h 556575"/>
              <a:gd name="connsiteX9" fmla="*/ 416325 w 416713"/>
              <a:gd name="connsiteY9" fmla="*/ 821 h 55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713" h="556575">
                <a:moveTo>
                  <a:pt x="416325" y="821"/>
                </a:moveTo>
                <a:cubicBezTo>
                  <a:pt x="409975" y="7700"/>
                  <a:pt x="314725" y="60617"/>
                  <a:pt x="267100" y="108771"/>
                </a:cubicBezTo>
                <a:cubicBezTo>
                  <a:pt x="219475" y="156925"/>
                  <a:pt x="163383" y="245825"/>
                  <a:pt x="130575" y="289746"/>
                </a:cubicBezTo>
                <a:cubicBezTo>
                  <a:pt x="97767" y="333667"/>
                  <a:pt x="76071" y="366475"/>
                  <a:pt x="70250" y="372296"/>
                </a:cubicBezTo>
                <a:cubicBezTo>
                  <a:pt x="64429" y="378117"/>
                  <a:pt x="106233" y="295038"/>
                  <a:pt x="95650" y="324671"/>
                </a:cubicBezTo>
                <a:cubicBezTo>
                  <a:pt x="85067" y="354304"/>
                  <a:pt x="18921" y="525754"/>
                  <a:pt x="6750" y="550096"/>
                </a:cubicBezTo>
                <a:cubicBezTo>
                  <a:pt x="-5421" y="574438"/>
                  <a:pt x="-1717" y="526283"/>
                  <a:pt x="22625" y="470721"/>
                </a:cubicBezTo>
                <a:cubicBezTo>
                  <a:pt x="46967" y="415159"/>
                  <a:pt x="105704" y="283925"/>
                  <a:pt x="152800" y="216721"/>
                </a:cubicBezTo>
                <a:cubicBezTo>
                  <a:pt x="199896" y="149517"/>
                  <a:pt x="260750" y="103479"/>
                  <a:pt x="305200" y="67496"/>
                </a:cubicBezTo>
                <a:cubicBezTo>
                  <a:pt x="349650" y="31513"/>
                  <a:pt x="422675" y="-6058"/>
                  <a:pt x="416325" y="8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428CBA03-F111-46EE-C585-6CF9021C6D69}"/>
              </a:ext>
            </a:extLst>
          </p:cNvPr>
          <p:cNvSpPr/>
          <p:nvPr/>
        </p:nvSpPr>
        <p:spPr>
          <a:xfrm>
            <a:off x="3504244" y="8736442"/>
            <a:ext cx="315148" cy="350655"/>
          </a:xfrm>
          <a:custGeom>
            <a:avLst/>
            <a:gdLst>
              <a:gd name="connsiteX0" fmla="*/ 312106 w 315148"/>
              <a:gd name="connsiteY0" fmla="*/ 1158 h 350655"/>
              <a:gd name="connsiteX1" fmla="*/ 137481 w 315148"/>
              <a:gd name="connsiteY1" fmla="*/ 191658 h 350655"/>
              <a:gd name="connsiteX2" fmla="*/ 26356 w 315148"/>
              <a:gd name="connsiteY2" fmla="*/ 309133 h 350655"/>
              <a:gd name="connsiteX3" fmla="*/ 4131 w 315148"/>
              <a:gd name="connsiteY3" fmla="*/ 347233 h 350655"/>
              <a:gd name="connsiteX4" fmla="*/ 89856 w 315148"/>
              <a:gd name="connsiteY4" fmla="*/ 232933 h 350655"/>
              <a:gd name="connsiteX5" fmla="*/ 235906 w 315148"/>
              <a:gd name="connsiteY5" fmla="*/ 115458 h 350655"/>
              <a:gd name="connsiteX6" fmla="*/ 312106 w 315148"/>
              <a:gd name="connsiteY6" fmla="*/ 1158 h 3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48" h="350655">
                <a:moveTo>
                  <a:pt x="312106" y="1158"/>
                </a:moveTo>
                <a:cubicBezTo>
                  <a:pt x="295702" y="13858"/>
                  <a:pt x="185106" y="140329"/>
                  <a:pt x="137481" y="191658"/>
                </a:cubicBezTo>
                <a:cubicBezTo>
                  <a:pt x="89856" y="242987"/>
                  <a:pt x="48581" y="283204"/>
                  <a:pt x="26356" y="309133"/>
                </a:cubicBezTo>
                <a:cubicBezTo>
                  <a:pt x="4131" y="335062"/>
                  <a:pt x="-6452" y="359933"/>
                  <a:pt x="4131" y="347233"/>
                </a:cubicBezTo>
                <a:cubicBezTo>
                  <a:pt x="14714" y="334533"/>
                  <a:pt x="51227" y="271562"/>
                  <a:pt x="89856" y="232933"/>
                </a:cubicBezTo>
                <a:cubicBezTo>
                  <a:pt x="128485" y="194304"/>
                  <a:pt x="196748" y="147208"/>
                  <a:pt x="235906" y="115458"/>
                </a:cubicBezTo>
                <a:cubicBezTo>
                  <a:pt x="275064" y="83708"/>
                  <a:pt x="328510" y="-11542"/>
                  <a:pt x="312106" y="11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BC2CDDD-C822-A870-6233-CC2F466D93E7}"/>
              </a:ext>
            </a:extLst>
          </p:cNvPr>
          <p:cNvSpPr/>
          <p:nvPr/>
        </p:nvSpPr>
        <p:spPr>
          <a:xfrm>
            <a:off x="3468970" y="9026342"/>
            <a:ext cx="90372" cy="199590"/>
          </a:xfrm>
          <a:custGeom>
            <a:avLst/>
            <a:gdLst>
              <a:gd name="connsiteX0" fmla="*/ 90205 w 90372"/>
              <a:gd name="connsiteY0" fmla="*/ 183 h 199590"/>
              <a:gd name="connsiteX1" fmla="*/ 23530 w 90372"/>
              <a:gd name="connsiteY1" fmla="*/ 108133 h 199590"/>
              <a:gd name="connsiteX2" fmla="*/ 20355 w 90372"/>
              <a:gd name="connsiteY2" fmla="*/ 139883 h 199590"/>
              <a:gd name="connsiteX3" fmla="*/ 42580 w 90372"/>
              <a:gd name="connsiteY3" fmla="*/ 197033 h 199590"/>
              <a:gd name="connsiteX4" fmla="*/ 23530 w 90372"/>
              <a:gd name="connsiteY4" fmla="*/ 184333 h 199590"/>
              <a:gd name="connsiteX5" fmla="*/ 1305 w 90372"/>
              <a:gd name="connsiteY5" fmla="*/ 136708 h 199590"/>
              <a:gd name="connsiteX6" fmla="*/ 90205 w 90372"/>
              <a:gd name="connsiteY6" fmla="*/ 183 h 1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372" h="199590">
                <a:moveTo>
                  <a:pt x="90205" y="183"/>
                </a:moveTo>
                <a:cubicBezTo>
                  <a:pt x="93909" y="-4579"/>
                  <a:pt x="35172" y="84850"/>
                  <a:pt x="23530" y="108133"/>
                </a:cubicBezTo>
                <a:cubicBezTo>
                  <a:pt x="11888" y="131416"/>
                  <a:pt x="17180" y="125066"/>
                  <a:pt x="20355" y="139883"/>
                </a:cubicBezTo>
                <a:cubicBezTo>
                  <a:pt x="23530" y="154700"/>
                  <a:pt x="42580" y="197033"/>
                  <a:pt x="42580" y="197033"/>
                </a:cubicBezTo>
                <a:cubicBezTo>
                  <a:pt x="43109" y="204441"/>
                  <a:pt x="30409" y="194387"/>
                  <a:pt x="23530" y="184333"/>
                </a:cubicBezTo>
                <a:cubicBezTo>
                  <a:pt x="16651" y="174279"/>
                  <a:pt x="-5574" y="165283"/>
                  <a:pt x="1305" y="136708"/>
                </a:cubicBezTo>
                <a:cubicBezTo>
                  <a:pt x="8184" y="108133"/>
                  <a:pt x="86501" y="4945"/>
                  <a:pt x="90205" y="1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B05CEC2D-6606-4515-4D6F-F88E61002731}"/>
              </a:ext>
            </a:extLst>
          </p:cNvPr>
          <p:cNvSpPr/>
          <p:nvPr/>
        </p:nvSpPr>
        <p:spPr>
          <a:xfrm>
            <a:off x="3229733" y="8946575"/>
            <a:ext cx="319949" cy="358035"/>
          </a:xfrm>
          <a:custGeom>
            <a:avLst/>
            <a:gdLst>
              <a:gd name="connsiteX0" fmla="*/ 319917 w 319949"/>
              <a:gd name="connsiteY0" fmla="*/ 575 h 358035"/>
              <a:gd name="connsiteX1" fmla="*/ 100842 w 319949"/>
              <a:gd name="connsiteY1" fmla="*/ 219650 h 358035"/>
              <a:gd name="connsiteX2" fmla="*/ 2417 w 319949"/>
              <a:gd name="connsiteY2" fmla="*/ 356175 h 358035"/>
              <a:gd name="connsiteX3" fmla="*/ 37342 w 319949"/>
              <a:gd name="connsiteY3" fmla="*/ 289500 h 358035"/>
              <a:gd name="connsiteX4" fmla="*/ 116717 w 319949"/>
              <a:gd name="connsiteY4" fmla="*/ 159325 h 358035"/>
              <a:gd name="connsiteX5" fmla="*/ 319917 w 319949"/>
              <a:gd name="connsiteY5" fmla="*/ 575 h 3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949" h="358035">
                <a:moveTo>
                  <a:pt x="319917" y="575"/>
                </a:moveTo>
                <a:cubicBezTo>
                  <a:pt x="317271" y="10629"/>
                  <a:pt x="153759" y="160383"/>
                  <a:pt x="100842" y="219650"/>
                </a:cubicBezTo>
                <a:cubicBezTo>
                  <a:pt x="47925" y="278917"/>
                  <a:pt x="13000" y="344533"/>
                  <a:pt x="2417" y="356175"/>
                </a:cubicBezTo>
                <a:cubicBezTo>
                  <a:pt x="-8166" y="367817"/>
                  <a:pt x="18292" y="322308"/>
                  <a:pt x="37342" y="289500"/>
                </a:cubicBezTo>
                <a:cubicBezTo>
                  <a:pt x="56392" y="256692"/>
                  <a:pt x="70150" y="203775"/>
                  <a:pt x="116717" y="159325"/>
                </a:cubicBezTo>
                <a:cubicBezTo>
                  <a:pt x="163284" y="114875"/>
                  <a:pt x="322563" y="-9479"/>
                  <a:pt x="319917" y="5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A9DCEE9-18D0-3494-C842-B2EA14CBBA81}"/>
              </a:ext>
            </a:extLst>
          </p:cNvPr>
          <p:cNvSpPr/>
          <p:nvPr/>
        </p:nvSpPr>
        <p:spPr>
          <a:xfrm>
            <a:off x="2730601" y="9197838"/>
            <a:ext cx="597136" cy="473636"/>
          </a:xfrm>
          <a:custGeom>
            <a:avLst/>
            <a:gdLst>
              <a:gd name="connsiteX0" fmla="*/ 9424 w 597136"/>
              <a:gd name="connsiteY0" fmla="*/ 463687 h 473636"/>
              <a:gd name="connsiteX1" fmla="*/ 276124 w 597136"/>
              <a:gd name="connsiteY1" fmla="*/ 203337 h 473636"/>
              <a:gd name="connsiteX2" fmla="*/ 511074 w 597136"/>
              <a:gd name="connsiteY2" fmla="*/ 47762 h 473636"/>
              <a:gd name="connsiteX3" fmla="*/ 472974 w 597136"/>
              <a:gd name="connsiteY3" fmla="*/ 98562 h 473636"/>
              <a:gd name="connsiteX4" fmla="*/ 596799 w 597136"/>
              <a:gd name="connsiteY4" fmla="*/ 137 h 473636"/>
              <a:gd name="connsiteX5" fmla="*/ 428524 w 597136"/>
              <a:gd name="connsiteY5" fmla="*/ 123962 h 473636"/>
              <a:gd name="connsiteX6" fmla="*/ 155474 w 597136"/>
              <a:gd name="connsiteY6" fmla="*/ 270012 h 473636"/>
              <a:gd name="connsiteX7" fmla="*/ 241199 w 597136"/>
              <a:gd name="connsiteY7" fmla="*/ 250962 h 473636"/>
              <a:gd name="connsiteX8" fmla="*/ 76099 w 597136"/>
              <a:gd name="connsiteY8" fmla="*/ 403362 h 473636"/>
              <a:gd name="connsiteX9" fmla="*/ 9424 w 597136"/>
              <a:gd name="connsiteY9" fmla="*/ 463687 h 47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136" h="473636">
                <a:moveTo>
                  <a:pt x="9424" y="463687"/>
                </a:moveTo>
                <a:cubicBezTo>
                  <a:pt x="42761" y="430350"/>
                  <a:pt x="192516" y="272658"/>
                  <a:pt x="276124" y="203337"/>
                </a:cubicBezTo>
                <a:cubicBezTo>
                  <a:pt x="359732" y="134016"/>
                  <a:pt x="478266" y="65224"/>
                  <a:pt x="511074" y="47762"/>
                </a:cubicBezTo>
                <a:cubicBezTo>
                  <a:pt x="543882" y="30300"/>
                  <a:pt x="458687" y="106499"/>
                  <a:pt x="472974" y="98562"/>
                </a:cubicBezTo>
                <a:cubicBezTo>
                  <a:pt x="487261" y="90625"/>
                  <a:pt x="604207" y="-4096"/>
                  <a:pt x="596799" y="137"/>
                </a:cubicBezTo>
                <a:cubicBezTo>
                  <a:pt x="589391" y="4370"/>
                  <a:pt x="502078" y="78983"/>
                  <a:pt x="428524" y="123962"/>
                </a:cubicBezTo>
                <a:cubicBezTo>
                  <a:pt x="354970" y="168941"/>
                  <a:pt x="186695" y="248845"/>
                  <a:pt x="155474" y="270012"/>
                </a:cubicBezTo>
                <a:cubicBezTo>
                  <a:pt x="124253" y="291179"/>
                  <a:pt x="254428" y="228737"/>
                  <a:pt x="241199" y="250962"/>
                </a:cubicBezTo>
                <a:cubicBezTo>
                  <a:pt x="227970" y="273187"/>
                  <a:pt x="113141" y="367908"/>
                  <a:pt x="76099" y="403362"/>
                </a:cubicBezTo>
                <a:cubicBezTo>
                  <a:pt x="39057" y="438816"/>
                  <a:pt x="-23913" y="497024"/>
                  <a:pt x="9424" y="4636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5140123F-DDB1-77A1-1EA3-E98C09FC1FA4}"/>
              </a:ext>
            </a:extLst>
          </p:cNvPr>
          <p:cNvSpPr/>
          <p:nvPr/>
        </p:nvSpPr>
        <p:spPr>
          <a:xfrm>
            <a:off x="2284038" y="9458689"/>
            <a:ext cx="674611" cy="462429"/>
          </a:xfrm>
          <a:custGeom>
            <a:avLst/>
            <a:gdLst>
              <a:gd name="connsiteX0" fmla="*/ 671887 w 674611"/>
              <a:gd name="connsiteY0" fmla="*/ 2811 h 462429"/>
              <a:gd name="connsiteX1" fmla="*/ 5137 w 674611"/>
              <a:gd name="connsiteY1" fmla="*/ 460011 h 462429"/>
              <a:gd name="connsiteX2" fmla="*/ 357562 w 674611"/>
              <a:gd name="connsiteY2" fmla="*/ 186961 h 462429"/>
              <a:gd name="connsiteX3" fmla="*/ 246437 w 674611"/>
              <a:gd name="connsiteY3" fmla="*/ 263161 h 462429"/>
              <a:gd name="connsiteX4" fmla="*/ 671887 w 674611"/>
              <a:gd name="connsiteY4" fmla="*/ 2811 h 46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611" h="462429">
                <a:moveTo>
                  <a:pt x="671887" y="2811"/>
                </a:moveTo>
                <a:cubicBezTo>
                  <a:pt x="631670" y="35619"/>
                  <a:pt x="57524" y="429319"/>
                  <a:pt x="5137" y="460011"/>
                </a:cubicBezTo>
                <a:cubicBezTo>
                  <a:pt x="-47250" y="490703"/>
                  <a:pt x="317345" y="219769"/>
                  <a:pt x="357562" y="186961"/>
                </a:cubicBezTo>
                <a:cubicBezTo>
                  <a:pt x="397779" y="154153"/>
                  <a:pt x="198283" y="291736"/>
                  <a:pt x="246437" y="263161"/>
                </a:cubicBezTo>
                <a:cubicBezTo>
                  <a:pt x="294591" y="234586"/>
                  <a:pt x="712104" y="-29997"/>
                  <a:pt x="671887" y="28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08700600-1C3D-ABD5-0D08-2906070DA3DA}"/>
              </a:ext>
            </a:extLst>
          </p:cNvPr>
          <p:cNvSpPr/>
          <p:nvPr/>
        </p:nvSpPr>
        <p:spPr>
          <a:xfrm>
            <a:off x="2040050" y="9467489"/>
            <a:ext cx="905716" cy="356944"/>
          </a:xfrm>
          <a:custGeom>
            <a:avLst/>
            <a:gdLst>
              <a:gd name="connsiteX0" fmla="*/ 887300 w 905716"/>
              <a:gd name="connsiteY0" fmla="*/ 6711 h 356944"/>
              <a:gd name="connsiteX1" fmla="*/ 191975 w 905716"/>
              <a:gd name="connsiteY1" fmla="*/ 298811 h 356944"/>
              <a:gd name="connsiteX2" fmla="*/ 14175 w 905716"/>
              <a:gd name="connsiteY2" fmla="*/ 349611 h 356944"/>
              <a:gd name="connsiteX3" fmla="*/ 484075 w 905716"/>
              <a:gd name="connsiteY3" fmla="*/ 197211 h 356944"/>
              <a:gd name="connsiteX4" fmla="*/ 344375 w 905716"/>
              <a:gd name="connsiteY4" fmla="*/ 254361 h 356944"/>
              <a:gd name="connsiteX5" fmla="*/ 674575 w 905716"/>
              <a:gd name="connsiteY5" fmla="*/ 105136 h 356944"/>
              <a:gd name="connsiteX6" fmla="*/ 887300 w 905716"/>
              <a:gd name="connsiteY6" fmla="*/ 6711 h 35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716" h="356944">
                <a:moveTo>
                  <a:pt x="887300" y="6711"/>
                </a:moveTo>
                <a:cubicBezTo>
                  <a:pt x="806867" y="38990"/>
                  <a:pt x="337496" y="241661"/>
                  <a:pt x="191975" y="298811"/>
                </a:cubicBezTo>
                <a:cubicBezTo>
                  <a:pt x="46454" y="355961"/>
                  <a:pt x="-34508" y="366544"/>
                  <a:pt x="14175" y="349611"/>
                </a:cubicBezTo>
                <a:cubicBezTo>
                  <a:pt x="62858" y="332678"/>
                  <a:pt x="429042" y="213086"/>
                  <a:pt x="484075" y="197211"/>
                </a:cubicBezTo>
                <a:cubicBezTo>
                  <a:pt x="539108" y="181336"/>
                  <a:pt x="312625" y="269707"/>
                  <a:pt x="344375" y="254361"/>
                </a:cubicBezTo>
                <a:cubicBezTo>
                  <a:pt x="376125" y="239015"/>
                  <a:pt x="585146" y="143236"/>
                  <a:pt x="674575" y="105136"/>
                </a:cubicBezTo>
                <a:cubicBezTo>
                  <a:pt x="764004" y="67036"/>
                  <a:pt x="967733" y="-25568"/>
                  <a:pt x="887300" y="67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6147D5FF-23AE-5E3D-A3F2-FB3F2B0B9E2D}"/>
              </a:ext>
            </a:extLst>
          </p:cNvPr>
          <p:cNvSpPr/>
          <p:nvPr/>
        </p:nvSpPr>
        <p:spPr>
          <a:xfrm>
            <a:off x="2117701" y="9423348"/>
            <a:ext cx="854276" cy="335918"/>
          </a:xfrm>
          <a:custGeom>
            <a:avLst/>
            <a:gdLst>
              <a:gd name="connsiteX0" fmla="*/ 9549 w 854276"/>
              <a:gd name="connsiteY0" fmla="*/ 327077 h 335918"/>
              <a:gd name="connsiteX1" fmla="*/ 485799 w 854276"/>
              <a:gd name="connsiteY1" fmla="*/ 149277 h 335918"/>
              <a:gd name="connsiteX2" fmla="*/ 285774 w 854276"/>
              <a:gd name="connsiteY2" fmla="*/ 225477 h 335918"/>
              <a:gd name="connsiteX3" fmla="*/ 590574 w 854276"/>
              <a:gd name="connsiteY3" fmla="*/ 111177 h 335918"/>
              <a:gd name="connsiteX4" fmla="*/ 854099 w 854276"/>
              <a:gd name="connsiteY4" fmla="*/ 52 h 335918"/>
              <a:gd name="connsiteX5" fmla="*/ 635024 w 854276"/>
              <a:gd name="connsiteY5" fmla="*/ 95302 h 335918"/>
              <a:gd name="connsiteX6" fmla="*/ 203224 w 854276"/>
              <a:gd name="connsiteY6" fmla="*/ 285802 h 335918"/>
              <a:gd name="connsiteX7" fmla="*/ 9549 w 854276"/>
              <a:gd name="connsiteY7" fmla="*/ 327077 h 3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276" h="335918">
                <a:moveTo>
                  <a:pt x="9549" y="327077"/>
                </a:moveTo>
                <a:cubicBezTo>
                  <a:pt x="56645" y="304323"/>
                  <a:pt x="439762" y="166210"/>
                  <a:pt x="485799" y="149277"/>
                </a:cubicBezTo>
                <a:cubicBezTo>
                  <a:pt x="531836" y="132344"/>
                  <a:pt x="268312" y="231827"/>
                  <a:pt x="285774" y="225477"/>
                </a:cubicBezTo>
                <a:cubicBezTo>
                  <a:pt x="303236" y="219127"/>
                  <a:pt x="495853" y="148748"/>
                  <a:pt x="590574" y="111177"/>
                </a:cubicBezTo>
                <a:cubicBezTo>
                  <a:pt x="685295" y="73606"/>
                  <a:pt x="846691" y="2698"/>
                  <a:pt x="854099" y="52"/>
                </a:cubicBezTo>
                <a:cubicBezTo>
                  <a:pt x="861507" y="-2594"/>
                  <a:pt x="635024" y="95302"/>
                  <a:pt x="635024" y="95302"/>
                </a:cubicBezTo>
                <a:cubicBezTo>
                  <a:pt x="526545" y="142927"/>
                  <a:pt x="306941" y="245585"/>
                  <a:pt x="203224" y="285802"/>
                </a:cubicBezTo>
                <a:cubicBezTo>
                  <a:pt x="99507" y="326019"/>
                  <a:pt x="-37547" y="349831"/>
                  <a:pt x="9549" y="3270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C6595572-A3B9-521C-96E8-9A9BCEE8F6A4}"/>
              </a:ext>
            </a:extLst>
          </p:cNvPr>
          <p:cNvSpPr/>
          <p:nvPr/>
        </p:nvSpPr>
        <p:spPr>
          <a:xfrm>
            <a:off x="1323347" y="9680208"/>
            <a:ext cx="975381" cy="788105"/>
          </a:xfrm>
          <a:custGeom>
            <a:avLst/>
            <a:gdLst>
              <a:gd name="connsiteX0" fmla="*/ 975353 w 975381"/>
              <a:gd name="connsiteY0" fmla="*/ 367 h 788105"/>
              <a:gd name="connsiteX1" fmla="*/ 715003 w 975381"/>
              <a:gd name="connsiteY1" fmla="*/ 105142 h 788105"/>
              <a:gd name="connsiteX2" fmla="*/ 527678 w 975381"/>
              <a:gd name="connsiteY2" fmla="*/ 276592 h 788105"/>
              <a:gd name="connsiteX3" fmla="*/ 251453 w 975381"/>
              <a:gd name="connsiteY3" fmla="*/ 514717 h 788105"/>
              <a:gd name="connsiteX4" fmla="*/ 359403 w 975381"/>
              <a:gd name="connsiteY4" fmla="*/ 451217 h 788105"/>
              <a:gd name="connsiteX5" fmla="*/ 121278 w 975381"/>
              <a:gd name="connsiteY5" fmla="*/ 667117 h 788105"/>
              <a:gd name="connsiteX6" fmla="*/ 628 w 975381"/>
              <a:gd name="connsiteY6" fmla="*/ 787767 h 788105"/>
              <a:gd name="connsiteX7" fmla="*/ 168903 w 975381"/>
              <a:gd name="connsiteY7" fmla="*/ 632192 h 788105"/>
              <a:gd name="connsiteX8" fmla="*/ 727703 w 975381"/>
              <a:gd name="connsiteY8" fmla="*/ 140067 h 788105"/>
              <a:gd name="connsiteX9" fmla="*/ 975353 w 975381"/>
              <a:gd name="connsiteY9" fmla="*/ 367 h 78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381" h="788105">
                <a:moveTo>
                  <a:pt x="975353" y="367"/>
                </a:moveTo>
                <a:cubicBezTo>
                  <a:pt x="973236" y="-5454"/>
                  <a:pt x="789615" y="59105"/>
                  <a:pt x="715003" y="105142"/>
                </a:cubicBezTo>
                <a:cubicBezTo>
                  <a:pt x="640391" y="151179"/>
                  <a:pt x="604936" y="208330"/>
                  <a:pt x="527678" y="276592"/>
                </a:cubicBezTo>
                <a:cubicBezTo>
                  <a:pt x="450420" y="344855"/>
                  <a:pt x="279499" y="485613"/>
                  <a:pt x="251453" y="514717"/>
                </a:cubicBezTo>
                <a:cubicBezTo>
                  <a:pt x="223407" y="543821"/>
                  <a:pt x="381099" y="425817"/>
                  <a:pt x="359403" y="451217"/>
                </a:cubicBezTo>
                <a:cubicBezTo>
                  <a:pt x="337707" y="476617"/>
                  <a:pt x="181074" y="611025"/>
                  <a:pt x="121278" y="667117"/>
                </a:cubicBezTo>
                <a:cubicBezTo>
                  <a:pt x="61482" y="723209"/>
                  <a:pt x="-7309" y="793588"/>
                  <a:pt x="628" y="787767"/>
                </a:cubicBezTo>
                <a:cubicBezTo>
                  <a:pt x="8565" y="781946"/>
                  <a:pt x="47724" y="740142"/>
                  <a:pt x="168903" y="632192"/>
                </a:cubicBezTo>
                <a:cubicBezTo>
                  <a:pt x="290082" y="524242"/>
                  <a:pt x="594353" y="243255"/>
                  <a:pt x="727703" y="140067"/>
                </a:cubicBezTo>
                <a:cubicBezTo>
                  <a:pt x="861053" y="36879"/>
                  <a:pt x="977470" y="6188"/>
                  <a:pt x="975353" y="3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F3411FE-C0D0-F52C-AC35-10756035EC25}"/>
              </a:ext>
            </a:extLst>
          </p:cNvPr>
          <p:cNvSpPr/>
          <p:nvPr/>
        </p:nvSpPr>
        <p:spPr>
          <a:xfrm>
            <a:off x="1792149" y="9909135"/>
            <a:ext cx="510153" cy="319177"/>
          </a:xfrm>
          <a:custGeom>
            <a:avLst/>
            <a:gdLst>
              <a:gd name="connsiteX0" fmla="*/ 1726 w 510153"/>
              <a:gd name="connsiteY0" fmla="*/ 317540 h 319177"/>
              <a:gd name="connsiteX1" fmla="*/ 497026 w 510153"/>
              <a:gd name="connsiteY1" fmla="*/ 6390 h 319177"/>
              <a:gd name="connsiteX2" fmla="*/ 338276 w 510153"/>
              <a:gd name="connsiteY2" fmla="*/ 123865 h 319177"/>
              <a:gd name="connsiteX3" fmla="*/ 1726 w 510153"/>
              <a:gd name="connsiteY3" fmla="*/ 31754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153" h="319177">
                <a:moveTo>
                  <a:pt x="1726" y="317540"/>
                </a:moveTo>
                <a:cubicBezTo>
                  <a:pt x="28184" y="297961"/>
                  <a:pt x="440934" y="38669"/>
                  <a:pt x="497026" y="6390"/>
                </a:cubicBezTo>
                <a:cubicBezTo>
                  <a:pt x="553118" y="-25889"/>
                  <a:pt x="416063" y="72007"/>
                  <a:pt x="338276" y="123865"/>
                </a:cubicBezTo>
                <a:cubicBezTo>
                  <a:pt x="260489" y="175723"/>
                  <a:pt x="-24732" y="337119"/>
                  <a:pt x="1726" y="3175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DF23537B-6CD5-E11B-D925-B7E04AE5F52F}"/>
              </a:ext>
            </a:extLst>
          </p:cNvPr>
          <p:cNvSpPr/>
          <p:nvPr/>
        </p:nvSpPr>
        <p:spPr>
          <a:xfrm>
            <a:off x="1685628" y="9730231"/>
            <a:ext cx="705032" cy="493795"/>
          </a:xfrm>
          <a:custGeom>
            <a:avLst/>
            <a:gdLst>
              <a:gd name="connsiteX0" fmla="*/ 297 w 705032"/>
              <a:gd name="connsiteY0" fmla="*/ 493269 h 493795"/>
              <a:gd name="connsiteX1" fmla="*/ 349547 w 705032"/>
              <a:gd name="connsiteY1" fmla="*/ 169419 h 493795"/>
              <a:gd name="connsiteX2" fmla="*/ 701972 w 705032"/>
              <a:gd name="connsiteY2" fmla="*/ 1144 h 493795"/>
              <a:gd name="connsiteX3" fmla="*/ 508297 w 705032"/>
              <a:gd name="connsiteY3" fmla="*/ 102744 h 493795"/>
              <a:gd name="connsiteX4" fmla="*/ 292397 w 705032"/>
              <a:gd name="connsiteY4" fmla="*/ 242444 h 493795"/>
              <a:gd name="connsiteX5" fmla="*/ 297 w 705032"/>
              <a:gd name="connsiteY5" fmla="*/ 493269 h 4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032" h="493795">
                <a:moveTo>
                  <a:pt x="297" y="493269"/>
                </a:moveTo>
                <a:cubicBezTo>
                  <a:pt x="9822" y="481098"/>
                  <a:pt x="232601" y="251440"/>
                  <a:pt x="349547" y="169419"/>
                </a:cubicBezTo>
                <a:cubicBezTo>
                  <a:pt x="466493" y="87398"/>
                  <a:pt x="675514" y="12256"/>
                  <a:pt x="701972" y="1144"/>
                </a:cubicBezTo>
                <a:cubicBezTo>
                  <a:pt x="728430" y="-9969"/>
                  <a:pt x="576559" y="62527"/>
                  <a:pt x="508297" y="102744"/>
                </a:cubicBezTo>
                <a:cubicBezTo>
                  <a:pt x="440035" y="142961"/>
                  <a:pt x="372301" y="181590"/>
                  <a:pt x="292397" y="242444"/>
                </a:cubicBezTo>
                <a:cubicBezTo>
                  <a:pt x="212493" y="303298"/>
                  <a:pt x="-9228" y="505440"/>
                  <a:pt x="297" y="4932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2B89FDF-6653-7465-41B5-5E3D87E70D03}"/>
              </a:ext>
            </a:extLst>
          </p:cNvPr>
          <p:cNvSpPr/>
          <p:nvPr/>
        </p:nvSpPr>
        <p:spPr>
          <a:xfrm>
            <a:off x="5196175" y="7602568"/>
            <a:ext cx="849512" cy="1556890"/>
          </a:xfrm>
          <a:custGeom>
            <a:avLst/>
            <a:gdLst>
              <a:gd name="connsiteX0" fmla="*/ 766475 w 849512"/>
              <a:gd name="connsiteY0" fmla="*/ 1557 h 1556890"/>
              <a:gd name="connsiteX1" fmla="*/ 849025 w 849512"/>
              <a:gd name="connsiteY1" fmla="*/ 103157 h 1556890"/>
              <a:gd name="connsiteX2" fmla="*/ 801400 w 849512"/>
              <a:gd name="connsiteY2" fmla="*/ 128557 h 1556890"/>
              <a:gd name="connsiteX3" fmla="*/ 817275 w 849512"/>
              <a:gd name="connsiteY3" fmla="*/ 169832 h 1556890"/>
              <a:gd name="connsiteX4" fmla="*/ 760125 w 849512"/>
              <a:gd name="connsiteY4" fmla="*/ 188882 h 1556890"/>
              <a:gd name="connsiteX5" fmla="*/ 747425 w 849512"/>
              <a:gd name="connsiteY5" fmla="*/ 230157 h 1556890"/>
              <a:gd name="connsiteX6" fmla="*/ 709325 w 849512"/>
              <a:gd name="connsiteY6" fmla="*/ 239682 h 1556890"/>
              <a:gd name="connsiteX7" fmla="*/ 712500 w 849512"/>
              <a:gd name="connsiteY7" fmla="*/ 268257 h 1556890"/>
              <a:gd name="connsiteX8" fmla="*/ 671225 w 849512"/>
              <a:gd name="connsiteY8" fmla="*/ 303182 h 1556890"/>
              <a:gd name="connsiteX9" fmla="*/ 677575 w 849512"/>
              <a:gd name="connsiteY9" fmla="*/ 338107 h 1556890"/>
              <a:gd name="connsiteX10" fmla="*/ 629950 w 849512"/>
              <a:gd name="connsiteY10" fmla="*/ 344457 h 1556890"/>
              <a:gd name="connsiteX11" fmla="*/ 645825 w 849512"/>
              <a:gd name="connsiteY11" fmla="*/ 385732 h 1556890"/>
              <a:gd name="connsiteX12" fmla="*/ 585500 w 849512"/>
              <a:gd name="connsiteY12" fmla="*/ 442882 h 1556890"/>
              <a:gd name="connsiteX13" fmla="*/ 614075 w 849512"/>
              <a:gd name="connsiteY13" fmla="*/ 484157 h 1556890"/>
              <a:gd name="connsiteX14" fmla="*/ 579150 w 849512"/>
              <a:gd name="connsiteY14" fmla="*/ 509557 h 1556890"/>
              <a:gd name="connsiteX15" fmla="*/ 544225 w 849512"/>
              <a:gd name="connsiteY15" fmla="*/ 554007 h 1556890"/>
              <a:gd name="connsiteX16" fmla="*/ 541050 w 849512"/>
              <a:gd name="connsiteY16" fmla="*/ 614332 h 1556890"/>
              <a:gd name="connsiteX17" fmla="*/ 487075 w 849512"/>
              <a:gd name="connsiteY17" fmla="*/ 642907 h 1556890"/>
              <a:gd name="connsiteX18" fmla="*/ 490250 w 849512"/>
              <a:gd name="connsiteY18" fmla="*/ 658782 h 1556890"/>
              <a:gd name="connsiteX19" fmla="*/ 468025 w 849512"/>
              <a:gd name="connsiteY19" fmla="*/ 693707 h 1556890"/>
              <a:gd name="connsiteX20" fmla="*/ 506125 w 849512"/>
              <a:gd name="connsiteY20" fmla="*/ 731807 h 1556890"/>
              <a:gd name="connsiteX21" fmla="*/ 417225 w 849512"/>
              <a:gd name="connsiteY21" fmla="*/ 763557 h 1556890"/>
              <a:gd name="connsiteX22" fmla="*/ 410875 w 849512"/>
              <a:gd name="connsiteY22" fmla="*/ 855632 h 1556890"/>
              <a:gd name="connsiteX23" fmla="*/ 350550 w 849512"/>
              <a:gd name="connsiteY23" fmla="*/ 922307 h 1556890"/>
              <a:gd name="connsiteX24" fmla="*/ 331500 w 849512"/>
              <a:gd name="connsiteY24" fmla="*/ 979457 h 1556890"/>
              <a:gd name="connsiteX25" fmla="*/ 258475 w 849512"/>
              <a:gd name="connsiteY25" fmla="*/ 1096932 h 1556890"/>
              <a:gd name="connsiteX26" fmla="*/ 268000 w 849512"/>
              <a:gd name="connsiteY26" fmla="*/ 1115982 h 1556890"/>
              <a:gd name="connsiteX27" fmla="*/ 156875 w 849512"/>
              <a:gd name="connsiteY27" fmla="*/ 1252507 h 1556890"/>
              <a:gd name="connsiteX28" fmla="*/ 1300 w 849512"/>
              <a:gd name="connsiteY28" fmla="*/ 1550957 h 1556890"/>
              <a:gd name="connsiteX29" fmla="*/ 93375 w 849512"/>
              <a:gd name="connsiteY29" fmla="*/ 1423957 h 1556890"/>
              <a:gd name="connsiteX30" fmla="*/ 280700 w 849512"/>
              <a:gd name="connsiteY30" fmla="*/ 1096932 h 1556890"/>
              <a:gd name="connsiteX31" fmla="*/ 461675 w 849512"/>
              <a:gd name="connsiteY31" fmla="*/ 750857 h 1556890"/>
              <a:gd name="connsiteX32" fmla="*/ 506125 w 849512"/>
              <a:gd name="connsiteY32" fmla="*/ 658782 h 1556890"/>
              <a:gd name="connsiteX33" fmla="*/ 550575 w 849512"/>
              <a:gd name="connsiteY33" fmla="*/ 617507 h 1556890"/>
              <a:gd name="connsiteX34" fmla="*/ 553750 w 849512"/>
              <a:gd name="connsiteY34" fmla="*/ 519082 h 1556890"/>
              <a:gd name="connsiteX35" fmla="*/ 639475 w 849512"/>
              <a:gd name="connsiteY35" fmla="*/ 458757 h 1556890"/>
              <a:gd name="connsiteX36" fmla="*/ 674400 w 849512"/>
              <a:gd name="connsiteY36" fmla="*/ 287307 h 1556890"/>
              <a:gd name="connsiteX37" fmla="*/ 763300 w 849512"/>
              <a:gd name="connsiteY37" fmla="*/ 293657 h 1556890"/>
              <a:gd name="connsiteX38" fmla="*/ 791875 w 849512"/>
              <a:gd name="connsiteY38" fmla="*/ 195232 h 1556890"/>
              <a:gd name="connsiteX39" fmla="*/ 849025 w 849512"/>
              <a:gd name="connsiteY39" fmla="*/ 192057 h 1556890"/>
              <a:gd name="connsiteX40" fmla="*/ 766475 w 849512"/>
              <a:gd name="connsiteY40" fmla="*/ 1557 h 155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49512" h="1556890">
                <a:moveTo>
                  <a:pt x="766475" y="1557"/>
                </a:moveTo>
                <a:cubicBezTo>
                  <a:pt x="766475" y="-13260"/>
                  <a:pt x="843204" y="81990"/>
                  <a:pt x="849025" y="103157"/>
                </a:cubicBezTo>
                <a:cubicBezTo>
                  <a:pt x="854846" y="124324"/>
                  <a:pt x="806692" y="117445"/>
                  <a:pt x="801400" y="128557"/>
                </a:cubicBezTo>
                <a:cubicBezTo>
                  <a:pt x="796108" y="139670"/>
                  <a:pt x="824154" y="159778"/>
                  <a:pt x="817275" y="169832"/>
                </a:cubicBezTo>
                <a:cubicBezTo>
                  <a:pt x="810396" y="179886"/>
                  <a:pt x="771767" y="178828"/>
                  <a:pt x="760125" y="188882"/>
                </a:cubicBezTo>
                <a:cubicBezTo>
                  <a:pt x="748483" y="198936"/>
                  <a:pt x="755892" y="221690"/>
                  <a:pt x="747425" y="230157"/>
                </a:cubicBezTo>
                <a:cubicBezTo>
                  <a:pt x="738958" y="238624"/>
                  <a:pt x="715146" y="233332"/>
                  <a:pt x="709325" y="239682"/>
                </a:cubicBezTo>
                <a:cubicBezTo>
                  <a:pt x="703504" y="246032"/>
                  <a:pt x="718850" y="257674"/>
                  <a:pt x="712500" y="268257"/>
                </a:cubicBezTo>
                <a:cubicBezTo>
                  <a:pt x="706150" y="278840"/>
                  <a:pt x="677046" y="291540"/>
                  <a:pt x="671225" y="303182"/>
                </a:cubicBezTo>
                <a:cubicBezTo>
                  <a:pt x="665404" y="314824"/>
                  <a:pt x="684454" y="331228"/>
                  <a:pt x="677575" y="338107"/>
                </a:cubicBezTo>
                <a:cubicBezTo>
                  <a:pt x="670696" y="344986"/>
                  <a:pt x="635242" y="336520"/>
                  <a:pt x="629950" y="344457"/>
                </a:cubicBezTo>
                <a:cubicBezTo>
                  <a:pt x="624658" y="352394"/>
                  <a:pt x="653233" y="369328"/>
                  <a:pt x="645825" y="385732"/>
                </a:cubicBezTo>
                <a:cubicBezTo>
                  <a:pt x="638417" y="402136"/>
                  <a:pt x="590792" y="426478"/>
                  <a:pt x="585500" y="442882"/>
                </a:cubicBezTo>
                <a:cubicBezTo>
                  <a:pt x="580208" y="459286"/>
                  <a:pt x="615133" y="473045"/>
                  <a:pt x="614075" y="484157"/>
                </a:cubicBezTo>
                <a:cubicBezTo>
                  <a:pt x="613017" y="495269"/>
                  <a:pt x="590792" y="497915"/>
                  <a:pt x="579150" y="509557"/>
                </a:cubicBezTo>
                <a:cubicBezTo>
                  <a:pt x="567508" y="521199"/>
                  <a:pt x="550575" y="536545"/>
                  <a:pt x="544225" y="554007"/>
                </a:cubicBezTo>
                <a:cubicBezTo>
                  <a:pt x="537875" y="571469"/>
                  <a:pt x="550575" y="599515"/>
                  <a:pt x="541050" y="614332"/>
                </a:cubicBezTo>
                <a:cubicBezTo>
                  <a:pt x="531525" y="629149"/>
                  <a:pt x="487075" y="642907"/>
                  <a:pt x="487075" y="642907"/>
                </a:cubicBezTo>
                <a:cubicBezTo>
                  <a:pt x="478608" y="650315"/>
                  <a:pt x="493425" y="650315"/>
                  <a:pt x="490250" y="658782"/>
                </a:cubicBezTo>
                <a:cubicBezTo>
                  <a:pt x="487075" y="667249"/>
                  <a:pt x="465379" y="681536"/>
                  <a:pt x="468025" y="693707"/>
                </a:cubicBezTo>
                <a:cubicBezTo>
                  <a:pt x="470671" y="705878"/>
                  <a:pt x="514592" y="720165"/>
                  <a:pt x="506125" y="731807"/>
                </a:cubicBezTo>
                <a:cubicBezTo>
                  <a:pt x="497658" y="743449"/>
                  <a:pt x="433100" y="742920"/>
                  <a:pt x="417225" y="763557"/>
                </a:cubicBezTo>
                <a:cubicBezTo>
                  <a:pt x="401350" y="784195"/>
                  <a:pt x="421987" y="829174"/>
                  <a:pt x="410875" y="855632"/>
                </a:cubicBezTo>
                <a:cubicBezTo>
                  <a:pt x="399762" y="882090"/>
                  <a:pt x="363779" y="901669"/>
                  <a:pt x="350550" y="922307"/>
                </a:cubicBezTo>
                <a:cubicBezTo>
                  <a:pt x="337321" y="942945"/>
                  <a:pt x="346846" y="950353"/>
                  <a:pt x="331500" y="979457"/>
                </a:cubicBezTo>
                <a:cubicBezTo>
                  <a:pt x="316154" y="1008561"/>
                  <a:pt x="269058" y="1074178"/>
                  <a:pt x="258475" y="1096932"/>
                </a:cubicBezTo>
                <a:cubicBezTo>
                  <a:pt x="247892" y="1119686"/>
                  <a:pt x="284933" y="1090053"/>
                  <a:pt x="268000" y="1115982"/>
                </a:cubicBezTo>
                <a:cubicBezTo>
                  <a:pt x="251067" y="1141911"/>
                  <a:pt x="201325" y="1180011"/>
                  <a:pt x="156875" y="1252507"/>
                </a:cubicBezTo>
                <a:cubicBezTo>
                  <a:pt x="112425" y="1325003"/>
                  <a:pt x="11883" y="1522382"/>
                  <a:pt x="1300" y="1550957"/>
                </a:cubicBezTo>
                <a:cubicBezTo>
                  <a:pt x="-9283" y="1579532"/>
                  <a:pt x="46808" y="1499628"/>
                  <a:pt x="93375" y="1423957"/>
                </a:cubicBezTo>
                <a:cubicBezTo>
                  <a:pt x="139942" y="1348286"/>
                  <a:pt x="219317" y="1209115"/>
                  <a:pt x="280700" y="1096932"/>
                </a:cubicBezTo>
                <a:cubicBezTo>
                  <a:pt x="342083" y="984749"/>
                  <a:pt x="424104" y="823882"/>
                  <a:pt x="461675" y="750857"/>
                </a:cubicBezTo>
                <a:cubicBezTo>
                  <a:pt x="499246" y="677832"/>
                  <a:pt x="491308" y="681007"/>
                  <a:pt x="506125" y="658782"/>
                </a:cubicBezTo>
                <a:cubicBezTo>
                  <a:pt x="520942" y="636557"/>
                  <a:pt x="542637" y="640790"/>
                  <a:pt x="550575" y="617507"/>
                </a:cubicBezTo>
                <a:cubicBezTo>
                  <a:pt x="558512" y="594224"/>
                  <a:pt x="538933" y="545540"/>
                  <a:pt x="553750" y="519082"/>
                </a:cubicBezTo>
                <a:cubicBezTo>
                  <a:pt x="568567" y="492624"/>
                  <a:pt x="619367" y="497386"/>
                  <a:pt x="639475" y="458757"/>
                </a:cubicBezTo>
                <a:cubicBezTo>
                  <a:pt x="659583" y="420128"/>
                  <a:pt x="653763" y="314824"/>
                  <a:pt x="674400" y="287307"/>
                </a:cubicBezTo>
                <a:cubicBezTo>
                  <a:pt x="695037" y="259790"/>
                  <a:pt x="743721" y="309003"/>
                  <a:pt x="763300" y="293657"/>
                </a:cubicBezTo>
                <a:cubicBezTo>
                  <a:pt x="782879" y="278311"/>
                  <a:pt x="777588" y="212165"/>
                  <a:pt x="791875" y="195232"/>
                </a:cubicBezTo>
                <a:cubicBezTo>
                  <a:pt x="806162" y="178299"/>
                  <a:pt x="851142" y="221690"/>
                  <a:pt x="849025" y="192057"/>
                </a:cubicBezTo>
                <a:cubicBezTo>
                  <a:pt x="846908" y="162424"/>
                  <a:pt x="766475" y="16374"/>
                  <a:pt x="766475" y="15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9377EA0D-1290-DD13-C28F-B244A98DAD50}"/>
              </a:ext>
            </a:extLst>
          </p:cNvPr>
          <p:cNvSpPr/>
          <p:nvPr/>
        </p:nvSpPr>
        <p:spPr>
          <a:xfrm>
            <a:off x="5231747" y="7628817"/>
            <a:ext cx="889827" cy="1485330"/>
          </a:xfrm>
          <a:custGeom>
            <a:avLst/>
            <a:gdLst>
              <a:gd name="connsiteX0" fmla="*/ 889653 w 889827"/>
              <a:gd name="connsiteY0" fmla="*/ 708 h 1485330"/>
              <a:gd name="connsiteX1" fmla="*/ 499128 w 889827"/>
              <a:gd name="connsiteY1" fmla="*/ 683333 h 1485330"/>
              <a:gd name="connsiteX2" fmla="*/ 99078 w 889827"/>
              <a:gd name="connsiteY2" fmla="*/ 1372308 h 1485330"/>
              <a:gd name="connsiteX3" fmla="*/ 653 w 889827"/>
              <a:gd name="connsiteY3" fmla="*/ 1480258 h 1485330"/>
              <a:gd name="connsiteX4" fmla="*/ 127653 w 889827"/>
              <a:gd name="connsiteY4" fmla="*/ 1327858 h 1485330"/>
              <a:gd name="connsiteX5" fmla="*/ 543578 w 889827"/>
              <a:gd name="connsiteY5" fmla="*/ 569033 h 1485330"/>
              <a:gd name="connsiteX6" fmla="*/ 889653 w 889827"/>
              <a:gd name="connsiteY6" fmla="*/ 708 h 148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27" h="1485330">
                <a:moveTo>
                  <a:pt x="889653" y="708"/>
                </a:moveTo>
                <a:cubicBezTo>
                  <a:pt x="882245" y="19758"/>
                  <a:pt x="630890" y="454733"/>
                  <a:pt x="499128" y="683333"/>
                </a:cubicBezTo>
                <a:cubicBezTo>
                  <a:pt x="367365" y="911933"/>
                  <a:pt x="182157" y="1239487"/>
                  <a:pt x="99078" y="1372308"/>
                </a:cubicBezTo>
                <a:cubicBezTo>
                  <a:pt x="15999" y="1505129"/>
                  <a:pt x="-4110" y="1487666"/>
                  <a:pt x="653" y="1480258"/>
                </a:cubicBezTo>
                <a:cubicBezTo>
                  <a:pt x="5415" y="1472850"/>
                  <a:pt x="37166" y="1479729"/>
                  <a:pt x="127653" y="1327858"/>
                </a:cubicBezTo>
                <a:cubicBezTo>
                  <a:pt x="218140" y="1175987"/>
                  <a:pt x="420811" y="787050"/>
                  <a:pt x="543578" y="569033"/>
                </a:cubicBezTo>
                <a:cubicBezTo>
                  <a:pt x="666345" y="351016"/>
                  <a:pt x="897061" y="-18342"/>
                  <a:pt x="889653" y="7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1E63CC64-8684-F363-C574-9C285037F144}"/>
              </a:ext>
            </a:extLst>
          </p:cNvPr>
          <p:cNvSpPr/>
          <p:nvPr/>
        </p:nvSpPr>
        <p:spPr>
          <a:xfrm>
            <a:off x="6099135" y="7561724"/>
            <a:ext cx="113720" cy="324896"/>
          </a:xfrm>
          <a:custGeom>
            <a:avLst/>
            <a:gdLst>
              <a:gd name="connsiteX0" fmla="*/ 40 w 113720"/>
              <a:gd name="connsiteY0" fmla="*/ 1126 h 324896"/>
              <a:gd name="connsiteX1" fmla="*/ 107990 w 113720"/>
              <a:gd name="connsiteY1" fmla="*/ 315451 h 324896"/>
              <a:gd name="connsiteX2" fmla="*/ 98465 w 113720"/>
              <a:gd name="connsiteY2" fmla="*/ 236076 h 324896"/>
              <a:gd name="connsiteX3" fmla="*/ 95290 w 113720"/>
              <a:gd name="connsiteY3" fmla="*/ 166226 h 324896"/>
              <a:gd name="connsiteX4" fmla="*/ 95290 w 113720"/>
              <a:gd name="connsiteY4" fmla="*/ 207501 h 324896"/>
              <a:gd name="connsiteX5" fmla="*/ 40 w 113720"/>
              <a:gd name="connsiteY5" fmla="*/ 1126 h 32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20" h="324896">
                <a:moveTo>
                  <a:pt x="40" y="1126"/>
                </a:moveTo>
                <a:cubicBezTo>
                  <a:pt x="2157" y="19118"/>
                  <a:pt x="91586" y="276293"/>
                  <a:pt x="107990" y="315451"/>
                </a:cubicBezTo>
                <a:cubicBezTo>
                  <a:pt x="124394" y="354609"/>
                  <a:pt x="100582" y="260947"/>
                  <a:pt x="98465" y="236076"/>
                </a:cubicBezTo>
                <a:cubicBezTo>
                  <a:pt x="96348" y="211205"/>
                  <a:pt x="95819" y="170989"/>
                  <a:pt x="95290" y="166226"/>
                </a:cubicBezTo>
                <a:cubicBezTo>
                  <a:pt x="94761" y="161464"/>
                  <a:pt x="110107" y="228668"/>
                  <a:pt x="95290" y="207501"/>
                </a:cubicBezTo>
                <a:cubicBezTo>
                  <a:pt x="80473" y="186334"/>
                  <a:pt x="-2077" y="-16866"/>
                  <a:pt x="40" y="11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5F6E99E6-56AF-28AD-E030-D2DDEC587A4C}"/>
              </a:ext>
            </a:extLst>
          </p:cNvPr>
          <p:cNvSpPr/>
          <p:nvPr/>
        </p:nvSpPr>
        <p:spPr>
          <a:xfrm>
            <a:off x="5516227" y="7724725"/>
            <a:ext cx="786159" cy="1362005"/>
          </a:xfrm>
          <a:custGeom>
            <a:avLst/>
            <a:gdLst>
              <a:gd name="connsiteX0" fmla="*/ 786148 w 786159"/>
              <a:gd name="connsiteY0" fmla="*/ 50 h 1362005"/>
              <a:gd name="connsiteX1" fmla="*/ 367048 w 786159"/>
              <a:gd name="connsiteY1" fmla="*/ 720775 h 1362005"/>
              <a:gd name="connsiteX2" fmla="*/ 17798 w 786159"/>
              <a:gd name="connsiteY2" fmla="*/ 1330375 h 1362005"/>
              <a:gd name="connsiteX3" fmla="*/ 87648 w 786159"/>
              <a:gd name="connsiteY3" fmla="*/ 1203375 h 1362005"/>
              <a:gd name="connsiteX4" fmla="*/ 401973 w 786159"/>
              <a:gd name="connsiteY4" fmla="*/ 590600 h 1362005"/>
              <a:gd name="connsiteX5" fmla="*/ 354348 w 786159"/>
              <a:gd name="connsiteY5" fmla="*/ 682675 h 1362005"/>
              <a:gd name="connsiteX6" fmla="*/ 786148 w 786159"/>
              <a:gd name="connsiteY6" fmla="*/ 50 h 136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159" h="1362005">
                <a:moveTo>
                  <a:pt x="786148" y="50"/>
                </a:moveTo>
                <a:cubicBezTo>
                  <a:pt x="788265" y="6400"/>
                  <a:pt x="495106" y="499054"/>
                  <a:pt x="367048" y="720775"/>
                </a:cubicBezTo>
                <a:cubicBezTo>
                  <a:pt x="238990" y="942496"/>
                  <a:pt x="64365" y="1249942"/>
                  <a:pt x="17798" y="1330375"/>
                </a:cubicBezTo>
                <a:cubicBezTo>
                  <a:pt x="-28769" y="1410808"/>
                  <a:pt x="23619" y="1326671"/>
                  <a:pt x="87648" y="1203375"/>
                </a:cubicBezTo>
                <a:cubicBezTo>
                  <a:pt x="151677" y="1080079"/>
                  <a:pt x="357523" y="677383"/>
                  <a:pt x="401973" y="590600"/>
                </a:cubicBezTo>
                <a:cubicBezTo>
                  <a:pt x="446423" y="503817"/>
                  <a:pt x="292965" y="778454"/>
                  <a:pt x="354348" y="682675"/>
                </a:cubicBezTo>
                <a:cubicBezTo>
                  <a:pt x="415731" y="586896"/>
                  <a:pt x="784031" y="-6300"/>
                  <a:pt x="786148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C42B0D1-745F-AF92-A0F9-1800538A0C57}"/>
              </a:ext>
            </a:extLst>
          </p:cNvPr>
          <p:cNvSpPr/>
          <p:nvPr/>
        </p:nvSpPr>
        <p:spPr>
          <a:xfrm>
            <a:off x="5609381" y="7718254"/>
            <a:ext cx="801028" cy="1320131"/>
          </a:xfrm>
          <a:custGeom>
            <a:avLst/>
            <a:gdLst>
              <a:gd name="connsiteX0" fmla="*/ 800944 w 801028"/>
              <a:gd name="connsiteY0" fmla="*/ 171 h 1320131"/>
              <a:gd name="connsiteX1" fmla="*/ 607269 w 801028"/>
              <a:gd name="connsiteY1" fmla="*/ 225596 h 1320131"/>
              <a:gd name="connsiteX2" fmla="*/ 315169 w 801028"/>
              <a:gd name="connsiteY2" fmla="*/ 717721 h 1320131"/>
              <a:gd name="connsiteX3" fmla="*/ 4019 w 801028"/>
              <a:gd name="connsiteY3" fmla="*/ 1314621 h 1320131"/>
              <a:gd name="connsiteX4" fmla="*/ 162769 w 801028"/>
              <a:gd name="connsiteY4" fmla="*/ 978071 h 1320131"/>
              <a:gd name="connsiteX5" fmla="*/ 508844 w 801028"/>
              <a:gd name="connsiteY5" fmla="*/ 368471 h 1320131"/>
              <a:gd name="connsiteX6" fmla="*/ 721569 w 801028"/>
              <a:gd name="connsiteY6" fmla="*/ 111296 h 1320131"/>
              <a:gd name="connsiteX7" fmla="*/ 632669 w 801028"/>
              <a:gd name="connsiteY7" fmla="*/ 187496 h 1320131"/>
              <a:gd name="connsiteX8" fmla="*/ 800944 w 801028"/>
              <a:gd name="connsiteY8" fmla="*/ 171 h 132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028" h="1320131">
                <a:moveTo>
                  <a:pt x="800944" y="171"/>
                </a:moveTo>
                <a:cubicBezTo>
                  <a:pt x="796711" y="6521"/>
                  <a:pt x="688231" y="106004"/>
                  <a:pt x="607269" y="225596"/>
                </a:cubicBezTo>
                <a:cubicBezTo>
                  <a:pt x="526306" y="345188"/>
                  <a:pt x="415711" y="536217"/>
                  <a:pt x="315169" y="717721"/>
                </a:cubicBezTo>
                <a:cubicBezTo>
                  <a:pt x="214627" y="899225"/>
                  <a:pt x="29419" y="1271230"/>
                  <a:pt x="4019" y="1314621"/>
                </a:cubicBezTo>
                <a:cubicBezTo>
                  <a:pt x="-21381" y="1358012"/>
                  <a:pt x="78632" y="1135763"/>
                  <a:pt x="162769" y="978071"/>
                </a:cubicBezTo>
                <a:cubicBezTo>
                  <a:pt x="246906" y="820379"/>
                  <a:pt x="415711" y="512934"/>
                  <a:pt x="508844" y="368471"/>
                </a:cubicBezTo>
                <a:cubicBezTo>
                  <a:pt x="601977" y="224009"/>
                  <a:pt x="700932" y="141458"/>
                  <a:pt x="721569" y="111296"/>
                </a:cubicBezTo>
                <a:cubicBezTo>
                  <a:pt x="742206" y="81134"/>
                  <a:pt x="616794" y="209721"/>
                  <a:pt x="632669" y="187496"/>
                </a:cubicBezTo>
                <a:cubicBezTo>
                  <a:pt x="648544" y="165271"/>
                  <a:pt x="805177" y="-6179"/>
                  <a:pt x="800944" y="1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46BEF9B0-BA16-D0C6-288B-37F8547EB005}"/>
              </a:ext>
            </a:extLst>
          </p:cNvPr>
          <p:cNvSpPr/>
          <p:nvPr/>
        </p:nvSpPr>
        <p:spPr>
          <a:xfrm>
            <a:off x="5927640" y="7718034"/>
            <a:ext cx="549066" cy="1183017"/>
          </a:xfrm>
          <a:custGeom>
            <a:avLst/>
            <a:gdLst>
              <a:gd name="connsiteX0" fmla="*/ 536660 w 549066"/>
              <a:gd name="connsiteY0" fmla="*/ 391 h 1183017"/>
              <a:gd name="connsiteX1" fmla="*/ 530310 w 549066"/>
              <a:gd name="connsiteY1" fmla="*/ 295666 h 1183017"/>
              <a:gd name="connsiteX2" fmla="*/ 358860 w 549066"/>
              <a:gd name="connsiteY2" fmla="*/ 695716 h 1183017"/>
              <a:gd name="connsiteX3" fmla="*/ 358860 w 549066"/>
              <a:gd name="connsiteY3" fmla="*/ 695716 h 1183017"/>
              <a:gd name="connsiteX4" fmla="*/ 95335 w 549066"/>
              <a:gd name="connsiteY4" fmla="*/ 1083066 h 1183017"/>
              <a:gd name="connsiteX5" fmla="*/ 85 w 549066"/>
              <a:gd name="connsiteY5" fmla="*/ 1181491 h 1183017"/>
              <a:gd name="connsiteX6" fmla="*/ 108035 w 549066"/>
              <a:gd name="connsiteY6" fmla="*/ 1032266 h 1183017"/>
              <a:gd name="connsiteX7" fmla="*/ 441410 w 549066"/>
              <a:gd name="connsiteY7" fmla="*/ 514741 h 1183017"/>
              <a:gd name="connsiteX8" fmla="*/ 543010 w 549066"/>
              <a:gd name="connsiteY8" fmla="*/ 238516 h 1183017"/>
              <a:gd name="connsiteX9" fmla="*/ 536660 w 549066"/>
              <a:gd name="connsiteY9" fmla="*/ 391 h 1183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066" h="1183017">
                <a:moveTo>
                  <a:pt x="536660" y="391"/>
                </a:moveTo>
                <a:cubicBezTo>
                  <a:pt x="534543" y="9916"/>
                  <a:pt x="559943" y="179778"/>
                  <a:pt x="530310" y="295666"/>
                </a:cubicBezTo>
                <a:cubicBezTo>
                  <a:pt x="500677" y="411554"/>
                  <a:pt x="358860" y="695716"/>
                  <a:pt x="358860" y="695716"/>
                </a:cubicBezTo>
                <a:lnTo>
                  <a:pt x="358860" y="695716"/>
                </a:lnTo>
                <a:cubicBezTo>
                  <a:pt x="314939" y="760274"/>
                  <a:pt x="155131" y="1002104"/>
                  <a:pt x="95335" y="1083066"/>
                </a:cubicBezTo>
                <a:cubicBezTo>
                  <a:pt x="35539" y="1164028"/>
                  <a:pt x="-2032" y="1189958"/>
                  <a:pt x="85" y="1181491"/>
                </a:cubicBezTo>
                <a:cubicBezTo>
                  <a:pt x="2202" y="1173024"/>
                  <a:pt x="34481" y="1143391"/>
                  <a:pt x="108035" y="1032266"/>
                </a:cubicBezTo>
                <a:cubicBezTo>
                  <a:pt x="181589" y="921141"/>
                  <a:pt x="368914" y="647033"/>
                  <a:pt x="441410" y="514741"/>
                </a:cubicBezTo>
                <a:cubicBezTo>
                  <a:pt x="513906" y="382449"/>
                  <a:pt x="527135" y="319479"/>
                  <a:pt x="543010" y="238516"/>
                </a:cubicBezTo>
                <a:cubicBezTo>
                  <a:pt x="558885" y="157554"/>
                  <a:pt x="538777" y="-9134"/>
                  <a:pt x="536660" y="3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3B05EC4-8AFD-4D21-3676-B1E934002C2C}"/>
              </a:ext>
            </a:extLst>
          </p:cNvPr>
          <p:cNvSpPr/>
          <p:nvPr/>
        </p:nvSpPr>
        <p:spPr>
          <a:xfrm>
            <a:off x="6017203" y="7689836"/>
            <a:ext cx="535422" cy="1208108"/>
          </a:xfrm>
          <a:custGeom>
            <a:avLst/>
            <a:gdLst>
              <a:gd name="connsiteX0" fmla="*/ 437572 w 535422"/>
              <a:gd name="connsiteY0" fmla="*/ 14 h 1208108"/>
              <a:gd name="connsiteX1" fmla="*/ 507422 w 535422"/>
              <a:gd name="connsiteY1" fmla="*/ 187339 h 1208108"/>
              <a:gd name="connsiteX2" fmla="*/ 396297 w 535422"/>
              <a:gd name="connsiteY2" fmla="*/ 533414 h 1208108"/>
              <a:gd name="connsiteX3" fmla="*/ 221672 w 535422"/>
              <a:gd name="connsiteY3" fmla="*/ 869964 h 1208108"/>
              <a:gd name="connsiteX4" fmla="*/ 2597 w 535422"/>
              <a:gd name="connsiteY4" fmla="*/ 1203339 h 1208108"/>
              <a:gd name="connsiteX5" fmla="*/ 110547 w 535422"/>
              <a:gd name="connsiteY5" fmla="*/ 1047764 h 1208108"/>
              <a:gd name="connsiteX6" fmla="*/ 250247 w 535422"/>
              <a:gd name="connsiteY6" fmla="*/ 784239 h 1208108"/>
              <a:gd name="connsiteX7" fmla="*/ 529647 w 535422"/>
              <a:gd name="connsiteY7" fmla="*/ 180989 h 1208108"/>
              <a:gd name="connsiteX8" fmla="*/ 437572 w 535422"/>
              <a:gd name="connsiteY8" fmla="*/ 14 h 12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422" h="1208108">
                <a:moveTo>
                  <a:pt x="437572" y="14"/>
                </a:moveTo>
                <a:cubicBezTo>
                  <a:pt x="433868" y="1072"/>
                  <a:pt x="514301" y="98439"/>
                  <a:pt x="507422" y="187339"/>
                </a:cubicBezTo>
                <a:cubicBezTo>
                  <a:pt x="500543" y="276239"/>
                  <a:pt x="443922" y="419643"/>
                  <a:pt x="396297" y="533414"/>
                </a:cubicBezTo>
                <a:cubicBezTo>
                  <a:pt x="348672" y="647185"/>
                  <a:pt x="287289" y="758310"/>
                  <a:pt x="221672" y="869964"/>
                </a:cubicBezTo>
                <a:cubicBezTo>
                  <a:pt x="156055" y="981618"/>
                  <a:pt x="21118" y="1173706"/>
                  <a:pt x="2597" y="1203339"/>
                </a:cubicBezTo>
                <a:cubicBezTo>
                  <a:pt x="-15924" y="1232972"/>
                  <a:pt x="69272" y="1117614"/>
                  <a:pt x="110547" y="1047764"/>
                </a:cubicBezTo>
                <a:cubicBezTo>
                  <a:pt x="151822" y="977914"/>
                  <a:pt x="180397" y="928701"/>
                  <a:pt x="250247" y="784239"/>
                </a:cubicBezTo>
                <a:cubicBezTo>
                  <a:pt x="320097" y="639777"/>
                  <a:pt x="496310" y="307989"/>
                  <a:pt x="529647" y="180989"/>
                </a:cubicBezTo>
                <a:cubicBezTo>
                  <a:pt x="562984" y="53989"/>
                  <a:pt x="441276" y="-1044"/>
                  <a:pt x="437572" y="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11BD5D-FA21-F38D-6D7D-207DF4EBDEB0}"/>
              </a:ext>
            </a:extLst>
          </p:cNvPr>
          <p:cNvSpPr/>
          <p:nvPr/>
        </p:nvSpPr>
        <p:spPr>
          <a:xfrm>
            <a:off x="6401358" y="7647217"/>
            <a:ext cx="1095097" cy="433161"/>
          </a:xfrm>
          <a:custGeom>
            <a:avLst/>
            <a:gdLst>
              <a:gd name="connsiteX0" fmla="*/ 2617 w 1095097"/>
              <a:gd name="connsiteY0" fmla="*/ 42633 h 433161"/>
              <a:gd name="connsiteX1" fmla="*/ 91517 w 1095097"/>
              <a:gd name="connsiteY1" fmla="*/ 7708 h 433161"/>
              <a:gd name="connsiteX2" fmla="*/ 462992 w 1095097"/>
              <a:gd name="connsiteY2" fmla="*/ 214083 h 433161"/>
              <a:gd name="connsiteX3" fmla="*/ 523317 w 1095097"/>
              <a:gd name="connsiteY3" fmla="*/ 229958 h 433161"/>
              <a:gd name="connsiteX4" fmla="*/ 866217 w 1095097"/>
              <a:gd name="connsiteY4" fmla="*/ 372833 h 433161"/>
              <a:gd name="connsiteX5" fmla="*/ 1094817 w 1095097"/>
              <a:gd name="connsiteY5" fmla="*/ 433158 h 433161"/>
              <a:gd name="connsiteX6" fmla="*/ 917017 w 1095097"/>
              <a:gd name="connsiteY6" fmla="*/ 376008 h 433161"/>
              <a:gd name="connsiteX7" fmla="*/ 713817 w 1095097"/>
              <a:gd name="connsiteY7" fmla="*/ 309333 h 433161"/>
              <a:gd name="connsiteX8" fmla="*/ 491567 w 1095097"/>
              <a:gd name="connsiteY8" fmla="*/ 268058 h 433161"/>
              <a:gd name="connsiteX9" fmla="*/ 567767 w 1095097"/>
              <a:gd name="connsiteY9" fmla="*/ 283933 h 433161"/>
              <a:gd name="connsiteX10" fmla="*/ 323292 w 1095097"/>
              <a:gd name="connsiteY10" fmla="*/ 137883 h 433161"/>
              <a:gd name="connsiteX11" fmla="*/ 158192 w 1095097"/>
              <a:gd name="connsiteY11" fmla="*/ 29933 h 433161"/>
              <a:gd name="connsiteX12" fmla="*/ 2617 w 1095097"/>
              <a:gd name="connsiteY12" fmla="*/ 42633 h 43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5097" h="433161">
                <a:moveTo>
                  <a:pt x="2617" y="42633"/>
                </a:moveTo>
                <a:cubicBezTo>
                  <a:pt x="-8495" y="38929"/>
                  <a:pt x="14788" y="-20867"/>
                  <a:pt x="91517" y="7708"/>
                </a:cubicBezTo>
                <a:cubicBezTo>
                  <a:pt x="168246" y="36283"/>
                  <a:pt x="391025" y="177041"/>
                  <a:pt x="462992" y="214083"/>
                </a:cubicBezTo>
                <a:cubicBezTo>
                  <a:pt x="534959" y="251125"/>
                  <a:pt x="456113" y="203500"/>
                  <a:pt x="523317" y="229958"/>
                </a:cubicBezTo>
                <a:cubicBezTo>
                  <a:pt x="590521" y="256416"/>
                  <a:pt x="770967" y="338966"/>
                  <a:pt x="866217" y="372833"/>
                </a:cubicBezTo>
                <a:cubicBezTo>
                  <a:pt x="961467" y="406700"/>
                  <a:pt x="1086350" y="432629"/>
                  <a:pt x="1094817" y="433158"/>
                </a:cubicBezTo>
                <a:cubicBezTo>
                  <a:pt x="1103284" y="433687"/>
                  <a:pt x="917017" y="376008"/>
                  <a:pt x="917017" y="376008"/>
                </a:cubicBezTo>
                <a:cubicBezTo>
                  <a:pt x="853517" y="355371"/>
                  <a:pt x="784725" y="327325"/>
                  <a:pt x="713817" y="309333"/>
                </a:cubicBezTo>
                <a:cubicBezTo>
                  <a:pt x="642909" y="291341"/>
                  <a:pt x="515909" y="272291"/>
                  <a:pt x="491567" y="268058"/>
                </a:cubicBezTo>
                <a:cubicBezTo>
                  <a:pt x="467225" y="263825"/>
                  <a:pt x="595813" y="305629"/>
                  <a:pt x="567767" y="283933"/>
                </a:cubicBezTo>
                <a:cubicBezTo>
                  <a:pt x="539721" y="262237"/>
                  <a:pt x="391554" y="180216"/>
                  <a:pt x="323292" y="137883"/>
                </a:cubicBezTo>
                <a:cubicBezTo>
                  <a:pt x="255030" y="95550"/>
                  <a:pt x="208992" y="47395"/>
                  <a:pt x="158192" y="29933"/>
                </a:cubicBezTo>
                <a:cubicBezTo>
                  <a:pt x="107392" y="12471"/>
                  <a:pt x="13729" y="46337"/>
                  <a:pt x="2617" y="42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2F792747-B0F8-15D3-DD7E-0029484BD6D1}"/>
              </a:ext>
            </a:extLst>
          </p:cNvPr>
          <p:cNvSpPr/>
          <p:nvPr/>
        </p:nvSpPr>
        <p:spPr>
          <a:xfrm>
            <a:off x="7052179" y="8054177"/>
            <a:ext cx="1161560" cy="216837"/>
          </a:xfrm>
          <a:custGeom>
            <a:avLst/>
            <a:gdLst>
              <a:gd name="connsiteX0" fmla="*/ 2671 w 1161560"/>
              <a:gd name="connsiteY0" fmla="*/ 216698 h 216837"/>
              <a:gd name="connsiteX1" fmla="*/ 424946 w 1161560"/>
              <a:gd name="connsiteY1" fmla="*/ 13498 h 216837"/>
              <a:gd name="connsiteX2" fmla="*/ 748796 w 1161560"/>
              <a:gd name="connsiteY2" fmla="*/ 19848 h 216837"/>
              <a:gd name="connsiteX3" fmla="*/ 694821 w 1161560"/>
              <a:gd name="connsiteY3" fmla="*/ 26198 h 216837"/>
              <a:gd name="connsiteX4" fmla="*/ 958346 w 1161560"/>
              <a:gd name="connsiteY4" fmla="*/ 38898 h 216837"/>
              <a:gd name="connsiteX5" fmla="*/ 1161546 w 1161560"/>
              <a:gd name="connsiteY5" fmla="*/ 105573 h 216837"/>
              <a:gd name="connsiteX6" fmla="*/ 948821 w 1161560"/>
              <a:gd name="connsiteY6" fmla="*/ 45248 h 216837"/>
              <a:gd name="connsiteX7" fmla="*/ 609096 w 1161560"/>
              <a:gd name="connsiteY7" fmla="*/ 16673 h 216837"/>
              <a:gd name="connsiteX8" fmla="*/ 383671 w 1161560"/>
              <a:gd name="connsiteY8" fmla="*/ 38898 h 216837"/>
              <a:gd name="connsiteX9" fmla="*/ 250321 w 1161560"/>
              <a:gd name="connsiteY9" fmla="*/ 45248 h 216837"/>
              <a:gd name="connsiteX10" fmla="*/ 2671 w 1161560"/>
              <a:gd name="connsiteY10" fmla="*/ 216698 h 21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1560" h="216837">
                <a:moveTo>
                  <a:pt x="2671" y="216698"/>
                </a:moveTo>
                <a:cubicBezTo>
                  <a:pt x="31775" y="211406"/>
                  <a:pt x="300592" y="46306"/>
                  <a:pt x="424946" y="13498"/>
                </a:cubicBezTo>
                <a:cubicBezTo>
                  <a:pt x="549300" y="-19310"/>
                  <a:pt x="703817" y="17731"/>
                  <a:pt x="748796" y="19848"/>
                </a:cubicBezTo>
                <a:cubicBezTo>
                  <a:pt x="793775" y="21965"/>
                  <a:pt x="659896" y="23023"/>
                  <a:pt x="694821" y="26198"/>
                </a:cubicBezTo>
                <a:cubicBezTo>
                  <a:pt x="729746" y="29373"/>
                  <a:pt x="880559" y="25669"/>
                  <a:pt x="958346" y="38898"/>
                </a:cubicBezTo>
                <a:cubicBezTo>
                  <a:pt x="1036133" y="52127"/>
                  <a:pt x="1163134" y="104515"/>
                  <a:pt x="1161546" y="105573"/>
                </a:cubicBezTo>
                <a:cubicBezTo>
                  <a:pt x="1159958" y="106631"/>
                  <a:pt x="1040896" y="60065"/>
                  <a:pt x="948821" y="45248"/>
                </a:cubicBezTo>
                <a:cubicBezTo>
                  <a:pt x="856746" y="30431"/>
                  <a:pt x="703288" y="17731"/>
                  <a:pt x="609096" y="16673"/>
                </a:cubicBezTo>
                <a:cubicBezTo>
                  <a:pt x="514904" y="15615"/>
                  <a:pt x="443467" y="34135"/>
                  <a:pt x="383671" y="38898"/>
                </a:cubicBezTo>
                <a:cubicBezTo>
                  <a:pt x="323875" y="43661"/>
                  <a:pt x="310117" y="15086"/>
                  <a:pt x="250321" y="45248"/>
                </a:cubicBezTo>
                <a:cubicBezTo>
                  <a:pt x="190525" y="75410"/>
                  <a:pt x="-26433" y="221990"/>
                  <a:pt x="2671" y="2166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6C37C052-CBFB-563D-1C0B-B7F65A2B2924}"/>
              </a:ext>
            </a:extLst>
          </p:cNvPr>
          <p:cNvSpPr/>
          <p:nvPr/>
        </p:nvSpPr>
        <p:spPr>
          <a:xfrm>
            <a:off x="7462262" y="8057280"/>
            <a:ext cx="867789" cy="123673"/>
          </a:xfrm>
          <a:custGeom>
            <a:avLst/>
            <a:gdLst>
              <a:gd name="connsiteX0" fmla="*/ 11688 w 867789"/>
              <a:gd name="connsiteY0" fmla="*/ 4045 h 123673"/>
              <a:gd name="connsiteX1" fmla="*/ 535563 w 867789"/>
              <a:gd name="connsiteY1" fmla="*/ 10395 h 123673"/>
              <a:gd name="connsiteX2" fmla="*/ 862588 w 867789"/>
              <a:gd name="connsiteY2" fmla="*/ 121520 h 123673"/>
              <a:gd name="connsiteX3" fmla="*/ 745113 w 867789"/>
              <a:gd name="connsiteY3" fmla="*/ 86595 h 123673"/>
              <a:gd name="connsiteX4" fmla="*/ 586363 w 867789"/>
              <a:gd name="connsiteY4" fmla="*/ 42145 h 123673"/>
              <a:gd name="connsiteX5" fmla="*/ 205363 w 867789"/>
              <a:gd name="connsiteY5" fmla="*/ 4045 h 123673"/>
              <a:gd name="connsiteX6" fmla="*/ 11688 w 867789"/>
              <a:gd name="connsiteY6" fmla="*/ 4045 h 12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789" h="123673">
                <a:moveTo>
                  <a:pt x="11688" y="4045"/>
                </a:moveTo>
                <a:cubicBezTo>
                  <a:pt x="66721" y="5103"/>
                  <a:pt x="393746" y="-9184"/>
                  <a:pt x="535563" y="10395"/>
                </a:cubicBezTo>
                <a:cubicBezTo>
                  <a:pt x="677380" y="29974"/>
                  <a:pt x="827663" y="108820"/>
                  <a:pt x="862588" y="121520"/>
                </a:cubicBezTo>
                <a:cubicBezTo>
                  <a:pt x="897513" y="134220"/>
                  <a:pt x="745113" y="86595"/>
                  <a:pt x="745113" y="86595"/>
                </a:cubicBezTo>
                <a:cubicBezTo>
                  <a:pt x="699075" y="73366"/>
                  <a:pt x="676321" y="55903"/>
                  <a:pt x="586363" y="42145"/>
                </a:cubicBezTo>
                <a:cubicBezTo>
                  <a:pt x="496405" y="28387"/>
                  <a:pt x="302201" y="6691"/>
                  <a:pt x="205363" y="4045"/>
                </a:cubicBezTo>
                <a:cubicBezTo>
                  <a:pt x="108526" y="1399"/>
                  <a:pt x="-43345" y="2987"/>
                  <a:pt x="11688" y="4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98B40915-650C-58DE-4BD7-99E1DECD2ED6}"/>
              </a:ext>
            </a:extLst>
          </p:cNvPr>
          <p:cNvSpPr/>
          <p:nvPr/>
        </p:nvSpPr>
        <p:spPr>
          <a:xfrm>
            <a:off x="6756870" y="7836274"/>
            <a:ext cx="644183" cy="247573"/>
          </a:xfrm>
          <a:custGeom>
            <a:avLst/>
            <a:gdLst>
              <a:gd name="connsiteX0" fmla="*/ 5880 w 644183"/>
              <a:gd name="connsiteY0" fmla="*/ 9151 h 247573"/>
              <a:gd name="connsiteX1" fmla="*/ 56680 w 644183"/>
              <a:gd name="connsiteY1" fmla="*/ 21851 h 247573"/>
              <a:gd name="connsiteX2" fmla="*/ 415455 w 644183"/>
              <a:gd name="connsiteY2" fmla="*/ 199651 h 247573"/>
              <a:gd name="connsiteX3" fmla="*/ 409105 w 644183"/>
              <a:gd name="connsiteY3" fmla="*/ 183776 h 247573"/>
              <a:gd name="connsiteX4" fmla="*/ 640880 w 644183"/>
              <a:gd name="connsiteY4" fmla="*/ 247276 h 247573"/>
              <a:gd name="connsiteX5" fmla="*/ 551980 w 644183"/>
              <a:gd name="connsiteY5" fmla="*/ 209176 h 247573"/>
              <a:gd name="connsiteX6" fmla="*/ 5880 w 644183"/>
              <a:gd name="connsiteY6" fmla="*/ 9151 h 24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83" h="247573">
                <a:moveTo>
                  <a:pt x="5880" y="9151"/>
                </a:moveTo>
                <a:cubicBezTo>
                  <a:pt x="-2852" y="-374"/>
                  <a:pt x="-11583" y="-9899"/>
                  <a:pt x="56680" y="21851"/>
                </a:cubicBezTo>
                <a:cubicBezTo>
                  <a:pt x="124943" y="53601"/>
                  <a:pt x="415455" y="199651"/>
                  <a:pt x="415455" y="199651"/>
                </a:cubicBezTo>
                <a:cubicBezTo>
                  <a:pt x="474192" y="226638"/>
                  <a:pt x="371534" y="175839"/>
                  <a:pt x="409105" y="183776"/>
                </a:cubicBezTo>
                <a:cubicBezTo>
                  <a:pt x="446676" y="191713"/>
                  <a:pt x="617068" y="243043"/>
                  <a:pt x="640880" y="247276"/>
                </a:cubicBezTo>
                <a:cubicBezTo>
                  <a:pt x="664692" y="251509"/>
                  <a:pt x="551980" y="209176"/>
                  <a:pt x="551980" y="209176"/>
                </a:cubicBezTo>
                <a:lnTo>
                  <a:pt x="5880" y="915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906CB117-3238-5631-C360-97DFEC2172F3}"/>
              </a:ext>
            </a:extLst>
          </p:cNvPr>
          <p:cNvSpPr/>
          <p:nvPr/>
        </p:nvSpPr>
        <p:spPr>
          <a:xfrm>
            <a:off x="6389471" y="7823187"/>
            <a:ext cx="371823" cy="916582"/>
          </a:xfrm>
          <a:custGeom>
            <a:avLst/>
            <a:gdLst>
              <a:gd name="connsiteX0" fmla="*/ 344704 w 371823"/>
              <a:gd name="connsiteY0" fmla="*/ 13 h 916582"/>
              <a:gd name="connsiteX1" fmla="*/ 363754 w 371823"/>
              <a:gd name="connsiteY1" fmla="*/ 234963 h 916582"/>
              <a:gd name="connsiteX2" fmla="*/ 195479 w 371823"/>
              <a:gd name="connsiteY2" fmla="*/ 584213 h 916582"/>
              <a:gd name="connsiteX3" fmla="*/ 265329 w 371823"/>
              <a:gd name="connsiteY3" fmla="*/ 549288 h 916582"/>
              <a:gd name="connsiteX4" fmla="*/ 4979 w 371823"/>
              <a:gd name="connsiteY4" fmla="*/ 908063 h 916582"/>
              <a:gd name="connsiteX5" fmla="*/ 100229 w 371823"/>
              <a:gd name="connsiteY5" fmla="*/ 787413 h 916582"/>
              <a:gd name="connsiteX6" fmla="*/ 176429 w 371823"/>
              <a:gd name="connsiteY6" fmla="*/ 600088 h 916582"/>
              <a:gd name="connsiteX7" fmla="*/ 341529 w 371823"/>
              <a:gd name="connsiteY7" fmla="*/ 244488 h 916582"/>
              <a:gd name="connsiteX8" fmla="*/ 344704 w 371823"/>
              <a:gd name="connsiteY8" fmla="*/ 13 h 9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823" h="916582">
                <a:moveTo>
                  <a:pt x="344704" y="13"/>
                </a:moveTo>
                <a:cubicBezTo>
                  <a:pt x="348408" y="-1574"/>
                  <a:pt x="388625" y="137596"/>
                  <a:pt x="363754" y="234963"/>
                </a:cubicBezTo>
                <a:cubicBezTo>
                  <a:pt x="338883" y="332330"/>
                  <a:pt x="211883" y="531825"/>
                  <a:pt x="195479" y="584213"/>
                </a:cubicBezTo>
                <a:cubicBezTo>
                  <a:pt x="179075" y="636601"/>
                  <a:pt x="297079" y="495313"/>
                  <a:pt x="265329" y="549288"/>
                </a:cubicBezTo>
                <a:cubicBezTo>
                  <a:pt x="233579" y="603263"/>
                  <a:pt x="32496" y="868375"/>
                  <a:pt x="4979" y="908063"/>
                </a:cubicBezTo>
                <a:cubicBezTo>
                  <a:pt x="-22538" y="947751"/>
                  <a:pt x="71654" y="838742"/>
                  <a:pt x="100229" y="787413"/>
                </a:cubicBezTo>
                <a:cubicBezTo>
                  <a:pt x="128804" y="736084"/>
                  <a:pt x="136212" y="690576"/>
                  <a:pt x="176429" y="600088"/>
                </a:cubicBezTo>
                <a:cubicBezTo>
                  <a:pt x="216646" y="509601"/>
                  <a:pt x="308721" y="345030"/>
                  <a:pt x="341529" y="244488"/>
                </a:cubicBezTo>
                <a:cubicBezTo>
                  <a:pt x="374337" y="143946"/>
                  <a:pt x="341000" y="1600"/>
                  <a:pt x="344704" y="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6075D75-0D4E-01EE-F88F-64B8839801EC}"/>
              </a:ext>
            </a:extLst>
          </p:cNvPr>
          <p:cNvSpPr/>
          <p:nvPr/>
        </p:nvSpPr>
        <p:spPr>
          <a:xfrm>
            <a:off x="6874581" y="8054746"/>
            <a:ext cx="275747" cy="204732"/>
          </a:xfrm>
          <a:custGeom>
            <a:avLst/>
            <a:gdLst>
              <a:gd name="connsiteX0" fmla="*/ 272344 w 275747"/>
              <a:gd name="connsiteY0" fmla="*/ 3404 h 204732"/>
              <a:gd name="connsiteX1" fmla="*/ 2469 w 275747"/>
              <a:gd name="connsiteY1" fmla="*/ 203429 h 204732"/>
              <a:gd name="connsiteX2" fmla="*/ 145344 w 275747"/>
              <a:gd name="connsiteY2" fmla="*/ 85954 h 204732"/>
              <a:gd name="connsiteX3" fmla="*/ 272344 w 275747"/>
              <a:gd name="connsiteY3" fmla="*/ 3404 h 20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47" h="204732">
                <a:moveTo>
                  <a:pt x="272344" y="3404"/>
                </a:moveTo>
                <a:cubicBezTo>
                  <a:pt x="248532" y="22983"/>
                  <a:pt x="23636" y="189671"/>
                  <a:pt x="2469" y="203429"/>
                </a:cubicBezTo>
                <a:cubicBezTo>
                  <a:pt x="-18698" y="217187"/>
                  <a:pt x="101952" y="118233"/>
                  <a:pt x="145344" y="85954"/>
                </a:cubicBezTo>
                <a:cubicBezTo>
                  <a:pt x="188736" y="53675"/>
                  <a:pt x="296156" y="-16175"/>
                  <a:pt x="272344" y="34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6B6AADAA-48F2-1FFA-9ECA-FBC640866F34}"/>
              </a:ext>
            </a:extLst>
          </p:cNvPr>
          <p:cNvSpPr/>
          <p:nvPr/>
        </p:nvSpPr>
        <p:spPr>
          <a:xfrm>
            <a:off x="7753280" y="8162889"/>
            <a:ext cx="537751" cy="225471"/>
          </a:xfrm>
          <a:custGeom>
            <a:avLst/>
            <a:gdLst>
              <a:gd name="connsiteX0" fmla="*/ 70 w 537751"/>
              <a:gd name="connsiteY0" fmla="*/ 225461 h 225471"/>
              <a:gd name="connsiteX1" fmla="*/ 320745 w 537751"/>
              <a:gd name="connsiteY1" fmla="*/ 22261 h 225471"/>
              <a:gd name="connsiteX2" fmla="*/ 536645 w 537751"/>
              <a:gd name="connsiteY2" fmla="*/ 22261 h 225471"/>
              <a:gd name="connsiteX3" fmla="*/ 400120 w 537751"/>
              <a:gd name="connsiteY3" fmla="*/ 22261 h 225471"/>
              <a:gd name="connsiteX4" fmla="*/ 292170 w 537751"/>
              <a:gd name="connsiteY4" fmla="*/ 12736 h 225471"/>
              <a:gd name="connsiteX5" fmla="*/ 70 w 537751"/>
              <a:gd name="connsiteY5" fmla="*/ 225461 h 22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751" h="225471">
                <a:moveTo>
                  <a:pt x="70" y="225461"/>
                </a:moveTo>
                <a:cubicBezTo>
                  <a:pt x="4832" y="227048"/>
                  <a:pt x="231316" y="56128"/>
                  <a:pt x="320745" y="22261"/>
                </a:cubicBezTo>
                <a:cubicBezTo>
                  <a:pt x="410174" y="-11606"/>
                  <a:pt x="536645" y="22261"/>
                  <a:pt x="536645" y="22261"/>
                </a:cubicBezTo>
                <a:cubicBezTo>
                  <a:pt x="549874" y="22261"/>
                  <a:pt x="440866" y="23848"/>
                  <a:pt x="400120" y="22261"/>
                </a:cubicBezTo>
                <a:cubicBezTo>
                  <a:pt x="359374" y="20674"/>
                  <a:pt x="352495" y="-20072"/>
                  <a:pt x="292170" y="12736"/>
                </a:cubicBezTo>
                <a:cubicBezTo>
                  <a:pt x="231845" y="45544"/>
                  <a:pt x="-4692" y="223874"/>
                  <a:pt x="70" y="2254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0BBEEED-6C39-D92D-B7A1-6DE79B382D6A}"/>
              </a:ext>
            </a:extLst>
          </p:cNvPr>
          <p:cNvSpPr/>
          <p:nvPr/>
        </p:nvSpPr>
        <p:spPr>
          <a:xfrm>
            <a:off x="7139946" y="8080303"/>
            <a:ext cx="520328" cy="181048"/>
          </a:xfrm>
          <a:custGeom>
            <a:avLst/>
            <a:gdLst>
              <a:gd name="connsiteX0" fmla="*/ 629 w 520328"/>
              <a:gd name="connsiteY0" fmla="*/ 181047 h 181048"/>
              <a:gd name="connsiteX1" fmla="*/ 305429 w 520328"/>
              <a:gd name="connsiteY1" fmla="*/ 34997 h 181048"/>
              <a:gd name="connsiteX2" fmla="*/ 518154 w 520328"/>
              <a:gd name="connsiteY2" fmla="*/ 72 h 181048"/>
              <a:gd name="connsiteX3" fmla="*/ 391154 w 520328"/>
              <a:gd name="connsiteY3" fmla="*/ 31822 h 181048"/>
              <a:gd name="connsiteX4" fmla="*/ 629 w 520328"/>
              <a:gd name="connsiteY4" fmla="*/ 181047 h 18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328" h="181048">
                <a:moveTo>
                  <a:pt x="629" y="181047"/>
                </a:moveTo>
                <a:cubicBezTo>
                  <a:pt x="-13659" y="181576"/>
                  <a:pt x="219175" y="65159"/>
                  <a:pt x="305429" y="34997"/>
                </a:cubicBezTo>
                <a:cubicBezTo>
                  <a:pt x="391683" y="4835"/>
                  <a:pt x="503867" y="601"/>
                  <a:pt x="518154" y="72"/>
                </a:cubicBezTo>
                <a:cubicBezTo>
                  <a:pt x="532442" y="-457"/>
                  <a:pt x="474762" y="1130"/>
                  <a:pt x="391154" y="31822"/>
                </a:cubicBezTo>
                <a:cubicBezTo>
                  <a:pt x="307546" y="62514"/>
                  <a:pt x="14917" y="180518"/>
                  <a:pt x="629" y="1810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F45DF5FA-3AF6-3963-DD16-3827F91901B7}"/>
              </a:ext>
            </a:extLst>
          </p:cNvPr>
          <p:cNvSpPr/>
          <p:nvPr/>
        </p:nvSpPr>
        <p:spPr>
          <a:xfrm>
            <a:off x="6667833" y="8048641"/>
            <a:ext cx="382560" cy="313193"/>
          </a:xfrm>
          <a:custGeom>
            <a:avLst/>
            <a:gdLst>
              <a:gd name="connsiteX0" fmla="*/ 380667 w 382560"/>
              <a:gd name="connsiteY0" fmla="*/ 3159 h 313193"/>
              <a:gd name="connsiteX1" fmla="*/ 15542 w 382560"/>
              <a:gd name="connsiteY1" fmla="*/ 301609 h 313193"/>
              <a:gd name="connsiteX2" fmla="*/ 88567 w 382560"/>
              <a:gd name="connsiteY2" fmla="*/ 234934 h 313193"/>
              <a:gd name="connsiteX3" fmla="*/ 282242 w 382560"/>
              <a:gd name="connsiteY3" fmla="*/ 73009 h 313193"/>
              <a:gd name="connsiteX4" fmla="*/ 164767 w 382560"/>
              <a:gd name="connsiteY4" fmla="*/ 139684 h 313193"/>
              <a:gd name="connsiteX5" fmla="*/ 380667 w 382560"/>
              <a:gd name="connsiteY5" fmla="*/ 3159 h 31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60" h="313193">
                <a:moveTo>
                  <a:pt x="380667" y="3159"/>
                </a:moveTo>
                <a:cubicBezTo>
                  <a:pt x="355796" y="30146"/>
                  <a:pt x="64225" y="262980"/>
                  <a:pt x="15542" y="301609"/>
                </a:cubicBezTo>
                <a:cubicBezTo>
                  <a:pt x="-33141" y="340238"/>
                  <a:pt x="44117" y="273034"/>
                  <a:pt x="88567" y="234934"/>
                </a:cubicBezTo>
                <a:cubicBezTo>
                  <a:pt x="133017" y="196834"/>
                  <a:pt x="269542" y="88884"/>
                  <a:pt x="282242" y="73009"/>
                </a:cubicBezTo>
                <a:cubicBezTo>
                  <a:pt x="294942" y="57134"/>
                  <a:pt x="152067" y="148680"/>
                  <a:pt x="164767" y="139684"/>
                </a:cubicBezTo>
                <a:cubicBezTo>
                  <a:pt x="177467" y="130688"/>
                  <a:pt x="405538" y="-23828"/>
                  <a:pt x="380667" y="31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369D195-9CE1-1E7D-9FCF-4D87DF6AE084}"/>
              </a:ext>
            </a:extLst>
          </p:cNvPr>
          <p:cNvSpPr/>
          <p:nvPr/>
        </p:nvSpPr>
        <p:spPr>
          <a:xfrm>
            <a:off x="8341961" y="8179757"/>
            <a:ext cx="716675" cy="872193"/>
          </a:xfrm>
          <a:custGeom>
            <a:avLst/>
            <a:gdLst>
              <a:gd name="connsiteX0" fmla="*/ 5114 w 716675"/>
              <a:gd name="connsiteY0" fmla="*/ 2218 h 872193"/>
              <a:gd name="connsiteX1" fmla="*/ 113064 w 716675"/>
              <a:gd name="connsiteY1" fmla="*/ 43493 h 872193"/>
              <a:gd name="connsiteX2" fmla="*/ 338489 w 716675"/>
              <a:gd name="connsiteY2" fmla="*/ 154618 h 872193"/>
              <a:gd name="connsiteX3" fmla="*/ 554389 w 716675"/>
              <a:gd name="connsiteY3" fmla="*/ 424493 h 872193"/>
              <a:gd name="connsiteX4" fmla="*/ 554389 w 716675"/>
              <a:gd name="connsiteY4" fmla="*/ 386393 h 872193"/>
              <a:gd name="connsiteX5" fmla="*/ 687739 w 716675"/>
              <a:gd name="connsiteY5" fmla="*/ 618168 h 872193"/>
              <a:gd name="connsiteX6" fmla="*/ 662339 w 716675"/>
              <a:gd name="connsiteY6" fmla="*/ 627693 h 872193"/>
              <a:gd name="connsiteX7" fmla="*/ 716314 w 716675"/>
              <a:gd name="connsiteY7" fmla="*/ 872168 h 872193"/>
              <a:gd name="connsiteX8" fmla="*/ 630589 w 716675"/>
              <a:gd name="connsiteY8" fmla="*/ 611818 h 872193"/>
              <a:gd name="connsiteX9" fmla="*/ 465489 w 716675"/>
              <a:gd name="connsiteY9" fmla="*/ 281618 h 872193"/>
              <a:gd name="connsiteX10" fmla="*/ 268639 w 716675"/>
              <a:gd name="connsiteY10" fmla="*/ 103818 h 872193"/>
              <a:gd name="connsiteX11" fmla="*/ 5114 w 716675"/>
              <a:gd name="connsiteY11" fmla="*/ 2218 h 87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6675" h="872193">
                <a:moveTo>
                  <a:pt x="5114" y="2218"/>
                </a:moveTo>
                <a:cubicBezTo>
                  <a:pt x="-20815" y="-7836"/>
                  <a:pt x="57502" y="18093"/>
                  <a:pt x="113064" y="43493"/>
                </a:cubicBezTo>
                <a:cubicBezTo>
                  <a:pt x="168627" y="68893"/>
                  <a:pt x="264935" y="91118"/>
                  <a:pt x="338489" y="154618"/>
                </a:cubicBezTo>
                <a:cubicBezTo>
                  <a:pt x="412043" y="218118"/>
                  <a:pt x="518406" y="385864"/>
                  <a:pt x="554389" y="424493"/>
                </a:cubicBezTo>
                <a:cubicBezTo>
                  <a:pt x="590372" y="463122"/>
                  <a:pt x="532164" y="354114"/>
                  <a:pt x="554389" y="386393"/>
                </a:cubicBezTo>
                <a:cubicBezTo>
                  <a:pt x="576614" y="418672"/>
                  <a:pt x="669747" y="577951"/>
                  <a:pt x="687739" y="618168"/>
                </a:cubicBezTo>
                <a:cubicBezTo>
                  <a:pt x="705731" y="658385"/>
                  <a:pt x="657577" y="585360"/>
                  <a:pt x="662339" y="627693"/>
                </a:cubicBezTo>
                <a:cubicBezTo>
                  <a:pt x="667101" y="670026"/>
                  <a:pt x="721606" y="874814"/>
                  <a:pt x="716314" y="872168"/>
                </a:cubicBezTo>
                <a:cubicBezTo>
                  <a:pt x="711022" y="869522"/>
                  <a:pt x="672393" y="710243"/>
                  <a:pt x="630589" y="611818"/>
                </a:cubicBezTo>
                <a:cubicBezTo>
                  <a:pt x="588785" y="513393"/>
                  <a:pt x="525814" y="366285"/>
                  <a:pt x="465489" y="281618"/>
                </a:cubicBezTo>
                <a:cubicBezTo>
                  <a:pt x="405164" y="196951"/>
                  <a:pt x="339547" y="149855"/>
                  <a:pt x="268639" y="103818"/>
                </a:cubicBezTo>
                <a:cubicBezTo>
                  <a:pt x="197731" y="57781"/>
                  <a:pt x="31043" y="12272"/>
                  <a:pt x="5114" y="2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12D0D69-EEF4-06DB-E937-C22299C6B16E}"/>
              </a:ext>
            </a:extLst>
          </p:cNvPr>
          <p:cNvSpPr/>
          <p:nvPr/>
        </p:nvSpPr>
        <p:spPr>
          <a:xfrm>
            <a:off x="8359912" y="8230589"/>
            <a:ext cx="542717" cy="457959"/>
          </a:xfrm>
          <a:custGeom>
            <a:avLst/>
            <a:gdLst>
              <a:gd name="connsiteX0" fmla="*/ 3038 w 542717"/>
              <a:gd name="connsiteY0" fmla="*/ 2186 h 457959"/>
              <a:gd name="connsiteX1" fmla="*/ 91938 w 542717"/>
              <a:gd name="connsiteY1" fmla="*/ 30761 h 457959"/>
              <a:gd name="connsiteX2" fmla="*/ 317363 w 542717"/>
              <a:gd name="connsiteY2" fmla="*/ 170461 h 457959"/>
              <a:gd name="connsiteX3" fmla="*/ 539613 w 542717"/>
              <a:gd name="connsiteY3" fmla="*/ 456211 h 457959"/>
              <a:gd name="connsiteX4" fmla="*/ 441188 w 542717"/>
              <a:gd name="connsiteY4" fmla="*/ 284761 h 457959"/>
              <a:gd name="connsiteX5" fmla="*/ 352288 w 542717"/>
              <a:gd name="connsiteY5" fmla="*/ 164111 h 457959"/>
              <a:gd name="connsiteX6" fmla="*/ 190363 w 542717"/>
              <a:gd name="connsiteY6" fmla="*/ 68861 h 457959"/>
              <a:gd name="connsiteX7" fmla="*/ 3038 w 542717"/>
              <a:gd name="connsiteY7" fmla="*/ 2186 h 4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717" h="457959">
                <a:moveTo>
                  <a:pt x="3038" y="2186"/>
                </a:moveTo>
                <a:cubicBezTo>
                  <a:pt x="-13366" y="-4164"/>
                  <a:pt x="39551" y="2715"/>
                  <a:pt x="91938" y="30761"/>
                </a:cubicBezTo>
                <a:cubicBezTo>
                  <a:pt x="144325" y="58807"/>
                  <a:pt x="242751" y="99553"/>
                  <a:pt x="317363" y="170461"/>
                </a:cubicBezTo>
                <a:cubicBezTo>
                  <a:pt x="391975" y="241369"/>
                  <a:pt x="518976" y="437161"/>
                  <a:pt x="539613" y="456211"/>
                </a:cubicBezTo>
                <a:cubicBezTo>
                  <a:pt x="560250" y="475261"/>
                  <a:pt x="472409" y="333444"/>
                  <a:pt x="441188" y="284761"/>
                </a:cubicBezTo>
                <a:cubicBezTo>
                  <a:pt x="409967" y="236078"/>
                  <a:pt x="394092" y="200094"/>
                  <a:pt x="352288" y="164111"/>
                </a:cubicBezTo>
                <a:cubicBezTo>
                  <a:pt x="310484" y="128128"/>
                  <a:pt x="249100" y="93732"/>
                  <a:pt x="190363" y="68861"/>
                </a:cubicBezTo>
                <a:cubicBezTo>
                  <a:pt x="131626" y="43990"/>
                  <a:pt x="19442" y="8536"/>
                  <a:pt x="3038" y="2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A01A2B12-739F-4A27-4AF6-A810000F359C}"/>
              </a:ext>
            </a:extLst>
          </p:cNvPr>
          <p:cNvSpPr/>
          <p:nvPr/>
        </p:nvSpPr>
        <p:spPr>
          <a:xfrm>
            <a:off x="9055095" y="8958194"/>
            <a:ext cx="123976" cy="881395"/>
          </a:xfrm>
          <a:custGeom>
            <a:avLst/>
            <a:gdLst>
              <a:gd name="connsiteX0" fmla="*/ 5 w 123976"/>
              <a:gd name="connsiteY0" fmla="*/ 8006 h 881395"/>
              <a:gd name="connsiteX1" fmla="*/ 57155 w 123976"/>
              <a:gd name="connsiteY1" fmla="*/ 135006 h 881395"/>
              <a:gd name="connsiteX2" fmla="*/ 123830 w 123976"/>
              <a:gd name="connsiteY2" fmla="*/ 881131 h 881395"/>
              <a:gd name="connsiteX3" fmla="*/ 38105 w 123976"/>
              <a:gd name="connsiteY3" fmla="*/ 220731 h 881395"/>
              <a:gd name="connsiteX4" fmla="*/ 53980 w 123976"/>
              <a:gd name="connsiteY4" fmla="*/ 242956 h 881395"/>
              <a:gd name="connsiteX5" fmla="*/ 60330 w 123976"/>
              <a:gd name="connsiteY5" fmla="*/ 239781 h 881395"/>
              <a:gd name="connsiteX6" fmla="*/ 5 w 123976"/>
              <a:gd name="connsiteY6" fmla="*/ 8006 h 8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76" h="881395">
                <a:moveTo>
                  <a:pt x="5" y="8006"/>
                </a:moveTo>
                <a:cubicBezTo>
                  <a:pt x="-524" y="-9456"/>
                  <a:pt x="36518" y="-10515"/>
                  <a:pt x="57155" y="135006"/>
                </a:cubicBezTo>
                <a:cubicBezTo>
                  <a:pt x="77792" y="280527"/>
                  <a:pt x="127005" y="866844"/>
                  <a:pt x="123830" y="881131"/>
                </a:cubicBezTo>
                <a:cubicBezTo>
                  <a:pt x="120655" y="895418"/>
                  <a:pt x="49747" y="327094"/>
                  <a:pt x="38105" y="220731"/>
                </a:cubicBezTo>
                <a:cubicBezTo>
                  <a:pt x="26463" y="114369"/>
                  <a:pt x="50276" y="239781"/>
                  <a:pt x="53980" y="242956"/>
                </a:cubicBezTo>
                <a:cubicBezTo>
                  <a:pt x="57684" y="246131"/>
                  <a:pt x="65092" y="273118"/>
                  <a:pt x="60330" y="239781"/>
                </a:cubicBezTo>
                <a:cubicBezTo>
                  <a:pt x="55568" y="206444"/>
                  <a:pt x="534" y="25468"/>
                  <a:pt x="5" y="80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DDF4513D-892B-19A8-540B-80DB2D5A009B}"/>
              </a:ext>
            </a:extLst>
          </p:cNvPr>
          <p:cNvSpPr/>
          <p:nvPr/>
        </p:nvSpPr>
        <p:spPr>
          <a:xfrm>
            <a:off x="9179141" y="9837205"/>
            <a:ext cx="110942" cy="1207130"/>
          </a:xfrm>
          <a:custGeom>
            <a:avLst/>
            <a:gdLst>
              <a:gd name="connsiteX0" fmla="*/ 15659 w 110942"/>
              <a:gd name="connsiteY0" fmla="*/ 21170 h 1207130"/>
              <a:gd name="connsiteX1" fmla="*/ 95034 w 110942"/>
              <a:gd name="connsiteY1" fmla="*/ 1053045 h 1207130"/>
              <a:gd name="connsiteX2" fmla="*/ 110909 w 110942"/>
              <a:gd name="connsiteY2" fmla="*/ 1195920 h 1207130"/>
              <a:gd name="connsiteX3" fmla="*/ 98209 w 110942"/>
              <a:gd name="connsiteY3" fmla="*/ 989545 h 1207130"/>
              <a:gd name="connsiteX4" fmla="*/ 66459 w 110942"/>
              <a:gd name="connsiteY4" fmla="*/ 303745 h 1207130"/>
              <a:gd name="connsiteX5" fmla="*/ 47409 w 110942"/>
              <a:gd name="connsiteY5" fmla="*/ 618070 h 1207130"/>
              <a:gd name="connsiteX6" fmla="*/ 2959 w 110942"/>
              <a:gd name="connsiteY6" fmla="*/ 376770 h 1207130"/>
              <a:gd name="connsiteX7" fmla="*/ 15659 w 110942"/>
              <a:gd name="connsiteY7" fmla="*/ 21170 h 12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942" h="1207130">
                <a:moveTo>
                  <a:pt x="15659" y="21170"/>
                </a:moveTo>
                <a:cubicBezTo>
                  <a:pt x="31005" y="133883"/>
                  <a:pt x="79159" y="857253"/>
                  <a:pt x="95034" y="1053045"/>
                </a:cubicBezTo>
                <a:cubicBezTo>
                  <a:pt x="110909" y="1248837"/>
                  <a:pt x="110380" y="1206503"/>
                  <a:pt x="110909" y="1195920"/>
                </a:cubicBezTo>
                <a:cubicBezTo>
                  <a:pt x="111438" y="1185337"/>
                  <a:pt x="105617" y="1138241"/>
                  <a:pt x="98209" y="989545"/>
                </a:cubicBezTo>
                <a:cubicBezTo>
                  <a:pt x="90801" y="840849"/>
                  <a:pt x="74926" y="365657"/>
                  <a:pt x="66459" y="303745"/>
                </a:cubicBezTo>
                <a:cubicBezTo>
                  <a:pt x="57992" y="241833"/>
                  <a:pt x="57992" y="605899"/>
                  <a:pt x="47409" y="618070"/>
                </a:cubicBezTo>
                <a:cubicBezTo>
                  <a:pt x="36826" y="630241"/>
                  <a:pt x="9309" y="475724"/>
                  <a:pt x="2959" y="376770"/>
                </a:cubicBezTo>
                <a:cubicBezTo>
                  <a:pt x="-3391" y="277816"/>
                  <a:pt x="313" y="-91543"/>
                  <a:pt x="15659" y="211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64B699B-F547-EBCF-F96F-E2D412D808AE}"/>
              </a:ext>
            </a:extLst>
          </p:cNvPr>
          <p:cNvSpPr/>
          <p:nvPr/>
        </p:nvSpPr>
        <p:spPr>
          <a:xfrm>
            <a:off x="6527578" y="7722434"/>
            <a:ext cx="46064" cy="584150"/>
          </a:xfrm>
          <a:custGeom>
            <a:avLst/>
            <a:gdLst>
              <a:gd name="connsiteX0" fmla="*/ 44672 w 46064"/>
              <a:gd name="connsiteY0" fmla="*/ 2341 h 584150"/>
              <a:gd name="connsiteX1" fmla="*/ 41497 w 46064"/>
              <a:gd name="connsiteY1" fmla="*/ 297616 h 584150"/>
              <a:gd name="connsiteX2" fmla="*/ 222 w 46064"/>
              <a:gd name="connsiteY2" fmla="*/ 580191 h 584150"/>
              <a:gd name="connsiteX3" fmla="*/ 25622 w 46064"/>
              <a:gd name="connsiteY3" fmla="*/ 443666 h 584150"/>
              <a:gd name="connsiteX4" fmla="*/ 38322 w 46064"/>
              <a:gd name="connsiteY4" fmla="*/ 173791 h 584150"/>
              <a:gd name="connsiteX5" fmla="*/ 44672 w 46064"/>
              <a:gd name="connsiteY5" fmla="*/ 2341 h 5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64" h="584150">
                <a:moveTo>
                  <a:pt x="44672" y="2341"/>
                </a:moveTo>
                <a:cubicBezTo>
                  <a:pt x="45201" y="22978"/>
                  <a:pt x="48905" y="201308"/>
                  <a:pt x="41497" y="297616"/>
                </a:cubicBezTo>
                <a:cubicBezTo>
                  <a:pt x="34089" y="393924"/>
                  <a:pt x="2868" y="555849"/>
                  <a:pt x="222" y="580191"/>
                </a:cubicBezTo>
                <a:cubicBezTo>
                  <a:pt x="-2424" y="604533"/>
                  <a:pt x="19272" y="511399"/>
                  <a:pt x="25622" y="443666"/>
                </a:cubicBezTo>
                <a:cubicBezTo>
                  <a:pt x="31972" y="375933"/>
                  <a:pt x="35147" y="245228"/>
                  <a:pt x="38322" y="173791"/>
                </a:cubicBezTo>
                <a:cubicBezTo>
                  <a:pt x="41497" y="102354"/>
                  <a:pt x="44143" y="-18296"/>
                  <a:pt x="44672" y="23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B54CAFC9-455E-14C3-7890-E776C12FED5F}"/>
              </a:ext>
            </a:extLst>
          </p:cNvPr>
          <p:cNvSpPr/>
          <p:nvPr/>
        </p:nvSpPr>
        <p:spPr>
          <a:xfrm>
            <a:off x="6130554" y="8165405"/>
            <a:ext cx="378302" cy="662134"/>
          </a:xfrm>
          <a:custGeom>
            <a:avLst/>
            <a:gdLst>
              <a:gd name="connsiteX0" fmla="*/ 378196 w 378302"/>
              <a:gd name="connsiteY0" fmla="*/ 695 h 662134"/>
              <a:gd name="connsiteX1" fmla="*/ 155946 w 378302"/>
              <a:gd name="connsiteY1" fmla="*/ 422970 h 662134"/>
              <a:gd name="connsiteX2" fmla="*/ 371 w 378302"/>
              <a:gd name="connsiteY2" fmla="*/ 661095 h 662134"/>
              <a:gd name="connsiteX3" fmla="*/ 114671 w 378302"/>
              <a:gd name="connsiteY3" fmla="*/ 502345 h 662134"/>
              <a:gd name="connsiteX4" fmla="*/ 184521 w 378302"/>
              <a:gd name="connsiteY4" fmla="*/ 327720 h 662134"/>
              <a:gd name="connsiteX5" fmla="*/ 378196 w 378302"/>
              <a:gd name="connsiteY5" fmla="*/ 695 h 66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02" h="662134">
                <a:moveTo>
                  <a:pt x="378196" y="695"/>
                </a:moveTo>
                <a:cubicBezTo>
                  <a:pt x="373434" y="16570"/>
                  <a:pt x="218917" y="312903"/>
                  <a:pt x="155946" y="422970"/>
                </a:cubicBezTo>
                <a:cubicBezTo>
                  <a:pt x="92975" y="533037"/>
                  <a:pt x="7250" y="647866"/>
                  <a:pt x="371" y="661095"/>
                </a:cubicBezTo>
                <a:cubicBezTo>
                  <a:pt x="-6508" y="674324"/>
                  <a:pt x="83979" y="557908"/>
                  <a:pt x="114671" y="502345"/>
                </a:cubicBezTo>
                <a:cubicBezTo>
                  <a:pt x="145363" y="446783"/>
                  <a:pt x="141659" y="410270"/>
                  <a:pt x="184521" y="327720"/>
                </a:cubicBezTo>
                <a:cubicBezTo>
                  <a:pt x="227383" y="245170"/>
                  <a:pt x="382958" y="-15180"/>
                  <a:pt x="378196" y="6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F13D8989-04B4-8390-47A0-E14C64931ECA}"/>
              </a:ext>
            </a:extLst>
          </p:cNvPr>
          <p:cNvSpPr/>
          <p:nvPr/>
        </p:nvSpPr>
        <p:spPr>
          <a:xfrm>
            <a:off x="7484929" y="8099248"/>
            <a:ext cx="525896" cy="124763"/>
          </a:xfrm>
          <a:custGeom>
            <a:avLst/>
            <a:gdLst>
              <a:gd name="connsiteX0" fmla="*/ 525596 w 525896"/>
              <a:gd name="connsiteY0" fmla="*/ 19227 h 124763"/>
              <a:gd name="connsiteX1" fmla="*/ 284296 w 525896"/>
              <a:gd name="connsiteY1" fmla="*/ 22402 h 124763"/>
              <a:gd name="connsiteX2" fmla="*/ 1721 w 525896"/>
              <a:gd name="connsiteY2" fmla="*/ 124002 h 124763"/>
              <a:gd name="connsiteX3" fmla="*/ 169996 w 525896"/>
              <a:gd name="connsiteY3" fmla="*/ 66852 h 124763"/>
              <a:gd name="connsiteX4" fmla="*/ 258896 w 525896"/>
              <a:gd name="connsiteY4" fmla="*/ 28752 h 124763"/>
              <a:gd name="connsiteX5" fmla="*/ 84271 w 525896"/>
              <a:gd name="connsiteY5" fmla="*/ 19227 h 124763"/>
              <a:gd name="connsiteX6" fmla="*/ 328746 w 525896"/>
              <a:gd name="connsiteY6" fmla="*/ 177 h 124763"/>
              <a:gd name="connsiteX7" fmla="*/ 525596 w 525896"/>
              <a:gd name="connsiteY7" fmla="*/ 19227 h 12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896" h="124763">
                <a:moveTo>
                  <a:pt x="525596" y="19227"/>
                </a:moveTo>
                <a:cubicBezTo>
                  <a:pt x="518188" y="22931"/>
                  <a:pt x="371608" y="4940"/>
                  <a:pt x="284296" y="22402"/>
                </a:cubicBezTo>
                <a:cubicBezTo>
                  <a:pt x="196984" y="39864"/>
                  <a:pt x="20771" y="116594"/>
                  <a:pt x="1721" y="124002"/>
                </a:cubicBezTo>
                <a:cubicBezTo>
                  <a:pt x="-17329" y="131410"/>
                  <a:pt x="127134" y="82727"/>
                  <a:pt x="169996" y="66852"/>
                </a:cubicBezTo>
                <a:cubicBezTo>
                  <a:pt x="212858" y="50977"/>
                  <a:pt x="273183" y="36689"/>
                  <a:pt x="258896" y="28752"/>
                </a:cubicBezTo>
                <a:cubicBezTo>
                  <a:pt x="244609" y="20815"/>
                  <a:pt x="72629" y="23989"/>
                  <a:pt x="84271" y="19227"/>
                </a:cubicBezTo>
                <a:cubicBezTo>
                  <a:pt x="95913" y="14465"/>
                  <a:pt x="255721" y="2294"/>
                  <a:pt x="328746" y="177"/>
                </a:cubicBezTo>
                <a:cubicBezTo>
                  <a:pt x="401771" y="-1940"/>
                  <a:pt x="533004" y="15523"/>
                  <a:pt x="525596" y="192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923E299-8A95-F9AB-1B55-735625E9C1E3}"/>
              </a:ext>
            </a:extLst>
          </p:cNvPr>
          <p:cNvSpPr/>
          <p:nvPr/>
        </p:nvSpPr>
        <p:spPr>
          <a:xfrm>
            <a:off x="6695995" y="8379989"/>
            <a:ext cx="98627" cy="353971"/>
          </a:xfrm>
          <a:custGeom>
            <a:avLst/>
            <a:gdLst>
              <a:gd name="connsiteX0" fmla="*/ 98505 w 98627"/>
              <a:gd name="connsiteY0" fmla="*/ 5186 h 353971"/>
              <a:gd name="connsiteX1" fmla="*/ 50880 w 98627"/>
              <a:gd name="connsiteY1" fmla="*/ 148061 h 353971"/>
              <a:gd name="connsiteX2" fmla="*/ 9605 w 98627"/>
              <a:gd name="connsiteY2" fmla="*/ 351261 h 353971"/>
              <a:gd name="connsiteX3" fmla="*/ 25480 w 98627"/>
              <a:gd name="connsiteY3" fmla="*/ 252836 h 353971"/>
              <a:gd name="connsiteX4" fmla="*/ 80 w 98627"/>
              <a:gd name="connsiteY4" fmla="*/ 81386 h 353971"/>
              <a:gd name="connsiteX5" fmla="*/ 19130 w 98627"/>
              <a:gd name="connsiteY5" fmla="*/ 163936 h 353971"/>
              <a:gd name="connsiteX6" fmla="*/ 63580 w 98627"/>
              <a:gd name="connsiteY6" fmla="*/ 43286 h 353971"/>
              <a:gd name="connsiteX7" fmla="*/ 98505 w 98627"/>
              <a:gd name="connsiteY7" fmla="*/ 5186 h 35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27" h="353971">
                <a:moveTo>
                  <a:pt x="98505" y="5186"/>
                </a:moveTo>
                <a:cubicBezTo>
                  <a:pt x="96388" y="22648"/>
                  <a:pt x="65697" y="90382"/>
                  <a:pt x="50880" y="148061"/>
                </a:cubicBezTo>
                <a:cubicBezTo>
                  <a:pt x="36063" y="205740"/>
                  <a:pt x="13838" y="333799"/>
                  <a:pt x="9605" y="351261"/>
                </a:cubicBezTo>
                <a:cubicBezTo>
                  <a:pt x="5372" y="368723"/>
                  <a:pt x="27067" y="297815"/>
                  <a:pt x="25480" y="252836"/>
                </a:cubicBezTo>
                <a:cubicBezTo>
                  <a:pt x="23893" y="207857"/>
                  <a:pt x="1138" y="96203"/>
                  <a:pt x="80" y="81386"/>
                </a:cubicBezTo>
                <a:cubicBezTo>
                  <a:pt x="-978" y="66569"/>
                  <a:pt x="8547" y="170286"/>
                  <a:pt x="19130" y="163936"/>
                </a:cubicBezTo>
                <a:cubicBezTo>
                  <a:pt x="29713" y="157586"/>
                  <a:pt x="52468" y="68686"/>
                  <a:pt x="63580" y="43286"/>
                </a:cubicBezTo>
                <a:cubicBezTo>
                  <a:pt x="74692" y="17886"/>
                  <a:pt x="100622" y="-12276"/>
                  <a:pt x="98505" y="5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0ED3CED5-886F-B711-4832-5935DE80A60A}"/>
              </a:ext>
            </a:extLst>
          </p:cNvPr>
          <p:cNvSpPr/>
          <p:nvPr/>
        </p:nvSpPr>
        <p:spPr>
          <a:xfrm>
            <a:off x="6537195" y="8521287"/>
            <a:ext cx="165984" cy="302330"/>
          </a:xfrm>
          <a:custGeom>
            <a:avLst/>
            <a:gdLst>
              <a:gd name="connsiteX0" fmla="*/ 104905 w 165984"/>
              <a:gd name="connsiteY0" fmla="*/ 413 h 302330"/>
              <a:gd name="connsiteX1" fmla="*/ 85855 w 165984"/>
              <a:gd name="connsiteY1" fmla="*/ 168688 h 302330"/>
              <a:gd name="connsiteX2" fmla="*/ 66805 w 165984"/>
              <a:gd name="connsiteY2" fmla="*/ 222663 h 302330"/>
              <a:gd name="connsiteX3" fmla="*/ 130 w 165984"/>
              <a:gd name="connsiteY3" fmla="*/ 302038 h 302330"/>
              <a:gd name="connsiteX4" fmla="*/ 85855 w 165984"/>
              <a:gd name="connsiteY4" fmla="*/ 248063 h 302330"/>
              <a:gd name="connsiteX5" fmla="*/ 133480 w 165984"/>
              <a:gd name="connsiteY5" fmla="*/ 209963 h 302330"/>
              <a:gd name="connsiteX6" fmla="*/ 165230 w 165984"/>
              <a:gd name="connsiteY6" fmla="*/ 114713 h 302330"/>
              <a:gd name="connsiteX7" fmla="*/ 101730 w 165984"/>
              <a:gd name="connsiteY7" fmla="*/ 222663 h 302330"/>
              <a:gd name="connsiteX8" fmla="*/ 104905 w 165984"/>
              <a:gd name="connsiteY8" fmla="*/ 413 h 3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984" h="302330">
                <a:moveTo>
                  <a:pt x="104905" y="413"/>
                </a:moveTo>
                <a:cubicBezTo>
                  <a:pt x="102259" y="-8583"/>
                  <a:pt x="92205" y="131646"/>
                  <a:pt x="85855" y="168688"/>
                </a:cubicBezTo>
                <a:cubicBezTo>
                  <a:pt x="79505" y="205730"/>
                  <a:pt x="81093" y="200438"/>
                  <a:pt x="66805" y="222663"/>
                </a:cubicBezTo>
                <a:cubicBezTo>
                  <a:pt x="52517" y="244888"/>
                  <a:pt x="-3045" y="297805"/>
                  <a:pt x="130" y="302038"/>
                </a:cubicBezTo>
                <a:cubicBezTo>
                  <a:pt x="3305" y="306271"/>
                  <a:pt x="63630" y="263409"/>
                  <a:pt x="85855" y="248063"/>
                </a:cubicBezTo>
                <a:cubicBezTo>
                  <a:pt x="108080" y="232717"/>
                  <a:pt x="120251" y="232188"/>
                  <a:pt x="133480" y="209963"/>
                </a:cubicBezTo>
                <a:cubicBezTo>
                  <a:pt x="146709" y="187738"/>
                  <a:pt x="170522" y="112596"/>
                  <a:pt x="165230" y="114713"/>
                </a:cubicBezTo>
                <a:cubicBezTo>
                  <a:pt x="159938" y="116830"/>
                  <a:pt x="112313" y="234834"/>
                  <a:pt x="101730" y="222663"/>
                </a:cubicBezTo>
                <a:cubicBezTo>
                  <a:pt x="91147" y="210492"/>
                  <a:pt x="107551" y="9409"/>
                  <a:pt x="104905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82022E75-3E77-CCF8-8889-87EDA897ED91}"/>
              </a:ext>
            </a:extLst>
          </p:cNvPr>
          <p:cNvSpPr/>
          <p:nvPr/>
        </p:nvSpPr>
        <p:spPr>
          <a:xfrm>
            <a:off x="7183049" y="8289307"/>
            <a:ext cx="289300" cy="375753"/>
          </a:xfrm>
          <a:custGeom>
            <a:avLst/>
            <a:gdLst>
              <a:gd name="connsiteX0" fmla="*/ 287726 w 289300"/>
              <a:gd name="connsiteY0" fmla="*/ 3793 h 375753"/>
              <a:gd name="connsiteX1" fmla="*/ 11501 w 289300"/>
              <a:gd name="connsiteY1" fmla="*/ 359393 h 375753"/>
              <a:gd name="connsiteX2" fmla="*/ 59126 w 289300"/>
              <a:gd name="connsiteY2" fmla="*/ 302243 h 375753"/>
              <a:gd name="connsiteX3" fmla="*/ 122626 w 289300"/>
              <a:gd name="connsiteY3" fmla="*/ 178418 h 375753"/>
              <a:gd name="connsiteX4" fmla="*/ 287726 w 289300"/>
              <a:gd name="connsiteY4" fmla="*/ 3793 h 3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0" h="375753">
                <a:moveTo>
                  <a:pt x="287726" y="3793"/>
                </a:moveTo>
                <a:cubicBezTo>
                  <a:pt x="269205" y="33956"/>
                  <a:pt x="49601" y="309651"/>
                  <a:pt x="11501" y="359393"/>
                </a:cubicBezTo>
                <a:cubicBezTo>
                  <a:pt x="-26599" y="409135"/>
                  <a:pt x="40605" y="332406"/>
                  <a:pt x="59126" y="302243"/>
                </a:cubicBezTo>
                <a:cubicBezTo>
                  <a:pt x="77647" y="272081"/>
                  <a:pt x="89288" y="224985"/>
                  <a:pt x="122626" y="178418"/>
                </a:cubicBezTo>
                <a:cubicBezTo>
                  <a:pt x="155963" y="131851"/>
                  <a:pt x="306247" y="-26370"/>
                  <a:pt x="287726" y="37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F523B446-5BB3-C312-70A0-598EE8731727}"/>
              </a:ext>
            </a:extLst>
          </p:cNvPr>
          <p:cNvSpPr/>
          <p:nvPr/>
        </p:nvSpPr>
        <p:spPr>
          <a:xfrm>
            <a:off x="7027858" y="8180558"/>
            <a:ext cx="367627" cy="200246"/>
          </a:xfrm>
          <a:custGeom>
            <a:avLst/>
            <a:gdLst>
              <a:gd name="connsiteX0" fmla="*/ 4767 w 367627"/>
              <a:gd name="connsiteY0" fmla="*/ 198267 h 200246"/>
              <a:gd name="connsiteX1" fmla="*/ 366717 w 367627"/>
              <a:gd name="connsiteY1" fmla="*/ 1417 h 200246"/>
              <a:gd name="connsiteX2" fmla="*/ 109542 w 367627"/>
              <a:gd name="connsiteY2" fmla="*/ 109367 h 200246"/>
              <a:gd name="connsiteX3" fmla="*/ 153992 w 367627"/>
              <a:gd name="connsiteY3" fmla="*/ 103017 h 200246"/>
              <a:gd name="connsiteX4" fmla="*/ 4767 w 367627"/>
              <a:gd name="connsiteY4" fmla="*/ 198267 h 2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27" h="200246">
                <a:moveTo>
                  <a:pt x="4767" y="198267"/>
                </a:moveTo>
                <a:cubicBezTo>
                  <a:pt x="40221" y="181334"/>
                  <a:pt x="349255" y="16234"/>
                  <a:pt x="366717" y="1417"/>
                </a:cubicBezTo>
                <a:cubicBezTo>
                  <a:pt x="384179" y="-13400"/>
                  <a:pt x="144996" y="92434"/>
                  <a:pt x="109542" y="109367"/>
                </a:cubicBezTo>
                <a:cubicBezTo>
                  <a:pt x="74088" y="126300"/>
                  <a:pt x="165104" y="87671"/>
                  <a:pt x="153992" y="103017"/>
                </a:cubicBezTo>
                <a:cubicBezTo>
                  <a:pt x="142880" y="118363"/>
                  <a:pt x="-30687" y="215200"/>
                  <a:pt x="4767" y="1982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7453608-9D78-FC28-31AB-541E700EC561}"/>
              </a:ext>
            </a:extLst>
          </p:cNvPr>
          <p:cNvSpPr/>
          <p:nvPr/>
        </p:nvSpPr>
        <p:spPr>
          <a:xfrm>
            <a:off x="6609558" y="8236143"/>
            <a:ext cx="822510" cy="758665"/>
          </a:xfrm>
          <a:custGeom>
            <a:avLst/>
            <a:gdLst>
              <a:gd name="connsiteX0" fmla="*/ 792 w 822510"/>
              <a:gd name="connsiteY0" fmla="*/ 758632 h 758665"/>
              <a:gd name="connsiteX1" fmla="*/ 353217 w 822510"/>
              <a:gd name="connsiteY1" fmla="*/ 406207 h 758665"/>
              <a:gd name="connsiteX2" fmla="*/ 356392 w 822510"/>
              <a:gd name="connsiteY2" fmla="*/ 428432 h 758665"/>
              <a:gd name="connsiteX3" fmla="*/ 619917 w 822510"/>
              <a:gd name="connsiteY3" fmla="*/ 250632 h 758665"/>
              <a:gd name="connsiteX4" fmla="*/ 680242 w 822510"/>
              <a:gd name="connsiteY4" fmla="*/ 183957 h 758665"/>
              <a:gd name="connsiteX5" fmla="*/ 629442 w 822510"/>
              <a:gd name="connsiteY5" fmla="*/ 203007 h 758665"/>
              <a:gd name="connsiteX6" fmla="*/ 699292 w 822510"/>
              <a:gd name="connsiteY6" fmla="*/ 117282 h 758665"/>
              <a:gd name="connsiteX7" fmla="*/ 819942 w 822510"/>
              <a:gd name="connsiteY7" fmla="*/ 2982 h 758665"/>
              <a:gd name="connsiteX8" fmla="*/ 575467 w 822510"/>
              <a:gd name="connsiteY8" fmla="*/ 247457 h 758665"/>
              <a:gd name="connsiteX9" fmla="*/ 356392 w 822510"/>
              <a:gd name="connsiteY9" fmla="*/ 393507 h 758665"/>
              <a:gd name="connsiteX10" fmla="*/ 464342 w 822510"/>
              <a:gd name="connsiteY10" fmla="*/ 383982 h 758665"/>
              <a:gd name="connsiteX11" fmla="*/ 792 w 822510"/>
              <a:gd name="connsiteY11" fmla="*/ 758632 h 75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2510" h="758665">
                <a:moveTo>
                  <a:pt x="792" y="758632"/>
                </a:moveTo>
                <a:cubicBezTo>
                  <a:pt x="-17729" y="762336"/>
                  <a:pt x="293950" y="461240"/>
                  <a:pt x="353217" y="406207"/>
                </a:cubicBezTo>
                <a:cubicBezTo>
                  <a:pt x="412484" y="351174"/>
                  <a:pt x="311942" y="454361"/>
                  <a:pt x="356392" y="428432"/>
                </a:cubicBezTo>
                <a:cubicBezTo>
                  <a:pt x="400842" y="402503"/>
                  <a:pt x="565942" y="291378"/>
                  <a:pt x="619917" y="250632"/>
                </a:cubicBezTo>
                <a:cubicBezTo>
                  <a:pt x="673892" y="209886"/>
                  <a:pt x="678654" y="191895"/>
                  <a:pt x="680242" y="183957"/>
                </a:cubicBezTo>
                <a:cubicBezTo>
                  <a:pt x="681830" y="176019"/>
                  <a:pt x="626267" y="214120"/>
                  <a:pt x="629442" y="203007"/>
                </a:cubicBezTo>
                <a:cubicBezTo>
                  <a:pt x="632617" y="191894"/>
                  <a:pt x="667542" y="150619"/>
                  <a:pt x="699292" y="117282"/>
                </a:cubicBezTo>
                <a:cubicBezTo>
                  <a:pt x="731042" y="83945"/>
                  <a:pt x="840580" y="-18714"/>
                  <a:pt x="819942" y="2982"/>
                </a:cubicBezTo>
                <a:cubicBezTo>
                  <a:pt x="799305" y="24678"/>
                  <a:pt x="652725" y="182370"/>
                  <a:pt x="575467" y="247457"/>
                </a:cubicBezTo>
                <a:cubicBezTo>
                  <a:pt x="498209" y="312544"/>
                  <a:pt x="374913" y="370753"/>
                  <a:pt x="356392" y="393507"/>
                </a:cubicBezTo>
                <a:cubicBezTo>
                  <a:pt x="337871" y="416261"/>
                  <a:pt x="518846" y="324186"/>
                  <a:pt x="464342" y="383982"/>
                </a:cubicBezTo>
                <a:cubicBezTo>
                  <a:pt x="409838" y="443778"/>
                  <a:pt x="19313" y="754928"/>
                  <a:pt x="792" y="7586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EA028B7A-2E2F-D310-6A70-ACB91131E057}"/>
              </a:ext>
            </a:extLst>
          </p:cNvPr>
          <p:cNvSpPr/>
          <p:nvPr/>
        </p:nvSpPr>
        <p:spPr>
          <a:xfrm>
            <a:off x="6604000" y="9174558"/>
            <a:ext cx="722158" cy="218261"/>
          </a:xfrm>
          <a:custGeom>
            <a:avLst/>
            <a:gdLst>
              <a:gd name="connsiteX0" fmla="*/ 0 w 722158"/>
              <a:gd name="connsiteY0" fmla="*/ 42467 h 218261"/>
              <a:gd name="connsiteX1" fmla="*/ 336550 w 722158"/>
              <a:gd name="connsiteY1" fmla="*/ 1192 h 218261"/>
              <a:gd name="connsiteX2" fmla="*/ 565150 w 722158"/>
              <a:gd name="connsiteY2" fmla="*/ 83742 h 218261"/>
              <a:gd name="connsiteX3" fmla="*/ 577850 w 722158"/>
              <a:gd name="connsiteY3" fmla="*/ 77392 h 218261"/>
              <a:gd name="connsiteX4" fmla="*/ 720725 w 722158"/>
              <a:gd name="connsiteY4" fmla="*/ 217092 h 218261"/>
              <a:gd name="connsiteX5" fmla="*/ 638175 w 722158"/>
              <a:gd name="connsiteY5" fmla="*/ 137717 h 218261"/>
              <a:gd name="connsiteX6" fmla="*/ 431800 w 722158"/>
              <a:gd name="connsiteY6" fmla="*/ 23417 h 218261"/>
              <a:gd name="connsiteX7" fmla="*/ 346075 w 722158"/>
              <a:gd name="connsiteY7" fmla="*/ 10717 h 218261"/>
              <a:gd name="connsiteX8" fmla="*/ 0 w 722158"/>
              <a:gd name="connsiteY8" fmla="*/ 42467 h 21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158" h="218261">
                <a:moveTo>
                  <a:pt x="0" y="42467"/>
                </a:moveTo>
                <a:cubicBezTo>
                  <a:pt x="121179" y="18390"/>
                  <a:pt x="242358" y="-5687"/>
                  <a:pt x="336550" y="1192"/>
                </a:cubicBezTo>
                <a:cubicBezTo>
                  <a:pt x="430742" y="8071"/>
                  <a:pt x="524933" y="71042"/>
                  <a:pt x="565150" y="83742"/>
                </a:cubicBezTo>
                <a:cubicBezTo>
                  <a:pt x="605367" y="96442"/>
                  <a:pt x="551921" y="55167"/>
                  <a:pt x="577850" y="77392"/>
                </a:cubicBezTo>
                <a:cubicBezTo>
                  <a:pt x="603779" y="99617"/>
                  <a:pt x="710671" y="207038"/>
                  <a:pt x="720725" y="217092"/>
                </a:cubicBezTo>
                <a:cubicBezTo>
                  <a:pt x="730779" y="227146"/>
                  <a:pt x="686329" y="169996"/>
                  <a:pt x="638175" y="137717"/>
                </a:cubicBezTo>
                <a:cubicBezTo>
                  <a:pt x="590021" y="105438"/>
                  <a:pt x="480483" y="44584"/>
                  <a:pt x="431800" y="23417"/>
                </a:cubicBezTo>
                <a:cubicBezTo>
                  <a:pt x="383117" y="2250"/>
                  <a:pt x="346075" y="10717"/>
                  <a:pt x="346075" y="10717"/>
                </a:cubicBezTo>
                <a:lnTo>
                  <a:pt x="0" y="4246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3DD568F0-4D96-9AB3-035B-D9C4BC344263}"/>
              </a:ext>
            </a:extLst>
          </p:cNvPr>
          <p:cNvSpPr/>
          <p:nvPr/>
        </p:nvSpPr>
        <p:spPr>
          <a:xfrm>
            <a:off x="6934028" y="8822960"/>
            <a:ext cx="152574" cy="325295"/>
          </a:xfrm>
          <a:custGeom>
            <a:avLst/>
            <a:gdLst>
              <a:gd name="connsiteX0" fmla="*/ 152572 w 152574"/>
              <a:gd name="connsiteY0" fmla="*/ 365 h 325295"/>
              <a:gd name="connsiteX1" fmla="*/ 35097 w 152574"/>
              <a:gd name="connsiteY1" fmla="*/ 168640 h 325295"/>
              <a:gd name="connsiteX2" fmla="*/ 172 w 152574"/>
              <a:gd name="connsiteY2" fmla="*/ 324215 h 325295"/>
              <a:gd name="connsiteX3" fmla="*/ 22397 w 152574"/>
              <a:gd name="connsiteY3" fmla="*/ 232140 h 325295"/>
              <a:gd name="connsiteX4" fmla="*/ 38272 w 152574"/>
              <a:gd name="connsiteY4" fmla="*/ 127365 h 325295"/>
              <a:gd name="connsiteX5" fmla="*/ 152572 w 152574"/>
              <a:gd name="connsiteY5" fmla="*/ 365 h 32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4" h="325295">
                <a:moveTo>
                  <a:pt x="152572" y="365"/>
                </a:moveTo>
                <a:cubicBezTo>
                  <a:pt x="152043" y="7244"/>
                  <a:pt x="60497" y="114665"/>
                  <a:pt x="35097" y="168640"/>
                </a:cubicBezTo>
                <a:cubicBezTo>
                  <a:pt x="9697" y="222615"/>
                  <a:pt x="2289" y="313632"/>
                  <a:pt x="172" y="324215"/>
                </a:cubicBezTo>
                <a:cubicBezTo>
                  <a:pt x="-1945" y="334798"/>
                  <a:pt x="16047" y="264948"/>
                  <a:pt x="22397" y="232140"/>
                </a:cubicBezTo>
                <a:cubicBezTo>
                  <a:pt x="28747" y="199332"/>
                  <a:pt x="14989" y="169169"/>
                  <a:pt x="38272" y="127365"/>
                </a:cubicBezTo>
                <a:cubicBezTo>
                  <a:pt x="61555" y="85561"/>
                  <a:pt x="153101" y="-6514"/>
                  <a:pt x="152572" y="3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FE77EFEE-59DB-BF7D-3790-F907236CA97D}"/>
              </a:ext>
            </a:extLst>
          </p:cNvPr>
          <p:cNvSpPr/>
          <p:nvPr/>
        </p:nvSpPr>
        <p:spPr>
          <a:xfrm>
            <a:off x="6654481" y="9207388"/>
            <a:ext cx="423929" cy="44658"/>
          </a:xfrm>
          <a:custGeom>
            <a:avLst/>
            <a:gdLst>
              <a:gd name="connsiteX0" fmla="*/ 319 w 423929"/>
              <a:gd name="connsiteY0" fmla="*/ 44562 h 44658"/>
              <a:gd name="connsiteX1" fmla="*/ 267019 w 423929"/>
              <a:gd name="connsiteY1" fmla="*/ 12812 h 44658"/>
              <a:gd name="connsiteX2" fmla="*/ 422594 w 423929"/>
              <a:gd name="connsiteY2" fmla="*/ 41387 h 44658"/>
              <a:gd name="connsiteX3" fmla="*/ 324169 w 423929"/>
              <a:gd name="connsiteY3" fmla="*/ 112 h 44658"/>
              <a:gd name="connsiteX4" fmla="*/ 319 w 423929"/>
              <a:gd name="connsiteY4" fmla="*/ 44562 h 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929" h="44658">
                <a:moveTo>
                  <a:pt x="319" y="44562"/>
                </a:moveTo>
                <a:cubicBezTo>
                  <a:pt x="-9206" y="46679"/>
                  <a:pt x="196640" y="13341"/>
                  <a:pt x="267019" y="12812"/>
                </a:cubicBezTo>
                <a:cubicBezTo>
                  <a:pt x="337398" y="12283"/>
                  <a:pt x="413069" y="43504"/>
                  <a:pt x="422594" y="41387"/>
                </a:cubicBezTo>
                <a:cubicBezTo>
                  <a:pt x="432119" y="39270"/>
                  <a:pt x="389786" y="2758"/>
                  <a:pt x="324169" y="112"/>
                </a:cubicBezTo>
                <a:cubicBezTo>
                  <a:pt x="258552" y="-2534"/>
                  <a:pt x="9844" y="42445"/>
                  <a:pt x="319" y="445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F01B3E84-7FFC-3D2F-7BA7-0619C941BBCD}"/>
              </a:ext>
            </a:extLst>
          </p:cNvPr>
          <p:cNvSpPr/>
          <p:nvPr/>
        </p:nvSpPr>
        <p:spPr>
          <a:xfrm>
            <a:off x="6837764" y="9245102"/>
            <a:ext cx="444052" cy="246820"/>
          </a:xfrm>
          <a:custGeom>
            <a:avLst/>
            <a:gdLst>
              <a:gd name="connsiteX0" fmla="*/ 4361 w 444052"/>
              <a:gd name="connsiteY0" fmla="*/ 6848 h 246820"/>
              <a:gd name="connsiteX1" fmla="*/ 401236 w 444052"/>
              <a:gd name="connsiteY1" fmla="*/ 213223 h 246820"/>
              <a:gd name="connsiteX2" fmla="*/ 420286 w 444052"/>
              <a:gd name="connsiteY2" fmla="*/ 238623 h 246820"/>
              <a:gd name="connsiteX3" fmla="*/ 286936 w 444052"/>
              <a:gd name="connsiteY3" fmla="*/ 130673 h 246820"/>
              <a:gd name="connsiteX4" fmla="*/ 128186 w 444052"/>
              <a:gd name="connsiteY4" fmla="*/ 498 h 246820"/>
              <a:gd name="connsiteX5" fmla="*/ 185336 w 444052"/>
              <a:gd name="connsiteY5" fmla="*/ 83048 h 246820"/>
              <a:gd name="connsiteX6" fmla="*/ 4361 w 444052"/>
              <a:gd name="connsiteY6" fmla="*/ 6848 h 2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052" h="246820">
                <a:moveTo>
                  <a:pt x="4361" y="6848"/>
                </a:moveTo>
                <a:cubicBezTo>
                  <a:pt x="40344" y="28544"/>
                  <a:pt x="331915" y="174594"/>
                  <a:pt x="401236" y="213223"/>
                </a:cubicBezTo>
                <a:cubicBezTo>
                  <a:pt x="470557" y="251852"/>
                  <a:pt x="439336" y="252381"/>
                  <a:pt x="420286" y="238623"/>
                </a:cubicBezTo>
                <a:cubicBezTo>
                  <a:pt x="401236" y="224865"/>
                  <a:pt x="286936" y="130673"/>
                  <a:pt x="286936" y="130673"/>
                </a:cubicBezTo>
                <a:cubicBezTo>
                  <a:pt x="238253" y="90986"/>
                  <a:pt x="145119" y="8435"/>
                  <a:pt x="128186" y="498"/>
                </a:cubicBezTo>
                <a:cubicBezTo>
                  <a:pt x="111253" y="-7439"/>
                  <a:pt x="204386" y="81990"/>
                  <a:pt x="185336" y="83048"/>
                </a:cubicBezTo>
                <a:cubicBezTo>
                  <a:pt x="166286" y="84106"/>
                  <a:pt x="-31622" y="-14848"/>
                  <a:pt x="4361" y="6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CF51B5F6-4E15-432C-403F-0CB2DD7AC245}"/>
              </a:ext>
            </a:extLst>
          </p:cNvPr>
          <p:cNvSpPr/>
          <p:nvPr/>
        </p:nvSpPr>
        <p:spPr>
          <a:xfrm>
            <a:off x="6988065" y="8666577"/>
            <a:ext cx="238257" cy="601284"/>
          </a:xfrm>
          <a:custGeom>
            <a:avLst/>
            <a:gdLst>
              <a:gd name="connsiteX0" fmla="*/ 171560 w 238257"/>
              <a:gd name="connsiteY0" fmla="*/ 1173 h 601284"/>
              <a:gd name="connsiteX1" fmla="*/ 152510 w 238257"/>
              <a:gd name="connsiteY1" fmla="*/ 172623 h 601284"/>
              <a:gd name="connsiteX2" fmla="*/ 41385 w 238257"/>
              <a:gd name="connsiteY2" fmla="*/ 398048 h 601284"/>
              <a:gd name="connsiteX3" fmla="*/ 31860 w 238257"/>
              <a:gd name="connsiteY3" fmla="*/ 455198 h 601284"/>
              <a:gd name="connsiteX4" fmla="*/ 123935 w 238257"/>
              <a:gd name="connsiteY4" fmla="*/ 528223 h 601284"/>
              <a:gd name="connsiteX5" fmla="*/ 238235 w 238257"/>
              <a:gd name="connsiteY5" fmla="*/ 601248 h 601284"/>
              <a:gd name="connsiteX6" fmla="*/ 114410 w 238257"/>
              <a:gd name="connsiteY6" fmla="*/ 518698 h 601284"/>
              <a:gd name="connsiteX7" fmla="*/ 3285 w 238257"/>
              <a:gd name="connsiteY7" fmla="*/ 483773 h 601284"/>
              <a:gd name="connsiteX8" fmla="*/ 31860 w 238257"/>
              <a:gd name="connsiteY8" fmla="*/ 486948 h 601284"/>
              <a:gd name="connsiteX9" fmla="*/ 57260 w 238257"/>
              <a:gd name="connsiteY9" fmla="*/ 318673 h 601284"/>
              <a:gd name="connsiteX10" fmla="*/ 114410 w 238257"/>
              <a:gd name="connsiteY10" fmla="*/ 258348 h 601284"/>
              <a:gd name="connsiteX11" fmla="*/ 171560 w 238257"/>
              <a:gd name="connsiteY11" fmla="*/ 1173 h 60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257" h="601284">
                <a:moveTo>
                  <a:pt x="171560" y="1173"/>
                </a:moveTo>
                <a:cubicBezTo>
                  <a:pt x="177910" y="-13115"/>
                  <a:pt x="174206" y="106477"/>
                  <a:pt x="152510" y="172623"/>
                </a:cubicBezTo>
                <a:cubicBezTo>
                  <a:pt x="130814" y="238769"/>
                  <a:pt x="61493" y="350952"/>
                  <a:pt x="41385" y="398048"/>
                </a:cubicBezTo>
                <a:cubicBezTo>
                  <a:pt x="21277" y="445144"/>
                  <a:pt x="18102" y="433502"/>
                  <a:pt x="31860" y="455198"/>
                </a:cubicBezTo>
                <a:cubicBezTo>
                  <a:pt x="45618" y="476894"/>
                  <a:pt x="89539" y="503881"/>
                  <a:pt x="123935" y="528223"/>
                </a:cubicBezTo>
                <a:cubicBezTo>
                  <a:pt x="158331" y="552565"/>
                  <a:pt x="239822" y="602835"/>
                  <a:pt x="238235" y="601248"/>
                </a:cubicBezTo>
                <a:cubicBezTo>
                  <a:pt x="236648" y="599661"/>
                  <a:pt x="153568" y="538277"/>
                  <a:pt x="114410" y="518698"/>
                </a:cubicBezTo>
                <a:cubicBezTo>
                  <a:pt x="75252" y="499119"/>
                  <a:pt x="17043" y="489065"/>
                  <a:pt x="3285" y="483773"/>
                </a:cubicBezTo>
                <a:cubicBezTo>
                  <a:pt x="-10473" y="478481"/>
                  <a:pt x="22864" y="514465"/>
                  <a:pt x="31860" y="486948"/>
                </a:cubicBezTo>
                <a:cubicBezTo>
                  <a:pt x="40856" y="459431"/>
                  <a:pt x="43502" y="356773"/>
                  <a:pt x="57260" y="318673"/>
                </a:cubicBezTo>
                <a:cubicBezTo>
                  <a:pt x="71018" y="280573"/>
                  <a:pt x="95360" y="307561"/>
                  <a:pt x="114410" y="258348"/>
                </a:cubicBezTo>
                <a:cubicBezTo>
                  <a:pt x="133460" y="209136"/>
                  <a:pt x="165210" y="15461"/>
                  <a:pt x="171560" y="1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CC980A5-810D-B7EE-2CB2-15D63532273D}"/>
              </a:ext>
            </a:extLst>
          </p:cNvPr>
          <p:cNvSpPr/>
          <p:nvPr/>
        </p:nvSpPr>
        <p:spPr>
          <a:xfrm>
            <a:off x="6759179" y="9365955"/>
            <a:ext cx="127405" cy="393573"/>
          </a:xfrm>
          <a:custGeom>
            <a:avLst/>
            <a:gdLst>
              <a:gd name="connsiteX0" fmla="*/ 127396 w 127405"/>
              <a:gd name="connsiteY0" fmla="*/ 295 h 393573"/>
              <a:gd name="connsiteX1" fmla="*/ 19446 w 127405"/>
              <a:gd name="connsiteY1" fmla="*/ 200320 h 393573"/>
              <a:gd name="connsiteX2" fmla="*/ 3571 w 127405"/>
              <a:gd name="connsiteY2" fmla="*/ 390820 h 393573"/>
              <a:gd name="connsiteX3" fmla="*/ 396 w 127405"/>
              <a:gd name="connsiteY3" fmla="*/ 295570 h 393573"/>
              <a:gd name="connsiteX4" fmla="*/ 9921 w 127405"/>
              <a:gd name="connsiteY4" fmla="*/ 57445 h 393573"/>
              <a:gd name="connsiteX5" fmla="*/ 13096 w 127405"/>
              <a:gd name="connsiteY5" fmla="*/ 152695 h 393573"/>
              <a:gd name="connsiteX6" fmla="*/ 127396 w 127405"/>
              <a:gd name="connsiteY6" fmla="*/ 295 h 3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05" h="393573">
                <a:moveTo>
                  <a:pt x="127396" y="295"/>
                </a:moveTo>
                <a:cubicBezTo>
                  <a:pt x="128454" y="8232"/>
                  <a:pt x="40083" y="135233"/>
                  <a:pt x="19446" y="200320"/>
                </a:cubicBezTo>
                <a:cubicBezTo>
                  <a:pt x="-1191" y="265407"/>
                  <a:pt x="6746" y="374945"/>
                  <a:pt x="3571" y="390820"/>
                </a:cubicBezTo>
                <a:cubicBezTo>
                  <a:pt x="396" y="406695"/>
                  <a:pt x="-662" y="351132"/>
                  <a:pt x="396" y="295570"/>
                </a:cubicBezTo>
                <a:cubicBezTo>
                  <a:pt x="1454" y="240008"/>
                  <a:pt x="7804" y="81258"/>
                  <a:pt x="9921" y="57445"/>
                </a:cubicBezTo>
                <a:cubicBezTo>
                  <a:pt x="12038" y="33632"/>
                  <a:pt x="-3308" y="158516"/>
                  <a:pt x="13096" y="152695"/>
                </a:cubicBezTo>
                <a:cubicBezTo>
                  <a:pt x="29500" y="146874"/>
                  <a:pt x="126338" y="-7642"/>
                  <a:pt x="127396" y="2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D57D0721-C7AC-047E-590A-949943388134}"/>
              </a:ext>
            </a:extLst>
          </p:cNvPr>
          <p:cNvSpPr/>
          <p:nvPr/>
        </p:nvSpPr>
        <p:spPr>
          <a:xfrm>
            <a:off x="6838775" y="9345044"/>
            <a:ext cx="77291" cy="1444937"/>
          </a:xfrm>
          <a:custGeom>
            <a:avLst/>
            <a:gdLst>
              <a:gd name="connsiteX0" fmla="*/ 70025 w 77291"/>
              <a:gd name="connsiteY0" fmla="*/ 2156 h 1444937"/>
              <a:gd name="connsiteX1" fmla="*/ 73200 w 77291"/>
              <a:gd name="connsiteY1" fmla="*/ 665731 h 1444937"/>
              <a:gd name="connsiteX2" fmla="*/ 6525 w 77291"/>
              <a:gd name="connsiteY2" fmla="*/ 1373756 h 1444937"/>
              <a:gd name="connsiteX3" fmla="*/ 9700 w 77291"/>
              <a:gd name="connsiteY3" fmla="*/ 1319781 h 1444937"/>
              <a:gd name="connsiteX4" fmla="*/ 70025 w 77291"/>
              <a:gd name="connsiteY4" fmla="*/ 484756 h 1444937"/>
              <a:gd name="connsiteX5" fmla="*/ 70025 w 77291"/>
              <a:gd name="connsiteY5" fmla="*/ 2156 h 144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91" h="1444937">
                <a:moveTo>
                  <a:pt x="70025" y="2156"/>
                </a:moveTo>
                <a:cubicBezTo>
                  <a:pt x="70554" y="32319"/>
                  <a:pt x="83783" y="437131"/>
                  <a:pt x="73200" y="665731"/>
                </a:cubicBezTo>
                <a:cubicBezTo>
                  <a:pt x="62617" y="894331"/>
                  <a:pt x="17108" y="1264748"/>
                  <a:pt x="6525" y="1373756"/>
                </a:cubicBezTo>
                <a:cubicBezTo>
                  <a:pt x="-4058" y="1482764"/>
                  <a:pt x="-883" y="1467948"/>
                  <a:pt x="9700" y="1319781"/>
                </a:cubicBezTo>
                <a:cubicBezTo>
                  <a:pt x="20283" y="1171614"/>
                  <a:pt x="65792" y="704889"/>
                  <a:pt x="70025" y="484756"/>
                </a:cubicBezTo>
                <a:cubicBezTo>
                  <a:pt x="74258" y="264623"/>
                  <a:pt x="69496" y="-28007"/>
                  <a:pt x="70025" y="21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E68E2CA-D6DE-7E6C-31A4-C1D9BA3618E5}"/>
              </a:ext>
            </a:extLst>
          </p:cNvPr>
          <p:cNvSpPr/>
          <p:nvPr/>
        </p:nvSpPr>
        <p:spPr>
          <a:xfrm>
            <a:off x="6949268" y="9383795"/>
            <a:ext cx="33030" cy="1254258"/>
          </a:xfrm>
          <a:custGeom>
            <a:avLst/>
            <a:gdLst>
              <a:gd name="connsiteX0" fmla="*/ 19857 w 33030"/>
              <a:gd name="connsiteY0" fmla="*/ 11030 h 1254258"/>
              <a:gd name="connsiteX1" fmla="*/ 32557 w 33030"/>
              <a:gd name="connsiteY1" fmla="*/ 982580 h 1254258"/>
              <a:gd name="connsiteX2" fmla="*/ 807 w 33030"/>
              <a:gd name="connsiteY2" fmla="*/ 1246105 h 1254258"/>
              <a:gd name="connsiteX3" fmla="*/ 10332 w 33030"/>
              <a:gd name="connsiteY3" fmla="*/ 1122280 h 1254258"/>
              <a:gd name="connsiteX4" fmla="*/ 19857 w 33030"/>
              <a:gd name="connsiteY4" fmla="*/ 496805 h 1254258"/>
              <a:gd name="connsiteX5" fmla="*/ 19857 w 33030"/>
              <a:gd name="connsiteY5" fmla="*/ 11030 h 125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0" h="1254258">
                <a:moveTo>
                  <a:pt x="19857" y="11030"/>
                </a:moveTo>
                <a:cubicBezTo>
                  <a:pt x="21974" y="91992"/>
                  <a:pt x="35732" y="776734"/>
                  <a:pt x="32557" y="982580"/>
                </a:cubicBezTo>
                <a:cubicBezTo>
                  <a:pt x="29382" y="1188426"/>
                  <a:pt x="4511" y="1222822"/>
                  <a:pt x="807" y="1246105"/>
                </a:cubicBezTo>
                <a:cubicBezTo>
                  <a:pt x="-2897" y="1269388"/>
                  <a:pt x="7157" y="1247163"/>
                  <a:pt x="10332" y="1122280"/>
                </a:cubicBezTo>
                <a:cubicBezTo>
                  <a:pt x="13507" y="997397"/>
                  <a:pt x="21444" y="678309"/>
                  <a:pt x="19857" y="496805"/>
                </a:cubicBezTo>
                <a:cubicBezTo>
                  <a:pt x="18270" y="315301"/>
                  <a:pt x="17740" y="-69932"/>
                  <a:pt x="19857" y="110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21DF097A-C2F5-2317-A28E-12AA90825BC3}"/>
              </a:ext>
            </a:extLst>
          </p:cNvPr>
          <p:cNvSpPr/>
          <p:nvPr/>
        </p:nvSpPr>
        <p:spPr>
          <a:xfrm>
            <a:off x="7362569" y="8146673"/>
            <a:ext cx="737049" cy="372698"/>
          </a:xfrm>
          <a:custGeom>
            <a:avLst/>
            <a:gdLst>
              <a:gd name="connsiteX0" fmla="*/ 736856 w 737049"/>
              <a:gd name="connsiteY0" fmla="*/ 377 h 372698"/>
              <a:gd name="connsiteX1" fmla="*/ 292356 w 737049"/>
              <a:gd name="connsiteY1" fmla="*/ 127377 h 372698"/>
              <a:gd name="connsiteX2" fmla="*/ 6606 w 737049"/>
              <a:gd name="connsiteY2" fmla="*/ 368677 h 372698"/>
              <a:gd name="connsiteX3" fmla="*/ 117731 w 737049"/>
              <a:gd name="connsiteY3" fmla="*/ 260727 h 372698"/>
              <a:gd name="connsiteX4" fmla="*/ 413006 w 737049"/>
              <a:gd name="connsiteY4" fmla="*/ 35302 h 372698"/>
              <a:gd name="connsiteX5" fmla="*/ 349506 w 737049"/>
              <a:gd name="connsiteY5" fmla="*/ 86102 h 372698"/>
              <a:gd name="connsiteX6" fmla="*/ 736856 w 737049"/>
              <a:gd name="connsiteY6" fmla="*/ 377 h 37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049" h="372698">
                <a:moveTo>
                  <a:pt x="736856" y="377"/>
                </a:moveTo>
                <a:cubicBezTo>
                  <a:pt x="727331" y="7256"/>
                  <a:pt x="414064" y="65994"/>
                  <a:pt x="292356" y="127377"/>
                </a:cubicBezTo>
                <a:cubicBezTo>
                  <a:pt x="170648" y="188760"/>
                  <a:pt x="35710" y="346452"/>
                  <a:pt x="6606" y="368677"/>
                </a:cubicBezTo>
                <a:cubicBezTo>
                  <a:pt x="-22498" y="390902"/>
                  <a:pt x="49998" y="316290"/>
                  <a:pt x="117731" y="260727"/>
                </a:cubicBezTo>
                <a:cubicBezTo>
                  <a:pt x="185464" y="205164"/>
                  <a:pt x="374377" y="64406"/>
                  <a:pt x="413006" y="35302"/>
                </a:cubicBezTo>
                <a:cubicBezTo>
                  <a:pt x="451635" y="6198"/>
                  <a:pt x="297648" y="89277"/>
                  <a:pt x="349506" y="86102"/>
                </a:cubicBezTo>
                <a:cubicBezTo>
                  <a:pt x="401364" y="82927"/>
                  <a:pt x="746381" y="-6502"/>
                  <a:pt x="736856" y="3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C87B0A6-8E68-54C7-9861-454A66705E5E}"/>
              </a:ext>
            </a:extLst>
          </p:cNvPr>
          <p:cNvSpPr/>
          <p:nvPr/>
        </p:nvSpPr>
        <p:spPr>
          <a:xfrm>
            <a:off x="7203883" y="9235057"/>
            <a:ext cx="615702" cy="1332464"/>
          </a:xfrm>
          <a:custGeom>
            <a:avLst/>
            <a:gdLst>
              <a:gd name="connsiteX0" fmla="*/ 606617 w 615702"/>
              <a:gd name="connsiteY0" fmla="*/ 10543 h 1332464"/>
              <a:gd name="connsiteX1" fmla="*/ 543117 w 615702"/>
              <a:gd name="connsiteY1" fmla="*/ 86743 h 1332464"/>
              <a:gd name="connsiteX2" fmla="*/ 276417 w 615702"/>
              <a:gd name="connsiteY2" fmla="*/ 416943 h 1332464"/>
              <a:gd name="connsiteX3" fmla="*/ 89092 w 615702"/>
              <a:gd name="connsiteY3" fmla="*/ 867793 h 1332464"/>
              <a:gd name="connsiteX4" fmla="*/ 50992 w 615702"/>
              <a:gd name="connsiteY4" fmla="*/ 950343 h 1332464"/>
              <a:gd name="connsiteX5" fmla="*/ 22417 w 615702"/>
              <a:gd name="connsiteY5" fmla="*/ 937643 h 1332464"/>
              <a:gd name="connsiteX6" fmla="*/ 192 w 615702"/>
              <a:gd name="connsiteY6" fmla="*/ 1013843 h 1332464"/>
              <a:gd name="connsiteX7" fmla="*/ 35117 w 615702"/>
              <a:gd name="connsiteY7" fmla="*/ 1328168 h 1332464"/>
              <a:gd name="connsiteX8" fmla="*/ 9717 w 615702"/>
              <a:gd name="connsiteY8" fmla="*/ 1163068 h 1332464"/>
              <a:gd name="connsiteX9" fmla="*/ 117667 w 615702"/>
              <a:gd name="connsiteY9" fmla="*/ 709043 h 1332464"/>
              <a:gd name="connsiteX10" fmla="*/ 146242 w 615702"/>
              <a:gd name="connsiteY10" fmla="*/ 693168 h 1332464"/>
              <a:gd name="connsiteX11" fmla="*/ 308167 w 615702"/>
              <a:gd name="connsiteY11" fmla="*/ 289943 h 1332464"/>
              <a:gd name="connsiteX12" fmla="*/ 304992 w 615702"/>
              <a:gd name="connsiteY12" fmla="*/ 366143 h 1332464"/>
              <a:gd name="connsiteX13" fmla="*/ 606617 w 615702"/>
              <a:gd name="connsiteY13" fmla="*/ 10543 h 133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5702" h="1332464">
                <a:moveTo>
                  <a:pt x="606617" y="10543"/>
                </a:moveTo>
                <a:cubicBezTo>
                  <a:pt x="646305" y="-36024"/>
                  <a:pt x="543117" y="86743"/>
                  <a:pt x="543117" y="86743"/>
                </a:cubicBezTo>
                <a:cubicBezTo>
                  <a:pt x="488084" y="154476"/>
                  <a:pt x="352088" y="286768"/>
                  <a:pt x="276417" y="416943"/>
                </a:cubicBezTo>
                <a:cubicBezTo>
                  <a:pt x="200746" y="547118"/>
                  <a:pt x="126663" y="778893"/>
                  <a:pt x="89092" y="867793"/>
                </a:cubicBezTo>
                <a:cubicBezTo>
                  <a:pt x="51521" y="956693"/>
                  <a:pt x="62104" y="938701"/>
                  <a:pt x="50992" y="950343"/>
                </a:cubicBezTo>
                <a:cubicBezTo>
                  <a:pt x="39879" y="961985"/>
                  <a:pt x="30884" y="927060"/>
                  <a:pt x="22417" y="937643"/>
                </a:cubicBezTo>
                <a:cubicBezTo>
                  <a:pt x="13950" y="948226"/>
                  <a:pt x="-1925" y="948756"/>
                  <a:pt x="192" y="1013843"/>
                </a:cubicBezTo>
                <a:cubicBezTo>
                  <a:pt x="2309" y="1078930"/>
                  <a:pt x="33529" y="1303297"/>
                  <a:pt x="35117" y="1328168"/>
                </a:cubicBezTo>
                <a:cubicBezTo>
                  <a:pt x="36704" y="1353039"/>
                  <a:pt x="-4041" y="1266255"/>
                  <a:pt x="9717" y="1163068"/>
                </a:cubicBezTo>
                <a:cubicBezTo>
                  <a:pt x="23475" y="1059881"/>
                  <a:pt x="94913" y="787360"/>
                  <a:pt x="117667" y="709043"/>
                </a:cubicBezTo>
                <a:cubicBezTo>
                  <a:pt x="140421" y="630726"/>
                  <a:pt x="114492" y="763018"/>
                  <a:pt x="146242" y="693168"/>
                </a:cubicBezTo>
                <a:cubicBezTo>
                  <a:pt x="177992" y="623318"/>
                  <a:pt x="281709" y="344447"/>
                  <a:pt x="308167" y="289943"/>
                </a:cubicBezTo>
                <a:cubicBezTo>
                  <a:pt x="334625" y="235439"/>
                  <a:pt x="261600" y="411651"/>
                  <a:pt x="304992" y="366143"/>
                </a:cubicBezTo>
                <a:cubicBezTo>
                  <a:pt x="348384" y="320635"/>
                  <a:pt x="566929" y="57110"/>
                  <a:pt x="606617" y="105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4BAF18F4-4550-0D8D-B539-F934AF94F9AA}"/>
              </a:ext>
            </a:extLst>
          </p:cNvPr>
          <p:cNvSpPr/>
          <p:nvPr/>
        </p:nvSpPr>
        <p:spPr>
          <a:xfrm>
            <a:off x="7302377" y="9318444"/>
            <a:ext cx="566381" cy="1000798"/>
          </a:xfrm>
          <a:custGeom>
            <a:avLst/>
            <a:gdLst>
              <a:gd name="connsiteX0" fmla="*/ 546223 w 566381"/>
              <a:gd name="connsiteY0" fmla="*/ 28756 h 1000798"/>
              <a:gd name="connsiteX1" fmla="*/ 473198 w 566381"/>
              <a:gd name="connsiteY1" fmla="*/ 82731 h 1000798"/>
              <a:gd name="connsiteX2" fmla="*/ 190623 w 566381"/>
              <a:gd name="connsiteY2" fmla="*/ 412931 h 1000798"/>
              <a:gd name="connsiteX3" fmla="*/ 98548 w 566381"/>
              <a:gd name="connsiteY3" fmla="*/ 797106 h 1000798"/>
              <a:gd name="connsiteX4" fmla="*/ 123 w 566381"/>
              <a:gd name="connsiteY4" fmla="*/ 1000306 h 1000798"/>
              <a:gd name="connsiteX5" fmla="*/ 79498 w 566381"/>
              <a:gd name="connsiteY5" fmla="*/ 841556 h 1000798"/>
              <a:gd name="connsiteX6" fmla="*/ 142998 w 566381"/>
              <a:gd name="connsiteY6" fmla="*/ 466906 h 1000798"/>
              <a:gd name="connsiteX7" fmla="*/ 546223 w 566381"/>
              <a:gd name="connsiteY7" fmla="*/ 28756 h 10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381" h="1000798">
                <a:moveTo>
                  <a:pt x="546223" y="28756"/>
                </a:moveTo>
                <a:cubicBezTo>
                  <a:pt x="601256" y="-35273"/>
                  <a:pt x="532465" y="18702"/>
                  <a:pt x="473198" y="82731"/>
                </a:cubicBezTo>
                <a:cubicBezTo>
                  <a:pt x="413931" y="146760"/>
                  <a:pt x="253065" y="293868"/>
                  <a:pt x="190623" y="412931"/>
                </a:cubicBezTo>
                <a:cubicBezTo>
                  <a:pt x="128181" y="531994"/>
                  <a:pt x="130298" y="699210"/>
                  <a:pt x="98548" y="797106"/>
                </a:cubicBezTo>
                <a:cubicBezTo>
                  <a:pt x="66798" y="895002"/>
                  <a:pt x="3298" y="992898"/>
                  <a:pt x="123" y="1000306"/>
                </a:cubicBezTo>
                <a:cubicBezTo>
                  <a:pt x="-3052" y="1007714"/>
                  <a:pt x="55685" y="930456"/>
                  <a:pt x="79498" y="841556"/>
                </a:cubicBezTo>
                <a:cubicBezTo>
                  <a:pt x="103310" y="752656"/>
                  <a:pt x="68386" y="600785"/>
                  <a:pt x="142998" y="466906"/>
                </a:cubicBezTo>
                <a:cubicBezTo>
                  <a:pt x="217610" y="333027"/>
                  <a:pt x="491190" y="92785"/>
                  <a:pt x="546223" y="28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20A4A6D-CBA6-B98B-9CBE-ED2DAA34216E}"/>
              </a:ext>
            </a:extLst>
          </p:cNvPr>
          <p:cNvSpPr/>
          <p:nvPr/>
        </p:nvSpPr>
        <p:spPr>
          <a:xfrm>
            <a:off x="7179297" y="9534577"/>
            <a:ext cx="683973" cy="1156148"/>
          </a:xfrm>
          <a:custGeom>
            <a:avLst/>
            <a:gdLst>
              <a:gd name="connsiteX0" fmla="*/ 682003 w 683973"/>
              <a:gd name="connsiteY0" fmla="*/ 6298 h 1156148"/>
              <a:gd name="connsiteX1" fmla="*/ 301003 w 683973"/>
              <a:gd name="connsiteY1" fmla="*/ 688923 h 1156148"/>
              <a:gd name="connsiteX2" fmla="*/ 5728 w 683973"/>
              <a:gd name="connsiteY2" fmla="*/ 1136598 h 1156148"/>
              <a:gd name="connsiteX3" fmla="*/ 129553 w 683973"/>
              <a:gd name="connsiteY3" fmla="*/ 1015948 h 1156148"/>
              <a:gd name="connsiteX4" fmla="*/ 415303 w 683973"/>
              <a:gd name="connsiteY4" fmla="*/ 479373 h 1156148"/>
              <a:gd name="connsiteX5" fmla="*/ 523253 w 683973"/>
              <a:gd name="connsiteY5" fmla="*/ 145998 h 1156148"/>
              <a:gd name="connsiteX6" fmla="*/ 453403 w 683973"/>
              <a:gd name="connsiteY6" fmla="*/ 336498 h 1156148"/>
              <a:gd name="connsiteX7" fmla="*/ 682003 w 683973"/>
              <a:gd name="connsiteY7" fmla="*/ 6298 h 115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973" h="1156148">
                <a:moveTo>
                  <a:pt x="682003" y="6298"/>
                </a:moveTo>
                <a:cubicBezTo>
                  <a:pt x="656603" y="65035"/>
                  <a:pt x="413715" y="500540"/>
                  <a:pt x="301003" y="688923"/>
                </a:cubicBezTo>
                <a:cubicBezTo>
                  <a:pt x="188290" y="877306"/>
                  <a:pt x="34303" y="1082094"/>
                  <a:pt x="5728" y="1136598"/>
                </a:cubicBezTo>
                <a:cubicBezTo>
                  <a:pt x="-22847" y="1191102"/>
                  <a:pt x="61291" y="1125485"/>
                  <a:pt x="129553" y="1015948"/>
                </a:cubicBezTo>
                <a:cubicBezTo>
                  <a:pt x="197815" y="906411"/>
                  <a:pt x="349686" y="624365"/>
                  <a:pt x="415303" y="479373"/>
                </a:cubicBezTo>
                <a:cubicBezTo>
                  <a:pt x="480920" y="334381"/>
                  <a:pt x="516903" y="169810"/>
                  <a:pt x="523253" y="145998"/>
                </a:cubicBezTo>
                <a:cubicBezTo>
                  <a:pt x="529603" y="122186"/>
                  <a:pt x="427474" y="354490"/>
                  <a:pt x="453403" y="336498"/>
                </a:cubicBezTo>
                <a:cubicBezTo>
                  <a:pt x="479332" y="318506"/>
                  <a:pt x="707403" y="-52439"/>
                  <a:pt x="682003" y="6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7DECBB5B-4B14-120F-E940-981415BB36E5}"/>
              </a:ext>
            </a:extLst>
          </p:cNvPr>
          <p:cNvSpPr/>
          <p:nvPr/>
        </p:nvSpPr>
        <p:spPr>
          <a:xfrm>
            <a:off x="7143052" y="10699321"/>
            <a:ext cx="70553" cy="443588"/>
          </a:xfrm>
          <a:custGeom>
            <a:avLst/>
            <a:gdLst>
              <a:gd name="connsiteX0" fmla="*/ 70548 w 70553"/>
              <a:gd name="connsiteY0" fmla="*/ 429 h 443588"/>
              <a:gd name="connsiteX1" fmla="*/ 13398 w 70553"/>
              <a:gd name="connsiteY1" fmla="*/ 162354 h 443588"/>
              <a:gd name="connsiteX2" fmla="*/ 3873 w 70553"/>
              <a:gd name="connsiteY2" fmla="*/ 438579 h 443588"/>
              <a:gd name="connsiteX3" fmla="*/ 698 w 70553"/>
              <a:gd name="connsiteY3" fmla="*/ 324279 h 443588"/>
              <a:gd name="connsiteX4" fmla="*/ 16573 w 70553"/>
              <a:gd name="connsiteY4" fmla="*/ 121079 h 443588"/>
              <a:gd name="connsiteX5" fmla="*/ 70548 w 70553"/>
              <a:gd name="connsiteY5" fmla="*/ 429 h 4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53" h="443588">
                <a:moveTo>
                  <a:pt x="70548" y="429"/>
                </a:moveTo>
                <a:cubicBezTo>
                  <a:pt x="70019" y="7308"/>
                  <a:pt x="24510" y="89329"/>
                  <a:pt x="13398" y="162354"/>
                </a:cubicBezTo>
                <a:cubicBezTo>
                  <a:pt x="2286" y="235379"/>
                  <a:pt x="5990" y="411592"/>
                  <a:pt x="3873" y="438579"/>
                </a:cubicBezTo>
                <a:cubicBezTo>
                  <a:pt x="1756" y="465567"/>
                  <a:pt x="-1419" y="377196"/>
                  <a:pt x="698" y="324279"/>
                </a:cubicBezTo>
                <a:cubicBezTo>
                  <a:pt x="2815" y="271362"/>
                  <a:pt x="2815" y="171350"/>
                  <a:pt x="16573" y="121079"/>
                </a:cubicBezTo>
                <a:cubicBezTo>
                  <a:pt x="30331" y="70808"/>
                  <a:pt x="71077" y="-6450"/>
                  <a:pt x="70548" y="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F2E1D2E-0502-63A1-D8D4-164FAF9C725F}"/>
              </a:ext>
            </a:extLst>
          </p:cNvPr>
          <p:cNvSpPr/>
          <p:nvPr/>
        </p:nvSpPr>
        <p:spPr>
          <a:xfrm>
            <a:off x="6962035" y="10096463"/>
            <a:ext cx="90729" cy="1080861"/>
          </a:xfrm>
          <a:custGeom>
            <a:avLst/>
            <a:gdLst>
              <a:gd name="connsiteX0" fmla="*/ 89640 w 90729"/>
              <a:gd name="connsiteY0" fmla="*/ 37 h 1080861"/>
              <a:gd name="connsiteX1" fmla="*/ 70590 w 90729"/>
              <a:gd name="connsiteY1" fmla="*/ 660437 h 1080861"/>
              <a:gd name="connsiteX2" fmla="*/ 740 w 90729"/>
              <a:gd name="connsiteY2" fmla="*/ 1073187 h 1080861"/>
              <a:gd name="connsiteX3" fmla="*/ 32490 w 90729"/>
              <a:gd name="connsiteY3" fmla="*/ 895387 h 1080861"/>
              <a:gd name="connsiteX4" fmla="*/ 10265 w 90729"/>
              <a:gd name="connsiteY4" fmla="*/ 482637 h 1080861"/>
              <a:gd name="connsiteX5" fmla="*/ 45190 w 90729"/>
              <a:gd name="connsiteY5" fmla="*/ 628687 h 1080861"/>
              <a:gd name="connsiteX6" fmla="*/ 89640 w 90729"/>
              <a:gd name="connsiteY6" fmla="*/ 37 h 10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29" h="1080861">
                <a:moveTo>
                  <a:pt x="89640" y="37"/>
                </a:moveTo>
                <a:cubicBezTo>
                  <a:pt x="93873" y="5329"/>
                  <a:pt x="85407" y="481579"/>
                  <a:pt x="70590" y="660437"/>
                </a:cubicBezTo>
                <a:cubicBezTo>
                  <a:pt x="55773" y="839295"/>
                  <a:pt x="7090" y="1034029"/>
                  <a:pt x="740" y="1073187"/>
                </a:cubicBezTo>
                <a:cubicBezTo>
                  <a:pt x="-5610" y="1112345"/>
                  <a:pt x="30902" y="993812"/>
                  <a:pt x="32490" y="895387"/>
                </a:cubicBezTo>
                <a:cubicBezTo>
                  <a:pt x="34077" y="796962"/>
                  <a:pt x="8148" y="527087"/>
                  <a:pt x="10265" y="482637"/>
                </a:cubicBezTo>
                <a:cubicBezTo>
                  <a:pt x="12382" y="438187"/>
                  <a:pt x="34607" y="704887"/>
                  <a:pt x="45190" y="628687"/>
                </a:cubicBezTo>
                <a:cubicBezTo>
                  <a:pt x="55773" y="552487"/>
                  <a:pt x="85407" y="-5255"/>
                  <a:pt x="89640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D1D05B97-24CD-40B5-12C3-78287F4AF15A}"/>
              </a:ext>
            </a:extLst>
          </p:cNvPr>
          <p:cNvSpPr/>
          <p:nvPr/>
        </p:nvSpPr>
        <p:spPr>
          <a:xfrm>
            <a:off x="7362784" y="8604314"/>
            <a:ext cx="63576" cy="493191"/>
          </a:xfrm>
          <a:custGeom>
            <a:avLst/>
            <a:gdLst>
              <a:gd name="connsiteX0" fmla="*/ 63541 w 63576"/>
              <a:gd name="connsiteY0" fmla="*/ 6286 h 493191"/>
              <a:gd name="connsiteX1" fmla="*/ 22266 w 63576"/>
              <a:gd name="connsiteY1" fmla="*/ 479361 h 493191"/>
              <a:gd name="connsiteX2" fmla="*/ 22266 w 63576"/>
              <a:gd name="connsiteY2" fmla="*/ 346011 h 493191"/>
              <a:gd name="connsiteX3" fmla="*/ 41 w 63576"/>
              <a:gd name="connsiteY3" fmla="*/ 130111 h 493191"/>
              <a:gd name="connsiteX4" fmla="*/ 28616 w 63576"/>
              <a:gd name="connsiteY4" fmla="*/ 203136 h 493191"/>
              <a:gd name="connsiteX5" fmla="*/ 63541 w 63576"/>
              <a:gd name="connsiteY5" fmla="*/ 6286 h 49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6" h="493191">
                <a:moveTo>
                  <a:pt x="63541" y="6286"/>
                </a:moveTo>
                <a:cubicBezTo>
                  <a:pt x="62483" y="52323"/>
                  <a:pt x="29145" y="422740"/>
                  <a:pt x="22266" y="479361"/>
                </a:cubicBezTo>
                <a:cubicBezTo>
                  <a:pt x="15387" y="535982"/>
                  <a:pt x="25970" y="404219"/>
                  <a:pt x="22266" y="346011"/>
                </a:cubicBezTo>
                <a:cubicBezTo>
                  <a:pt x="18562" y="287803"/>
                  <a:pt x="-1017" y="153923"/>
                  <a:pt x="41" y="130111"/>
                </a:cubicBezTo>
                <a:cubicBezTo>
                  <a:pt x="1099" y="106299"/>
                  <a:pt x="15387" y="224832"/>
                  <a:pt x="28616" y="203136"/>
                </a:cubicBezTo>
                <a:cubicBezTo>
                  <a:pt x="41845" y="181440"/>
                  <a:pt x="64599" y="-39751"/>
                  <a:pt x="63541" y="62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A3827BF2-3803-0154-E105-003039565D53}"/>
              </a:ext>
            </a:extLst>
          </p:cNvPr>
          <p:cNvSpPr/>
          <p:nvPr/>
        </p:nvSpPr>
        <p:spPr>
          <a:xfrm>
            <a:off x="7972410" y="8222689"/>
            <a:ext cx="461873" cy="162808"/>
          </a:xfrm>
          <a:custGeom>
            <a:avLst/>
            <a:gdLst>
              <a:gd name="connsiteX0" fmla="*/ 15 w 461873"/>
              <a:gd name="connsiteY0" fmla="*/ 162486 h 162808"/>
              <a:gd name="connsiteX1" fmla="*/ 234965 w 461873"/>
              <a:gd name="connsiteY1" fmla="*/ 79936 h 162808"/>
              <a:gd name="connsiteX2" fmla="*/ 460390 w 461873"/>
              <a:gd name="connsiteY2" fmla="*/ 79936 h 162808"/>
              <a:gd name="connsiteX3" fmla="*/ 320690 w 461873"/>
              <a:gd name="connsiteY3" fmla="*/ 73586 h 162808"/>
              <a:gd name="connsiteX4" fmla="*/ 88915 w 461873"/>
              <a:gd name="connsiteY4" fmla="*/ 561 h 162808"/>
              <a:gd name="connsiteX5" fmla="*/ 222265 w 461873"/>
              <a:gd name="connsiteY5" fmla="*/ 45011 h 162808"/>
              <a:gd name="connsiteX6" fmla="*/ 15 w 461873"/>
              <a:gd name="connsiteY6" fmla="*/ 162486 h 16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873" h="162808">
                <a:moveTo>
                  <a:pt x="15" y="162486"/>
                </a:moveTo>
                <a:cubicBezTo>
                  <a:pt x="2132" y="168307"/>
                  <a:pt x="158236" y="93694"/>
                  <a:pt x="234965" y="79936"/>
                </a:cubicBezTo>
                <a:cubicBezTo>
                  <a:pt x="311694" y="66178"/>
                  <a:pt x="446103" y="80994"/>
                  <a:pt x="460390" y="79936"/>
                </a:cubicBezTo>
                <a:cubicBezTo>
                  <a:pt x="474677" y="78878"/>
                  <a:pt x="382602" y="86815"/>
                  <a:pt x="320690" y="73586"/>
                </a:cubicBezTo>
                <a:cubicBezTo>
                  <a:pt x="258778" y="60357"/>
                  <a:pt x="105319" y="5324"/>
                  <a:pt x="88915" y="561"/>
                </a:cubicBezTo>
                <a:cubicBezTo>
                  <a:pt x="72511" y="-4202"/>
                  <a:pt x="233377" y="22257"/>
                  <a:pt x="222265" y="45011"/>
                </a:cubicBezTo>
                <a:cubicBezTo>
                  <a:pt x="211153" y="67765"/>
                  <a:pt x="-2102" y="156665"/>
                  <a:pt x="15" y="1624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F7D4BDB2-1A24-5613-5860-9DE64923E6C9}"/>
              </a:ext>
            </a:extLst>
          </p:cNvPr>
          <p:cNvSpPr/>
          <p:nvPr/>
        </p:nvSpPr>
        <p:spPr>
          <a:xfrm>
            <a:off x="8031646" y="9010605"/>
            <a:ext cx="429219" cy="642169"/>
          </a:xfrm>
          <a:custGeom>
            <a:avLst/>
            <a:gdLst>
              <a:gd name="connsiteX0" fmla="*/ 359879 w 429219"/>
              <a:gd name="connsiteY0" fmla="*/ 45 h 642169"/>
              <a:gd name="connsiteX1" fmla="*/ 382104 w 429219"/>
              <a:gd name="connsiteY1" fmla="*/ 285795 h 642169"/>
              <a:gd name="connsiteX2" fmla="*/ 258279 w 429219"/>
              <a:gd name="connsiteY2" fmla="*/ 390570 h 642169"/>
              <a:gd name="connsiteX3" fmla="*/ 1104 w 429219"/>
              <a:gd name="connsiteY3" fmla="*/ 641395 h 642169"/>
              <a:gd name="connsiteX4" fmla="*/ 175729 w 429219"/>
              <a:gd name="connsiteY4" fmla="*/ 463595 h 642169"/>
              <a:gd name="connsiteX5" fmla="*/ 423379 w 429219"/>
              <a:gd name="connsiteY5" fmla="*/ 308020 h 642169"/>
              <a:gd name="connsiteX6" fmla="*/ 359879 w 429219"/>
              <a:gd name="connsiteY6" fmla="*/ 45 h 64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219" h="642169">
                <a:moveTo>
                  <a:pt x="359879" y="45"/>
                </a:moveTo>
                <a:cubicBezTo>
                  <a:pt x="353000" y="-3659"/>
                  <a:pt x="399037" y="220708"/>
                  <a:pt x="382104" y="285795"/>
                </a:cubicBezTo>
                <a:cubicBezTo>
                  <a:pt x="365171" y="350882"/>
                  <a:pt x="321779" y="331303"/>
                  <a:pt x="258279" y="390570"/>
                </a:cubicBezTo>
                <a:cubicBezTo>
                  <a:pt x="194779" y="449837"/>
                  <a:pt x="14862" y="629224"/>
                  <a:pt x="1104" y="641395"/>
                </a:cubicBezTo>
                <a:cubicBezTo>
                  <a:pt x="-12654" y="653566"/>
                  <a:pt x="105350" y="519157"/>
                  <a:pt x="175729" y="463595"/>
                </a:cubicBezTo>
                <a:cubicBezTo>
                  <a:pt x="246108" y="408033"/>
                  <a:pt x="394804" y="381045"/>
                  <a:pt x="423379" y="308020"/>
                </a:cubicBezTo>
                <a:cubicBezTo>
                  <a:pt x="451954" y="234995"/>
                  <a:pt x="366758" y="3749"/>
                  <a:pt x="359879" y="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CAAE9A37-B348-E1ED-A5DA-2B2329CADD8B}"/>
              </a:ext>
            </a:extLst>
          </p:cNvPr>
          <p:cNvSpPr/>
          <p:nvPr/>
        </p:nvSpPr>
        <p:spPr>
          <a:xfrm>
            <a:off x="8662159" y="8533245"/>
            <a:ext cx="412665" cy="609795"/>
          </a:xfrm>
          <a:custGeom>
            <a:avLst/>
            <a:gdLst>
              <a:gd name="connsiteX0" fmla="*/ 15116 w 412665"/>
              <a:gd name="connsiteY0" fmla="*/ 26555 h 609795"/>
              <a:gd name="connsiteX1" fmla="*/ 75441 w 412665"/>
              <a:gd name="connsiteY1" fmla="*/ 86880 h 609795"/>
              <a:gd name="connsiteX2" fmla="*/ 396116 w 412665"/>
              <a:gd name="connsiteY2" fmla="*/ 588530 h 609795"/>
              <a:gd name="connsiteX3" fmla="*/ 354841 w 412665"/>
              <a:gd name="connsiteY3" fmla="*/ 486930 h 609795"/>
              <a:gd name="connsiteX4" fmla="*/ 253241 w 412665"/>
              <a:gd name="connsiteY4" fmla="*/ 213880 h 609795"/>
              <a:gd name="connsiteX5" fmla="*/ 294516 w 412665"/>
              <a:gd name="connsiteY5" fmla="*/ 372630 h 609795"/>
              <a:gd name="connsiteX6" fmla="*/ 15116 w 412665"/>
              <a:gd name="connsiteY6" fmla="*/ 26555 h 60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5" h="609795">
                <a:moveTo>
                  <a:pt x="15116" y="26555"/>
                </a:moveTo>
                <a:cubicBezTo>
                  <a:pt x="-21397" y="-21070"/>
                  <a:pt x="11941" y="-6783"/>
                  <a:pt x="75441" y="86880"/>
                </a:cubicBezTo>
                <a:cubicBezTo>
                  <a:pt x="138941" y="180543"/>
                  <a:pt x="349549" y="521855"/>
                  <a:pt x="396116" y="588530"/>
                </a:cubicBezTo>
                <a:cubicBezTo>
                  <a:pt x="442683" y="655205"/>
                  <a:pt x="378653" y="549372"/>
                  <a:pt x="354841" y="486930"/>
                </a:cubicBezTo>
                <a:cubicBezTo>
                  <a:pt x="331029" y="424488"/>
                  <a:pt x="263295" y="232930"/>
                  <a:pt x="253241" y="213880"/>
                </a:cubicBezTo>
                <a:cubicBezTo>
                  <a:pt x="243187" y="194830"/>
                  <a:pt x="327853" y="404909"/>
                  <a:pt x="294516" y="372630"/>
                </a:cubicBezTo>
                <a:cubicBezTo>
                  <a:pt x="261179" y="340351"/>
                  <a:pt x="51629" y="74180"/>
                  <a:pt x="15116" y="265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41B932D1-D2BC-B512-4B48-3D66419FF5BF}"/>
              </a:ext>
            </a:extLst>
          </p:cNvPr>
          <p:cNvSpPr/>
          <p:nvPr/>
        </p:nvSpPr>
        <p:spPr>
          <a:xfrm>
            <a:off x="8173181" y="9353466"/>
            <a:ext cx="763105" cy="709905"/>
          </a:xfrm>
          <a:custGeom>
            <a:avLst/>
            <a:gdLst>
              <a:gd name="connsiteX0" fmla="*/ 688244 w 763105"/>
              <a:gd name="connsiteY0" fmla="*/ 82634 h 709905"/>
              <a:gd name="connsiteX1" fmla="*/ 2444 w 763105"/>
              <a:gd name="connsiteY1" fmla="*/ 708109 h 709905"/>
              <a:gd name="connsiteX2" fmla="*/ 443769 w 763105"/>
              <a:gd name="connsiteY2" fmla="*/ 285834 h 709905"/>
              <a:gd name="connsiteX3" fmla="*/ 713644 w 763105"/>
              <a:gd name="connsiteY3" fmla="*/ 31834 h 709905"/>
              <a:gd name="connsiteX4" fmla="*/ 688244 w 763105"/>
              <a:gd name="connsiteY4" fmla="*/ 82634 h 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105" h="709905">
                <a:moveTo>
                  <a:pt x="688244" y="82634"/>
                </a:moveTo>
                <a:cubicBezTo>
                  <a:pt x="569711" y="195347"/>
                  <a:pt x="43190" y="674242"/>
                  <a:pt x="2444" y="708109"/>
                </a:cubicBezTo>
                <a:cubicBezTo>
                  <a:pt x="-38302" y="741976"/>
                  <a:pt x="443769" y="285834"/>
                  <a:pt x="443769" y="285834"/>
                </a:cubicBezTo>
                <a:cubicBezTo>
                  <a:pt x="562302" y="173122"/>
                  <a:pt x="667077" y="70463"/>
                  <a:pt x="713644" y="31834"/>
                </a:cubicBezTo>
                <a:cubicBezTo>
                  <a:pt x="760211" y="-6795"/>
                  <a:pt x="806777" y="-30079"/>
                  <a:pt x="688244" y="826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0AF73DD-E222-B01A-A4CB-FA8FA5724018}"/>
              </a:ext>
            </a:extLst>
          </p:cNvPr>
          <p:cNvSpPr/>
          <p:nvPr/>
        </p:nvSpPr>
        <p:spPr>
          <a:xfrm>
            <a:off x="7640886" y="9518015"/>
            <a:ext cx="1307451" cy="1468217"/>
          </a:xfrm>
          <a:custGeom>
            <a:avLst/>
            <a:gdLst>
              <a:gd name="connsiteX0" fmla="*/ 1299914 w 1307451"/>
              <a:gd name="connsiteY0" fmla="*/ 13335 h 1468217"/>
              <a:gd name="connsiteX1" fmla="*/ 331539 w 1307451"/>
              <a:gd name="connsiteY1" fmla="*/ 965835 h 1468217"/>
              <a:gd name="connsiteX2" fmla="*/ 23564 w 1307451"/>
              <a:gd name="connsiteY2" fmla="*/ 1445260 h 1468217"/>
              <a:gd name="connsiteX3" fmla="*/ 99764 w 1307451"/>
              <a:gd name="connsiteY3" fmla="*/ 1289685 h 1468217"/>
              <a:gd name="connsiteX4" fmla="*/ 722064 w 1307451"/>
              <a:gd name="connsiteY4" fmla="*/ 410210 h 1468217"/>
              <a:gd name="connsiteX5" fmla="*/ 483939 w 1307451"/>
              <a:gd name="connsiteY5" fmla="*/ 683260 h 1468217"/>
              <a:gd name="connsiteX6" fmla="*/ 766514 w 1307451"/>
              <a:gd name="connsiteY6" fmla="*/ 426085 h 1468217"/>
              <a:gd name="connsiteX7" fmla="*/ 1299914 w 1307451"/>
              <a:gd name="connsiteY7" fmla="*/ 13335 h 14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451" h="1468217">
                <a:moveTo>
                  <a:pt x="1299914" y="13335"/>
                </a:moveTo>
                <a:cubicBezTo>
                  <a:pt x="1227418" y="103293"/>
                  <a:pt x="544264" y="727181"/>
                  <a:pt x="331539" y="965835"/>
                </a:cubicBezTo>
                <a:cubicBezTo>
                  <a:pt x="118814" y="1204489"/>
                  <a:pt x="62193" y="1391285"/>
                  <a:pt x="23564" y="1445260"/>
                </a:cubicBezTo>
                <a:cubicBezTo>
                  <a:pt x="-15065" y="1499235"/>
                  <a:pt x="-16653" y="1462193"/>
                  <a:pt x="99764" y="1289685"/>
                </a:cubicBezTo>
                <a:cubicBezTo>
                  <a:pt x="216181" y="1117177"/>
                  <a:pt x="658035" y="511281"/>
                  <a:pt x="722064" y="410210"/>
                </a:cubicBezTo>
                <a:cubicBezTo>
                  <a:pt x="786093" y="309139"/>
                  <a:pt x="476531" y="680614"/>
                  <a:pt x="483939" y="683260"/>
                </a:cubicBezTo>
                <a:cubicBezTo>
                  <a:pt x="491347" y="685906"/>
                  <a:pt x="631576" y="538268"/>
                  <a:pt x="766514" y="426085"/>
                </a:cubicBezTo>
                <a:cubicBezTo>
                  <a:pt x="901451" y="313902"/>
                  <a:pt x="1372410" y="-76623"/>
                  <a:pt x="1299914" y="133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3339BAA1-D07A-4B92-72F6-DBBA2AA58BFF}"/>
              </a:ext>
            </a:extLst>
          </p:cNvPr>
          <p:cNvSpPr/>
          <p:nvPr/>
        </p:nvSpPr>
        <p:spPr>
          <a:xfrm>
            <a:off x="7811379" y="9828626"/>
            <a:ext cx="1145208" cy="1124360"/>
          </a:xfrm>
          <a:custGeom>
            <a:avLst/>
            <a:gdLst>
              <a:gd name="connsiteX0" fmla="*/ 1142121 w 1145208"/>
              <a:gd name="connsiteY0" fmla="*/ 4349 h 1124360"/>
              <a:gd name="connsiteX1" fmla="*/ 322971 w 1145208"/>
              <a:gd name="connsiteY1" fmla="*/ 617124 h 1124360"/>
              <a:gd name="connsiteX2" fmla="*/ 2296 w 1145208"/>
              <a:gd name="connsiteY2" fmla="*/ 1118774 h 1124360"/>
              <a:gd name="connsiteX3" fmla="*/ 170571 w 1145208"/>
              <a:gd name="connsiteY3" fmla="*/ 899699 h 1124360"/>
              <a:gd name="connsiteX4" fmla="*/ 586496 w 1145208"/>
              <a:gd name="connsiteY4" fmla="*/ 369474 h 1124360"/>
              <a:gd name="connsiteX5" fmla="*/ 1142121 w 1145208"/>
              <a:gd name="connsiteY5" fmla="*/ 4349 h 112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208" h="1124360">
                <a:moveTo>
                  <a:pt x="1142121" y="4349"/>
                </a:moveTo>
                <a:cubicBezTo>
                  <a:pt x="1098200" y="45624"/>
                  <a:pt x="512942" y="431387"/>
                  <a:pt x="322971" y="617124"/>
                </a:cubicBezTo>
                <a:cubicBezTo>
                  <a:pt x="133000" y="802861"/>
                  <a:pt x="27696" y="1071678"/>
                  <a:pt x="2296" y="1118774"/>
                </a:cubicBezTo>
                <a:cubicBezTo>
                  <a:pt x="-23104" y="1165870"/>
                  <a:pt x="170571" y="899699"/>
                  <a:pt x="170571" y="899699"/>
                </a:cubicBezTo>
                <a:cubicBezTo>
                  <a:pt x="267938" y="774816"/>
                  <a:pt x="423513" y="513407"/>
                  <a:pt x="586496" y="369474"/>
                </a:cubicBezTo>
                <a:cubicBezTo>
                  <a:pt x="749479" y="225541"/>
                  <a:pt x="1186042" y="-36926"/>
                  <a:pt x="1142121" y="43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95CA1E26-9D32-D0A1-1443-B8E8B57090E9}"/>
              </a:ext>
            </a:extLst>
          </p:cNvPr>
          <p:cNvSpPr/>
          <p:nvPr/>
        </p:nvSpPr>
        <p:spPr>
          <a:xfrm>
            <a:off x="8331969" y="10052372"/>
            <a:ext cx="812778" cy="540253"/>
          </a:xfrm>
          <a:custGeom>
            <a:avLst/>
            <a:gdLst>
              <a:gd name="connsiteX0" fmla="*/ 789806 w 812778"/>
              <a:gd name="connsiteY0" fmla="*/ 21903 h 540253"/>
              <a:gd name="connsiteX1" fmla="*/ 2406 w 812778"/>
              <a:gd name="connsiteY1" fmla="*/ 539428 h 540253"/>
              <a:gd name="connsiteX2" fmla="*/ 551681 w 812778"/>
              <a:gd name="connsiteY2" fmla="*/ 139378 h 540253"/>
              <a:gd name="connsiteX3" fmla="*/ 789806 w 812778"/>
              <a:gd name="connsiteY3" fmla="*/ 21903 h 54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778" h="540253">
                <a:moveTo>
                  <a:pt x="789806" y="21903"/>
                </a:moveTo>
                <a:cubicBezTo>
                  <a:pt x="698260" y="88578"/>
                  <a:pt x="42093" y="519849"/>
                  <a:pt x="2406" y="539428"/>
                </a:cubicBezTo>
                <a:cubicBezTo>
                  <a:pt x="-37281" y="559007"/>
                  <a:pt x="425210" y="224574"/>
                  <a:pt x="551681" y="139378"/>
                </a:cubicBezTo>
                <a:cubicBezTo>
                  <a:pt x="678152" y="54182"/>
                  <a:pt x="881352" y="-44772"/>
                  <a:pt x="789806" y="219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76A1A604-9C2D-7428-B216-844B350C0EE3}"/>
              </a:ext>
            </a:extLst>
          </p:cNvPr>
          <p:cNvSpPr/>
          <p:nvPr/>
        </p:nvSpPr>
        <p:spPr>
          <a:xfrm>
            <a:off x="9184928" y="10474547"/>
            <a:ext cx="33419" cy="665104"/>
          </a:xfrm>
          <a:custGeom>
            <a:avLst/>
            <a:gdLst>
              <a:gd name="connsiteX0" fmla="*/ 19397 w 33419"/>
              <a:gd name="connsiteY0" fmla="*/ 18828 h 665104"/>
              <a:gd name="connsiteX1" fmla="*/ 16222 w 33419"/>
              <a:gd name="connsiteY1" fmla="*/ 95028 h 665104"/>
              <a:gd name="connsiteX2" fmla="*/ 32097 w 33419"/>
              <a:gd name="connsiteY2" fmla="*/ 647478 h 665104"/>
              <a:gd name="connsiteX3" fmla="*/ 28922 w 33419"/>
              <a:gd name="connsiteY3" fmla="*/ 507778 h 665104"/>
              <a:gd name="connsiteX4" fmla="*/ 347 w 33419"/>
              <a:gd name="connsiteY4" fmla="*/ 301403 h 665104"/>
              <a:gd name="connsiteX5" fmla="*/ 19397 w 33419"/>
              <a:gd name="connsiteY5" fmla="*/ 18828 h 66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19" h="665104">
                <a:moveTo>
                  <a:pt x="19397" y="18828"/>
                </a:moveTo>
                <a:cubicBezTo>
                  <a:pt x="22043" y="-15568"/>
                  <a:pt x="14105" y="-9747"/>
                  <a:pt x="16222" y="95028"/>
                </a:cubicBezTo>
                <a:cubicBezTo>
                  <a:pt x="18339" y="199803"/>
                  <a:pt x="29980" y="578686"/>
                  <a:pt x="32097" y="647478"/>
                </a:cubicBezTo>
                <a:cubicBezTo>
                  <a:pt x="34214" y="716270"/>
                  <a:pt x="34214" y="565457"/>
                  <a:pt x="28922" y="507778"/>
                </a:cubicBezTo>
                <a:cubicBezTo>
                  <a:pt x="23630" y="450099"/>
                  <a:pt x="3522" y="378132"/>
                  <a:pt x="347" y="301403"/>
                </a:cubicBezTo>
                <a:cubicBezTo>
                  <a:pt x="-2828" y="224674"/>
                  <a:pt x="16751" y="53224"/>
                  <a:pt x="19397" y="188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182C9806-4E3D-AA31-540A-5F0E26C347F2}"/>
              </a:ext>
            </a:extLst>
          </p:cNvPr>
          <p:cNvSpPr/>
          <p:nvPr/>
        </p:nvSpPr>
        <p:spPr>
          <a:xfrm>
            <a:off x="8006175" y="10333457"/>
            <a:ext cx="1110169" cy="719784"/>
          </a:xfrm>
          <a:custGeom>
            <a:avLst/>
            <a:gdLst>
              <a:gd name="connsiteX0" fmla="*/ 1175 w 1110169"/>
              <a:gd name="connsiteY0" fmla="*/ 718718 h 719784"/>
              <a:gd name="connsiteX1" fmla="*/ 566325 w 1110169"/>
              <a:gd name="connsiteY1" fmla="*/ 328193 h 719784"/>
              <a:gd name="connsiteX2" fmla="*/ 1106075 w 1110169"/>
              <a:gd name="connsiteY2" fmla="*/ 4343 h 719784"/>
              <a:gd name="connsiteX3" fmla="*/ 785400 w 1110169"/>
              <a:gd name="connsiteY3" fmla="*/ 166268 h 719784"/>
              <a:gd name="connsiteX4" fmla="*/ 258350 w 1110169"/>
              <a:gd name="connsiteY4" fmla="*/ 512343 h 719784"/>
              <a:gd name="connsiteX5" fmla="*/ 413925 w 1110169"/>
              <a:gd name="connsiteY5" fmla="*/ 445668 h 719784"/>
              <a:gd name="connsiteX6" fmla="*/ 1175 w 1110169"/>
              <a:gd name="connsiteY6" fmla="*/ 718718 h 71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169" h="719784">
                <a:moveTo>
                  <a:pt x="1175" y="718718"/>
                </a:moveTo>
                <a:cubicBezTo>
                  <a:pt x="26575" y="699139"/>
                  <a:pt x="382175" y="447255"/>
                  <a:pt x="566325" y="328193"/>
                </a:cubicBezTo>
                <a:cubicBezTo>
                  <a:pt x="750475" y="209131"/>
                  <a:pt x="1069562" y="31331"/>
                  <a:pt x="1106075" y="4343"/>
                </a:cubicBezTo>
                <a:cubicBezTo>
                  <a:pt x="1142588" y="-22645"/>
                  <a:pt x="926687" y="81601"/>
                  <a:pt x="785400" y="166268"/>
                </a:cubicBezTo>
                <a:cubicBezTo>
                  <a:pt x="644113" y="250935"/>
                  <a:pt x="320262" y="465776"/>
                  <a:pt x="258350" y="512343"/>
                </a:cubicBezTo>
                <a:cubicBezTo>
                  <a:pt x="196438" y="558910"/>
                  <a:pt x="457846" y="409156"/>
                  <a:pt x="413925" y="445668"/>
                </a:cubicBezTo>
                <a:cubicBezTo>
                  <a:pt x="370004" y="482180"/>
                  <a:pt x="-24225" y="738297"/>
                  <a:pt x="1175" y="7187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74AB4A4D-B4E8-621F-74A0-317D2BF7AA8F}"/>
              </a:ext>
            </a:extLst>
          </p:cNvPr>
          <p:cNvSpPr/>
          <p:nvPr/>
        </p:nvSpPr>
        <p:spPr>
          <a:xfrm>
            <a:off x="472835" y="10909158"/>
            <a:ext cx="88383" cy="252268"/>
          </a:xfrm>
          <a:custGeom>
            <a:avLst/>
            <a:gdLst>
              <a:gd name="connsiteX0" fmla="*/ 240 w 88383"/>
              <a:gd name="connsiteY0" fmla="*/ 142 h 252268"/>
              <a:gd name="connsiteX1" fmla="*/ 85965 w 88383"/>
              <a:gd name="connsiteY1" fmla="*/ 238267 h 252268"/>
              <a:gd name="connsiteX2" fmla="*/ 60565 w 88383"/>
              <a:gd name="connsiteY2" fmla="*/ 203342 h 252268"/>
              <a:gd name="connsiteX3" fmla="*/ 240 w 88383"/>
              <a:gd name="connsiteY3" fmla="*/ 142 h 25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83" h="252268">
                <a:moveTo>
                  <a:pt x="240" y="142"/>
                </a:moveTo>
                <a:cubicBezTo>
                  <a:pt x="4473" y="5963"/>
                  <a:pt x="75911" y="204400"/>
                  <a:pt x="85965" y="238267"/>
                </a:cubicBezTo>
                <a:cubicBezTo>
                  <a:pt x="96019" y="272134"/>
                  <a:pt x="72207" y="238267"/>
                  <a:pt x="60565" y="203342"/>
                </a:cubicBezTo>
                <a:cubicBezTo>
                  <a:pt x="48923" y="168417"/>
                  <a:pt x="-3993" y="-5679"/>
                  <a:pt x="240" y="1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E4337E4-9589-14F1-5EAA-17C295C97E69}"/>
              </a:ext>
            </a:extLst>
          </p:cNvPr>
          <p:cNvSpPr/>
          <p:nvPr/>
        </p:nvSpPr>
        <p:spPr>
          <a:xfrm>
            <a:off x="500279" y="10436026"/>
            <a:ext cx="976805" cy="452777"/>
          </a:xfrm>
          <a:custGeom>
            <a:avLst/>
            <a:gdLst>
              <a:gd name="connsiteX0" fmla="*/ 4546 w 976805"/>
              <a:gd name="connsiteY0" fmla="*/ 451049 h 452777"/>
              <a:gd name="connsiteX1" fmla="*/ 750671 w 976805"/>
              <a:gd name="connsiteY1" fmla="*/ 85924 h 452777"/>
              <a:gd name="connsiteX2" fmla="*/ 976096 w 976805"/>
              <a:gd name="connsiteY2" fmla="*/ 199 h 452777"/>
              <a:gd name="connsiteX3" fmla="*/ 826871 w 976805"/>
              <a:gd name="connsiteY3" fmla="*/ 60524 h 452777"/>
              <a:gd name="connsiteX4" fmla="*/ 455396 w 976805"/>
              <a:gd name="connsiteY4" fmla="*/ 216099 h 452777"/>
              <a:gd name="connsiteX5" fmla="*/ 4546 w 976805"/>
              <a:gd name="connsiteY5" fmla="*/ 451049 h 45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805" h="452777">
                <a:moveTo>
                  <a:pt x="4546" y="451049"/>
                </a:moveTo>
                <a:cubicBezTo>
                  <a:pt x="53758" y="429353"/>
                  <a:pt x="588746" y="161066"/>
                  <a:pt x="750671" y="85924"/>
                </a:cubicBezTo>
                <a:cubicBezTo>
                  <a:pt x="912596" y="10782"/>
                  <a:pt x="963396" y="4432"/>
                  <a:pt x="976096" y="199"/>
                </a:cubicBezTo>
                <a:cubicBezTo>
                  <a:pt x="988796" y="-4034"/>
                  <a:pt x="826871" y="60524"/>
                  <a:pt x="826871" y="60524"/>
                </a:cubicBezTo>
                <a:cubicBezTo>
                  <a:pt x="740088" y="96507"/>
                  <a:pt x="591921" y="147837"/>
                  <a:pt x="455396" y="216099"/>
                </a:cubicBezTo>
                <a:cubicBezTo>
                  <a:pt x="318871" y="284361"/>
                  <a:pt x="-44666" y="472745"/>
                  <a:pt x="4546" y="4510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C77E5F0C-30B5-5C14-C473-EFAD16425241}"/>
              </a:ext>
            </a:extLst>
          </p:cNvPr>
          <p:cNvSpPr/>
          <p:nvPr/>
        </p:nvSpPr>
        <p:spPr>
          <a:xfrm>
            <a:off x="553236" y="10500107"/>
            <a:ext cx="837006" cy="425353"/>
          </a:xfrm>
          <a:custGeom>
            <a:avLst/>
            <a:gdLst>
              <a:gd name="connsiteX0" fmla="*/ 8739 w 837006"/>
              <a:gd name="connsiteY0" fmla="*/ 421893 h 425353"/>
              <a:gd name="connsiteX1" fmla="*/ 827889 w 837006"/>
              <a:gd name="connsiteY1" fmla="*/ 5968 h 425353"/>
              <a:gd name="connsiteX2" fmla="*/ 421489 w 837006"/>
              <a:gd name="connsiteY2" fmla="*/ 193293 h 425353"/>
              <a:gd name="connsiteX3" fmla="*/ 8739 w 837006"/>
              <a:gd name="connsiteY3" fmla="*/ 421893 h 42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006" h="425353">
                <a:moveTo>
                  <a:pt x="8739" y="421893"/>
                </a:moveTo>
                <a:cubicBezTo>
                  <a:pt x="76472" y="390672"/>
                  <a:pt x="759097" y="44068"/>
                  <a:pt x="827889" y="5968"/>
                </a:cubicBezTo>
                <a:cubicBezTo>
                  <a:pt x="896681" y="-32132"/>
                  <a:pt x="558014" y="121856"/>
                  <a:pt x="421489" y="193293"/>
                </a:cubicBezTo>
                <a:cubicBezTo>
                  <a:pt x="284964" y="264730"/>
                  <a:pt x="-58994" y="453114"/>
                  <a:pt x="8739" y="4218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4F7DEFAE-A3C8-B75D-BDF3-DCC47A23BD85}"/>
              </a:ext>
            </a:extLst>
          </p:cNvPr>
          <p:cNvSpPr/>
          <p:nvPr/>
        </p:nvSpPr>
        <p:spPr>
          <a:xfrm>
            <a:off x="1425325" y="9654680"/>
            <a:ext cx="1388537" cy="785455"/>
          </a:xfrm>
          <a:custGeom>
            <a:avLst/>
            <a:gdLst>
              <a:gd name="connsiteX0" fmla="*/ 57400 w 1388537"/>
              <a:gd name="connsiteY0" fmla="*/ 756145 h 785455"/>
              <a:gd name="connsiteX1" fmla="*/ 1009900 w 1388537"/>
              <a:gd name="connsiteY1" fmla="*/ 264020 h 785455"/>
              <a:gd name="connsiteX2" fmla="*/ 1387725 w 1388537"/>
              <a:gd name="connsiteY2" fmla="*/ 495 h 785455"/>
              <a:gd name="connsiteX3" fmla="*/ 1105150 w 1388537"/>
              <a:gd name="connsiteY3" fmla="*/ 200520 h 785455"/>
              <a:gd name="connsiteX4" fmla="*/ 924175 w 1388537"/>
              <a:gd name="connsiteY4" fmla="*/ 292595 h 785455"/>
              <a:gd name="connsiteX5" fmla="*/ 247900 w 1388537"/>
              <a:gd name="connsiteY5" fmla="*/ 654545 h 785455"/>
              <a:gd name="connsiteX6" fmla="*/ 66925 w 1388537"/>
              <a:gd name="connsiteY6" fmla="*/ 698995 h 785455"/>
              <a:gd name="connsiteX7" fmla="*/ 101850 w 1388537"/>
              <a:gd name="connsiteY7" fmla="*/ 724395 h 785455"/>
              <a:gd name="connsiteX8" fmla="*/ 57400 w 1388537"/>
              <a:gd name="connsiteY8" fmla="*/ 756145 h 7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537" h="785455">
                <a:moveTo>
                  <a:pt x="57400" y="756145"/>
                </a:moveTo>
                <a:cubicBezTo>
                  <a:pt x="208742" y="679416"/>
                  <a:pt x="788179" y="389962"/>
                  <a:pt x="1009900" y="264020"/>
                </a:cubicBezTo>
                <a:cubicBezTo>
                  <a:pt x="1231621" y="138078"/>
                  <a:pt x="1371850" y="11078"/>
                  <a:pt x="1387725" y="495"/>
                </a:cubicBezTo>
                <a:cubicBezTo>
                  <a:pt x="1403600" y="-10088"/>
                  <a:pt x="1182408" y="151837"/>
                  <a:pt x="1105150" y="200520"/>
                </a:cubicBezTo>
                <a:cubicBezTo>
                  <a:pt x="1027892" y="249203"/>
                  <a:pt x="924175" y="292595"/>
                  <a:pt x="924175" y="292595"/>
                </a:cubicBezTo>
                <a:cubicBezTo>
                  <a:pt x="781300" y="368266"/>
                  <a:pt x="390775" y="586812"/>
                  <a:pt x="247900" y="654545"/>
                </a:cubicBezTo>
                <a:cubicBezTo>
                  <a:pt x="105025" y="722278"/>
                  <a:pt x="91267" y="687353"/>
                  <a:pt x="66925" y="698995"/>
                </a:cubicBezTo>
                <a:cubicBezTo>
                  <a:pt x="42583" y="710637"/>
                  <a:pt x="101850" y="712753"/>
                  <a:pt x="101850" y="724395"/>
                </a:cubicBezTo>
                <a:cubicBezTo>
                  <a:pt x="101850" y="736037"/>
                  <a:pt x="-93942" y="832874"/>
                  <a:pt x="57400" y="7561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57C10A66-8661-893D-EB64-35CAFB98A05A}"/>
              </a:ext>
            </a:extLst>
          </p:cNvPr>
          <p:cNvSpPr/>
          <p:nvPr/>
        </p:nvSpPr>
        <p:spPr>
          <a:xfrm>
            <a:off x="2362416" y="8955238"/>
            <a:ext cx="1584114" cy="982588"/>
          </a:xfrm>
          <a:custGeom>
            <a:avLst/>
            <a:gdLst>
              <a:gd name="connsiteX0" fmla="*/ 1580934 w 1584114"/>
              <a:gd name="connsiteY0" fmla="*/ 1437 h 982588"/>
              <a:gd name="connsiteX1" fmla="*/ 256959 w 1584114"/>
              <a:gd name="connsiteY1" fmla="*/ 820587 h 982588"/>
              <a:gd name="connsiteX2" fmla="*/ 25184 w 1584114"/>
              <a:gd name="connsiteY2" fmla="*/ 969812 h 982588"/>
              <a:gd name="connsiteX3" fmla="*/ 609384 w 1584114"/>
              <a:gd name="connsiteY3" fmla="*/ 630087 h 982588"/>
              <a:gd name="connsiteX4" fmla="*/ 1580934 w 1584114"/>
              <a:gd name="connsiteY4" fmla="*/ 1437 h 98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14" h="982588">
                <a:moveTo>
                  <a:pt x="1580934" y="1437"/>
                </a:moveTo>
                <a:cubicBezTo>
                  <a:pt x="1522197" y="33187"/>
                  <a:pt x="516251" y="659191"/>
                  <a:pt x="256959" y="820587"/>
                </a:cubicBezTo>
                <a:cubicBezTo>
                  <a:pt x="-2333" y="981983"/>
                  <a:pt x="-33553" y="1001562"/>
                  <a:pt x="25184" y="969812"/>
                </a:cubicBezTo>
                <a:cubicBezTo>
                  <a:pt x="83921" y="938062"/>
                  <a:pt x="350092" y="787249"/>
                  <a:pt x="609384" y="630087"/>
                </a:cubicBezTo>
                <a:cubicBezTo>
                  <a:pt x="868676" y="472925"/>
                  <a:pt x="1639671" y="-30313"/>
                  <a:pt x="1580934" y="1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85C7AF8D-8B5D-93A0-C6EE-C096F6E371AB}"/>
              </a:ext>
            </a:extLst>
          </p:cNvPr>
          <p:cNvSpPr/>
          <p:nvPr/>
        </p:nvSpPr>
        <p:spPr>
          <a:xfrm>
            <a:off x="3130550" y="9024251"/>
            <a:ext cx="803392" cy="529324"/>
          </a:xfrm>
          <a:custGeom>
            <a:avLst/>
            <a:gdLst>
              <a:gd name="connsiteX0" fmla="*/ 0 w 803392"/>
              <a:gd name="connsiteY0" fmla="*/ 529324 h 529324"/>
              <a:gd name="connsiteX1" fmla="*/ 66675 w 803392"/>
              <a:gd name="connsiteY1" fmla="*/ 491224 h 529324"/>
              <a:gd name="connsiteX2" fmla="*/ 784225 w 803392"/>
              <a:gd name="connsiteY2" fmla="*/ 14974 h 529324"/>
              <a:gd name="connsiteX3" fmla="*/ 542925 w 803392"/>
              <a:gd name="connsiteY3" fmla="*/ 157849 h 529324"/>
              <a:gd name="connsiteX4" fmla="*/ 0 w 803392"/>
              <a:gd name="connsiteY4" fmla="*/ 529324 h 52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392" h="529324">
                <a:moveTo>
                  <a:pt x="0" y="529324"/>
                </a:moveTo>
                <a:lnTo>
                  <a:pt x="66675" y="491224"/>
                </a:lnTo>
                <a:lnTo>
                  <a:pt x="784225" y="14974"/>
                </a:lnTo>
                <a:cubicBezTo>
                  <a:pt x="863600" y="-40588"/>
                  <a:pt x="679450" y="70007"/>
                  <a:pt x="542925" y="157849"/>
                </a:cubicBezTo>
                <a:cubicBezTo>
                  <a:pt x="406400" y="245691"/>
                  <a:pt x="185737" y="393857"/>
                  <a:pt x="0" y="5293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F46C3F7-714D-FED2-CE6E-719C95FB8098}"/>
              </a:ext>
            </a:extLst>
          </p:cNvPr>
          <p:cNvSpPr/>
          <p:nvPr/>
        </p:nvSpPr>
        <p:spPr>
          <a:xfrm>
            <a:off x="3698056" y="8633455"/>
            <a:ext cx="756152" cy="455344"/>
          </a:xfrm>
          <a:custGeom>
            <a:avLst/>
            <a:gdLst>
              <a:gd name="connsiteX0" fmla="*/ 750119 w 756152"/>
              <a:gd name="connsiteY0" fmla="*/ 2545 h 455344"/>
              <a:gd name="connsiteX1" fmla="*/ 10344 w 756152"/>
              <a:gd name="connsiteY1" fmla="*/ 447045 h 455344"/>
              <a:gd name="connsiteX2" fmla="*/ 343719 w 756152"/>
              <a:gd name="connsiteY2" fmla="*/ 272420 h 455344"/>
              <a:gd name="connsiteX3" fmla="*/ 750119 w 756152"/>
              <a:gd name="connsiteY3" fmla="*/ 2545 h 4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152" h="455344">
                <a:moveTo>
                  <a:pt x="750119" y="2545"/>
                </a:moveTo>
                <a:cubicBezTo>
                  <a:pt x="694556" y="31649"/>
                  <a:pt x="78077" y="402066"/>
                  <a:pt x="10344" y="447045"/>
                </a:cubicBezTo>
                <a:cubicBezTo>
                  <a:pt x="-57389" y="492024"/>
                  <a:pt x="225186" y="342799"/>
                  <a:pt x="343719" y="272420"/>
                </a:cubicBezTo>
                <a:cubicBezTo>
                  <a:pt x="462252" y="202041"/>
                  <a:pt x="805682" y="-26559"/>
                  <a:pt x="750119" y="25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5C3681CB-5350-6D8B-4A39-85D75E73FA35}"/>
              </a:ext>
            </a:extLst>
          </p:cNvPr>
          <p:cNvSpPr/>
          <p:nvPr/>
        </p:nvSpPr>
        <p:spPr>
          <a:xfrm>
            <a:off x="4482814" y="8702203"/>
            <a:ext cx="389720" cy="1070854"/>
          </a:xfrm>
          <a:custGeom>
            <a:avLst/>
            <a:gdLst>
              <a:gd name="connsiteX0" fmla="*/ 286 w 389720"/>
              <a:gd name="connsiteY0" fmla="*/ 472 h 1070854"/>
              <a:gd name="connsiteX1" fmla="*/ 368586 w 389720"/>
              <a:gd name="connsiteY1" fmla="*/ 1003772 h 1070854"/>
              <a:gd name="connsiteX2" fmla="*/ 308261 w 389720"/>
              <a:gd name="connsiteY2" fmla="*/ 873597 h 1070854"/>
              <a:gd name="connsiteX3" fmla="*/ 286 w 389720"/>
              <a:gd name="connsiteY3" fmla="*/ 472 h 10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20" h="1070854">
                <a:moveTo>
                  <a:pt x="286" y="472"/>
                </a:moveTo>
                <a:cubicBezTo>
                  <a:pt x="10340" y="22168"/>
                  <a:pt x="317257" y="858251"/>
                  <a:pt x="368586" y="1003772"/>
                </a:cubicBezTo>
                <a:cubicBezTo>
                  <a:pt x="419915" y="1149293"/>
                  <a:pt x="369115" y="1036051"/>
                  <a:pt x="308261" y="873597"/>
                </a:cubicBezTo>
                <a:cubicBezTo>
                  <a:pt x="247407" y="711143"/>
                  <a:pt x="-9768" y="-21224"/>
                  <a:pt x="286" y="4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DF58F0C4-E652-5A6D-13C5-03CF6CD37311}"/>
              </a:ext>
            </a:extLst>
          </p:cNvPr>
          <p:cNvSpPr/>
          <p:nvPr/>
        </p:nvSpPr>
        <p:spPr>
          <a:xfrm>
            <a:off x="4521028" y="8645262"/>
            <a:ext cx="500550" cy="1440703"/>
          </a:xfrm>
          <a:custGeom>
            <a:avLst/>
            <a:gdLst>
              <a:gd name="connsiteX0" fmla="*/ 172 w 500550"/>
              <a:gd name="connsiteY0" fmla="*/ 263 h 1440703"/>
              <a:gd name="connsiteX1" fmla="*/ 466897 w 500550"/>
              <a:gd name="connsiteY1" fmla="*/ 1330588 h 1440703"/>
              <a:gd name="connsiteX2" fmla="*/ 412922 w 500550"/>
              <a:gd name="connsiteY2" fmla="*/ 1216288 h 1440703"/>
              <a:gd name="connsiteX3" fmla="*/ 172 w 500550"/>
              <a:gd name="connsiteY3" fmla="*/ 263 h 14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550" h="1440703">
                <a:moveTo>
                  <a:pt x="172" y="263"/>
                </a:moveTo>
                <a:cubicBezTo>
                  <a:pt x="9168" y="19313"/>
                  <a:pt x="398105" y="1127917"/>
                  <a:pt x="466897" y="1330588"/>
                </a:cubicBezTo>
                <a:cubicBezTo>
                  <a:pt x="535689" y="1533259"/>
                  <a:pt x="489651" y="1433246"/>
                  <a:pt x="412922" y="1216288"/>
                </a:cubicBezTo>
                <a:cubicBezTo>
                  <a:pt x="336193" y="999330"/>
                  <a:pt x="-8824" y="-18787"/>
                  <a:pt x="172" y="2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1F15204-50E1-E71C-7F55-A625262752FB}"/>
              </a:ext>
            </a:extLst>
          </p:cNvPr>
          <p:cNvSpPr/>
          <p:nvPr/>
        </p:nvSpPr>
        <p:spPr>
          <a:xfrm>
            <a:off x="4505783" y="8554885"/>
            <a:ext cx="596417" cy="1639540"/>
          </a:xfrm>
          <a:custGeom>
            <a:avLst/>
            <a:gdLst>
              <a:gd name="connsiteX0" fmla="*/ 28117 w 596417"/>
              <a:gd name="connsiteY0" fmla="*/ 84290 h 1639540"/>
              <a:gd name="connsiteX1" fmla="*/ 561517 w 596417"/>
              <a:gd name="connsiteY1" fmla="*/ 1551140 h 1639540"/>
              <a:gd name="connsiteX2" fmla="*/ 498017 w 596417"/>
              <a:gd name="connsiteY2" fmla="*/ 1347940 h 1639540"/>
              <a:gd name="connsiteX3" fmla="*/ 117017 w 596417"/>
              <a:gd name="connsiteY3" fmla="*/ 300190 h 1639540"/>
              <a:gd name="connsiteX4" fmla="*/ 28117 w 596417"/>
              <a:gd name="connsiteY4" fmla="*/ 84290 h 163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7" h="1639540">
                <a:moveTo>
                  <a:pt x="28117" y="84290"/>
                </a:moveTo>
                <a:cubicBezTo>
                  <a:pt x="102200" y="292782"/>
                  <a:pt x="483200" y="1340532"/>
                  <a:pt x="561517" y="1551140"/>
                </a:cubicBezTo>
                <a:cubicBezTo>
                  <a:pt x="639834" y="1761748"/>
                  <a:pt x="572100" y="1556432"/>
                  <a:pt x="498017" y="1347940"/>
                </a:cubicBezTo>
                <a:cubicBezTo>
                  <a:pt x="423934" y="1139448"/>
                  <a:pt x="192688" y="505507"/>
                  <a:pt x="117017" y="300190"/>
                </a:cubicBezTo>
                <a:cubicBezTo>
                  <a:pt x="41346" y="94873"/>
                  <a:pt x="-45966" y="-124202"/>
                  <a:pt x="28117" y="8429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330606F9-831A-F5B4-51FC-C718EF4EE600}"/>
              </a:ext>
            </a:extLst>
          </p:cNvPr>
          <p:cNvSpPr/>
          <p:nvPr/>
        </p:nvSpPr>
        <p:spPr>
          <a:xfrm>
            <a:off x="5032286" y="10083700"/>
            <a:ext cx="397807" cy="1145358"/>
          </a:xfrm>
          <a:custGeom>
            <a:avLst/>
            <a:gdLst>
              <a:gd name="connsiteX0" fmla="*/ 89 w 397807"/>
              <a:gd name="connsiteY0" fmla="*/ 100 h 1145358"/>
              <a:gd name="connsiteX1" fmla="*/ 368389 w 397807"/>
              <a:gd name="connsiteY1" fmla="*/ 1047850 h 1145358"/>
              <a:gd name="connsiteX2" fmla="*/ 333464 w 397807"/>
              <a:gd name="connsiteY2" fmla="*/ 984350 h 1145358"/>
              <a:gd name="connsiteX3" fmla="*/ 89 w 397807"/>
              <a:gd name="connsiteY3" fmla="*/ 100 h 114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07" h="1145358">
                <a:moveTo>
                  <a:pt x="89" y="100"/>
                </a:moveTo>
                <a:cubicBezTo>
                  <a:pt x="5910" y="10683"/>
                  <a:pt x="312826" y="883808"/>
                  <a:pt x="368389" y="1047850"/>
                </a:cubicBezTo>
                <a:cubicBezTo>
                  <a:pt x="423952" y="1211892"/>
                  <a:pt x="394318" y="1154213"/>
                  <a:pt x="333464" y="984350"/>
                </a:cubicBezTo>
                <a:cubicBezTo>
                  <a:pt x="272610" y="814488"/>
                  <a:pt x="-5732" y="-10483"/>
                  <a:pt x="89" y="1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E329DDE-6E37-81B2-B11C-FCC85F71C1F0}"/>
              </a:ext>
            </a:extLst>
          </p:cNvPr>
          <p:cNvSpPr/>
          <p:nvPr/>
        </p:nvSpPr>
        <p:spPr>
          <a:xfrm>
            <a:off x="5111680" y="10210370"/>
            <a:ext cx="331657" cy="962952"/>
          </a:xfrm>
          <a:custGeom>
            <a:avLst/>
            <a:gdLst>
              <a:gd name="connsiteX0" fmla="*/ 70 w 331657"/>
              <a:gd name="connsiteY0" fmla="*/ 430 h 962952"/>
              <a:gd name="connsiteX1" fmla="*/ 308045 w 331657"/>
              <a:gd name="connsiteY1" fmla="*/ 902130 h 962952"/>
              <a:gd name="connsiteX2" fmla="*/ 279470 w 331657"/>
              <a:gd name="connsiteY2" fmla="*/ 784655 h 962952"/>
              <a:gd name="connsiteX3" fmla="*/ 70 w 331657"/>
              <a:gd name="connsiteY3" fmla="*/ 430 h 96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657" h="962952">
                <a:moveTo>
                  <a:pt x="70" y="430"/>
                </a:moveTo>
                <a:cubicBezTo>
                  <a:pt x="4832" y="20009"/>
                  <a:pt x="261478" y="771426"/>
                  <a:pt x="308045" y="902130"/>
                </a:cubicBezTo>
                <a:cubicBezTo>
                  <a:pt x="354612" y="1032834"/>
                  <a:pt x="325507" y="933880"/>
                  <a:pt x="279470" y="784655"/>
                </a:cubicBezTo>
                <a:cubicBezTo>
                  <a:pt x="233433" y="635430"/>
                  <a:pt x="-4692" y="-19149"/>
                  <a:pt x="70" y="4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8691EB6D-9F96-9B56-01A8-38E5AABB2FEF}"/>
              </a:ext>
            </a:extLst>
          </p:cNvPr>
          <p:cNvSpPr/>
          <p:nvPr/>
        </p:nvSpPr>
        <p:spPr>
          <a:xfrm>
            <a:off x="4568822" y="8760285"/>
            <a:ext cx="523672" cy="1007116"/>
          </a:xfrm>
          <a:custGeom>
            <a:avLst/>
            <a:gdLst>
              <a:gd name="connsiteX0" fmla="*/ 3 w 523672"/>
              <a:gd name="connsiteY0" fmla="*/ 59865 h 1007116"/>
              <a:gd name="connsiteX1" fmla="*/ 234953 w 523672"/>
              <a:gd name="connsiteY1" fmla="*/ 21765 h 1007116"/>
              <a:gd name="connsiteX2" fmla="*/ 260353 w 523672"/>
              <a:gd name="connsiteY2" fmla="*/ 145590 h 1007116"/>
              <a:gd name="connsiteX3" fmla="*/ 514353 w 523672"/>
              <a:gd name="connsiteY3" fmla="*/ 967915 h 1007116"/>
              <a:gd name="connsiteX4" fmla="*/ 444503 w 523672"/>
              <a:gd name="connsiteY4" fmla="*/ 790115 h 1007116"/>
              <a:gd name="connsiteX5" fmla="*/ 215903 w 523672"/>
              <a:gd name="connsiteY5" fmla="*/ 43990 h 1007116"/>
              <a:gd name="connsiteX6" fmla="*/ 225428 w 523672"/>
              <a:gd name="connsiteY6" fmla="*/ 85265 h 1007116"/>
              <a:gd name="connsiteX7" fmla="*/ 120653 w 523672"/>
              <a:gd name="connsiteY7" fmla="*/ 69390 h 1007116"/>
              <a:gd name="connsiteX8" fmla="*/ 228603 w 523672"/>
              <a:gd name="connsiteY8" fmla="*/ 47165 h 1007116"/>
              <a:gd name="connsiteX9" fmla="*/ 3 w 523672"/>
              <a:gd name="connsiteY9" fmla="*/ 59865 h 100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72" h="1007116">
                <a:moveTo>
                  <a:pt x="3" y="59865"/>
                </a:moveTo>
                <a:cubicBezTo>
                  <a:pt x="1061" y="55632"/>
                  <a:pt x="191561" y="7478"/>
                  <a:pt x="234953" y="21765"/>
                </a:cubicBezTo>
                <a:cubicBezTo>
                  <a:pt x="278345" y="36052"/>
                  <a:pt x="213786" y="-12102"/>
                  <a:pt x="260353" y="145590"/>
                </a:cubicBezTo>
                <a:cubicBezTo>
                  <a:pt x="306920" y="303282"/>
                  <a:pt x="483661" y="860494"/>
                  <a:pt x="514353" y="967915"/>
                </a:cubicBezTo>
                <a:cubicBezTo>
                  <a:pt x="545045" y="1075336"/>
                  <a:pt x="494245" y="944102"/>
                  <a:pt x="444503" y="790115"/>
                </a:cubicBezTo>
                <a:cubicBezTo>
                  <a:pt x="394761" y="636128"/>
                  <a:pt x="252416" y="161465"/>
                  <a:pt x="215903" y="43990"/>
                </a:cubicBezTo>
                <a:cubicBezTo>
                  <a:pt x="179390" y="-73485"/>
                  <a:pt x="241303" y="81032"/>
                  <a:pt x="225428" y="85265"/>
                </a:cubicBezTo>
                <a:cubicBezTo>
                  <a:pt x="209553" y="89498"/>
                  <a:pt x="120124" y="75740"/>
                  <a:pt x="120653" y="69390"/>
                </a:cubicBezTo>
                <a:cubicBezTo>
                  <a:pt x="121182" y="63040"/>
                  <a:pt x="243949" y="48223"/>
                  <a:pt x="228603" y="47165"/>
                </a:cubicBezTo>
                <a:cubicBezTo>
                  <a:pt x="213257" y="46107"/>
                  <a:pt x="-1055" y="64098"/>
                  <a:pt x="3" y="598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29FCAD25-F6D7-9F8F-FED5-4828F0219958}"/>
              </a:ext>
            </a:extLst>
          </p:cNvPr>
          <p:cNvSpPr/>
          <p:nvPr/>
        </p:nvSpPr>
        <p:spPr>
          <a:xfrm>
            <a:off x="4549766" y="8707567"/>
            <a:ext cx="630443" cy="1165085"/>
          </a:xfrm>
          <a:custGeom>
            <a:avLst/>
            <a:gdLst>
              <a:gd name="connsiteX0" fmla="*/ 9 w 630443"/>
              <a:gd name="connsiteY0" fmla="*/ 58608 h 1165085"/>
              <a:gd name="connsiteX1" fmla="*/ 250834 w 630443"/>
              <a:gd name="connsiteY1" fmla="*/ 20508 h 1165085"/>
              <a:gd name="connsiteX2" fmla="*/ 273059 w 630443"/>
              <a:gd name="connsiteY2" fmla="*/ 1458 h 1165085"/>
              <a:gd name="connsiteX3" fmla="*/ 269884 w 630443"/>
              <a:gd name="connsiteY3" fmla="*/ 58608 h 1165085"/>
              <a:gd name="connsiteX4" fmla="*/ 355609 w 630443"/>
              <a:gd name="connsiteY4" fmla="*/ 280858 h 1165085"/>
              <a:gd name="connsiteX5" fmla="*/ 628659 w 630443"/>
              <a:gd name="connsiteY5" fmla="*/ 1157158 h 1165085"/>
              <a:gd name="connsiteX6" fmla="*/ 476259 w 630443"/>
              <a:gd name="connsiteY6" fmla="*/ 719008 h 1165085"/>
              <a:gd name="connsiteX7" fmla="*/ 530234 w 630443"/>
              <a:gd name="connsiteY7" fmla="*/ 814258 h 1165085"/>
              <a:gd name="connsiteX8" fmla="*/ 320684 w 630443"/>
              <a:gd name="connsiteY8" fmla="*/ 214183 h 1165085"/>
              <a:gd name="connsiteX9" fmla="*/ 257184 w 630443"/>
              <a:gd name="connsiteY9" fmla="*/ 61783 h 1165085"/>
              <a:gd name="connsiteX10" fmla="*/ 260359 w 630443"/>
              <a:gd name="connsiteY10" fmla="*/ 10983 h 1165085"/>
              <a:gd name="connsiteX11" fmla="*/ 9 w 630443"/>
              <a:gd name="connsiteY11" fmla="*/ 58608 h 11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0443" h="1165085">
                <a:moveTo>
                  <a:pt x="9" y="58608"/>
                </a:moveTo>
                <a:cubicBezTo>
                  <a:pt x="-1578" y="60195"/>
                  <a:pt x="205326" y="30033"/>
                  <a:pt x="250834" y="20508"/>
                </a:cubicBezTo>
                <a:cubicBezTo>
                  <a:pt x="296342" y="10983"/>
                  <a:pt x="269884" y="-4892"/>
                  <a:pt x="273059" y="1458"/>
                </a:cubicBezTo>
                <a:cubicBezTo>
                  <a:pt x="276234" y="7808"/>
                  <a:pt x="256126" y="12041"/>
                  <a:pt x="269884" y="58608"/>
                </a:cubicBezTo>
                <a:cubicBezTo>
                  <a:pt x="283642" y="105175"/>
                  <a:pt x="295813" y="97766"/>
                  <a:pt x="355609" y="280858"/>
                </a:cubicBezTo>
                <a:cubicBezTo>
                  <a:pt x="415405" y="463950"/>
                  <a:pt x="608551" y="1084133"/>
                  <a:pt x="628659" y="1157158"/>
                </a:cubicBezTo>
                <a:cubicBezTo>
                  <a:pt x="648767" y="1230183"/>
                  <a:pt x="492663" y="776158"/>
                  <a:pt x="476259" y="719008"/>
                </a:cubicBezTo>
                <a:cubicBezTo>
                  <a:pt x="459855" y="661858"/>
                  <a:pt x="556163" y="898395"/>
                  <a:pt x="530234" y="814258"/>
                </a:cubicBezTo>
                <a:cubicBezTo>
                  <a:pt x="504305" y="730121"/>
                  <a:pt x="366192" y="339596"/>
                  <a:pt x="320684" y="214183"/>
                </a:cubicBezTo>
                <a:cubicBezTo>
                  <a:pt x="275176" y="88771"/>
                  <a:pt x="267238" y="95650"/>
                  <a:pt x="257184" y="61783"/>
                </a:cubicBezTo>
                <a:cubicBezTo>
                  <a:pt x="247130" y="27916"/>
                  <a:pt x="300576" y="13629"/>
                  <a:pt x="260359" y="10983"/>
                </a:cubicBezTo>
                <a:cubicBezTo>
                  <a:pt x="220142" y="8337"/>
                  <a:pt x="1596" y="57021"/>
                  <a:pt x="9" y="58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0D132DE-F4C0-57AE-6850-46E946E2F441}"/>
              </a:ext>
            </a:extLst>
          </p:cNvPr>
          <p:cNvSpPr/>
          <p:nvPr/>
        </p:nvSpPr>
        <p:spPr>
          <a:xfrm>
            <a:off x="4916278" y="9118363"/>
            <a:ext cx="437010" cy="1372806"/>
          </a:xfrm>
          <a:custGeom>
            <a:avLst/>
            <a:gdLst>
              <a:gd name="connsiteX0" fmla="*/ 39897 w 437010"/>
              <a:gd name="connsiteY0" fmla="*/ 76437 h 1372806"/>
              <a:gd name="connsiteX1" fmla="*/ 46247 w 437010"/>
              <a:gd name="connsiteY1" fmla="*/ 225662 h 1372806"/>
              <a:gd name="connsiteX2" fmla="*/ 411372 w 437010"/>
              <a:gd name="connsiteY2" fmla="*/ 1286112 h 1372806"/>
              <a:gd name="connsiteX3" fmla="*/ 363747 w 437010"/>
              <a:gd name="connsiteY3" fmla="*/ 1174987 h 1372806"/>
              <a:gd name="connsiteX4" fmla="*/ 39897 w 437010"/>
              <a:gd name="connsiteY4" fmla="*/ 76437 h 137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010" h="1372806">
                <a:moveTo>
                  <a:pt x="39897" y="76437"/>
                </a:moveTo>
                <a:cubicBezTo>
                  <a:pt x="-13020" y="-81784"/>
                  <a:pt x="-15665" y="24050"/>
                  <a:pt x="46247" y="225662"/>
                </a:cubicBezTo>
                <a:cubicBezTo>
                  <a:pt x="108159" y="427274"/>
                  <a:pt x="358455" y="1127891"/>
                  <a:pt x="411372" y="1286112"/>
                </a:cubicBezTo>
                <a:cubicBezTo>
                  <a:pt x="464289" y="1444333"/>
                  <a:pt x="428835" y="1373425"/>
                  <a:pt x="363747" y="1174987"/>
                </a:cubicBezTo>
                <a:cubicBezTo>
                  <a:pt x="298660" y="976550"/>
                  <a:pt x="92814" y="234658"/>
                  <a:pt x="39897" y="76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F6E03B50-7B04-8020-1632-2ADAA7185466}"/>
              </a:ext>
            </a:extLst>
          </p:cNvPr>
          <p:cNvSpPr/>
          <p:nvPr/>
        </p:nvSpPr>
        <p:spPr>
          <a:xfrm>
            <a:off x="5187910" y="9883275"/>
            <a:ext cx="417742" cy="1296712"/>
          </a:xfrm>
          <a:custGeom>
            <a:avLst/>
            <a:gdLst>
              <a:gd name="connsiteX0" fmla="*/ 40 w 417742"/>
              <a:gd name="connsiteY0" fmla="*/ 500 h 1296712"/>
              <a:gd name="connsiteX1" fmla="*/ 203240 w 417742"/>
              <a:gd name="connsiteY1" fmla="*/ 638675 h 1296712"/>
              <a:gd name="connsiteX2" fmla="*/ 400090 w 417742"/>
              <a:gd name="connsiteY2" fmla="*/ 1251450 h 1296712"/>
              <a:gd name="connsiteX3" fmla="*/ 384215 w 417742"/>
              <a:gd name="connsiteY3" fmla="*/ 1172075 h 1296712"/>
              <a:gd name="connsiteX4" fmla="*/ 187365 w 417742"/>
              <a:gd name="connsiteY4" fmla="*/ 543425 h 1296712"/>
              <a:gd name="connsiteX5" fmla="*/ 40 w 417742"/>
              <a:gd name="connsiteY5" fmla="*/ 500 h 12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742" h="1296712">
                <a:moveTo>
                  <a:pt x="40" y="500"/>
                </a:moveTo>
                <a:cubicBezTo>
                  <a:pt x="2686" y="16375"/>
                  <a:pt x="136565" y="430183"/>
                  <a:pt x="203240" y="638675"/>
                </a:cubicBezTo>
                <a:cubicBezTo>
                  <a:pt x="269915" y="847167"/>
                  <a:pt x="369928" y="1162550"/>
                  <a:pt x="400090" y="1251450"/>
                </a:cubicBezTo>
                <a:cubicBezTo>
                  <a:pt x="430252" y="1340350"/>
                  <a:pt x="419669" y="1290079"/>
                  <a:pt x="384215" y="1172075"/>
                </a:cubicBezTo>
                <a:cubicBezTo>
                  <a:pt x="348761" y="1054071"/>
                  <a:pt x="248219" y="736571"/>
                  <a:pt x="187365" y="543425"/>
                </a:cubicBezTo>
                <a:cubicBezTo>
                  <a:pt x="126511" y="350279"/>
                  <a:pt x="-2606" y="-15375"/>
                  <a:pt x="40" y="5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7A57518-2306-987C-5876-1CE5A3657CE1}"/>
              </a:ext>
            </a:extLst>
          </p:cNvPr>
          <p:cNvSpPr/>
          <p:nvPr/>
        </p:nvSpPr>
        <p:spPr>
          <a:xfrm>
            <a:off x="5190991" y="9988094"/>
            <a:ext cx="368438" cy="1124417"/>
          </a:xfrm>
          <a:custGeom>
            <a:avLst/>
            <a:gdLst>
              <a:gd name="connsiteX0" fmla="*/ 134 w 368438"/>
              <a:gd name="connsiteY0" fmla="*/ 456 h 1124417"/>
              <a:gd name="connsiteX1" fmla="*/ 266834 w 368438"/>
              <a:gd name="connsiteY1" fmla="*/ 841831 h 1124417"/>
              <a:gd name="connsiteX2" fmla="*/ 273184 w 368438"/>
              <a:gd name="connsiteY2" fmla="*/ 857706 h 1124417"/>
              <a:gd name="connsiteX3" fmla="*/ 368434 w 368438"/>
              <a:gd name="connsiteY3" fmla="*/ 1124406 h 1124417"/>
              <a:gd name="connsiteX4" fmla="*/ 276359 w 368438"/>
              <a:gd name="connsiteY4" fmla="*/ 867231 h 1124417"/>
              <a:gd name="connsiteX5" fmla="*/ 111259 w 368438"/>
              <a:gd name="connsiteY5" fmla="*/ 540206 h 1124417"/>
              <a:gd name="connsiteX6" fmla="*/ 228734 w 368438"/>
              <a:gd name="connsiteY6" fmla="*/ 721181 h 1124417"/>
              <a:gd name="connsiteX7" fmla="*/ 134 w 368438"/>
              <a:gd name="connsiteY7" fmla="*/ 456 h 11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38" h="1124417">
                <a:moveTo>
                  <a:pt x="134" y="456"/>
                </a:moveTo>
                <a:cubicBezTo>
                  <a:pt x="6484" y="20564"/>
                  <a:pt x="266834" y="841831"/>
                  <a:pt x="266834" y="841831"/>
                </a:cubicBezTo>
                <a:cubicBezTo>
                  <a:pt x="312342" y="984706"/>
                  <a:pt x="256251" y="810610"/>
                  <a:pt x="273184" y="857706"/>
                </a:cubicBezTo>
                <a:cubicBezTo>
                  <a:pt x="290117" y="904802"/>
                  <a:pt x="367905" y="1122819"/>
                  <a:pt x="368434" y="1124406"/>
                </a:cubicBezTo>
                <a:cubicBezTo>
                  <a:pt x="368963" y="1125993"/>
                  <a:pt x="319222" y="964598"/>
                  <a:pt x="276359" y="867231"/>
                </a:cubicBezTo>
                <a:cubicBezTo>
                  <a:pt x="233497" y="769864"/>
                  <a:pt x="119196" y="564548"/>
                  <a:pt x="111259" y="540206"/>
                </a:cubicBezTo>
                <a:cubicBezTo>
                  <a:pt x="103322" y="515864"/>
                  <a:pt x="243551" y="811139"/>
                  <a:pt x="228734" y="721181"/>
                </a:cubicBezTo>
                <a:cubicBezTo>
                  <a:pt x="213917" y="631223"/>
                  <a:pt x="-6216" y="-19652"/>
                  <a:pt x="134" y="4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E961AF4A-4034-F553-9244-AA9F1377CAF5}"/>
              </a:ext>
            </a:extLst>
          </p:cNvPr>
          <p:cNvSpPr/>
          <p:nvPr/>
        </p:nvSpPr>
        <p:spPr>
          <a:xfrm>
            <a:off x="5105235" y="9379154"/>
            <a:ext cx="676840" cy="171311"/>
          </a:xfrm>
          <a:custGeom>
            <a:avLst/>
            <a:gdLst>
              <a:gd name="connsiteX0" fmla="*/ 165 w 676840"/>
              <a:gd name="connsiteY0" fmla="*/ 171246 h 171311"/>
              <a:gd name="connsiteX1" fmla="*/ 606590 w 676840"/>
              <a:gd name="connsiteY1" fmla="*/ 12496 h 171311"/>
              <a:gd name="connsiteX2" fmla="*/ 657390 w 676840"/>
              <a:gd name="connsiteY2" fmla="*/ 12496 h 171311"/>
              <a:gd name="connsiteX3" fmla="*/ 546265 w 676840"/>
              <a:gd name="connsiteY3" fmla="*/ 31546 h 171311"/>
              <a:gd name="connsiteX4" fmla="*/ 165 w 676840"/>
              <a:gd name="connsiteY4" fmla="*/ 171246 h 17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40" h="171311">
                <a:moveTo>
                  <a:pt x="165" y="171246"/>
                </a:moveTo>
                <a:cubicBezTo>
                  <a:pt x="10219" y="168071"/>
                  <a:pt x="497053" y="38954"/>
                  <a:pt x="606590" y="12496"/>
                </a:cubicBezTo>
                <a:cubicBezTo>
                  <a:pt x="716127" y="-13962"/>
                  <a:pt x="667444" y="9321"/>
                  <a:pt x="657390" y="12496"/>
                </a:cubicBezTo>
                <a:cubicBezTo>
                  <a:pt x="647336" y="15671"/>
                  <a:pt x="652098" y="2442"/>
                  <a:pt x="546265" y="31546"/>
                </a:cubicBezTo>
                <a:cubicBezTo>
                  <a:pt x="440432" y="60650"/>
                  <a:pt x="-9889" y="174421"/>
                  <a:pt x="165" y="171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D0A374A3-C5E3-3FC1-76F2-78ED41E16C33}"/>
              </a:ext>
            </a:extLst>
          </p:cNvPr>
          <p:cNvSpPr/>
          <p:nvPr/>
        </p:nvSpPr>
        <p:spPr>
          <a:xfrm>
            <a:off x="5088136" y="9416519"/>
            <a:ext cx="676122" cy="171894"/>
          </a:xfrm>
          <a:custGeom>
            <a:avLst/>
            <a:gdLst>
              <a:gd name="connsiteX0" fmla="*/ 26789 w 676122"/>
              <a:gd name="connsiteY0" fmla="*/ 159281 h 171894"/>
              <a:gd name="connsiteX1" fmla="*/ 639564 w 676122"/>
              <a:gd name="connsiteY1" fmla="*/ 6881 h 171894"/>
              <a:gd name="connsiteX2" fmla="*/ 557014 w 676122"/>
              <a:gd name="connsiteY2" fmla="*/ 38631 h 171894"/>
              <a:gd name="connsiteX3" fmla="*/ 150614 w 676122"/>
              <a:gd name="connsiteY3" fmla="*/ 149756 h 171894"/>
              <a:gd name="connsiteX4" fmla="*/ 26789 w 676122"/>
              <a:gd name="connsiteY4" fmla="*/ 159281 h 1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22" h="171894">
                <a:moveTo>
                  <a:pt x="26789" y="159281"/>
                </a:moveTo>
                <a:cubicBezTo>
                  <a:pt x="108281" y="135468"/>
                  <a:pt x="551193" y="26989"/>
                  <a:pt x="639564" y="6881"/>
                </a:cubicBezTo>
                <a:cubicBezTo>
                  <a:pt x="727935" y="-13227"/>
                  <a:pt x="638506" y="14818"/>
                  <a:pt x="557014" y="38631"/>
                </a:cubicBezTo>
                <a:cubicBezTo>
                  <a:pt x="475522" y="62443"/>
                  <a:pt x="233164" y="130177"/>
                  <a:pt x="150614" y="149756"/>
                </a:cubicBezTo>
                <a:cubicBezTo>
                  <a:pt x="68064" y="169335"/>
                  <a:pt x="-54703" y="183094"/>
                  <a:pt x="26789" y="1592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A60242D5-3310-0680-139B-A6C65891F819}"/>
              </a:ext>
            </a:extLst>
          </p:cNvPr>
          <p:cNvSpPr/>
          <p:nvPr/>
        </p:nvSpPr>
        <p:spPr>
          <a:xfrm>
            <a:off x="5705135" y="9400814"/>
            <a:ext cx="294430" cy="1527838"/>
          </a:xfrm>
          <a:custGeom>
            <a:avLst/>
            <a:gdLst>
              <a:gd name="connsiteX0" fmla="*/ 340 w 294430"/>
              <a:gd name="connsiteY0" fmla="*/ 361 h 1527838"/>
              <a:gd name="connsiteX1" fmla="*/ 120990 w 294430"/>
              <a:gd name="connsiteY1" fmla="*/ 470261 h 1527838"/>
              <a:gd name="connsiteX2" fmla="*/ 286090 w 294430"/>
              <a:gd name="connsiteY2" fmla="*/ 1467211 h 1527838"/>
              <a:gd name="connsiteX3" fmla="*/ 251165 w 294430"/>
              <a:gd name="connsiteY3" fmla="*/ 1308461 h 1527838"/>
              <a:gd name="connsiteX4" fmla="*/ 89240 w 294430"/>
              <a:gd name="connsiteY4" fmla="*/ 409936 h 1527838"/>
              <a:gd name="connsiteX5" fmla="*/ 340 w 294430"/>
              <a:gd name="connsiteY5" fmla="*/ 361 h 152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30" h="1527838">
                <a:moveTo>
                  <a:pt x="340" y="361"/>
                </a:moveTo>
                <a:cubicBezTo>
                  <a:pt x="5632" y="10415"/>
                  <a:pt x="73365" y="225786"/>
                  <a:pt x="120990" y="470261"/>
                </a:cubicBezTo>
                <a:cubicBezTo>
                  <a:pt x="168615" y="714736"/>
                  <a:pt x="264394" y="1327511"/>
                  <a:pt x="286090" y="1467211"/>
                </a:cubicBezTo>
                <a:cubicBezTo>
                  <a:pt x="307786" y="1606911"/>
                  <a:pt x="283973" y="1484673"/>
                  <a:pt x="251165" y="1308461"/>
                </a:cubicBezTo>
                <a:cubicBezTo>
                  <a:pt x="218357" y="1132249"/>
                  <a:pt x="125753" y="628482"/>
                  <a:pt x="89240" y="409936"/>
                </a:cubicBezTo>
                <a:cubicBezTo>
                  <a:pt x="52728" y="191390"/>
                  <a:pt x="-4952" y="-9693"/>
                  <a:pt x="340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0C8C8D7B-F20D-7323-AE53-0141D91D84E2}"/>
              </a:ext>
            </a:extLst>
          </p:cNvPr>
          <p:cNvSpPr/>
          <p:nvPr/>
        </p:nvSpPr>
        <p:spPr>
          <a:xfrm>
            <a:off x="5765776" y="9407520"/>
            <a:ext cx="243915" cy="1573913"/>
          </a:xfrm>
          <a:custGeom>
            <a:avLst/>
            <a:gdLst>
              <a:gd name="connsiteX0" fmla="*/ 24 w 243915"/>
              <a:gd name="connsiteY0" fmla="*/ 5 h 1573913"/>
              <a:gd name="connsiteX1" fmla="*/ 111149 w 243915"/>
              <a:gd name="connsiteY1" fmla="*/ 561980 h 1573913"/>
              <a:gd name="connsiteX2" fmla="*/ 222274 w 243915"/>
              <a:gd name="connsiteY2" fmla="*/ 1270005 h 1573913"/>
              <a:gd name="connsiteX3" fmla="*/ 225449 w 243915"/>
              <a:gd name="connsiteY3" fmla="*/ 1555755 h 1573913"/>
              <a:gd name="connsiteX4" fmla="*/ 238149 w 243915"/>
              <a:gd name="connsiteY4" fmla="*/ 1435105 h 1573913"/>
              <a:gd name="connsiteX5" fmla="*/ 120674 w 243915"/>
              <a:gd name="connsiteY5" fmla="*/ 552455 h 1573913"/>
              <a:gd name="connsiteX6" fmla="*/ 24 w 243915"/>
              <a:gd name="connsiteY6" fmla="*/ 5 h 157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915" h="1573913">
                <a:moveTo>
                  <a:pt x="24" y="5"/>
                </a:moveTo>
                <a:cubicBezTo>
                  <a:pt x="-1563" y="1592"/>
                  <a:pt x="74107" y="350313"/>
                  <a:pt x="111149" y="561980"/>
                </a:cubicBezTo>
                <a:cubicBezTo>
                  <a:pt x="148191" y="773647"/>
                  <a:pt x="203224" y="1104376"/>
                  <a:pt x="222274" y="1270005"/>
                </a:cubicBezTo>
                <a:cubicBezTo>
                  <a:pt x="241324" y="1435634"/>
                  <a:pt x="222803" y="1528238"/>
                  <a:pt x="225449" y="1555755"/>
                </a:cubicBezTo>
                <a:cubicBezTo>
                  <a:pt x="228095" y="1583272"/>
                  <a:pt x="255611" y="1602322"/>
                  <a:pt x="238149" y="1435105"/>
                </a:cubicBezTo>
                <a:cubicBezTo>
                  <a:pt x="220687" y="1267888"/>
                  <a:pt x="157187" y="791638"/>
                  <a:pt x="120674" y="552455"/>
                </a:cubicBezTo>
                <a:cubicBezTo>
                  <a:pt x="84161" y="313272"/>
                  <a:pt x="1611" y="-1582"/>
                  <a:pt x="24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10A6F3D1-619C-280C-D4A7-D95B9ED46881}"/>
              </a:ext>
            </a:extLst>
          </p:cNvPr>
          <p:cNvSpPr/>
          <p:nvPr/>
        </p:nvSpPr>
        <p:spPr>
          <a:xfrm>
            <a:off x="5918184" y="10315148"/>
            <a:ext cx="155095" cy="926242"/>
          </a:xfrm>
          <a:custGeom>
            <a:avLst/>
            <a:gdLst>
              <a:gd name="connsiteX0" fmla="*/ 16 w 155095"/>
              <a:gd name="connsiteY0" fmla="*/ 427 h 926242"/>
              <a:gd name="connsiteX1" fmla="*/ 142891 w 155095"/>
              <a:gd name="connsiteY1" fmla="*/ 867202 h 926242"/>
              <a:gd name="connsiteX2" fmla="*/ 133366 w 155095"/>
              <a:gd name="connsiteY2" fmla="*/ 752902 h 926242"/>
              <a:gd name="connsiteX3" fmla="*/ 16 w 155095"/>
              <a:gd name="connsiteY3" fmla="*/ 427 h 92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95" h="926242">
                <a:moveTo>
                  <a:pt x="16" y="427"/>
                </a:moveTo>
                <a:cubicBezTo>
                  <a:pt x="1603" y="19477"/>
                  <a:pt x="120666" y="741790"/>
                  <a:pt x="142891" y="867202"/>
                </a:cubicBezTo>
                <a:cubicBezTo>
                  <a:pt x="165116" y="992615"/>
                  <a:pt x="154003" y="901069"/>
                  <a:pt x="133366" y="752902"/>
                </a:cubicBezTo>
                <a:cubicBezTo>
                  <a:pt x="112729" y="604735"/>
                  <a:pt x="-1571" y="-18623"/>
                  <a:pt x="16" y="4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7C521EF-8313-62E9-A611-E096711809D5}"/>
              </a:ext>
            </a:extLst>
          </p:cNvPr>
          <p:cNvSpPr/>
          <p:nvPr/>
        </p:nvSpPr>
        <p:spPr>
          <a:xfrm>
            <a:off x="4989029" y="8831502"/>
            <a:ext cx="1453126" cy="408980"/>
          </a:xfrm>
          <a:custGeom>
            <a:avLst/>
            <a:gdLst>
              <a:gd name="connsiteX0" fmla="*/ 17946 w 1453126"/>
              <a:gd name="connsiteY0" fmla="*/ 401398 h 408980"/>
              <a:gd name="connsiteX1" fmla="*/ 1183171 w 1453126"/>
              <a:gd name="connsiteY1" fmla="*/ 36273 h 408980"/>
              <a:gd name="connsiteX2" fmla="*/ 1348271 w 1453126"/>
              <a:gd name="connsiteY2" fmla="*/ 23573 h 408980"/>
              <a:gd name="connsiteX3" fmla="*/ 1411771 w 1453126"/>
              <a:gd name="connsiteY3" fmla="*/ 128348 h 408980"/>
              <a:gd name="connsiteX4" fmla="*/ 1453046 w 1453126"/>
              <a:gd name="connsiteY4" fmla="*/ 280748 h 408980"/>
              <a:gd name="connsiteX5" fmla="*/ 1421296 w 1453126"/>
              <a:gd name="connsiteY5" fmla="*/ 134698 h 408980"/>
              <a:gd name="connsiteX6" fmla="*/ 1386371 w 1453126"/>
              <a:gd name="connsiteY6" fmla="*/ 17223 h 408980"/>
              <a:gd name="connsiteX7" fmla="*/ 1176821 w 1453126"/>
              <a:gd name="connsiteY7" fmla="*/ 42623 h 408980"/>
              <a:gd name="connsiteX8" fmla="*/ 525946 w 1453126"/>
              <a:gd name="connsiteY8" fmla="*/ 264873 h 408980"/>
              <a:gd name="connsiteX9" fmla="*/ 17946 w 1453126"/>
              <a:gd name="connsiteY9" fmla="*/ 401398 h 40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3126" h="408980">
                <a:moveTo>
                  <a:pt x="17946" y="401398"/>
                </a:moveTo>
                <a:cubicBezTo>
                  <a:pt x="127484" y="363298"/>
                  <a:pt x="961450" y="99244"/>
                  <a:pt x="1183171" y="36273"/>
                </a:cubicBezTo>
                <a:cubicBezTo>
                  <a:pt x="1404892" y="-26698"/>
                  <a:pt x="1310171" y="8227"/>
                  <a:pt x="1348271" y="23573"/>
                </a:cubicBezTo>
                <a:cubicBezTo>
                  <a:pt x="1386371" y="38919"/>
                  <a:pt x="1394309" y="85486"/>
                  <a:pt x="1411771" y="128348"/>
                </a:cubicBezTo>
                <a:cubicBezTo>
                  <a:pt x="1429233" y="171210"/>
                  <a:pt x="1451458" y="279690"/>
                  <a:pt x="1453046" y="280748"/>
                </a:cubicBezTo>
                <a:cubicBezTo>
                  <a:pt x="1454634" y="281806"/>
                  <a:pt x="1432408" y="178619"/>
                  <a:pt x="1421296" y="134698"/>
                </a:cubicBezTo>
                <a:cubicBezTo>
                  <a:pt x="1410184" y="90777"/>
                  <a:pt x="1427117" y="32569"/>
                  <a:pt x="1386371" y="17223"/>
                </a:cubicBezTo>
                <a:cubicBezTo>
                  <a:pt x="1345625" y="1877"/>
                  <a:pt x="1320225" y="1348"/>
                  <a:pt x="1176821" y="42623"/>
                </a:cubicBezTo>
                <a:cubicBezTo>
                  <a:pt x="1033417" y="83898"/>
                  <a:pt x="723854" y="205077"/>
                  <a:pt x="525946" y="264873"/>
                </a:cubicBezTo>
                <a:cubicBezTo>
                  <a:pt x="328038" y="324669"/>
                  <a:pt x="-91592" y="439498"/>
                  <a:pt x="17946" y="4013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488C0C5F-A78E-1C77-B224-C93F76F79B70}"/>
              </a:ext>
            </a:extLst>
          </p:cNvPr>
          <p:cNvSpPr/>
          <p:nvPr/>
        </p:nvSpPr>
        <p:spPr>
          <a:xfrm>
            <a:off x="4956175" y="8779202"/>
            <a:ext cx="1517319" cy="496009"/>
          </a:xfrm>
          <a:custGeom>
            <a:avLst/>
            <a:gdLst>
              <a:gd name="connsiteX0" fmla="*/ 0 w 1517319"/>
              <a:gd name="connsiteY0" fmla="*/ 399723 h 496009"/>
              <a:gd name="connsiteX1" fmla="*/ 974725 w 1517319"/>
              <a:gd name="connsiteY1" fmla="*/ 152073 h 496009"/>
              <a:gd name="connsiteX2" fmla="*/ 1349375 w 1517319"/>
              <a:gd name="connsiteY2" fmla="*/ 31423 h 496009"/>
              <a:gd name="connsiteX3" fmla="*/ 1428750 w 1517319"/>
              <a:gd name="connsiteY3" fmla="*/ 88573 h 496009"/>
              <a:gd name="connsiteX4" fmla="*/ 1485900 w 1517319"/>
              <a:gd name="connsiteY4" fmla="*/ 196523 h 496009"/>
              <a:gd name="connsiteX5" fmla="*/ 1511300 w 1517319"/>
              <a:gd name="connsiteY5" fmla="*/ 494973 h 496009"/>
              <a:gd name="connsiteX6" fmla="*/ 1511300 w 1517319"/>
              <a:gd name="connsiteY6" fmla="*/ 285423 h 496009"/>
              <a:gd name="connsiteX7" fmla="*/ 1444625 w 1517319"/>
              <a:gd name="connsiteY7" fmla="*/ 34598 h 496009"/>
              <a:gd name="connsiteX8" fmla="*/ 1301750 w 1517319"/>
              <a:gd name="connsiteY8" fmla="*/ 2848 h 496009"/>
              <a:gd name="connsiteX9" fmla="*/ 1254125 w 1517319"/>
              <a:gd name="connsiteY9" fmla="*/ 40948 h 496009"/>
              <a:gd name="connsiteX10" fmla="*/ 1330325 w 1517319"/>
              <a:gd name="connsiteY10" fmla="*/ 40948 h 496009"/>
              <a:gd name="connsiteX11" fmla="*/ 1063625 w 1517319"/>
              <a:gd name="connsiteY11" fmla="*/ 123498 h 496009"/>
              <a:gd name="connsiteX12" fmla="*/ 457200 w 1517319"/>
              <a:gd name="connsiteY12" fmla="*/ 310823 h 496009"/>
              <a:gd name="connsiteX13" fmla="*/ 654050 w 1517319"/>
              <a:gd name="connsiteY13" fmla="*/ 266373 h 496009"/>
              <a:gd name="connsiteX14" fmla="*/ 0 w 1517319"/>
              <a:gd name="connsiteY14" fmla="*/ 399723 h 49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7319" h="496009">
                <a:moveTo>
                  <a:pt x="0" y="399723"/>
                </a:moveTo>
                <a:lnTo>
                  <a:pt x="974725" y="152073"/>
                </a:lnTo>
                <a:cubicBezTo>
                  <a:pt x="1199621" y="90690"/>
                  <a:pt x="1273704" y="42006"/>
                  <a:pt x="1349375" y="31423"/>
                </a:cubicBezTo>
                <a:cubicBezTo>
                  <a:pt x="1425046" y="20840"/>
                  <a:pt x="1405996" y="61056"/>
                  <a:pt x="1428750" y="88573"/>
                </a:cubicBezTo>
                <a:cubicBezTo>
                  <a:pt x="1451504" y="116090"/>
                  <a:pt x="1472142" y="128790"/>
                  <a:pt x="1485900" y="196523"/>
                </a:cubicBezTo>
                <a:cubicBezTo>
                  <a:pt x="1499658" y="264256"/>
                  <a:pt x="1507067" y="480156"/>
                  <a:pt x="1511300" y="494973"/>
                </a:cubicBezTo>
                <a:cubicBezTo>
                  <a:pt x="1515533" y="509790"/>
                  <a:pt x="1522413" y="362152"/>
                  <a:pt x="1511300" y="285423"/>
                </a:cubicBezTo>
                <a:cubicBezTo>
                  <a:pt x="1500188" y="208694"/>
                  <a:pt x="1479550" y="81694"/>
                  <a:pt x="1444625" y="34598"/>
                </a:cubicBezTo>
                <a:cubicBezTo>
                  <a:pt x="1409700" y="-12498"/>
                  <a:pt x="1333500" y="1790"/>
                  <a:pt x="1301750" y="2848"/>
                </a:cubicBezTo>
                <a:cubicBezTo>
                  <a:pt x="1270000" y="3906"/>
                  <a:pt x="1249363" y="34598"/>
                  <a:pt x="1254125" y="40948"/>
                </a:cubicBezTo>
                <a:cubicBezTo>
                  <a:pt x="1258887" y="47298"/>
                  <a:pt x="1362075" y="27190"/>
                  <a:pt x="1330325" y="40948"/>
                </a:cubicBezTo>
                <a:cubicBezTo>
                  <a:pt x="1298575" y="54706"/>
                  <a:pt x="1063625" y="123498"/>
                  <a:pt x="1063625" y="123498"/>
                </a:cubicBezTo>
                <a:lnTo>
                  <a:pt x="457200" y="310823"/>
                </a:lnTo>
                <a:cubicBezTo>
                  <a:pt x="388938" y="334635"/>
                  <a:pt x="654050" y="266373"/>
                  <a:pt x="654050" y="266373"/>
                </a:cubicBezTo>
                <a:lnTo>
                  <a:pt x="0" y="39972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D9EB1C66-08CC-1C27-61E6-628245249539}"/>
              </a:ext>
            </a:extLst>
          </p:cNvPr>
          <p:cNvSpPr/>
          <p:nvPr/>
        </p:nvSpPr>
        <p:spPr>
          <a:xfrm>
            <a:off x="6388092" y="8780782"/>
            <a:ext cx="304569" cy="1291939"/>
          </a:xfrm>
          <a:custGeom>
            <a:avLst/>
            <a:gdLst>
              <a:gd name="connsiteX0" fmla="*/ 8 w 304569"/>
              <a:gd name="connsiteY0" fmla="*/ 1268 h 1291939"/>
              <a:gd name="connsiteX1" fmla="*/ 114308 w 304569"/>
              <a:gd name="connsiteY1" fmla="*/ 55243 h 1291939"/>
              <a:gd name="connsiteX2" fmla="*/ 120658 w 304569"/>
              <a:gd name="connsiteY2" fmla="*/ 163193 h 1291939"/>
              <a:gd name="connsiteX3" fmla="*/ 149233 w 304569"/>
              <a:gd name="connsiteY3" fmla="*/ 556893 h 1291939"/>
              <a:gd name="connsiteX4" fmla="*/ 193683 w 304569"/>
              <a:gd name="connsiteY4" fmla="*/ 575943 h 1291939"/>
              <a:gd name="connsiteX5" fmla="*/ 298458 w 304569"/>
              <a:gd name="connsiteY5" fmla="*/ 1271268 h 1291939"/>
              <a:gd name="connsiteX6" fmla="*/ 282583 w 304569"/>
              <a:gd name="connsiteY6" fmla="*/ 1061718 h 1291939"/>
              <a:gd name="connsiteX7" fmla="*/ 203208 w 304569"/>
              <a:gd name="connsiteY7" fmla="*/ 579118 h 1291939"/>
              <a:gd name="connsiteX8" fmla="*/ 152408 w 304569"/>
              <a:gd name="connsiteY8" fmla="*/ 210818 h 1291939"/>
              <a:gd name="connsiteX9" fmla="*/ 142883 w 304569"/>
              <a:gd name="connsiteY9" fmla="*/ 388618 h 1291939"/>
              <a:gd name="connsiteX10" fmla="*/ 120658 w 304569"/>
              <a:gd name="connsiteY10" fmla="*/ 52068 h 1291939"/>
              <a:gd name="connsiteX11" fmla="*/ 8 w 304569"/>
              <a:gd name="connsiteY11" fmla="*/ 1268 h 129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569" h="1291939">
                <a:moveTo>
                  <a:pt x="8" y="1268"/>
                </a:moveTo>
                <a:cubicBezTo>
                  <a:pt x="-1050" y="1797"/>
                  <a:pt x="94200" y="28256"/>
                  <a:pt x="114308" y="55243"/>
                </a:cubicBezTo>
                <a:cubicBezTo>
                  <a:pt x="134416" y="82231"/>
                  <a:pt x="114837" y="79585"/>
                  <a:pt x="120658" y="163193"/>
                </a:cubicBezTo>
                <a:cubicBezTo>
                  <a:pt x="126479" y="246801"/>
                  <a:pt x="137062" y="488101"/>
                  <a:pt x="149233" y="556893"/>
                </a:cubicBezTo>
                <a:cubicBezTo>
                  <a:pt x="161404" y="625685"/>
                  <a:pt x="168812" y="456881"/>
                  <a:pt x="193683" y="575943"/>
                </a:cubicBezTo>
                <a:cubicBezTo>
                  <a:pt x="218554" y="695006"/>
                  <a:pt x="283641" y="1190306"/>
                  <a:pt x="298458" y="1271268"/>
                </a:cubicBezTo>
                <a:cubicBezTo>
                  <a:pt x="313275" y="1352231"/>
                  <a:pt x="298458" y="1177076"/>
                  <a:pt x="282583" y="1061718"/>
                </a:cubicBezTo>
                <a:cubicBezTo>
                  <a:pt x="266708" y="946360"/>
                  <a:pt x="224904" y="720935"/>
                  <a:pt x="203208" y="579118"/>
                </a:cubicBezTo>
                <a:cubicBezTo>
                  <a:pt x="181512" y="437301"/>
                  <a:pt x="162462" y="242568"/>
                  <a:pt x="152408" y="210818"/>
                </a:cubicBezTo>
                <a:cubicBezTo>
                  <a:pt x="142354" y="179068"/>
                  <a:pt x="148175" y="415076"/>
                  <a:pt x="142883" y="388618"/>
                </a:cubicBezTo>
                <a:cubicBezTo>
                  <a:pt x="137591" y="362160"/>
                  <a:pt x="144470" y="115568"/>
                  <a:pt x="120658" y="52068"/>
                </a:cubicBezTo>
                <a:cubicBezTo>
                  <a:pt x="96846" y="-11432"/>
                  <a:pt x="1066" y="739"/>
                  <a:pt x="8" y="12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6D20E23E-8D90-EDB0-4EC0-A9FF2D730F69}"/>
              </a:ext>
            </a:extLst>
          </p:cNvPr>
          <p:cNvSpPr/>
          <p:nvPr/>
        </p:nvSpPr>
        <p:spPr>
          <a:xfrm>
            <a:off x="6432156" y="8803215"/>
            <a:ext cx="230908" cy="1339657"/>
          </a:xfrm>
          <a:custGeom>
            <a:avLst/>
            <a:gdLst>
              <a:gd name="connsiteX0" fmla="*/ 394 w 230908"/>
              <a:gd name="connsiteY0" fmla="*/ 4235 h 1339657"/>
              <a:gd name="connsiteX1" fmla="*/ 105169 w 230908"/>
              <a:gd name="connsiteY1" fmla="*/ 353485 h 1339657"/>
              <a:gd name="connsiteX2" fmla="*/ 225819 w 230908"/>
              <a:gd name="connsiteY2" fmla="*/ 1283760 h 1339657"/>
              <a:gd name="connsiteX3" fmla="*/ 197244 w 230908"/>
              <a:gd name="connsiteY3" fmla="*/ 1137710 h 1339657"/>
              <a:gd name="connsiteX4" fmla="*/ 95644 w 230908"/>
              <a:gd name="connsiteY4" fmla="*/ 337610 h 1339657"/>
              <a:gd name="connsiteX5" fmla="*/ 70244 w 230908"/>
              <a:gd name="connsiteY5" fmla="*/ 169335 h 1339657"/>
              <a:gd name="connsiteX6" fmla="*/ 394 w 230908"/>
              <a:gd name="connsiteY6" fmla="*/ 4235 h 13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08" h="1339657">
                <a:moveTo>
                  <a:pt x="394" y="4235"/>
                </a:moveTo>
                <a:cubicBezTo>
                  <a:pt x="6215" y="34927"/>
                  <a:pt x="67598" y="140231"/>
                  <a:pt x="105169" y="353485"/>
                </a:cubicBezTo>
                <a:cubicBezTo>
                  <a:pt x="142740" y="566739"/>
                  <a:pt x="210473" y="1153056"/>
                  <a:pt x="225819" y="1283760"/>
                </a:cubicBezTo>
                <a:cubicBezTo>
                  <a:pt x="241165" y="1414464"/>
                  <a:pt x="218940" y="1295402"/>
                  <a:pt x="197244" y="1137710"/>
                </a:cubicBezTo>
                <a:cubicBezTo>
                  <a:pt x="175548" y="980018"/>
                  <a:pt x="116811" y="499006"/>
                  <a:pt x="95644" y="337610"/>
                </a:cubicBezTo>
                <a:cubicBezTo>
                  <a:pt x="74477" y="176214"/>
                  <a:pt x="85590" y="220664"/>
                  <a:pt x="70244" y="169335"/>
                </a:cubicBezTo>
                <a:cubicBezTo>
                  <a:pt x="54898" y="118006"/>
                  <a:pt x="-5427" y="-26457"/>
                  <a:pt x="394" y="42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5AFFF258-DE46-6FC8-DA75-2DF6A6BABAF4}"/>
              </a:ext>
            </a:extLst>
          </p:cNvPr>
          <p:cNvSpPr/>
          <p:nvPr/>
        </p:nvSpPr>
        <p:spPr>
          <a:xfrm>
            <a:off x="6701762" y="10076882"/>
            <a:ext cx="182544" cy="1113131"/>
          </a:xfrm>
          <a:custGeom>
            <a:avLst/>
            <a:gdLst>
              <a:gd name="connsiteX0" fmla="*/ 663 w 182544"/>
              <a:gd name="connsiteY0" fmla="*/ 6918 h 1113131"/>
              <a:gd name="connsiteX1" fmla="*/ 168938 w 182544"/>
              <a:gd name="connsiteY1" fmla="*/ 1045143 h 1113131"/>
              <a:gd name="connsiteX2" fmla="*/ 165763 w 182544"/>
              <a:gd name="connsiteY2" fmla="*/ 968943 h 1113131"/>
              <a:gd name="connsiteX3" fmla="*/ 111788 w 182544"/>
              <a:gd name="connsiteY3" fmla="*/ 610168 h 1113131"/>
              <a:gd name="connsiteX4" fmla="*/ 663 w 182544"/>
              <a:gd name="connsiteY4" fmla="*/ 6918 h 111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44" h="1113131">
                <a:moveTo>
                  <a:pt x="663" y="6918"/>
                </a:moveTo>
                <a:cubicBezTo>
                  <a:pt x="10188" y="79414"/>
                  <a:pt x="141421" y="884806"/>
                  <a:pt x="168938" y="1045143"/>
                </a:cubicBezTo>
                <a:cubicBezTo>
                  <a:pt x="196455" y="1205480"/>
                  <a:pt x="175288" y="1041439"/>
                  <a:pt x="165763" y="968943"/>
                </a:cubicBezTo>
                <a:cubicBezTo>
                  <a:pt x="156238" y="896447"/>
                  <a:pt x="136659" y="768389"/>
                  <a:pt x="111788" y="610168"/>
                </a:cubicBezTo>
                <a:cubicBezTo>
                  <a:pt x="86917" y="451947"/>
                  <a:pt x="-8862" y="-65578"/>
                  <a:pt x="663" y="69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A2D61D6B-4D9F-3407-B96E-AE5154ABD5EF}"/>
              </a:ext>
            </a:extLst>
          </p:cNvPr>
          <p:cNvSpPr/>
          <p:nvPr/>
        </p:nvSpPr>
        <p:spPr>
          <a:xfrm>
            <a:off x="6673839" y="9885359"/>
            <a:ext cx="170184" cy="1278027"/>
          </a:xfrm>
          <a:custGeom>
            <a:avLst/>
            <a:gdLst>
              <a:gd name="connsiteX0" fmla="*/ 11 w 170184"/>
              <a:gd name="connsiteY0" fmla="*/ 1591 h 1278027"/>
              <a:gd name="connsiteX1" fmla="*/ 98436 w 170184"/>
              <a:gd name="connsiteY1" fmla="*/ 776291 h 1278027"/>
              <a:gd name="connsiteX2" fmla="*/ 165111 w 170184"/>
              <a:gd name="connsiteY2" fmla="*/ 1258891 h 1278027"/>
              <a:gd name="connsiteX3" fmla="*/ 158761 w 170184"/>
              <a:gd name="connsiteY3" fmla="*/ 1163641 h 1278027"/>
              <a:gd name="connsiteX4" fmla="*/ 104786 w 170184"/>
              <a:gd name="connsiteY4" fmla="*/ 995366 h 1278027"/>
              <a:gd name="connsiteX5" fmla="*/ 11 w 170184"/>
              <a:gd name="connsiteY5" fmla="*/ 1591 h 127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84" h="1278027">
                <a:moveTo>
                  <a:pt x="11" y="1591"/>
                </a:moveTo>
                <a:cubicBezTo>
                  <a:pt x="-1047" y="-34921"/>
                  <a:pt x="70919" y="566741"/>
                  <a:pt x="98436" y="776291"/>
                </a:cubicBezTo>
                <a:cubicBezTo>
                  <a:pt x="125953" y="985841"/>
                  <a:pt x="155057" y="1194333"/>
                  <a:pt x="165111" y="1258891"/>
                </a:cubicBezTo>
                <a:cubicBezTo>
                  <a:pt x="175165" y="1323449"/>
                  <a:pt x="168815" y="1207562"/>
                  <a:pt x="158761" y="1163641"/>
                </a:cubicBezTo>
                <a:cubicBezTo>
                  <a:pt x="148707" y="1119720"/>
                  <a:pt x="132832" y="1185337"/>
                  <a:pt x="104786" y="995366"/>
                </a:cubicBezTo>
                <a:cubicBezTo>
                  <a:pt x="76740" y="805395"/>
                  <a:pt x="1069" y="38103"/>
                  <a:pt x="11" y="15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D49CA296-D119-FA3D-6590-353908C39E53}"/>
              </a:ext>
            </a:extLst>
          </p:cNvPr>
          <p:cNvSpPr/>
          <p:nvPr/>
        </p:nvSpPr>
        <p:spPr>
          <a:xfrm>
            <a:off x="4275679" y="7366663"/>
            <a:ext cx="247848" cy="979568"/>
          </a:xfrm>
          <a:custGeom>
            <a:avLst/>
            <a:gdLst>
              <a:gd name="connsiteX0" fmla="*/ 230 w 247848"/>
              <a:gd name="connsiteY0" fmla="*/ 788 h 979568"/>
              <a:gd name="connsiteX1" fmla="*/ 43772 w 247848"/>
              <a:gd name="connsiteY1" fmla="*/ 492823 h 979568"/>
              <a:gd name="connsiteX2" fmla="*/ 244070 w 247848"/>
              <a:gd name="connsiteY2" fmla="*/ 967440 h 979568"/>
              <a:gd name="connsiteX3" fmla="*/ 165692 w 247848"/>
              <a:gd name="connsiteY3" fmla="*/ 819394 h 979568"/>
              <a:gd name="connsiteX4" fmla="*/ 52481 w 247848"/>
              <a:gd name="connsiteY4" fmla="*/ 610388 h 979568"/>
              <a:gd name="connsiteX5" fmla="*/ 230 w 247848"/>
              <a:gd name="connsiteY5" fmla="*/ 788 h 97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48" h="979568">
                <a:moveTo>
                  <a:pt x="230" y="788"/>
                </a:moveTo>
                <a:cubicBezTo>
                  <a:pt x="-1221" y="-18806"/>
                  <a:pt x="3132" y="331714"/>
                  <a:pt x="43772" y="492823"/>
                </a:cubicBezTo>
                <a:cubicBezTo>
                  <a:pt x="84412" y="653932"/>
                  <a:pt x="223750" y="913011"/>
                  <a:pt x="244070" y="967440"/>
                </a:cubicBezTo>
                <a:cubicBezTo>
                  <a:pt x="264390" y="1021869"/>
                  <a:pt x="197624" y="878903"/>
                  <a:pt x="165692" y="819394"/>
                </a:cubicBezTo>
                <a:cubicBezTo>
                  <a:pt x="133761" y="759885"/>
                  <a:pt x="79332" y="743919"/>
                  <a:pt x="52481" y="610388"/>
                </a:cubicBezTo>
                <a:cubicBezTo>
                  <a:pt x="25630" y="476857"/>
                  <a:pt x="1681" y="20382"/>
                  <a:pt x="230" y="788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795A37DD-0858-807B-9DB5-986A2F8EB5D8}"/>
              </a:ext>
            </a:extLst>
          </p:cNvPr>
          <p:cNvSpPr/>
          <p:nvPr/>
        </p:nvSpPr>
        <p:spPr>
          <a:xfrm>
            <a:off x="4965182" y="7576454"/>
            <a:ext cx="213428" cy="1394890"/>
          </a:xfrm>
          <a:custGeom>
            <a:avLst/>
            <a:gdLst>
              <a:gd name="connsiteX0" fmla="*/ 3058 w 213428"/>
              <a:gd name="connsiteY0" fmla="*/ 3 h 1394890"/>
              <a:gd name="connsiteX1" fmla="*/ 29184 w 213428"/>
              <a:gd name="connsiteY1" fmla="*/ 609603 h 1394890"/>
              <a:gd name="connsiteX2" fmla="*/ 212064 w 213428"/>
              <a:gd name="connsiteY2" fmla="*/ 1375957 h 1394890"/>
              <a:gd name="connsiteX3" fmla="*/ 107561 w 213428"/>
              <a:gd name="connsiteY3" fmla="*/ 1114700 h 1394890"/>
              <a:gd name="connsiteX4" fmla="*/ 11767 w 213428"/>
              <a:gd name="connsiteY4" fmla="*/ 600895 h 1394890"/>
              <a:gd name="connsiteX5" fmla="*/ 3058 w 213428"/>
              <a:gd name="connsiteY5" fmla="*/ 3 h 13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428" h="1394890">
                <a:moveTo>
                  <a:pt x="3058" y="3"/>
                </a:moveTo>
                <a:cubicBezTo>
                  <a:pt x="5961" y="1454"/>
                  <a:pt x="-5650" y="380277"/>
                  <a:pt x="29184" y="609603"/>
                </a:cubicBezTo>
                <a:cubicBezTo>
                  <a:pt x="64018" y="838929"/>
                  <a:pt x="199001" y="1291774"/>
                  <a:pt x="212064" y="1375957"/>
                </a:cubicBezTo>
                <a:cubicBezTo>
                  <a:pt x="225127" y="1460140"/>
                  <a:pt x="140944" y="1243877"/>
                  <a:pt x="107561" y="1114700"/>
                </a:cubicBezTo>
                <a:cubicBezTo>
                  <a:pt x="74178" y="985523"/>
                  <a:pt x="28458" y="791758"/>
                  <a:pt x="11767" y="600895"/>
                </a:cubicBezTo>
                <a:cubicBezTo>
                  <a:pt x="-4924" y="410032"/>
                  <a:pt x="155" y="-1448"/>
                  <a:pt x="3058" y="3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2C5904F9-7214-FDD1-EEAC-2A7CE9F73B8F}"/>
              </a:ext>
            </a:extLst>
          </p:cNvPr>
          <p:cNvSpPr/>
          <p:nvPr/>
        </p:nvSpPr>
        <p:spPr>
          <a:xfrm>
            <a:off x="3979764" y="7236811"/>
            <a:ext cx="96852" cy="248241"/>
          </a:xfrm>
          <a:custGeom>
            <a:avLst/>
            <a:gdLst>
              <a:gd name="connsiteX0" fmla="*/ 53 w 96852"/>
              <a:gd name="connsiteY0" fmla="*/ 12 h 248241"/>
              <a:gd name="connsiteX1" fmla="*/ 78430 w 96852"/>
              <a:gd name="connsiteY1" fmla="*/ 165475 h 248241"/>
              <a:gd name="connsiteX2" fmla="*/ 91493 w 96852"/>
              <a:gd name="connsiteY2" fmla="*/ 248206 h 248241"/>
              <a:gd name="connsiteX3" fmla="*/ 91493 w 96852"/>
              <a:gd name="connsiteY3" fmla="*/ 156766 h 248241"/>
              <a:gd name="connsiteX4" fmla="*/ 53 w 96852"/>
              <a:gd name="connsiteY4" fmla="*/ 12 h 24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52" h="248241">
                <a:moveTo>
                  <a:pt x="53" y="12"/>
                </a:moveTo>
                <a:cubicBezTo>
                  <a:pt x="-2124" y="1463"/>
                  <a:pt x="63190" y="124109"/>
                  <a:pt x="78430" y="165475"/>
                </a:cubicBezTo>
                <a:cubicBezTo>
                  <a:pt x="93670" y="206841"/>
                  <a:pt x="89316" y="249657"/>
                  <a:pt x="91493" y="248206"/>
                </a:cubicBezTo>
                <a:cubicBezTo>
                  <a:pt x="93670" y="246755"/>
                  <a:pt x="102379" y="193052"/>
                  <a:pt x="91493" y="156766"/>
                </a:cubicBezTo>
                <a:cubicBezTo>
                  <a:pt x="80607" y="120480"/>
                  <a:pt x="2230" y="-1439"/>
                  <a:pt x="53" y="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BFED20D9-83A0-5D65-1896-0AF339A77F48}"/>
              </a:ext>
            </a:extLst>
          </p:cNvPr>
          <p:cNvSpPr/>
          <p:nvPr/>
        </p:nvSpPr>
        <p:spPr>
          <a:xfrm>
            <a:off x="5116282" y="7772330"/>
            <a:ext cx="123861" cy="553286"/>
          </a:xfrm>
          <a:custGeom>
            <a:avLst/>
            <a:gdLst>
              <a:gd name="connsiteX0" fmla="*/ 4 w 123861"/>
              <a:gd name="connsiteY0" fmla="*/ 70 h 553286"/>
              <a:gd name="connsiteX1" fmla="*/ 113215 w 123861"/>
              <a:gd name="connsiteY1" fmla="*/ 383247 h 553286"/>
              <a:gd name="connsiteX2" fmla="*/ 117569 w 123861"/>
              <a:gd name="connsiteY2" fmla="*/ 553064 h 553286"/>
              <a:gd name="connsiteX3" fmla="*/ 117569 w 123861"/>
              <a:gd name="connsiteY3" fmla="*/ 352767 h 553286"/>
              <a:gd name="connsiteX4" fmla="*/ 4 w 123861"/>
              <a:gd name="connsiteY4" fmla="*/ 70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61" h="553286">
                <a:moveTo>
                  <a:pt x="4" y="70"/>
                </a:moveTo>
                <a:cubicBezTo>
                  <a:pt x="-722" y="5150"/>
                  <a:pt x="93621" y="291081"/>
                  <a:pt x="113215" y="383247"/>
                </a:cubicBezTo>
                <a:cubicBezTo>
                  <a:pt x="132809" y="475413"/>
                  <a:pt x="116843" y="558144"/>
                  <a:pt x="117569" y="553064"/>
                </a:cubicBezTo>
                <a:cubicBezTo>
                  <a:pt x="118295" y="547984"/>
                  <a:pt x="131357" y="441304"/>
                  <a:pt x="117569" y="352767"/>
                </a:cubicBezTo>
                <a:cubicBezTo>
                  <a:pt x="103781" y="264230"/>
                  <a:pt x="730" y="-5010"/>
                  <a:pt x="4" y="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CC43B83F-1472-14AB-EF32-2CCE590A225A}"/>
              </a:ext>
            </a:extLst>
          </p:cNvPr>
          <p:cNvSpPr/>
          <p:nvPr/>
        </p:nvSpPr>
        <p:spPr>
          <a:xfrm>
            <a:off x="4400631" y="6904881"/>
            <a:ext cx="559066" cy="241877"/>
          </a:xfrm>
          <a:custGeom>
            <a:avLst/>
            <a:gdLst>
              <a:gd name="connsiteX0" fmla="*/ 5906 w 559066"/>
              <a:gd name="connsiteY0" fmla="*/ 240502 h 241877"/>
              <a:gd name="connsiteX1" fmla="*/ 550192 w 559066"/>
              <a:gd name="connsiteY1" fmla="*/ 5370 h 241877"/>
              <a:gd name="connsiteX2" fmla="*/ 323769 w 559066"/>
              <a:gd name="connsiteY2" fmla="*/ 75039 h 241877"/>
              <a:gd name="connsiteX3" fmla="*/ 62512 w 559066"/>
              <a:gd name="connsiteY3" fmla="*/ 66330 h 241877"/>
              <a:gd name="connsiteX4" fmla="*/ 249746 w 559066"/>
              <a:gd name="connsiteY4" fmla="*/ 101165 h 241877"/>
              <a:gd name="connsiteX5" fmla="*/ 5906 w 559066"/>
              <a:gd name="connsiteY5" fmla="*/ 240502 h 24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66" h="241877">
                <a:moveTo>
                  <a:pt x="5906" y="240502"/>
                </a:moveTo>
                <a:cubicBezTo>
                  <a:pt x="55980" y="224536"/>
                  <a:pt x="497215" y="32947"/>
                  <a:pt x="550192" y="5370"/>
                </a:cubicBezTo>
                <a:cubicBezTo>
                  <a:pt x="603169" y="-22207"/>
                  <a:pt x="405049" y="64879"/>
                  <a:pt x="323769" y="75039"/>
                </a:cubicBezTo>
                <a:cubicBezTo>
                  <a:pt x="242489" y="85199"/>
                  <a:pt x="74849" y="61976"/>
                  <a:pt x="62512" y="66330"/>
                </a:cubicBezTo>
                <a:cubicBezTo>
                  <a:pt x="50175" y="70684"/>
                  <a:pt x="259180" y="73588"/>
                  <a:pt x="249746" y="101165"/>
                </a:cubicBezTo>
                <a:cubicBezTo>
                  <a:pt x="240312" y="128742"/>
                  <a:pt x="-44168" y="256468"/>
                  <a:pt x="5906" y="2405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4EC744FC-A448-8B16-AF51-C6209AB0D3E3}"/>
              </a:ext>
            </a:extLst>
          </p:cNvPr>
          <p:cNvSpPr/>
          <p:nvPr/>
        </p:nvSpPr>
        <p:spPr>
          <a:xfrm>
            <a:off x="5355452" y="7928765"/>
            <a:ext cx="387919" cy="331316"/>
          </a:xfrm>
          <a:custGeom>
            <a:avLst/>
            <a:gdLst>
              <a:gd name="connsiteX0" fmla="*/ 319 w 387919"/>
              <a:gd name="connsiteY0" fmla="*/ 331315 h 331316"/>
              <a:gd name="connsiteX1" fmla="*/ 187554 w 387919"/>
              <a:gd name="connsiteY1" fmla="*/ 65704 h 331316"/>
              <a:gd name="connsiteX2" fmla="*/ 387851 w 387919"/>
              <a:gd name="connsiteY2" fmla="*/ 389 h 331316"/>
              <a:gd name="connsiteX3" fmla="*/ 209325 w 387919"/>
              <a:gd name="connsiteY3" fmla="*/ 39578 h 331316"/>
              <a:gd name="connsiteX4" fmla="*/ 144011 w 387919"/>
              <a:gd name="connsiteY4" fmla="*/ 61349 h 331316"/>
              <a:gd name="connsiteX5" fmla="*/ 319 w 387919"/>
              <a:gd name="connsiteY5" fmla="*/ 331315 h 33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919" h="331316">
                <a:moveTo>
                  <a:pt x="319" y="331315"/>
                </a:moveTo>
                <a:cubicBezTo>
                  <a:pt x="7576" y="332041"/>
                  <a:pt x="122965" y="120858"/>
                  <a:pt x="187554" y="65704"/>
                </a:cubicBezTo>
                <a:cubicBezTo>
                  <a:pt x="252143" y="10550"/>
                  <a:pt x="384223" y="4743"/>
                  <a:pt x="387851" y="389"/>
                </a:cubicBezTo>
                <a:cubicBezTo>
                  <a:pt x="391479" y="-3965"/>
                  <a:pt x="249965" y="29418"/>
                  <a:pt x="209325" y="39578"/>
                </a:cubicBezTo>
                <a:cubicBezTo>
                  <a:pt x="168685" y="49738"/>
                  <a:pt x="176668" y="17806"/>
                  <a:pt x="144011" y="61349"/>
                </a:cubicBezTo>
                <a:cubicBezTo>
                  <a:pt x="111354" y="104892"/>
                  <a:pt x="-6938" y="330589"/>
                  <a:pt x="319" y="331315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BCBACC49-AEA0-C1E2-0F8C-79D125D134D3}"/>
              </a:ext>
            </a:extLst>
          </p:cNvPr>
          <p:cNvSpPr/>
          <p:nvPr/>
        </p:nvSpPr>
        <p:spPr>
          <a:xfrm>
            <a:off x="4023360" y="7579809"/>
            <a:ext cx="34991" cy="596327"/>
          </a:xfrm>
          <a:custGeom>
            <a:avLst/>
            <a:gdLst>
              <a:gd name="connsiteX0" fmla="*/ 17417 w 34991"/>
              <a:gd name="connsiteY0" fmla="*/ 1002 h 596327"/>
              <a:gd name="connsiteX1" fmla="*/ 13063 w 34991"/>
              <a:gd name="connsiteY1" fmla="*/ 445140 h 596327"/>
              <a:gd name="connsiteX2" fmla="*/ 34834 w 34991"/>
              <a:gd name="connsiteY2" fmla="*/ 593185 h 596327"/>
              <a:gd name="connsiteX3" fmla="*/ 0 w 34991"/>
              <a:gd name="connsiteY3" fmla="*/ 331928 h 596327"/>
              <a:gd name="connsiteX4" fmla="*/ 17417 w 34991"/>
              <a:gd name="connsiteY4" fmla="*/ 1002 h 5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1" h="596327">
                <a:moveTo>
                  <a:pt x="17417" y="1002"/>
                </a:moveTo>
                <a:cubicBezTo>
                  <a:pt x="19594" y="19871"/>
                  <a:pt x="10160" y="346443"/>
                  <a:pt x="13063" y="445140"/>
                </a:cubicBezTo>
                <a:cubicBezTo>
                  <a:pt x="15966" y="543837"/>
                  <a:pt x="37011" y="612054"/>
                  <a:pt x="34834" y="593185"/>
                </a:cubicBezTo>
                <a:cubicBezTo>
                  <a:pt x="32657" y="574316"/>
                  <a:pt x="0" y="429174"/>
                  <a:pt x="0" y="331928"/>
                </a:cubicBezTo>
                <a:cubicBezTo>
                  <a:pt x="0" y="234682"/>
                  <a:pt x="15240" y="-17867"/>
                  <a:pt x="17417" y="1002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50AEB518-A610-6CBC-D778-E28D630D373B}"/>
              </a:ext>
            </a:extLst>
          </p:cNvPr>
          <p:cNvSpPr/>
          <p:nvPr/>
        </p:nvSpPr>
        <p:spPr>
          <a:xfrm>
            <a:off x="4153943" y="8403584"/>
            <a:ext cx="40771" cy="277173"/>
          </a:xfrm>
          <a:custGeom>
            <a:avLst/>
            <a:gdLst>
              <a:gd name="connsiteX0" fmla="*/ 8754 w 40771"/>
              <a:gd name="connsiteY0" fmla="*/ 187 h 277173"/>
              <a:gd name="connsiteX1" fmla="*/ 8754 w 40771"/>
              <a:gd name="connsiteY1" fmla="*/ 135170 h 277173"/>
              <a:gd name="connsiteX2" fmla="*/ 30526 w 40771"/>
              <a:gd name="connsiteY2" fmla="*/ 274507 h 277173"/>
              <a:gd name="connsiteX3" fmla="*/ 39234 w 40771"/>
              <a:gd name="connsiteY3" fmla="*/ 217902 h 277173"/>
              <a:gd name="connsiteX4" fmla="*/ 46 w 40771"/>
              <a:gd name="connsiteY4" fmla="*/ 109045 h 277173"/>
              <a:gd name="connsiteX5" fmla="*/ 8754 w 40771"/>
              <a:gd name="connsiteY5" fmla="*/ 187 h 27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71" h="277173">
                <a:moveTo>
                  <a:pt x="8754" y="187"/>
                </a:moveTo>
                <a:cubicBezTo>
                  <a:pt x="10205" y="4541"/>
                  <a:pt x="5125" y="89450"/>
                  <a:pt x="8754" y="135170"/>
                </a:cubicBezTo>
                <a:cubicBezTo>
                  <a:pt x="12383" y="180890"/>
                  <a:pt x="25446" y="260718"/>
                  <a:pt x="30526" y="274507"/>
                </a:cubicBezTo>
                <a:cubicBezTo>
                  <a:pt x="35606" y="288296"/>
                  <a:pt x="44314" y="245479"/>
                  <a:pt x="39234" y="217902"/>
                </a:cubicBezTo>
                <a:cubicBezTo>
                  <a:pt x="34154" y="190325"/>
                  <a:pt x="772" y="149685"/>
                  <a:pt x="46" y="109045"/>
                </a:cubicBezTo>
                <a:cubicBezTo>
                  <a:pt x="-680" y="68405"/>
                  <a:pt x="7303" y="-4167"/>
                  <a:pt x="8754" y="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C6158833-FD3E-8085-B345-E533DC083B83}"/>
              </a:ext>
            </a:extLst>
          </p:cNvPr>
          <p:cNvSpPr/>
          <p:nvPr/>
        </p:nvSpPr>
        <p:spPr>
          <a:xfrm>
            <a:off x="4854983" y="7765654"/>
            <a:ext cx="44311" cy="968299"/>
          </a:xfrm>
          <a:custGeom>
            <a:avLst/>
            <a:gdLst>
              <a:gd name="connsiteX0" fmla="*/ 21817 w 44311"/>
              <a:gd name="connsiteY0" fmla="*/ 41580 h 968299"/>
              <a:gd name="connsiteX1" fmla="*/ 21817 w 44311"/>
              <a:gd name="connsiteY1" fmla="*/ 141729 h 968299"/>
              <a:gd name="connsiteX2" fmla="*/ 34880 w 44311"/>
              <a:gd name="connsiteY2" fmla="*/ 960335 h 968299"/>
              <a:gd name="connsiteX3" fmla="*/ 46 w 44311"/>
              <a:gd name="connsiteY3" fmla="*/ 559740 h 968299"/>
              <a:gd name="connsiteX4" fmla="*/ 43588 w 44311"/>
              <a:gd name="connsiteY4" fmla="*/ 590220 h 968299"/>
              <a:gd name="connsiteX5" fmla="*/ 21817 w 44311"/>
              <a:gd name="connsiteY5" fmla="*/ 41580 h 9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1" h="968299">
                <a:moveTo>
                  <a:pt x="21817" y="41580"/>
                </a:moveTo>
                <a:cubicBezTo>
                  <a:pt x="18188" y="-33169"/>
                  <a:pt x="19640" y="-11397"/>
                  <a:pt x="21817" y="141729"/>
                </a:cubicBezTo>
                <a:cubicBezTo>
                  <a:pt x="23994" y="294855"/>
                  <a:pt x="38508" y="890667"/>
                  <a:pt x="34880" y="960335"/>
                </a:cubicBezTo>
                <a:cubicBezTo>
                  <a:pt x="31252" y="1030003"/>
                  <a:pt x="-1405" y="621426"/>
                  <a:pt x="46" y="559740"/>
                </a:cubicBezTo>
                <a:cubicBezTo>
                  <a:pt x="1497" y="498054"/>
                  <a:pt x="38508" y="673677"/>
                  <a:pt x="43588" y="590220"/>
                </a:cubicBezTo>
                <a:cubicBezTo>
                  <a:pt x="48668" y="506763"/>
                  <a:pt x="25446" y="116329"/>
                  <a:pt x="21817" y="41580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CF0F8A93-A06F-5525-705C-F99F75D977E3}"/>
              </a:ext>
            </a:extLst>
          </p:cNvPr>
          <p:cNvSpPr/>
          <p:nvPr/>
        </p:nvSpPr>
        <p:spPr>
          <a:xfrm>
            <a:off x="4470696" y="7758697"/>
            <a:ext cx="138109" cy="329591"/>
          </a:xfrm>
          <a:custGeom>
            <a:avLst/>
            <a:gdLst>
              <a:gd name="connsiteX0" fmla="*/ 1155 w 138109"/>
              <a:gd name="connsiteY0" fmla="*/ 4994 h 329591"/>
              <a:gd name="connsiteX1" fmla="*/ 136138 w 138109"/>
              <a:gd name="connsiteY1" fmla="*/ 327212 h 329591"/>
              <a:gd name="connsiteX2" fmla="*/ 75178 w 138109"/>
              <a:gd name="connsiteY2" fmla="*/ 144332 h 329591"/>
              <a:gd name="connsiteX3" fmla="*/ 1155 w 138109"/>
              <a:gd name="connsiteY3" fmla="*/ 4994 h 32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09" h="329591">
                <a:moveTo>
                  <a:pt x="1155" y="4994"/>
                </a:moveTo>
                <a:cubicBezTo>
                  <a:pt x="11315" y="35474"/>
                  <a:pt x="123801" y="303989"/>
                  <a:pt x="136138" y="327212"/>
                </a:cubicBezTo>
                <a:cubicBezTo>
                  <a:pt x="148475" y="350435"/>
                  <a:pt x="99852" y="197309"/>
                  <a:pt x="75178" y="144332"/>
                </a:cubicBezTo>
                <a:cubicBezTo>
                  <a:pt x="50504" y="91355"/>
                  <a:pt x="-9005" y="-25486"/>
                  <a:pt x="1155" y="4994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00D64023-7CAC-FA84-8082-ECBA1BE4C41B}"/>
              </a:ext>
            </a:extLst>
          </p:cNvPr>
          <p:cNvSpPr/>
          <p:nvPr/>
        </p:nvSpPr>
        <p:spPr>
          <a:xfrm>
            <a:off x="291623" y="1378635"/>
            <a:ext cx="313423" cy="10221734"/>
          </a:xfrm>
          <a:custGeom>
            <a:avLst/>
            <a:gdLst>
              <a:gd name="connsiteX0" fmla="*/ 311492 w 313423"/>
              <a:gd name="connsiteY0" fmla="*/ 80514 h 10221734"/>
              <a:gd name="connsiteX1" fmla="*/ 155849 w 313423"/>
              <a:gd name="connsiteY1" fmla="*/ 5041620 h 10221734"/>
              <a:gd name="connsiteX2" fmla="*/ 58573 w 313423"/>
              <a:gd name="connsiteY2" fmla="*/ 10100003 h 10221734"/>
              <a:gd name="connsiteX3" fmla="*/ 207 w 313423"/>
              <a:gd name="connsiteY3" fmla="*/ 8037739 h 10221734"/>
              <a:gd name="connsiteX4" fmla="*/ 39117 w 313423"/>
              <a:gd name="connsiteY4" fmla="*/ 1364565 h 10221734"/>
              <a:gd name="connsiteX5" fmla="*/ 39117 w 313423"/>
              <a:gd name="connsiteY5" fmla="*/ 1928769 h 10221734"/>
              <a:gd name="connsiteX6" fmla="*/ 311492 w 313423"/>
              <a:gd name="connsiteY6" fmla="*/ 80514 h 102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23" h="10221734">
                <a:moveTo>
                  <a:pt x="311492" y="80514"/>
                </a:moveTo>
                <a:cubicBezTo>
                  <a:pt x="330947" y="599322"/>
                  <a:pt x="198002" y="3371705"/>
                  <a:pt x="155849" y="5041620"/>
                </a:cubicBezTo>
                <a:cubicBezTo>
                  <a:pt x="113696" y="6711535"/>
                  <a:pt x="84513" y="9600650"/>
                  <a:pt x="58573" y="10100003"/>
                </a:cubicBezTo>
                <a:cubicBezTo>
                  <a:pt x="32633" y="10599356"/>
                  <a:pt x="3450" y="9493645"/>
                  <a:pt x="207" y="8037739"/>
                </a:cubicBezTo>
                <a:cubicBezTo>
                  <a:pt x="-3036" y="6581833"/>
                  <a:pt x="32632" y="2382727"/>
                  <a:pt x="39117" y="1364565"/>
                </a:cubicBezTo>
                <a:cubicBezTo>
                  <a:pt x="45602" y="346403"/>
                  <a:pt x="206" y="2146020"/>
                  <a:pt x="39117" y="1928769"/>
                </a:cubicBezTo>
                <a:cubicBezTo>
                  <a:pt x="78028" y="1711518"/>
                  <a:pt x="292037" y="-438294"/>
                  <a:pt x="311492" y="805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B3C2F62B-3A36-59DE-3A30-84D2F2CF2EB2}"/>
              </a:ext>
            </a:extLst>
          </p:cNvPr>
          <p:cNvSpPr/>
          <p:nvPr/>
        </p:nvSpPr>
        <p:spPr>
          <a:xfrm>
            <a:off x="7707368" y="3113800"/>
            <a:ext cx="1867813" cy="54995"/>
          </a:xfrm>
          <a:custGeom>
            <a:avLst/>
            <a:gdLst>
              <a:gd name="connsiteX0" fmla="*/ 6184 w 1867813"/>
              <a:gd name="connsiteY0" fmla="*/ 592 h 54995"/>
              <a:gd name="connsiteX1" fmla="*/ 1816878 w 1867813"/>
              <a:gd name="connsiteY1" fmla="*/ 27752 h 54995"/>
              <a:gd name="connsiteX2" fmla="*/ 1246509 w 1867813"/>
              <a:gd name="connsiteY2" fmla="*/ 54913 h 54995"/>
              <a:gd name="connsiteX3" fmla="*/ 6184 w 1867813"/>
              <a:gd name="connsiteY3" fmla="*/ 592 h 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7813" h="54995">
                <a:moveTo>
                  <a:pt x="6184" y="592"/>
                </a:moveTo>
                <a:cubicBezTo>
                  <a:pt x="101246" y="-3935"/>
                  <a:pt x="1610157" y="18699"/>
                  <a:pt x="1816878" y="27752"/>
                </a:cubicBezTo>
                <a:cubicBezTo>
                  <a:pt x="2023599" y="36805"/>
                  <a:pt x="1554327" y="56422"/>
                  <a:pt x="1246509" y="54913"/>
                </a:cubicBezTo>
                <a:cubicBezTo>
                  <a:pt x="938691" y="53404"/>
                  <a:pt x="-88878" y="5119"/>
                  <a:pt x="6184" y="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1EEEA921-E8DF-FCE3-6714-64ADBE2294FB}"/>
              </a:ext>
            </a:extLst>
          </p:cNvPr>
          <p:cNvSpPr/>
          <p:nvPr/>
        </p:nvSpPr>
        <p:spPr>
          <a:xfrm>
            <a:off x="7444248" y="2977280"/>
            <a:ext cx="2160567" cy="74298"/>
          </a:xfrm>
          <a:custGeom>
            <a:avLst/>
            <a:gdLst>
              <a:gd name="connsiteX0" fmla="*/ 160663 w 2160567"/>
              <a:gd name="connsiteY0" fmla="*/ 1310 h 74298"/>
              <a:gd name="connsiteX1" fmla="*/ 260251 w 2160567"/>
              <a:gd name="connsiteY1" fmla="*/ 28470 h 74298"/>
              <a:gd name="connsiteX2" fmla="*/ 2079998 w 2160567"/>
              <a:gd name="connsiteY2" fmla="*/ 46577 h 74298"/>
              <a:gd name="connsiteX3" fmla="*/ 1672592 w 2160567"/>
              <a:gd name="connsiteY3" fmla="*/ 73738 h 74298"/>
              <a:gd name="connsiteX4" fmla="*/ 160663 w 2160567"/>
              <a:gd name="connsiteY4" fmla="*/ 1310 h 7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567" h="74298">
                <a:moveTo>
                  <a:pt x="160663" y="1310"/>
                </a:moveTo>
                <a:cubicBezTo>
                  <a:pt x="-74727" y="-6235"/>
                  <a:pt x="-59638" y="20926"/>
                  <a:pt x="260251" y="28470"/>
                </a:cubicBezTo>
                <a:cubicBezTo>
                  <a:pt x="580140" y="36015"/>
                  <a:pt x="1844608" y="39032"/>
                  <a:pt x="2079998" y="46577"/>
                </a:cubicBezTo>
                <a:cubicBezTo>
                  <a:pt x="2315388" y="54122"/>
                  <a:pt x="1990972" y="78265"/>
                  <a:pt x="1672592" y="73738"/>
                </a:cubicBezTo>
                <a:cubicBezTo>
                  <a:pt x="1354212" y="69211"/>
                  <a:pt x="396053" y="8855"/>
                  <a:pt x="160663" y="13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0E03BC2E-9B50-1365-7F4D-88EC21FFD203}"/>
              </a:ext>
            </a:extLst>
          </p:cNvPr>
          <p:cNvSpPr/>
          <p:nvPr/>
        </p:nvSpPr>
        <p:spPr>
          <a:xfrm>
            <a:off x="7818559" y="3810808"/>
            <a:ext cx="1741927" cy="84889"/>
          </a:xfrm>
          <a:custGeom>
            <a:avLst/>
            <a:gdLst>
              <a:gd name="connsiteX0" fmla="*/ 3635 w 1741927"/>
              <a:gd name="connsiteY0" fmla="*/ 45968 h 84889"/>
              <a:gd name="connsiteX1" fmla="*/ 1633259 w 1741927"/>
              <a:gd name="connsiteY1" fmla="*/ 82182 h 84889"/>
              <a:gd name="connsiteX2" fmla="*/ 1189639 w 1741927"/>
              <a:gd name="connsiteY2" fmla="*/ 73129 h 84889"/>
              <a:gd name="connsiteX3" fmla="*/ 1741900 w 1741927"/>
              <a:gd name="connsiteY3" fmla="*/ 701 h 84889"/>
              <a:gd name="connsiteX4" fmla="*/ 1207746 w 1741927"/>
              <a:gd name="connsiteY4" fmla="*/ 36915 h 84889"/>
              <a:gd name="connsiteX5" fmla="*/ 3635 w 1741927"/>
              <a:gd name="connsiteY5" fmla="*/ 45968 h 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927" h="84889">
                <a:moveTo>
                  <a:pt x="3635" y="45968"/>
                </a:moveTo>
                <a:cubicBezTo>
                  <a:pt x="74554" y="53513"/>
                  <a:pt x="1633259" y="82182"/>
                  <a:pt x="1633259" y="82182"/>
                </a:cubicBezTo>
                <a:cubicBezTo>
                  <a:pt x="1830926" y="86709"/>
                  <a:pt x="1171532" y="86709"/>
                  <a:pt x="1189639" y="73129"/>
                </a:cubicBezTo>
                <a:cubicBezTo>
                  <a:pt x="1207746" y="59549"/>
                  <a:pt x="1738882" y="6737"/>
                  <a:pt x="1741900" y="701"/>
                </a:cubicBezTo>
                <a:cubicBezTo>
                  <a:pt x="1744918" y="-5335"/>
                  <a:pt x="1495948" y="29371"/>
                  <a:pt x="1207746" y="36915"/>
                </a:cubicBezTo>
                <a:cubicBezTo>
                  <a:pt x="919544" y="44459"/>
                  <a:pt x="-67284" y="38423"/>
                  <a:pt x="3635" y="45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1F07E326-F490-792C-15BA-37ED3DA29DF7}"/>
              </a:ext>
            </a:extLst>
          </p:cNvPr>
          <p:cNvSpPr/>
          <p:nvPr/>
        </p:nvSpPr>
        <p:spPr>
          <a:xfrm>
            <a:off x="7864225" y="4098132"/>
            <a:ext cx="1694835" cy="57540"/>
          </a:xfrm>
          <a:custGeom>
            <a:avLst/>
            <a:gdLst>
              <a:gd name="connsiteX0" fmla="*/ 3236 w 1694835"/>
              <a:gd name="connsiteY0" fmla="*/ 3088 h 57540"/>
              <a:gd name="connsiteX1" fmla="*/ 1632860 w 1694835"/>
              <a:gd name="connsiteY1" fmla="*/ 12141 h 57540"/>
              <a:gd name="connsiteX2" fmla="*/ 1225454 w 1694835"/>
              <a:gd name="connsiteY2" fmla="*/ 57409 h 57540"/>
              <a:gd name="connsiteX3" fmla="*/ 3236 w 1694835"/>
              <a:gd name="connsiteY3" fmla="*/ 3088 h 5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835" h="57540">
                <a:moveTo>
                  <a:pt x="3236" y="3088"/>
                </a:moveTo>
                <a:cubicBezTo>
                  <a:pt x="71137" y="-4457"/>
                  <a:pt x="1429157" y="3088"/>
                  <a:pt x="1632860" y="12141"/>
                </a:cubicBezTo>
                <a:cubicBezTo>
                  <a:pt x="1836563" y="21194"/>
                  <a:pt x="1495549" y="54391"/>
                  <a:pt x="1225454" y="57409"/>
                </a:cubicBezTo>
                <a:cubicBezTo>
                  <a:pt x="955359" y="60427"/>
                  <a:pt x="-64665" y="10633"/>
                  <a:pt x="3236" y="30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1E4536C8-2F53-D278-4609-88FD82D15348}"/>
              </a:ext>
            </a:extLst>
          </p:cNvPr>
          <p:cNvSpPr/>
          <p:nvPr/>
        </p:nvSpPr>
        <p:spPr>
          <a:xfrm>
            <a:off x="7994210" y="4816444"/>
            <a:ext cx="1631983" cy="54320"/>
          </a:xfrm>
          <a:custGeom>
            <a:avLst/>
            <a:gdLst>
              <a:gd name="connsiteX0" fmla="*/ 0 w 1631983"/>
              <a:gd name="connsiteY0" fmla="*/ 18106 h 54320"/>
              <a:gd name="connsiteX1" fmla="*/ 1566249 w 1631983"/>
              <a:gd name="connsiteY1" fmla="*/ 0 h 54320"/>
              <a:gd name="connsiteX2" fmla="*/ 1258432 w 1631983"/>
              <a:gd name="connsiteY2" fmla="*/ 45267 h 54320"/>
              <a:gd name="connsiteX3" fmla="*/ 525101 w 1631983"/>
              <a:gd name="connsiteY3" fmla="*/ 54320 h 54320"/>
              <a:gd name="connsiteX4" fmla="*/ 1484768 w 1631983"/>
              <a:gd name="connsiteY4" fmla="*/ 45267 h 54320"/>
              <a:gd name="connsiteX5" fmla="*/ 724277 w 1631983"/>
              <a:gd name="connsiteY5" fmla="*/ 18106 h 54320"/>
              <a:gd name="connsiteX6" fmla="*/ 0 w 1631983"/>
              <a:gd name="connsiteY6" fmla="*/ 18106 h 5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1983" h="54320">
                <a:moveTo>
                  <a:pt x="0" y="18106"/>
                </a:moveTo>
                <a:lnTo>
                  <a:pt x="1566249" y="0"/>
                </a:lnTo>
                <a:cubicBezTo>
                  <a:pt x="1775988" y="4527"/>
                  <a:pt x="1431957" y="36214"/>
                  <a:pt x="1258432" y="45267"/>
                </a:cubicBezTo>
                <a:cubicBezTo>
                  <a:pt x="1084907" y="54320"/>
                  <a:pt x="525101" y="54320"/>
                  <a:pt x="525101" y="54320"/>
                </a:cubicBezTo>
                <a:lnTo>
                  <a:pt x="1484768" y="45267"/>
                </a:lnTo>
                <a:cubicBezTo>
                  <a:pt x="1517964" y="39231"/>
                  <a:pt x="971738" y="16597"/>
                  <a:pt x="724277" y="18106"/>
                </a:cubicBezTo>
                <a:lnTo>
                  <a:pt x="0" y="1810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C26F3ED-0F68-860A-06FF-DCAA599AE705}"/>
              </a:ext>
            </a:extLst>
          </p:cNvPr>
          <p:cNvSpPr/>
          <p:nvPr/>
        </p:nvSpPr>
        <p:spPr>
          <a:xfrm>
            <a:off x="8537418" y="5712737"/>
            <a:ext cx="1023274" cy="48418"/>
          </a:xfrm>
          <a:custGeom>
            <a:avLst/>
            <a:gdLst>
              <a:gd name="connsiteX0" fmla="*/ 0 w 1023274"/>
              <a:gd name="connsiteY0" fmla="*/ 9053 h 48418"/>
              <a:gd name="connsiteX1" fmla="*/ 108641 w 1023274"/>
              <a:gd name="connsiteY1" fmla="*/ 9053 h 48418"/>
              <a:gd name="connsiteX2" fmla="*/ 995881 w 1023274"/>
              <a:gd name="connsiteY2" fmla="*/ 0 h 48418"/>
              <a:gd name="connsiteX3" fmla="*/ 724277 w 1023274"/>
              <a:gd name="connsiteY3" fmla="*/ 45267 h 48418"/>
              <a:gd name="connsiteX4" fmla="*/ 0 w 1023274"/>
              <a:gd name="connsiteY4" fmla="*/ 9053 h 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274" h="48418">
                <a:moveTo>
                  <a:pt x="0" y="9053"/>
                </a:moveTo>
                <a:lnTo>
                  <a:pt x="108641" y="9053"/>
                </a:lnTo>
                <a:lnTo>
                  <a:pt x="995881" y="0"/>
                </a:lnTo>
                <a:cubicBezTo>
                  <a:pt x="1098487" y="6036"/>
                  <a:pt x="891766" y="37723"/>
                  <a:pt x="724277" y="45267"/>
                </a:cubicBezTo>
                <a:cubicBezTo>
                  <a:pt x="556788" y="52811"/>
                  <a:pt x="273867" y="49039"/>
                  <a:pt x="0" y="9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9DD97760-B151-F058-DBC9-A296695D05AC}"/>
              </a:ext>
            </a:extLst>
          </p:cNvPr>
          <p:cNvSpPr/>
          <p:nvPr/>
        </p:nvSpPr>
        <p:spPr>
          <a:xfrm>
            <a:off x="7496269" y="7097863"/>
            <a:ext cx="2102889" cy="45321"/>
          </a:xfrm>
          <a:custGeom>
            <a:avLst/>
            <a:gdLst>
              <a:gd name="connsiteX0" fmla="*/ 0 w 2102889"/>
              <a:gd name="connsiteY0" fmla="*/ 45321 h 45321"/>
              <a:gd name="connsiteX1" fmla="*/ 253497 w 2102889"/>
              <a:gd name="connsiteY1" fmla="*/ 45321 h 45321"/>
              <a:gd name="connsiteX2" fmla="*/ 2000816 w 2102889"/>
              <a:gd name="connsiteY2" fmla="*/ 36268 h 45321"/>
              <a:gd name="connsiteX3" fmla="*/ 1692998 w 2102889"/>
              <a:gd name="connsiteY3" fmla="*/ 54 h 45321"/>
              <a:gd name="connsiteX4" fmla="*/ 0 w 2102889"/>
              <a:gd name="connsiteY4" fmla="*/ 45321 h 4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889" h="45321">
                <a:moveTo>
                  <a:pt x="0" y="45321"/>
                </a:moveTo>
                <a:lnTo>
                  <a:pt x="253497" y="45321"/>
                </a:lnTo>
                <a:lnTo>
                  <a:pt x="2000816" y="36268"/>
                </a:lnTo>
                <a:cubicBezTo>
                  <a:pt x="2240733" y="28724"/>
                  <a:pt x="2024958" y="-1455"/>
                  <a:pt x="1692998" y="54"/>
                </a:cubicBezTo>
                <a:cubicBezTo>
                  <a:pt x="1361038" y="1563"/>
                  <a:pt x="685046" y="23442"/>
                  <a:pt x="0" y="45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9A6C3412-0F18-DD29-CFD1-AB1973DC5BFD}"/>
              </a:ext>
            </a:extLst>
          </p:cNvPr>
          <p:cNvSpPr/>
          <p:nvPr/>
        </p:nvSpPr>
        <p:spPr>
          <a:xfrm>
            <a:off x="7650178" y="7161291"/>
            <a:ext cx="1967644" cy="45267"/>
          </a:xfrm>
          <a:custGeom>
            <a:avLst/>
            <a:gdLst>
              <a:gd name="connsiteX0" fmla="*/ 0 w 1967644"/>
              <a:gd name="connsiteY0" fmla="*/ 36214 h 45267"/>
              <a:gd name="connsiteX1" fmla="*/ 1892174 w 1967644"/>
              <a:gd name="connsiteY1" fmla="*/ 45267 h 45267"/>
              <a:gd name="connsiteX2" fmla="*/ 1620571 w 1967644"/>
              <a:gd name="connsiteY2" fmla="*/ 0 h 45267"/>
              <a:gd name="connsiteX3" fmla="*/ 0 w 1967644"/>
              <a:gd name="connsiteY3" fmla="*/ 36214 h 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644" h="45267">
                <a:moveTo>
                  <a:pt x="0" y="36214"/>
                </a:moveTo>
                <a:lnTo>
                  <a:pt x="1892174" y="45267"/>
                </a:lnTo>
                <a:cubicBezTo>
                  <a:pt x="2162269" y="39231"/>
                  <a:pt x="1620571" y="0"/>
                  <a:pt x="1620571" y="0"/>
                </a:cubicBezTo>
                <a:lnTo>
                  <a:pt x="0" y="3621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6FD3DC3C-9EBF-0B1D-7493-84B25D5B1A6B}"/>
              </a:ext>
            </a:extLst>
          </p:cNvPr>
          <p:cNvSpPr/>
          <p:nvPr/>
        </p:nvSpPr>
        <p:spPr>
          <a:xfrm>
            <a:off x="8053631" y="6327614"/>
            <a:ext cx="1667994" cy="209089"/>
          </a:xfrm>
          <a:custGeom>
            <a:avLst/>
            <a:gdLst>
              <a:gd name="connsiteX0" fmla="*/ 1561149 w 1667994"/>
              <a:gd name="connsiteY0" fmla="*/ 758 h 209089"/>
              <a:gd name="connsiteX1" fmla="*/ 1443454 w 1667994"/>
              <a:gd name="connsiteY1" fmla="*/ 27919 h 209089"/>
              <a:gd name="connsiteX2" fmla="*/ 22060 w 1667994"/>
              <a:gd name="connsiteY2" fmla="*/ 91293 h 209089"/>
              <a:gd name="connsiteX3" fmla="*/ 637696 w 1667994"/>
              <a:gd name="connsiteY3" fmla="*/ 127507 h 209089"/>
              <a:gd name="connsiteX4" fmla="*/ 1443454 w 1667994"/>
              <a:gd name="connsiteY4" fmla="*/ 208988 h 209089"/>
              <a:gd name="connsiteX5" fmla="*/ 927407 w 1667994"/>
              <a:gd name="connsiteY5" fmla="*/ 109400 h 209089"/>
              <a:gd name="connsiteX6" fmla="*/ 411359 w 1667994"/>
              <a:gd name="connsiteY6" fmla="*/ 55079 h 209089"/>
              <a:gd name="connsiteX7" fmla="*/ 1561149 w 1667994"/>
              <a:gd name="connsiteY7" fmla="*/ 758 h 2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7994" h="209089">
                <a:moveTo>
                  <a:pt x="1561149" y="758"/>
                </a:moveTo>
                <a:cubicBezTo>
                  <a:pt x="1733165" y="-3769"/>
                  <a:pt x="1699969" y="12830"/>
                  <a:pt x="1443454" y="27919"/>
                </a:cubicBezTo>
                <a:cubicBezTo>
                  <a:pt x="1186939" y="43008"/>
                  <a:pt x="156353" y="74695"/>
                  <a:pt x="22060" y="91293"/>
                </a:cubicBezTo>
                <a:cubicBezTo>
                  <a:pt x="-112233" y="107891"/>
                  <a:pt x="400797" y="107891"/>
                  <a:pt x="637696" y="127507"/>
                </a:cubicBezTo>
                <a:cubicBezTo>
                  <a:pt x="874595" y="147123"/>
                  <a:pt x="1395169" y="212006"/>
                  <a:pt x="1443454" y="208988"/>
                </a:cubicBezTo>
                <a:cubicBezTo>
                  <a:pt x="1491739" y="205970"/>
                  <a:pt x="1099423" y="135051"/>
                  <a:pt x="927407" y="109400"/>
                </a:cubicBezTo>
                <a:cubicBezTo>
                  <a:pt x="755391" y="83749"/>
                  <a:pt x="304226" y="70168"/>
                  <a:pt x="411359" y="55079"/>
                </a:cubicBezTo>
                <a:cubicBezTo>
                  <a:pt x="518492" y="39990"/>
                  <a:pt x="1389133" y="5285"/>
                  <a:pt x="1561149" y="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30F310C6-112C-C7CC-5575-D40DBBE7BC6B}"/>
              </a:ext>
            </a:extLst>
          </p:cNvPr>
          <p:cNvSpPr/>
          <p:nvPr/>
        </p:nvSpPr>
        <p:spPr>
          <a:xfrm>
            <a:off x="3078796" y="6971797"/>
            <a:ext cx="946737" cy="74919"/>
          </a:xfrm>
          <a:custGeom>
            <a:avLst/>
            <a:gdLst>
              <a:gd name="connsiteX0" fmla="*/ 954 w 946737"/>
              <a:gd name="connsiteY0" fmla="*/ 503 h 74919"/>
              <a:gd name="connsiteX1" fmla="*/ 448629 w 946737"/>
              <a:gd name="connsiteY1" fmla="*/ 67178 h 74919"/>
              <a:gd name="connsiteX2" fmla="*/ 388304 w 946737"/>
              <a:gd name="connsiteY2" fmla="*/ 73528 h 74919"/>
              <a:gd name="connsiteX3" fmla="*/ 940754 w 946737"/>
              <a:gd name="connsiteY3" fmla="*/ 67178 h 74919"/>
              <a:gd name="connsiteX4" fmla="*/ 696279 w 946737"/>
              <a:gd name="connsiteY4" fmla="*/ 64003 h 74919"/>
              <a:gd name="connsiteX5" fmla="*/ 264479 w 946737"/>
              <a:gd name="connsiteY5" fmla="*/ 60828 h 74919"/>
              <a:gd name="connsiteX6" fmla="*/ 369254 w 946737"/>
              <a:gd name="connsiteY6" fmla="*/ 41778 h 74919"/>
              <a:gd name="connsiteX7" fmla="*/ 267654 w 946737"/>
              <a:gd name="connsiteY7" fmla="*/ 3678 h 74919"/>
              <a:gd name="connsiteX8" fmla="*/ 327979 w 946737"/>
              <a:gd name="connsiteY8" fmla="*/ 35428 h 74919"/>
              <a:gd name="connsiteX9" fmla="*/ 954 w 946737"/>
              <a:gd name="connsiteY9" fmla="*/ 503 h 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6737" h="74919">
                <a:moveTo>
                  <a:pt x="954" y="503"/>
                </a:moveTo>
                <a:cubicBezTo>
                  <a:pt x="21062" y="5795"/>
                  <a:pt x="384071" y="55007"/>
                  <a:pt x="448629" y="67178"/>
                </a:cubicBezTo>
                <a:cubicBezTo>
                  <a:pt x="513187" y="79349"/>
                  <a:pt x="306283" y="73528"/>
                  <a:pt x="388304" y="73528"/>
                </a:cubicBezTo>
                <a:cubicBezTo>
                  <a:pt x="470325" y="73528"/>
                  <a:pt x="889425" y="68765"/>
                  <a:pt x="940754" y="67178"/>
                </a:cubicBezTo>
                <a:cubicBezTo>
                  <a:pt x="992083" y="65591"/>
                  <a:pt x="696279" y="64003"/>
                  <a:pt x="696279" y="64003"/>
                </a:cubicBezTo>
                <a:lnTo>
                  <a:pt x="264479" y="60828"/>
                </a:lnTo>
                <a:cubicBezTo>
                  <a:pt x="209975" y="57124"/>
                  <a:pt x="368725" y="51303"/>
                  <a:pt x="369254" y="41778"/>
                </a:cubicBezTo>
                <a:cubicBezTo>
                  <a:pt x="369783" y="32253"/>
                  <a:pt x="274533" y="4736"/>
                  <a:pt x="267654" y="3678"/>
                </a:cubicBezTo>
                <a:cubicBezTo>
                  <a:pt x="260775" y="2620"/>
                  <a:pt x="371371" y="37545"/>
                  <a:pt x="327979" y="35428"/>
                </a:cubicBezTo>
                <a:cubicBezTo>
                  <a:pt x="284587" y="33311"/>
                  <a:pt x="-19154" y="-4789"/>
                  <a:pt x="954" y="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D2107953-49EA-D3AF-9621-7C22D2A255AC}"/>
              </a:ext>
            </a:extLst>
          </p:cNvPr>
          <p:cNvSpPr/>
          <p:nvPr/>
        </p:nvSpPr>
        <p:spPr>
          <a:xfrm>
            <a:off x="3890925" y="6703183"/>
            <a:ext cx="1056790" cy="251277"/>
          </a:xfrm>
          <a:custGeom>
            <a:avLst/>
            <a:gdLst>
              <a:gd name="connsiteX0" fmla="*/ 30200 w 1056790"/>
              <a:gd name="connsiteY0" fmla="*/ 246892 h 251277"/>
              <a:gd name="connsiteX1" fmla="*/ 979525 w 1056790"/>
              <a:gd name="connsiteY1" fmla="*/ 15117 h 251277"/>
              <a:gd name="connsiteX2" fmla="*/ 922375 w 1056790"/>
              <a:gd name="connsiteY2" fmla="*/ 37342 h 251277"/>
              <a:gd name="connsiteX3" fmla="*/ 296900 w 1056790"/>
              <a:gd name="connsiteY3" fmla="*/ 157992 h 251277"/>
              <a:gd name="connsiteX4" fmla="*/ 30200 w 1056790"/>
              <a:gd name="connsiteY4" fmla="*/ 246892 h 2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790" h="251277">
                <a:moveTo>
                  <a:pt x="30200" y="246892"/>
                </a:moveTo>
                <a:cubicBezTo>
                  <a:pt x="143971" y="223080"/>
                  <a:pt x="830829" y="50042"/>
                  <a:pt x="979525" y="15117"/>
                </a:cubicBezTo>
                <a:cubicBezTo>
                  <a:pt x="1128221" y="-19808"/>
                  <a:pt x="1036146" y="13530"/>
                  <a:pt x="922375" y="37342"/>
                </a:cubicBezTo>
                <a:cubicBezTo>
                  <a:pt x="808604" y="61154"/>
                  <a:pt x="443479" y="124655"/>
                  <a:pt x="296900" y="157992"/>
                </a:cubicBezTo>
                <a:cubicBezTo>
                  <a:pt x="150321" y="191329"/>
                  <a:pt x="-83571" y="270704"/>
                  <a:pt x="30200" y="246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1C36C688-E166-ACE1-1D10-A2BAD9CCC937}"/>
              </a:ext>
            </a:extLst>
          </p:cNvPr>
          <p:cNvSpPr/>
          <p:nvPr/>
        </p:nvSpPr>
        <p:spPr>
          <a:xfrm>
            <a:off x="2821778" y="6756398"/>
            <a:ext cx="170350" cy="213484"/>
          </a:xfrm>
          <a:custGeom>
            <a:avLst/>
            <a:gdLst>
              <a:gd name="connsiteX0" fmla="*/ 797 w 170350"/>
              <a:gd name="connsiteY0" fmla="*/ 2 h 213484"/>
              <a:gd name="connsiteX1" fmla="*/ 51597 w 170350"/>
              <a:gd name="connsiteY1" fmla="*/ 120652 h 213484"/>
              <a:gd name="connsiteX2" fmla="*/ 169072 w 170350"/>
              <a:gd name="connsiteY2" fmla="*/ 212727 h 213484"/>
              <a:gd name="connsiteX3" fmla="*/ 108747 w 170350"/>
              <a:gd name="connsiteY3" fmla="*/ 161927 h 213484"/>
              <a:gd name="connsiteX4" fmla="*/ 26197 w 170350"/>
              <a:gd name="connsiteY4" fmla="*/ 117477 h 213484"/>
              <a:gd name="connsiteX5" fmla="*/ 797 w 170350"/>
              <a:gd name="connsiteY5" fmla="*/ 2 h 2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350" h="213484">
                <a:moveTo>
                  <a:pt x="797" y="2"/>
                </a:moveTo>
                <a:cubicBezTo>
                  <a:pt x="5030" y="531"/>
                  <a:pt x="23551" y="85198"/>
                  <a:pt x="51597" y="120652"/>
                </a:cubicBezTo>
                <a:cubicBezTo>
                  <a:pt x="79643" y="156106"/>
                  <a:pt x="159547" y="205848"/>
                  <a:pt x="169072" y="212727"/>
                </a:cubicBezTo>
                <a:cubicBezTo>
                  <a:pt x="178597" y="219606"/>
                  <a:pt x="132560" y="177802"/>
                  <a:pt x="108747" y="161927"/>
                </a:cubicBezTo>
                <a:cubicBezTo>
                  <a:pt x="84935" y="146052"/>
                  <a:pt x="42601" y="140231"/>
                  <a:pt x="26197" y="117477"/>
                </a:cubicBezTo>
                <a:cubicBezTo>
                  <a:pt x="9793" y="94723"/>
                  <a:pt x="-3436" y="-527"/>
                  <a:pt x="797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07A4E11B-9779-242F-423C-B1E7BC7CCFB8}"/>
              </a:ext>
            </a:extLst>
          </p:cNvPr>
          <p:cNvSpPr/>
          <p:nvPr/>
        </p:nvSpPr>
        <p:spPr>
          <a:xfrm>
            <a:off x="3941937" y="6674307"/>
            <a:ext cx="1092516" cy="326297"/>
          </a:xfrm>
          <a:custGeom>
            <a:avLst/>
            <a:gdLst>
              <a:gd name="connsiteX0" fmla="*/ 14113 w 1092516"/>
              <a:gd name="connsiteY0" fmla="*/ 320218 h 326297"/>
              <a:gd name="connsiteX1" fmla="*/ 1049163 w 1092516"/>
              <a:gd name="connsiteY1" fmla="*/ 12243 h 326297"/>
              <a:gd name="connsiteX2" fmla="*/ 912638 w 1092516"/>
              <a:gd name="connsiteY2" fmla="*/ 56693 h 326297"/>
              <a:gd name="connsiteX3" fmla="*/ 477663 w 1092516"/>
              <a:gd name="connsiteY3" fmla="*/ 205918 h 326297"/>
              <a:gd name="connsiteX4" fmla="*/ 14113 w 1092516"/>
              <a:gd name="connsiteY4" fmla="*/ 320218 h 32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2516" h="326297">
                <a:moveTo>
                  <a:pt x="14113" y="320218"/>
                </a:moveTo>
                <a:cubicBezTo>
                  <a:pt x="109363" y="287939"/>
                  <a:pt x="899409" y="56164"/>
                  <a:pt x="1049163" y="12243"/>
                </a:cubicBezTo>
                <a:cubicBezTo>
                  <a:pt x="1198917" y="-31678"/>
                  <a:pt x="912638" y="56693"/>
                  <a:pt x="912638" y="56693"/>
                </a:cubicBezTo>
                <a:cubicBezTo>
                  <a:pt x="817388" y="88972"/>
                  <a:pt x="623713" y="164114"/>
                  <a:pt x="477663" y="205918"/>
                </a:cubicBezTo>
                <a:cubicBezTo>
                  <a:pt x="331613" y="247722"/>
                  <a:pt x="-81137" y="352497"/>
                  <a:pt x="14113" y="320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45DCAE7-0FEB-7F64-EE19-6AF48266329B}"/>
              </a:ext>
            </a:extLst>
          </p:cNvPr>
          <p:cNvSpPr/>
          <p:nvPr/>
        </p:nvSpPr>
        <p:spPr>
          <a:xfrm>
            <a:off x="3693872" y="2463294"/>
            <a:ext cx="819029" cy="1636628"/>
          </a:xfrm>
          <a:custGeom>
            <a:avLst/>
            <a:gdLst>
              <a:gd name="connsiteX0" fmla="*/ 621344 w 819029"/>
              <a:gd name="connsiteY0" fmla="*/ 23122 h 1636628"/>
              <a:gd name="connsiteX1" fmla="*/ 32621 w 819029"/>
              <a:gd name="connsiteY1" fmla="*/ 1050257 h 1636628"/>
              <a:gd name="connsiteX2" fmla="*/ 70199 w 819029"/>
              <a:gd name="connsiteY2" fmla="*/ 1037731 h 1636628"/>
              <a:gd name="connsiteX3" fmla="*/ 20095 w 819029"/>
              <a:gd name="connsiteY3" fmla="*/ 1632717 h 1636628"/>
              <a:gd name="connsiteX4" fmla="*/ 220512 w 819029"/>
              <a:gd name="connsiteY4" fmla="*/ 1307040 h 1636628"/>
              <a:gd name="connsiteX5" fmla="*/ 214249 w 819029"/>
              <a:gd name="connsiteY5" fmla="*/ 1545035 h 1636628"/>
              <a:gd name="connsiteX6" fmla="*/ 715290 w 819029"/>
              <a:gd name="connsiteY6" fmla="*/ 1112887 h 1636628"/>
              <a:gd name="connsiteX7" fmla="*/ 734079 w 819029"/>
              <a:gd name="connsiteY7" fmla="*/ 1350881 h 1636628"/>
              <a:gd name="connsiteX8" fmla="*/ 815498 w 819029"/>
              <a:gd name="connsiteY8" fmla="*/ 185961 h 1636628"/>
              <a:gd name="connsiteX9" fmla="*/ 602555 w 819029"/>
              <a:gd name="connsiteY9" fmla="*/ 799736 h 1636628"/>
              <a:gd name="connsiteX10" fmla="*/ 602555 w 819029"/>
              <a:gd name="connsiteY10" fmla="*/ 154646 h 1636628"/>
              <a:gd name="connsiteX11" fmla="*/ 671449 w 819029"/>
              <a:gd name="connsiteY11" fmla="*/ 242328 h 1636628"/>
              <a:gd name="connsiteX12" fmla="*/ 577503 w 819029"/>
              <a:gd name="connsiteY12" fmla="*/ 323747 h 1636628"/>
              <a:gd name="connsiteX13" fmla="*/ 621344 w 819029"/>
              <a:gd name="connsiteY13" fmla="*/ 23122 h 163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029" h="1636628">
                <a:moveTo>
                  <a:pt x="621344" y="23122"/>
                </a:moveTo>
                <a:cubicBezTo>
                  <a:pt x="530530" y="144207"/>
                  <a:pt x="32621" y="1050257"/>
                  <a:pt x="32621" y="1050257"/>
                </a:cubicBezTo>
                <a:cubicBezTo>
                  <a:pt x="-59236" y="1219358"/>
                  <a:pt x="72287" y="940654"/>
                  <a:pt x="70199" y="1037731"/>
                </a:cubicBezTo>
                <a:cubicBezTo>
                  <a:pt x="68111" y="1134808"/>
                  <a:pt x="-4957" y="1587832"/>
                  <a:pt x="20095" y="1632717"/>
                </a:cubicBezTo>
                <a:cubicBezTo>
                  <a:pt x="45147" y="1677602"/>
                  <a:pt x="188153" y="1321654"/>
                  <a:pt x="220512" y="1307040"/>
                </a:cubicBezTo>
                <a:cubicBezTo>
                  <a:pt x="252871" y="1292426"/>
                  <a:pt x="131786" y="1577394"/>
                  <a:pt x="214249" y="1545035"/>
                </a:cubicBezTo>
                <a:cubicBezTo>
                  <a:pt x="296712" y="1512676"/>
                  <a:pt x="628652" y="1145246"/>
                  <a:pt x="715290" y="1112887"/>
                </a:cubicBezTo>
                <a:cubicBezTo>
                  <a:pt x="801928" y="1080528"/>
                  <a:pt x="717378" y="1505369"/>
                  <a:pt x="734079" y="1350881"/>
                </a:cubicBezTo>
                <a:cubicBezTo>
                  <a:pt x="750780" y="1196393"/>
                  <a:pt x="837419" y="277818"/>
                  <a:pt x="815498" y="185961"/>
                </a:cubicBezTo>
                <a:cubicBezTo>
                  <a:pt x="793577" y="94104"/>
                  <a:pt x="638046" y="804955"/>
                  <a:pt x="602555" y="799736"/>
                </a:cubicBezTo>
                <a:cubicBezTo>
                  <a:pt x="567064" y="794517"/>
                  <a:pt x="591073" y="247547"/>
                  <a:pt x="602555" y="154646"/>
                </a:cubicBezTo>
                <a:cubicBezTo>
                  <a:pt x="614037" y="61745"/>
                  <a:pt x="675624" y="214145"/>
                  <a:pt x="671449" y="242328"/>
                </a:cubicBezTo>
                <a:cubicBezTo>
                  <a:pt x="667274" y="270511"/>
                  <a:pt x="584810" y="352974"/>
                  <a:pt x="577503" y="323747"/>
                </a:cubicBezTo>
                <a:cubicBezTo>
                  <a:pt x="570196" y="294520"/>
                  <a:pt x="712158" y="-97963"/>
                  <a:pt x="621344" y="23122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D0C0A03-F1A3-170D-5A0C-CAE114CAA23E}"/>
              </a:ext>
            </a:extLst>
          </p:cNvPr>
          <p:cNvSpPr/>
          <p:nvPr/>
        </p:nvSpPr>
        <p:spPr>
          <a:xfrm>
            <a:off x="3202992" y="2798372"/>
            <a:ext cx="697929" cy="1297648"/>
          </a:xfrm>
          <a:custGeom>
            <a:avLst/>
            <a:gdLst>
              <a:gd name="connsiteX0" fmla="*/ 254192 w 697929"/>
              <a:gd name="connsiteY0" fmla="*/ 283031 h 1297648"/>
              <a:gd name="connsiteX1" fmla="*/ 22460 w 697929"/>
              <a:gd name="connsiteY1" fmla="*/ 821650 h 1297648"/>
              <a:gd name="connsiteX2" fmla="*/ 22460 w 697929"/>
              <a:gd name="connsiteY2" fmla="*/ 1253798 h 1297648"/>
              <a:gd name="connsiteX3" fmla="*/ 141457 w 697929"/>
              <a:gd name="connsiteY3" fmla="*/ 965699 h 1297648"/>
              <a:gd name="connsiteX4" fmla="*/ 222876 w 697929"/>
              <a:gd name="connsiteY4" fmla="*/ 1297639 h 1297648"/>
              <a:gd name="connsiteX5" fmla="*/ 360663 w 697929"/>
              <a:gd name="connsiteY5" fmla="*/ 953173 h 1297648"/>
              <a:gd name="connsiteX6" fmla="*/ 429556 w 697929"/>
              <a:gd name="connsiteY6" fmla="*/ 1253798 h 1297648"/>
              <a:gd name="connsiteX7" fmla="*/ 680076 w 697929"/>
              <a:gd name="connsiteY7" fmla="*/ 339398 h 1297648"/>
              <a:gd name="connsiteX8" fmla="*/ 604920 w 697929"/>
              <a:gd name="connsiteY8" fmla="*/ 521025 h 1297648"/>
              <a:gd name="connsiteX9" fmla="*/ 692603 w 697929"/>
              <a:gd name="connsiteY9" fmla="*/ 1195 h 1297648"/>
              <a:gd name="connsiteX10" fmla="*/ 417030 w 697929"/>
              <a:gd name="connsiteY10" fmla="*/ 370713 h 1297648"/>
              <a:gd name="connsiteX11" fmla="*/ 460871 w 697929"/>
              <a:gd name="connsiteY11" fmla="*/ 107666 h 1297648"/>
              <a:gd name="connsiteX12" fmla="*/ 254192 w 697929"/>
              <a:gd name="connsiteY12" fmla="*/ 283031 h 129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7929" h="1297648">
                <a:moveTo>
                  <a:pt x="254192" y="283031"/>
                </a:moveTo>
                <a:cubicBezTo>
                  <a:pt x="181123" y="402028"/>
                  <a:pt x="61082" y="659855"/>
                  <a:pt x="22460" y="821650"/>
                </a:cubicBezTo>
                <a:cubicBezTo>
                  <a:pt x="-16162" y="983445"/>
                  <a:pt x="2627" y="1229790"/>
                  <a:pt x="22460" y="1253798"/>
                </a:cubicBezTo>
                <a:cubicBezTo>
                  <a:pt x="42293" y="1277806"/>
                  <a:pt x="108054" y="958392"/>
                  <a:pt x="141457" y="965699"/>
                </a:cubicBezTo>
                <a:cubicBezTo>
                  <a:pt x="174860" y="973006"/>
                  <a:pt x="186342" y="1299727"/>
                  <a:pt x="222876" y="1297639"/>
                </a:cubicBezTo>
                <a:cubicBezTo>
                  <a:pt x="259410" y="1295551"/>
                  <a:pt x="326216" y="960480"/>
                  <a:pt x="360663" y="953173"/>
                </a:cubicBezTo>
                <a:cubicBezTo>
                  <a:pt x="395110" y="945866"/>
                  <a:pt x="376320" y="1356094"/>
                  <a:pt x="429556" y="1253798"/>
                </a:cubicBezTo>
                <a:cubicBezTo>
                  <a:pt x="482792" y="1151502"/>
                  <a:pt x="650849" y="461527"/>
                  <a:pt x="680076" y="339398"/>
                </a:cubicBezTo>
                <a:cubicBezTo>
                  <a:pt x="709303" y="217269"/>
                  <a:pt x="602832" y="577392"/>
                  <a:pt x="604920" y="521025"/>
                </a:cubicBezTo>
                <a:cubicBezTo>
                  <a:pt x="607008" y="464658"/>
                  <a:pt x="723918" y="26247"/>
                  <a:pt x="692603" y="1195"/>
                </a:cubicBezTo>
                <a:cubicBezTo>
                  <a:pt x="661288" y="-23857"/>
                  <a:pt x="455652" y="352968"/>
                  <a:pt x="417030" y="370713"/>
                </a:cubicBezTo>
                <a:cubicBezTo>
                  <a:pt x="378408" y="388458"/>
                  <a:pt x="481748" y="122280"/>
                  <a:pt x="460871" y="107666"/>
                </a:cubicBezTo>
                <a:cubicBezTo>
                  <a:pt x="439994" y="93052"/>
                  <a:pt x="327261" y="164034"/>
                  <a:pt x="254192" y="28303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DF94AB47-9F6B-906D-BD80-36109208E62C}"/>
              </a:ext>
            </a:extLst>
          </p:cNvPr>
          <p:cNvSpPr/>
          <p:nvPr/>
        </p:nvSpPr>
        <p:spPr>
          <a:xfrm>
            <a:off x="2561566" y="4469607"/>
            <a:ext cx="557976" cy="871042"/>
          </a:xfrm>
          <a:custGeom>
            <a:avLst/>
            <a:gdLst>
              <a:gd name="connsiteX0" fmla="*/ 557415 w 557976"/>
              <a:gd name="connsiteY0" fmla="*/ 46026 h 871042"/>
              <a:gd name="connsiteX1" fmla="*/ 306894 w 557976"/>
              <a:gd name="connsiteY1" fmla="*/ 271494 h 871042"/>
              <a:gd name="connsiteX2" fmla="*/ 375787 w 557976"/>
              <a:gd name="connsiteY2" fmla="*/ 152497 h 871042"/>
              <a:gd name="connsiteX3" fmla="*/ 275579 w 557976"/>
              <a:gd name="connsiteY3" fmla="*/ 177549 h 871042"/>
              <a:gd name="connsiteX4" fmla="*/ 300631 w 557976"/>
              <a:gd name="connsiteY4" fmla="*/ 89867 h 871042"/>
              <a:gd name="connsiteX5" fmla="*/ 175371 w 557976"/>
              <a:gd name="connsiteY5" fmla="*/ 346651 h 871042"/>
              <a:gd name="connsiteX6" fmla="*/ 256790 w 557976"/>
              <a:gd name="connsiteY6" fmla="*/ 196338 h 871042"/>
              <a:gd name="connsiteX7" fmla="*/ 150319 w 557976"/>
              <a:gd name="connsiteY7" fmla="*/ 403018 h 871042"/>
              <a:gd name="connsiteX8" fmla="*/ 37585 w 557976"/>
              <a:gd name="connsiteY8" fmla="*/ 785061 h 871042"/>
              <a:gd name="connsiteX9" fmla="*/ 112741 w 557976"/>
              <a:gd name="connsiteY9" fmla="*/ 459385 h 871042"/>
              <a:gd name="connsiteX10" fmla="*/ 7 w 557976"/>
              <a:gd name="connsiteY10" fmla="*/ 866481 h 871042"/>
              <a:gd name="connsiteX11" fmla="*/ 119004 w 557976"/>
              <a:gd name="connsiteY11" fmla="*/ 133708 h 871042"/>
              <a:gd name="connsiteX12" fmla="*/ 125267 w 557976"/>
              <a:gd name="connsiteY12" fmla="*/ 359177 h 871042"/>
              <a:gd name="connsiteX13" fmla="*/ 187897 w 557976"/>
              <a:gd name="connsiteY13" fmla="*/ 14711 h 871042"/>
              <a:gd name="connsiteX14" fmla="*/ 413366 w 557976"/>
              <a:gd name="connsiteY14" fmla="*/ 58552 h 871042"/>
              <a:gd name="connsiteX15" fmla="*/ 375787 w 557976"/>
              <a:gd name="connsiteY15" fmla="*/ 20974 h 871042"/>
              <a:gd name="connsiteX16" fmla="*/ 557415 w 557976"/>
              <a:gd name="connsiteY16" fmla="*/ 46026 h 87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7976" h="871042">
                <a:moveTo>
                  <a:pt x="557415" y="46026"/>
                </a:moveTo>
                <a:cubicBezTo>
                  <a:pt x="545933" y="87779"/>
                  <a:pt x="337165" y="253749"/>
                  <a:pt x="306894" y="271494"/>
                </a:cubicBezTo>
                <a:cubicBezTo>
                  <a:pt x="276623" y="289239"/>
                  <a:pt x="381006" y="168154"/>
                  <a:pt x="375787" y="152497"/>
                </a:cubicBezTo>
                <a:cubicBezTo>
                  <a:pt x="370568" y="136840"/>
                  <a:pt x="288105" y="187987"/>
                  <a:pt x="275579" y="177549"/>
                </a:cubicBezTo>
                <a:cubicBezTo>
                  <a:pt x="263053" y="167111"/>
                  <a:pt x="317332" y="61683"/>
                  <a:pt x="300631" y="89867"/>
                </a:cubicBezTo>
                <a:cubicBezTo>
                  <a:pt x="283930" y="118051"/>
                  <a:pt x="182678" y="328906"/>
                  <a:pt x="175371" y="346651"/>
                </a:cubicBezTo>
                <a:cubicBezTo>
                  <a:pt x="168064" y="364396"/>
                  <a:pt x="260965" y="186944"/>
                  <a:pt x="256790" y="196338"/>
                </a:cubicBezTo>
                <a:cubicBezTo>
                  <a:pt x="252615" y="205732"/>
                  <a:pt x="186853" y="304898"/>
                  <a:pt x="150319" y="403018"/>
                </a:cubicBezTo>
                <a:cubicBezTo>
                  <a:pt x="113785" y="501138"/>
                  <a:pt x="43848" y="775667"/>
                  <a:pt x="37585" y="785061"/>
                </a:cubicBezTo>
                <a:cubicBezTo>
                  <a:pt x="31322" y="794455"/>
                  <a:pt x="119004" y="445815"/>
                  <a:pt x="112741" y="459385"/>
                </a:cubicBezTo>
                <a:cubicBezTo>
                  <a:pt x="106478" y="472955"/>
                  <a:pt x="-1037" y="920760"/>
                  <a:pt x="7" y="866481"/>
                </a:cubicBezTo>
                <a:cubicBezTo>
                  <a:pt x="1051" y="812202"/>
                  <a:pt x="98127" y="218259"/>
                  <a:pt x="119004" y="133708"/>
                </a:cubicBezTo>
                <a:cubicBezTo>
                  <a:pt x="139881" y="49157"/>
                  <a:pt x="113785" y="379010"/>
                  <a:pt x="125267" y="359177"/>
                </a:cubicBezTo>
                <a:cubicBezTo>
                  <a:pt x="136749" y="339344"/>
                  <a:pt x="139881" y="64815"/>
                  <a:pt x="187897" y="14711"/>
                </a:cubicBezTo>
                <a:cubicBezTo>
                  <a:pt x="235913" y="-35393"/>
                  <a:pt x="413366" y="58552"/>
                  <a:pt x="413366" y="58552"/>
                </a:cubicBezTo>
                <a:cubicBezTo>
                  <a:pt x="444681" y="59596"/>
                  <a:pt x="350735" y="19930"/>
                  <a:pt x="375787" y="20974"/>
                </a:cubicBezTo>
                <a:cubicBezTo>
                  <a:pt x="400839" y="22018"/>
                  <a:pt x="568897" y="4273"/>
                  <a:pt x="557415" y="46026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E5546088-EF14-D88F-7D73-BB8EA8E65903}"/>
              </a:ext>
            </a:extLst>
          </p:cNvPr>
          <p:cNvSpPr/>
          <p:nvPr/>
        </p:nvSpPr>
        <p:spPr>
          <a:xfrm>
            <a:off x="2426124" y="4703486"/>
            <a:ext cx="380354" cy="2196994"/>
          </a:xfrm>
          <a:custGeom>
            <a:avLst/>
            <a:gdLst>
              <a:gd name="connsiteX0" fmla="*/ 235657 w 380354"/>
              <a:gd name="connsiteY0" fmla="*/ 338240 h 2196994"/>
              <a:gd name="connsiteX1" fmla="*/ 198079 w 380354"/>
              <a:gd name="connsiteY1" fmla="*/ 1114854 h 2196994"/>
              <a:gd name="connsiteX2" fmla="*/ 348391 w 380354"/>
              <a:gd name="connsiteY2" fmla="*/ 1622158 h 2196994"/>
              <a:gd name="connsiteX3" fmla="*/ 298287 w 380354"/>
              <a:gd name="connsiteY3" fmla="*/ 1540739 h 2196994"/>
              <a:gd name="connsiteX4" fmla="*/ 379706 w 380354"/>
              <a:gd name="connsiteY4" fmla="*/ 2192092 h 2196994"/>
              <a:gd name="connsiteX5" fmla="*/ 317076 w 380354"/>
              <a:gd name="connsiteY5" fmla="*/ 1791259 h 2196994"/>
              <a:gd name="connsiteX6" fmla="*/ 22714 w 380354"/>
              <a:gd name="connsiteY6" fmla="*/ 933226 h 2196994"/>
              <a:gd name="connsiteX7" fmla="*/ 160501 w 380354"/>
              <a:gd name="connsiteY7" fmla="*/ 1528213 h 2196994"/>
              <a:gd name="connsiteX8" fmla="*/ 16451 w 380354"/>
              <a:gd name="connsiteY8" fmla="*/ 789177 h 2196994"/>
              <a:gd name="connsiteX9" fmla="*/ 10188 w 380354"/>
              <a:gd name="connsiteY9" fmla="*/ 469763 h 2196994"/>
              <a:gd name="connsiteX10" fmla="*/ 79081 w 380354"/>
              <a:gd name="connsiteY10" fmla="*/ 37 h 2196994"/>
              <a:gd name="connsiteX11" fmla="*/ 66555 w 380354"/>
              <a:gd name="connsiteY11" fmla="*/ 494815 h 2196994"/>
              <a:gd name="connsiteX12" fmla="*/ 229394 w 380354"/>
              <a:gd name="connsiteY12" fmla="*/ 206717 h 2196994"/>
              <a:gd name="connsiteX13" fmla="*/ 235657 w 380354"/>
              <a:gd name="connsiteY13" fmla="*/ 338240 h 219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0354" h="2196994">
                <a:moveTo>
                  <a:pt x="235657" y="338240"/>
                </a:moveTo>
                <a:cubicBezTo>
                  <a:pt x="230438" y="489596"/>
                  <a:pt x="179290" y="900868"/>
                  <a:pt x="198079" y="1114854"/>
                </a:cubicBezTo>
                <a:cubicBezTo>
                  <a:pt x="216868" y="1328840"/>
                  <a:pt x="331690" y="1551177"/>
                  <a:pt x="348391" y="1622158"/>
                </a:cubicBezTo>
                <a:cubicBezTo>
                  <a:pt x="365092" y="1693139"/>
                  <a:pt x="293068" y="1445750"/>
                  <a:pt x="298287" y="1540739"/>
                </a:cubicBezTo>
                <a:cubicBezTo>
                  <a:pt x="303506" y="1635728"/>
                  <a:pt x="376575" y="2150339"/>
                  <a:pt x="379706" y="2192092"/>
                </a:cubicBezTo>
                <a:cubicBezTo>
                  <a:pt x="382838" y="2233845"/>
                  <a:pt x="376575" y="2001070"/>
                  <a:pt x="317076" y="1791259"/>
                </a:cubicBezTo>
                <a:cubicBezTo>
                  <a:pt x="257577" y="1581448"/>
                  <a:pt x="48810" y="977067"/>
                  <a:pt x="22714" y="933226"/>
                </a:cubicBezTo>
                <a:cubicBezTo>
                  <a:pt x="-3382" y="889385"/>
                  <a:pt x="161545" y="1552221"/>
                  <a:pt x="160501" y="1528213"/>
                </a:cubicBezTo>
                <a:cubicBezTo>
                  <a:pt x="159457" y="1504205"/>
                  <a:pt x="41503" y="965585"/>
                  <a:pt x="16451" y="789177"/>
                </a:cubicBezTo>
                <a:cubicBezTo>
                  <a:pt x="-8601" y="612769"/>
                  <a:pt x="-250" y="601286"/>
                  <a:pt x="10188" y="469763"/>
                </a:cubicBezTo>
                <a:cubicBezTo>
                  <a:pt x="20626" y="338240"/>
                  <a:pt x="69687" y="-4138"/>
                  <a:pt x="79081" y="37"/>
                </a:cubicBezTo>
                <a:cubicBezTo>
                  <a:pt x="88475" y="4212"/>
                  <a:pt x="41503" y="460369"/>
                  <a:pt x="66555" y="494815"/>
                </a:cubicBezTo>
                <a:cubicBezTo>
                  <a:pt x="91607" y="529261"/>
                  <a:pt x="204342" y="228637"/>
                  <a:pt x="229394" y="206717"/>
                </a:cubicBezTo>
                <a:cubicBezTo>
                  <a:pt x="254446" y="184796"/>
                  <a:pt x="240876" y="186884"/>
                  <a:pt x="235657" y="33824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B5A4A3E3-D03F-5F94-FF7D-BF69403DC656}"/>
              </a:ext>
            </a:extLst>
          </p:cNvPr>
          <p:cNvSpPr/>
          <p:nvPr/>
        </p:nvSpPr>
        <p:spPr>
          <a:xfrm>
            <a:off x="2826967" y="6198835"/>
            <a:ext cx="2623175" cy="980371"/>
          </a:xfrm>
          <a:custGeom>
            <a:avLst/>
            <a:gdLst>
              <a:gd name="connsiteX0" fmla="*/ 60282 w 2623175"/>
              <a:gd name="connsiteY0" fmla="*/ 640376 h 980371"/>
              <a:gd name="connsiteX1" fmla="*/ 1544617 w 2623175"/>
              <a:gd name="connsiteY1" fmla="*/ 283384 h 980371"/>
              <a:gd name="connsiteX2" fmla="*/ 1431882 w 2623175"/>
              <a:gd name="connsiteY2" fmla="*/ 346014 h 980371"/>
              <a:gd name="connsiteX3" fmla="*/ 2590540 w 2623175"/>
              <a:gd name="connsiteY3" fmla="*/ 1549 h 980371"/>
              <a:gd name="connsiteX4" fmla="*/ 2321230 w 2623175"/>
              <a:gd name="connsiteY4" fmla="*/ 220754 h 980371"/>
              <a:gd name="connsiteX5" fmla="*/ 2509121 w 2623175"/>
              <a:gd name="connsiteY5" fmla="*/ 264595 h 980371"/>
              <a:gd name="connsiteX6" fmla="*/ 1275307 w 2623175"/>
              <a:gd name="connsiteY6" fmla="*/ 690480 h 980371"/>
              <a:gd name="connsiteX7" fmla="*/ 2051921 w 2623175"/>
              <a:gd name="connsiteY7" fmla="*/ 602798 h 980371"/>
              <a:gd name="connsiteX8" fmla="*/ 1168836 w 2623175"/>
              <a:gd name="connsiteY8" fmla="*/ 865844 h 980371"/>
              <a:gd name="connsiteX9" fmla="*/ 398485 w 2623175"/>
              <a:gd name="connsiteY9" fmla="*/ 978579 h 980371"/>
              <a:gd name="connsiteX10" fmla="*/ 636480 w 2623175"/>
              <a:gd name="connsiteY10" fmla="*/ 928475 h 980371"/>
              <a:gd name="connsiteX11" fmla="*/ 260699 w 2623175"/>
              <a:gd name="connsiteY11" fmla="*/ 840792 h 980371"/>
              <a:gd name="connsiteX12" fmla="*/ 91597 w 2623175"/>
              <a:gd name="connsiteY12" fmla="*/ 728058 h 980371"/>
              <a:gd name="connsiteX13" fmla="*/ 266962 w 2623175"/>
              <a:gd name="connsiteY13" fmla="*/ 809477 h 980371"/>
              <a:gd name="connsiteX14" fmla="*/ 60282 w 2623175"/>
              <a:gd name="connsiteY14" fmla="*/ 640376 h 98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3175" h="980371">
                <a:moveTo>
                  <a:pt x="60282" y="640376"/>
                </a:moveTo>
                <a:cubicBezTo>
                  <a:pt x="273224" y="552694"/>
                  <a:pt x="1316017" y="332444"/>
                  <a:pt x="1544617" y="283384"/>
                </a:cubicBezTo>
                <a:cubicBezTo>
                  <a:pt x="1773217" y="234324"/>
                  <a:pt x="1257562" y="392986"/>
                  <a:pt x="1431882" y="346014"/>
                </a:cubicBezTo>
                <a:cubicBezTo>
                  <a:pt x="1606202" y="299042"/>
                  <a:pt x="2442315" y="22426"/>
                  <a:pt x="2590540" y="1549"/>
                </a:cubicBezTo>
                <a:cubicBezTo>
                  <a:pt x="2738765" y="-19328"/>
                  <a:pt x="2334800" y="176913"/>
                  <a:pt x="2321230" y="220754"/>
                </a:cubicBezTo>
                <a:cubicBezTo>
                  <a:pt x="2307660" y="264595"/>
                  <a:pt x="2683441" y="186307"/>
                  <a:pt x="2509121" y="264595"/>
                </a:cubicBezTo>
                <a:cubicBezTo>
                  <a:pt x="2334801" y="342883"/>
                  <a:pt x="1351507" y="634113"/>
                  <a:pt x="1275307" y="690480"/>
                </a:cubicBezTo>
                <a:cubicBezTo>
                  <a:pt x="1199107" y="746847"/>
                  <a:pt x="2069666" y="573571"/>
                  <a:pt x="2051921" y="602798"/>
                </a:cubicBezTo>
                <a:cubicBezTo>
                  <a:pt x="2034176" y="632025"/>
                  <a:pt x="1444409" y="803214"/>
                  <a:pt x="1168836" y="865844"/>
                </a:cubicBezTo>
                <a:cubicBezTo>
                  <a:pt x="893263" y="928474"/>
                  <a:pt x="487211" y="968141"/>
                  <a:pt x="398485" y="978579"/>
                </a:cubicBezTo>
                <a:cubicBezTo>
                  <a:pt x="309759" y="989017"/>
                  <a:pt x="659444" y="951440"/>
                  <a:pt x="636480" y="928475"/>
                </a:cubicBezTo>
                <a:cubicBezTo>
                  <a:pt x="613516" y="905511"/>
                  <a:pt x="351513" y="874195"/>
                  <a:pt x="260699" y="840792"/>
                </a:cubicBezTo>
                <a:cubicBezTo>
                  <a:pt x="169885" y="807389"/>
                  <a:pt x="90553" y="733277"/>
                  <a:pt x="91597" y="728058"/>
                </a:cubicBezTo>
                <a:cubicBezTo>
                  <a:pt x="92641" y="722839"/>
                  <a:pt x="266962" y="817828"/>
                  <a:pt x="266962" y="809477"/>
                </a:cubicBezTo>
                <a:cubicBezTo>
                  <a:pt x="266962" y="801126"/>
                  <a:pt x="-152660" y="728058"/>
                  <a:pt x="60282" y="640376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F08AD0FD-0364-95EF-5193-80F77063074D}"/>
              </a:ext>
            </a:extLst>
          </p:cNvPr>
          <p:cNvSpPr/>
          <p:nvPr/>
        </p:nvSpPr>
        <p:spPr>
          <a:xfrm>
            <a:off x="3481284" y="6156510"/>
            <a:ext cx="2213524" cy="1490696"/>
          </a:xfrm>
          <a:custGeom>
            <a:avLst/>
            <a:gdLst>
              <a:gd name="connsiteX0" fmla="*/ 51056 w 2213524"/>
              <a:gd name="connsiteY0" fmla="*/ 970800 h 1490696"/>
              <a:gd name="connsiteX1" fmla="*/ 1372552 w 2213524"/>
              <a:gd name="connsiteY1" fmla="*/ 513600 h 1490696"/>
              <a:gd name="connsiteX2" fmla="*/ 1309921 w 2213524"/>
              <a:gd name="connsiteY2" fmla="*/ 532389 h 1490696"/>
              <a:gd name="connsiteX3" fmla="*/ 1754595 w 2213524"/>
              <a:gd name="connsiteY3" fmla="*/ 156608 h 1490696"/>
              <a:gd name="connsiteX4" fmla="*/ 1673176 w 2213524"/>
              <a:gd name="connsiteY4" fmla="*/ 256816 h 1490696"/>
              <a:gd name="connsiteX5" fmla="*/ 2199269 w 2213524"/>
              <a:gd name="connsiteY5" fmla="*/ 32 h 1490696"/>
              <a:gd name="connsiteX6" fmla="*/ 2036431 w 2213524"/>
              <a:gd name="connsiteY6" fmla="*/ 244290 h 1490696"/>
              <a:gd name="connsiteX7" fmla="*/ 1742069 w 2213524"/>
              <a:gd name="connsiteY7" fmla="*/ 883117 h 1490696"/>
              <a:gd name="connsiteX8" fmla="*/ 1836015 w 2213524"/>
              <a:gd name="connsiteY8" fmla="*/ 745331 h 1490696"/>
              <a:gd name="connsiteX9" fmla="*/ 1303658 w 2213524"/>
              <a:gd name="connsiteY9" fmla="*/ 952011 h 1490696"/>
              <a:gd name="connsiteX10" fmla="*/ 501993 w 2213524"/>
              <a:gd name="connsiteY10" fmla="*/ 1102323 h 1490696"/>
              <a:gd name="connsiteX11" fmla="*/ 339154 w 2213524"/>
              <a:gd name="connsiteY11" fmla="*/ 1490630 h 1490696"/>
              <a:gd name="connsiteX12" fmla="*/ 408048 w 2213524"/>
              <a:gd name="connsiteY12" fmla="*/ 1133638 h 1490696"/>
              <a:gd name="connsiteX13" fmla="*/ 282787 w 2213524"/>
              <a:gd name="connsiteY13" fmla="*/ 1139901 h 1490696"/>
              <a:gd name="connsiteX14" fmla="*/ 51056 w 2213524"/>
              <a:gd name="connsiteY14" fmla="*/ 970800 h 149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3524" h="1490696">
                <a:moveTo>
                  <a:pt x="51056" y="970800"/>
                </a:moveTo>
                <a:cubicBezTo>
                  <a:pt x="232683" y="866417"/>
                  <a:pt x="1162741" y="586668"/>
                  <a:pt x="1372552" y="513600"/>
                </a:cubicBezTo>
                <a:cubicBezTo>
                  <a:pt x="1582363" y="440532"/>
                  <a:pt x="1246247" y="591888"/>
                  <a:pt x="1309921" y="532389"/>
                </a:cubicBezTo>
                <a:cubicBezTo>
                  <a:pt x="1373595" y="472890"/>
                  <a:pt x="1694052" y="202537"/>
                  <a:pt x="1754595" y="156608"/>
                </a:cubicBezTo>
                <a:cubicBezTo>
                  <a:pt x="1815138" y="110679"/>
                  <a:pt x="1599064" y="282912"/>
                  <a:pt x="1673176" y="256816"/>
                </a:cubicBezTo>
                <a:cubicBezTo>
                  <a:pt x="1747288" y="230720"/>
                  <a:pt x="2138727" y="2120"/>
                  <a:pt x="2199269" y="32"/>
                </a:cubicBezTo>
                <a:cubicBezTo>
                  <a:pt x="2259811" y="-2056"/>
                  <a:pt x="2112631" y="97109"/>
                  <a:pt x="2036431" y="244290"/>
                </a:cubicBezTo>
                <a:cubicBezTo>
                  <a:pt x="1960231" y="391471"/>
                  <a:pt x="1775472" y="799610"/>
                  <a:pt x="1742069" y="883117"/>
                </a:cubicBezTo>
                <a:cubicBezTo>
                  <a:pt x="1708666" y="966624"/>
                  <a:pt x="1909083" y="733849"/>
                  <a:pt x="1836015" y="745331"/>
                </a:cubicBezTo>
                <a:cubicBezTo>
                  <a:pt x="1762947" y="756813"/>
                  <a:pt x="1525995" y="892512"/>
                  <a:pt x="1303658" y="952011"/>
                </a:cubicBezTo>
                <a:cubicBezTo>
                  <a:pt x="1081321" y="1011510"/>
                  <a:pt x="662744" y="1012553"/>
                  <a:pt x="501993" y="1102323"/>
                </a:cubicBezTo>
                <a:cubicBezTo>
                  <a:pt x="341242" y="1192093"/>
                  <a:pt x="354811" y="1485411"/>
                  <a:pt x="339154" y="1490630"/>
                </a:cubicBezTo>
                <a:cubicBezTo>
                  <a:pt x="323497" y="1495849"/>
                  <a:pt x="417442" y="1192093"/>
                  <a:pt x="408048" y="1133638"/>
                </a:cubicBezTo>
                <a:cubicBezTo>
                  <a:pt x="398654" y="1075183"/>
                  <a:pt x="339154" y="1165997"/>
                  <a:pt x="282787" y="1139901"/>
                </a:cubicBezTo>
                <a:cubicBezTo>
                  <a:pt x="226420" y="1113805"/>
                  <a:pt x="-130571" y="1075183"/>
                  <a:pt x="51056" y="97080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B7951FFE-EB32-0C54-33CA-1BBB553E5493}"/>
              </a:ext>
            </a:extLst>
          </p:cNvPr>
          <p:cNvSpPr/>
          <p:nvPr/>
        </p:nvSpPr>
        <p:spPr>
          <a:xfrm>
            <a:off x="4739328" y="3799931"/>
            <a:ext cx="1289446" cy="2854640"/>
          </a:xfrm>
          <a:custGeom>
            <a:avLst/>
            <a:gdLst>
              <a:gd name="connsiteX0" fmla="*/ 1773 w 1289446"/>
              <a:gd name="connsiteY0" fmla="*/ 734491 h 2854640"/>
              <a:gd name="connsiteX1" fmla="*/ 408869 w 1289446"/>
              <a:gd name="connsiteY1" fmla="*/ 1774151 h 2854640"/>
              <a:gd name="connsiteX2" fmla="*/ 177138 w 1289446"/>
              <a:gd name="connsiteY2" fmla="*/ 2544502 h 2854640"/>
              <a:gd name="connsiteX3" fmla="*/ 446447 w 1289446"/>
              <a:gd name="connsiteY3" fmla="*/ 2049724 h 2854640"/>
              <a:gd name="connsiteX4" fmla="*/ 120771 w 1289446"/>
              <a:gd name="connsiteY4" fmla="*/ 2845127 h 2854640"/>
              <a:gd name="connsiteX5" fmla="*/ 646864 w 1289446"/>
              <a:gd name="connsiteY5" fmla="*/ 2463083 h 2854640"/>
              <a:gd name="connsiteX6" fmla="*/ 1279428 w 1289446"/>
              <a:gd name="connsiteY6" fmla="*/ 2081039 h 2854640"/>
              <a:gd name="connsiteX7" fmla="*/ 972540 w 1289446"/>
              <a:gd name="connsiteY7" fmla="*/ 1166639 h 2854640"/>
              <a:gd name="connsiteX8" fmla="*/ 164612 w 1289446"/>
              <a:gd name="connsiteY8" fmla="*/ 7981 h 2854640"/>
              <a:gd name="connsiteX9" fmla="*/ 490288 w 1289446"/>
              <a:gd name="connsiteY9" fmla="*/ 634283 h 2854640"/>
              <a:gd name="connsiteX10" fmla="*/ 76930 w 1289446"/>
              <a:gd name="connsiteY10" fmla="*/ 220924 h 2854640"/>
              <a:gd name="connsiteX11" fmla="*/ 252294 w 1289446"/>
              <a:gd name="connsiteY11" fmla="*/ 859751 h 2854640"/>
              <a:gd name="connsiteX12" fmla="*/ 1773 w 1289446"/>
              <a:gd name="connsiteY12" fmla="*/ 734491 h 285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9446" h="2854640">
                <a:moveTo>
                  <a:pt x="1773" y="734491"/>
                </a:moveTo>
                <a:cubicBezTo>
                  <a:pt x="27869" y="886891"/>
                  <a:pt x="379642" y="1472483"/>
                  <a:pt x="408869" y="1774151"/>
                </a:cubicBezTo>
                <a:cubicBezTo>
                  <a:pt x="438096" y="2075819"/>
                  <a:pt x="170875" y="2498573"/>
                  <a:pt x="177138" y="2544502"/>
                </a:cubicBezTo>
                <a:cubicBezTo>
                  <a:pt x="183401" y="2590431"/>
                  <a:pt x="455841" y="1999620"/>
                  <a:pt x="446447" y="2049724"/>
                </a:cubicBezTo>
                <a:cubicBezTo>
                  <a:pt x="437053" y="2099828"/>
                  <a:pt x="87368" y="2776234"/>
                  <a:pt x="120771" y="2845127"/>
                </a:cubicBezTo>
                <a:cubicBezTo>
                  <a:pt x="154174" y="2914020"/>
                  <a:pt x="453755" y="2590431"/>
                  <a:pt x="646864" y="2463083"/>
                </a:cubicBezTo>
                <a:cubicBezTo>
                  <a:pt x="839973" y="2335735"/>
                  <a:pt x="1225149" y="2297113"/>
                  <a:pt x="1279428" y="2081039"/>
                </a:cubicBezTo>
                <a:cubicBezTo>
                  <a:pt x="1333707" y="1864965"/>
                  <a:pt x="1158343" y="1512149"/>
                  <a:pt x="972540" y="1166639"/>
                </a:cubicBezTo>
                <a:cubicBezTo>
                  <a:pt x="786737" y="821129"/>
                  <a:pt x="244987" y="96707"/>
                  <a:pt x="164612" y="7981"/>
                </a:cubicBezTo>
                <a:cubicBezTo>
                  <a:pt x="84237" y="-80745"/>
                  <a:pt x="504902" y="598792"/>
                  <a:pt x="490288" y="634283"/>
                </a:cubicBezTo>
                <a:cubicBezTo>
                  <a:pt x="475674" y="669773"/>
                  <a:pt x="116596" y="183346"/>
                  <a:pt x="76930" y="220924"/>
                </a:cubicBezTo>
                <a:cubicBezTo>
                  <a:pt x="37264" y="258502"/>
                  <a:pt x="258557" y="778332"/>
                  <a:pt x="252294" y="859751"/>
                </a:cubicBezTo>
                <a:cubicBezTo>
                  <a:pt x="246031" y="941170"/>
                  <a:pt x="-24323" y="582091"/>
                  <a:pt x="1773" y="73449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DDA5CC93-336B-E6DF-6617-F24E5B018714}"/>
              </a:ext>
            </a:extLst>
          </p:cNvPr>
          <p:cNvSpPr/>
          <p:nvPr/>
        </p:nvSpPr>
        <p:spPr>
          <a:xfrm>
            <a:off x="2999808" y="5123015"/>
            <a:ext cx="309263" cy="75707"/>
          </a:xfrm>
          <a:custGeom>
            <a:avLst/>
            <a:gdLst>
              <a:gd name="connsiteX0" fmla="*/ 6439 w 309263"/>
              <a:gd name="connsiteY0" fmla="*/ 75286 h 75707"/>
              <a:gd name="connsiteX1" fmla="*/ 87858 w 309263"/>
              <a:gd name="connsiteY1" fmla="*/ 130 h 75707"/>
              <a:gd name="connsiteX2" fmla="*/ 300800 w 309263"/>
              <a:gd name="connsiteY2" fmla="*/ 56497 h 75707"/>
              <a:gd name="connsiteX3" fmla="*/ 244433 w 309263"/>
              <a:gd name="connsiteY3" fmla="*/ 31445 h 75707"/>
              <a:gd name="connsiteX4" fmla="*/ 6439 w 309263"/>
              <a:gd name="connsiteY4" fmla="*/ 75286 h 7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63" h="75707">
                <a:moveTo>
                  <a:pt x="6439" y="75286"/>
                </a:moveTo>
                <a:cubicBezTo>
                  <a:pt x="-19657" y="70067"/>
                  <a:pt x="38798" y="3261"/>
                  <a:pt x="87858" y="130"/>
                </a:cubicBezTo>
                <a:cubicBezTo>
                  <a:pt x="136918" y="-3001"/>
                  <a:pt x="274704" y="51278"/>
                  <a:pt x="300800" y="56497"/>
                </a:cubicBezTo>
                <a:cubicBezTo>
                  <a:pt x="326896" y="61716"/>
                  <a:pt x="288274" y="27270"/>
                  <a:pt x="244433" y="31445"/>
                </a:cubicBezTo>
                <a:cubicBezTo>
                  <a:pt x="200592" y="35620"/>
                  <a:pt x="32535" y="80505"/>
                  <a:pt x="6439" y="75286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11031A4C-D54F-8AC3-911D-196A65050E91}"/>
              </a:ext>
            </a:extLst>
          </p:cNvPr>
          <p:cNvSpPr/>
          <p:nvPr/>
        </p:nvSpPr>
        <p:spPr>
          <a:xfrm>
            <a:off x="2838520" y="5141723"/>
            <a:ext cx="299261" cy="259813"/>
          </a:xfrm>
          <a:custGeom>
            <a:avLst/>
            <a:gdLst>
              <a:gd name="connsiteX0" fmla="*/ 4888 w 299261"/>
              <a:gd name="connsiteY0" fmla="*/ 211 h 259813"/>
              <a:gd name="connsiteX1" fmla="*/ 186516 w 299261"/>
              <a:gd name="connsiteY1" fmla="*/ 169313 h 259813"/>
              <a:gd name="connsiteX2" fmla="*/ 299250 w 299261"/>
              <a:gd name="connsiteY2" fmla="*/ 244469 h 259813"/>
              <a:gd name="connsiteX3" fmla="*/ 192779 w 299261"/>
              <a:gd name="connsiteY3" fmla="*/ 256995 h 259813"/>
              <a:gd name="connsiteX4" fmla="*/ 61255 w 299261"/>
              <a:gd name="connsiteY4" fmla="*/ 206891 h 259813"/>
              <a:gd name="connsiteX5" fmla="*/ 4888 w 299261"/>
              <a:gd name="connsiteY5" fmla="*/ 211 h 25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261" h="259813">
                <a:moveTo>
                  <a:pt x="4888" y="211"/>
                </a:moveTo>
                <a:cubicBezTo>
                  <a:pt x="25765" y="-6052"/>
                  <a:pt x="137456" y="128603"/>
                  <a:pt x="186516" y="169313"/>
                </a:cubicBezTo>
                <a:cubicBezTo>
                  <a:pt x="235576" y="210023"/>
                  <a:pt x="298206" y="229855"/>
                  <a:pt x="299250" y="244469"/>
                </a:cubicBezTo>
                <a:cubicBezTo>
                  <a:pt x="300294" y="259083"/>
                  <a:pt x="232445" y="263258"/>
                  <a:pt x="192779" y="256995"/>
                </a:cubicBezTo>
                <a:cubicBezTo>
                  <a:pt x="153113" y="250732"/>
                  <a:pt x="87351" y="249688"/>
                  <a:pt x="61255" y="206891"/>
                </a:cubicBezTo>
                <a:cubicBezTo>
                  <a:pt x="35159" y="164094"/>
                  <a:pt x="-15989" y="6474"/>
                  <a:pt x="4888" y="21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62C34397-9B4A-BEA0-E097-885AF68823AA}"/>
              </a:ext>
            </a:extLst>
          </p:cNvPr>
          <p:cNvSpPr/>
          <p:nvPr/>
        </p:nvSpPr>
        <p:spPr>
          <a:xfrm>
            <a:off x="3033208" y="5362993"/>
            <a:ext cx="117347" cy="267721"/>
          </a:xfrm>
          <a:custGeom>
            <a:avLst/>
            <a:gdLst>
              <a:gd name="connsiteX0" fmla="*/ 117088 w 117347"/>
              <a:gd name="connsiteY0" fmla="*/ 10673 h 267721"/>
              <a:gd name="connsiteX1" fmla="*/ 35669 w 117347"/>
              <a:gd name="connsiteY1" fmla="*/ 160985 h 267721"/>
              <a:gd name="connsiteX2" fmla="*/ 48195 w 117347"/>
              <a:gd name="connsiteY2" fmla="*/ 267456 h 267721"/>
              <a:gd name="connsiteX3" fmla="*/ 16880 w 117347"/>
              <a:gd name="connsiteY3" fmla="*/ 186037 h 267721"/>
              <a:gd name="connsiteX4" fmla="*/ 4354 w 117347"/>
              <a:gd name="connsiteY4" fmla="*/ 29462 h 267721"/>
              <a:gd name="connsiteX5" fmla="*/ 117088 w 117347"/>
              <a:gd name="connsiteY5" fmla="*/ 10673 h 26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347" h="267721">
                <a:moveTo>
                  <a:pt x="117088" y="10673"/>
                </a:moveTo>
                <a:cubicBezTo>
                  <a:pt x="122307" y="32593"/>
                  <a:pt x="47151" y="118188"/>
                  <a:pt x="35669" y="160985"/>
                </a:cubicBezTo>
                <a:cubicBezTo>
                  <a:pt x="24187" y="203782"/>
                  <a:pt x="51326" y="263281"/>
                  <a:pt x="48195" y="267456"/>
                </a:cubicBezTo>
                <a:cubicBezTo>
                  <a:pt x="45063" y="271631"/>
                  <a:pt x="24187" y="225703"/>
                  <a:pt x="16880" y="186037"/>
                </a:cubicBezTo>
                <a:cubicBezTo>
                  <a:pt x="9573" y="146371"/>
                  <a:pt x="-8172" y="55558"/>
                  <a:pt x="4354" y="29462"/>
                </a:cubicBezTo>
                <a:cubicBezTo>
                  <a:pt x="16880" y="3366"/>
                  <a:pt x="111869" y="-11247"/>
                  <a:pt x="117088" y="10673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DEFDE4EB-2A29-A800-419B-BE088E9E96FC}"/>
              </a:ext>
            </a:extLst>
          </p:cNvPr>
          <p:cNvSpPr/>
          <p:nvPr/>
        </p:nvSpPr>
        <p:spPr>
          <a:xfrm>
            <a:off x="3676296" y="3936152"/>
            <a:ext cx="607422" cy="396067"/>
          </a:xfrm>
          <a:custGeom>
            <a:avLst/>
            <a:gdLst>
              <a:gd name="connsiteX0" fmla="*/ 6356 w 607422"/>
              <a:gd name="connsiteY0" fmla="*/ 391590 h 396067"/>
              <a:gd name="connsiteX1" fmla="*/ 451030 w 607422"/>
              <a:gd name="connsiteY1" fmla="*/ 109755 h 396067"/>
              <a:gd name="connsiteX2" fmla="*/ 601342 w 607422"/>
              <a:gd name="connsiteY2" fmla="*/ 3284 h 396067"/>
              <a:gd name="connsiteX3" fmla="*/ 275666 w 607422"/>
              <a:gd name="connsiteY3" fmla="*/ 34599 h 396067"/>
              <a:gd name="connsiteX4" fmla="*/ 219299 w 607422"/>
              <a:gd name="connsiteY4" fmla="*/ 109755 h 396067"/>
              <a:gd name="connsiteX5" fmla="*/ 187983 w 607422"/>
              <a:gd name="connsiteY5" fmla="*/ 272593 h 396067"/>
              <a:gd name="connsiteX6" fmla="*/ 6356 w 607422"/>
              <a:gd name="connsiteY6" fmla="*/ 391590 h 39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422" h="396067">
                <a:moveTo>
                  <a:pt x="6356" y="391590"/>
                </a:moveTo>
                <a:cubicBezTo>
                  <a:pt x="50197" y="364450"/>
                  <a:pt x="351866" y="174473"/>
                  <a:pt x="451030" y="109755"/>
                </a:cubicBezTo>
                <a:cubicBezTo>
                  <a:pt x="550194" y="45037"/>
                  <a:pt x="630569" y="15810"/>
                  <a:pt x="601342" y="3284"/>
                </a:cubicBezTo>
                <a:cubicBezTo>
                  <a:pt x="572115" y="-9242"/>
                  <a:pt x="339340" y="16854"/>
                  <a:pt x="275666" y="34599"/>
                </a:cubicBezTo>
                <a:cubicBezTo>
                  <a:pt x="211992" y="52344"/>
                  <a:pt x="233913" y="70089"/>
                  <a:pt x="219299" y="109755"/>
                </a:cubicBezTo>
                <a:cubicBezTo>
                  <a:pt x="204685" y="149421"/>
                  <a:pt x="217210" y="229796"/>
                  <a:pt x="187983" y="272593"/>
                </a:cubicBezTo>
                <a:cubicBezTo>
                  <a:pt x="158756" y="315390"/>
                  <a:pt x="-37485" y="418730"/>
                  <a:pt x="6356" y="39159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AF84AE52-D00B-5301-B8C1-1B79BA150CE4}"/>
              </a:ext>
            </a:extLst>
          </p:cNvPr>
          <p:cNvSpPr/>
          <p:nvPr/>
        </p:nvSpPr>
        <p:spPr>
          <a:xfrm>
            <a:off x="2803513" y="5862011"/>
            <a:ext cx="986042" cy="376710"/>
          </a:xfrm>
          <a:custGeom>
            <a:avLst/>
            <a:gdLst>
              <a:gd name="connsiteX0" fmla="*/ 2317 w 986042"/>
              <a:gd name="connsiteY0" fmla="*/ 300794 h 376710"/>
              <a:gd name="connsiteX1" fmla="*/ 684986 w 986042"/>
              <a:gd name="connsiteY1" fmla="*/ 163008 h 376710"/>
              <a:gd name="connsiteX2" fmla="*/ 584777 w 986042"/>
              <a:gd name="connsiteY2" fmla="*/ 238164 h 376710"/>
              <a:gd name="connsiteX3" fmla="*/ 841561 w 986042"/>
              <a:gd name="connsiteY3" fmla="*/ 150482 h 376710"/>
              <a:gd name="connsiteX4" fmla="*/ 816509 w 986042"/>
              <a:gd name="connsiteY4" fmla="*/ 170 h 376710"/>
              <a:gd name="connsiteX5" fmla="*/ 985610 w 986042"/>
              <a:gd name="connsiteY5" fmla="*/ 181797 h 376710"/>
              <a:gd name="connsiteX6" fmla="*/ 854087 w 986042"/>
              <a:gd name="connsiteY6" fmla="*/ 263216 h 376710"/>
              <a:gd name="connsiteX7" fmla="*/ 534673 w 986042"/>
              <a:gd name="connsiteY7" fmla="*/ 256953 h 376710"/>
              <a:gd name="connsiteX8" fmla="*/ 465780 w 986042"/>
              <a:gd name="connsiteY8" fmla="*/ 375951 h 376710"/>
              <a:gd name="connsiteX9" fmla="*/ 2317 w 986042"/>
              <a:gd name="connsiteY9" fmla="*/ 300794 h 37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6042" h="376710">
                <a:moveTo>
                  <a:pt x="2317" y="300794"/>
                </a:moveTo>
                <a:cubicBezTo>
                  <a:pt x="38851" y="265303"/>
                  <a:pt x="587909" y="173446"/>
                  <a:pt x="684986" y="163008"/>
                </a:cubicBezTo>
                <a:cubicBezTo>
                  <a:pt x="782063" y="152570"/>
                  <a:pt x="558681" y="240252"/>
                  <a:pt x="584777" y="238164"/>
                </a:cubicBezTo>
                <a:cubicBezTo>
                  <a:pt x="610873" y="236076"/>
                  <a:pt x="802939" y="190148"/>
                  <a:pt x="841561" y="150482"/>
                </a:cubicBezTo>
                <a:cubicBezTo>
                  <a:pt x="880183" y="110816"/>
                  <a:pt x="792501" y="-5049"/>
                  <a:pt x="816509" y="170"/>
                </a:cubicBezTo>
                <a:cubicBezTo>
                  <a:pt x="840517" y="5389"/>
                  <a:pt x="979347" y="137956"/>
                  <a:pt x="985610" y="181797"/>
                </a:cubicBezTo>
                <a:cubicBezTo>
                  <a:pt x="991873" y="225638"/>
                  <a:pt x="929243" y="250690"/>
                  <a:pt x="854087" y="263216"/>
                </a:cubicBezTo>
                <a:cubicBezTo>
                  <a:pt x="778931" y="275742"/>
                  <a:pt x="599391" y="238164"/>
                  <a:pt x="534673" y="256953"/>
                </a:cubicBezTo>
                <a:cubicBezTo>
                  <a:pt x="469955" y="275742"/>
                  <a:pt x="559725" y="368644"/>
                  <a:pt x="465780" y="375951"/>
                </a:cubicBezTo>
                <a:cubicBezTo>
                  <a:pt x="371835" y="383258"/>
                  <a:pt x="-34217" y="336285"/>
                  <a:pt x="2317" y="300794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19983629-D717-089D-AD51-F6AFFFBA3146}"/>
              </a:ext>
            </a:extLst>
          </p:cNvPr>
          <p:cNvSpPr/>
          <p:nvPr/>
        </p:nvSpPr>
        <p:spPr>
          <a:xfrm>
            <a:off x="4229499" y="5085400"/>
            <a:ext cx="95748" cy="360651"/>
          </a:xfrm>
          <a:custGeom>
            <a:avLst/>
            <a:gdLst>
              <a:gd name="connsiteX0" fmla="*/ 95260 w 95748"/>
              <a:gd name="connsiteY0" fmla="*/ 705 h 360651"/>
              <a:gd name="connsiteX1" fmla="*/ 40317 w 95748"/>
              <a:gd name="connsiteY1" fmla="*/ 90967 h 360651"/>
              <a:gd name="connsiteX2" fmla="*/ 24619 w 95748"/>
              <a:gd name="connsiteY2" fmla="*/ 169457 h 360651"/>
              <a:gd name="connsiteX3" fmla="*/ 28544 w 95748"/>
              <a:gd name="connsiteY3" fmla="*/ 212626 h 360651"/>
              <a:gd name="connsiteX4" fmla="*/ 63864 w 95748"/>
              <a:gd name="connsiteY4" fmla="*/ 353906 h 360651"/>
              <a:gd name="connsiteX5" fmla="*/ 59940 w 95748"/>
              <a:gd name="connsiteY5" fmla="*/ 326435 h 360651"/>
              <a:gd name="connsiteX6" fmla="*/ 16771 w 95748"/>
              <a:gd name="connsiteY6" fmla="*/ 224399 h 360651"/>
              <a:gd name="connsiteX7" fmla="*/ 4997 w 95748"/>
              <a:gd name="connsiteY7" fmla="*/ 141985 h 360651"/>
              <a:gd name="connsiteX8" fmla="*/ 95260 w 95748"/>
              <a:gd name="connsiteY8" fmla="*/ 705 h 36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48" h="360651">
                <a:moveTo>
                  <a:pt x="95260" y="705"/>
                </a:moveTo>
                <a:cubicBezTo>
                  <a:pt x="101147" y="-7798"/>
                  <a:pt x="52090" y="62842"/>
                  <a:pt x="40317" y="90967"/>
                </a:cubicBezTo>
                <a:cubicBezTo>
                  <a:pt x="28543" y="119092"/>
                  <a:pt x="26581" y="149181"/>
                  <a:pt x="24619" y="169457"/>
                </a:cubicBezTo>
                <a:cubicBezTo>
                  <a:pt x="22657" y="189734"/>
                  <a:pt x="22003" y="181885"/>
                  <a:pt x="28544" y="212626"/>
                </a:cubicBezTo>
                <a:cubicBezTo>
                  <a:pt x="35085" y="243367"/>
                  <a:pt x="63864" y="353906"/>
                  <a:pt x="63864" y="353906"/>
                </a:cubicBezTo>
                <a:cubicBezTo>
                  <a:pt x="69097" y="372874"/>
                  <a:pt x="67789" y="348019"/>
                  <a:pt x="59940" y="326435"/>
                </a:cubicBezTo>
                <a:cubicBezTo>
                  <a:pt x="52091" y="304851"/>
                  <a:pt x="25928" y="255141"/>
                  <a:pt x="16771" y="224399"/>
                </a:cubicBezTo>
                <a:cubicBezTo>
                  <a:pt x="7614" y="193657"/>
                  <a:pt x="-8085" y="174035"/>
                  <a:pt x="4997" y="141985"/>
                </a:cubicBezTo>
                <a:cubicBezTo>
                  <a:pt x="18078" y="109935"/>
                  <a:pt x="89373" y="9208"/>
                  <a:pt x="95260" y="705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87A9DBC9-A8C0-AEC5-7E05-6F144F322AB0}"/>
              </a:ext>
            </a:extLst>
          </p:cNvPr>
          <p:cNvSpPr/>
          <p:nvPr/>
        </p:nvSpPr>
        <p:spPr>
          <a:xfrm>
            <a:off x="3775093" y="4098791"/>
            <a:ext cx="804473" cy="387080"/>
          </a:xfrm>
          <a:custGeom>
            <a:avLst/>
            <a:gdLst>
              <a:gd name="connsiteX0" fmla="*/ 8013 w 804473"/>
              <a:gd name="connsiteY0" fmla="*/ 353680 h 387080"/>
              <a:gd name="connsiteX1" fmla="*/ 318789 w 804473"/>
              <a:gd name="connsiteY1" fmla="*/ 156456 h 387080"/>
              <a:gd name="connsiteX2" fmla="*/ 384531 w 804473"/>
              <a:gd name="connsiteY2" fmla="*/ 192315 h 387080"/>
              <a:gd name="connsiteX3" fmla="*/ 683354 w 804473"/>
              <a:gd name="connsiteY3" fmla="*/ 335750 h 387080"/>
              <a:gd name="connsiteX4" fmla="*/ 802883 w 804473"/>
              <a:gd name="connsiteY4" fmla="*/ 383562 h 387080"/>
              <a:gd name="connsiteX5" fmla="*/ 737142 w 804473"/>
              <a:gd name="connsiteY5" fmla="*/ 252080 h 387080"/>
              <a:gd name="connsiteX6" fmla="*/ 533942 w 804473"/>
              <a:gd name="connsiteY6" fmla="*/ 72785 h 387080"/>
              <a:gd name="connsiteX7" fmla="*/ 372578 w 804473"/>
              <a:gd name="connsiteY7" fmla="*/ 1068 h 387080"/>
              <a:gd name="connsiteX8" fmla="*/ 115589 w 804473"/>
              <a:gd name="connsiteY8" fmla="*/ 120597 h 387080"/>
              <a:gd name="connsiteX9" fmla="*/ 8013 w 804473"/>
              <a:gd name="connsiteY9" fmla="*/ 353680 h 38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473" h="387080">
                <a:moveTo>
                  <a:pt x="8013" y="353680"/>
                </a:moveTo>
                <a:cubicBezTo>
                  <a:pt x="41880" y="359656"/>
                  <a:pt x="256036" y="183350"/>
                  <a:pt x="318789" y="156456"/>
                </a:cubicBezTo>
                <a:cubicBezTo>
                  <a:pt x="381542" y="129562"/>
                  <a:pt x="323770" y="162433"/>
                  <a:pt x="384531" y="192315"/>
                </a:cubicBezTo>
                <a:cubicBezTo>
                  <a:pt x="445292" y="222197"/>
                  <a:pt x="613629" y="303876"/>
                  <a:pt x="683354" y="335750"/>
                </a:cubicBezTo>
                <a:cubicBezTo>
                  <a:pt x="753079" y="367624"/>
                  <a:pt x="793918" y="397507"/>
                  <a:pt x="802883" y="383562"/>
                </a:cubicBezTo>
                <a:cubicBezTo>
                  <a:pt x="811848" y="369617"/>
                  <a:pt x="781966" y="303876"/>
                  <a:pt x="737142" y="252080"/>
                </a:cubicBezTo>
                <a:cubicBezTo>
                  <a:pt x="692318" y="200284"/>
                  <a:pt x="594703" y="114620"/>
                  <a:pt x="533942" y="72785"/>
                </a:cubicBezTo>
                <a:cubicBezTo>
                  <a:pt x="473181" y="30950"/>
                  <a:pt x="442304" y="-6901"/>
                  <a:pt x="372578" y="1068"/>
                </a:cubicBezTo>
                <a:cubicBezTo>
                  <a:pt x="302853" y="9037"/>
                  <a:pt x="176350" y="66809"/>
                  <a:pt x="115589" y="120597"/>
                </a:cubicBezTo>
                <a:cubicBezTo>
                  <a:pt x="54828" y="174385"/>
                  <a:pt x="-25854" y="347704"/>
                  <a:pt x="8013" y="35368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CED0C21F-628D-584C-7952-7BE54EB3DB31}"/>
              </a:ext>
            </a:extLst>
          </p:cNvPr>
          <p:cNvSpPr/>
          <p:nvPr/>
        </p:nvSpPr>
        <p:spPr>
          <a:xfrm>
            <a:off x="2790794" y="4158593"/>
            <a:ext cx="149880" cy="275557"/>
          </a:xfrm>
          <a:custGeom>
            <a:avLst/>
            <a:gdLst>
              <a:gd name="connsiteX0" fmla="*/ 12731 w 149880"/>
              <a:gd name="connsiteY0" fmla="*/ 241957 h 275557"/>
              <a:gd name="connsiteX1" fmla="*/ 31 w 149880"/>
              <a:gd name="connsiteY1" fmla="*/ 143532 h 275557"/>
              <a:gd name="connsiteX2" fmla="*/ 9556 w 149880"/>
              <a:gd name="connsiteY2" fmla="*/ 32407 h 275557"/>
              <a:gd name="connsiteX3" fmla="*/ 22256 w 149880"/>
              <a:gd name="connsiteY3" fmla="*/ 657 h 275557"/>
              <a:gd name="connsiteX4" fmla="*/ 47656 w 149880"/>
              <a:gd name="connsiteY4" fmla="*/ 13357 h 275557"/>
              <a:gd name="connsiteX5" fmla="*/ 149256 w 149880"/>
              <a:gd name="connsiteY5" fmla="*/ 41932 h 275557"/>
              <a:gd name="connsiteX6" fmla="*/ 88931 w 149880"/>
              <a:gd name="connsiteY6" fmla="*/ 83207 h 275557"/>
              <a:gd name="connsiteX7" fmla="*/ 57181 w 149880"/>
              <a:gd name="connsiteY7" fmla="*/ 121307 h 275557"/>
              <a:gd name="connsiteX8" fmla="*/ 41306 w 149880"/>
              <a:gd name="connsiteY8" fmla="*/ 165757 h 275557"/>
              <a:gd name="connsiteX9" fmla="*/ 63531 w 149880"/>
              <a:gd name="connsiteY9" fmla="*/ 270532 h 275557"/>
              <a:gd name="connsiteX10" fmla="*/ 12731 w 149880"/>
              <a:gd name="connsiteY10" fmla="*/ 241957 h 27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880" h="275557">
                <a:moveTo>
                  <a:pt x="12731" y="241957"/>
                </a:moveTo>
                <a:cubicBezTo>
                  <a:pt x="2148" y="220790"/>
                  <a:pt x="560" y="178457"/>
                  <a:pt x="31" y="143532"/>
                </a:cubicBezTo>
                <a:cubicBezTo>
                  <a:pt x="-498" y="108607"/>
                  <a:pt x="5852" y="56219"/>
                  <a:pt x="9556" y="32407"/>
                </a:cubicBezTo>
                <a:cubicBezTo>
                  <a:pt x="13260" y="8594"/>
                  <a:pt x="15906" y="3832"/>
                  <a:pt x="22256" y="657"/>
                </a:cubicBezTo>
                <a:cubicBezTo>
                  <a:pt x="28606" y="-2518"/>
                  <a:pt x="26490" y="6478"/>
                  <a:pt x="47656" y="13357"/>
                </a:cubicBezTo>
                <a:cubicBezTo>
                  <a:pt x="68822" y="20236"/>
                  <a:pt x="142377" y="30290"/>
                  <a:pt x="149256" y="41932"/>
                </a:cubicBezTo>
                <a:cubicBezTo>
                  <a:pt x="156135" y="53574"/>
                  <a:pt x="104277" y="69978"/>
                  <a:pt x="88931" y="83207"/>
                </a:cubicBezTo>
                <a:cubicBezTo>
                  <a:pt x="73585" y="96436"/>
                  <a:pt x="65119" y="107549"/>
                  <a:pt x="57181" y="121307"/>
                </a:cubicBezTo>
                <a:cubicBezTo>
                  <a:pt x="49244" y="135065"/>
                  <a:pt x="40248" y="140886"/>
                  <a:pt x="41306" y="165757"/>
                </a:cubicBezTo>
                <a:cubicBezTo>
                  <a:pt x="42364" y="190628"/>
                  <a:pt x="65119" y="255186"/>
                  <a:pt x="63531" y="270532"/>
                </a:cubicBezTo>
                <a:cubicBezTo>
                  <a:pt x="61944" y="285878"/>
                  <a:pt x="23314" y="263124"/>
                  <a:pt x="12731" y="2419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1F639631-C707-6D74-2E87-0F61B89013A6}"/>
              </a:ext>
            </a:extLst>
          </p:cNvPr>
          <p:cNvSpPr/>
          <p:nvPr/>
        </p:nvSpPr>
        <p:spPr>
          <a:xfrm>
            <a:off x="2689698" y="4104567"/>
            <a:ext cx="342087" cy="384965"/>
          </a:xfrm>
          <a:custGeom>
            <a:avLst/>
            <a:gdLst>
              <a:gd name="connsiteX0" fmla="*/ 147845 w 342087"/>
              <a:gd name="connsiteY0" fmla="*/ 380347 h 384965"/>
              <a:gd name="connsiteX1" fmla="*/ 111559 w 342087"/>
              <a:gd name="connsiteY1" fmla="*/ 155376 h 384965"/>
              <a:gd name="connsiteX2" fmla="*/ 133331 w 342087"/>
              <a:gd name="connsiteY2" fmla="*/ 119090 h 384965"/>
              <a:gd name="connsiteX3" fmla="*/ 336531 w 342087"/>
              <a:gd name="connsiteY3" fmla="*/ 148119 h 384965"/>
              <a:gd name="connsiteX4" fmla="*/ 263959 w 342087"/>
              <a:gd name="connsiteY4" fmla="*/ 10233 h 384965"/>
              <a:gd name="connsiteX5" fmla="*/ 46245 w 342087"/>
              <a:gd name="connsiteY5" fmla="*/ 24747 h 384965"/>
              <a:gd name="connsiteX6" fmla="*/ 2702 w 342087"/>
              <a:gd name="connsiteY6" fmla="*/ 140862 h 384965"/>
              <a:gd name="connsiteX7" fmla="*/ 9959 w 342087"/>
              <a:gd name="connsiteY7" fmla="*/ 227947 h 384965"/>
              <a:gd name="connsiteX8" fmla="*/ 53502 w 342087"/>
              <a:gd name="connsiteY8" fmla="*/ 300519 h 384965"/>
              <a:gd name="connsiteX9" fmla="*/ 147845 w 342087"/>
              <a:gd name="connsiteY9" fmla="*/ 380347 h 3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087" h="384965">
                <a:moveTo>
                  <a:pt x="147845" y="380347"/>
                </a:moveTo>
                <a:cubicBezTo>
                  <a:pt x="157521" y="356157"/>
                  <a:pt x="111559" y="155376"/>
                  <a:pt x="111559" y="155376"/>
                </a:cubicBezTo>
                <a:cubicBezTo>
                  <a:pt x="109140" y="111833"/>
                  <a:pt x="95836" y="120299"/>
                  <a:pt x="133331" y="119090"/>
                </a:cubicBezTo>
                <a:cubicBezTo>
                  <a:pt x="170826" y="117881"/>
                  <a:pt x="314760" y="166262"/>
                  <a:pt x="336531" y="148119"/>
                </a:cubicBezTo>
                <a:cubicBezTo>
                  <a:pt x="358302" y="129976"/>
                  <a:pt x="312340" y="30795"/>
                  <a:pt x="263959" y="10233"/>
                </a:cubicBezTo>
                <a:cubicBezTo>
                  <a:pt x="215578" y="-10329"/>
                  <a:pt x="89788" y="2976"/>
                  <a:pt x="46245" y="24747"/>
                </a:cubicBezTo>
                <a:cubicBezTo>
                  <a:pt x="2702" y="46518"/>
                  <a:pt x="8750" y="106995"/>
                  <a:pt x="2702" y="140862"/>
                </a:cubicBezTo>
                <a:cubicBezTo>
                  <a:pt x="-3346" y="174729"/>
                  <a:pt x="1492" y="201338"/>
                  <a:pt x="9959" y="227947"/>
                </a:cubicBezTo>
                <a:cubicBezTo>
                  <a:pt x="18426" y="254556"/>
                  <a:pt x="31731" y="273910"/>
                  <a:pt x="53502" y="300519"/>
                </a:cubicBezTo>
                <a:cubicBezTo>
                  <a:pt x="75273" y="327128"/>
                  <a:pt x="138169" y="404537"/>
                  <a:pt x="147845" y="38034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BBD70125-C969-A7B7-5E01-F2D3651D53C9}"/>
              </a:ext>
            </a:extLst>
          </p:cNvPr>
          <p:cNvSpPr/>
          <p:nvPr/>
        </p:nvSpPr>
        <p:spPr>
          <a:xfrm>
            <a:off x="4089393" y="4127012"/>
            <a:ext cx="225451" cy="41971"/>
          </a:xfrm>
          <a:custGeom>
            <a:avLst/>
            <a:gdLst>
              <a:gd name="connsiteX0" fmla="*/ 7 w 225451"/>
              <a:gd name="connsiteY0" fmla="*/ 13188 h 41971"/>
              <a:gd name="connsiteX1" fmla="*/ 146057 w 225451"/>
              <a:gd name="connsiteY1" fmla="*/ 16363 h 41971"/>
              <a:gd name="connsiteX2" fmla="*/ 225432 w 225451"/>
              <a:gd name="connsiteY2" fmla="*/ 41763 h 41971"/>
              <a:gd name="connsiteX3" fmla="*/ 139707 w 225451"/>
              <a:gd name="connsiteY3" fmla="*/ 488 h 41971"/>
              <a:gd name="connsiteX4" fmla="*/ 7 w 225451"/>
              <a:gd name="connsiteY4" fmla="*/ 13188 h 4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1" h="41971">
                <a:moveTo>
                  <a:pt x="7" y="13188"/>
                </a:moveTo>
                <a:cubicBezTo>
                  <a:pt x="1065" y="15834"/>
                  <a:pt x="108486" y="11601"/>
                  <a:pt x="146057" y="16363"/>
                </a:cubicBezTo>
                <a:cubicBezTo>
                  <a:pt x="183628" y="21125"/>
                  <a:pt x="226490" y="44409"/>
                  <a:pt x="225432" y="41763"/>
                </a:cubicBezTo>
                <a:cubicBezTo>
                  <a:pt x="224374" y="39117"/>
                  <a:pt x="171986" y="3663"/>
                  <a:pt x="139707" y="488"/>
                </a:cubicBezTo>
                <a:cubicBezTo>
                  <a:pt x="107428" y="-2687"/>
                  <a:pt x="-1051" y="10542"/>
                  <a:pt x="7" y="131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57F2221D-6993-D015-2C81-5876BD73F101}"/>
              </a:ext>
            </a:extLst>
          </p:cNvPr>
          <p:cNvSpPr/>
          <p:nvPr/>
        </p:nvSpPr>
        <p:spPr>
          <a:xfrm>
            <a:off x="2847962" y="4143058"/>
            <a:ext cx="146084" cy="74574"/>
          </a:xfrm>
          <a:custGeom>
            <a:avLst/>
            <a:gdLst>
              <a:gd name="connsiteX0" fmla="*/ 13 w 146084"/>
              <a:gd name="connsiteY0" fmla="*/ 317 h 74574"/>
              <a:gd name="connsiteX1" fmla="*/ 82563 w 146084"/>
              <a:gd name="connsiteY1" fmla="*/ 38417 h 74574"/>
              <a:gd name="connsiteX2" fmla="*/ 146063 w 146084"/>
              <a:gd name="connsiteY2" fmla="*/ 73342 h 74574"/>
              <a:gd name="connsiteX3" fmla="*/ 88913 w 146084"/>
              <a:gd name="connsiteY3" fmla="*/ 60642 h 74574"/>
              <a:gd name="connsiteX4" fmla="*/ 13 w 146084"/>
              <a:gd name="connsiteY4" fmla="*/ 317 h 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84" h="74574">
                <a:moveTo>
                  <a:pt x="13" y="317"/>
                </a:moveTo>
                <a:cubicBezTo>
                  <a:pt x="-1045" y="-3387"/>
                  <a:pt x="58221" y="26246"/>
                  <a:pt x="82563" y="38417"/>
                </a:cubicBezTo>
                <a:cubicBezTo>
                  <a:pt x="106905" y="50588"/>
                  <a:pt x="145005" y="69638"/>
                  <a:pt x="146063" y="73342"/>
                </a:cubicBezTo>
                <a:cubicBezTo>
                  <a:pt x="147121" y="77046"/>
                  <a:pt x="109550" y="72284"/>
                  <a:pt x="88913" y="60642"/>
                </a:cubicBezTo>
                <a:cubicBezTo>
                  <a:pt x="68276" y="49000"/>
                  <a:pt x="1071" y="4021"/>
                  <a:pt x="13" y="3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6CF043AA-3839-DCC0-37D7-1C63B17BB5AF}"/>
              </a:ext>
            </a:extLst>
          </p:cNvPr>
          <p:cNvSpPr/>
          <p:nvPr/>
        </p:nvSpPr>
        <p:spPr>
          <a:xfrm>
            <a:off x="2725406" y="4121147"/>
            <a:ext cx="94071" cy="207773"/>
          </a:xfrm>
          <a:custGeom>
            <a:avLst/>
            <a:gdLst>
              <a:gd name="connsiteX0" fmla="*/ 93994 w 94071"/>
              <a:gd name="connsiteY0" fmla="*/ 3 h 207773"/>
              <a:gd name="connsiteX1" fmla="*/ 17794 w 94071"/>
              <a:gd name="connsiteY1" fmla="*/ 76203 h 207773"/>
              <a:gd name="connsiteX2" fmla="*/ 17794 w 94071"/>
              <a:gd name="connsiteY2" fmla="*/ 142878 h 207773"/>
              <a:gd name="connsiteX3" fmla="*/ 20969 w 94071"/>
              <a:gd name="connsiteY3" fmla="*/ 206378 h 207773"/>
              <a:gd name="connsiteX4" fmla="*/ 1919 w 94071"/>
              <a:gd name="connsiteY4" fmla="*/ 79378 h 207773"/>
              <a:gd name="connsiteX5" fmla="*/ 93994 w 94071"/>
              <a:gd name="connsiteY5" fmla="*/ 3 h 20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71" h="207773">
                <a:moveTo>
                  <a:pt x="93994" y="3"/>
                </a:moveTo>
                <a:cubicBezTo>
                  <a:pt x="96640" y="-526"/>
                  <a:pt x="30494" y="52391"/>
                  <a:pt x="17794" y="76203"/>
                </a:cubicBezTo>
                <a:cubicBezTo>
                  <a:pt x="5094" y="100016"/>
                  <a:pt x="17265" y="121182"/>
                  <a:pt x="17794" y="142878"/>
                </a:cubicBezTo>
                <a:cubicBezTo>
                  <a:pt x="18323" y="164574"/>
                  <a:pt x="23615" y="216961"/>
                  <a:pt x="20969" y="206378"/>
                </a:cubicBezTo>
                <a:cubicBezTo>
                  <a:pt x="18323" y="195795"/>
                  <a:pt x="-7077" y="110599"/>
                  <a:pt x="1919" y="79378"/>
                </a:cubicBezTo>
                <a:cubicBezTo>
                  <a:pt x="10915" y="48157"/>
                  <a:pt x="91348" y="532"/>
                  <a:pt x="9399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B0C1AF9B-C65A-51F4-89B5-453C88ACBEB6}"/>
              </a:ext>
            </a:extLst>
          </p:cNvPr>
          <p:cNvSpPr/>
          <p:nvPr/>
        </p:nvSpPr>
        <p:spPr>
          <a:xfrm>
            <a:off x="2752712" y="4390044"/>
            <a:ext cx="121862" cy="96236"/>
          </a:xfrm>
          <a:custGeom>
            <a:avLst/>
            <a:gdLst>
              <a:gd name="connsiteX0" fmla="*/ 13 w 121862"/>
              <a:gd name="connsiteY0" fmla="*/ 981 h 96236"/>
              <a:gd name="connsiteX1" fmla="*/ 79388 w 121862"/>
              <a:gd name="connsiteY1" fmla="*/ 45431 h 96236"/>
              <a:gd name="connsiteX2" fmla="*/ 117488 w 121862"/>
              <a:gd name="connsiteY2" fmla="*/ 96231 h 96236"/>
              <a:gd name="connsiteX3" fmla="*/ 117488 w 121862"/>
              <a:gd name="connsiteY3" fmla="*/ 48606 h 96236"/>
              <a:gd name="connsiteX4" fmla="*/ 85738 w 121862"/>
              <a:gd name="connsiteY4" fmla="*/ 16856 h 96236"/>
              <a:gd name="connsiteX5" fmla="*/ 13 w 121862"/>
              <a:gd name="connsiteY5" fmla="*/ 981 h 9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62" h="96236">
                <a:moveTo>
                  <a:pt x="13" y="981"/>
                </a:moveTo>
                <a:cubicBezTo>
                  <a:pt x="-1045" y="5743"/>
                  <a:pt x="59809" y="29556"/>
                  <a:pt x="79388" y="45431"/>
                </a:cubicBezTo>
                <a:cubicBezTo>
                  <a:pt x="98967" y="61306"/>
                  <a:pt x="111138" y="95702"/>
                  <a:pt x="117488" y="96231"/>
                </a:cubicBezTo>
                <a:cubicBezTo>
                  <a:pt x="123838" y="96760"/>
                  <a:pt x="122780" y="61835"/>
                  <a:pt x="117488" y="48606"/>
                </a:cubicBezTo>
                <a:cubicBezTo>
                  <a:pt x="112196" y="35377"/>
                  <a:pt x="102671" y="23735"/>
                  <a:pt x="85738" y="16856"/>
                </a:cubicBezTo>
                <a:cubicBezTo>
                  <a:pt x="68805" y="9977"/>
                  <a:pt x="1071" y="-3781"/>
                  <a:pt x="13" y="9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B1799F77-2007-05B0-4C81-BB554B3CF1AD}"/>
              </a:ext>
            </a:extLst>
          </p:cNvPr>
          <p:cNvSpPr/>
          <p:nvPr/>
        </p:nvSpPr>
        <p:spPr>
          <a:xfrm>
            <a:off x="2749404" y="4400284"/>
            <a:ext cx="117759" cy="60626"/>
          </a:xfrm>
          <a:custGeom>
            <a:avLst/>
            <a:gdLst>
              <a:gd name="connsiteX0" fmla="*/ 146 w 117759"/>
              <a:gd name="connsiteY0" fmla="*/ 266 h 60626"/>
              <a:gd name="connsiteX1" fmla="*/ 50946 w 117759"/>
              <a:gd name="connsiteY1" fmla="*/ 38366 h 60626"/>
              <a:gd name="connsiteX2" fmla="*/ 117621 w 117759"/>
              <a:gd name="connsiteY2" fmla="*/ 35191 h 60626"/>
              <a:gd name="connsiteX3" fmla="*/ 66821 w 117759"/>
              <a:gd name="connsiteY3" fmla="*/ 60591 h 60626"/>
              <a:gd name="connsiteX4" fmla="*/ 146 w 117759"/>
              <a:gd name="connsiteY4" fmla="*/ 266 h 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59" h="60626">
                <a:moveTo>
                  <a:pt x="146" y="266"/>
                </a:moveTo>
                <a:cubicBezTo>
                  <a:pt x="-2500" y="-3438"/>
                  <a:pt x="31367" y="32545"/>
                  <a:pt x="50946" y="38366"/>
                </a:cubicBezTo>
                <a:cubicBezTo>
                  <a:pt x="70525" y="44187"/>
                  <a:pt x="114975" y="31487"/>
                  <a:pt x="117621" y="35191"/>
                </a:cubicBezTo>
                <a:cubicBezTo>
                  <a:pt x="120267" y="38895"/>
                  <a:pt x="84283" y="61649"/>
                  <a:pt x="66821" y="60591"/>
                </a:cubicBezTo>
                <a:cubicBezTo>
                  <a:pt x="49359" y="59533"/>
                  <a:pt x="2792" y="3970"/>
                  <a:pt x="146" y="26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30542E14-E3BD-A3E4-B575-248237F76EA5}"/>
              </a:ext>
            </a:extLst>
          </p:cNvPr>
          <p:cNvSpPr/>
          <p:nvPr/>
        </p:nvSpPr>
        <p:spPr>
          <a:xfrm>
            <a:off x="3006630" y="4263279"/>
            <a:ext cx="101695" cy="67592"/>
          </a:xfrm>
          <a:custGeom>
            <a:avLst/>
            <a:gdLst>
              <a:gd name="connsiteX0" fmla="*/ 95 w 101695"/>
              <a:gd name="connsiteY0" fmla="*/ 38846 h 67592"/>
              <a:gd name="connsiteX1" fmla="*/ 50895 w 101695"/>
              <a:gd name="connsiteY1" fmla="*/ 13446 h 67592"/>
              <a:gd name="connsiteX2" fmla="*/ 66770 w 101695"/>
              <a:gd name="connsiteY2" fmla="*/ 19796 h 67592"/>
              <a:gd name="connsiteX3" fmla="*/ 101695 w 101695"/>
              <a:gd name="connsiteY3" fmla="*/ 67421 h 67592"/>
              <a:gd name="connsiteX4" fmla="*/ 66770 w 101695"/>
              <a:gd name="connsiteY4" fmla="*/ 746 h 67592"/>
              <a:gd name="connsiteX5" fmla="*/ 95 w 101695"/>
              <a:gd name="connsiteY5" fmla="*/ 38846 h 6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95" h="67592">
                <a:moveTo>
                  <a:pt x="95" y="38846"/>
                </a:moveTo>
                <a:cubicBezTo>
                  <a:pt x="-2551" y="40963"/>
                  <a:pt x="50895" y="13446"/>
                  <a:pt x="50895" y="13446"/>
                </a:cubicBezTo>
                <a:cubicBezTo>
                  <a:pt x="62008" y="10271"/>
                  <a:pt x="58303" y="10800"/>
                  <a:pt x="66770" y="19796"/>
                </a:cubicBezTo>
                <a:cubicBezTo>
                  <a:pt x="75237" y="28792"/>
                  <a:pt x="101695" y="70596"/>
                  <a:pt x="101695" y="67421"/>
                </a:cubicBezTo>
                <a:cubicBezTo>
                  <a:pt x="101695" y="64246"/>
                  <a:pt x="80528" y="7625"/>
                  <a:pt x="66770" y="746"/>
                </a:cubicBezTo>
                <a:cubicBezTo>
                  <a:pt x="53012" y="-6133"/>
                  <a:pt x="2741" y="36729"/>
                  <a:pt x="95" y="388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30ED218E-39DB-5ABA-4DD8-A1C1CBB4F9BF}"/>
              </a:ext>
            </a:extLst>
          </p:cNvPr>
          <p:cNvSpPr/>
          <p:nvPr/>
        </p:nvSpPr>
        <p:spPr>
          <a:xfrm>
            <a:off x="3060700" y="5197289"/>
            <a:ext cx="98489" cy="153094"/>
          </a:xfrm>
          <a:custGeom>
            <a:avLst/>
            <a:gdLst>
              <a:gd name="connsiteX0" fmla="*/ 3175 w 98489"/>
              <a:gd name="connsiteY0" fmla="*/ 186 h 153094"/>
              <a:gd name="connsiteX1" fmla="*/ 9525 w 98489"/>
              <a:gd name="connsiteY1" fmla="*/ 66861 h 153094"/>
              <a:gd name="connsiteX2" fmla="*/ 34925 w 98489"/>
              <a:gd name="connsiteY2" fmla="*/ 108136 h 153094"/>
              <a:gd name="connsiteX3" fmla="*/ 98425 w 98489"/>
              <a:gd name="connsiteY3" fmla="*/ 152586 h 153094"/>
              <a:gd name="connsiteX4" fmla="*/ 22225 w 98489"/>
              <a:gd name="connsiteY4" fmla="*/ 130361 h 153094"/>
              <a:gd name="connsiteX5" fmla="*/ 9525 w 98489"/>
              <a:gd name="connsiteY5" fmla="*/ 101786 h 153094"/>
              <a:gd name="connsiteX6" fmla="*/ 0 w 98489"/>
              <a:gd name="connsiteY6" fmla="*/ 89086 h 153094"/>
              <a:gd name="connsiteX7" fmla="*/ 3175 w 98489"/>
              <a:gd name="connsiteY7" fmla="*/ 186 h 1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89" h="153094">
                <a:moveTo>
                  <a:pt x="3175" y="186"/>
                </a:moveTo>
                <a:cubicBezTo>
                  <a:pt x="4762" y="-3518"/>
                  <a:pt x="4233" y="48869"/>
                  <a:pt x="9525" y="66861"/>
                </a:cubicBezTo>
                <a:cubicBezTo>
                  <a:pt x="14817" y="84853"/>
                  <a:pt x="20108" y="93849"/>
                  <a:pt x="34925" y="108136"/>
                </a:cubicBezTo>
                <a:cubicBezTo>
                  <a:pt x="49742" y="122423"/>
                  <a:pt x="100542" y="148882"/>
                  <a:pt x="98425" y="152586"/>
                </a:cubicBezTo>
                <a:cubicBezTo>
                  <a:pt x="96308" y="156290"/>
                  <a:pt x="37042" y="138828"/>
                  <a:pt x="22225" y="130361"/>
                </a:cubicBezTo>
                <a:cubicBezTo>
                  <a:pt x="7408" y="121894"/>
                  <a:pt x="13229" y="108665"/>
                  <a:pt x="9525" y="101786"/>
                </a:cubicBezTo>
                <a:cubicBezTo>
                  <a:pt x="5821" y="94907"/>
                  <a:pt x="0" y="100198"/>
                  <a:pt x="0" y="89086"/>
                </a:cubicBezTo>
                <a:cubicBezTo>
                  <a:pt x="0" y="77974"/>
                  <a:pt x="1588" y="3890"/>
                  <a:pt x="3175" y="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62479ECB-AADA-7806-7665-1DA1B0A40A48}"/>
              </a:ext>
            </a:extLst>
          </p:cNvPr>
          <p:cNvSpPr/>
          <p:nvPr/>
        </p:nvSpPr>
        <p:spPr>
          <a:xfrm>
            <a:off x="3390886" y="5155873"/>
            <a:ext cx="155607" cy="67218"/>
          </a:xfrm>
          <a:custGeom>
            <a:avLst/>
            <a:gdLst>
              <a:gd name="connsiteX0" fmla="*/ 14 w 155607"/>
              <a:gd name="connsiteY0" fmla="*/ 47952 h 67218"/>
              <a:gd name="connsiteX1" fmla="*/ 85739 w 155607"/>
              <a:gd name="connsiteY1" fmla="*/ 22552 h 67218"/>
              <a:gd name="connsiteX2" fmla="*/ 155589 w 155607"/>
              <a:gd name="connsiteY2" fmla="*/ 67002 h 67218"/>
              <a:gd name="connsiteX3" fmla="*/ 79389 w 155607"/>
              <a:gd name="connsiteY3" fmla="*/ 327 h 67218"/>
              <a:gd name="connsiteX4" fmla="*/ 14 w 155607"/>
              <a:gd name="connsiteY4" fmla="*/ 47952 h 6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07" h="67218">
                <a:moveTo>
                  <a:pt x="14" y="47952"/>
                </a:moveTo>
                <a:cubicBezTo>
                  <a:pt x="1072" y="51656"/>
                  <a:pt x="59810" y="19377"/>
                  <a:pt x="85739" y="22552"/>
                </a:cubicBezTo>
                <a:cubicBezTo>
                  <a:pt x="111668" y="25727"/>
                  <a:pt x="156647" y="70706"/>
                  <a:pt x="155589" y="67002"/>
                </a:cubicBezTo>
                <a:cubicBezTo>
                  <a:pt x="154531" y="63298"/>
                  <a:pt x="102143" y="5090"/>
                  <a:pt x="79389" y="327"/>
                </a:cubicBezTo>
                <a:cubicBezTo>
                  <a:pt x="56635" y="-4436"/>
                  <a:pt x="-1044" y="44248"/>
                  <a:pt x="14" y="479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C3054CAB-B896-0B66-73D2-843884F53B57}"/>
              </a:ext>
            </a:extLst>
          </p:cNvPr>
          <p:cNvSpPr/>
          <p:nvPr/>
        </p:nvSpPr>
        <p:spPr>
          <a:xfrm>
            <a:off x="3104925" y="5216012"/>
            <a:ext cx="248204" cy="65997"/>
          </a:xfrm>
          <a:custGeom>
            <a:avLst/>
            <a:gdLst>
              <a:gd name="connsiteX0" fmla="*/ 225 w 248204"/>
              <a:gd name="connsiteY0" fmla="*/ 38613 h 65997"/>
              <a:gd name="connsiteX1" fmla="*/ 95475 w 248204"/>
              <a:gd name="connsiteY1" fmla="*/ 513 h 65997"/>
              <a:gd name="connsiteX2" fmla="*/ 168500 w 248204"/>
              <a:gd name="connsiteY2" fmla="*/ 19563 h 65997"/>
              <a:gd name="connsiteX3" fmla="*/ 247875 w 248204"/>
              <a:gd name="connsiteY3" fmla="*/ 60838 h 65997"/>
              <a:gd name="connsiteX4" fmla="*/ 193900 w 248204"/>
              <a:gd name="connsiteY4" fmla="*/ 60838 h 65997"/>
              <a:gd name="connsiteX5" fmla="*/ 124050 w 248204"/>
              <a:gd name="connsiteY5" fmla="*/ 19563 h 65997"/>
              <a:gd name="connsiteX6" fmla="*/ 225 w 248204"/>
              <a:gd name="connsiteY6" fmla="*/ 38613 h 6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204" h="65997">
                <a:moveTo>
                  <a:pt x="225" y="38613"/>
                </a:moveTo>
                <a:cubicBezTo>
                  <a:pt x="-4537" y="35438"/>
                  <a:pt x="67429" y="3688"/>
                  <a:pt x="95475" y="513"/>
                </a:cubicBezTo>
                <a:cubicBezTo>
                  <a:pt x="123521" y="-2662"/>
                  <a:pt x="143100" y="9509"/>
                  <a:pt x="168500" y="19563"/>
                </a:cubicBezTo>
                <a:cubicBezTo>
                  <a:pt x="193900" y="29617"/>
                  <a:pt x="243642" y="53959"/>
                  <a:pt x="247875" y="60838"/>
                </a:cubicBezTo>
                <a:cubicBezTo>
                  <a:pt x="252108" y="67717"/>
                  <a:pt x="214537" y="67717"/>
                  <a:pt x="193900" y="60838"/>
                </a:cubicBezTo>
                <a:cubicBezTo>
                  <a:pt x="173263" y="53959"/>
                  <a:pt x="149979" y="21150"/>
                  <a:pt x="124050" y="19563"/>
                </a:cubicBezTo>
                <a:cubicBezTo>
                  <a:pt x="98121" y="17975"/>
                  <a:pt x="4987" y="41788"/>
                  <a:pt x="225" y="3861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E9DE45CC-1B72-27C1-65CC-82D754D5C17A}"/>
              </a:ext>
            </a:extLst>
          </p:cNvPr>
          <p:cNvSpPr/>
          <p:nvPr/>
        </p:nvSpPr>
        <p:spPr>
          <a:xfrm>
            <a:off x="2930217" y="3521072"/>
            <a:ext cx="175470" cy="657549"/>
          </a:xfrm>
          <a:custGeom>
            <a:avLst/>
            <a:gdLst>
              <a:gd name="connsiteX0" fmla="*/ 38408 w 175470"/>
              <a:gd name="connsiteY0" fmla="*/ 3 h 657549"/>
              <a:gd name="connsiteX1" fmla="*/ 25708 w 175470"/>
              <a:gd name="connsiteY1" fmla="*/ 320678 h 657549"/>
              <a:gd name="connsiteX2" fmla="*/ 308 w 175470"/>
              <a:gd name="connsiteY2" fmla="*/ 488953 h 657549"/>
              <a:gd name="connsiteX3" fmla="*/ 44758 w 175470"/>
              <a:gd name="connsiteY3" fmla="*/ 377828 h 657549"/>
              <a:gd name="connsiteX4" fmla="*/ 108258 w 175470"/>
              <a:gd name="connsiteY4" fmla="*/ 498478 h 657549"/>
              <a:gd name="connsiteX5" fmla="*/ 174933 w 175470"/>
              <a:gd name="connsiteY5" fmla="*/ 657228 h 657549"/>
              <a:gd name="connsiteX6" fmla="*/ 136833 w 175470"/>
              <a:gd name="connsiteY6" fmla="*/ 530228 h 657549"/>
              <a:gd name="connsiteX7" fmla="*/ 86033 w 175470"/>
              <a:gd name="connsiteY7" fmla="*/ 228603 h 657549"/>
              <a:gd name="connsiteX8" fmla="*/ 82858 w 175470"/>
              <a:gd name="connsiteY8" fmla="*/ 314328 h 657549"/>
              <a:gd name="connsiteX9" fmla="*/ 38408 w 175470"/>
              <a:gd name="connsiteY9" fmla="*/ 3 h 65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470" h="657549">
                <a:moveTo>
                  <a:pt x="38408" y="3"/>
                </a:moveTo>
                <a:cubicBezTo>
                  <a:pt x="28883" y="1061"/>
                  <a:pt x="32058" y="239186"/>
                  <a:pt x="25708" y="320678"/>
                </a:cubicBezTo>
                <a:cubicBezTo>
                  <a:pt x="19358" y="402170"/>
                  <a:pt x="-2867" y="479428"/>
                  <a:pt x="308" y="488953"/>
                </a:cubicBezTo>
                <a:cubicBezTo>
                  <a:pt x="3483" y="498478"/>
                  <a:pt x="26766" y="376241"/>
                  <a:pt x="44758" y="377828"/>
                </a:cubicBezTo>
                <a:cubicBezTo>
                  <a:pt x="62750" y="379416"/>
                  <a:pt x="86562" y="451911"/>
                  <a:pt x="108258" y="498478"/>
                </a:cubicBezTo>
                <a:cubicBezTo>
                  <a:pt x="129954" y="545045"/>
                  <a:pt x="170171" y="651936"/>
                  <a:pt x="174933" y="657228"/>
                </a:cubicBezTo>
                <a:cubicBezTo>
                  <a:pt x="179696" y="662520"/>
                  <a:pt x="151650" y="601665"/>
                  <a:pt x="136833" y="530228"/>
                </a:cubicBezTo>
                <a:cubicBezTo>
                  <a:pt x="122016" y="458791"/>
                  <a:pt x="95029" y="264586"/>
                  <a:pt x="86033" y="228603"/>
                </a:cubicBezTo>
                <a:cubicBezTo>
                  <a:pt x="77037" y="192620"/>
                  <a:pt x="87620" y="351899"/>
                  <a:pt x="82858" y="314328"/>
                </a:cubicBezTo>
                <a:cubicBezTo>
                  <a:pt x="78096" y="276757"/>
                  <a:pt x="47933" y="-1055"/>
                  <a:pt x="38408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A75B98BD-2024-9BEC-52C0-3B8F98EB1D56}"/>
              </a:ext>
            </a:extLst>
          </p:cNvPr>
          <p:cNvSpPr/>
          <p:nvPr/>
        </p:nvSpPr>
        <p:spPr>
          <a:xfrm>
            <a:off x="2723545" y="3529277"/>
            <a:ext cx="430683" cy="767672"/>
          </a:xfrm>
          <a:custGeom>
            <a:avLst/>
            <a:gdLst>
              <a:gd name="connsiteX0" fmla="*/ 226030 w 430683"/>
              <a:gd name="connsiteY0" fmla="*/ 169598 h 767672"/>
              <a:gd name="connsiteX1" fmla="*/ 292705 w 430683"/>
              <a:gd name="connsiteY1" fmla="*/ 468048 h 767672"/>
              <a:gd name="connsiteX2" fmla="*/ 429230 w 430683"/>
              <a:gd name="connsiteY2" fmla="*/ 760148 h 767672"/>
              <a:gd name="connsiteX3" fmla="*/ 353030 w 430683"/>
              <a:gd name="connsiteY3" fmla="*/ 677598 h 767672"/>
              <a:gd name="connsiteX4" fmla="*/ 175230 w 430683"/>
              <a:gd name="connsiteY4" fmla="*/ 636323 h 767672"/>
              <a:gd name="connsiteX5" fmla="*/ 283180 w 430683"/>
              <a:gd name="connsiteY5" fmla="*/ 722048 h 767672"/>
              <a:gd name="connsiteX6" fmla="*/ 51405 w 430683"/>
              <a:gd name="connsiteY6" fmla="*/ 652198 h 767672"/>
              <a:gd name="connsiteX7" fmla="*/ 605 w 430683"/>
              <a:gd name="connsiteY7" fmla="*/ 728398 h 767672"/>
              <a:gd name="connsiteX8" fmla="*/ 29180 w 430683"/>
              <a:gd name="connsiteY8" fmla="*/ 569648 h 767672"/>
              <a:gd name="connsiteX9" fmla="*/ 111730 w 430683"/>
              <a:gd name="connsiteY9" fmla="*/ 175948 h 767672"/>
              <a:gd name="connsiteX10" fmla="*/ 79980 w 430683"/>
              <a:gd name="connsiteY10" fmla="*/ 363273 h 767672"/>
              <a:gd name="connsiteX11" fmla="*/ 200630 w 430683"/>
              <a:gd name="connsiteY11" fmla="*/ 1323 h 767672"/>
              <a:gd name="connsiteX12" fmla="*/ 140305 w 430683"/>
              <a:gd name="connsiteY12" fmla="*/ 239448 h 767672"/>
              <a:gd name="connsiteX13" fmla="*/ 226030 w 430683"/>
              <a:gd name="connsiteY13" fmla="*/ 169598 h 76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0683" h="767672">
                <a:moveTo>
                  <a:pt x="226030" y="169598"/>
                </a:moveTo>
                <a:cubicBezTo>
                  <a:pt x="251430" y="207698"/>
                  <a:pt x="258838" y="369623"/>
                  <a:pt x="292705" y="468048"/>
                </a:cubicBezTo>
                <a:cubicBezTo>
                  <a:pt x="326572" y="566473"/>
                  <a:pt x="419176" y="725223"/>
                  <a:pt x="429230" y="760148"/>
                </a:cubicBezTo>
                <a:cubicBezTo>
                  <a:pt x="439284" y="795073"/>
                  <a:pt x="395363" y="698236"/>
                  <a:pt x="353030" y="677598"/>
                </a:cubicBezTo>
                <a:cubicBezTo>
                  <a:pt x="310697" y="656960"/>
                  <a:pt x="186872" y="628915"/>
                  <a:pt x="175230" y="636323"/>
                </a:cubicBezTo>
                <a:cubicBezTo>
                  <a:pt x="163588" y="643731"/>
                  <a:pt x="303817" y="719402"/>
                  <a:pt x="283180" y="722048"/>
                </a:cubicBezTo>
                <a:cubicBezTo>
                  <a:pt x="262543" y="724694"/>
                  <a:pt x="98501" y="651140"/>
                  <a:pt x="51405" y="652198"/>
                </a:cubicBezTo>
                <a:cubicBezTo>
                  <a:pt x="4309" y="653256"/>
                  <a:pt x="4309" y="742156"/>
                  <a:pt x="605" y="728398"/>
                </a:cubicBezTo>
                <a:cubicBezTo>
                  <a:pt x="-3099" y="714640"/>
                  <a:pt x="10659" y="661723"/>
                  <a:pt x="29180" y="569648"/>
                </a:cubicBezTo>
                <a:cubicBezTo>
                  <a:pt x="47701" y="477573"/>
                  <a:pt x="103263" y="210344"/>
                  <a:pt x="111730" y="175948"/>
                </a:cubicBezTo>
                <a:cubicBezTo>
                  <a:pt x="120197" y="141552"/>
                  <a:pt x="65163" y="392377"/>
                  <a:pt x="79980" y="363273"/>
                </a:cubicBezTo>
                <a:cubicBezTo>
                  <a:pt x="94797" y="334169"/>
                  <a:pt x="190576" y="21961"/>
                  <a:pt x="200630" y="1323"/>
                </a:cubicBezTo>
                <a:cubicBezTo>
                  <a:pt x="210684" y="-19315"/>
                  <a:pt x="139247" y="207698"/>
                  <a:pt x="140305" y="239448"/>
                </a:cubicBezTo>
                <a:cubicBezTo>
                  <a:pt x="141363" y="271198"/>
                  <a:pt x="200630" y="131498"/>
                  <a:pt x="226030" y="169598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5B19438-5880-BE59-BBFE-5D94FD4A3FDB}"/>
              </a:ext>
            </a:extLst>
          </p:cNvPr>
          <p:cNvSpPr/>
          <p:nvPr/>
        </p:nvSpPr>
        <p:spPr>
          <a:xfrm>
            <a:off x="3729029" y="2621925"/>
            <a:ext cx="262179" cy="999385"/>
          </a:xfrm>
          <a:custGeom>
            <a:avLst/>
            <a:gdLst>
              <a:gd name="connsiteX0" fmla="*/ 258771 w 262179"/>
              <a:gd name="connsiteY0" fmla="*/ 10150 h 999385"/>
              <a:gd name="connsiteX1" fmla="*/ 49221 w 262179"/>
              <a:gd name="connsiteY1" fmla="*/ 543550 h 999385"/>
              <a:gd name="connsiteX2" fmla="*/ 23821 w 262179"/>
              <a:gd name="connsiteY2" fmla="*/ 991225 h 999385"/>
              <a:gd name="connsiteX3" fmla="*/ 23821 w 262179"/>
              <a:gd name="connsiteY3" fmla="*/ 813425 h 999385"/>
              <a:gd name="connsiteX4" fmla="*/ 7946 w 262179"/>
              <a:gd name="connsiteY4" fmla="*/ 568950 h 999385"/>
              <a:gd name="connsiteX5" fmla="*/ 166696 w 262179"/>
              <a:gd name="connsiteY5" fmla="*/ 219700 h 999385"/>
              <a:gd name="connsiteX6" fmla="*/ 258771 w 262179"/>
              <a:gd name="connsiteY6" fmla="*/ 10150 h 99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179" h="999385">
                <a:moveTo>
                  <a:pt x="258771" y="10150"/>
                </a:moveTo>
                <a:cubicBezTo>
                  <a:pt x="239192" y="64125"/>
                  <a:pt x="88379" y="380038"/>
                  <a:pt x="49221" y="543550"/>
                </a:cubicBezTo>
                <a:cubicBezTo>
                  <a:pt x="10063" y="707062"/>
                  <a:pt x="28054" y="946246"/>
                  <a:pt x="23821" y="991225"/>
                </a:cubicBezTo>
                <a:cubicBezTo>
                  <a:pt x="19588" y="1036204"/>
                  <a:pt x="26467" y="883804"/>
                  <a:pt x="23821" y="813425"/>
                </a:cubicBezTo>
                <a:cubicBezTo>
                  <a:pt x="21175" y="743046"/>
                  <a:pt x="-15866" y="667904"/>
                  <a:pt x="7946" y="568950"/>
                </a:cubicBezTo>
                <a:cubicBezTo>
                  <a:pt x="31758" y="469996"/>
                  <a:pt x="124363" y="308600"/>
                  <a:pt x="166696" y="219700"/>
                </a:cubicBezTo>
                <a:cubicBezTo>
                  <a:pt x="209029" y="130800"/>
                  <a:pt x="278350" y="-43825"/>
                  <a:pt x="258771" y="101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DE77C2DE-3B13-CED5-8E30-74ECE5DD63FE}"/>
              </a:ext>
            </a:extLst>
          </p:cNvPr>
          <p:cNvSpPr/>
          <p:nvPr/>
        </p:nvSpPr>
        <p:spPr>
          <a:xfrm>
            <a:off x="3638846" y="2898545"/>
            <a:ext cx="244180" cy="1136082"/>
          </a:xfrm>
          <a:custGeom>
            <a:avLst/>
            <a:gdLst>
              <a:gd name="connsiteX0" fmla="*/ 244179 w 244180"/>
              <a:gd name="connsiteY0" fmla="*/ 230 h 1136082"/>
              <a:gd name="connsiteX1" fmla="*/ 53679 w 244180"/>
              <a:gd name="connsiteY1" fmla="*/ 559030 h 1136082"/>
              <a:gd name="connsiteX2" fmla="*/ 34629 w 244180"/>
              <a:gd name="connsiteY2" fmla="*/ 816205 h 1136082"/>
              <a:gd name="connsiteX3" fmla="*/ 79079 w 244180"/>
              <a:gd name="connsiteY3" fmla="*/ 1114655 h 1136082"/>
              <a:gd name="connsiteX4" fmla="*/ 75904 w 244180"/>
              <a:gd name="connsiteY4" fmla="*/ 1070205 h 1136082"/>
              <a:gd name="connsiteX5" fmla="*/ 2879 w 244180"/>
              <a:gd name="connsiteY5" fmla="*/ 733655 h 1136082"/>
              <a:gd name="connsiteX6" fmla="*/ 18754 w 244180"/>
              <a:gd name="connsiteY6" fmla="*/ 768580 h 1136082"/>
              <a:gd name="connsiteX7" fmla="*/ 56854 w 244180"/>
              <a:gd name="connsiteY7" fmla="*/ 428855 h 1136082"/>
              <a:gd name="connsiteX8" fmla="*/ 56854 w 244180"/>
              <a:gd name="connsiteY8" fmla="*/ 489180 h 1136082"/>
              <a:gd name="connsiteX9" fmla="*/ 244179 w 244180"/>
              <a:gd name="connsiteY9" fmla="*/ 230 h 113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180" h="1136082">
                <a:moveTo>
                  <a:pt x="244179" y="230"/>
                </a:moveTo>
                <a:cubicBezTo>
                  <a:pt x="243650" y="11872"/>
                  <a:pt x="88604" y="423034"/>
                  <a:pt x="53679" y="559030"/>
                </a:cubicBezTo>
                <a:cubicBezTo>
                  <a:pt x="18754" y="695026"/>
                  <a:pt x="30396" y="723601"/>
                  <a:pt x="34629" y="816205"/>
                </a:cubicBezTo>
                <a:cubicBezTo>
                  <a:pt x="38862" y="908809"/>
                  <a:pt x="72200" y="1072322"/>
                  <a:pt x="79079" y="1114655"/>
                </a:cubicBezTo>
                <a:cubicBezTo>
                  <a:pt x="85958" y="1156988"/>
                  <a:pt x="88604" y="1133705"/>
                  <a:pt x="75904" y="1070205"/>
                </a:cubicBezTo>
                <a:cubicBezTo>
                  <a:pt x="63204" y="1006705"/>
                  <a:pt x="12404" y="783926"/>
                  <a:pt x="2879" y="733655"/>
                </a:cubicBezTo>
                <a:cubicBezTo>
                  <a:pt x="-6646" y="683384"/>
                  <a:pt x="9758" y="819380"/>
                  <a:pt x="18754" y="768580"/>
                </a:cubicBezTo>
                <a:cubicBezTo>
                  <a:pt x="27750" y="717780"/>
                  <a:pt x="50504" y="475422"/>
                  <a:pt x="56854" y="428855"/>
                </a:cubicBezTo>
                <a:cubicBezTo>
                  <a:pt x="63204" y="382288"/>
                  <a:pt x="26162" y="557443"/>
                  <a:pt x="56854" y="489180"/>
                </a:cubicBezTo>
                <a:cubicBezTo>
                  <a:pt x="87546" y="420917"/>
                  <a:pt x="244708" y="-11412"/>
                  <a:pt x="244179" y="2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EC8A98E-6EEF-19E3-1BC2-6C31A0149A4F}"/>
              </a:ext>
            </a:extLst>
          </p:cNvPr>
          <p:cNvSpPr/>
          <p:nvPr/>
        </p:nvSpPr>
        <p:spPr>
          <a:xfrm>
            <a:off x="4200472" y="2077068"/>
            <a:ext cx="119397" cy="1213677"/>
          </a:xfrm>
          <a:custGeom>
            <a:avLst/>
            <a:gdLst>
              <a:gd name="connsiteX0" fmla="*/ 117528 w 119397"/>
              <a:gd name="connsiteY0" fmla="*/ 15257 h 1213677"/>
              <a:gd name="connsiteX1" fmla="*/ 92128 w 119397"/>
              <a:gd name="connsiteY1" fmla="*/ 116857 h 1213677"/>
              <a:gd name="connsiteX2" fmla="*/ 15928 w 119397"/>
              <a:gd name="connsiteY2" fmla="*/ 672482 h 1213677"/>
              <a:gd name="connsiteX3" fmla="*/ 85778 w 119397"/>
              <a:gd name="connsiteY3" fmla="*/ 1180482 h 1213677"/>
              <a:gd name="connsiteX4" fmla="*/ 73078 w 119397"/>
              <a:gd name="connsiteY4" fmla="*/ 1097932 h 1213677"/>
              <a:gd name="connsiteX5" fmla="*/ 53 w 119397"/>
              <a:gd name="connsiteY5" fmla="*/ 558182 h 1213677"/>
              <a:gd name="connsiteX6" fmla="*/ 85778 w 119397"/>
              <a:gd name="connsiteY6" fmla="*/ 224807 h 1213677"/>
              <a:gd name="connsiteX7" fmla="*/ 47678 w 119397"/>
              <a:gd name="connsiteY7" fmla="*/ 339107 h 1213677"/>
              <a:gd name="connsiteX8" fmla="*/ 117528 w 119397"/>
              <a:gd name="connsiteY8" fmla="*/ 15257 h 121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97" h="1213677">
                <a:moveTo>
                  <a:pt x="117528" y="15257"/>
                </a:moveTo>
                <a:cubicBezTo>
                  <a:pt x="124936" y="-21785"/>
                  <a:pt x="109061" y="7320"/>
                  <a:pt x="92128" y="116857"/>
                </a:cubicBezTo>
                <a:cubicBezTo>
                  <a:pt x="75195" y="226394"/>
                  <a:pt x="16986" y="495211"/>
                  <a:pt x="15928" y="672482"/>
                </a:cubicBezTo>
                <a:cubicBezTo>
                  <a:pt x="14870" y="849753"/>
                  <a:pt x="76253" y="1109574"/>
                  <a:pt x="85778" y="1180482"/>
                </a:cubicBezTo>
                <a:cubicBezTo>
                  <a:pt x="95303" y="1251390"/>
                  <a:pt x="87365" y="1201649"/>
                  <a:pt x="73078" y="1097932"/>
                </a:cubicBezTo>
                <a:cubicBezTo>
                  <a:pt x="58791" y="994215"/>
                  <a:pt x="-2064" y="703703"/>
                  <a:pt x="53" y="558182"/>
                </a:cubicBezTo>
                <a:cubicBezTo>
                  <a:pt x="2170" y="412661"/>
                  <a:pt x="77841" y="261319"/>
                  <a:pt x="85778" y="224807"/>
                </a:cubicBezTo>
                <a:cubicBezTo>
                  <a:pt x="93715" y="188295"/>
                  <a:pt x="38153" y="377207"/>
                  <a:pt x="47678" y="339107"/>
                </a:cubicBezTo>
                <a:cubicBezTo>
                  <a:pt x="57203" y="301007"/>
                  <a:pt x="110120" y="52299"/>
                  <a:pt x="117528" y="152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6A06F3D3-6540-4A60-E258-006E0956DDBD}"/>
              </a:ext>
            </a:extLst>
          </p:cNvPr>
          <p:cNvSpPr/>
          <p:nvPr/>
        </p:nvSpPr>
        <p:spPr>
          <a:xfrm>
            <a:off x="4185269" y="2993714"/>
            <a:ext cx="104197" cy="845263"/>
          </a:xfrm>
          <a:custGeom>
            <a:avLst/>
            <a:gdLst>
              <a:gd name="connsiteX0" fmla="*/ 104156 w 104197"/>
              <a:gd name="connsiteY0" fmla="*/ 311 h 845263"/>
              <a:gd name="connsiteX1" fmla="*/ 15256 w 104197"/>
              <a:gd name="connsiteY1" fmla="*/ 470211 h 845263"/>
              <a:gd name="connsiteX2" fmla="*/ 37481 w 104197"/>
              <a:gd name="connsiteY2" fmla="*/ 822636 h 845263"/>
              <a:gd name="connsiteX3" fmla="*/ 31131 w 104197"/>
              <a:gd name="connsiteY3" fmla="*/ 765486 h 845263"/>
              <a:gd name="connsiteX4" fmla="*/ 2556 w 104197"/>
              <a:gd name="connsiteY4" fmla="*/ 403536 h 845263"/>
              <a:gd name="connsiteX5" fmla="*/ 104156 w 104197"/>
              <a:gd name="connsiteY5" fmla="*/ 311 h 84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97" h="845263">
                <a:moveTo>
                  <a:pt x="104156" y="311"/>
                </a:moveTo>
                <a:cubicBezTo>
                  <a:pt x="106273" y="11423"/>
                  <a:pt x="26368" y="333157"/>
                  <a:pt x="15256" y="470211"/>
                </a:cubicBezTo>
                <a:cubicBezTo>
                  <a:pt x="4144" y="607265"/>
                  <a:pt x="34835" y="773424"/>
                  <a:pt x="37481" y="822636"/>
                </a:cubicBezTo>
                <a:cubicBezTo>
                  <a:pt x="40127" y="871849"/>
                  <a:pt x="36952" y="835336"/>
                  <a:pt x="31131" y="765486"/>
                </a:cubicBezTo>
                <a:cubicBezTo>
                  <a:pt x="25310" y="695636"/>
                  <a:pt x="-9615" y="528419"/>
                  <a:pt x="2556" y="403536"/>
                </a:cubicBezTo>
                <a:cubicBezTo>
                  <a:pt x="14727" y="278653"/>
                  <a:pt x="102039" y="-10801"/>
                  <a:pt x="104156" y="3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720C967D-82B3-4B42-CB99-7F376ECAB811}"/>
              </a:ext>
            </a:extLst>
          </p:cNvPr>
          <p:cNvSpPr/>
          <p:nvPr/>
        </p:nvSpPr>
        <p:spPr>
          <a:xfrm>
            <a:off x="4098755" y="3971481"/>
            <a:ext cx="287303" cy="83032"/>
          </a:xfrm>
          <a:custGeom>
            <a:avLst/>
            <a:gdLst>
              <a:gd name="connsiteX0" fmla="*/ 170 w 287303"/>
              <a:gd name="connsiteY0" fmla="*/ 82994 h 83032"/>
              <a:gd name="connsiteX1" fmla="*/ 152570 w 287303"/>
              <a:gd name="connsiteY1" fmla="*/ 29019 h 83032"/>
              <a:gd name="connsiteX2" fmla="*/ 285920 w 287303"/>
              <a:gd name="connsiteY2" fmla="*/ 35369 h 83032"/>
              <a:gd name="connsiteX3" fmla="*/ 66845 w 287303"/>
              <a:gd name="connsiteY3" fmla="*/ 444 h 83032"/>
              <a:gd name="connsiteX4" fmla="*/ 120820 w 287303"/>
              <a:gd name="connsiteY4" fmla="*/ 19494 h 83032"/>
              <a:gd name="connsiteX5" fmla="*/ 170 w 287303"/>
              <a:gd name="connsiteY5" fmla="*/ 82994 h 8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303" h="83032">
                <a:moveTo>
                  <a:pt x="170" y="82994"/>
                </a:moveTo>
                <a:cubicBezTo>
                  <a:pt x="5462" y="84581"/>
                  <a:pt x="104945" y="36956"/>
                  <a:pt x="152570" y="29019"/>
                </a:cubicBezTo>
                <a:cubicBezTo>
                  <a:pt x="200195" y="21082"/>
                  <a:pt x="300208" y="40132"/>
                  <a:pt x="285920" y="35369"/>
                </a:cubicBezTo>
                <a:cubicBezTo>
                  <a:pt x="271632" y="30606"/>
                  <a:pt x="94362" y="3090"/>
                  <a:pt x="66845" y="444"/>
                </a:cubicBezTo>
                <a:cubicBezTo>
                  <a:pt x="39328" y="-2202"/>
                  <a:pt x="127170" y="7323"/>
                  <a:pt x="120820" y="19494"/>
                </a:cubicBezTo>
                <a:cubicBezTo>
                  <a:pt x="114470" y="31665"/>
                  <a:pt x="-5122" y="81407"/>
                  <a:pt x="170" y="829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369FFEEE-35C9-DB39-C196-783B4F1934FD}"/>
              </a:ext>
            </a:extLst>
          </p:cNvPr>
          <p:cNvSpPr/>
          <p:nvPr/>
        </p:nvSpPr>
        <p:spPr>
          <a:xfrm>
            <a:off x="3735550" y="4667184"/>
            <a:ext cx="52381" cy="120835"/>
          </a:xfrm>
          <a:custGeom>
            <a:avLst/>
            <a:gdLst>
              <a:gd name="connsiteX0" fmla="*/ 17300 w 52381"/>
              <a:gd name="connsiteY0" fmla="*/ 66 h 120835"/>
              <a:gd name="connsiteX1" fmla="*/ 17300 w 52381"/>
              <a:gd name="connsiteY1" fmla="*/ 66741 h 120835"/>
              <a:gd name="connsiteX2" fmla="*/ 52225 w 52381"/>
              <a:gd name="connsiteY2" fmla="*/ 120716 h 120835"/>
              <a:gd name="connsiteX3" fmla="*/ 1425 w 52381"/>
              <a:gd name="connsiteY3" fmla="*/ 79441 h 120835"/>
              <a:gd name="connsiteX4" fmla="*/ 17300 w 52381"/>
              <a:gd name="connsiteY4" fmla="*/ 66 h 12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1" h="120835">
                <a:moveTo>
                  <a:pt x="17300" y="66"/>
                </a:moveTo>
                <a:cubicBezTo>
                  <a:pt x="19946" y="-2051"/>
                  <a:pt x="11479" y="46633"/>
                  <a:pt x="17300" y="66741"/>
                </a:cubicBezTo>
                <a:cubicBezTo>
                  <a:pt x="23121" y="86849"/>
                  <a:pt x="54871" y="118599"/>
                  <a:pt x="52225" y="120716"/>
                </a:cubicBezTo>
                <a:cubicBezTo>
                  <a:pt x="49579" y="122833"/>
                  <a:pt x="8304" y="96374"/>
                  <a:pt x="1425" y="79441"/>
                </a:cubicBezTo>
                <a:cubicBezTo>
                  <a:pt x="-5454" y="62508"/>
                  <a:pt x="14654" y="2183"/>
                  <a:pt x="17300" y="6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4FFB141F-D913-2476-8FDE-ABC7F09195AA}"/>
              </a:ext>
            </a:extLst>
          </p:cNvPr>
          <p:cNvSpPr/>
          <p:nvPr/>
        </p:nvSpPr>
        <p:spPr>
          <a:xfrm>
            <a:off x="2429723" y="1850174"/>
            <a:ext cx="2469300" cy="2766117"/>
          </a:xfrm>
          <a:custGeom>
            <a:avLst/>
            <a:gdLst>
              <a:gd name="connsiteX0" fmla="*/ 2444202 w 2469300"/>
              <a:gd name="connsiteY0" fmla="*/ 90769 h 2766117"/>
              <a:gd name="connsiteX1" fmla="*/ 2357937 w 2469300"/>
              <a:gd name="connsiteY1" fmla="*/ 116649 h 2766117"/>
              <a:gd name="connsiteX2" fmla="*/ 2185409 w 2469300"/>
              <a:gd name="connsiteY2" fmla="*/ 4505 h 2766117"/>
              <a:gd name="connsiteX3" fmla="*/ 2461454 w 2469300"/>
              <a:gd name="connsiteY3" fmla="*/ 21758 h 2766117"/>
              <a:gd name="connsiteX4" fmla="*/ 831062 w 2469300"/>
              <a:gd name="connsiteY4" fmla="*/ 13132 h 2766117"/>
              <a:gd name="connsiteX5" fmla="*/ 1279635 w 2469300"/>
              <a:gd name="connsiteY5" fmla="*/ 228792 h 2766117"/>
              <a:gd name="connsiteX6" fmla="*/ 347983 w 2469300"/>
              <a:gd name="connsiteY6" fmla="*/ 677366 h 2766117"/>
              <a:gd name="connsiteX7" fmla="*/ 2926 w 2469300"/>
              <a:gd name="connsiteY7" fmla="*/ 1496875 h 2766117"/>
              <a:gd name="connsiteX8" fmla="*/ 184081 w 2469300"/>
              <a:gd name="connsiteY8" fmla="*/ 1246709 h 2766117"/>
              <a:gd name="connsiteX9" fmla="*/ 11552 w 2469300"/>
              <a:gd name="connsiteY9" fmla="*/ 2005834 h 2766117"/>
              <a:gd name="connsiteX10" fmla="*/ 20179 w 2469300"/>
              <a:gd name="connsiteY10" fmla="*/ 2497539 h 2766117"/>
              <a:gd name="connsiteX11" fmla="*/ 54685 w 2469300"/>
              <a:gd name="connsiteY11" fmla="*/ 2307758 h 2766117"/>
              <a:gd name="connsiteX12" fmla="*/ 184081 w 2469300"/>
              <a:gd name="connsiteY12" fmla="*/ 2764958 h 2766117"/>
              <a:gd name="connsiteX13" fmla="*/ 218586 w 2469300"/>
              <a:gd name="connsiteY13" fmla="*/ 2419901 h 2766117"/>
              <a:gd name="connsiteX14" fmla="*/ 589522 w 2469300"/>
              <a:gd name="connsiteY14" fmla="*/ 1850558 h 2766117"/>
              <a:gd name="connsiteX15" fmla="*/ 572269 w 2469300"/>
              <a:gd name="connsiteY15" fmla="*/ 2031713 h 2766117"/>
              <a:gd name="connsiteX16" fmla="*/ 675786 w 2469300"/>
              <a:gd name="connsiteY16" fmla="*/ 2385396 h 2766117"/>
              <a:gd name="connsiteX17" fmla="*/ 874194 w 2469300"/>
              <a:gd name="connsiteY17" fmla="*/ 1816052 h 2766117"/>
              <a:gd name="connsiteX18" fmla="*/ 1055349 w 2469300"/>
              <a:gd name="connsiteY18" fmla="*/ 2299132 h 2766117"/>
              <a:gd name="connsiteX19" fmla="*/ 1271009 w 2469300"/>
              <a:gd name="connsiteY19" fmla="*/ 2040339 h 2766117"/>
              <a:gd name="connsiteX20" fmla="*/ 1469417 w 2469300"/>
              <a:gd name="connsiteY20" fmla="*/ 2333637 h 2766117"/>
              <a:gd name="connsiteX21" fmla="*/ 1797220 w 2469300"/>
              <a:gd name="connsiteY21" fmla="*/ 1609018 h 2766117"/>
              <a:gd name="connsiteX22" fmla="*/ 1676451 w 2469300"/>
              <a:gd name="connsiteY22" fmla="*/ 1971328 h 2766117"/>
              <a:gd name="connsiteX23" fmla="*/ 2099145 w 2469300"/>
              <a:gd name="connsiteY23" fmla="*/ 1479622 h 2766117"/>
              <a:gd name="connsiteX24" fmla="*/ 2159530 w 2469300"/>
              <a:gd name="connsiteY24" fmla="*/ 2117977 h 2766117"/>
              <a:gd name="connsiteX25" fmla="*/ 2435575 w 2469300"/>
              <a:gd name="connsiteY25" fmla="*/ 2704573 h 2766117"/>
              <a:gd name="connsiteX26" fmla="*/ 2332058 w 2469300"/>
              <a:gd name="connsiteY26" fmla="*/ 2143856 h 2766117"/>
              <a:gd name="connsiteX27" fmla="*/ 2461454 w 2469300"/>
              <a:gd name="connsiteY27" fmla="*/ 927532 h 2766117"/>
              <a:gd name="connsiteX28" fmla="*/ 2452828 w 2469300"/>
              <a:gd name="connsiteY28" fmla="*/ 427200 h 2766117"/>
              <a:gd name="connsiteX29" fmla="*/ 2444202 w 2469300"/>
              <a:gd name="connsiteY29" fmla="*/ 90769 h 276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69300" h="2766117">
                <a:moveTo>
                  <a:pt x="2444202" y="90769"/>
                </a:moveTo>
                <a:cubicBezTo>
                  <a:pt x="2428387" y="39011"/>
                  <a:pt x="2401069" y="131026"/>
                  <a:pt x="2357937" y="116649"/>
                </a:cubicBezTo>
                <a:cubicBezTo>
                  <a:pt x="2314805" y="102272"/>
                  <a:pt x="2168156" y="20320"/>
                  <a:pt x="2185409" y="4505"/>
                </a:cubicBezTo>
                <a:cubicBezTo>
                  <a:pt x="2202662" y="-11310"/>
                  <a:pt x="2461454" y="21758"/>
                  <a:pt x="2461454" y="21758"/>
                </a:cubicBezTo>
                <a:cubicBezTo>
                  <a:pt x="2235730" y="23196"/>
                  <a:pt x="1028032" y="-21374"/>
                  <a:pt x="831062" y="13132"/>
                </a:cubicBezTo>
                <a:cubicBezTo>
                  <a:pt x="634092" y="47638"/>
                  <a:pt x="1360148" y="118087"/>
                  <a:pt x="1279635" y="228792"/>
                </a:cubicBezTo>
                <a:cubicBezTo>
                  <a:pt x="1199122" y="339497"/>
                  <a:pt x="560768" y="466019"/>
                  <a:pt x="347983" y="677366"/>
                </a:cubicBezTo>
                <a:cubicBezTo>
                  <a:pt x="135198" y="888713"/>
                  <a:pt x="30243" y="1401985"/>
                  <a:pt x="2926" y="1496875"/>
                </a:cubicBezTo>
                <a:cubicBezTo>
                  <a:pt x="-24391" y="1591766"/>
                  <a:pt x="182643" y="1161883"/>
                  <a:pt x="184081" y="1246709"/>
                </a:cubicBezTo>
                <a:cubicBezTo>
                  <a:pt x="185519" y="1331535"/>
                  <a:pt x="38869" y="1797362"/>
                  <a:pt x="11552" y="2005834"/>
                </a:cubicBezTo>
                <a:cubicBezTo>
                  <a:pt x="-15765" y="2214306"/>
                  <a:pt x="12990" y="2447218"/>
                  <a:pt x="20179" y="2497539"/>
                </a:cubicBezTo>
                <a:cubicBezTo>
                  <a:pt x="27368" y="2547860"/>
                  <a:pt x="27368" y="2263188"/>
                  <a:pt x="54685" y="2307758"/>
                </a:cubicBezTo>
                <a:cubicBezTo>
                  <a:pt x="82002" y="2352328"/>
                  <a:pt x="156764" y="2746268"/>
                  <a:pt x="184081" y="2764958"/>
                </a:cubicBezTo>
                <a:cubicBezTo>
                  <a:pt x="211398" y="2783649"/>
                  <a:pt x="151013" y="2572301"/>
                  <a:pt x="218586" y="2419901"/>
                </a:cubicBezTo>
                <a:cubicBezTo>
                  <a:pt x="286159" y="2267501"/>
                  <a:pt x="530575" y="1915256"/>
                  <a:pt x="589522" y="1850558"/>
                </a:cubicBezTo>
                <a:cubicBezTo>
                  <a:pt x="648469" y="1785860"/>
                  <a:pt x="557892" y="1942573"/>
                  <a:pt x="572269" y="2031713"/>
                </a:cubicBezTo>
                <a:cubicBezTo>
                  <a:pt x="586646" y="2120853"/>
                  <a:pt x="625465" y="2421339"/>
                  <a:pt x="675786" y="2385396"/>
                </a:cubicBezTo>
                <a:cubicBezTo>
                  <a:pt x="726107" y="2349453"/>
                  <a:pt x="810933" y="1830429"/>
                  <a:pt x="874194" y="1816052"/>
                </a:cubicBezTo>
                <a:cubicBezTo>
                  <a:pt x="937454" y="1801675"/>
                  <a:pt x="989213" y="2261751"/>
                  <a:pt x="1055349" y="2299132"/>
                </a:cubicBezTo>
                <a:cubicBezTo>
                  <a:pt x="1121485" y="2336513"/>
                  <a:pt x="1201998" y="2034588"/>
                  <a:pt x="1271009" y="2040339"/>
                </a:cubicBezTo>
                <a:cubicBezTo>
                  <a:pt x="1340020" y="2046090"/>
                  <a:pt x="1381715" y="2405524"/>
                  <a:pt x="1469417" y="2333637"/>
                </a:cubicBezTo>
                <a:cubicBezTo>
                  <a:pt x="1557119" y="2261750"/>
                  <a:pt x="1762714" y="1669403"/>
                  <a:pt x="1797220" y="1609018"/>
                </a:cubicBezTo>
                <a:cubicBezTo>
                  <a:pt x="1831726" y="1548633"/>
                  <a:pt x="1626130" y="1992894"/>
                  <a:pt x="1676451" y="1971328"/>
                </a:cubicBezTo>
                <a:cubicBezTo>
                  <a:pt x="1726772" y="1949762"/>
                  <a:pt x="2018632" y="1455181"/>
                  <a:pt x="2099145" y="1479622"/>
                </a:cubicBezTo>
                <a:cubicBezTo>
                  <a:pt x="2179658" y="1504063"/>
                  <a:pt x="2103458" y="1913818"/>
                  <a:pt x="2159530" y="2117977"/>
                </a:cubicBezTo>
                <a:cubicBezTo>
                  <a:pt x="2215602" y="2322136"/>
                  <a:pt x="2406820" y="2700260"/>
                  <a:pt x="2435575" y="2704573"/>
                </a:cubicBezTo>
                <a:cubicBezTo>
                  <a:pt x="2464330" y="2708886"/>
                  <a:pt x="2327745" y="2440029"/>
                  <a:pt x="2332058" y="2143856"/>
                </a:cubicBezTo>
                <a:cubicBezTo>
                  <a:pt x="2336371" y="1847683"/>
                  <a:pt x="2441326" y="1213641"/>
                  <a:pt x="2461454" y="927532"/>
                </a:cubicBezTo>
                <a:cubicBezTo>
                  <a:pt x="2481582" y="641423"/>
                  <a:pt x="2457141" y="565223"/>
                  <a:pt x="2452828" y="427200"/>
                </a:cubicBezTo>
                <a:cubicBezTo>
                  <a:pt x="2448515" y="289177"/>
                  <a:pt x="2460017" y="142527"/>
                  <a:pt x="2444202" y="9076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28D5CC82-E209-96C0-D465-A3EDF2AD9660}"/>
              </a:ext>
            </a:extLst>
          </p:cNvPr>
          <p:cNvSpPr/>
          <p:nvPr/>
        </p:nvSpPr>
        <p:spPr>
          <a:xfrm>
            <a:off x="1826239" y="3501608"/>
            <a:ext cx="1141915" cy="3316668"/>
          </a:xfrm>
          <a:custGeom>
            <a:avLst/>
            <a:gdLst>
              <a:gd name="connsiteX0" fmla="*/ 1141248 w 1141915"/>
              <a:gd name="connsiteY0" fmla="*/ 371652 h 3316668"/>
              <a:gd name="connsiteX1" fmla="*/ 770312 w 1141915"/>
              <a:gd name="connsiteY1" fmla="*/ 1639735 h 3316668"/>
              <a:gd name="connsiteX2" fmla="*/ 822070 w 1141915"/>
              <a:gd name="connsiteY2" fmla="*/ 2623147 h 3316668"/>
              <a:gd name="connsiteX3" fmla="*/ 804818 w 1141915"/>
              <a:gd name="connsiteY3" fmla="*/ 2528256 h 3316668"/>
              <a:gd name="connsiteX4" fmla="*/ 951467 w 1141915"/>
              <a:gd name="connsiteY4" fmla="*/ 3244249 h 3316668"/>
              <a:gd name="connsiteX5" fmla="*/ 977346 w 1141915"/>
              <a:gd name="connsiteY5" fmla="*/ 3287381 h 3316668"/>
              <a:gd name="connsiteX6" fmla="*/ 847950 w 1141915"/>
              <a:gd name="connsiteY6" fmla="*/ 3201117 h 3316668"/>
              <a:gd name="connsiteX7" fmla="*/ 175089 w 1141915"/>
              <a:gd name="connsiteY7" fmla="*/ 2580015 h 3316668"/>
              <a:gd name="connsiteX8" fmla="*/ 226848 w 1141915"/>
              <a:gd name="connsiteY8" fmla="*/ 2778422 h 3316668"/>
              <a:gd name="connsiteX9" fmla="*/ 97452 w 1141915"/>
              <a:gd name="connsiteY9" fmla="*/ 1631109 h 3316668"/>
              <a:gd name="connsiteX10" fmla="*/ 28440 w 1141915"/>
              <a:gd name="connsiteY10" fmla="*/ 1803637 h 3316668"/>
              <a:gd name="connsiteX11" fmla="*/ 589157 w 1141915"/>
              <a:gd name="connsiteY11" fmla="*/ 95607 h 3316668"/>
              <a:gd name="connsiteX12" fmla="*/ 442508 w 1141915"/>
              <a:gd name="connsiteY12" fmla="*/ 466543 h 3316668"/>
              <a:gd name="connsiteX13" fmla="*/ 839323 w 1141915"/>
              <a:gd name="connsiteY13" fmla="*/ 717 h 3316668"/>
              <a:gd name="connsiteX14" fmla="*/ 709927 w 1141915"/>
              <a:gd name="connsiteY14" fmla="*/ 595939 h 3316668"/>
              <a:gd name="connsiteX15" fmla="*/ 1011852 w 1141915"/>
              <a:gd name="connsiteY15" fmla="*/ 138739 h 3316668"/>
              <a:gd name="connsiteX16" fmla="*/ 865203 w 1141915"/>
              <a:gd name="connsiteY16" fmla="*/ 526928 h 3316668"/>
              <a:gd name="connsiteX17" fmla="*/ 1141248 w 1141915"/>
              <a:gd name="connsiteY17" fmla="*/ 371652 h 331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1915" h="3316668">
                <a:moveTo>
                  <a:pt x="1141248" y="371652"/>
                </a:moveTo>
                <a:cubicBezTo>
                  <a:pt x="1125433" y="557120"/>
                  <a:pt x="823508" y="1264486"/>
                  <a:pt x="770312" y="1639735"/>
                </a:cubicBezTo>
                <a:cubicBezTo>
                  <a:pt x="717116" y="2014984"/>
                  <a:pt x="816319" y="2475060"/>
                  <a:pt x="822070" y="2623147"/>
                </a:cubicBezTo>
                <a:cubicBezTo>
                  <a:pt x="827821" y="2771234"/>
                  <a:pt x="783252" y="2424739"/>
                  <a:pt x="804818" y="2528256"/>
                </a:cubicBezTo>
                <a:cubicBezTo>
                  <a:pt x="826384" y="2631773"/>
                  <a:pt x="951467" y="3244249"/>
                  <a:pt x="951467" y="3244249"/>
                </a:cubicBezTo>
                <a:cubicBezTo>
                  <a:pt x="980222" y="3370770"/>
                  <a:pt x="994599" y="3294570"/>
                  <a:pt x="977346" y="3287381"/>
                </a:cubicBezTo>
                <a:cubicBezTo>
                  <a:pt x="960093" y="3280192"/>
                  <a:pt x="981659" y="3319011"/>
                  <a:pt x="847950" y="3201117"/>
                </a:cubicBezTo>
                <a:cubicBezTo>
                  <a:pt x="714240" y="3083223"/>
                  <a:pt x="278606" y="2650464"/>
                  <a:pt x="175089" y="2580015"/>
                </a:cubicBezTo>
                <a:cubicBezTo>
                  <a:pt x="71572" y="2509566"/>
                  <a:pt x="239787" y="2936573"/>
                  <a:pt x="226848" y="2778422"/>
                </a:cubicBezTo>
                <a:cubicBezTo>
                  <a:pt x="213909" y="2620271"/>
                  <a:pt x="130520" y="1793573"/>
                  <a:pt x="97452" y="1631109"/>
                </a:cubicBezTo>
                <a:cubicBezTo>
                  <a:pt x="64384" y="1468645"/>
                  <a:pt x="-53511" y="2059554"/>
                  <a:pt x="28440" y="1803637"/>
                </a:cubicBezTo>
                <a:cubicBezTo>
                  <a:pt x="110391" y="1547720"/>
                  <a:pt x="520146" y="318456"/>
                  <a:pt x="589157" y="95607"/>
                </a:cubicBezTo>
                <a:cubicBezTo>
                  <a:pt x="658168" y="-127242"/>
                  <a:pt x="400814" y="482358"/>
                  <a:pt x="442508" y="466543"/>
                </a:cubicBezTo>
                <a:cubicBezTo>
                  <a:pt x="484202" y="450728"/>
                  <a:pt x="794753" y="-20849"/>
                  <a:pt x="839323" y="717"/>
                </a:cubicBezTo>
                <a:cubicBezTo>
                  <a:pt x="883893" y="22283"/>
                  <a:pt x="681172" y="572935"/>
                  <a:pt x="709927" y="595939"/>
                </a:cubicBezTo>
                <a:cubicBezTo>
                  <a:pt x="738682" y="618943"/>
                  <a:pt x="985973" y="150241"/>
                  <a:pt x="1011852" y="138739"/>
                </a:cubicBezTo>
                <a:cubicBezTo>
                  <a:pt x="1037731" y="127237"/>
                  <a:pt x="843637" y="486671"/>
                  <a:pt x="865203" y="526928"/>
                </a:cubicBezTo>
                <a:cubicBezTo>
                  <a:pt x="886769" y="567185"/>
                  <a:pt x="1157063" y="186184"/>
                  <a:pt x="1141248" y="3716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C61A7B6B-183F-EFDB-042E-48C632CD3492}"/>
              </a:ext>
            </a:extLst>
          </p:cNvPr>
          <p:cNvSpPr/>
          <p:nvPr/>
        </p:nvSpPr>
        <p:spPr>
          <a:xfrm>
            <a:off x="1912037" y="5123930"/>
            <a:ext cx="1696910" cy="3192324"/>
          </a:xfrm>
          <a:custGeom>
            <a:avLst/>
            <a:gdLst>
              <a:gd name="connsiteX0" fmla="*/ 270446 w 1696910"/>
              <a:gd name="connsiteY0" fmla="*/ 940440 h 3192324"/>
              <a:gd name="connsiteX1" fmla="*/ 650008 w 1696910"/>
              <a:gd name="connsiteY1" fmla="*/ 2061874 h 3192324"/>
              <a:gd name="connsiteX2" fmla="*/ 650008 w 1696910"/>
              <a:gd name="connsiteY2" fmla="*/ 1777202 h 3192324"/>
              <a:gd name="connsiteX3" fmla="*/ 580997 w 1696910"/>
              <a:gd name="connsiteY3" fmla="*/ 2613964 h 3192324"/>
              <a:gd name="connsiteX4" fmla="*/ 753525 w 1696910"/>
              <a:gd name="connsiteY4" fmla="*/ 2312040 h 3192324"/>
              <a:gd name="connsiteX5" fmla="*/ 736272 w 1696910"/>
              <a:gd name="connsiteY5" fmla="*/ 2657096 h 3192324"/>
              <a:gd name="connsiteX6" fmla="*/ 951933 w 1696910"/>
              <a:gd name="connsiteY6" fmla="*/ 2001489 h 3192324"/>
              <a:gd name="connsiteX7" fmla="*/ 1288363 w 1696910"/>
              <a:gd name="connsiteY7" fmla="*/ 2355172 h 3192324"/>
              <a:gd name="connsiteX8" fmla="*/ 1219352 w 1696910"/>
              <a:gd name="connsiteY8" fmla="*/ 3053912 h 3192324"/>
              <a:gd name="connsiteX9" fmla="*/ 1443638 w 1696910"/>
              <a:gd name="connsiteY9" fmla="*/ 2622591 h 3192324"/>
              <a:gd name="connsiteX10" fmla="*/ 1374627 w 1696910"/>
              <a:gd name="connsiteY10" fmla="*/ 3191934 h 3192324"/>
              <a:gd name="connsiteX11" fmla="*/ 1659299 w 1696910"/>
              <a:gd name="connsiteY11" fmla="*/ 2700228 h 3192324"/>
              <a:gd name="connsiteX12" fmla="*/ 1598914 w 1696910"/>
              <a:gd name="connsiteY12" fmla="*/ 2035995 h 3192324"/>
              <a:gd name="connsiteX13" fmla="*/ 1693805 w 1696910"/>
              <a:gd name="connsiteY13" fmla="*/ 2493195 h 3192324"/>
              <a:gd name="connsiteX14" fmla="*/ 1460891 w 1696910"/>
              <a:gd name="connsiteY14" fmla="*/ 1984236 h 3192324"/>
              <a:gd name="connsiteX15" fmla="*/ 1124461 w 1696910"/>
              <a:gd name="connsiteY15" fmla="*/ 1803081 h 3192324"/>
              <a:gd name="connsiteX16" fmla="*/ 667261 w 1696910"/>
              <a:gd name="connsiteY16" fmla="*/ 1380387 h 3192324"/>
              <a:gd name="connsiteX17" fmla="*/ 486106 w 1696910"/>
              <a:gd name="connsiteY17" fmla="*/ 8787 h 3192324"/>
              <a:gd name="connsiteX18" fmla="*/ 115171 w 1696910"/>
              <a:gd name="connsiteY18" fmla="*/ 845549 h 3192324"/>
              <a:gd name="connsiteX19" fmla="*/ 3027 w 1696910"/>
              <a:gd name="connsiteY19" fmla="*/ 1897972 h 3192324"/>
              <a:gd name="connsiteX20" fmla="*/ 210061 w 1696910"/>
              <a:gd name="connsiteY20" fmla="*/ 302085 h 3192324"/>
              <a:gd name="connsiteX21" fmla="*/ 244567 w 1696910"/>
              <a:gd name="connsiteY21" fmla="*/ 880055 h 3192324"/>
              <a:gd name="connsiteX22" fmla="*/ 270446 w 1696910"/>
              <a:gd name="connsiteY22" fmla="*/ 940440 h 319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96910" h="3192324">
                <a:moveTo>
                  <a:pt x="270446" y="940440"/>
                </a:moveTo>
                <a:cubicBezTo>
                  <a:pt x="338019" y="1137410"/>
                  <a:pt x="586748" y="1922414"/>
                  <a:pt x="650008" y="2061874"/>
                </a:cubicBezTo>
                <a:cubicBezTo>
                  <a:pt x="713268" y="2201334"/>
                  <a:pt x="661510" y="1685187"/>
                  <a:pt x="650008" y="1777202"/>
                </a:cubicBezTo>
                <a:cubicBezTo>
                  <a:pt x="638506" y="1869217"/>
                  <a:pt x="563744" y="2524824"/>
                  <a:pt x="580997" y="2613964"/>
                </a:cubicBezTo>
                <a:cubicBezTo>
                  <a:pt x="598250" y="2703104"/>
                  <a:pt x="727646" y="2304851"/>
                  <a:pt x="753525" y="2312040"/>
                </a:cubicBezTo>
                <a:cubicBezTo>
                  <a:pt x="779404" y="2319229"/>
                  <a:pt x="703204" y="2708855"/>
                  <a:pt x="736272" y="2657096"/>
                </a:cubicBezTo>
                <a:cubicBezTo>
                  <a:pt x="769340" y="2605337"/>
                  <a:pt x="859918" y="2051810"/>
                  <a:pt x="951933" y="2001489"/>
                </a:cubicBezTo>
                <a:cubicBezTo>
                  <a:pt x="1043948" y="1951168"/>
                  <a:pt x="1243793" y="2179768"/>
                  <a:pt x="1288363" y="2355172"/>
                </a:cubicBezTo>
                <a:cubicBezTo>
                  <a:pt x="1332933" y="2530576"/>
                  <a:pt x="1193473" y="3009342"/>
                  <a:pt x="1219352" y="3053912"/>
                </a:cubicBezTo>
                <a:cubicBezTo>
                  <a:pt x="1245231" y="3098482"/>
                  <a:pt x="1417759" y="2599587"/>
                  <a:pt x="1443638" y="2622591"/>
                </a:cubicBezTo>
                <a:cubicBezTo>
                  <a:pt x="1469517" y="2645595"/>
                  <a:pt x="1338684" y="3178995"/>
                  <a:pt x="1374627" y="3191934"/>
                </a:cubicBezTo>
                <a:cubicBezTo>
                  <a:pt x="1410571" y="3204874"/>
                  <a:pt x="1621918" y="2892884"/>
                  <a:pt x="1659299" y="2700228"/>
                </a:cubicBezTo>
                <a:cubicBezTo>
                  <a:pt x="1696680" y="2507572"/>
                  <a:pt x="1593163" y="2070500"/>
                  <a:pt x="1598914" y="2035995"/>
                </a:cubicBezTo>
                <a:cubicBezTo>
                  <a:pt x="1604665" y="2001490"/>
                  <a:pt x="1716809" y="2501821"/>
                  <a:pt x="1693805" y="2493195"/>
                </a:cubicBezTo>
                <a:cubicBezTo>
                  <a:pt x="1670801" y="2484569"/>
                  <a:pt x="1555782" y="2099255"/>
                  <a:pt x="1460891" y="1984236"/>
                </a:cubicBezTo>
                <a:cubicBezTo>
                  <a:pt x="1366000" y="1869217"/>
                  <a:pt x="1256733" y="1903722"/>
                  <a:pt x="1124461" y="1803081"/>
                </a:cubicBezTo>
                <a:cubicBezTo>
                  <a:pt x="992189" y="1702440"/>
                  <a:pt x="773654" y="1679436"/>
                  <a:pt x="667261" y="1380387"/>
                </a:cubicBezTo>
                <a:cubicBezTo>
                  <a:pt x="560869" y="1081338"/>
                  <a:pt x="578121" y="97927"/>
                  <a:pt x="486106" y="8787"/>
                </a:cubicBezTo>
                <a:cubicBezTo>
                  <a:pt x="394091" y="-80353"/>
                  <a:pt x="195684" y="530685"/>
                  <a:pt x="115171" y="845549"/>
                </a:cubicBezTo>
                <a:cubicBezTo>
                  <a:pt x="34658" y="1160413"/>
                  <a:pt x="-12788" y="1988549"/>
                  <a:pt x="3027" y="1897972"/>
                </a:cubicBezTo>
                <a:cubicBezTo>
                  <a:pt x="18842" y="1807395"/>
                  <a:pt x="169804" y="471738"/>
                  <a:pt x="210061" y="302085"/>
                </a:cubicBezTo>
                <a:cubicBezTo>
                  <a:pt x="250318" y="132432"/>
                  <a:pt x="234503" y="769349"/>
                  <a:pt x="244567" y="880055"/>
                </a:cubicBezTo>
                <a:cubicBezTo>
                  <a:pt x="254631" y="990761"/>
                  <a:pt x="202873" y="743470"/>
                  <a:pt x="270446" y="94044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4F97D59B-3BD0-8D89-9F99-2B9D9FBE3C36}"/>
              </a:ext>
            </a:extLst>
          </p:cNvPr>
          <p:cNvSpPr/>
          <p:nvPr/>
        </p:nvSpPr>
        <p:spPr>
          <a:xfrm>
            <a:off x="4126122" y="1928161"/>
            <a:ext cx="771065" cy="2905313"/>
          </a:xfrm>
          <a:custGeom>
            <a:avLst/>
            <a:gdLst>
              <a:gd name="connsiteX0" fmla="*/ 540769 w 771065"/>
              <a:gd name="connsiteY0" fmla="*/ 4156 h 2905313"/>
              <a:gd name="connsiteX1" fmla="*/ 49063 w 771065"/>
              <a:gd name="connsiteY1" fmla="*/ 1185975 h 2905313"/>
              <a:gd name="connsiteX2" fmla="*/ 14557 w 771065"/>
              <a:gd name="connsiteY2" fmla="*/ 2065869 h 2905313"/>
              <a:gd name="connsiteX3" fmla="*/ 23184 w 771065"/>
              <a:gd name="connsiteY3" fmla="*/ 1574164 h 2905313"/>
              <a:gd name="connsiteX4" fmla="*/ 83569 w 771065"/>
              <a:gd name="connsiteY4" fmla="*/ 1919220 h 2905313"/>
              <a:gd name="connsiteX5" fmla="*/ 109448 w 771065"/>
              <a:gd name="connsiteY5" fmla="*/ 1600043 h 2905313"/>
              <a:gd name="connsiteX6" fmla="*/ 368240 w 771065"/>
              <a:gd name="connsiteY6" fmla="*/ 2212518 h 2905313"/>
              <a:gd name="connsiteX7" fmla="*/ 333735 w 771065"/>
              <a:gd name="connsiteY7" fmla="*/ 1953726 h 2905313"/>
              <a:gd name="connsiteX8" fmla="*/ 765055 w 771065"/>
              <a:gd name="connsiteY8" fmla="*/ 2885379 h 2905313"/>
              <a:gd name="connsiteX9" fmla="*/ 592527 w 771065"/>
              <a:gd name="connsiteY9" fmla="*/ 2445431 h 2905313"/>
              <a:gd name="connsiteX10" fmla="*/ 687418 w 771065"/>
              <a:gd name="connsiteY10" fmla="*/ 806413 h 2905313"/>
              <a:gd name="connsiteX11" fmla="*/ 480384 w 771065"/>
              <a:gd name="connsiteY11" fmla="*/ 1246360 h 2905313"/>
              <a:gd name="connsiteX12" fmla="*/ 661538 w 771065"/>
              <a:gd name="connsiteY12" fmla="*/ 435477 h 2905313"/>
              <a:gd name="connsiteX13" fmla="*/ 471757 w 771065"/>
              <a:gd name="connsiteY13" fmla="*/ 780533 h 2905313"/>
              <a:gd name="connsiteX14" fmla="*/ 540769 w 771065"/>
              <a:gd name="connsiteY14" fmla="*/ 4156 h 290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065" h="2905313">
                <a:moveTo>
                  <a:pt x="540769" y="4156"/>
                </a:moveTo>
                <a:cubicBezTo>
                  <a:pt x="470320" y="71730"/>
                  <a:pt x="136765" y="842356"/>
                  <a:pt x="49063" y="1185975"/>
                </a:cubicBezTo>
                <a:cubicBezTo>
                  <a:pt x="-38639" y="1529594"/>
                  <a:pt x="18870" y="2001171"/>
                  <a:pt x="14557" y="2065869"/>
                </a:cubicBezTo>
                <a:cubicBezTo>
                  <a:pt x="10244" y="2130567"/>
                  <a:pt x="11682" y="1598605"/>
                  <a:pt x="23184" y="1574164"/>
                </a:cubicBezTo>
                <a:cubicBezTo>
                  <a:pt x="34686" y="1549723"/>
                  <a:pt x="69192" y="1914907"/>
                  <a:pt x="83569" y="1919220"/>
                </a:cubicBezTo>
                <a:cubicBezTo>
                  <a:pt x="97946" y="1923533"/>
                  <a:pt x="62003" y="1551160"/>
                  <a:pt x="109448" y="1600043"/>
                </a:cubicBezTo>
                <a:cubicBezTo>
                  <a:pt x="156893" y="1648926"/>
                  <a:pt x="330859" y="2153571"/>
                  <a:pt x="368240" y="2212518"/>
                </a:cubicBezTo>
                <a:cubicBezTo>
                  <a:pt x="405621" y="2271465"/>
                  <a:pt x="267599" y="1841583"/>
                  <a:pt x="333735" y="1953726"/>
                </a:cubicBezTo>
                <a:cubicBezTo>
                  <a:pt x="399871" y="2065869"/>
                  <a:pt x="721923" y="2803428"/>
                  <a:pt x="765055" y="2885379"/>
                </a:cubicBezTo>
                <a:cubicBezTo>
                  <a:pt x="808187" y="2967330"/>
                  <a:pt x="605466" y="2791925"/>
                  <a:pt x="592527" y="2445431"/>
                </a:cubicBezTo>
                <a:cubicBezTo>
                  <a:pt x="579588" y="2098937"/>
                  <a:pt x="706108" y="1006258"/>
                  <a:pt x="687418" y="806413"/>
                </a:cubicBezTo>
                <a:cubicBezTo>
                  <a:pt x="668728" y="606568"/>
                  <a:pt x="484697" y="1308183"/>
                  <a:pt x="480384" y="1246360"/>
                </a:cubicBezTo>
                <a:cubicBezTo>
                  <a:pt x="476071" y="1184537"/>
                  <a:pt x="662976" y="513115"/>
                  <a:pt x="661538" y="435477"/>
                </a:cubicBezTo>
                <a:cubicBezTo>
                  <a:pt x="660100" y="357839"/>
                  <a:pt x="496198" y="846669"/>
                  <a:pt x="471757" y="780533"/>
                </a:cubicBezTo>
                <a:cubicBezTo>
                  <a:pt x="447315" y="714397"/>
                  <a:pt x="611218" y="-63418"/>
                  <a:pt x="540769" y="415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353EB1EB-C788-07D4-D05C-F0CE2D9C762E}"/>
              </a:ext>
            </a:extLst>
          </p:cNvPr>
          <p:cNvSpPr/>
          <p:nvPr/>
        </p:nvSpPr>
        <p:spPr>
          <a:xfrm>
            <a:off x="4019175" y="2380772"/>
            <a:ext cx="538817" cy="1967478"/>
          </a:xfrm>
          <a:custGeom>
            <a:avLst/>
            <a:gdLst>
              <a:gd name="connsiteX0" fmla="*/ 535572 w 538817"/>
              <a:gd name="connsiteY0" fmla="*/ 119 h 1967478"/>
              <a:gd name="connsiteX1" fmla="*/ 164636 w 538817"/>
              <a:gd name="connsiteY1" fmla="*/ 957651 h 1967478"/>
              <a:gd name="connsiteX2" fmla="*/ 734 w 538817"/>
              <a:gd name="connsiteY2" fmla="*/ 1785786 h 1967478"/>
              <a:gd name="connsiteX3" fmla="*/ 104251 w 538817"/>
              <a:gd name="connsiteY3" fmla="*/ 1423477 h 1967478"/>
              <a:gd name="connsiteX4" fmla="*/ 104251 w 538817"/>
              <a:gd name="connsiteY4" fmla="*/ 1803039 h 1967478"/>
              <a:gd name="connsiteX5" fmla="*/ 233648 w 538817"/>
              <a:gd name="connsiteY5" fmla="*/ 1483862 h 1967478"/>
              <a:gd name="connsiteX6" fmla="*/ 242274 w 538817"/>
              <a:gd name="connsiteY6" fmla="*/ 1966941 h 1967478"/>
              <a:gd name="connsiteX7" fmla="*/ 345791 w 538817"/>
              <a:gd name="connsiteY7" fmla="*/ 1371719 h 1967478"/>
              <a:gd name="connsiteX8" fmla="*/ 526946 w 538817"/>
              <a:gd name="connsiteY8" fmla="*/ 483198 h 1967478"/>
              <a:gd name="connsiteX9" fmla="*/ 354417 w 538817"/>
              <a:gd name="connsiteY9" fmla="*/ 888639 h 1967478"/>
              <a:gd name="connsiteX10" fmla="*/ 535572 w 538817"/>
              <a:gd name="connsiteY10" fmla="*/ 119 h 196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817" h="1967478">
                <a:moveTo>
                  <a:pt x="535572" y="119"/>
                </a:moveTo>
                <a:cubicBezTo>
                  <a:pt x="503942" y="11621"/>
                  <a:pt x="253776" y="660040"/>
                  <a:pt x="164636" y="957651"/>
                </a:cubicBezTo>
                <a:cubicBezTo>
                  <a:pt x="75496" y="1255262"/>
                  <a:pt x="10798" y="1708148"/>
                  <a:pt x="734" y="1785786"/>
                </a:cubicBezTo>
                <a:cubicBezTo>
                  <a:pt x="-9330" y="1863424"/>
                  <a:pt x="86998" y="1420601"/>
                  <a:pt x="104251" y="1423477"/>
                </a:cubicBezTo>
                <a:cubicBezTo>
                  <a:pt x="121504" y="1426353"/>
                  <a:pt x="82685" y="1792975"/>
                  <a:pt x="104251" y="1803039"/>
                </a:cubicBezTo>
                <a:cubicBezTo>
                  <a:pt x="125817" y="1813103"/>
                  <a:pt x="210644" y="1456545"/>
                  <a:pt x="233648" y="1483862"/>
                </a:cubicBezTo>
                <a:cubicBezTo>
                  <a:pt x="256652" y="1511179"/>
                  <a:pt x="223584" y="1985631"/>
                  <a:pt x="242274" y="1966941"/>
                </a:cubicBezTo>
                <a:cubicBezTo>
                  <a:pt x="260964" y="1948251"/>
                  <a:pt x="298346" y="1619009"/>
                  <a:pt x="345791" y="1371719"/>
                </a:cubicBezTo>
                <a:cubicBezTo>
                  <a:pt x="393236" y="1124429"/>
                  <a:pt x="525508" y="563711"/>
                  <a:pt x="526946" y="483198"/>
                </a:cubicBezTo>
                <a:cubicBezTo>
                  <a:pt x="528384" y="402685"/>
                  <a:pt x="351542" y="966277"/>
                  <a:pt x="354417" y="888639"/>
                </a:cubicBezTo>
                <a:cubicBezTo>
                  <a:pt x="357292" y="811001"/>
                  <a:pt x="567202" y="-11383"/>
                  <a:pt x="535572" y="11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FD8074D3-745B-3563-7078-BF3A0F1F25CB}"/>
              </a:ext>
            </a:extLst>
          </p:cNvPr>
          <p:cNvSpPr/>
          <p:nvPr/>
        </p:nvSpPr>
        <p:spPr>
          <a:xfrm>
            <a:off x="4513651" y="2063466"/>
            <a:ext cx="1693509" cy="4124054"/>
          </a:xfrm>
          <a:custGeom>
            <a:avLst/>
            <a:gdLst>
              <a:gd name="connsiteX0" fmla="*/ 998628 w 1693509"/>
              <a:gd name="connsiteY0" fmla="*/ 15500 h 4124054"/>
              <a:gd name="connsiteX1" fmla="*/ 32470 w 1693509"/>
              <a:gd name="connsiteY1" fmla="*/ 1740783 h 4124054"/>
              <a:gd name="connsiteX2" fmla="*/ 230877 w 1693509"/>
              <a:gd name="connsiteY2" fmla="*/ 2491281 h 4124054"/>
              <a:gd name="connsiteX3" fmla="*/ 256757 w 1693509"/>
              <a:gd name="connsiteY3" fmla="*/ 2008202 h 4124054"/>
              <a:gd name="connsiteX4" fmla="*/ 834726 w 1693509"/>
              <a:gd name="connsiteY4" fmla="*/ 3181394 h 4124054"/>
              <a:gd name="connsiteX5" fmla="*/ 765715 w 1693509"/>
              <a:gd name="connsiteY5" fmla="*/ 2801832 h 4124054"/>
              <a:gd name="connsiteX6" fmla="*/ 1102145 w 1693509"/>
              <a:gd name="connsiteY6" fmla="*/ 3759364 h 4124054"/>
              <a:gd name="connsiteX7" fmla="*/ 1110772 w 1693509"/>
              <a:gd name="connsiteY7" fmla="*/ 4121674 h 4124054"/>
              <a:gd name="connsiteX8" fmla="*/ 1093519 w 1693509"/>
              <a:gd name="connsiteY8" fmla="*/ 3612715 h 4124054"/>
              <a:gd name="connsiteX9" fmla="*/ 1188409 w 1693509"/>
              <a:gd name="connsiteY9" fmla="*/ 2594798 h 4124054"/>
              <a:gd name="connsiteX10" fmla="*/ 1688741 w 1693509"/>
              <a:gd name="connsiteY10" fmla="*/ 498579 h 4124054"/>
              <a:gd name="connsiteX11" fmla="*/ 1447202 w 1693509"/>
              <a:gd name="connsiteY11" fmla="*/ 921274 h 4124054"/>
              <a:gd name="connsiteX12" fmla="*/ 1559345 w 1693509"/>
              <a:gd name="connsiteY12" fmla="*/ 326051 h 4124054"/>
              <a:gd name="connsiteX13" fmla="*/ 1102145 w 1693509"/>
              <a:gd name="connsiteY13" fmla="*/ 1093802 h 4124054"/>
              <a:gd name="connsiteX14" fmla="*/ 1326432 w 1693509"/>
              <a:gd name="connsiteY14" fmla="*/ 317425 h 4124054"/>
              <a:gd name="connsiteX15" fmla="*/ 774341 w 1693509"/>
              <a:gd name="connsiteY15" fmla="*/ 1162813 h 4124054"/>
              <a:gd name="connsiteX16" fmla="*/ 843353 w 1693509"/>
              <a:gd name="connsiteY16" fmla="*/ 904021 h 4124054"/>
              <a:gd name="connsiteX17" fmla="*/ 998628 w 1693509"/>
              <a:gd name="connsiteY17" fmla="*/ 15500 h 412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93509" h="4124054">
                <a:moveTo>
                  <a:pt x="998628" y="15500"/>
                </a:moveTo>
                <a:cubicBezTo>
                  <a:pt x="863481" y="154960"/>
                  <a:pt x="160428" y="1328153"/>
                  <a:pt x="32470" y="1740783"/>
                </a:cubicBezTo>
                <a:cubicBezTo>
                  <a:pt x="-95489" y="2153413"/>
                  <a:pt x="193496" y="2446711"/>
                  <a:pt x="230877" y="2491281"/>
                </a:cubicBezTo>
                <a:cubicBezTo>
                  <a:pt x="268258" y="2535851"/>
                  <a:pt x="156116" y="1893183"/>
                  <a:pt x="256757" y="2008202"/>
                </a:cubicBezTo>
                <a:cubicBezTo>
                  <a:pt x="357398" y="2123221"/>
                  <a:pt x="749900" y="3049122"/>
                  <a:pt x="834726" y="3181394"/>
                </a:cubicBezTo>
                <a:cubicBezTo>
                  <a:pt x="919552" y="3313666"/>
                  <a:pt x="721145" y="2705504"/>
                  <a:pt x="765715" y="2801832"/>
                </a:cubicBezTo>
                <a:cubicBezTo>
                  <a:pt x="810285" y="2898160"/>
                  <a:pt x="1044636" y="3539390"/>
                  <a:pt x="1102145" y="3759364"/>
                </a:cubicBezTo>
                <a:cubicBezTo>
                  <a:pt x="1159655" y="3979338"/>
                  <a:pt x="1112210" y="4146115"/>
                  <a:pt x="1110772" y="4121674"/>
                </a:cubicBezTo>
                <a:cubicBezTo>
                  <a:pt x="1109334" y="4097233"/>
                  <a:pt x="1080580" y="3867194"/>
                  <a:pt x="1093519" y="3612715"/>
                </a:cubicBezTo>
                <a:cubicBezTo>
                  <a:pt x="1106459" y="3358236"/>
                  <a:pt x="1089205" y="3113821"/>
                  <a:pt x="1188409" y="2594798"/>
                </a:cubicBezTo>
                <a:cubicBezTo>
                  <a:pt x="1287613" y="2075775"/>
                  <a:pt x="1645609" y="777500"/>
                  <a:pt x="1688741" y="498579"/>
                </a:cubicBezTo>
                <a:cubicBezTo>
                  <a:pt x="1731873" y="219658"/>
                  <a:pt x="1468768" y="950029"/>
                  <a:pt x="1447202" y="921274"/>
                </a:cubicBezTo>
                <a:cubicBezTo>
                  <a:pt x="1425636" y="892519"/>
                  <a:pt x="1616854" y="297296"/>
                  <a:pt x="1559345" y="326051"/>
                </a:cubicBezTo>
                <a:cubicBezTo>
                  <a:pt x="1501836" y="354806"/>
                  <a:pt x="1140964" y="1095240"/>
                  <a:pt x="1102145" y="1093802"/>
                </a:cubicBezTo>
                <a:cubicBezTo>
                  <a:pt x="1063326" y="1092364"/>
                  <a:pt x="1381066" y="305923"/>
                  <a:pt x="1326432" y="317425"/>
                </a:cubicBezTo>
                <a:cubicBezTo>
                  <a:pt x="1271798" y="328927"/>
                  <a:pt x="854854" y="1065047"/>
                  <a:pt x="774341" y="1162813"/>
                </a:cubicBezTo>
                <a:cubicBezTo>
                  <a:pt x="693828" y="1260579"/>
                  <a:pt x="803096" y="1089489"/>
                  <a:pt x="843353" y="904021"/>
                </a:cubicBezTo>
                <a:cubicBezTo>
                  <a:pt x="883610" y="718553"/>
                  <a:pt x="1133775" y="-123960"/>
                  <a:pt x="998628" y="1550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C8FEBEDE-5BA2-88F9-9E3A-DE48FB6766AA}"/>
              </a:ext>
            </a:extLst>
          </p:cNvPr>
          <p:cNvSpPr/>
          <p:nvPr/>
        </p:nvSpPr>
        <p:spPr>
          <a:xfrm>
            <a:off x="5046358" y="2863704"/>
            <a:ext cx="1546426" cy="3965067"/>
          </a:xfrm>
          <a:custGeom>
            <a:avLst/>
            <a:gdLst>
              <a:gd name="connsiteX0" fmla="*/ 95 w 1546426"/>
              <a:gd name="connsiteY0" fmla="*/ 1380492 h 3965067"/>
              <a:gd name="connsiteX1" fmla="*/ 483174 w 1546426"/>
              <a:gd name="connsiteY1" fmla="*/ 3192039 h 3965067"/>
              <a:gd name="connsiteX2" fmla="*/ 543559 w 1546426"/>
              <a:gd name="connsiteY2" fmla="*/ 3148907 h 3965067"/>
              <a:gd name="connsiteX3" fmla="*/ 17348 w 1546426"/>
              <a:gd name="connsiteY3" fmla="*/ 3959790 h 3965067"/>
              <a:gd name="connsiteX4" fmla="*/ 379657 w 1546426"/>
              <a:gd name="connsiteY4" fmla="*/ 3519843 h 3965067"/>
              <a:gd name="connsiteX5" fmla="*/ 1518344 w 1546426"/>
              <a:gd name="connsiteY5" fmla="*/ 2139617 h 3965067"/>
              <a:gd name="connsiteX6" fmla="*/ 1181914 w 1546426"/>
              <a:gd name="connsiteY6" fmla="*/ 1699670 h 3965067"/>
              <a:gd name="connsiteX7" fmla="*/ 992133 w 1546426"/>
              <a:gd name="connsiteY7" fmla="*/ 586862 h 3965067"/>
              <a:gd name="connsiteX8" fmla="*/ 1000759 w 1546426"/>
              <a:gd name="connsiteY8" fmla="*/ 1259722 h 3965067"/>
              <a:gd name="connsiteX9" fmla="*/ 923121 w 1546426"/>
              <a:gd name="connsiteY9" fmla="*/ 266 h 3965067"/>
              <a:gd name="connsiteX10" fmla="*/ 707461 w 1546426"/>
              <a:gd name="connsiteY10" fmla="*/ 1156205 h 3965067"/>
              <a:gd name="connsiteX11" fmla="*/ 621197 w 1546426"/>
              <a:gd name="connsiteY11" fmla="*/ 2087858 h 3965067"/>
              <a:gd name="connsiteX12" fmla="*/ 388284 w 1546426"/>
              <a:gd name="connsiteY12" fmla="*/ 655873 h 3965067"/>
              <a:gd name="connsiteX13" fmla="*/ 526306 w 1546426"/>
              <a:gd name="connsiteY13" fmla="*/ 1656538 h 3965067"/>
              <a:gd name="connsiteX14" fmla="*/ 95 w 1546426"/>
              <a:gd name="connsiteY14" fmla="*/ 1380492 h 396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46426" h="3965067">
                <a:moveTo>
                  <a:pt x="95" y="1380492"/>
                </a:moveTo>
                <a:cubicBezTo>
                  <a:pt x="-7094" y="1636409"/>
                  <a:pt x="392597" y="2897303"/>
                  <a:pt x="483174" y="3192039"/>
                </a:cubicBezTo>
                <a:cubicBezTo>
                  <a:pt x="573751" y="3486775"/>
                  <a:pt x="621197" y="3020949"/>
                  <a:pt x="543559" y="3148907"/>
                </a:cubicBezTo>
                <a:cubicBezTo>
                  <a:pt x="465921" y="3276866"/>
                  <a:pt x="44665" y="3897967"/>
                  <a:pt x="17348" y="3959790"/>
                </a:cubicBezTo>
                <a:cubicBezTo>
                  <a:pt x="-9969" y="4021613"/>
                  <a:pt x="379657" y="3519843"/>
                  <a:pt x="379657" y="3519843"/>
                </a:cubicBezTo>
                <a:cubicBezTo>
                  <a:pt x="629823" y="3216481"/>
                  <a:pt x="1384635" y="2442979"/>
                  <a:pt x="1518344" y="2139617"/>
                </a:cubicBezTo>
                <a:cubicBezTo>
                  <a:pt x="1652054" y="1836255"/>
                  <a:pt x="1269616" y="1958462"/>
                  <a:pt x="1181914" y="1699670"/>
                </a:cubicBezTo>
                <a:cubicBezTo>
                  <a:pt x="1094212" y="1440878"/>
                  <a:pt x="1022326" y="660187"/>
                  <a:pt x="992133" y="586862"/>
                </a:cubicBezTo>
                <a:cubicBezTo>
                  <a:pt x="961941" y="513537"/>
                  <a:pt x="1012261" y="1357488"/>
                  <a:pt x="1000759" y="1259722"/>
                </a:cubicBezTo>
                <a:cubicBezTo>
                  <a:pt x="989257" y="1161956"/>
                  <a:pt x="972004" y="17519"/>
                  <a:pt x="923121" y="266"/>
                </a:cubicBezTo>
                <a:cubicBezTo>
                  <a:pt x="874238" y="-16987"/>
                  <a:pt x="757782" y="808273"/>
                  <a:pt x="707461" y="1156205"/>
                </a:cubicBezTo>
                <a:cubicBezTo>
                  <a:pt x="657140" y="1504137"/>
                  <a:pt x="674393" y="2171247"/>
                  <a:pt x="621197" y="2087858"/>
                </a:cubicBezTo>
                <a:cubicBezTo>
                  <a:pt x="568001" y="2004469"/>
                  <a:pt x="404099" y="727760"/>
                  <a:pt x="388284" y="655873"/>
                </a:cubicBezTo>
                <a:cubicBezTo>
                  <a:pt x="372469" y="583986"/>
                  <a:pt x="586691" y="1531455"/>
                  <a:pt x="526306" y="1656538"/>
                </a:cubicBezTo>
                <a:cubicBezTo>
                  <a:pt x="465921" y="1781621"/>
                  <a:pt x="7284" y="1124575"/>
                  <a:pt x="95" y="138049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1FFC1736-1677-9E2F-5270-394B8B37AFE8}"/>
              </a:ext>
            </a:extLst>
          </p:cNvPr>
          <p:cNvSpPr/>
          <p:nvPr/>
        </p:nvSpPr>
        <p:spPr>
          <a:xfrm>
            <a:off x="4294495" y="4408041"/>
            <a:ext cx="2421784" cy="3049525"/>
          </a:xfrm>
          <a:custGeom>
            <a:avLst/>
            <a:gdLst>
              <a:gd name="connsiteX0" fmla="*/ 1743996 w 2421784"/>
              <a:gd name="connsiteY0" fmla="*/ 543521 h 3049525"/>
              <a:gd name="connsiteX1" fmla="*/ 1002124 w 2421784"/>
              <a:gd name="connsiteY1" fmla="*/ 1768472 h 3049525"/>
              <a:gd name="connsiteX2" fmla="*/ 1217784 w 2421784"/>
              <a:gd name="connsiteY2" fmla="*/ 1578691 h 3049525"/>
              <a:gd name="connsiteX3" fmla="*/ 708826 w 2421784"/>
              <a:gd name="connsiteY3" fmla="*/ 2199793 h 3049525"/>
              <a:gd name="connsiteX4" fmla="*/ 993497 w 2421784"/>
              <a:gd name="connsiteY4" fmla="*/ 2061770 h 3049525"/>
              <a:gd name="connsiteX5" fmla="*/ 1460 w 2421784"/>
              <a:gd name="connsiteY5" fmla="*/ 3045182 h 3049525"/>
              <a:gd name="connsiteX6" fmla="*/ 760584 w 2421784"/>
              <a:gd name="connsiteY6" fmla="*/ 2441333 h 3049525"/>
              <a:gd name="connsiteX7" fmla="*/ 303384 w 2421784"/>
              <a:gd name="connsiteY7" fmla="*/ 2933038 h 3049525"/>
              <a:gd name="connsiteX8" fmla="*/ 1002124 w 2421784"/>
              <a:gd name="connsiteY8" fmla="*/ 2622487 h 3049525"/>
              <a:gd name="connsiteX9" fmla="*/ 838222 w 2421784"/>
              <a:gd name="connsiteY9" fmla="*/ 2769136 h 3049525"/>
              <a:gd name="connsiteX10" fmla="*/ 1735369 w 2421784"/>
              <a:gd name="connsiteY10" fmla="*/ 2087650 h 3049525"/>
              <a:gd name="connsiteX11" fmla="*/ 2373724 w 2421784"/>
              <a:gd name="connsiteY11" fmla="*/ 983468 h 3049525"/>
              <a:gd name="connsiteX12" fmla="*/ 1925150 w 2421784"/>
              <a:gd name="connsiteY12" fmla="*/ 1475174 h 3049525"/>
              <a:gd name="connsiteX13" fmla="*/ 2399603 w 2421784"/>
              <a:gd name="connsiteY13" fmla="*/ 457257 h 3049525"/>
              <a:gd name="connsiteX14" fmla="*/ 2261580 w 2421784"/>
              <a:gd name="connsiteY14" fmla="*/ 802314 h 3049525"/>
              <a:gd name="connsiteX15" fmla="*/ 1545588 w 2421784"/>
              <a:gd name="connsiteY15" fmla="*/ 57 h 3049525"/>
              <a:gd name="connsiteX16" fmla="*/ 2011414 w 2421784"/>
              <a:gd name="connsiteY16" fmla="*/ 759182 h 3049525"/>
              <a:gd name="connsiteX17" fmla="*/ 1743996 w 2421784"/>
              <a:gd name="connsiteY17" fmla="*/ 543521 h 304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1784" h="3049525">
                <a:moveTo>
                  <a:pt x="1743996" y="543521"/>
                </a:moveTo>
                <a:cubicBezTo>
                  <a:pt x="1575781" y="711736"/>
                  <a:pt x="1089826" y="1595944"/>
                  <a:pt x="1002124" y="1768472"/>
                </a:cubicBezTo>
                <a:cubicBezTo>
                  <a:pt x="914422" y="1941000"/>
                  <a:pt x="1266667" y="1506804"/>
                  <a:pt x="1217784" y="1578691"/>
                </a:cubicBezTo>
                <a:cubicBezTo>
                  <a:pt x="1168901" y="1650578"/>
                  <a:pt x="746207" y="2119280"/>
                  <a:pt x="708826" y="2199793"/>
                </a:cubicBezTo>
                <a:cubicBezTo>
                  <a:pt x="671445" y="2280306"/>
                  <a:pt x="1111391" y="1920872"/>
                  <a:pt x="993497" y="2061770"/>
                </a:cubicBezTo>
                <a:cubicBezTo>
                  <a:pt x="875603" y="2202668"/>
                  <a:pt x="40279" y="2981922"/>
                  <a:pt x="1460" y="3045182"/>
                </a:cubicBezTo>
                <a:cubicBezTo>
                  <a:pt x="-37359" y="3108442"/>
                  <a:pt x="710263" y="2460024"/>
                  <a:pt x="760584" y="2441333"/>
                </a:cubicBezTo>
                <a:cubicBezTo>
                  <a:pt x="810905" y="2422642"/>
                  <a:pt x="263127" y="2902846"/>
                  <a:pt x="303384" y="2933038"/>
                </a:cubicBezTo>
                <a:cubicBezTo>
                  <a:pt x="343641" y="2963230"/>
                  <a:pt x="912984" y="2649804"/>
                  <a:pt x="1002124" y="2622487"/>
                </a:cubicBezTo>
                <a:cubicBezTo>
                  <a:pt x="1091264" y="2595170"/>
                  <a:pt x="716014" y="2858276"/>
                  <a:pt x="838222" y="2769136"/>
                </a:cubicBezTo>
                <a:cubicBezTo>
                  <a:pt x="960430" y="2679996"/>
                  <a:pt x="1479452" y="2385261"/>
                  <a:pt x="1735369" y="2087650"/>
                </a:cubicBezTo>
                <a:cubicBezTo>
                  <a:pt x="1991286" y="1790039"/>
                  <a:pt x="2342094" y="1085547"/>
                  <a:pt x="2373724" y="983468"/>
                </a:cubicBezTo>
                <a:cubicBezTo>
                  <a:pt x="2405354" y="881389"/>
                  <a:pt x="1920837" y="1562876"/>
                  <a:pt x="1925150" y="1475174"/>
                </a:cubicBezTo>
                <a:cubicBezTo>
                  <a:pt x="1929463" y="1387472"/>
                  <a:pt x="2343531" y="569400"/>
                  <a:pt x="2399603" y="457257"/>
                </a:cubicBezTo>
                <a:cubicBezTo>
                  <a:pt x="2455675" y="345114"/>
                  <a:pt x="2403916" y="878514"/>
                  <a:pt x="2261580" y="802314"/>
                </a:cubicBezTo>
                <a:cubicBezTo>
                  <a:pt x="2119244" y="726114"/>
                  <a:pt x="1587282" y="7246"/>
                  <a:pt x="1545588" y="57"/>
                </a:cubicBezTo>
                <a:cubicBezTo>
                  <a:pt x="1503894" y="-7132"/>
                  <a:pt x="1976908" y="667167"/>
                  <a:pt x="2011414" y="759182"/>
                </a:cubicBezTo>
                <a:cubicBezTo>
                  <a:pt x="2045920" y="851197"/>
                  <a:pt x="1912211" y="375306"/>
                  <a:pt x="1743996" y="54352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D1B55FC1-476E-3A8A-8D54-DC8EF9B99F40}"/>
              </a:ext>
            </a:extLst>
          </p:cNvPr>
          <p:cNvSpPr/>
          <p:nvPr/>
        </p:nvSpPr>
        <p:spPr>
          <a:xfrm>
            <a:off x="5104412" y="4873035"/>
            <a:ext cx="1945175" cy="3456835"/>
          </a:xfrm>
          <a:custGeom>
            <a:avLst/>
            <a:gdLst>
              <a:gd name="connsiteX0" fmla="*/ 865067 w 1945175"/>
              <a:gd name="connsiteY0" fmla="*/ 138912 h 3456835"/>
              <a:gd name="connsiteX1" fmla="*/ 105943 w 1945175"/>
              <a:gd name="connsiteY1" fmla="*/ 2036723 h 3456835"/>
              <a:gd name="connsiteX2" fmla="*/ 80063 w 1945175"/>
              <a:gd name="connsiteY2" fmla="*/ 2200625 h 3456835"/>
              <a:gd name="connsiteX3" fmla="*/ 28305 w 1945175"/>
              <a:gd name="connsiteY3" fmla="*/ 2562935 h 3456835"/>
              <a:gd name="connsiteX4" fmla="*/ 571769 w 1945175"/>
              <a:gd name="connsiteY4" fmla="*/ 3063267 h 3456835"/>
              <a:gd name="connsiteX5" fmla="*/ 563143 w 1945175"/>
              <a:gd name="connsiteY5" fmla="*/ 2890739 h 3456835"/>
              <a:gd name="connsiteX6" fmla="*/ 1236003 w 1945175"/>
              <a:gd name="connsiteY6" fmla="*/ 3451456 h 3456835"/>
              <a:gd name="connsiteX7" fmla="*/ 1063475 w 1945175"/>
              <a:gd name="connsiteY7" fmla="*/ 3140905 h 3456835"/>
              <a:gd name="connsiteX8" fmla="*/ 1046222 w 1945175"/>
              <a:gd name="connsiteY8" fmla="*/ 2597440 h 3456835"/>
              <a:gd name="connsiteX9" fmla="*/ 1641445 w 1945175"/>
              <a:gd name="connsiteY9" fmla="*/ 967048 h 3456835"/>
              <a:gd name="connsiteX10" fmla="*/ 1417158 w 1945175"/>
              <a:gd name="connsiteY10" fmla="*/ 1579523 h 3456835"/>
              <a:gd name="connsiteX11" fmla="*/ 1943369 w 1945175"/>
              <a:gd name="connsiteY11" fmla="*/ 890 h 3456835"/>
              <a:gd name="connsiteX12" fmla="*/ 1201497 w 1945175"/>
              <a:gd name="connsiteY12" fmla="*/ 1337984 h 3456835"/>
              <a:gd name="connsiteX13" fmla="*/ 1512048 w 1945175"/>
              <a:gd name="connsiteY13" fmla="*/ 233803 h 3456835"/>
              <a:gd name="connsiteX14" fmla="*/ 899573 w 1945175"/>
              <a:gd name="connsiteY14" fmla="*/ 1251720 h 3456835"/>
              <a:gd name="connsiteX15" fmla="*/ 1149739 w 1945175"/>
              <a:gd name="connsiteY15" fmla="*/ 268308 h 3456835"/>
              <a:gd name="connsiteX16" fmla="*/ 873694 w 1945175"/>
              <a:gd name="connsiteY16" fmla="*/ 716882 h 3456835"/>
              <a:gd name="connsiteX17" fmla="*/ 865067 w 1945175"/>
              <a:gd name="connsiteY17" fmla="*/ 138912 h 345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45175" h="3456835">
                <a:moveTo>
                  <a:pt x="865067" y="138912"/>
                </a:moveTo>
                <a:cubicBezTo>
                  <a:pt x="737109" y="358885"/>
                  <a:pt x="236777" y="1693104"/>
                  <a:pt x="105943" y="2036723"/>
                </a:cubicBezTo>
                <a:cubicBezTo>
                  <a:pt x="-24891" y="2380342"/>
                  <a:pt x="93003" y="2112923"/>
                  <a:pt x="80063" y="2200625"/>
                </a:cubicBezTo>
                <a:cubicBezTo>
                  <a:pt x="67123" y="2288327"/>
                  <a:pt x="-53646" y="2419161"/>
                  <a:pt x="28305" y="2562935"/>
                </a:cubicBezTo>
                <a:cubicBezTo>
                  <a:pt x="110256" y="2706709"/>
                  <a:pt x="482629" y="3008633"/>
                  <a:pt x="571769" y="3063267"/>
                </a:cubicBezTo>
                <a:cubicBezTo>
                  <a:pt x="660909" y="3117901"/>
                  <a:pt x="452437" y="2826041"/>
                  <a:pt x="563143" y="2890739"/>
                </a:cubicBezTo>
                <a:cubicBezTo>
                  <a:pt x="673849" y="2955437"/>
                  <a:pt x="1152614" y="3409762"/>
                  <a:pt x="1236003" y="3451456"/>
                </a:cubicBezTo>
                <a:cubicBezTo>
                  <a:pt x="1319392" y="3493150"/>
                  <a:pt x="1095105" y="3283241"/>
                  <a:pt x="1063475" y="3140905"/>
                </a:cubicBezTo>
                <a:cubicBezTo>
                  <a:pt x="1031845" y="2998569"/>
                  <a:pt x="949894" y="2959749"/>
                  <a:pt x="1046222" y="2597440"/>
                </a:cubicBezTo>
                <a:cubicBezTo>
                  <a:pt x="1142550" y="2235131"/>
                  <a:pt x="1579622" y="1136701"/>
                  <a:pt x="1641445" y="967048"/>
                </a:cubicBezTo>
                <a:cubicBezTo>
                  <a:pt x="1703268" y="797395"/>
                  <a:pt x="1366837" y="1740549"/>
                  <a:pt x="1417158" y="1579523"/>
                </a:cubicBezTo>
                <a:cubicBezTo>
                  <a:pt x="1467479" y="1418497"/>
                  <a:pt x="1979313" y="41147"/>
                  <a:pt x="1943369" y="890"/>
                </a:cubicBezTo>
                <a:cubicBezTo>
                  <a:pt x="1907425" y="-39367"/>
                  <a:pt x="1273384" y="1299165"/>
                  <a:pt x="1201497" y="1337984"/>
                </a:cubicBezTo>
                <a:cubicBezTo>
                  <a:pt x="1129610" y="1376803"/>
                  <a:pt x="1562369" y="248180"/>
                  <a:pt x="1512048" y="233803"/>
                </a:cubicBezTo>
                <a:cubicBezTo>
                  <a:pt x="1461727" y="219426"/>
                  <a:pt x="959958" y="1245969"/>
                  <a:pt x="899573" y="1251720"/>
                </a:cubicBezTo>
                <a:cubicBezTo>
                  <a:pt x="839188" y="1257471"/>
                  <a:pt x="1154052" y="357448"/>
                  <a:pt x="1149739" y="268308"/>
                </a:cubicBezTo>
                <a:cubicBezTo>
                  <a:pt x="1145426" y="179168"/>
                  <a:pt x="913951" y="738448"/>
                  <a:pt x="873694" y="716882"/>
                </a:cubicBezTo>
                <a:cubicBezTo>
                  <a:pt x="833437" y="695316"/>
                  <a:pt x="993025" y="-81061"/>
                  <a:pt x="865067" y="138912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DCB2B3BB-63E8-73CE-4B2C-3F83F5B64865}"/>
              </a:ext>
            </a:extLst>
          </p:cNvPr>
          <p:cNvSpPr/>
          <p:nvPr/>
        </p:nvSpPr>
        <p:spPr>
          <a:xfrm>
            <a:off x="4493458" y="1778091"/>
            <a:ext cx="3558371" cy="2897426"/>
          </a:xfrm>
          <a:custGeom>
            <a:avLst/>
            <a:gdLst>
              <a:gd name="connsiteX0" fmla="*/ 423599 w 3558371"/>
              <a:gd name="connsiteY0" fmla="*/ 102467 h 2897426"/>
              <a:gd name="connsiteX1" fmla="*/ 889425 w 3558371"/>
              <a:gd name="connsiteY1" fmla="*/ 16203 h 2897426"/>
              <a:gd name="connsiteX2" fmla="*/ 1933221 w 3558371"/>
              <a:gd name="connsiteY2" fmla="*/ 404392 h 2897426"/>
              <a:gd name="connsiteX3" fmla="*/ 1976353 w 3558371"/>
              <a:gd name="connsiteY3" fmla="*/ 266369 h 2897426"/>
              <a:gd name="connsiteX4" fmla="*/ 2985644 w 3558371"/>
              <a:gd name="connsiteY4" fmla="*/ 1310166 h 2897426"/>
              <a:gd name="connsiteX5" fmla="*/ 3158172 w 3558371"/>
              <a:gd name="connsiteY5" fmla="*/ 1318792 h 2897426"/>
              <a:gd name="connsiteX6" fmla="*/ 3546361 w 3558371"/>
              <a:gd name="connsiteY6" fmla="*/ 2569622 h 2897426"/>
              <a:gd name="connsiteX7" fmla="*/ 3408338 w 3558371"/>
              <a:gd name="connsiteY7" fmla="*/ 2172807 h 2897426"/>
              <a:gd name="connsiteX8" fmla="*/ 2899380 w 3558371"/>
              <a:gd name="connsiteY8" fmla="*/ 1292913 h 2897426"/>
              <a:gd name="connsiteX9" fmla="*/ 3347953 w 3558371"/>
              <a:gd name="connsiteY9" fmla="*/ 2897426 h 2897426"/>
              <a:gd name="connsiteX10" fmla="*/ 3347953 w 3558371"/>
              <a:gd name="connsiteY10" fmla="*/ 2897426 h 2897426"/>
              <a:gd name="connsiteX11" fmla="*/ 1915968 w 3558371"/>
              <a:gd name="connsiteY11" fmla="*/ 2543743 h 2897426"/>
              <a:gd name="connsiteX12" fmla="*/ 561621 w 3558371"/>
              <a:gd name="connsiteY12" fmla="*/ 2328083 h 2897426"/>
              <a:gd name="connsiteX13" fmla="*/ 1096459 w 3558371"/>
              <a:gd name="connsiteY13" fmla="*/ 2560996 h 2897426"/>
              <a:gd name="connsiteX14" fmla="*/ 837667 w 3558371"/>
              <a:gd name="connsiteY14" fmla="*/ 1931267 h 2897426"/>
              <a:gd name="connsiteX15" fmla="*/ 328708 w 3558371"/>
              <a:gd name="connsiteY15" fmla="*/ 559667 h 2897426"/>
              <a:gd name="connsiteX16" fmla="*/ 1700308 w 3558371"/>
              <a:gd name="connsiteY16" fmla="*/ 809834 h 2897426"/>
              <a:gd name="connsiteX17" fmla="*/ 904 w 3558371"/>
              <a:gd name="connsiteY17" fmla="*/ 309501 h 2897426"/>
              <a:gd name="connsiteX18" fmla="*/ 1450142 w 3558371"/>
              <a:gd name="connsiteY18" fmla="*/ 369886 h 2897426"/>
              <a:gd name="connsiteX19" fmla="*/ 423599 w 3558371"/>
              <a:gd name="connsiteY19" fmla="*/ 102467 h 289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58371" h="2897426">
                <a:moveTo>
                  <a:pt x="423599" y="102467"/>
                </a:moveTo>
                <a:cubicBezTo>
                  <a:pt x="330146" y="43520"/>
                  <a:pt x="637821" y="-34118"/>
                  <a:pt x="889425" y="16203"/>
                </a:cubicBezTo>
                <a:cubicBezTo>
                  <a:pt x="1141029" y="66524"/>
                  <a:pt x="1752066" y="362698"/>
                  <a:pt x="1933221" y="404392"/>
                </a:cubicBezTo>
                <a:cubicBezTo>
                  <a:pt x="2114376" y="446086"/>
                  <a:pt x="1800949" y="115407"/>
                  <a:pt x="1976353" y="266369"/>
                </a:cubicBezTo>
                <a:cubicBezTo>
                  <a:pt x="2151757" y="417331"/>
                  <a:pt x="2788674" y="1134762"/>
                  <a:pt x="2985644" y="1310166"/>
                </a:cubicBezTo>
                <a:cubicBezTo>
                  <a:pt x="3182614" y="1485570"/>
                  <a:pt x="3064719" y="1108883"/>
                  <a:pt x="3158172" y="1318792"/>
                </a:cubicBezTo>
                <a:cubicBezTo>
                  <a:pt x="3251625" y="1528701"/>
                  <a:pt x="3504667" y="2427286"/>
                  <a:pt x="3546361" y="2569622"/>
                </a:cubicBezTo>
                <a:cubicBezTo>
                  <a:pt x="3588055" y="2711958"/>
                  <a:pt x="3516168" y="2385592"/>
                  <a:pt x="3408338" y="2172807"/>
                </a:cubicBezTo>
                <a:cubicBezTo>
                  <a:pt x="3300508" y="1960022"/>
                  <a:pt x="2909444" y="1172143"/>
                  <a:pt x="2899380" y="1292913"/>
                </a:cubicBezTo>
                <a:cubicBezTo>
                  <a:pt x="2889316" y="1413683"/>
                  <a:pt x="3347953" y="2897426"/>
                  <a:pt x="3347953" y="2897426"/>
                </a:cubicBezTo>
                <a:lnTo>
                  <a:pt x="3347953" y="2897426"/>
                </a:lnTo>
                <a:cubicBezTo>
                  <a:pt x="3109289" y="2838479"/>
                  <a:pt x="2380357" y="2638633"/>
                  <a:pt x="1915968" y="2543743"/>
                </a:cubicBezTo>
                <a:cubicBezTo>
                  <a:pt x="1451579" y="2448853"/>
                  <a:pt x="698206" y="2325208"/>
                  <a:pt x="561621" y="2328083"/>
                </a:cubicBezTo>
                <a:cubicBezTo>
                  <a:pt x="425036" y="2330958"/>
                  <a:pt x="1050451" y="2627132"/>
                  <a:pt x="1096459" y="2560996"/>
                </a:cubicBezTo>
                <a:cubicBezTo>
                  <a:pt x="1142467" y="2494860"/>
                  <a:pt x="965626" y="2264822"/>
                  <a:pt x="837667" y="1931267"/>
                </a:cubicBezTo>
                <a:cubicBezTo>
                  <a:pt x="709709" y="1597712"/>
                  <a:pt x="184935" y="746572"/>
                  <a:pt x="328708" y="559667"/>
                </a:cubicBezTo>
                <a:cubicBezTo>
                  <a:pt x="472481" y="372762"/>
                  <a:pt x="1754942" y="851528"/>
                  <a:pt x="1700308" y="809834"/>
                </a:cubicBezTo>
                <a:cubicBezTo>
                  <a:pt x="1645674" y="768140"/>
                  <a:pt x="42598" y="382826"/>
                  <a:pt x="904" y="309501"/>
                </a:cubicBezTo>
                <a:cubicBezTo>
                  <a:pt x="-40790" y="236176"/>
                  <a:pt x="1372504" y="405829"/>
                  <a:pt x="1450142" y="369886"/>
                </a:cubicBezTo>
                <a:cubicBezTo>
                  <a:pt x="1527780" y="333943"/>
                  <a:pt x="517052" y="161414"/>
                  <a:pt x="423599" y="10246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8A27D4D6-BD29-0B8E-02DB-515F534E1648}"/>
              </a:ext>
            </a:extLst>
          </p:cNvPr>
          <p:cNvSpPr/>
          <p:nvPr/>
        </p:nvSpPr>
        <p:spPr>
          <a:xfrm>
            <a:off x="5873028" y="3775869"/>
            <a:ext cx="2148370" cy="3956533"/>
          </a:xfrm>
          <a:custGeom>
            <a:avLst/>
            <a:gdLst>
              <a:gd name="connsiteX0" fmla="*/ 90450 w 2148370"/>
              <a:gd name="connsiteY0" fmla="*/ 338931 h 3956533"/>
              <a:gd name="connsiteX1" fmla="*/ 140146 w 2148370"/>
              <a:gd name="connsiteY1" fmla="*/ 388627 h 3956533"/>
              <a:gd name="connsiteX2" fmla="*/ 716615 w 2148370"/>
              <a:gd name="connsiteY2" fmla="*/ 1511748 h 3956533"/>
              <a:gd name="connsiteX3" fmla="*/ 169963 w 2148370"/>
              <a:gd name="connsiteY3" fmla="*/ 3042374 h 3956533"/>
              <a:gd name="connsiteX4" fmla="*/ 478076 w 2148370"/>
              <a:gd name="connsiteY4" fmla="*/ 3738114 h 3956533"/>
              <a:gd name="connsiteX5" fmla="*/ 428381 w 2148370"/>
              <a:gd name="connsiteY5" fmla="*/ 3539331 h 3956533"/>
              <a:gd name="connsiteX6" fmla="*/ 656981 w 2148370"/>
              <a:gd name="connsiteY6" fmla="*/ 3946835 h 3956533"/>
              <a:gd name="connsiteX7" fmla="*/ 756372 w 2148370"/>
              <a:gd name="connsiteY7" fmla="*/ 3837505 h 3956533"/>
              <a:gd name="connsiteX8" fmla="*/ 706676 w 2148370"/>
              <a:gd name="connsiteY8" fmla="*/ 3936896 h 3956533"/>
              <a:gd name="connsiteX9" fmla="*/ 597346 w 2148370"/>
              <a:gd name="connsiteY9" fmla="*/ 3509514 h 3956533"/>
              <a:gd name="connsiteX10" fmla="*/ 1869555 w 2148370"/>
              <a:gd name="connsiteY10" fmla="*/ 1959009 h 3956533"/>
              <a:gd name="connsiteX11" fmla="*/ 2147850 w 2148370"/>
              <a:gd name="connsiteY11" fmla="*/ 2296940 h 3956533"/>
              <a:gd name="connsiteX12" fmla="*/ 1919250 w 2148370"/>
              <a:gd name="connsiteY12" fmla="*/ 1879496 h 3956533"/>
              <a:gd name="connsiteX13" fmla="*/ 1273207 w 2148370"/>
              <a:gd name="connsiteY13" fmla="*/ 40757 h 3956533"/>
              <a:gd name="connsiteX14" fmla="*/ 1780102 w 2148370"/>
              <a:gd name="connsiteY14" fmla="*/ 696740 h 3956533"/>
              <a:gd name="connsiteX15" fmla="*/ 279294 w 2148370"/>
              <a:gd name="connsiteY15" fmla="*/ 1001 h 3956533"/>
              <a:gd name="connsiteX16" fmla="*/ 1213572 w 2148370"/>
              <a:gd name="connsiteY16" fmla="*/ 885583 h 3956533"/>
              <a:gd name="connsiteX17" fmla="*/ 90450 w 2148370"/>
              <a:gd name="connsiteY17" fmla="*/ 338931 h 395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48370" h="3956533">
                <a:moveTo>
                  <a:pt x="90450" y="338931"/>
                </a:moveTo>
                <a:cubicBezTo>
                  <a:pt x="-88454" y="256105"/>
                  <a:pt x="35785" y="193157"/>
                  <a:pt x="140146" y="388627"/>
                </a:cubicBezTo>
                <a:cubicBezTo>
                  <a:pt x="244507" y="584097"/>
                  <a:pt x="711646" y="1069457"/>
                  <a:pt x="716615" y="1511748"/>
                </a:cubicBezTo>
                <a:cubicBezTo>
                  <a:pt x="721584" y="1954039"/>
                  <a:pt x="209720" y="2671313"/>
                  <a:pt x="169963" y="3042374"/>
                </a:cubicBezTo>
                <a:cubicBezTo>
                  <a:pt x="130207" y="3413435"/>
                  <a:pt x="435006" y="3655288"/>
                  <a:pt x="478076" y="3738114"/>
                </a:cubicBezTo>
                <a:cubicBezTo>
                  <a:pt x="521146" y="3820940"/>
                  <a:pt x="398564" y="3504544"/>
                  <a:pt x="428381" y="3539331"/>
                </a:cubicBezTo>
                <a:cubicBezTo>
                  <a:pt x="458198" y="3574118"/>
                  <a:pt x="602316" y="3897139"/>
                  <a:pt x="656981" y="3946835"/>
                </a:cubicBezTo>
                <a:cubicBezTo>
                  <a:pt x="711646" y="3996531"/>
                  <a:pt x="748090" y="3839161"/>
                  <a:pt x="756372" y="3837505"/>
                </a:cubicBezTo>
                <a:cubicBezTo>
                  <a:pt x="764654" y="3835849"/>
                  <a:pt x="733180" y="3991561"/>
                  <a:pt x="706676" y="3936896"/>
                </a:cubicBezTo>
                <a:cubicBezTo>
                  <a:pt x="680172" y="3882231"/>
                  <a:pt x="403533" y="3839162"/>
                  <a:pt x="597346" y="3509514"/>
                </a:cubicBezTo>
                <a:cubicBezTo>
                  <a:pt x="791159" y="3179866"/>
                  <a:pt x="1611138" y="2161105"/>
                  <a:pt x="1869555" y="1959009"/>
                </a:cubicBezTo>
                <a:cubicBezTo>
                  <a:pt x="2127972" y="1756913"/>
                  <a:pt x="2139568" y="2310192"/>
                  <a:pt x="2147850" y="2296940"/>
                </a:cubicBezTo>
                <a:cubicBezTo>
                  <a:pt x="2156132" y="2283688"/>
                  <a:pt x="2065024" y="2255526"/>
                  <a:pt x="1919250" y="1879496"/>
                </a:cubicBezTo>
                <a:cubicBezTo>
                  <a:pt x="1773476" y="1503466"/>
                  <a:pt x="1296398" y="237883"/>
                  <a:pt x="1273207" y="40757"/>
                </a:cubicBezTo>
                <a:cubicBezTo>
                  <a:pt x="1250016" y="-156369"/>
                  <a:pt x="1945754" y="703366"/>
                  <a:pt x="1780102" y="696740"/>
                </a:cubicBezTo>
                <a:cubicBezTo>
                  <a:pt x="1614450" y="690114"/>
                  <a:pt x="373716" y="-30473"/>
                  <a:pt x="279294" y="1001"/>
                </a:cubicBezTo>
                <a:cubicBezTo>
                  <a:pt x="184872" y="32475"/>
                  <a:pt x="1240076" y="827605"/>
                  <a:pt x="1213572" y="885583"/>
                </a:cubicBezTo>
                <a:cubicBezTo>
                  <a:pt x="1187068" y="943561"/>
                  <a:pt x="269354" y="421757"/>
                  <a:pt x="90450" y="338931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18F4FA26-3843-9890-0AD3-9BCA2A6CC978}"/>
              </a:ext>
            </a:extLst>
          </p:cNvPr>
          <p:cNvSpPr/>
          <p:nvPr/>
        </p:nvSpPr>
        <p:spPr>
          <a:xfrm>
            <a:off x="5784566" y="3523360"/>
            <a:ext cx="2943792" cy="4308715"/>
          </a:xfrm>
          <a:custGeom>
            <a:avLst/>
            <a:gdLst>
              <a:gd name="connsiteX0" fmla="*/ 1789051 w 2943792"/>
              <a:gd name="connsiteY0" fmla="*/ 203814 h 4308715"/>
              <a:gd name="connsiteX1" fmla="*/ 1967956 w 2943792"/>
              <a:gd name="connsiteY1" fmla="*/ 929370 h 4308715"/>
              <a:gd name="connsiteX2" fmla="*/ 2315825 w 2943792"/>
              <a:gd name="connsiteY2" fmla="*/ 1963040 h 4308715"/>
              <a:gd name="connsiteX3" fmla="*/ 2773025 w 2943792"/>
              <a:gd name="connsiteY3" fmla="*/ 2141944 h 4308715"/>
              <a:gd name="connsiteX4" fmla="*/ 2941991 w 2943792"/>
              <a:gd name="connsiteY4" fmla="*/ 1933223 h 4308715"/>
              <a:gd name="connsiteX5" fmla="*/ 2683573 w 2943792"/>
              <a:gd name="connsiteY5" fmla="*/ 2281092 h 4308715"/>
              <a:gd name="connsiteX6" fmla="*/ 2365521 w 2943792"/>
              <a:gd name="connsiteY6" fmla="*/ 2668718 h 4308715"/>
              <a:gd name="connsiteX7" fmla="*/ 2365521 w 2943792"/>
              <a:gd name="connsiteY7" fmla="*/ 2340727 h 4308715"/>
              <a:gd name="connsiteX8" fmla="*/ 2077286 w 2943792"/>
              <a:gd name="connsiteY8" fmla="*/ 3205431 h 4308715"/>
              <a:gd name="connsiteX9" fmla="*/ 2156799 w 2943792"/>
              <a:gd name="connsiteY9" fmla="*/ 2539510 h 4308715"/>
              <a:gd name="connsiteX10" fmla="*/ 1600208 w 2943792"/>
              <a:gd name="connsiteY10" fmla="*/ 3354518 h 4308715"/>
              <a:gd name="connsiteX11" fmla="*/ 1699599 w 2943792"/>
              <a:gd name="connsiteY11" fmla="*/ 3712327 h 4308715"/>
              <a:gd name="connsiteX12" fmla="*/ 2246251 w 2943792"/>
              <a:gd name="connsiteY12" fmla="*/ 4090014 h 4308715"/>
              <a:gd name="connsiteX13" fmla="*/ 1789051 w 2943792"/>
              <a:gd name="connsiteY13" fmla="*/ 3960805 h 4308715"/>
              <a:gd name="connsiteX14" fmla="*/ 1321912 w 2943792"/>
              <a:gd name="connsiteY14" fmla="*/ 3891231 h 4308715"/>
              <a:gd name="connsiteX15" fmla="*/ 1918260 w 2943792"/>
              <a:gd name="connsiteY15" fmla="*/ 4189405 h 4308715"/>
              <a:gd name="connsiteX16" fmla="*/ 1232460 w 2943792"/>
              <a:gd name="connsiteY16" fmla="*/ 4070136 h 4308715"/>
              <a:gd name="connsiteX17" fmla="*/ 1083373 w 2943792"/>
              <a:gd name="connsiteY17" fmla="*/ 4080075 h 4308715"/>
              <a:gd name="connsiteX18" fmla="*/ 1659843 w 2943792"/>
              <a:gd name="connsiteY18" fmla="*/ 4308675 h 4308715"/>
              <a:gd name="connsiteX19" fmla="*/ 566538 w 2943792"/>
              <a:gd name="connsiteY19" fmla="*/ 4099953 h 4308715"/>
              <a:gd name="connsiteX20" fmla="*/ 1083373 w 2943792"/>
              <a:gd name="connsiteY20" fmla="*/ 4229162 h 4308715"/>
              <a:gd name="connsiteX21" fmla="*/ 8 w 2943792"/>
              <a:gd name="connsiteY21" fmla="*/ 4119831 h 4308715"/>
              <a:gd name="connsiteX22" fmla="*/ 1103251 w 2943792"/>
              <a:gd name="connsiteY22" fmla="*/ 3732205 h 4308715"/>
              <a:gd name="connsiteX23" fmla="*/ 1003860 w 2943792"/>
              <a:gd name="connsiteY23" fmla="*/ 3036466 h 4308715"/>
              <a:gd name="connsiteX24" fmla="*/ 1411364 w 2943792"/>
              <a:gd name="connsiteY24" fmla="*/ 2151883 h 4308715"/>
              <a:gd name="connsiteX25" fmla="*/ 1461060 w 2943792"/>
              <a:gd name="connsiteY25" fmla="*/ 1863649 h 4308715"/>
              <a:gd name="connsiteX26" fmla="*/ 536721 w 2943792"/>
              <a:gd name="connsiteY26" fmla="*/ 5031 h 4308715"/>
              <a:gd name="connsiteX27" fmla="*/ 1858625 w 2943792"/>
              <a:gd name="connsiteY27" fmla="*/ 1277240 h 4308715"/>
              <a:gd name="connsiteX28" fmla="*/ 1381547 w 2943792"/>
              <a:gd name="connsiteY28" fmla="*/ 74605 h 4308715"/>
              <a:gd name="connsiteX29" fmla="*/ 1958017 w 2943792"/>
              <a:gd name="connsiteY29" fmla="*/ 780283 h 4308715"/>
              <a:gd name="connsiteX30" fmla="*/ 1789051 w 2943792"/>
              <a:gd name="connsiteY30" fmla="*/ 203814 h 430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43792" h="4308715">
                <a:moveTo>
                  <a:pt x="1789051" y="203814"/>
                </a:moveTo>
                <a:cubicBezTo>
                  <a:pt x="1790707" y="228662"/>
                  <a:pt x="1880160" y="636166"/>
                  <a:pt x="1967956" y="929370"/>
                </a:cubicBezTo>
                <a:cubicBezTo>
                  <a:pt x="2055752" y="1222574"/>
                  <a:pt x="2181647" y="1760944"/>
                  <a:pt x="2315825" y="1963040"/>
                </a:cubicBezTo>
                <a:cubicBezTo>
                  <a:pt x="2450003" y="2165136"/>
                  <a:pt x="2668664" y="2146913"/>
                  <a:pt x="2773025" y="2141944"/>
                </a:cubicBezTo>
                <a:cubicBezTo>
                  <a:pt x="2877386" y="2136975"/>
                  <a:pt x="2956900" y="1910032"/>
                  <a:pt x="2941991" y="1933223"/>
                </a:cubicBezTo>
                <a:cubicBezTo>
                  <a:pt x="2927082" y="1956414"/>
                  <a:pt x="2779651" y="2158510"/>
                  <a:pt x="2683573" y="2281092"/>
                </a:cubicBezTo>
                <a:cubicBezTo>
                  <a:pt x="2587495" y="2403674"/>
                  <a:pt x="2418530" y="2658779"/>
                  <a:pt x="2365521" y="2668718"/>
                </a:cubicBezTo>
                <a:cubicBezTo>
                  <a:pt x="2312512" y="2678657"/>
                  <a:pt x="2413560" y="2251275"/>
                  <a:pt x="2365521" y="2340727"/>
                </a:cubicBezTo>
                <a:cubicBezTo>
                  <a:pt x="2317482" y="2430179"/>
                  <a:pt x="2112073" y="3172301"/>
                  <a:pt x="2077286" y="3205431"/>
                </a:cubicBezTo>
                <a:cubicBezTo>
                  <a:pt x="2042499" y="3238562"/>
                  <a:pt x="2236312" y="2514662"/>
                  <a:pt x="2156799" y="2539510"/>
                </a:cubicBezTo>
                <a:cubicBezTo>
                  <a:pt x="2077286" y="2564358"/>
                  <a:pt x="1676408" y="3159049"/>
                  <a:pt x="1600208" y="3354518"/>
                </a:cubicBezTo>
                <a:cubicBezTo>
                  <a:pt x="1524008" y="3549987"/>
                  <a:pt x="1591925" y="3589744"/>
                  <a:pt x="1699599" y="3712327"/>
                </a:cubicBezTo>
                <a:cubicBezTo>
                  <a:pt x="1807273" y="3834910"/>
                  <a:pt x="2231342" y="4048601"/>
                  <a:pt x="2246251" y="4090014"/>
                </a:cubicBezTo>
                <a:cubicBezTo>
                  <a:pt x="2261160" y="4131427"/>
                  <a:pt x="1943107" y="3993935"/>
                  <a:pt x="1789051" y="3960805"/>
                </a:cubicBezTo>
                <a:cubicBezTo>
                  <a:pt x="1634995" y="3927675"/>
                  <a:pt x="1300377" y="3853131"/>
                  <a:pt x="1321912" y="3891231"/>
                </a:cubicBezTo>
                <a:cubicBezTo>
                  <a:pt x="1343447" y="3929331"/>
                  <a:pt x="1933169" y="4159588"/>
                  <a:pt x="1918260" y="4189405"/>
                </a:cubicBezTo>
                <a:cubicBezTo>
                  <a:pt x="1903351" y="4219222"/>
                  <a:pt x="1371608" y="4088358"/>
                  <a:pt x="1232460" y="4070136"/>
                </a:cubicBezTo>
                <a:cubicBezTo>
                  <a:pt x="1093312" y="4051914"/>
                  <a:pt x="1012143" y="4040319"/>
                  <a:pt x="1083373" y="4080075"/>
                </a:cubicBezTo>
                <a:cubicBezTo>
                  <a:pt x="1154603" y="4119831"/>
                  <a:pt x="1745982" y="4305362"/>
                  <a:pt x="1659843" y="4308675"/>
                </a:cubicBezTo>
                <a:cubicBezTo>
                  <a:pt x="1573704" y="4311988"/>
                  <a:pt x="662616" y="4113205"/>
                  <a:pt x="566538" y="4099953"/>
                </a:cubicBezTo>
                <a:cubicBezTo>
                  <a:pt x="470460" y="4086701"/>
                  <a:pt x="1177795" y="4225849"/>
                  <a:pt x="1083373" y="4229162"/>
                </a:cubicBezTo>
                <a:cubicBezTo>
                  <a:pt x="988951" y="4232475"/>
                  <a:pt x="-3305" y="4202657"/>
                  <a:pt x="8" y="4119831"/>
                </a:cubicBezTo>
                <a:cubicBezTo>
                  <a:pt x="3321" y="4037005"/>
                  <a:pt x="935942" y="3912766"/>
                  <a:pt x="1103251" y="3732205"/>
                </a:cubicBezTo>
                <a:cubicBezTo>
                  <a:pt x="1270560" y="3551644"/>
                  <a:pt x="952508" y="3299853"/>
                  <a:pt x="1003860" y="3036466"/>
                </a:cubicBezTo>
                <a:cubicBezTo>
                  <a:pt x="1055212" y="2773079"/>
                  <a:pt x="1335164" y="2347352"/>
                  <a:pt x="1411364" y="2151883"/>
                </a:cubicBezTo>
                <a:cubicBezTo>
                  <a:pt x="1487564" y="1956414"/>
                  <a:pt x="1606834" y="2221458"/>
                  <a:pt x="1461060" y="1863649"/>
                </a:cubicBezTo>
                <a:cubicBezTo>
                  <a:pt x="1315286" y="1505840"/>
                  <a:pt x="470460" y="102766"/>
                  <a:pt x="536721" y="5031"/>
                </a:cubicBezTo>
                <a:cubicBezTo>
                  <a:pt x="602982" y="-92704"/>
                  <a:pt x="1717821" y="1265644"/>
                  <a:pt x="1858625" y="1277240"/>
                </a:cubicBezTo>
                <a:cubicBezTo>
                  <a:pt x="1999429" y="1288836"/>
                  <a:pt x="1364982" y="157431"/>
                  <a:pt x="1381547" y="74605"/>
                </a:cubicBezTo>
                <a:cubicBezTo>
                  <a:pt x="1398112" y="-8221"/>
                  <a:pt x="1886786" y="757092"/>
                  <a:pt x="1958017" y="780283"/>
                </a:cubicBezTo>
                <a:cubicBezTo>
                  <a:pt x="2029248" y="803474"/>
                  <a:pt x="1787395" y="178966"/>
                  <a:pt x="1789051" y="20381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ED63F347-EC73-DA93-5120-CDBBFFA6B524}"/>
              </a:ext>
            </a:extLst>
          </p:cNvPr>
          <p:cNvSpPr/>
          <p:nvPr/>
        </p:nvSpPr>
        <p:spPr>
          <a:xfrm>
            <a:off x="7178428" y="5563142"/>
            <a:ext cx="470047" cy="2073291"/>
          </a:xfrm>
          <a:custGeom>
            <a:avLst/>
            <a:gdLst>
              <a:gd name="connsiteX0" fmla="*/ 216285 w 470047"/>
              <a:gd name="connsiteY0" fmla="*/ 42528 h 2073291"/>
              <a:gd name="connsiteX1" fmla="*/ 236163 w 470047"/>
              <a:gd name="connsiteY1" fmla="*/ 310884 h 2073291"/>
              <a:gd name="connsiteX2" fmla="*/ 136772 w 470047"/>
              <a:gd name="connsiteY2" fmla="*/ 1404188 h 2073291"/>
              <a:gd name="connsiteX3" fmla="*/ 464763 w 470047"/>
              <a:gd name="connsiteY3" fmla="*/ 2050232 h 2073291"/>
              <a:gd name="connsiteX4" fmla="*/ 315676 w 470047"/>
              <a:gd name="connsiteY4" fmla="*/ 1891206 h 2073291"/>
              <a:gd name="connsiteX5" fmla="*/ 7563 w 470047"/>
              <a:gd name="connsiteY5" fmla="*/ 1523458 h 2073291"/>
              <a:gd name="connsiteX6" fmla="*/ 97015 w 470047"/>
              <a:gd name="connsiteY6" fmla="*/ 1602971 h 2073291"/>
              <a:gd name="connsiteX7" fmla="*/ 126833 w 470047"/>
              <a:gd name="connsiteY7" fmla="*/ 1056319 h 2073291"/>
              <a:gd name="connsiteX8" fmla="*/ 216285 w 470047"/>
              <a:gd name="connsiteY8" fmla="*/ 42528 h 207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047" h="2073291">
                <a:moveTo>
                  <a:pt x="216285" y="42528"/>
                </a:moveTo>
                <a:cubicBezTo>
                  <a:pt x="234507" y="-81711"/>
                  <a:pt x="249415" y="83941"/>
                  <a:pt x="236163" y="310884"/>
                </a:cubicBezTo>
                <a:cubicBezTo>
                  <a:pt x="222911" y="537827"/>
                  <a:pt x="98672" y="1114297"/>
                  <a:pt x="136772" y="1404188"/>
                </a:cubicBezTo>
                <a:cubicBezTo>
                  <a:pt x="174872" y="1694079"/>
                  <a:pt x="434946" y="1969062"/>
                  <a:pt x="464763" y="2050232"/>
                </a:cubicBezTo>
                <a:cubicBezTo>
                  <a:pt x="494580" y="2131402"/>
                  <a:pt x="391876" y="1979002"/>
                  <a:pt x="315676" y="1891206"/>
                </a:cubicBezTo>
                <a:cubicBezTo>
                  <a:pt x="239476" y="1803410"/>
                  <a:pt x="44006" y="1571497"/>
                  <a:pt x="7563" y="1523458"/>
                </a:cubicBezTo>
                <a:cubicBezTo>
                  <a:pt x="-28880" y="1475419"/>
                  <a:pt x="77137" y="1680827"/>
                  <a:pt x="97015" y="1602971"/>
                </a:cubicBezTo>
                <a:cubicBezTo>
                  <a:pt x="116893" y="1525115"/>
                  <a:pt x="100329" y="1316393"/>
                  <a:pt x="126833" y="1056319"/>
                </a:cubicBezTo>
                <a:cubicBezTo>
                  <a:pt x="153337" y="796245"/>
                  <a:pt x="198063" y="166767"/>
                  <a:pt x="216285" y="425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82EBA844-A3DB-4617-38BB-35322D927268}"/>
              </a:ext>
            </a:extLst>
          </p:cNvPr>
          <p:cNvSpPr/>
          <p:nvPr/>
        </p:nvSpPr>
        <p:spPr>
          <a:xfrm>
            <a:off x="2784443" y="3782690"/>
            <a:ext cx="400013" cy="151899"/>
          </a:xfrm>
          <a:custGeom>
            <a:avLst/>
            <a:gdLst>
              <a:gd name="connsiteX0" fmla="*/ 6382 w 400013"/>
              <a:gd name="connsiteY0" fmla="*/ 106685 h 151899"/>
              <a:gd name="connsiteX1" fmla="*/ 209582 w 400013"/>
              <a:gd name="connsiteY1" fmla="*/ 5085 h 151899"/>
              <a:gd name="connsiteX2" fmla="*/ 396907 w 400013"/>
              <a:gd name="connsiteY2" fmla="*/ 17785 h 151899"/>
              <a:gd name="connsiteX3" fmla="*/ 308007 w 400013"/>
              <a:gd name="connsiteY3" fmla="*/ 40010 h 151899"/>
              <a:gd name="connsiteX4" fmla="*/ 73057 w 400013"/>
              <a:gd name="connsiteY4" fmla="*/ 147960 h 151899"/>
              <a:gd name="connsiteX5" fmla="*/ 6382 w 400013"/>
              <a:gd name="connsiteY5" fmla="*/ 106685 h 15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13" h="151899">
                <a:moveTo>
                  <a:pt x="6382" y="106685"/>
                </a:moveTo>
                <a:cubicBezTo>
                  <a:pt x="29136" y="82873"/>
                  <a:pt x="144495" y="19902"/>
                  <a:pt x="209582" y="5085"/>
                </a:cubicBezTo>
                <a:cubicBezTo>
                  <a:pt x="274669" y="-9732"/>
                  <a:pt x="380503" y="11964"/>
                  <a:pt x="396907" y="17785"/>
                </a:cubicBezTo>
                <a:cubicBezTo>
                  <a:pt x="413311" y="23606"/>
                  <a:pt x="361982" y="18314"/>
                  <a:pt x="308007" y="40010"/>
                </a:cubicBezTo>
                <a:cubicBezTo>
                  <a:pt x="254032" y="61706"/>
                  <a:pt x="120682" y="132614"/>
                  <a:pt x="73057" y="147960"/>
                </a:cubicBezTo>
                <a:cubicBezTo>
                  <a:pt x="25432" y="163306"/>
                  <a:pt x="-16372" y="130497"/>
                  <a:pt x="6382" y="10668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0D96525D-06E9-5E77-0687-7800095BC7C2}"/>
              </a:ext>
            </a:extLst>
          </p:cNvPr>
          <p:cNvSpPr/>
          <p:nvPr/>
        </p:nvSpPr>
        <p:spPr>
          <a:xfrm>
            <a:off x="3797266" y="3745895"/>
            <a:ext cx="836102" cy="280020"/>
          </a:xfrm>
          <a:custGeom>
            <a:avLst/>
            <a:gdLst>
              <a:gd name="connsiteX0" fmla="*/ 34 w 836102"/>
              <a:gd name="connsiteY0" fmla="*/ 168880 h 280020"/>
              <a:gd name="connsiteX1" fmla="*/ 234984 w 836102"/>
              <a:gd name="connsiteY1" fmla="*/ 70455 h 280020"/>
              <a:gd name="connsiteX2" fmla="*/ 520734 w 836102"/>
              <a:gd name="connsiteY2" fmla="*/ 76805 h 280020"/>
              <a:gd name="connsiteX3" fmla="*/ 333409 w 836102"/>
              <a:gd name="connsiteY3" fmla="*/ 605 h 280020"/>
              <a:gd name="connsiteX4" fmla="*/ 822359 w 836102"/>
              <a:gd name="connsiteY4" fmla="*/ 124430 h 280020"/>
              <a:gd name="connsiteX5" fmla="*/ 679484 w 836102"/>
              <a:gd name="connsiteY5" fmla="*/ 121255 h 280020"/>
              <a:gd name="connsiteX6" fmla="*/ 450884 w 836102"/>
              <a:gd name="connsiteY6" fmla="*/ 216505 h 280020"/>
              <a:gd name="connsiteX7" fmla="*/ 181009 w 836102"/>
              <a:gd name="connsiteY7" fmla="*/ 280005 h 280020"/>
              <a:gd name="connsiteX8" fmla="*/ 177834 w 836102"/>
              <a:gd name="connsiteY8" fmla="*/ 222855 h 280020"/>
              <a:gd name="connsiteX9" fmla="*/ 47659 w 836102"/>
              <a:gd name="connsiteY9" fmla="*/ 248255 h 280020"/>
              <a:gd name="connsiteX10" fmla="*/ 215934 w 836102"/>
              <a:gd name="connsiteY10" fmla="*/ 168880 h 280020"/>
              <a:gd name="connsiteX11" fmla="*/ 34 w 836102"/>
              <a:gd name="connsiteY11" fmla="*/ 168880 h 28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6102" h="280020">
                <a:moveTo>
                  <a:pt x="34" y="168880"/>
                </a:moveTo>
                <a:cubicBezTo>
                  <a:pt x="3209" y="152476"/>
                  <a:pt x="148201" y="85801"/>
                  <a:pt x="234984" y="70455"/>
                </a:cubicBezTo>
                <a:cubicBezTo>
                  <a:pt x="321767" y="55109"/>
                  <a:pt x="504330" y="88447"/>
                  <a:pt x="520734" y="76805"/>
                </a:cubicBezTo>
                <a:cubicBezTo>
                  <a:pt x="537138" y="65163"/>
                  <a:pt x="283138" y="-7332"/>
                  <a:pt x="333409" y="605"/>
                </a:cubicBezTo>
                <a:cubicBezTo>
                  <a:pt x="383680" y="8542"/>
                  <a:pt x="764680" y="104322"/>
                  <a:pt x="822359" y="124430"/>
                </a:cubicBezTo>
                <a:cubicBezTo>
                  <a:pt x="880038" y="144538"/>
                  <a:pt x="741396" y="105909"/>
                  <a:pt x="679484" y="121255"/>
                </a:cubicBezTo>
                <a:cubicBezTo>
                  <a:pt x="617572" y="136601"/>
                  <a:pt x="533963" y="190047"/>
                  <a:pt x="450884" y="216505"/>
                </a:cubicBezTo>
                <a:cubicBezTo>
                  <a:pt x="367805" y="242963"/>
                  <a:pt x="226517" y="278947"/>
                  <a:pt x="181009" y="280005"/>
                </a:cubicBezTo>
                <a:cubicBezTo>
                  <a:pt x="135501" y="281063"/>
                  <a:pt x="200059" y="228147"/>
                  <a:pt x="177834" y="222855"/>
                </a:cubicBezTo>
                <a:cubicBezTo>
                  <a:pt x="155609" y="217563"/>
                  <a:pt x="41309" y="257251"/>
                  <a:pt x="47659" y="248255"/>
                </a:cubicBezTo>
                <a:cubicBezTo>
                  <a:pt x="54009" y="239259"/>
                  <a:pt x="219638" y="182109"/>
                  <a:pt x="215934" y="168880"/>
                </a:cubicBezTo>
                <a:cubicBezTo>
                  <a:pt x="212230" y="155651"/>
                  <a:pt x="-3141" y="185284"/>
                  <a:pt x="34" y="16888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円/楕円 1418">
            <a:extLst>
              <a:ext uri="{FF2B5EF4-FFF2-40B4-BE49-F238E27FC236}">
                <a16:creationId xmlns:a16="http://schemas.microsoft.com/office/drawing/2014/main" id="{0AFA0913-3F9E-6848-A844-0F575DC71318}"/>
              </a:ext>
            </a:extLst>
          </p:cNvPr>
          <p:cNvSpPr/>
          <p:nvPr/>
        </p:nvSpPr>
        <p:spPr>
          <a:xfrm>
            <a:off x="3825116" y="4959454"/>
            <a:ext cx="978583" cy="978583"/>
          </a:xfrm>
          <a:prstGeom prst="ellipse">
            <a:avLst/>
          </a:prstGeom>
          <a:solidFill>
            <a:srgbClr val="FF8AD8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円/楕円 1419">
            <a:extLst>
              <a:ext uri="{FF2B5EF4-FFF2-40B4-BE49-F238E27FC236}">
                <a16:creationId xmlns:a16="http://schemas.microsoft.com/office/drawing/2014/main" id="{36069C1F-49D6-2CA9-6F92-80EB5A4036E0}"/>
              </a:ext>
            </a:extLst>
          </p:cNvPr>
          <p:cNvSpPr/>
          <p:nvPr/>
        </p:nvSpPr>
        <p:spPr>
          <a:xfrm>
            <a:off x="2524001" y="5068010"/>
            <a:ext cx="318972" cy="318972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70295E1-0B16-4324-D502-6FE8ED2F3FD5}"/>
              </a:ext>
            </a:extLst>
          </p:cNvPr>
          <p:cNvSpPr/>
          <p:nvPr/>
        </p:nvSpPr>
        <p:spPr>
          <a:xfrm>
            <a:off x="2628318" y="5622372"/>
            <a:ext cx="1160328" cy="425622"/>
          </a:xfrm>
          <a:custGeom>
            <a:avLst/>
            <a:gdLst>
              <a:gd name="connsiteX0" fmla="*/ 201968 w 1160328"/>
              <a:gd name="connsiteY0" fmla="*/ 32757 h 425622"/>
              <a:gd name="connsiteX1" fmla="*/ 33239 w 1160328"/>
              <a:gd name="connsiteY1" fmla="*/ 223257 h 425622"/>
              <a:gd name="connsiteX2" fmla="*/ 33239 w 1160328"/>
              <a:gd name="connsiteY2" fmla="*/ 375657 h 425622"/>
              <a:gd name="connsiteX3" fmla="*/ 381582 w 1160328"/>
              <a:gd name="connsiteY3" fmla="*/ 348442 h 425622"/>
              <a:gd name="connsiteX4" fmla="*/ 555753 w 1160328"/>
              <a:gd name="connsiteY4" fmla="*/ 359328 h 425622"/>
              <a:gd name="connsiteX5" fmla="*/ 985739 w 1160328"/>
              <a:gd name="connsiteY5" fmla="*/ 424642 h 425622"/>
              <a:gd name="connsiteX6" fmla="*/ 925868 w 1160328"/>
              <a:gd name="connsiteY6" fmla="*/ 397428 h 425622"/>
              <a:gd name="connsiteX7" fmla="*/ 1159911 w 1160328"/>
              <a:gd name="connsiteY7" fmla="*/ 381099 h 425622"/>
              <a:gd name="connsiteX8" fmla="*/ 974853 w 1160328"/>
              <a:gd name="connsiteY8" fmla="*/ 228699 h 425622"/>
              <a:gd name="connsiteX9" fmla="*/ 680939 w 1160328"/>
              <a:gd name="connsiteY9" fmla="*/ 130728 h 425622"/>
              <a:gd name="connsiteX10" fmla="*/ 430568 w 1160328"/>
              <a:gd name="connsiteY10" fmla="*/ 99 h 425622"/>
              <a:gd name="connsiteX11" fmla="*/ 561196 w 1160328"/>
              <a:gd name="connsiteY11" fmla="*/ 152499 h 425622"/>
              <a:gd name="connsiteX12" fmla="*/ 468668 w 1160328"/>
              <a:gd name="connsiteY12" fmla="*/ 65414 h 425622"/>
              <a:gd name="connsiteX13" fmla="*/ 343482 w 1160328"/>
              <a:gd name="connsiteY13" fmla="*/ 108957 h 425622"/>
              <a:gd name="connsiteX14" fmla="*/ 201968 w 1160328"/>
              <a:gd name="connsiteY14" fmla="*/ 32757 h 42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0328" h="425622">
                <a:moveTo>
                  <a:pt x="201968" y="32757"/>
                </a:moveTo>
                <a:cubicBezTo>
                  <a:pt x="150261" y="51807"/>
                  <a:pt x="61361" y="166107"/>
                  <a:pt x="33239" y="223257"/>
                </a:cubicBezTo>
                <a:cubicBezTo>
                  <a:pt x="5117" y="280407"/>
                  <a:pt x="-24818" y="354793"/>
                  <a:pt x="33239" y="375657"/>
                </a:cubicBezTo>
                <a:cubicBezTo>
                  <a:pt x="91296" y="396521"/>
                  <a:pt x="294496" y="351163"/>
                  <a:pt x="381582" y="348442"/>
                </a:cubicBezTo>
                <a:cubicBezTo>
                  <a:pt x="468668" y="345721"/>
                  <a:pt x="455060" y="346628"/>
                  <a:pt x="555753" y="359328"/>
                </a:cubicBezTo>
                <a:cubicBezTo>
                  <a:pt x="656446" y="372028"/>
                  <a:pt x="924053" y="418292"/>
                  <a:pt x="985739" y="424642"/>
                </a:cubicBezTo>
                <a:cubicBezTo>
                  <a:pt x="1047425" y="430992"/>
                  <a:pt x="896839" y="404685"/>
                  <a:pt x="925868" y="397428"/>
                </a:cubicBezTo>
                <a:cubicBezTo>
                  <a:pt x="954897" y="390171"/>
                  <a:pt x="1151747" y="409220"/>
                  <a:pt x="1159911" y="381099"/>
                </a:cubicBezTo>
                <a:cubicBezTo>
                  <a:pt x="1168075" y="352978"/>
                  <a:pt x="1054682" y="270427"/>
                  <a:pt x="974853" y="228699"/>
                </a:cubicBezTo>
                <a:cubicBezTo>
                  <a:pt x="895024" y="186971"/>
                  <a:pt x="771653" y="168828"/>
                  <a:pt x="680939" y="130728"/>
                </a:cubicBezTo>
                <a:cubicBezTo>
                  <a:pt x="590225" y="92628"/>
                  <a:pt x="450525" y="-3529"/>
                  <a:pt x="430568" y="99"/>
                </a:cubicBezTo>
                <a:cubicBezTo>
                  <a:pt x="410611" y="3727"/>
                  <a:pt x="554846" y="141613"/>
                  <a:pt x="561196" y="152499"/>
                </a:cubicBezTo>
                <a:cubicBezTo>
                  <a:pt x="567546" y="163385"/>
                  <a:pt x="504954" y="72671"/>
                  <a:pt x="468668" y="65414"/>
                </a:cubicBezTo>
                <a:cubicBezTo>
                  <a:pt x="432382" y="58157"/>
                  <a:pt x="381582" y="115307"/>
                  <a:pt x="343482" y="108957"/>
                </a:cubicBezTo>
                <a:cubicBezTo>
                  <a:pt x="305382" y="102607"/>
                  <a:pt x="253675" y="13707"/>
                  <a:pt x="201968" y="3275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7472219E-648A-EB44-8700-8661F99BDD0B}"/>
              </a:ext>
            </a:extLst>
          </p:cNvPr>
          <p:cNvSpPr/>
          <p:nvPr/>
        </p:nvSpPr>
        <p:spPr>
          <a:xfrm>
            <a:off x="2637895" y="5851071"/>
            <a:ext cx="1181105" cy="336521"/>
          </a:xfrm>
          <a:custGeom>
            <a:avLst/>
            <a:gdLst>
              <a:gd name="connsiteX0" fmla="*/ 18219 w 1181105"/>
              <a:gd name="connsiteY0" fmla="*/ 54429 h 336521"/>
              <a:gd name="connsiteX1" fmla="*/ 323019 w 1181105"/>
              <a:gd name="connsiteY1" fmla="*/ 0 h 336521"/>
              <a:gd name="connsiteX2" fmla="*/ 829205 w 1181105"/>
              <a:gd name="connsiteY2" fmla="*/ 54429 h 336521"/>
              <a:gd name="connsiteX3" fmla="*/ 834648 w 1181105"/>
              <a:gd name="connsiteY3" fmla="*/ 21772 h 336521"/>
              <a:gd name="connsiteX4" fmla="*/ 1166662 w 1181105"/>
              <a:gd name="connsiteY4" fmla="*/ 103415 h 336521"/>
              <a:gd name="connsiteX5" fmla="*/ 1052362 w 1181105"/>
              <a:gd name="connsiteY5" fmla="*/ 146958 h 336521"/>
              <a:gd name="connsiteX6" fmla="*/ 442762 w 1181105"/>
              <a:gd name="connsiteY6" fmla="*/ 332015 h 336521"/>
              <a:gd name="connsiteX7" fmla="*/ 225048 w 1181105"/>
              <a:gd name="connsiteY7" fmla="*/ 277586 h 336521"/>
              <a:gd name="connsiteX8" fmla="*/ 34548 w 1181105"/>
              <a:gd name="connsiteY8" fmla="*/ 255815 h 336521"/>
              <a:gd name="connsiteX9" fmla="*/ 99862 w 1181105"/>
              <a:gd name="connsiteY9" fmla="*/ 146958 h 336521"/>
              <a:gd name="connsiteX10" fmla="*/ 39991 w 1181105"/>
              <a:gd name="connsiteY10" fmla="*/ 146958 h 336521"/>
              <a:gd name="connsiteX11" fmla="*/ 18219 w 1181105"/>
              <a:gd name="connsiteY11" fmla="*/ 54429 h 33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105" h="336521">
                <a:moveTo>
                  <a:pt x="18219" y="54429"/>
                </a:moveTo>
                <a:cubicBezTo>
                  <a:pt x="65390" y="29936"/>
                  <a:pt x="187855" y="0"/>
                  <a:pt x="323019" y="0"/>
                </a:cubicBezTo>
                <a:cubicBezTo>
                  <a:pt x="458183" y="0"/>
                  <a:pt x="743934" y="50800"/>
                  <a:pt x="829205" y="54429"/>
                </a:cubicBezTo>
                <a:cubicBezTo>
                  <a:pt x="914476" y="58058"/>
                  <a:pt x="778405" y="13608"/>
                  <a:pt x="834648" y="21772"/>
                </a:cubicBezTo>
                <a:cubicBezTo>
                  <a:pt x="890891" y="29936"/>
                  <a:pt x="1130376" y="82551"/>
                  <a:pt x="1166662" y="103415"/>
                </a:cubicBezTo>
                <a:cubicBezTo>
                  <a:pt x="1202948" y="124279"/>
                  <a:pt x="1173012" y="108858"/>
                  <a:pt x="1052362" y="146958"/>
                </a:cubicBezTo>
                <a:cubicBezTo>
                  <a:pt x="931712" y="185058"/>
                  <a:pt x="580648" y="310244"/>
                  <a:pt x="442762" y="332015"/>
                </a:cubicBezTo>
                <a:cubicBezTo>
                  <a:pt x="304876" y="353786"/>
                  <a:pt x="293084" y="290286"/>
                  <a:pt x="225048" y="277586"/>
                </a:cubicBezTo>
                <a:cubicBezTo>
                  <a:pt x="157012" y="264886"/>
                  <a:pt x="55412" y="277586"/>
                  <a:pt x="34548" y="255815"/>
                </a:cubicBezTo>
                <a:cubicBezTo>
                  <a:pt x="13684" y="234044"/>
                  <a:pt x="98955" y="165101"/>
                  <a:pt x="99862" y="146958"/>
                </a:cubicBezTo>
                <a:cubicBezTo>
                  <a:pt x="100769" y="128815"/>
                  <a:pt x="50877" y="159658"/>
                  <a:pt x="39991" y="146958"/>
                </a:cubicBezTo>
                <a:cubicBezTo>
                  <a:pt x="29105" y="134258"/>
                  <a:pt x="-28952" y="78922"/>
                  <a:pt x="18219" y="5442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4EE9EFE5-1838-6FF7-93D2-6BBA80766FC8}"/>
              </a:ext>
            </a:extLst>
          </p:cNvPr>
          <p:cNvSpPr/>
          <p:nvPr/>
        </p:nvSpPr>
        <p:spPr>
          <a:xfrm>
            <a:off x="5829262" y="7589381"/>
            <a:ext cx="3658774" cy="4022618"/>
          </a:xfrm>
          <a:custGeom>
            <a:avLst/>
            <a:gdLst>
              <a:gd name="connsiteX0" fmla="*/ 12738 w 3658774"/>
              <a:gd name="connsiteY0" fmla="*/ 1338719 h 4022618"/>
              <a:gd name="connsiteX1" fmla="*/ 660438 w 3658774"/>
              <a:gd name="connsiteY1" fmla="*/ 398919 h 4022618"/>
              <a:gd name="connsiteX2" fmla="*/ 660438 w 3658774"/>
              <a:gd name="connsiteY2" fmla="*/ 437019 h 4022618"/>
              <a:gd name="connsiteX3" fmla="*/ 584238 w 3658774"/>
              <a:gd name="connsiteY3" fmla="*/ 106819 h 4022618"/>
              <a:gd name="connsiteX4" fmla="*/ 736638 w 3658774"/>
              <a:gd name="connsiteY4" fmla="*/ 208419 h 4022618"/>
              <a:gd name="connsiteX5" fmla="*/ 774738 w 3658774"/>
              <a:gd name="connsiteY5" fmla="*/ 5219 h 4022618"/>
              <a:gd name="connsiteX6" fmla="*/ 2438438 w 3658774"/>
              <a:gd name="connsiteY6" fmla="*/ 462419 h 4022618"/>
              <a:gd name="connsiteX7" fmla="*/ 2946438 w 3658774"/>
              <a:gd name="connsiteY7" fmla="*/ 602119 h 4022618"/>
              <a:gd name="connsiteX8" fmla="*/ 3479838 w 3658774"/>
              <a:gd name="connsiteY8" fmla="*/ 1351419 h 4022618"/>
              <a:gd name="connsiteX9" fmla="*/ 3556038 w 3658774"/>
              <a:gd name="connsiteY9" fmla="*/ 3891419 h 4022618"/>
              <a:gd name="connsiteX10" fmla="*/ 3467138 w 3658774"/>
              <a:gd name="connsiteY10" fmla="*/ 3675519 h 4022618"/>
              <a:gd name="connsiteX11" fmla="*/ 1320838 w 3658774"/>
              <a:gd name="connsiteY11" fmla="*/ 3827919 h 4022618"/>
              <a:gd name="connsiteX12" fmla="*/ 1320838 w 3658774"/>
              <a:gd name="connsiteY12" fmla="*/ 3815219 h 4022618"/>
              <a:gd name="connsiteX13" fmla="*/ 1117638 w 3658774"/>
              <a:gd name="connsiteY13" fmla="*/ 3332619 h 4022618"/>
              <a:gd name="connsiteX14" fmla="*/ 685838 w 3658774"/>
              <a:gd name="connsiteY14" fmla="*/ 1389519 h 4022618"/>
              <a:gd name="connsiteX15" fmla="*/ 584238 w 3658774"/>
              <a:gd name="connsiteY15" fmla="*/ 1287919 h 4022618"/>
              <a:gd name="connsiteX16" fmla="*/ 25438 w 3658774"/>
              <a:gd name="connsiteY16" fmla="*/ 1453019 h 4022618"/>
              <a:gd name="connsiteX17" fmla="*/ 215938 w 3658774"/>
              <a:gd name="connsiteY17" fmla="*/ 1249819 h 4022618"/>
              <a:gd name="connsiteX18" fmla="*/ 12738 w 3658774"/>
              <a:gd name="connsiteY18" fmla="*/ 1338719 h 40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58774" h="4022618">
                <a:moveTo>
                  <a:pt x="12738" y="1338719"/>
                </a:moveTo>
                <a:cubicBezTo>
                  <a:pt x="86821" y="1196902"/>
                  <a:pt x="660438" y="398919"/>
                  <a:pt x="660438" y="398919"/>
                </a:cubicBezTo>
                <a:cubicBezTo>
                  <a:pt x="768388" y="248636"/>
                  <a:pt x="673138" y="485702"/>
                  <a:pt x="660438" y="437019"/>
                </a:cubicBezTo>
                <a:cubicBezTo>
                  <a:pt x="647738" y="388336"/>
                  <a:pt x="571538" y="144919"/>
                  <a:pt x="584238" y="106819"/>
                </a:cubicBezTo>
                <a:cubicBezTo>
                  <a:pt x="596938" y="68719"/>
                  <a:pt x="704888" y="225352"/>
                  <a:pt x="736638" y="208419"/>
                </a:cubicBezTo>
                <a:cubicBezTo>
                  <a:pt x="768388" y="191486"/>
                  <a:pt x="491105" y="-37114"/>
                  <a:pt x="774738" y="5219"/>
                </a:cubicBezTo>
                <a:cubicBezTo>
                  <a:pt x="1058371" y="47552"/>
                  <a:pt x="2438438" y="462419"/>
                  <a:pt x="2438438" y="462419"/>
                </a:cubicBezTo>
                <a:cubicBezTo>
                  <a:pt x="2800388" y="561902"/>
                  <a:pt x="2772871" y="453952"/>
                  <a:pt x="2946438" y="602119"/>
                </a:cubicBezTo>
                <a:cubicBezTo>
                  <a:pt x="3120005" y="750286"/>
                  <a:pt x="3378238" y="803202"/>
                  <a:pt x="3479838" y="1351419"/>
                </a:cubicBezTo>
                <a:cubicBezTo>
                  <a:pt x="3581438" y="1899636"/>
                  <a:pt x="3558155" y="3504069"/>
                  <a:pt x="3556038" y="3891419"/>
                </a:cubicBezTo>
                <a:cubicBezTo>
                  <a:pt x="3553921" y="4278769"/>
                  <a:pt x="3839671" y="3686102"/>
                  <a:pt x="3467138" y="3675519"/>
                </a:cubicBezTo>
                <a:cubicBezTo>
                  <a:pt x="3094605" y="3664936"/>
                  <a:pt x="1678555" y="3804636"/>
                  <a:pt x="1320838" y="3827919"/>
                </a:cubicBezTo>
                <a:cubicBezTo>
                  <a:pt x="963121" y="3851202"/>
                  <a:pt x="1354705" y="3897769"/>
                  <a:pt x="1320838" y="3815219"/>
                </a:cubicBezTo>
                <a:cubicBezTo>
                  <a:pt x="1286971" y="3732669"/>
                  <a:pt x="1223471" y="3736902"/>
                  <a:pt x="1117638" y="3332619"/>
                </a:cubicBezTo>
                <a:cubicBezTo>
                  <a:pt x="1011805" y="2928336"/>
                  <a:pt x="774738" y="1730302"/>
                  <a:pt x="685838" y="1389519"/>
                </a:cubicBezTo>
                <a:cubicBezTo>
                  <a:pt x="596938" y="1048736"/>
                  <a:pt x="694305" y="1277336"/>
                  <a:pt x="584238" y="1287919"/>
                </a:cubicBezTo>
                <a:cubicBezTo>
                  <a:pt x="474171" y="1298502"/>
                  <a:pt x="86821" y="1459369"/>
                  <a:pt x="25438" y="1453019"/>
                </a:cubicBezTo>
                <a:cubicBezTo>
                  <a:pt x="-35945" y="1446669"/>
                  <a:pt x="220171" y="1264636"/>
                  <a:pt x="215938" y="1249819"/>
                </a:cubicBezTo>
                <a:cubicBezTo>
                  <a:pt x="211705" y="1235002"/>
                  <a:pt x="-61345" y="1480536"/>
                  <a:pt x="12738" y="1338719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35D1BE6C-EA9F-59C0-679D-534293BB73E9}"/>
              </a:ext>
            </a:extLst>
          </p:cNvPr>
          <p:cNvSpPr/>
          <p:nvPr/>
        </p:nvSpPr>
        <p:spPr>
          <a:xfrm>
            <a:off x="4877723" y="8711200"/>
            <a:ext cx="2112120" cy="2560858"/>
          </a:xfrm>
          <a:custGeom>
            <a:avLst/>
            <a:gdLst>
              <a:gd name="connsiteX0" fmla="*/ 62577 w 2112120"/>
              <a:gd name="connsiteY0" fmla="*/ 458200 h 2560858"/>
              <a:gd name="connsiteX1" fmla="*/ 1281777 w 2112120"/>
              <a:gd name="connsiteY1" fmla="*/ 89900 h 2560858"/>
              <a:gd name="connsiteX2" fmla="*/ 1281777 w 2112120"/>
              <a:gd name="connsiteY2" fmla="*/ 115300 h 2560858"/>
              <a:gd name="connsiteX3" fmla="*/ 1586577 w 2112120"/>
              <a:gd name="connsiteY3" fmla="*/ 1000 h 2560858"/>
              <a:gd name="connsiteX4" fmla="*/ 1675477 w 2112120"/>
              <a:gd name="connsiteY4" fmla="*/ 191500 h 2560858"/>
              <a:gd name="connsiteX5" fmla="*/ 1929477 w 2112120"/>
              <a:gd name="connsiteY5" fmla="*/ 1258300 h 2560858"/>
              <a:gd name="connsiteX6" fmla="*/ 2069177 w 2112120"/>
              <a:gd name="connsiteY6" fmla="*/ 2426700 h 2560858"/>
              <a:gd name="connsiteX7" fmla="*/ 1142077 w 2112120"/>
              <a:gd name="connsiteY7" fmla="*/ 2502900 h 2560858"/>
              <a:gd name="connsiteX8" fmla="*/ 1142077 w 2112120"/>
              <a:gd name="connsiteY8" fmla="*/ 2134600 h 2560858"/>
              <a:gd name="connsiteX9" fmla="*/ 900777 w 2112120"/>
              <a:gd name="connsiteY9" fmla="*/ 826500 h 2560858"/>
              <a:gd name="connsiteX10" fmla="*/ 253077 w 2112120"/>
              <a:gd name="connsiteY10" fmla="*/ 864600 h 2560858"/>
              <a:gd name="connsiteX11" fmla="*/ 62577 w 2112120"/>
              <a:gd name="connsiteY11" fmla="*/ 458200 h 256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2120" h="2560858">
                <a:moveTo>
                  <a:pt x="62577" y="458200"/>
                </a:moveTo>
                <a:cubicBezTo>
                  <a:pt x="234027" y="329083"/>
                  <a:pt x="1078577" y="147050"/>
                  <a:pt x="1281777" y="89900"/>
                </a:cubicBezTo>
                <a:cubicBezTo>
                  <a:pt x="1484977" y="32750"/>
                  <a:pt x="1230977" y="130117"/>
                  <a:pt x="1281777" y="115300"/>
                </a:cubicBezTo>
                <a:cubicBezTo>
                  <a:pt x="1332577" y="100483"/>
                  <a:pt x="1520960" y="-11700"/>
                  <a:pt x="1586577" y="1000"/>
                </a:cubicBezTo>
                <a:cubicBezTo>
                  <a:pt x="1652194" y="13700"/>
                  <a:pt x="1618327" y="-18050"/>
                  <a:pt x="1675477" y="191500"/>
                </a:cubicBezTo>
                <a:cubicBezTo>
                  <a:pt x="1732627" y="401050"/>
                  <a:pt x="1863860" y="885767"/>
                  <a:pt x="1929477" y="1258300"/>
                </a:cubicBezTo>
                <a:cubicBezTo>
                  <a:pt x="1995094" y="1630833"/>
                  <a:pt x="2200410" y="2219267"/>
                  <a:pt x="2069177" y="2426700"/>
                </a:cubicBezTo>
                <a:cubicBezTo>
                  <a:pt x="1937944" y="2634133"/>
                  <a:pt x="1296594" y="2551583"/>
                  <a:pt x="1142077" y="2502900"/>
                </a:cubicBezTo>
                <a:cubicBezTo>
                  <a:pt x="987560" y="2454217"/>
                  <a:pt x="1182294" y="2414000"/>
                  <a:pt x="1142077" y="2134600"/>
                </a:cubicBezTo>
                <a:cubicBezTo>
                  <a:pt x="1101860" y="1855200"/>
                  <a:pt x="1048944" y="1038167"/>
                  <a:pt x="900777" y="826500"/>
                </a:cubicBezTo>
                <a:cubicBezTo>
                  <a:pt x="752610" y="614833"/>
                  <a:pt x="394894" y="925983"/>
                  <a:pt x="253077" y="864600"/>
                </a:cubicBezTo>
                <a:cubicBezTo>
                  <a:pt x="111260" y="803217"/>
                  <a:pt x="-108873" y="587317"/>
                  <a:pt x="62577" y="45820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25165C99-094F-8FF7-1CD7-3E6DE1C1B6DF}"/>
              </a:ext>
            </a:extLst>
          </p:cNvPr>
          <p:cNvSpPr/>
          <p:nvPr/>
        </p:nvSpPr>
        <p:spPr>
          <a:xfrm>
            <a:off x="4889919" y="9279653"/>
            <a:ext cx="1336270" cy="2021429"/>
          </a:xfrm>
          <a:custGeom>
            <a:avLst/>
            <a:gdLst>
              <a:gd name="connsiteX0" fmla="*/ 12281 w 1336270"/>
              <a:gd name="connsiteY0" fmla="*/ 283447 h 2021429"/>
              <a:gd name="connsiteX1" fmla="*/ 926681 w 1336270"/>
              <a:gd name="connsiteY1" fmla="*/ 42147 h 2021429"/>
              <a:gd name="connsiteX2" fmla="*/ 1053681 w 1336270"/>
              <a:gd name="connsiteY2" fmla="*/ 1108947 h 2021429"/>
              <a:gd name="connsiteX3" fmla="*/ 1333081 w 1336270"/>
              <a:gd name="connsiteY3" fmla="*/ 1947147 h 2021429"/>
              <a:gd name="connsiteX4" fmla="*/ 850481 w 1336270"/>
              <a:gd name="connsiteY4" fmla="*/ 1959847 h 2021429"/>
              <a:gd name="connsiteX5" fmla="*/ 672681 w 1336270"/>
              <a:gd name="connsiteY5" fmla="*/ 1769347 h 2021429"/>
              <a:gd name="connsiteX6" fmla="*/ 418681 w 1336270"/>
              <a:gd name="connsiteY6" fmla="*/ 931147 h 2021429"/>
              <a:gd name="connsiteX7" fmla="*/ 12281 w 1336270"/>
              <a:gd name="connsiteY7" fmla="*/ 283447 h 20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270" h="2021429">
                <a:moveTo>
                  <a:pt x="12281" y="283447"/>
                </a:moveTo>
                <a:cubicBezTo>
                  <a:pt x="96948" y="135280"/>
                  <a:pt x="753114" y="-95436"/>
                  <a:pt x="926681" y="42147"/>
                </a:cubicBezTo>
                <a:cubicBezTo>
                  <a:pt x="1100248" y="179730"/>
                  <a:pt x="985948" y="791447"/>
                  <a:pt x="1053681" y="1108947"/>
                </a:cubicBezTo>
                <a:cubicBezTo>
                  <a:pt x="1121414" y="1426447"/>
                  <a:pt x="1366948" y="1805330"/>
                  <a:pt x="1333081" y="1947147"/>
                </a:cubicBezTo>
                <a:cubicBezTo>
                  <a:pt x="1299214" y="2088964"/>
                  <a:pt x="960548" y="1989480"/>
                  <a:pt x="850481" y="1959847"/>
                </a:cubicBezTo>
                <a:cubicBezTo>
                  <a:pt x="740414" y="1930214"/>
                  <a:pt x="744648" y="1940797"/>
                  <a:pt x="672681" y="1769347"/>
                </a:cubicBezTo>
                <a:cubicBezTo>
                  <a:pt x="600714" y="1597897"/>
                  <a:pt x="532981" y="1183030"/>
                  <a:pt x="418681" y="931147"/>
                </a:cubicBezTo>
                <a:cubicBezTo>
                  <a:pt x="304381" y="679264"/>
                  <a:pt x="-72386" y="431614"/>
                  <a:pt x="12281" y="28344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7B14B973-9EEC-AF20-FD96-D684B1ECAF8D}"/>
              </a:ext>
            </a:extLst>
          </p:cNvPr>
          <p:cNvSpPr/>
          <p:nvPr/>
        </p:nvSpPr>
        <p:spPr>
          <a:xfrm>
            <a:off x="4407247" y="8424400"/>
            <a:ext cx="1201310" cy="2937371"/>
          </a:xfrm>
          <a:custGeom>
            <a:avLst/>
            <a:gdLst>
              <a:gd name="connsiteX0" fmla="*/ 50453 w 1201310"/>
              <a:gd name="connsiteY0" fmla="*/ 148100 h 2937371"/>
              <a:gd name="connsiteX1" fmla="*/ 88553 w 1201310"/>
              <a:gd name="connsiteY1" fmla="*/ 211600 h 2937371"/>
              <a:gd name="connsiteX2" fmla="*/ 977553 w 1201310"/>
              <a:gd name="connsiteY2" fmla="*/ 2662700 h 2937371"/>
              <a:gd name="connsiteX3" fmla="*/ 1168053 w 1201310"/>
              <a:gd name="connsiteY3" fmla="*/ 2878600 h 2937371"/>
              <a:gd name="connsiteX4" fmla="*/ 1180753 w 1201310"/>
              <a:gd name="connsiteY4" fmla="*/ 2662700 h 2937371"/>
              <a:gd name="connsiteX5" fmla="*/ 1129953 w 1201310"/>
              <a:gd name="connsiteY5" fmla="*/ 2434100 h 2937371"/>
              <a:gd name="connsiteX6" fmla="*/ 418753 w 1201310"/>
              <a:gd name="connsiteY6" fmla="*/ 364000 h 2937371"/>
              <a:gd name="connsiteX7" fmla="*/ 253653 w 1201310"/>
              <a:gd name="connsiteY7" fmla="*/ 376700 h 2937371"/>
              <a:gd name="connsiteX8" fmla="*/ 50453 w 1201310"/>
              <a:gd name="connsiteY8" fmla="*/ 148100 h 293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1310" h="2937371">
                <a:moveTo>
                  <a:pt x="50453" y="148100"/>
                </a:moveTo>
                <a:cubicBezTo>
                  <a:pt x="22936" y="120583"/>
                  <a:pt x="-65964" y="-207500"/>
                  <a:pt x="88553" y="211600"/>
                </a:cubicBezTo>
                <a:cubicBezTo>
                  <a:pt x="243070" y="630700"/>
                  <a:pt x="797636" y="2218200"/>
                  <a:pt x="977553" y="2662700"/>
                </a:cubicBezTo>
                <a:cubicBezTo>
                  <a:pt x="1157470" y="3107200"/>
                  <a:pt x="1134186" y="2878600"/>
                  <a:pt x="1168053" y="2878600"/>
                </a:cubicBezTo>
                <a:cubicBezTo>
                  <a:pt x="1201920" y="2878600"/>
                  <a:pt x="1187103" y="2736783"/>
                  <a:pt x="1180753" y="2662700"/>
                </a:cubicBezTo>
                <a:cubicBezTo>
                  <a:pt x="1174403" y="2588617"/>
                  <a:pt x="1256953" y="2817217"/>
                  <a:pt x="1129953" y="2434100"/>
                </a:cubicBezTo>
                <a:cubicBezTo>
                  <a:pt x="1002953" y="2050983"/>
                  <a:pt x="564803" y="706900"/>
                  <a:pt x="418753" y="364000"/>
                </a:cubicBezTo>
                <a:cubicBezTo>
                  <a:pt x="272703" y="21100"/>
                  <a:pt x="317153" y="419033"/>
                  <a:pt x="253653" y="376700"/>
                </a:cubicBezTo>
                <a:cubicBezTo>
                  <a:pt x="190153" y="334367"/>
                  <a:pt x="77970" y="175617"/>
                  <a:pt x="50453" y="14810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2753128E-38DB-DB21-A433-4BACD514AFEB}"/>
              </a:ext>
            </a:extLst>
          </p:cNvPr>
          <p:cNvSpPr/>
          <p:nvPr/>
        </p:nvSpPr>
        <p:spPr>
          <a:xfrm>
            <a:off x="2207675" y="2213415"/>
            <a:ext cx="1053176" cy="2059656"/>
          </a:xfrm>
          <a:custGeom>
            <a:avLst/>
            <a:gdLst>
              <a:gd name="connsiteX0" fmla="*/ 1047848 w 1053176"/>
              <a:gd name="connsiteY0" fmla="*/ 4491 h 2059656"/>
              <a:gd name="connsiteX1" fmla="*/ 444734 w 1053176"/>
              <a:gd name="connsiteY1" fmla="*/ 581666 h 2059656"/>
              <a:gd name="connsiteX2" fmla="*/ 529040 w 1053176"/>
              <a:gd name="connsiteY2" fmla="*/ 516815 h 2059656"/>
              <a:gd name="connsiteX3" fmla="*/ 302061 w 1053176"/>
              <a:gd name="connsiteY3" fmla="*/ 1022653 h 2059656"/>
              <a:gd name="connsiteX4" fmla="*/ 366912 w 1053176"/>
              <a:gd name="connsiteY4" fmla="*/ 892951 h 2059656"/>
              <a:gd name="connsiteX5" fmla="*/ 165874 w 1053176"/>
              <a:gd name="connsiteY5" fmla="*/ 1431215 h 2059656"/>
              <a:gd name="connsiteX6" fmla="*/ 230725 w 1053176"/>
              <a:gd name="connsiteY6" fmla="*/ 1230176 h 2059656"/>
              <a:gd name="connsiteX7" fmla="*/ 23202 w 1053176"/>
              <a:gd name="connsiteY7" fmla="*/ 2021359 h 2059656"/>
              <a:gd name="connsiteX8" fmla="*/ 75082 w 1053176"/>
              <a:gd name="connsiteY8" fmla="*/ 1787896 h 2059656"/>
              <a:gd name="connsiteX9" fmla="*/ 645772 w 1053176"/>
              <a:gd name="connsiteY9" fmla="*/ 516815 h 2059656"/>
              <a:gd name="connsiteX10" fmla="*/ 542010 w 1053176"/>
              <a:gd name="connsiteY10" fmla="*/ 640032 h 2059656"/>
              <a:gd name="connsiteX11" fmla="*/ 730078 w 1053176"/>
              <a:gd name="connsiteY11" fmla="*/ 328747 h 2059656"/>
              <a:gd name="connsiteX12" fmla="*/ 1047848 w 1053176"/>
              <a:gd name="connsiteY12" fmla="*/ 4491 h 2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3176" h="2059656">
                <a:moveTo>
                  <a:pt x="1047848" y="4491"/>
                </a:moveTo>
                <a:cubicBezTo>
                  <a:pt x="1000291" y="46644"/>
                  <a:pt x="531202" y="496279"/>
                  <a:pt x="444734" y="581666"/>
                </a:cubicBezTo>
                <a:cubicBezTo>
                  <a:pt x="358266" y="667053"/>
                  <a:pt x="552819" y="443317"/>
                  <a:pt x="529040" y="516815"/>
                </a:cubicBezTo>
                <a:cubicBezTo>
                  <a:pt x="505261" y="590313"/>
                  <a:pt x="329082" y="959964"/>
                  <a:pt x="302061" y="1022653"/>
                </a:cubicBezTo>
                <a:cubicBezTo>
                  <a:pt x="275040" y="1085342"/>
                  <a:pt x="389610" y="824857"/>
                  <a:pt x="366912" y="892951"/>
                </a:cubicBezTo>
                <a:cubicBezTo>
                  <a:pt x="344214" y="961045"/>
                  <a:pt x="188572" y="1375011"/>
                  <a:pt x="165874" y="1431215"/>
                </a:cubicBezTo>
                <a:cubicBezTo>
                  <a:pt x="143176" y="1487419"/>
                  <a:pt x="254504" y="1131819"/>
                  <a:pt x="230725" y="1230176"/>
                </a:cubicBezTo>
                <a:cubicBezTo>
                  <a:pt x="206946" y="1328533"/>
                  <a:pt x="49142" y="1928406"/>
                  <a:pt x="23202" y="2021359"/>
                </a:cubicBezTo>
                <a:cubicBezTo>
                  <a:pt x="-2738" y="2114312"/>
                  <a:pt x="-28680" y="2038653"/>
                  <a:pt x="75082" y="1787896"/>
                </a:cubicBezTo>
                <a:cubicBezTo>
                  <a:pt x="178844" y="1537139"/>
                  <a:pt x="567951" y="708126"/>
                  <a:pt x="645772" y="516815"/>
                </a:cubicBezTo>
                <a:cubicBezTo>
                  <a:pt x="723593" y="325504"/>
                  <a:pt x="527959" y="671377"/>
                  <a:pt x="542010" y="640032"/>
                </a:cubicBezTo>
                <a:cubicBezTo>
                  <a:pt x="556061" y="608687"/>
                  <a:pt x="649014" y="429266"/>
                  <a:pt x="730078" y="328747"/>
                </a:cubicBezTo>
                <a:cubicBezTo>
                  <a:pt x="811142" y="228228"/>
                  <a:pt x="1095405" y="-37662"/>
                  <a:pt x="1047848" y="449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B407BFA2-9316-412E-2FEF-0120B5C9170A}"/>
              </a:ext>
            </a:extLst>
          </p:cNvPr>
          <p:cNvSpPr/>
          <p:nvPr/>
        </p:nvSpPr>
        <p:spPr>
          <a:xfrm>
            <a:off x="2969188" y="1839174"/>
            <a:ext cx="1984752" cy="673548"/>
          </a:xfrm>
          <a:custGeom>
            <a:avLst/>
            <a:gdLst>
              <a:gd name="connsiteX0" fmla="*/ 1978948 w 1984752"/>
              <a:gd name="connsiteY0" fmla="*/ 106358 h 673548"/>
              <a:gd name="connsiteX1" fmla="*/ 1103459 w 1984752"/>
              <a:gd name="connsiteY1" fmla="*/ 125813 h 673548"/>
              <a:gd name="connsiteX2" fmla="*/ 630046 w 1984752"/>
              <a:gd name="connsiteY2" fmla="*/ 320366 h 673548"/>
              <a:gd name="connsiteX3" fmla="*/ 993212 w 1984752"/>
              <a:gd name="connsiteY3" fmla="*/ 138783 h 673548"/>
              <a:gd name="connsiteX4" fmla="*/ 7476 w 1984752"/>
              <a:gd name="connsiteY4" fmla="*/ 670562 h 673548"/>
              <a:gd name="connsiteX5" fmla="*/ 571680 w 1984752"/>
              <a:gd name="connsiteY5" fmla="*/ 339822 h 673548"/>
              <a:gd name="connsiteX6" fmla="*/ 1155340 w 1984752"/>
              <a:gd name="connsiteY6" fmla="*/ 28537 h 673548"/>
              <a:gd name="connsiteX7" fmla="*/ 480889 w 1984752"/>
              <a:gd name="connsiteY7" fmla="*/ 86903 h 673548"/>
              <a:gd name="connsiteX8" fmla="*/ 208514 w 1984752"/>
              <a:gd name="connsiteY8" fmla="*/ 99873 h 673548"/>
              <a:gd name="connsiteX9" fmla="*/ 1239646 w 1984752"/>
              <a:gd name="connsiteY9" fmla="*/ 15566 h 673548"/>
              <a:gd name="connsiteX10" fmla="*/ 1473110 w 1984752"/>
              <a:gd name="connsiteY10" fmla="*/ 9081 h 673548"/>
              <a:gd name="connsiteX11" fmla="*/ 1978948 w 1984752"/>
              <a:gd name="connsiteY11" fmla="*/ 106358 h 6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4752" h="673548">
                <a:moveTo>
                  <a:pt x="1978948" y="106358"/>
                </a:moveTo>
                <a:cubicBezTo>
                  <a:pt x="1917340" y="125813"/>
                  <a:pt x="1328276" y="90145"/>
                  <a:pt x="1103459" y="125813"/>
                </a:cubicBezTo>
                <a:cubicBezTo>
                  <a:pt x="878642" y="161481"/>
                  <a:pt x="648420" y="318204"/>
                  <a:pt x="630046" y="320366"/>
                </a:cubicBezTo>
                <a:cubicBezTo>
                  <a:pt x="611672" y="322528"/>
                  <a:pt x="1096974" y="80417"/>
                  <a:pt x="993212" y="138783"/>
                </a:cubicBezTo>
                <a:cubicBezTo>
                  <a:pt x="889450" y="197149"/>
                  <a:pt x="77731" y="637056"/>
                  <a:pt x="7476" y="670562"/>
                </a:cubicBezTo>
                <a:cubicBezTo>
                  <a:pt x="-62779" y="704069"/>
                  <a:pt x="380369" y="446826"/>
                  <a:pt x="571680" y="339822"/>
                </a:cubicBezTo>
                <a:cubicBezTo>
                  <a:pt x="762991" y="232818"/>
                  <a:pt x="1170472" y="70690"/>
                  <a:pt x="1155340" y="28537"/>
                </a:cubicBezTo>
                <a:cubicBezTo>
                  <a:pt x="1140208" y="-13616"/>
                  <a:pt x="638693" y="75014"/>
                  <a:pt x="480889" y="86903"/>
                </a:cubicBezTo>
                <a:cubicBezTo>
                  <a:pt x="323085" y="98792"/>
                  <a:pt x="82055" y="111762"/>
                  <a:pt x="208514" y="99873"/>
                </a:cubicBezTo>
                <a:cubicBezTo>
                  <a:pt x="334973" y="87984"/>
                  <a:pt x="1028880" y="30698"/>
                  <a:pt x="1239646" y="15566"/>
                </a:cubicBezTo>
                <a:cubicBezTo>
                  <a:pt x="1450412" y="434"/>
                  <a:pt x="1352055" y="-7132"/>
                  <a:pt x="1473110" y="9081"/>
                </a:cubicBezTo>
                <a:cubicBezTo>
                  <a:pt x="1594165" y="25294"/>
                  <a:pt x="2040556" y="86903"/>
                  <a:pt x="1978948" y="10635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F101BDB2-7538-CF56-C8DF-5DD245836FF0}"/>
              </a:ext>
            </a:extLst>
          </p:cNvPr>
          <p:cNvSpPr/>
          <p:nvPr/>
        </p:nvSpPr>
        <p:spPr>
          <a:xfrm>
            <a:off x="5000014" y="1797538"/>
            <a:ext cx="2224534" cy="779978"/>
          </a:xfrm>
          <a:custGeom>
            <a:avLst/>
            <a:gdLst>
              <a:gd name="connsiteX0" fmla="*/ 3 w 2224534"/>
              <a:gd name="connsiteY0" fmla="*/ 96113 h 779978"/>
              <a:gd name="connsiteX1" fmla="*/ 382624 w 2224534"/>
              <a:gd name="connsiteY1" fmla="*/ 83143 h 779978"/>
              <a:gd name="connsiteX2" fmla="*/ 648514 w 2224534"/>
              <a:gd name="connsiteY2" fmla="*/ 323092 h 779978"/>
              <a:gd name="connsiteX3" fmla="*/ 752275 w 2224534"/>
              <a:gd name="connsiteY3" fmla="*/ 199875 h 779978"/>
              <a:gd name="connsiteX4" fmla="*/ 1173807 w 2224534"/>
              <a:gd name="connsiteY4" fmla="*/ 193390 h 779978"/>
              <a:gd name="connsiteX5" fmla="*/ 1809348 w 2224534"/>
              <a:gd name="connsiteY5" fmla="*/ 472249 h 779978"/>
              <a:gd name="connsiteX6" fmla="*/ 1776922 w 2224534"/>
              <a:gd name="connsiteY6" fmla="*/ 316607 h 779978"/>
              <a:gd name="connsiteX7" fmla="*/ 2224395 w 2224534"/>
              <a:gd name="connsiteY7" fmla="*/ 777049 h 779978"/>
              <a:gd name="connsiteX8" fmla="*/ 1809348 w 2224534"/>
              <a:gd name="connsiteY8" fmla="*/ 491705 h 779978"/>
              <a:gd name="connsiteX9" fmla="*/ 616088 w 2224534"/>
              <a:gd name="connsiteY9" fmla="*/ 63688 h 779978"/>
              <a:gd name="connsiteX10" fmla="*/ 402080 w 2224534"/>
              <a:gd name="connsiteY10" fmla="*/ 11807 h 779978"/>
              <a:gd name="connsiteX11" fmla="*/ 654999 w 2224534"/>
              <a:gd name="connsiteY11" fmla="*/ 160964 h 779978"/>
              <a:gd name="connsiteX12" fmla="*/ 376139 w 2224534"/>
              <a:gd name="connsiteY12" fmla="*/ 102598 h 779978"/>
              <a:gd name="connsiteX13" fmla="*/ 3 w 2224534"/>
              <a:gd name="connsiteY13" fmla="*/ 96113 h 77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4534" h="779978">
                <a:moveTo>
                  <a:pt x="3" y="96113"/>
                </a:moveTo>
                <a:cubicBezTo>
                  <a:pt x="1084" y="92870"/>
                  <a:pt x="274539" y="45313"/>
                  <a:pt x="382624" y="83143"/>
                </a:cubicBezTo>
                <a:cubicBezTo>
                  <a:pt x="490709" y="120973"/>
                  <a:pt x="586906" y="303637"/>
                  <a:pt x="648514" y="323092"/>
                </a:cubicBezTo>
                <a:cubicBezTo>
                  <a:pt x="710122" y="342547"/>
                  <a:pt x="664726" y="221492"/>
                  <a:pt x="752275" y="199875"/>
                </a:cubicBezTo>
                <a:cubicBezTo>
                  <a:pt x="839824" y="178258"/>
                  <a:pt x="997628" y="147994"/>
                  <a:pt x="1173807" y="193390"/>
                </a:cubicBezTo>
                <a:cubicBezTo>
                  <a:pt x="1349986" y="238786"/>
                  <a:pt x="1708829" y="451713"/>
                  <a:pt x="1809348" y="472249"/>
                </a:cubicBezTo>
                <a:cubicBezTo>
                  <a:pt x="1909867" y="492785"/>
                  <a:pt x="1707748" y="265807"/>
                  <a:pt x="1776922" y="316607"/>
                </a:cubicBezTo>
                <a:cubicBezTo>
                  <a:pt x="1846096" y="367407"/>
                  <a:pt x="2218991" y="747866"/>
                  <a:pt x="2224395" y="777049"/>
                </a:cubicBezTo>
                <a:cubicBezTo>
                  <a:pt x="2229799" y="806232"/>
                  <a:pt x="2077399" y="610598"/>
                  <a:pt x="1809348" y="491705"/>
                </a:cubicBezTo>
                <a:cubicBezTo>
                  <a:pt x="1541297" y="372812"/>
                  <a:pt x="850633" y="143671"/>
                  <a:pt x="616088" y="63688"/>
                </a:cubicBezTo>
                <a:cubicBezTo>
                  <a:pt x="381543" y="-16295"/>
                  <a:pt x="395595" y="-4406"/>
                  <a:pt x="402080" y="11807"/>
                </a:cubicBezTo>
                <a:cubicBezTo>
                  <a:pt x="408565" y="28020"/>
                  <a:pt x="659322" y="145832"/>
                  <a:pt x="654999" y="160964"/>
                </a:cubicBezTo>
                <a:cubicBezTo>
                  <a:pt x="650676" y="176096"/>
                  <a:pt x="480982" y="112326"/>
                  <a:pt x="376139" y="102598"/>
                </a:cubicBezTo>
                <a:cubicBezTo>
                  <a:pt x="271296" y="92870"/>
                  <a:pt x="-1078" y="99356"/>
                  <a:pt x="3" y="9611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F882FD19-3DE9-6D49-C932-3BC2A2014603}"/>
              </a:ext>
            </a:extLst>
          </p:cNvPr>
          <p:cNvSpPr/>
          <p:nvPr/>
        </p:nvSpPr>
        <p:spPr>
          <a:xfrm>
            <a:off x="7036402" y="2529166"/>
            <a:ext cx="756371" cy="819200"/>
          </a:xfrm>
          <a:custGeom>
            <a:avLst/>
            <a:gdLst>
              <a:gd name="connsiteX0" fmla="*/ 12909 w 756371"/>
              <a:gd name="connsiteY0" fmla="*/ 12996 h 819200"/>
              <a:gd name="connsiteX1" fmla="*/ 45334 w 756371"/>
              <a:gd name="connsiteY1" fmla="*/ 51906 h 819200"/>
              <a:gd name="connsiteX2" fmla="*/ 713300 w 756371"/>
              <a:gd name="connsiteY2" fmla="*/ 778238 h 819200"/>
              <a:gd name="connsiteX3" fmla="*/ 661419 w 756371"/>
              <a:gd name="connsiteY3" fmla="*/ 713387 h 819200"/>
              <a:gd name="connsiteX4" fmla="*/ 427955 w 756371"/>
              <a:gd name="connsiteY4" fmla="*/ 590170 h 819200"/>
              <a:gd name="connsiteX5" fmla="*/ 252858 w 756371"/>
              <a:gd name="connsiteY5" fmla="*/ 272400 h 819200"/>
              <a:gd name="connsiteX6" fmla="*/ 12909 w 756371"/>
              <a:gd name="connsiteY6" fmla="*/ 12996 h 8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371" h="819200">
                <a:moveTo>
                  <a:pt x="12909" y="12996"/>
                </a:moveTo>
                <a:cubicBezTo>
                  <a:pt x="-29245" y="-31319"/>
                  <a:pt x="45334" y="51906"/>
                  <a:pt x="45334" y="51906"/>
                </a:cubicBezTo>
                <a:lnTo>
                  <a:pt x="713300" y="778238"/>
                </a:lnTo>
                <a:cubicBezTo>
                  <a:pt x="815981" y="888485"/>
                  <a:pt x="708976" y="744732"/>
                  <a:pt x="661419" y="713387"/>
                </a:cubicBezTo>
                <a:cubicBezTo>
                  <a:pt x="613862" y="682042"/>
                  <a:pt x="496048" y="663668"/>
                  <a:pt x="427955" y="590170"/>
                </a:cubicBezTo>
                <a:cubicBezTo>
                  <a:pt x="359862" y="516672"/>
                  <a:pt x="319871" y="363191"/>
                  <a:pt x="252858" y="272400"/>
                </a:cubicBezTo>
                <a:cubicBezTo>
                  <a:pt x="185845" y="181609"/>
                  <a:pt x="105862" y="113515"/>
                  <a:pt x="12909" y="129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07311924-3F2E-3E2F-579C-FEF953BFDCC5}"/>
              </a:ext>
            </a:extLst>
          </p:cNvPr>
          <p:cNvSpPr/>
          <p:nvPr/>
        </p:nvSpPr>
        <p:spPr>
          <a:xfrm>
            <a:off x="3300561" y="2672093"/>
            <a:ext cx="176706" cy="1552518"/>
          </a:xfrm>
          <a:custGeom>
            <a:avLst/>
            <a:gdLst>
              <a:gd name="connsiteX0" fmla="*/ 176676 w 176706"/>
              <a:gd name="connsiteY0" fmla="*/ 3995 h 1552518"/>
              <a:gd name="connsiteX1" fmla="*/ 67619 w 176706"/>
              <a:gd name="connsiteY1" fmla="*/ 679309 h 1552518"/>
              <a:gd name="connsiteX2" fmla="*/ 151509 w 176706"/>
              <a:gd name="connsiteY2" fmla="*/ 1312678 h 1552518"/>
              <a:gd name="connsiteX3" fmla="*/ 134731 w 176706"/>
              <a:gd name="connsiteY3" fmla="*/ 1212010 h 1552518"/>
              <a:gd name="connsiteX4" fmla="*/ 159898 w 176706"/>
              <a:gd name="connsiteY4" fmla="*/ 1534986 h 1552518"/>
              <a:gd name="connsiteX5" fmla="*/ 159898 w 176706"/>
              <a:gd name="connsiteY5" fmla="*/ 1446901 h 1552518"/>
              <a:gd name="connsiteX6" fmla="*/ 4701 w 176706"/>
              <a:gd name="connsiteY6" fmla="*/ 922590 h 1552518"/>
              <a:gd name="connsiteX7" fmla="*/ 38257 w 176706"/>
              <a:gd name="connsiteY7" fmla="*/ 1081980 h 1552518"/>
              <a:gd name="connsiteX8" fmla="*/ 17285 w 176706"/>
              <a:gd name="connsiteY8" fmla="*/ 813533 h 1552518"/>
              <a:gd name="connsiteX9" fmla="*/ 29868 w 176706"/>
              <a:gd name="connsiteY9" fmla="*/ 280832 h 1552518"/>
              <a:gd name="connsiteX10" fmla="*/ 55035 w 176706"/>
              <a:gd name="connsiteY10" fmla="*/ 394083 h 1552518"/>
              <a:gd name="connsiteX11" fmla="*/ 176676 w 176706"/>
              <a:gd name="connsiteY11" fmla="*/ 3995 h 155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706" h="1552518">
                <a:moveTo>
                  <a:pt x="176676" y="3995"/>
                </a:moveTo>
                <a:cubicBezTo>
                  <a:pt x="178773" y="51533"/>
                  <a:pt x="71813" y="461195"/>
                  <a:pt x="67619" y="679309"/>
                </a:cubicBezTo>
                <a:cubicBezTo>
                  <a:pt x="63425" y="897423"/>
                  <a:pt x="140324" y="1223895"/>
                  <a:pt x="151509" y="1312678"/>
                </a:cubicBezTo>
                <a:cubicBezTo>
                  <a:pt x="162694" y="1401461"/>
                  <a:pt x="133333" y="1174959"/>
                  <a:pt x="134731" y="1212010"/>
                </a:cubicBezTo>
                <a:cubicBezTo>
                  <a:pt x="136129" y="1249061"/>
                  <a:pt x="155703" y="1495838"/>
                  <a:pt x="159898" y="1534986"/>
                </a:cubicBezTo>
                <a:cubicBezTo>
                  <a:pt x="164092" y="1574135"/>
                  <a:pt x="185764" y="1548967"/>
                  <a:pt x="159898" y="1446901"/>
                </a:cubicBezTo>
                <a:cubicBezTo>
                  <a:pt x="134032" y="1344835"/>
                  <a:pt x="24974" y="983410"/>
                  <a:pt x="4701" y="922590"/>
                </a:cubicBezTo>
                <a:cubicBezTo>
                  <a:pt x="-15572" y="861770"/>
                  <a:pt x="36160" y="1100156"/>
                  <a:pt x="38257" y="1081980"/>
                </a:cubicBezTo>
                <a:cubicBezTo>
                  <a:pt x="40354" y="1063804"/>
                  <a:pt x="18683" y="947058"/>
                  <a:pt x="17285" y="813533"/>
                </a:cubicBezTo>
                <a:cubicBezTo>
                  <a:pt x="15887" y="680008"/>
                  <a:pt x="23576" y="350740"/>
                  <a:pt x="29868" y="280832"/>
                </a:cubicBezTo>
                <a:cubicBezTo>
                  <a:pt x="36160" y="210924"/>
                  <a:pt x="31965" y="440223"/>
                  <a:pt x="55035" y="394083"/>
                </a:cubicBezTo>
                <a:cubicBezTo>
                  <a:pt x="78105" y="347944"/>
                  <a:pt x="174579" y="-43543"/>
                  <a:pt x="176676" y="39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140EA350-09EB-DC43-A272-7E5A43C083C2}"/>
              </a:ext>
            </a:extLst>
          </p:cNvPr>
          <p:cNvSpPr/>
          <p:nvPr/>
        </p:nvSpPr>
        <p:spPr>
          <a:xfrm>
            <a:off x="3722722" y="2783880"/>
            <a:ext cx="237737" cy="1081289"/>
          </a:xfrm>
          <a:custGeom>
            <a:avLst/>
            <a:gdLst>
              <a:gd name="connsiteX0" fmla="*/ 236882 w 237737"/>
              <a:gd name="connsiteY0" fmla="*/ 5459 h 1081289"/>
              <a:gd name="connsiteX1" fmla="*/ 22962 w 237737"/>
              <a:gd name="connsiteY1" fmla="*/ 672384 h 1081289"/>
              <a:gd name="connsiteX2" fmla="*/ 22962 w 237737"/>
              <a:gd name="connsiteY2" fmla="*/ 1054083 h 1081289"/>
              <a:gd name="connsiteX3" fmla="*/ 14573 w 237737"/>
              <a:gd name="connsiteY3" fmla="*/ 999555 h 1081289"/>
              <a:gd name="connsiteX4" fmla="*/ 6184 w 237737"/>
              <a:gd name="connsiteY4" fmla="*/ 592689 h 1081289"/>
              <a:gd name="connsiteX5" fmla="*/ 115241 w 237737"/>
              <a:gd name="connsiteY5" fmla="*/ 341019 h 1081289"/>
              <a:gd name="connsiteX6" fmla="*/ 98463 w 237737"/>
              <a:gd name="connsiteY6" fmla="*/ 353603 h 1081289"/>
              <a:gd name="connsiteX7" fmla="*/ 236882 w 237737"/>
              <a:gd name="connsiteY7" fmla="*/ 5459 h 108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737" h="1081289">
                <a:moveTo>
                  <a:pt x="236882" y="5459"/>
                </a:moveTo>
                <a:cubicBezTo>
                  <a:pt x="224299" y="58589"/>
                  <a:pt x="58615" y="497613"/>
                  <a:pt x="22962" y="672384"/>
                </a:cubicBezTo>
                <a:cubicBezTo>
                  <a:pt x="-12691" y="847155"/>
                  <a:pt x="24360" y="999555"/>
                  <a:pt x="22962" y="1054083"/>
                </a:cubicBezTo>
                <a:cubicBezTo>
                  <a:pt x="21564" y="1108611"/>
                  <a:pt x="17369" y="1076454"/>
                  <a:pt x="14573" y="999555"/>
                </a:cubicBezTo>
                <a:cubicBezTo>
                  <a:pt x="11777" y="922656"/>
                  <a:pt x="-10594" y="702445"/>
                  <a:pt x="6184" y="592689"/>
                </a:cubicBezTo>
                <a:cubicBezTo>
                  <a:pt x="22962" y="482933"/>
                  <a:pt x="99861" y="380867"/>
                  <a:pt x="115241" y="341019"/>
                </a:cubicBezTo>
                <a:cubicBezTo>
                  <a:pt x="130621" y="301171"/>
                  <a:pt x="77490" y="403937"/>
                  <a:pt x="98463" y="353603"/>
                </a:cubicBezTo>
                <a:cubicBezTo>
                  <a:pt x="119435" y="303269"/>
                  <a:pt x="249465" y="-47671"/>
                  <a:pt x="236882" y="54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E3AD9FA4-9B17-8D6B-28E3-7C4056D14D53}"/>
              </a:ext>
            </a:extLst>
          </p:cNvPr>
          <p:cNvSpPr/>
          <p:nvPr/>
        </p:nvSpPr>
        <p:spPr>
          <a:xfrm>
            <a:off x="5678331" y="1812920"/>
            <a:ext cx="983525" cy="350231"/>
          </a:xfrm>
          <a:custGeom>
            <a:avLst/>
            <a:gdLst>
              <a:gd name="connsiteX0" fmla="*/ 2033 w 983525"/>
              <a:gd name="connsiteY0" fmla="*/ 209844 h 350231"/>
              <a:gd name="connsiteX1" fmla="*/ 500796 w 983525"/>
              <a:gd name="connsiteY1" fmla="*/ 154425 h 350231"/>
              <a:gd name="connsiteX2" fmla="*/ 971851 w 983525"/>
              <a:gd name="connsiteY2" fmla="*/ 348389 h 350231"/>
              <a:gd name="connsiteX3" fmla="*/ 791742 w 983525"/>
              <a:gd name="connsiteY3" fmla="*/ 237553 h 350231"/>
              <a:gd name="connsiteX4" fmla="*/ 265269 w 983525"/>
              <a:gd name="connsiteY4" fmla="*/ 2025 h 350231"/>
              <a:gd name="connsiteX5" fmla="*/ 320687 w 983525"/>
              <a:gd name="connsiteY5" fmla="*/ 126716 h 350231"/>
              <a:gd name="connsiteX6" fmla="*/ 2033 w 983525"/>
              <a:gd name="connsiteY6" fmla="*/ 209844 h 35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3525" h="350231">
                <a:moveTo>
                  <a:pt x="2033" y="209844"/>
                </a:moveTo>
                <a:cubicBezTo>
                  <a:pt x="32051" y="214462"/>
                  <a:pt x="339160" y="131334"/>
                  <a:pt x="500796" y="154425"/>
                </a:cubicBezTo>
                <a:cubicBezTo>
                  <a:pt x="662432" y="177516"/>
                  <a:pt x="923360" y="334534"/>
                  <a:pt x="971851" y="348389"/>
                </a:cubicBezTo>
                <a:cubicBezTo>
                  <a:pt x="1020342" y="362244"/>
                  <a:pt x="909506" y="295280"/>
                  <a:pt x="791742" y="237553"/>
                </a:cubicBezTo>
                <a:cubicBezTo>
                  <a:pt x="673978" y="179826"/>
                  <a:pt x="343778" y="20498"/>
                  <a:pt x="265269" y="2025"/>
                </a:cubicBezTo>
                <a:cubicBezTo>
                  <a:pt x="186760" y="-16448"/>
                  <a:pt x="357633" y="96698"/>
                  <a:pt x="320687" y="126716"/>
                </a:cubicBezTo>
                <a:cubicBezTo>
                  <a:pt x="283741" y="156734"/>
                  <a:pt x="-27985" y="205226"/>
                  <a:pt x="2033" y="2098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D74D6C16-0EE4-2C56-4D82-B6DC52DD2793}"/>
              </a:ext>
            </a:extLst>
          </p:cNvPr>
          <p:cNvSpPr/>
          <p:nvPr/>
        </p:nvSpPr>
        <p:spPr>
          <a:xfrm>
            <a:off x="6041407" y="7635795"/>
            <a:ext cx="741523" cy="1337205"/>
          </a:xfrm>
          <a:custGeom>
            <a:avLst/>
            <a:gdLst>
              <a:gd name="connsiteX0" fmla="*/ 418770 w 741523"/>
              <a:gd name="connsiteY0" fmla="*/ 39 h 1337205"/>
              <a:gd name="connsiteX1" fmla="*/ 442520 w 741523"/>
              <a:gd name="connsiteY1" fmla="*/ 391924 h 1337205"/>
              <a:gd name="connsiteX2" fmla="*/ 9071 w 741523"/>
              <a:gd name="connsiteY2" fmla="*/ 1146008 h 1337205"/>
              <a:gd name="connsiteX3" fmla="*/ 145637 w 741523"/>
              <a:gd name="connsiteY3" fmla="*/ 1068818 h 1337205"/>
              <a:gd name="connsiteX4" fmla="*/ 115949 w 741523"/>
              <a:gd name="connsiteY4" fmla="*/ 1128195 h 1337205"/>
              <a:gd name="connsiteX5" fmla="*/ 300016 w 741523"/>
              <a:gd name="connsiteY5" fmla="*/ 1157883 h 1337205"/>
              <a:gd name="connsiteX6" fmla="*/ 460333 w 741523"/>
              <a:gd name="connsiteY6" fmla="*/ 1264761 h 1337205"/>
              <a:gd name="connsiteX7" fmla="*/ 484084 w 741523"/>
              <a:gd name="connsiteY7" fmla="*/ 1330075 h 1337205"/>
              <a:gd name="connsiteX8" fmla="*/ 472209 w 741523"/>
              <a:gd name="connsiteY8" fmla="*/ 1092569 h 1337205"/>
              <a:gd name="connsiteX9" fmla="*/ 454396 w 741523"/>
              <a:gd name="connsiteY9" fmla="*/ 896626 h 1337205"/>
              <a:gd name="connsiteX10" fmla="*/ 733466 w 741523"/>
              <a:gd name="connsiteY10" fmla="*/ 380049 h 1337205"/>
              <a:gd name="connsiteX11" fmla="*/ 662214 w 741523"/>
              <a:gd name="connsiteY11" fmla="*/ 492865 h 1337205"/>
              <a:gd name="connsiteX12" fmla="*/ 620650 w 741523"/>
              <a:gd name="connsiteY12" fmla="*/ 368174 h 1337205"/>
              <a:gd name="connsiteX13" fmla="*/ 418770 w 741523"/>
              <a:gd name="connsiteY13" fmla="*/ 39 h 133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1523" h="1337205">
                <a:moveTo>
                  <a:pt x="418770" y="39"/>
                </a:moveTo>
                <a:cubicBezTo>
                  <a:pt x="389082" y="3997"/>
                  <a:pt x="510803" y="200929"/>
                  <a:pt x="442520" y="391924"/>
                </a:cubicBezTo>
                <a:cubicBezTo>
                  <a:pt x="374237" y="582919"/>
                  <a:pt x="58551" y="1033192"/>
                  <a:pt x="9071" y="1146008"/>
                </a:cubicBezTo>
                <a:cubicBezTo>
                  <a:pt x="-40410" y="1258824"/>
                  <a:pt x="127824" y="1071787"/>
                  <a:pt x="145637" y="1068818"/>
                </a:cubicBezTo>
                <a:cubicBezTo>
                  <a:pt x="163450" y="1065849"/>
                  <a:pt x="90219" y="1113351"/>
                  <a:pt x="115949" y="1128195"/>
                </a:cubicBezTo>
                <a:cubicBezTo>
                  <a:pt x="141679" y="1143039"/>
                  <a:pt x="242619" y="1135122"/>
                  <a:pt x="300016" y="1157883"/>
                </a:cubicBezTo>
                <a:cubicBezTo>
                  <a:pt x="357413" y="1180644"/>
                  <a:pt x="429655" y="1236062"/>
                  <a:pt x="460333" y="1264761"/>
                </a:cubicBezTo>
                <a:cubicBezTo>
                  <a:pt x="491011" y="1293460"/>
                  <a:pt x="482105" y="1358774"/>
                  <a:pt x="484084" y="1330075"/>
                </a:cubicBezTo>
                <a:cubicBezTo>
                  <a:pt x="486063" y="1301376"/>
                  <a:pt x="477157" y="1164811"/>
                  <a:pt x="472209" y="1092569"/>
                </a:cubicBezTo>
                <a:cubicBezTo>
                  <a:pt x="467261" y="1020328"/>
                  <a:pt x="410853" y="1015379"/>
                  <a:pt x="454396" y="896626"/>
                </a:cubicBezTo>
                <a:cubicBezTo>
                  <a:pt x="497939" y="777873"/>
                  <a:pt x="698830" y="447343"/>
                  <a:pt x="733466" y="380049"/>
                </a:cubicBezTo>
                <a:cubicBezTo>
                  <a:pt x="768102" y="312756"/>
                  <a:pt x="681017" y="494844"/>
                  <a:pt x="662214" y="492865"/>
                </a:cubicBezTo>
                <a:cubicBezTo>
                  <a:pt x="643411" y="490886"/>
                  <a:pt x="660234" y="443384"/>
                  <a:pt x="620650" y="368174"/>
                </a:cubicBezTo>
                <a:cubicBezTo>
                  <a:pt x="581066" y="292964"/>
                  <a:pt x="448458" y="-3919"/>
                  <a:pt x="418770" y="3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6A2E80E2-6E1A-7638-0769-D85A38F25A4B}"/>
              </a:ext>
            </a:extLst>
          </p:cNvPr>
          <p:cNvSpPr/>
          <p:nvPr/>
        </p:nvSpPr>
        <p:spPr>
          <a:xfrm>
            <a:off x="6531002" y="9230673"/>
            <a:ext cx="714330" cy="1656401"/>
          </a:xfrm>
          <a:custGeom>
            <a:avLst/>
            <a:gdLst>
              <a:gd name="connsiteX0" fmla="*/ 36053 w 714330"/>
              <a:gd name="connsiteY0" fmla="*/ 14267 h 1656401"/>
              <a:gd name="connsiteX1" fmla="*/ 707008 w 714330"/>
              <a:gd name="connsiteY1" fmla="*/ 222085 h 1656401"/>
              <a:gd name="connsiteX2" fmla="*/ 386375 w 714330"/>
              <a:gd name="connsiteY2" fmla="*/ 204272 h 1656401"/>
              <a:gd name="connsiteX3" fmla="*/ 279497 w 714330"/>
              <a:gd name="connsiteY3" fmla="*/ 619909 h 1656401"/>
              <a:gd name="connsiteX4" fmla="*/ 356686 w 714330"/>
              <a:gd name="connsiteY4" fmla="*/ 542719 h 1656401"/>
              <a:gd name="connsiteX5" fmla="*/ 321060 w 714330"/>
              <a:gd name="connsiteY5" fmla="*/ 1088984 h 1656401"/>
              <a:gd name="connsiteX6" fmla="*/ 326998 w 714330"/>
              <a:gd name="connsiteY6" fmla="*/ 1641187 h 1656401"/>
              <a:gd name="connsiteX7" fmla="*/ 279497 w 714330"/>
              <a:gd name="connsiteY7" fmla="*/ 1403680 h 1656401"/>
              <a:gd name="connsiteX8" fmla="*/ 59803 w 714330"/>
              <a:gd name="connsiteY8" fmla="*/ 406153 h 1656401"/>
              <a:gd name="connsiteX9" fmla="*/ 89492 w 714330"/>
              <a:gd name="connsiteY9" fmla="*/ 679285 h 1656401"/>
              <a:gd name="connsiteX10" fmla="*/ 36053 w 714330"/>
              <a:gd name="connsiteY10" fmla="*/ 14267 h 165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330" h="1656401">
                <a:moveTo>
                  <a:pt x="36053" y="14267"/>
                </a:moveTo>
                <a:cubicBezTo>
                  <a:pt x="138972" y="-61933"/>
                  <a:pt x="648621" y="190417"/>
                  <a:pt x="707008" y="222085"/>
                </a:cubicBezTo>
                <a:cubicBezTo>
                  <a:pt x="765395" y="253753"/>
                  <a:pt x="457627" y="137968"/>
                  <a:pt x="386375" y="204272"/>
                </a:cubicBezTo>
                <a:cubicBezTo>
                  <a:pt x="315123" y="270576"/>
                  <a:pt x="284445" y="563501"/>
                  <a:pt x="279497" y="619909"/>
                </a:cubicBezTo>
                <a:cubicBezTo>
                  <a:pt x="274549" y="676317"/>
                  <a:pt x="349759" y="464540"/>
                  <a:pt x="356686" y="542719"/>
                </a:cubicBezTo>
                <a:cubicBezTo>
                  <a:pt x="363613" y="620898"/>
                  <a:pt x="326008" y="905906"/>
                  <a:pt x="321060" y="1088984"/>
                </a:cubicBezTo>
                <a:cubicBezTo>
                  <a:pt x="316112" y="1272062"/>
                  <a:pt x="333925" y="1588738"/>
                  <a:pt x="326998" y="1641187"/>
                </a:cubicBezTo>
                <a:cubicBezTo>
                  <a:pt x="320071" y="1693636"/>
                  <a:pt x="324029" y="1609519"/>
                  <a:pt x="279497" y="1403680"/>
                </a:cubicBezTo>
                <a:cubicBezTo>
                  <a:pt x="234965" y="1197841"/>
                  <a:pt x="91471" y="526886"/>
                  <a:pt x="59803" y="406153"/>
                </a:cubicBezTo>
                <a:cubicBezTo>
                  <a:pt x="28135" y="285421"/>
                  <a:pt x="96419" y="738662"/>
                  <a:pt x="89492" y="679285"/>
                </a:cubicBezTo>
                <a:cubicBezTo>
                  <a:pt x="82565" y="619908"/>
                  <a:pt x="-66866" y="90467"/>
                  <a:pt x="36053" y="14267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329DD161-5DD9-1BAD-C39B-3DA01F5CC921}"/>
              </a:ext>
            </a:extLst>
          </p:cNvPr>
          <p:cNvSpPr/>
          <p:nvPr/>
        </p:nvSpPr>
        <p:spPr>
          <a:xfrm>
            <a:off x="6976573" y="9230813"/>
            <a:ext cx="988257" cy="1861801"/>
          </a:xfrm>
          <a:custGeom>
            <a:avLst/>
            <a:gdLst>
              <a:gd name="connsiteX0" fmla="*/ 914580 w 988257"/>
              <a:gd name="connsiteY0" fmla="*/ 8190 h 1861801"/>
              <a:gd name="connsiteX1" fmla="*/ 386128 w 988257"/>
              <a:gd name="connsiteY1" fmla="*/ 768210 h 1861801"/>
              <a:gd name="connsiteX2" fmla="*/ 588009 w 988257"/>
              <a:gd name="connsiteY2" fmla="*/ 714771 h 1861801"/>
              <a:gd name="connsiteX3" fmla="*/ 231749 w 988257"/>
              <a:gd name="connsiteY3" fmla="*/ 1308538 h 1861801"/>
              <a:gd name="connsiteX4" fmla="*/ 243624 w 988257"/>
              <a:gd name="connsiteY4" fmla="*/ 1059156 h 1861801"/>
              <a:gd name="connsiteX5" fmla="*/ 261437 w 988257"/>
              <a:gd name="connsiteY5" fmla="*/ 685083 h 1861801"/>
              <a:gd name="connsiteX6" fmla="*/ 107058 w 988257"/>
              <a:gd name="connsiteY6" fmla="*/ 1403540 h 1861801"/>
              <a:gd name="connsiteX7" fmla="*/ 180 w 988257"/>
              <a:gd name="connsiteY7" fmla="*/ 1842927 h 1861801"/>
              <a:gd name="connsiteX8" fmla="*/ 83308 w 988257"/>
              <a:gd name="connsiteY8" fmla="*/ 1783551 h 1861801"/>
              <a:gd name="connsiteX9" fmla="*/ 148622 w 988257"/>
              <a:gd name="connsiteY9" fmla="*/ 1801364 h 1861801"/>
              <a:gd name="connsiteX10" fmla="*/ 362378 w 988257"/>
              <a:gd name="connsiteY10" fmla="*/ 1427291 h 1861801"/>
              <a:gd name="connsiteX11" fmla="*/ 979895 w 988257"/>
              <a:gd name="connsiteY11" fmla="*/ 192257 h 1861801"/>
              <a:gd name="connsiteX12" fmla="*/ 730513 w 988257"/>
              <a:gd name="connsiteY12" fmla="*/ 596018 h 1861801"/>
              <a:gd name="connsiteX13" fmla="*/ 890830 w 988257"/>
              <a:gd name="connsiteY13" fmla="*/ 245696 h 1861801"/>
              <a:gd name="connsiteX14" fmla="*/ 748326 w 988257"/>
              <a:gd name="connsiteY14" fmla="*/ 358512 h 1861801"/>
              <a:gd name="connsiteX15" fmla="*/ 914580 w 988257"/>
              <a:gd name="connsiteY15" fmla="*/ 8190 h 186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8257" h="1861801">
                <a:moveTo>
                  <a:pt x="914580" y="8190"/>
                </a:moveTo>
                <a:cubicBezTo>
                  <a:pt x="854214" y="76473"/>
                  <a:pt x="440556" y="650447"/>
                  <a:pt x="386128" y="768210"/>
                </a:cubicBezTo>
                <a:cubicBezTo>
                  <a:pt x="331700" y="885973"/>
                  <a:pt x="613739" y="624716"/>
                  <a:pt x="588009" y="714771"/>
                </a:cubicBezTo>
                <a:cubicBezTo>
                  <a:pt x="562279" y="804826"/>
                  <a:pt x="289146" y="1251141"/>
                  <a:pt x="231749" y="1308538"/>
                </a:cubicBezTo>
                <a:cubicBezTo>
                  <a:pt x="174352" y="1365935"/>
                  <a:pt x="243624" y="1059156"/>
                  <a:pt x="243624" y="1059156"/>
                </a:cubicBezTo>
                <a:cubicBezTo>
                  <a:pt x="248572" y="955247"/>
                  <a:pt x="284198" y="627686"/>
                  <a:pt x="261437" y="685083"/>
                </a:cubicBezTo>
                <a:cubicBezTo>
                  <a:pt x="238676" y="742480"/>
                  <a:pt x="150601" y="1210566"/>
                  <a:pt x="107058" y="1403540"/>
                </a:cubicBezTo>
                <a:cubicBezTo>
                  <a:pt x="63515" y="1596514"/>
                  <a:pt x="4138" y="1779592"/>
                  <a:pt x="180" y="1842927"/>
                </a:cubicBezTo>
                <a:cubicBezTo>
                  <a:pt x="-3778" y="1906262"/>
                  <a:pt x="58568" y="1790478"/>
                  <a:pt x="83308" y="1783551"/>
                </a:cubicBezTo>
                <a:cubicBezTo>
                  <a:pt x="108048" y="1776624"/>
                  <a:pt x="102110" y="1860741"/>
                  <a:pt x="148622" y="1801364"/>
                </a:cubicBezTo>
                <a:cubicBezTo>
                  <a:pt x="195134" y="1741987"/>
                  <a:pt x="223833" y="1695475"/>
                  <a:pt x="362378" y="1427291"/>
                </a:cubicBezTo>
                <a:cubicBezTo>
                  <a:pt x="500923" y="1159107"/>
                  <a:pt x="918539" y="330802"/>
                  <a:pt x="979895" y="192257"/>
                </a:cubicBezTo>
                <a:cubicBezTo>
                  <a:pt x="1041251" y="53712"/>
                  <a:pt x="745357" y="587112"/>
                  <a:pt x="730513" y="596018"/>
                </a:cubicBezTo>
                <a:cubicBezTo>
                  <a:pt x="715669" y="604924"/>
                  <a:pt x="887861" y="285280"/>
                  <a:pt x="890830" y="245696"/>
                </a:cubicBezTo>
                <a:cubicBezTo>
                  <a:pt x="893799" y="206112"/>
                  <a:pt x="744368" y="397107"/>
                  <a:pt x="748326" y="358512"/>
                </a:cubicBezTo>
                <a:cubicBezTo>
                  <a:pt x="752284" y="319917"/>
                  <a:pt x="974946" y="-60093"/>
                  <a:pt x="914580" y="8190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5F87CE2D-2015-F522-CF03-E3311B2F249A}"/>
              </a:ext>
            </a:extLst>
          </p:cNvPr>
          <p:cNvSpPr/>
          <p:nvPr/>
        </p:nvSpPr>
        <p:spPr>
          <a:xfrm>
            <a:off x="7594260" y="9511806"/>
            <a:ext cx="1473091" cy="1593813"/>
          </a:xfrm>
          <a:custGeom>
            <a:avLst/>
            <a:gdLst>
              <a:gd name="connsiteX0" fmla="*/ 1365672 w 1473091"/>
              <a:gd name="connsiteY0" fmla="*/ 18142 h 1593813"/>
              <a:gd name="connsiteX1" fmla="*/ 320644 w 1473091"/>
              <a:gd name="connsiteY1" fmla="*/ 962230 h 1593813"/>
              <a:gd name="connsiteX2" fmla="*/ 320644 w 1473091"/>
              <a:gd name="connsiteY2" fmla="*/ 980043 h 1593813"/>
              <a:gd name="connsiteX3" fmla="*/ 10 w 1473091"/>
              <a:gd name="connsiteY3" fmla="*/ 1585685 h 1593813"/>
              <a:gd name="connsiteX4" fmla="*/ 332519 w 1473091"/>
              <a:gd name="connsiteY4" fmla="*/ 1253176 h 1593813"/>
              <a:gd name="connsiteX5" fmla="*/ 1442862 w 1473091"/>
              <a:gd name="connsiteY5" fmla="*/ 220023 h 1593813"/>
              <a:gd name="connsiteX6" fmla="*/ 1039101 w 1473091"/>
              <a:gd name="connsiteY6" fmla="*/ 534719 h 1593813"/>
              <a:gd name="connsiteX7" fmla="*/ 1472550 w 1473091"/>
              <a:gd name="connsiteY7" fmla="*/ 95332 h 1593813"/>
              <a:gd name="connsiteX8" fmla="*/ 1134104 w 1473091"/>
              <a:gd name="connsiteY8" fmla="*/ 320963 h 1593813"/>
              <a:gd name="connsiteX9" fmla="*/ 1365672 w 1473091"/>
              <a:gd name="connsiteY9" fmla="*/ 18142 h 159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3091" h="1593813">
                <a:moveTo>
                  <a:pt x="1365672" y="18142"/>
                </a:moveTo>
                <a:cubicBezTo>
                  <a:pt x="1230095" y="125020"/>
                  <a:pt x="494815" y="801913"/>
                  <a:pt x="320644" y="962230"/>
                </a:cubicBezTo>
                <a:cubicBezTo>
                  <a:pt x="146473" y="1122547"/>
                  <a:pt x="374083" y="876134"/>
                  <a:pt x="320644" y="980043"/>
                </a:cubicBezTo>
                <a:cubicBezTo>
                  <a:pt x="267205" y="1083952"/>
                  <a:pt x="-1969" y="1540163"/>
                  <a:pt x="10" y="1585685"/>
                </a:cubicBezTo>
                <a:cubicBezTo>
                  <a:pt x="1989" y="1631207"/>
                  <a:pt x="92044" y="1480786"/>
                  <a:pt x="332519" y="1253176"/>
                </a:cubicBezTo>
                <a:cubicBezTo>
                  <a:pt x="572994" y="1025566"/>
                  <a:pt x="1325098" y="339766"/>
                  <a:pt x="1442862" y="220023"/>
                </a:cubicBezTo>
                <a:cubicBezTo>
                  <a:pt x="1560626" y="100280"/>
                  <a:pt x="1034153" y="555501"/>
                  <a:pt x="1039101" y="534719"/>
                </a:cubicBezTo>
                <a:cubicBezTo>
                  <a:pt x="1044049" y="513937"/>
                  <a:pt x="1456716" y="130958"/>
                  <a:pt x="1472550" y="95332"/>
                </a:cubicBezTo>
                <a:cubicBezTo>
                  <a:pt x="1488384" y="59706"/>
                  <a:pt x="1151917" y="330859"/>
                  <a:pt x="1134104" y="320963"/>
                </a:cubicBezTo>
                <a:cubicBezTo>
                  <a:pt x="1116291" y="311067"/>
                  <a:pt x="1501249" y="-88736"/>
                  <a:pt x="1365672" y="18142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7D5C2B23-6F09-E5EE-4C70-83E874BA140F}"/>
              </a:ext>
            </a:extLst>
          </p:cNvPr>
          <p:cNvSpPr/>
          <p:nvPr/>
        </p:nvSpPr>
        <p:spPr>
          <a:xfrm>
            <a:off x="8523110" y="8099891"/>
            <a:ext cx="679032" cy="1531441"/>
          </a:xfrm>
          <a:custGeom>
            <a:avLst/>
            <a:gdLst>
              <a:gd name="connsiteX0" fmla="*/ 9311 w 679032"/>
              <a:gd name="connsiteY0" fmla="*/ 46582 h 1531441"/>
              <a:gd name="connsiteX1" fmla="*/ 626828 w 679032"/>
              <a:gd name="connsiteY1" fmla="*/ 1459745 h 1531441"/>
              <a:gd name="connsiteX2" fmla="*/ 638703 w 679032"/>
              <a:gd name="connsiteY2" fmla="*/ 1245990 h 1531441"/>
              <a:gd name="connsiteX3" fmla="*/ 573389 w 679032"/>
              <a:gd name="connsiteY3" fmla="*/ 575034 h 1531441"/>
              <a:gd name="connsiteX4" fmla="*/ 579326 w 679032"/>
              <a:gd name="connsiteY4" fmla="*/ 800665 h 1531441"/>
              <a:gd name="connsiteX5" fmla="*/ 276506 w 679032"/>
              <a:gd name="connsiteY5" fmla="*/ 379091 h 1531441"/>
              <a:gd name="connsiteX6" fmla="*/ 9311 w 679032"/>
              <a:gd name="connsiteY6" fmla="*/ 46582 h 153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032" h="1531441">
                <a:moveTo>
                  <a:pt x="9311" y="46582"/>
                </a:moveTo>
                <a:cubicBezTo>
                  <a:pt x="67698" y="226691"/>
                  <a:pt x="521929" y="1259844"/>
                  <a:pt x="626828" y="1459745"/>
                </a:cubicBezTo>
                <a:cubicBezTo>
                  <a:pt x="731727" y="1659646"/>
                  <a:pt x="647609" y="1393442"/>
                  <a:pt x="638703" y="1245990"/>
                </a:cubicBezTo>
                <a:cubicBezTo>
                  <a:pt x="629797" y="1098538"/>
                  <a:pt x="583285" y="649255"/>
                  <a:pt x="573389" y="575034"/>
                </a:cubicBezTo>
                <a:cubicBezTo>
                  <a:pt x="563493" y="500813"/>
                  <a:pt x="628806" y="833322"/>
                  <a:pt x="579326" y="800665"/>
                </a:cubicBezTo>
                <a:cubicBezTo>
                  <a:pt x="529846" y="768008"/>
                  <a:pt x="370519" y="499823"/>
                  <a:pt x="276506" y="379091"/>
                </a:cubicBezTo>
                <a:cubicBezTo>
                  <a:pt x="182493" y="258359"/>
                  <a:pt x="-49076" y="-133527"/>
                  <a:pt x="9311" y="46582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1EEB05C9-4614-EA28-FF6E-9925B35C5060}"/>
              </a:ext>
            </a:extLst>
          </p:cNvPr>
          <p:cNvSpPr/>
          <p:nvPr/>
        </p:nvSpPr>
        <p:spPr>
          <a:xfrm>
            <a:off x="7995795" y="10342887"/>
            <a:ext cx="1324863" cy="827105"/>
          </a:xfrm>
          <a:custGeom>
            <a:avLst/>
            <a:gdLst>
              <a:gd name="connsiteX0" fmla="*/ 2236 w 1324863"/>
              <a:gd name="connsiteY0" fmla="*/ 808043 h 827105"/>
              <a:gd name="connsiteX1" fmla="*/ 1154143 w 1324863"/>
              <a:gd name="connsiteY1" fmla="*/ 42084 h 827105"/>
              <a:gd name="connsiteX2" fmla="*/ 1047265 w 1324863"/>
              <a:gd name="connsiteY2" fmla="*/ 190526 h 827105"/>
              <a:gd name="connsiteX3" fmla="*/ 1296647 w 1324863"/>
              <a:gd name="connsiteY3" fmla="*/ 521 h 827105"/>
              <a:gd name="connsiteX4" fmla="*/ 1243208 w 1324863"/>
              <a:gd name="connsiteY4" fmla="*/ 261778 h 827105"/>
              <a:gd name="connsiteX5" fmla="*/ 1308522 w 1324863"/>
              <a:gd name="connsiteY5" fmla="*/ 819918 h 827105"/>
              <a:gd name="connsiteX6" fmla="*/ 1255083 w 1324863"/>
              <a:gd name="connsiteY6" fmla="*/ 380531 h 827105"/>
              <a:gd name="connsiteX7" fmla="*/ 631628 w 1324863"/>
              <a:gd name="connsiteY7" fmla="*/ 718978 h 827105"/>
              <a:gd name="connsiteX8" fmla="*/ 1023514 w 1324863"/>
              <a:gd name="connsiteY8" fmla="*/ 380531 h 827105"/>
              <a:gd name="connsiteX9" fmla="*/ 257556 w 1324863"/>
              <a:gd name="connsiteY9" fmla="*/ 825856 h 827105"/>
              <a:gd name="connsiteX10" fmla="*/ 845384 w 1324863"/>
              <a:gd name="connsiteY10" fmla="*/ 523035 h 827105"/>
              <a:gd name="connsiteX11" fmla="*/ 2236 w 1324863"/>
              <a:gd name="connsiteY11" fmla="*/ 808043 h 8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4863" h="827105">
                <a:moveTo>
                  <a:pt x="2236" y="808043"/>
                </a:moveTo>
                <a:cubicBezTo>
                  <a:pt x="53696" y="727885"/>
                  <a:pt x="979971" y="145004"/>
                  <a:pt x="1154143" y="42084"/>
                </a:cubicBezTo>
                <a:cubicBezTo>
                  <a:pt x="1328315" y="-60836"/>
                  <a:pt x="1023514" y="197453"/>
                  <a:pt x="1047265" y="190526"/>
                </a:cubicBezTo>
                <a:cubicBezTo>
                  <a:pt x="1071016" y="183599"/>
                  <a:pt x="1263990" y="-11354"/>
                  <a:pt x="1296647" y="521"/>
                </a:cubicBezTo>
                <a:cubicBezTo>
                  <a:pt x="1329304" y="12396"/>
                  <a:pt x="1241229" y="125212"/>
                  <a:pt x="1243208" y="261778"/>
                </a:cubicBezTo>
                <a:cubicBezTo>
                  <a:pt x="1245187" y="398344"/>
                  <a:pt x="1306543" y="800126"/>
                  <a:pt x="1308522" y="819918"/>
                </a:cubicBezTo>
                <a:cubicBezTo>
                  <a:pt x="1310501" y="839710"/>
                  <a:pt x="1367899" y="397354"/>
                  <a:pt x="1255083" y="380531"/>
                </a:cubicBezTo>
                <a:cubicBezTo>
                  <a:pt x="1142267" y="363708"/>
                  <a:pt x="670223" y="718978"/>
                  <a:pt x="631628" y="718978"/>
                </a:cubicBezTo>
                <a:cubicBezTo>
                  <a:pt x="593033" y="718978"/>
                  <a:pt x="1085859" y="362718"/>
                  <a:pt x="1023514" y="380531"/>
                </a:cubicBezTo>
                <a:cubicBezTo>
                  <a:pt x="961169" y="398344"/>
                  <a:pt x="287244" y="802105"/>
                  <a:pt x="257556" y="825856"/>
                </a:cubicBezTo>
                <a:cubicBezTo>
                  <a:pt x="227868" y="849607"/>
                  <a:pt x="886948" y="526993"/>
                  <a:pt x="845384" y="523035"/>
                </a:cubicBezTo>
                <a:cubicBezTo>
                  <a:pt x="803820" y="519077"/>
                  <a:pt x="-49224" y="888201"/>
                  <a:pt x="2236" y="80804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80A323E4-0F88-14C7-7101-F4DCCE25CAA5}"/>
              </a:ext>
            </a:extLst>
          </p:cNvPr>
          <p:cNvSpPr/>
          <p:nvPr/>
        </p:nvSpPr>
        <p:spPr>
          <a:xfrm>
            <a:off x="1293885" y="8714006"/>
            <a:ext cx="2619036" cy="1785524"/>
          </a:xfrm>
          <a:custGeom>
            <a:avLst/>
            <a:gdLst>
              <a:gd name="connsiteX0" fmla="*/ 24276 w 2619036"/>
              <a:gd name="connsiteY0" fmla="*/ 1777843 h 1785524"/>
              <a:gd name="connsiteX1" fmla="*/ 1906515 w 2619036"/>
              <a:gd name="connsiteY1" fmla="*/ 732815 h 1785524"/>
              <a:gd name="connsiteX2" fmla="*/ 2345902 w 2619036"/>
              <a:gd name="connsiteY2" fmla="*/ 412181 h 1785524"/>
              <a:gd name="connsiteX3" fmla="*/ 2310276 w 2619036"/>
              <a:gd name="connsiteY3" fmla="*/ 495308 h 1785524"/>
              <a:gd name="connsiteX4" fmla="*/ 2619034 w 2619036"/>
              <a:gd name="connsiteY4" fmla="*/ 2482 h 1785524"/>
              <a:gd name="connsiteX5" fmla="*/ 2316214 w 2619036"/>
              <a:gd name="connsiteY5" fmla="*/ 299365 h 1785524"/>
              <a:gd name="connsiteX6" fmla="*/ 2339964 w 2619036"/>
              <a:gd name="connsiteY6" fmla="*/ 180612 h 1785524"/>
              <a:gd name="connsiteX7" fmla="*/ 2043081 w 2619036"/>
              <a:gd name="connsiteY7" fmla="*/ 507184 h 1785524"/>
              <a:gd name="connsiteX8" fmla="*/ 1657133 w 2619036"/>
              <a:gd name="connsiteY8" fmla="*/ 810004 h 1785524"/>
              <a:gd name="connsiteX9" fmla="*/ 1461190 w 2619036"/>
              <a:gd name="connsiteY9" fmla="*/ 893132 h 1785524"/>
              <a:gd name="connsiteX10" fmla="*/ 1502754 w 2619036"/>
              <a:gd name="connsiteY10" fmla="*/ 863443 h 1785524"/>
              <a:gd name="connsiteX11" fmla="*/ 564603 w 2619036"/>
              <a:gd name="connsiteY11" fmla="*/ 1356269 h 1785524"/>
              <a:gd name="connsiteX12" fmla="*/ 819923 w 2619036"/>
              <a:gd name="connsiteY12" fmla="*/ 1213765 h 1785524"/>
              <a:gd name="connsiteX13" fmla="*/ 24276 w 2619036"/>
              <a:gd name="connsiteY13" fmla="*/ 1777843 h 178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9036" h="1785524">
                <a:moveTo>
                  <a:pt x="24276" y="1777843"/>
                </a:moveTo>
                <a:cubicBezTo>
                  <a:pt x="205375" y="1697685"/>
                  <a:pt x="1519577" y="960425"/>
                  <a:pt x="1906515" y="732815"/>
                </a:cubicBezTo>
                <a:cubicBezTo>
                  <a:pt x="2293453" y="505205"/>
                  <a:pt x="2278609" y="451765"/>
                  <a:pt x="2345902" y="412181"/>
                </a:cubicBezTo>
                <a:cubicBezTo>
                  <a:pt x="2413195" y="372597"/>
                  <a:pt x="2264754" y="563591"/>
                  <a:pt x="2310276" y="495308"/>
                </a:cubicBezTo>
                <a:cubicBezTo>
                  <a:pt x="2355798" y="427025"/>
                  <a:pt x="2618044" y="35139"/>
                  <a:pt x="2619034" y="2482"/>
                </a:cubicBezTo>
                <a:cubicBezTo>
                  <a:pt x="2620024" y="-30175"/>
                  <a:pt x="2362726" y="269677"/>
                  <a:pt x="2316214" y="299365"/>
                </a:cubicBezTo>
                <a:cubicBezTo>
                  <a:pt x="2269702" y="329053"/>
                  <a:pt x="2385486" y="145975"/>
                  <a:pt x="2339964" y="180612"/>
                </a:cubicBezTo>
                <a:cubicBezTo>
                  <a:pt x="2294442" y="215248"/>
                  <a:pt x="2156886" y="402285"/>
                  <a:pt x="2043081" y="507184"/>
                </a:cubicBezTo>
                <a:cubicBezTo>
                  <a:pt x="1929276" y="612083"/>
                  <a:pt x="1754115" y="745679"/>
                  <a:pt x="1657133" y="810004"/>
                </a:cubicBezTo>
                <a:cubicBezTo>
                  <a:pt x="1560151" y="874329"/>
                  <a:pt x="1486920" y="884226"/>
                  <a:pt x="1461190" y="893132"/>
                </a:cubicBezTo>
                <a:cubicBezTo>
                  <a:pt x="1435460" y="902038"/>
                  <a:pt x="1502754" y="863443"/>
                  <a:pt x="1502754" y="863443"/>
                </a:cubicBezTo>
                <a:lnTo>
                  <a:pt x="564603" y="1356269"/>
                </a:lnTo>
                <a:cubicBezTo>
                  <a:pt x="450798" y="1414656"/>
                  <a:pt x="907998" y="1141523"/>
                  <a:pt x="819923" y="1213765"/>
                </a:cubicBezTo>
                <a:cubicBezTo>
                  <a:pt x="731848" y="1286007"/>
                  <a:pt x="-156823" y="1858001"/>
                  <a:pt x="24276" y="1777843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D8FD1B59-DB77-A1F6-76AA-467001BB1030}"/>
              </a:ext>
            </a:extLst>
          </p:cNvPr>
          <p:cNvSpPr/>
          <p:nvPr/>
        </p:nvSpPr>
        <p:spPr>
          <a:xfrm>
            <a:off x="3520701" y="7100965"/>
            <a:ext cx="591970" cy="1974486"/>
          </a:xfrm>
          <a:custGeom>
            <a:avLst/>
            <a:gdLst>
              <a:gd name="connsiteX0" fmla="*/ 202213 w 591970"/>
              <a:gd name="connsiteY0" fmla="*/ 30167 h 1974486"/>
              <a:gd name="connsiteX1" fmla="*/ 528785 w 591970"/>
              <a:gd name="connsiteY1" fmla="*/ 926754 h 1974486"/>
              <a:gd name="connsiteX2" fmla="*/ 540660 w 591970"/>
              <a:gd name="connsiteY2" fmla="*/ 879253 h 1974486"/>
              <a:gd name="connsiteX3" fmla="*/ 588161 w 591970"/>
              <a:gd name="connsiteY3" fmla="*/ 1490832 h 1974486"/>
              <a:gd name="connsiteX4" fmla="*/ 427844 w 591970"/>
              <a:gd name="connsiteY4" fmla="*/ 1841154 h 1974486"/>
              <a:gd name="connsiteX5" fmla="*/ 421907 w 591970"/>
              <a:gd name="connsiteY5" fmla="*/ 1769903 h 1974486"/>
              <a:gd name="connsiteX6" fmla="*/ 291278 w 591970"/>
              <a:gd name="connsiteY6" fmla="*/ 1971783 h 1974486"/>
              <a:gd name="connsiteX7" fmla="*/ 255652 w 591970"/>
              <a:gd name="connsiteY7" fmla="*/ 1597710 h 1974486"/>
              <a:gd name="connsiteX8" fmla="*/ 83460 w 591970"/>
              <a:gd name="connsiteY8" fmla="*/ 499243 h 1974486"/>
              <a:gd name="connsiteX9" fmla="*/ 83460 w 591970"/>
              <a:gd name="connsiteY9" fmla="*/ 778313 h 1974486"/>
              <a:gd name="connsiteX10" fmla="*/ 333 w 591970"/>
              <a:gd name="connsiteY10" fmla="*/ 24230 h 1974486"/>
              <a:gd name="connsiteX11" fmla="*/ 119086 w 591970"/>
              <a:gd name="connsiteY11" fmla="*/ 362677 h 1974486"/>
              <a:gd name="connsiteX12" fmla="*/ 41896 w 591970"/>
              <a:gd name="connsiteY12" fmla="*/ 479 h 1974486"/>
              <a:gd name="connsiteX13" fmla="*/ 220026 w 591970"/>
              <a:gd name="connsiteY13" fmla="*/ 279549 h 1974486"/>
              <a:gd name="connsiteX14" fmla="*/ 202213 w 591970"/>
              <a:gd name="connsiteY14" fmla="*/ 30167 h 197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1970" h="1974486">
                <a:moveTo>
                  <a:pt x="202213" y="30167"/>
                </a:moveTo>
                <a:cubicBezTo>
                  <a:pt x="253673" y="138034"/>
                  <a:pt x="472377" y="785240"/>
                  <a:pt x="528785" y="926754"/>
                </a:cubicBezTo>
                <a:cubicBezTo>
                  <a:pt x="585193" y="1068268"/>
                  <a:pt x="530764" y="785240"/>
                  <a:pt x="540660" y="879253"/>
                </a:cubicBezTo>
                <a:cubicBezTo>
                  <a:pt x="550556" y="973266"/>
                  <a:pt x="606964" y="1330515"/>
                  <a:pt x="588161" y="1490832"/>
                </a:cubicBezTo>
                <a:cubicBezTo>
                  <a:pt x="569358" y="1651149"/>
                  <a:pt x="455553" y="1794642"/>
                  <a:pt x="427844" y="1841154"/>
                </a:cubicBezTo>
                <a:cubicBezTo>
                  <a:pt x="400135" y="1887666"/>
                  <a:pt x="444668" y="1748132"/>
                  <a:pt x="421907" y="1769903"/>
                </a:cubicBezTo>
                <a:cubicBezTo>
                  <a:pt x="399146" y="1791674"/>
                  <a:pt x="318987" y="2000482"/>
                  <a:pt x="291278" y="1971783"/>
                </a:cubicBezTo>
                <a:cubicBezTo>
                  <a:pt x="263569" y="1943084"/>
                  <a:pt x="290288" y="1843133"/>
                  <a:pt x="255652" y="1597710"/>
                </a:cubicBezTo>
                <a:cubicBezTo>
                  <a:pt x="221016" y="1352287"/>
                  <a:pt x="112159" y="635809"/>
                  <a:pt x="83460" y="499243"/>
                </a:cubicBezTo>
                <a:cubicBezTo>
                  <a:pt x="54761" y="362677"/>
                  <a:pt x="97314" y="857482"/>
                  <a:pt x="83460" y="778313"/>
                </a:cubicBezTo>
                <a:cubicBezTo>
                  <a:pt x="69606" y="699144"/>
                  <a:pt x="-5605" y="93503"/>
                  <a:pt x="333" y="24230"/>
                </a:cubicBezTo>
                <a:cubicBezTo>
                  <a:pt x="6271" y="-45043"/>
                  <a:pt x="112159" y="366636"/>
                  <a:pt x="119086" y="362677"/>
                </a:cubicBezTo>
                <a:cubicBezTo>
                  <a:pt x="126013" y="358718"/>
                  <a:pt x="25073" y="14334"/>
                  <a:pt x="41896" y="479"/>
                </a:cubicBezTo>
                <a:cubicBezTo>
                  <a:pt x="58719" y="-13376"/>
                  <a:pt x="192317" y="277570"/>
                  <a:pt x="220026" y="279549"/>
                </a:cubicBezTo>
                <a:cubicBezTo>
                  <a:pt x="247735" y="281528"/>
                  <a:pt x="150753" y="-77700"/>
                  <a:pt x="202213" y="30167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196204C2-0172-F1E5-6E88-6F861D3CB251}"/>
              </a:ext>
            </a:extLst>
          </p:cNvPr>
          <p:cNvSpPr/>
          <p:nvPr/>
        </p:nvSpPr>
        <p:spPr>
          <a:xfrm>
            <a:off x="3703013" y="7257259"/>
            <a:ext cx="2538742" cy="1903900"/>
          </a:xfrm>
          <a:custGeom>
            <a:avLst/>
            <a:gdLst>
              <a:gd name="connsiteX0" fmla="*/ 192093 w 2538742"/>
              <a:gd name="connsiteY0" fmla="*/ 1494855 h 1903900"/>
              <a:gd name="connsiteX1" fmla="*/ 958052 w 2538742"/>
              <a:gd name="connsiteY1" fmla="*/ 918902 h 1903900"/>
              <a:gd name="connsiteX2" fmla="*/ 993678 w 2538742"/>
              <a:gd name="connsiteY2" fmla="*/ 1120783 h 1903900"/>
              <a:gd name="connsiteX3" fmla="*/ 1171808 w 2538742"/>
              <a:gd name="connsiteY3" fmla="*/ 1405790 h 1903900"/>
              <a:gd name="connsiteX4" fmla="*/ 1688384 w 2538742"/>
              <a:gd name="connsiteY4" fmla="*/ 687333 h 1903900"/>
              <a:gd name="connsiteX5" fmla="*/ 1640883 w 2538742"/>
              <a:gd name="connsiteY5" fmla="*/ 883276 h 1903900"/>
              <a:gd name="connsiteX6" fmla="*/ 2115896 w 2538742"/>
              <a:gd name="connsiteY6" fmla="*/ 236071 h 1903900"/>
              <a:gd name="connsiteX7" fmla="*/ 2175273 w 2538742"/>
              <a:gd name="connsiteY7" fmla="*/ 325136 h 1903900"/>
              <a:gd name="connsiteX8" fmla="*/ 2537470 w 2538742"/>
              <a:gd name="connsiteY8" fmla="*/ 22315 h 1903900"/>
              <a:gd name="connsiteX9" fmla="*/ 2032769 w 2538742"/>
              <a:gd name="connsiteY9" fmla="*/ 1031718 h 1903900"/>
              <a:gd name="connsiteX10" fmla="*/ 1355875 w 2538742"/>
              <a:gd name="connsiteY10" fmla="*/ 1898616 h 1903900"/>
              <a:gd name="connsiteX11" fmla="*/ 1153995 w 2538742"/>
              <a:gd name="connsiteY11" fmla="*/ 1399853 h 1903900"/>
              <a:gd name="connsiteX12" fmla="*/ 756171 w 2538742"/>
              <a:gd name="connsiteY12" fmla="*/ 1488918 h 1903900"/>
              <a:gd name="connsiteX13" fmla="*/ 120842 w 2538742"/>
              <a:gd name="connsiteY13" fmla="*/ 1803614 h 1903900"/>
              <a:gd name="connsiteX14" fmla="*/ 388036 w 2538742"/>
              <a:gd name="connsiteY14" fmla="*/ 1518606 h 1903900"/>
              <a:gd name="connsiteX15" fmla="*/ 8026 w 2538742"/>
              <a:gd name="connsiteY15" fmla="*/ 1726424 h 1903900"/>
              <a:gd name="connsiteX16" fmla="*/ 192093 w 2538742"/>
              <a:gd name="connsiteY16" fmla="*/ 1494855 h 190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8742" h="1903900">
                <a:moveTo>
                  <a:pt x="192093" y="1494855"/>
                </a:moveTo>
                <a:cubicBezTo>
                  <a:pt x="350431" y="1360268"/>
                  <a:pt x="824455" y="981247"/>
                  <a:pt x="958052" y="918902"/>
                </a:cubicBezTo>
                <a:cubicBezTo>
                  <a:pt x="1091649" y="856557"/>
                  <a:pt x="958052" y="1039635"/>
                  <a:pt x="993678" y="1120783"/>
                </a:cubicBezTo>
                <a:cubicBezTo>
                  <a:pt x="1029304" y="1201931"/>
                  <a:pt x="1056024" y="1478032"/>
                  <a:pt x="1171808" y="1405790"/>
                </a:cubicBezTo>
                <a:cubicBezTo>
                  <a:pt x="1287592" y="1333548"/>
                  <a:pt x="1610205" y="774419"/>
                  <a:pt x="1688384" y="687333"/>
                </a:cubicBezTo>
                <a:cubicBezTo>
                  <a:pt x="1766563" y="600247"/>
                  <a:pt x="1569631" y="958486"/>
                  <a:pt x="1640883" y="883276"/>
                </a:cubicBezTo>
                <a:cubicBezTo>
                  <a:pt x="1712135" y="808066"/>
                  <a:pt x="2026831" y="329094"/>
                  <a:pt x="2115896" y="236071"/>
                </a:cubicBezTo>
                <a:cubicBezTo>
                  <a:pt x="2204961" y="143048"/>
                  <a:pt x="2105011" y="360762"/>
                  <a:pt x="2175273" y="325136"/>
                </a:cubicBezTo>
                <a:cubicBezTo>
                  <a:pt x="2245535" y="289510"/>
                  <a:pt x="2561221" y="-95449"/>
                  <a:pt x="2537470" y="22315"/>
                </a:cubicBezTo>
                <a:cubicBezTo>
                  <a:pt x="2513719" y="140079"/>
                  <a:pt x="2229701" y="719001"/>
                  <a:pt x="2032769" y="1031718"/>
                </a:cubicBezTo>
                <a:cubicBezTo>
                  <a:pt x="1835837" y="1344435"/>
                  <a:pt x="1502337" y="1837260"/>
                  <a:pt x="1355875" y="1898616"/>
                </a:cubicBezTo>
                <a:cubicBezTo>
                  <a:pt x="1209413" y="1959972"/>
                  <a:pt x="1253946" y="1468136"/>
                  <a:pt x="1153995" y="1399853"/>
                </a:cubicBezTo>
                <a:cubicBezTo>
                  <a:pt x="1054044" y="1331570"/>
                  <a:pt x="928363" y="1421625"/>
                  <a:pt x="756171" y="1488918"/>
                </a:cubicBezTo>
                <a:cubicBezTo>
                  <a:pt x="583979" y="1556211"/>
                  <a:pt x="182198" y="1798666"/>
                  <a:pt x="120842" y="1803614"/>
                </a:cubicBezTo>
                <a:cubicBezTo>
                  <a:pt x="59486" y="1808562"/>
                  <a:pt x="406839" y="1531471"/>
                  <a:pt x="388036" y="1518606"/>
                </a:cubicBezTo>
                <a:cubicBezTo>
                  <a:pt x="369233" y="1505741"/>
                  <a:pt x="38704" y="1727414"/>
                  <a:pt x="8026" y="1726424"/>
                </a:cubicBezTo>
                <a:cubicBezTo>
                  <a:pt x="-22652" y="1725434"/>
                  <a:pt x="33755" y="1629442"/>
                  <a:pt x="192093" y="1494855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692074C4-1E42-7C8A-DEEA-47C1FB079B1C}"/>
              </a:ext>
            </a:extLst>
          </p:cNvPr>
          <p:cNvSpPr/>
          <p:nvPr/>
        </p:nvSpPr>
        <p:spPr>
          <a:xfrm>
            <a:off x="4454646" y="6635230"/>
            <a:ext cx="1575406" cy="1642332"/>
          </a:xfrm>
          <a:custGeom>
            <a:avLst/>
            <a:gdLst>
              <a:gd name="connsiteX0" fmla="*/ 390486 w 1575406"/>
              <a:gd name="connsiteY0" fmla="*/ 299960 h 1642332"/>
              <a:gd name="connsiteX1" fmla="*/ 40164 w 1575406"/>
              <a:gd name="connsiteY1" fmla="*/ 869975 h 1642332"/>
              <a:gd name="connsiteX2" fmla="*/ 40164 w 1575406"/>
              <a:gd name="connsiteY2" fmla="*/ 1641871 h 1642332"/>
              <a:gd name="connsiteX3" fmla="*/ 331110 w 1575406"/>
              <a:gd name="connsiteY3" fmla="*/ 988728 h 1642332"/>
              <a:gd name="connsiteX4" fmla="*/ 372673 w 1575406"/>
              <a:gd name="connsiteY4" fmla="*/ 1339051 h 1642332"/>
              <a:gd name="connsiteX5" fmla="*/ 544866 w 1575406"/>
              <a:gd name="connsiteY5" fmla="*/ 1042167 h 1642332"/>
              <a:gd name="connsiteX6" fmla="*/ 1168320 w 1575406"/>
              <a:gd name="connsiteY6" fmla="*/ 1594370 h 1642332"/>
              <a:gd name="connsiteX7" fmla="*/ 1097068 w 1575406"/>
              <a:gd name="connsiteY7" fmla="*/ 1356864 h 1642332"/>
              <a:gd name="connsiteX8" fmla="*/ 1263323 w 1575406"/>
              <a:gd name="connsiteY8" fmla="*/ 1327175 h 1642332"/>
              <a:gd name="connsiteX9" fmla="*/ 1322699 w 1575406"/>
              <a:gd name="connsiteY9" fmla="*/ 1077793 h 1642332"/>
              <a:gd name="connsiteX10" fmla="*/ 1572081 w 1575406"/>
              <a:gd name="connsiteY10" fmla="*/ 1291549 h 1642332"/>
              <a:gd name="connsiteX11" fmla="*/ 1120819 w 1575406"/>
              <a:gd name="connsiteY11" fmla="*/ 549341 h 1642332"/>
              <a:gd name="connsiteX12" fmla="*/ 562679 w 1575406"/>
              <a:gd name="connsiteY12" fmla="*/ 1054043 h 1642332"/>
              <a:gd name="connsiteX13" fmla="*/ 503302 w 1575406"/>
              <a:gd name="connsiteY13" fmla="*/ 668095 h 1642332"/>
              <a:gd name="connsiteX14" fmla="*/ 212357 w 1575406"/>
              <a:gd name="connsiteY14" fmla="*/ 1012479 h 1642332"/>
              <a:gd name="connsiteX15" fmla="*/ 455801 w 1575406"/>
              <a:gd name="connsiteY15" fmla="*/ 561217 h 1642332"/>
              <a:gd name="connsiteX16" fmla="*/ 1067380 w 1575406"/>
              <a:gd name="connsiteY16" fmla="*/ 3076 h 1642332"/>
              <a:gd name="connsiteX17" fmla="*/ 586429 w 1575406"/>
              <a:gd name="connsiteY17" fmla="*/ 341523 h 1642332"/>
              <a:gd name="connsiteX18" fmla="*/ 384549 w 1575406"/>
              <a:gd name="connsiteY18" fmla="*/ 448401 h 1642332"/>
              <a:gd name="connsiteX19" fmla="*/ 390486 w 1575406"/>
              <a:gd name="connsiteY19" fmla="*/ 299960 h 164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75406" h="1642332">
                <a:moveTo>
                  <a:pt x="390486" y="299960"/>
                </a:moveTo>
                <a:cubicBezTo>
                  <a:pt x="333088" y="370222"/>
                  <a:pt x="98551" y="646323"/>
                  <a:pt x="40164" y="869975"/>
                </a:cubicBezTo>
                <a:cubicBezTo>
                  <a:pt x="-18223" y="1093627"/>
                  <a:pt x="-8327" y="1622079"/>
                  <a:pt x="40164" y="1641871"/>
                </a:cubicBezTo>
                <a:cubicBezTo>
                  <a:pt x="88655" y="1661663"/>
                  <a:pt x="275692" y="1039198"/>
                  <a:pt x="331110" y="988728"/>
                </a:cubicBezTo>
                <a:cubicBezTo>
                  <a:pt x="386528" y="938258"/>
                  <a:pt x="337047" y="1330145"/>
                  <a:pt x="372673" y="1339051"/>
                </a:cubicBezTo>
                <a:cubicBezTo>
                  <a:pt x="408299" y="1347957"/>
                  <a:pt x="412258" y="999614"/>
                  <a:pt x="544866" y="1042167"/>
                </a:cubicBezTo>
                <a:cubicBezTo>
                  <a:pt x="677474" y="1084720"/>
                  <a:pt x="1076286" y="1541921"/>
                  <a:pt x="1168320" y="1594370"/>
                </a:cubicBezTo>
                <a:cubicBezTo>
                  <a:pt x="1260354" y="1646819"/>
                  <a:pt x="1081234" y="1401396"/>
                  <a:pt x="1097068" y="1356864"/>
                </a:cubicBezTo>
                <a:cubicBezTo>
                  <a:pt x="1112902" y="1312332"/>
                  <a:pt x="1225718" y="1373687"/>
                  <a:pt x="1263323" y="1327175"/>
                </a:cubicBezTo>
                <a:cubicBezTo>
                  <a:pt x="1300928" y="1280663"/>
                  <a:pt x="1271239" y="1083731"/>
                  <a:pt x="1322699" y="1077793"/>
                </a:cubicBezTo>
                <a:cubicBezTo>
                  <a:pt x="1374159" y="1071855"/>
                  <a:pt x="1605728" y="1379624"/>
                  <a:pt x="1572081" y="1291549"/>
                </a:cubicBezTo>
                <a:cubicBezTo>
                  <a:pt x="1538434" y="1203474"/>
                  <a:pt x="1289053" y="588925"/>
                  <a:pt x="1120819" y="549341"/>
                </a:cubicBezTo>
                <a:cubicBezTo>
                  <a:pt x="952585" y="509757"/>
                  <a:pt x="665598" y="1034251"/>
                  <a:pt x="562679" y="1054043"/>
                </a:cubicBezTo>
                <a:cubicBezTo>
                  <a:pt x="459760" y="1073835"/>
                  <a:pt x="561689" y="675022"/>
                  <a:pt x="503302" y="668095"/>
                </a:cubicBezTo>
                <a:cubicBezTo>
                  <a:pt x="444915" y="661168"/>
                  <a:pt x="220274" y="1030292"/>
                  <a:pt x="212357" y="1012479"/>
                </a:cubicBezTo>
                <a:cubicBezTo>
                  <a:pt x="204440" y="994666"/>
                  <a:pt x="313297" y="729451"/>
                  <a:pt x="455801" y="561217"/>
                </a:cubicBezTo>
                <a:cubicBezTo>
                  <a:pt x="598305" y="392983"/>
                  <a:pt x="1045609" y="39692"/>
                  <a:pt x="1067380" y="3076"/>
                </a:cubicBezTo>
                <a:cubicBezTo>
                  <a:pt x="1089151" y="-33540"/>
                  <a:pt x="700234" y="267302"/>
                  <a:pt x="586429" y="341523"/>
                </a:cubicBezTo>
                <a:cubicBezTo>
                  <a:pt x="472624" y="415744"/>
                  <a:pt x="417206" y="451370"/>
                  <a:pt x="384549" y="448401"/>
                </a:cubicBezTo>
                <a:cubicBezTo>
                  <a:pt x="351892" y="445432"/>
                  <a:pt x="447884" y="229698"/>
                  <a:pt x="390486" y="299960"/>
                </a:cubicBezTo>
                <a:close/>
              </a:path>
            </a:pathLst>
          </a:cu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94D747EE-E63B-DF89-D9E3-7EAEDB015E72}"/>
              </a:ext>
            </a:extLst>
          </p:cNvPr>
          <p:cNvSpPr/>
          <p:nvPr/>
        </p:nvSpPr>
        <p:spPr>
          <a:xfrm>
            <a:off x="4924564" y="7511380"/>
            <a:ext cx="1741620" cy="1762451"/>
          </a:xfrm>
          <a:custGeom>
            <a:avLst/>
            <a:gdLst>
              <a:gd name="connsiteX0" fmla="*/ 1219061 w 1741620"/>
              <a:gd name="connsiteY0" fmla="*/ 46708 h 1762451"/>
              <a:gd name="connsiteX1" fmla="*/ 347524 w 1741620"/>
              <a:gd name="connsiteY1" fmla="*/ 1375445 h 1762451"/>
              <a:gd name="connsiteX2" fmla="*/ 133211 w 1741620"/>
              <a:gd name="connsiteY2" fmla="*/ 1661195 h 1762451"/>
              <a:gd name="connsiteX3" fmla="*/ 76061 w 1741620"/>
              <a:gd name="connsiteY3" fmla="*/ 1746920 h 1762451"/>
              <a:gd name="connsiteX4" fmla="*/ 1219061 w 1741620"/>
              <a:gd name="connsiteY4" fmla="*/ 1375445 h 1762451"/>
              <a:gd name="connsiteX5" fmla="*/ 1176199 w 1741620"/>
              <a:gd name="connsiteY5" fmla="*/ 1404020 h 1762451"/>
              <a:gd name="connsiteX6" fmla="*/ 1733411 w 1741620"/>
              <a:gd name="connsiteY6" fmla="*/ 561058 h 1762451"/>
              <a:gd name="connsiteX7" fmla="*/ 1519099 w 1741620"/>
              <a:gd name="connsiteY7" fmla="*/ 60995 h 1762451"/>
              <a:gd name="connsiteX8" fmla="*/ 1661974 w 1741620"/>
              <a:gd name="connsiteY8" fmla="*/ 503908 h 1762451"/>
              <a:gd name="connsiteX9" fmla="*/ 1461949 w 1741620"/>
              <a:gd name="connsiteY9" fmla="*/ 318170 h 1762451"/>
              <a:gd name="connsiteX10" fmla="*/ 1219061 w 1741620"/>
              <a:gd name="connsiteY10" fmla="*/ 46708 h 176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1620" h="1762451">
                <a:moveTo>
                  <a:pt x="1219061" y="46708"/>
                </a:moveTo>
                <a:cubicBezTo>
                  <a:pt x="1033324" y="222920"/>
                  <a:pt x="528499" y="1106364"/>
                  <a:pt x="347524" y="1375445"/>
                </a:cubicBezTo>
                <a:cubicBezTo>
                  <a:pt x="166549" y="1644526"/>
                  <a:pt x="178455" y="1599283"/>
                  <a:pt x="133211" y="1661195"/>
                </a:cubicBezTo>
                <a:cubicBezTo>
                  <a:pt x="87967" y="1723107"/>
                  <a:pt x="-104914" y="1794545"/>
                  <a:pt x="76061" y="1746920"/>
                </a:cubicBezTo>
                <a:cubicBezTo>
                  <a:pt x="257036" y="1699295"/>
                  <a:pt x="1219061" y="1375445"/>
                  <a:pt x="1219061" y="1375445"/>
                </a:cubicBezTo>
                <a:cubicBezTo>
                  <a:pt x="1402417" y="1318295"/>
                  <a:pt x="1090474" y="1539751"/>
                  <a:pt x="1176199" y="1404020"/>
                </a:cubicBezTo>
                <a:cubicBezTo>
                  <a:pt x="1261924" y="1268289"/>
                  <a:pt x="1676261" y="784896"/>
                  <a:pt x="1733411" y="561058"/>
                </a:cubicBezTo>
                <a:cubicBezTo>
                  <a:pt x="1790561" y="337220"/>
                  <a:pt x="1531005" y="70520"/>
                  <a:pt x="1519099" y="60995"/>
                </a:cubicBezTo>
                <a:cubicBezTo>
                  <a:pt x="1507193" y="51470"/>
                  <a:pt x="1671499" y="461046"/>
                  <a:pt x="1661974" y="503908"/>
                </a:cubicBezTo>
                <a:cubicBezTo>
                  <a:pt x="1652449" y="546770"/>
                  <a:pt x="1531005" y="391989"/>
                  <a:pt x="1461949" y="318170"/>
                </a:cubicBezTo>
                <a:cubicBezTo>
                  <a:pt x="1392893" y="244351"/>
                  <a:pt x="1404798" y="-129504"/>
                  <a:pt x="1219061" y="46708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25DEBD40-0072-C8D1-3814-666045C51C12}"/>
              </a:ext>
            </a:extLst>
          </p:cNvPr>
          <p:cNvSpPr/>
          <p:nvPr/>
        </p:nvSpPr>
        <p:spPr>
          <a:xfrm>
            <a:off x="385763" y="8509977"/>
            <a:ext cx="9125037" cy="3162911"/>
          </a:xfrm>
          <a:custGeom>
            <a:avLst/>
            <a:gdLst>
              <a:gd name="connsiteX0" fmla="*/ 114300 w 9125037"/>
              <a:gd name="connsiteY0" fmla="*/ 2334236 h 3162911"/>
              <a:gd name="connsiteX1" fmla="*/ 471487 w 9125037"/>
              <a:gd name="connsiteY1" fmla="*/ 3105761 h 3162911"/>
              <a:gd name="connsiteX2" fmla="*/ 0 w 9125037"/>
              <a:gd name="connsiteY2" fmla="*/ 3105761 h 3162911"/>
              <a:gd name="connsiteX3" fmla="*/ 3143250 w 9125037"/>
              <a:gd name="connsiteY3" fmla="*/ 3120048 h 3162911"/>
              <a:gd name="connsiteX4" fmla="*/ 8915400 w 9125037"/>
              <a:gd name="connsiteY4" fmla="*/ 2991461 h 3162911"/>
              <a:gd name="connsiteX5" fmla="*/ 7600950 w 9125037"/>
              <a:gd name="connsiteY5" fmla="*/ 3005748 h 3162911"/>
              <a:gd name="connsiteX6" fmla="*/ 5100637 w 9125037"/>
              <a:gd name="connsiteY6" fmla="*/ 2934311 h 3162911"/>
              <a:gd name="connsiteX7" fmla="*/ 4857750 w 9125037"/>
              <a:gd name="connsiteY7" fmla="*/ 2177073 h 3162911"/>
              <a:gd name="connsiteX8" fmla="*/ 5129212 w 9125037"/>
              <a:gd name="connsiteY8" fmla="*/ 2762861 h 3162911"/>
              <a:gd name="connsiteX9" fmla="*/ 4200525 w 9125037"/>
              <a:gd name="connsiteY9" fmla="*/ 291123 h 3162911"/>
              <a:gd name="connsiteX10" fmla="*/ 4086225 w 9125037"/>
              <a:gd name="connsiteY10" fmla="*/ 119673 h 3162911"/>
              <a:gd name="connsiteX11" fmla="*/ 2743200 w 9125037"/>
              <a:gd name="connsiteY11" fmla="*/ 934061 h 3162911"/>
              <a:gd name="connsiteX12" fmla="*/ 2986087 w 9125037"/>
              <a:gd name="connsiteY12" fmla="*/ 976923 h 3162911"/>
              <a:gd name="connsiteX13" fmla="*/ 842962 w 9125037"/>
              <a:gd name="connsiteY13" fmla="*/ 1905611 h 3162911"/>
              <a:gd name="connsiteX14" fmla="*/ 1014412 w 9125037"/>
              <a:gd name="connsiteY14" fmla="*/ 1977048 h 3162911"/>
              <a:gd name="connsiteX15" fmla="*/ 114300 w 9125037"/>
              <a:gd name="connsiteY15" fmla="*/ 2334236 h 316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25037" h="3162911">
                <a:moveTo>
                  <a:pt x="114300" y="2334236"/>
                </a:moveTo>
                <a:cubicBezTo>
                  <a:pt x="23813" y="2522355"/>
                  <a:pt x="490537" y="2977173"/>
                  <a:pt x="471487" y="3105761"/>
                </a:cubicBezTo>
                <a:cubicBezTo>
                  <a:pt x="452437" y="3234349"/>
                  <a:pt x="0" y="3105761"/>
                  <a:pt x="0" y="3105761"/>
                </a:cubicBezTo>
                <a:lnTo>
                  <a:pt x="3143250" y="3120048"/>
                </a:lnTo>
                <a:lnTo>
                  <a:pt x="8915400" y="2991461"/>
                </a:lnTo>
                <a:cubicBezTo>
                  <a:pt x="9658350" y="2972411"/>
                  <a:pt x="8236744" y="3015273"/>
                  <a:pt x="7600950" y="3005748"/>
                </a:cubicBezTo>
                <a:cubicBezTo>
                  <a:pt x="6965156" y="2996223"/>
                  <a:pt x="5557837" y="3072424"/>
                  <a:pt x="5100637" y="2934311"/>
                </a:cubicBezTo>
                <a:cubicBezTo>
                  <a:pt x="4643437" y="2796198"/>
                  <a:pt x="4852988" y="2205648"/>
                  <a:pt x="4857750" y="2177073"/>
                </a:cubicBezTo>
                <a:cubicBezTo>
                  <a:pt x="4862512" y="2148498"/>
                  <a:pt x="5238749" y="3077186"/>
                  <a:pt x="5129212" y="2762861"/>
                </a:cubicBezTo>
                <a:cubicBezTo>
                  <a:pt x="5019675" y="2448536"/>
                  <a:pt x="4374356" y="731654"/>
                  <a:pt x="4200525" y="291123"/>
                </a:cubicBezTo>
                <a:cubicBezTo>
                  <a:pt x="4026694" y="-149408"/>
                  <a:pt x="4329113" y="12517"/>
                  <a:pt x="4086225" y="119673"/>
                </a:cubicBezTo>
                <a:cubicBezTo>
                  <a:pt x="3843338" y="226829"/>
                  <a:pt x="2926556" y="791186"/>
                  <a:pt x="2743200" y="934061"/>
                </a:cubicBezTo>
                <a:cubicBezTo>
                  <a:pt x="2559844" y="1076936"/>
                  <a:pt x="3302793" y="814998"/>
                  <a:pt x="2986087" y="976923"/>
                </a:cubicBezTo>
                <a:cubicBezTo>
                  <a:pt x="2669381" y="1138848"/>
                  <a:pt x="1171574" y="1738924"/>
                  <a:pt x="842962" y="1905611"/>
                </a:cubicBezTo>
                <a:cubicBezTo>
                  <a:pt x="514350" y="2072298"/>
                  <a:pt x="1135856" y="1903229"/>
                  <a:pt x="1014412" y="1977048"/>
                </a:cubicBezTo>
                <a:cubicBezTo>
                  <a:pt x="892968" y="2050867"/>
                  <a:pt x="204787" y="2146117"/>
                  <a:pt x="114300" y="2334236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1D10C90F-048A-98B1-63F7-CA02C6BF806E}"/>
              </a:ext>
            </a:extLst>
          </p:cNvPr>
          <p:cNvSpPr/>
          <p:nvPr/>
        </p:nvSpPr>
        <p:spPr>
          <a:xfrm>
            <a:off x="2339514" y="1650153"/>
            <a:ext cx="1675995" cy="4860285"/>
          </a:xfrm>
          <a:custGeom>
            <a:avLst/>
            <a:gdLst>
              <a:gd name="connsiteX0" fmla="*/ 1675274 w 1675995"/>
              <a:gd name="connsiteY0" fmla="*/ 578697 h 4860285"/>
              <a:gd name="connsiteX1" fmla="*/ 575136 w 1675995"/>
              <a:gd name="connsiteY1" fmla="*/ 1750272 h 4860285"/>
              <a:gd name="connsiteX2" fmla="*/ 46499 w 1675995"/>
              <a:gd name="connsiteY2" fmla="*/ 3221885 h 4860285"/>
              <a:gd name="connsiteX3" fmla="*/ 175086 w 1675995"/>
              <a:gd name="connsiteY3" fmla="*/ 2664672 h 4860285"/>
              <a:gd name="connsiteX4" fmla="*/ 60786 w 1675995"/>
              <a:gd name="connsiteY4" fmla="*/ 3679085 h 4860285"/>
              <a:gd name="connsiteX5" fmla="*/ 146511 w 1675995"/>
              <a:gd name="connsiteY5" fmla="*/ 4836372 h 4860285"/>
              <a:gd name="connsiteX6" fmla="*/ 103649 w 1675995"/>
              <a:gd name="connsiteY6" fmla="*/ 4379172 h 4860285"/>
              <a:gd name="connsiteX7" fmla="*/ 3636 w 1675995"/>
              <a:gd name="connsiteY7" fmla="*/ 3407622 h 4860285"/>
              <a:gd name="connsiteX8" fmla="*/ 246524 w 1675995"/>
              <a:gd name="connsiteY8" fmla="*/ 1064472 h 4860285"/>
              <a:gd name="connsiteX9" fmla="*/ 217949 w 1675995"/>
              <a:gd name="connsiteY9" fmla="*/ 1564535 h 4860285"/>
              <a:gd name="connsiteX10" fmla="*/ 560849 w 1675995"/>
              <a:gd name="connsiteY10" fmla="*/ 578697 h 4860285"/>
              <a:gd name="connsiteX11" fmla="*/ 517986 w 1675995"/>
              <a:gd name="connsiteY11" fmla="*/ 1064472 h 4860285"/>
              <a:gd name="connsiteX12" fmla="*/ 1246649 w 1675995"/>
              <a:gd name="connsiteY12" fmla="*/ 7197 h 4860285"/>
              <a:gd name="connsiteX13" fmla="*/ 903749 w 1675995"/>
              <a:gd name="connsiteY13" fmla="*/ 621560 h 4860285"/>
              <a:gd name="connsiteX14" fmla="*/ 746586 w 1675995"/>
              <a:gd name="connsiteY14" fmla="*/ 1050185 h 4860285"/>
              <a:gd name="connsiteX15" fmla="*/ 1675274 w 1675995"/>
              <a:gd name="connsiteY15" fmla="*/ 578697 h 486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75995" h="4860285">
                <a:moveTo>
                  <a:pt x="1675274" y="578697"/>
                </a:moveTo>
                <a:cubicBezTo>
                  <a:pt x="1646699" y="695378"/>
                  <a:pt x="846598" y="1309741"/>
                  <a:pt x="575136" y="1750272"/>
                </a:cubicBezTo>
                <a:cubicBezTo>
                  <a:pt x="303673" y="2190803"/>
                  <a:pt x="113174" y="3069485"/>
                  <a:pt x="46499" y="3221885"/>
                </a:cubicBezTo>
                <a:cubicBezTo>
                  <a:pt x="-20176" y="3374285"/>
                  <a:pt x="172705" y="2588472"/>
                  <a:pt x="175086" y="2664672"/>
                </a:cubicBezTo>
                <a:cubicBezTo>
                  <a:pt x="177467" y="2740872"/>
                  <a:pt x="65548" y="3317135"/>
                  <a:pt x="60786" y="3679085"/>
                </a:cubicBezTo>
                <a:cubicBezTo>
                  <a:pt x="56023" y="4041035"/>
                  <a:pt x="139367" y="4719691"/>
                  <a:pt x="146511" y="4836372"/>
                </a:cubicBezTo>
                <a:cubicBezTo>
                  <a:pt x="153655" y="4953053"/>
                  <a:pt x="127462" y="4617297"/>
                  <a:pt x="103649" y="4379172"/>
                </a:cubicBezTo>
                <a:cubicBezTo>
                  <a:pt x="79836" y="4141047"/>
                  <a:pt x="-20176" y="3960072"/>
                  <a:pt x="3636" y="3407622"/>
                </a:cubicBezTo>
                <a:cubicBezTo>
                  <a:pt x="27448" y="2855172"/>
                  <a:pt x="210805" y="1371653"/>
                  <a:pt x="246524" y="1064472"/>
                </a:cubicBezTo>
                <a:cubicBezTo>
                  <a:pt x="282243" y="757291"/>
                  <a:pt x="165561" y="1645498"/>
                  <a:pt x="217949" y="1564535"/>
                </a:cubicBezTo>
                <a:cubicBezTo>
                  <a:pt x="270336" y="1483573"/>
                  <a:pt x="510843" y="662041"/>
                  <a:pt x="560849" y="578697"/>
                </a:cubicBezTo>
                <a:cubicBezTo>
                  <a:pt x="610855" y="495353"/>
                  <a:pt x="403686" y="1159722"/>
                  <a:pt x="517986" y="1064472"/>
                </a:cubicBezTo>
                <a:cubicBezTo>
                  <a:pt x="632286" y="969222"/>
                  <a:pt x="1182355" y="81016"/>
                  <a:pt x="1246649" y="7197"/>
                </a:cubicBezTo>
                <a:cubicBezTo>
                  <a:pt x="1310943" y="-66622"/>
                  <a:pt x="987093" y="447729"/>
                  <a:pt x="903749" y="621560"/>
                </a:cubicBezTo>
                <a:cubicBezTo>
                  <a:pt x="820405" y="795391"/>
                  <a:pt x="617998" y="1059710"/>
                  <a:pt x="746586" y="1050185"/>
                </a:cubicBezTo>
                <a:cubicBezTo>
                  <a:pt x="875174" y="1040660"/>
                  <a:pt x="1703849" y="462016"/>
                  <a:pt x="1675274" y="57869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27C13409-1B73-EB73-95D7-0BF179DFF802}"/>
              </a:ext>
            </a:extLst>
          </p:cNvPr>
          <p:cNvSpPr/>
          <p:nvPr/>
        </p:nvSpPr>
        <p:spPr>
          <a:xfrm>
            <a:off x="2279924" y="4735633"/>
            <a:ext cx="508920" cy="2762608"/>
          </a:xfrm>
          <a:custGeom>
            <a:avLst/>
            <a:gdLst>
              <a:gd name="connsiteX0" fmla="*/ 148951 w 508920"/>
              <a:gd name="connsiteY0" fmla="*/ 50680 h 2762608"/>
              <a:gd name="connsiteX1" fmla="*/ 177526 w 508920"/>
              <a:gd name="connsiteY1" fmla="*/ 222130 h 2762608"/>
              <a:gd name="connsiteX2" fmla="*/ 134664 w 508920"/>
              <a:gd name="connsiteY2" fmla="*/ 907930 h 2762608"/>
              <a:gd name="connsiteX3" fmla="*/ 406126 w 508920"/>
              <a:gd name="connsiteY3" fmla="*/ 1993780 h 2762608"/>
              <a:gd name="connsiteX4" fmla="*/ 391839 w 508920"/>
              <a:gd name="connsiteY4" fmla="*/ 1908055 h 2762608"/>
              <a:gd name="connsiteX5" fmla="*/ 506139 w 508920"/>
              <a:gd name="connsiteY5" fmla="*/ 2751017 h 2762608"/>
              <a:gd name="connsiteX6" fmla="*/ 463276 w 508920"/>
              <a:gd name="connsiteY6" fmla="*/ 2365255 h 2762608"/>
              <a:gd name="connsiteX7" fmla="*/ 348976 w 508920"/>
              <a:gd name="connsiteY7" fmla="*/ 1893767 h 2762608"/>
              <a:gd name="connsiteX8" fmla="*/ 6076 w 508920"/>
              <a:gd name="connsiteY8" fmla="*/ 1036517 h 2762608"/>
              <a:gd name="connsiteX9" fmla="*/ 148951 w 508920"/>
              <a:gd name="connsiteY9" fmla="*/ 50680 h 276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920" h="2762608">
                <a:moveTo>
                  <a:pt x="148951" y="50680"/>
                </a:moveTo>
                <a:cubicBezTo>
                  <a:pt x="177526" y="-85051"/>
                  <a:pt x="179907" y="79255"/>
                  <a:pt x="177526" y="222130"/>
                </a:cubicBezTo>
                <a:cubicBezTo>
                  <a:pt x="175145" y="365005"/>
                  <a:pt x="96564" y="612655"/>
                  <a:pt x="134664" y="907930"/>
                </a:cubicBezTo>
                <a:cubicBezTo>
                  <a:pt x="172764" y="1203205"/>
                  <a:pt x="363264" y="1827093"/>
                  <a:pt x="406126" y="1993780"/>
                </a:cubicBezTo>
                <a:cubicBezTo>
                  <a:pt x="448988" y="2160467"/>
                  <a:pt x="375170" y="1781849"/>
                  <a:pt x="391839" y="1908055"/>
                </a:cubicBezTo>
                <a:cubicBezTo>
                  <a:pt x="408508" y="2034261"/>
                  <a:pt x="494233" y="2674817"/>
                  <a:pt x="506139" y="2751017"/>
                </a:cubicBezTo>
                <a:cubicBezTo>
                  <a:pt x="518045" y="2827217"/>
                  <a:pt x="489470" y="2508130"/>
                  <a:pt x="463276" y="2365255"/>
                </a:cubicBezTo>
                <a:cubicBezTo>
                  <a:pt x="437082" y="2222380"/>
                  <a:pt x="425176" y="2115223"/>
                  <a:pt x="348976" y="1893767"/>
                </a:cubicBezTo>
                <a:cubicBezTo>
                  <a:pt x="272776" y="1672311"/>
                  <a:pt x="44176" y="1338936"/>
                  <a:pt x="6076" y="1036517"/>
                </a:cubicBezTo>
                <a:cubicBezTo>
                  <a:pt x="-32024" y="734098"/>
                  <a:pt x="120376" y="186411"/>
                  <a:pt x="148951" y="50680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F9D63EFF-7059-DB9F-FA39-D0B88A713EC8}"/>
              </a:ext>
            </a:extLst>
          </p:cNvPr>
          <p:cNvSpPr/>
          <p:nvPr/>
        </p:nvSpPr>
        <p:spPr>
          <a:xfrm>
            <a:off x="4061490" y="1628141"/>
            <a:ext cx="3372038" cy="2130013"/>
          </a:xfrm>
          <a:custGeom>
            <a:avLst/>
            <a:gdLst>
              <a:gd name="connsiteX0" fmla="*/ 881985 w 3372038"/>
              <a:gd name="connsiteY0" fmla="*/ 772159 h 2130013"/>
              <a:gd name="connsiteX1" fmla="*/ 1410623 w 3372038"/>
              <a:gd name="connsiteY1" fmla="*/ 786447 h 2130013"/>
              <a:gd name="connsiteX2" fmla="*/ 2596485 w 3372038"/>
              <a:gd name="connsiteY2" fmla="*/ 1858009 h 2130013"/>
              <a:gd name="connsiteX3" fmla="*/ 2367885 w 3372038"/>
              <a:gd name="connsiteY3" fmla="*/ 1615122 h 2130013"/>
              <a:gd name="connsiteX4" fmla="*/ 2010698 w 3372038"/>
              <a:gd name="connsiteY4" fmla="*/ 1157922 h 2130013"/>
              <a:gd name="connsiteX5" fmla="*/ 2024985 w 3372038"/>
              <a:gd name="connsiteY5" fmla="*/ 829309 h 2130013"/>
              <a:gd name="connsiteX6" fmla="*/ 3310860 w 3372038"/>
              <a:gd name="connsiteY6" fmla="*/ 2086609 h 2130013"/>
              <a:gd name="connsiteX7" fmla="*/ 3125123 w 3372038"/>
              <a:gd name="connsiteY7" fmla="*/ 1786572 h 2130013"/>
              <a:gd name="connsiteX8" fmla="*/ 2767935 w 3372038"/>
              <a:gd name="connsiteY8" fmla="*/ 1257934 h 2130013"/>
              <a:gd name="connsiteX9" fmla="*/ 2082135 w 3372038"/>
              <a:gd name="connsiteY9" fmla="*/ 29209 h 2130013"/>
              <a:gd name="connsiteX10" fmla="*/ 2196435 w 3372038"/>
              <a:gd name="connsiteY10" fmla="*/ 386397 h 2130013"/>
              <a:gd name="connsiteX11" fmla="*/ 2067848 w 3372038"/>
              <a:gd name="connsiteY11" fmla="*/ 400684 h 2130013"/>
              <a:gd name="connsiteX12" fmla="*/ 410498 w 3372038"/>
              <a:gd name="connsiteY12" fmla="*/ 357822 h 2130013"/>
              <a:gd name="connsiteX13" fmla="*/ 1653510 w 3372038"/>
              <a:gd name="connsiteY13" fmla="*/ 529272 h 2130013"/>
              <a:gd name="connsiteX14" fmla="*/ 981998 w 3372038"/>
              <a:gd name="connsiteY14" fmla="*/ 214947 h 2130013"/>
              <a:gd name="connsiteX15" fmla="*/ 1553498 w 3372038"/>
              <a:gd name="connsiteY15" fmla="*/ 557847 h 2130013"/>
              <a:gd name="connsiteX16" fmla="*/ 24735 w 3372038"/>
              <a:gd name="connsiteY16" fmla="*/ 629284 h 2130013"/>
              <a:gd name="connsiteX17" fmla="*/ 624810 w 3372038"/>
              <a:gd name="connsiteY17" fmla="*/ 686434 h 2130013"/>
              <a:gd name="connsiteX18" fmla="*/ 881985 w 3372038"/>
              <a:gd name="connsiteY18" fmla="*/ 772159 h 213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2038" h="2130013">
                <a:moveTo>
                  <a:pt x="881985" y="772159"/>
                </a:moveTo>
                <a:cubicBezTo>
                  <a:pt x="1012954" y="788828"/>
                  <a:pt x="1124873" y="605472"/>
                  <a:pt x="1410623" y="786447"/>
                </a:cubicBezTo>
                <a:cubicBezTo>
                  <a:pt x="1696373" y="967422"/>
                  <a:pt x="2436941" y="1719897"/>
                  <a:pt x="2596485" y="1858009"/>
                </a:cubicBezTo>
                <a:cubicBezTo>
                  <a:pt x="2756029" y="1996122"/>
                  <a:pt x="2465516" y="1731803"/>
                  <a:pt x="2367885" y="1615122"/>
                </a:cubicBezTo>
                <a:cubicBezTo>
                  <a:pt x="2270254" y="1498441"/>
                  <a:pt x="2067848" y="1288891"/>
                  <a:pt x="2010698" y="1157922"/>
                </a:cubicBezTo>
                <a:cubicBezTo>
                  <a:pt x="1953548" y="1026953"/>
                  <a:pt x="1808291" y="674528"/>
                  <a:pt x="2024985" y="829309"/>
                </a:cubicBezTo>
                <a:cubicBezTo>
                  <a:pt x="2241679" y="984090"/>
                  <a:pt x="3127504" y="1927065"/>
                  <a:pt x="3310860" y="2086609"/>
                </a:cubicBezTo>
                <a:cubicBezTo>
                  <a:pt x="3494216" y="2246153"/>
                  <a:pt x="3215611" y="1924685"/>
                  <a:pt x="3125123" y="1786572"/>
                </a:cubicBezTo>
                <a:cubicBezTo>
                  <a:pt x="3034635" y="1648459"/>
                  <a:pt x="2941766" y="1550828"/>
                  <a:pt x="2767935" y="1257934"/>
                </a:cubicBezTo>
                <a:cubicBezTo>
                  <a:pt x="2594104" y="965040"/>
                  <a:pt x="2177385" y="174465"/>
                  <a:pt x="2082135" y="29209"/>
                </a:cubicBezTo>
                <a:cubicBezTo>
                  <a:pt x="1986885" y="-116047"/>
                  <a:pt x="2198816" y="324485"/>
                  <a:pt x="2196435" y="386397"/>
                </a:cubicBezTo>
                <a:cubicBezTo>
                  <a:pt x="2194054" y="448309"/>
                  <a:pt x="2067848" y="400684"/>
                  <a:pt x="2067848" y="400684"/>
                </a:cubicBezTo>
                <a:cubicBezTo>
                  <a:pt x="1770192" y="395922"/>
                  <a:pt x="479554" y="336391"/>
                  <a:pt x="410498" y="357822"/>
                </a:cubicBezTo>
                <a:cubicBezTo>
                  <a:pt x="341442" y="379253"/>
                  <a:pt x="1558260" y="553084"/>
                  <a:pt x="1653510" y="529272"/>
                </a:cubicBezTo>
                <a:cubicBezTo>
                  <a:pt x="1748760" y="505459"/>
                  <a:pt x="998667" y="210184"/>
                  <a:pt x="981998" y="214947"/>
                </a:cubicBezTo>
                <a:cubicBezTo>
                  <a:pt x="965329" y="219709"/>
                  <a:pt x="1713042" y="488791"/>
                  <a:pt x="1553498" y="557847"/>
                </a:cubicBezTo>
                <a:cubicBezTo>
                  <a:pt x="1393954" y="626903"/>
                  <a:pt x="179516" y="607853"/>
                  <a:pt x="24735" y="629284"/>
                </a:cubicBezTo>
                <a:cubicBezTo>
                  <a:pt x="-130046" y="650715"/>
                  <a:pt x="486698" y="660240"/>
                  <a:pt x="624810" y="686434"/>
                </a:cubicBezTo>
                <a:cubicBezTo>
                  <a:pt x="762922" y="712628"/>
                  <a:pt x="751016" y="755490"/>
                  <a:pt x="881985" y="77215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7115DB65-0125-F655-0936-009DDB7C1EFE}"/>
              </a:ext>
            </a:extLst>
          </p:cNvPr>
          <p:cNvSpPr/>
          <p:nvPr/>
        </p:nvSpPr>
        <p:spPr>
          <a:xfrm>
            <a:off x="4366141" y="3110864"/>
            <a:ext cx="1706380" cy="2804723"/>
          </a:xfrm>
          <a:custGeom>
            <a:avLst/>
            <a:gdLst>
              <a:gd name="connsiteX0" fmla="*/ 5834 w 1706380"/>
              <a:gd name="connsiteY0" fmla="*/ 218124 h 2804723"/>
              <a:gd name="connsiteX1" fmla="*/ 1005959 w 1706380"/>
              <a:gd name="connsiteY1" fmla="*/ 2575561 h 2804723"/>
              <a:gd name="connsiteX2" fmla="*/ 1005959 w 1706380"/>
              <a:gd name="connsiteY2" fmla="*/ 2332674 h 2804723"/>
              <a:gd name="connsiteX3" fmla="*/ 1020247 w 1706380"/>
              <a:gd name="connsiteY3" fmla="*/ 2504124 h 2804723"/>
              <a:gd name="connsiteX4" fmla="*/ 820222 w 1706380"/>
              <a:gd name="connsiteY4" fmla="*/ 2046924 h 2804723"/>
              <a:gd name="connsiteX5" fmla="*/ 748784 w 1706380"/>
              <a:gd name="connsiteY5" fmla="*/ 1046799 h 2804723"/>
              <a:gd name="connsiteX6" fmla="*/ 1248847 w 1706380"/>
              <a:gd name="connsiteY6" fmla="*/ 2061211 h 2804723"/>
              <a:gd name="connsiteX7" fmla="*/ 1706047 w 1706380"/>
              <a:gd name="connsiteY7" fmla="*/ 2804161 h 2804723"/>
              <a:gd name="connsiteX8" fmla="*/ 1177409 w 1706380"/>
              <a:gd name="connsiteY8" fmla="*/ 1946911 h 2804723"/>
              <a:gd name="connsiteX9" fmla="*/ 563047 w 1706380"/>
              <a:gd name="connsiteY9" fmla="*/ 18099 h 2804723"/>
              <a:gd name="connsiteX10" fmla="*/ 863084 w 1706380"/>
              <a:gd name="connsiteY10" fmla="*/ 975361 h 2804723"/>
              <a:gd name="connsiteX11" fmla="*/ 605909 w 1706380"/>
              <a:gd name="connsiteY11" fmla="*/ 889636 h 2804723"/>
              <a:gd name="connsiteX12" fmla="*/ 5834 w 1706380"/>
              <a:gd name="connsiteY12" fmla="*/ 218124 h 280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6380" h="2804723">
                <a:moveTo>
                  <a:pt x="5834" y="218124"/>
                </a:moveTo>
                <a:cubicBezTo>
                  <a:pt x="72509" y="499111"/>
                  <a:pt x="839272" y="2223136"/>
                  <a:pt x="1005959" y="2575561"/>
                </a:cubicBezTo>
                <a:cubicBezTo>
                  <a:pt x="1172646" y="2927986"/>
                  <a:pt x="1003578" y="2344580"/>
                  <a:pt x="1005959" y="2332674"/>
                </a:cubicBezTo>
                <a:cubicBezTo>
                  <a:pt x="1008340" y="2320768"/>
                  <a:pt x="1051203" y="2551749"/>
                  <a:pt x="1020247" y="2504124"/>
                </a:cubicBezTo>
                <a:cubicBezTo>
                  <a:pt x="989291" y="2456499"/>
                  <a:pt x="865466" y="2289811"/>
                  <a:pt x="820222" y="2046924"/>
                </a:cubicBezTo>
                <a:cubicBezTo>
                  <a:pt x="774978" y="1804037"/>
                  <a:pt x="677347" y="1044418"/>
                  <a:pt x="748784" y="1046799"/>
                </a:cubicBezTo>
                <a:cubicBezTo>
                  <a:pt x="820221" y="1049180"/>
                  <a:pt x="1089303" y="1768317"/>
                  <a:pt x="1248847" y="2061211"/>
                </a:cubicBezTo>
                <a:cubicBezTo>
                  <a:pt x="1408391" y="2354105"/>
                  <a:pt x="1717953" y="2823211"/>
                  <a:pt x="1706047" y="2804161"/>
                </a:cubicBezTo>
                <a:cubicBezTo>
                  <a:pt x="1694141" y="2785111"/>
                  <a:pt x="1367909" y="2411255"/>
                  <a:pt x="1177409" y="1946911"/>
                </a:cubicBezTo>
                <a:cubicBezTo>
                  <a:pt x="986909" y="1482567"/>
                  <a:pt x="615435" y="180024"/>
                  <a:pt x="563047" y="18099"/>
                </a:cubicBezTo>
                <a:cubicBezTo>
                  <a:pt x="510660" y="-143826"/>
                  <a:pt x="855940" y="830105"/>
                  <a:pt x="863084" y="975361"/>
                </a:cubicBezTo>
                <a:cubicBezTo>
                  <a:pt x="870228" y="1120617"/>
                  <a:pt x="748784" y="1013461"/>
                  <a:pt x="605909" y="889636"/>
                </a:cubicBezTo>
                <a:cubicBezTo>
                  <a:pt x="463034" y="765811"/>
                  <a:pt x="-60841" y="-62863"/>
                  <a:pt x="5834" y="21812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2899F442-94C9-3B68-23F1-3568CA332A5E}"/>
              </a:ext>
            </a:extLst>
          </p:cNvPr>
          <p:cNvSpPr/>
          <p:nvPr/>
        </p:nvSpPr>
        <p:spPr>
          <a:xfrm>
            <a:off x="4528185" y="2957321"/>
            <a:ext cx="2201307" cy="5390294"/>
          </a:xfrm>
          <a:custGeom>
            <a:avLst/>
            <a:gdLst>
              <a:gd name="connsiteX0" fmla="*/ 1658303 w 2201307"/>
              <a:gd name="connsiteY0" fmla="*/ 1814704 h 5390294"/>
              <a:gd name="connsiteX1" fmla="*/ 901065 w 2201307"/>
              <a:gd name="connsiteY1" fmla="*/ 3672079 h 5390294"/>
              <a:gd name="connsiteX2" fmla="*/ 786765 w 2201307"/>
              <a:gd name="connsiteY2" fmla="*/ 4729354 h 5390294"/>
              <a:gd name="connsiteX3" fmla="*/ 801053 w 2201307"/>
              <a:gd name="connsiteY3" fmla="*/ 4343592 h 5390294"/>
              <a:gd name="connsiteX4" fmla="*/ 1158240 w 2201307"/>
              <a:gd name="connsiteY4" fmla="*/ 5358004 h 5390294"/>
              <a:gd name="connsiteX5" fmla="*/ 1143953 w 2201307"/>
              <a:gd name="connsiteY5" fmla="*/ 5043679 h 5390294"/>
              <a:gd name="connsiteX6" fmla="*/ 1229678 w 2201307"/>
              <a:gd name="connsiteY6" fmla="*/ 4100704 h 5390294"/>
              <a:gd name="connsiteX7" fmla="*/ 1515428 w 2201307"/>
              <a:gd name="connsiteY7" fmla="*/ 5000817 h 5390294"/>
              <a:gd name="connsiteX8" fmla="*/ 1586865 w 2201307"/>
              <a:gd name="connsiteY8" fmla="*/ 3700654 h 5390294"/>
              <a:gd name="connsiteX9" fmla="*/ 2201228 w 2201307"/>
              <a:gd name="connsiteY9" fmla="*/ 2229042 h 5390294"/>
              <a:gd name="connsiteX10" fmla="*/ 1629728 w 2201307"/>
              <a:gd name="connsiteY10" fmla="*/ 3600642 h 5390294"/>
              <a:gd name="connsiteX11" fmla="*/ 1601153 w 2201307"/>
              <a:gd name="connsiteY11" fmla="*/ 3743517 h 5390294"/>
              <a:gd name="connsiteX12" fmla="*/ 2172653 w 2201307"/>
              <a:gd name="connsiteY12" fmla="*/ 2257617 h 5390294"/>
              <a:gd name="connsiteX13" fmla="*/ 1758315 w 2201307"/>
              <a:gd name="connsiteY13" fmla="*/ 2786254 h 5390294"/>
              <a:gd name="connsiteX14" fmla="*/ 2186940 w 2201307"/>
              <a:gd name="connsiteY14" fmla="*/ 2114742 h 5390294"/>
              <a:gd name="connsiteX15" fmla="*/ 1801178 w 2201307"/>
              <a:gd name="connsiteY15" fmla="*/ 1614679 h 5390294"/>
              <a:gd name="connsiteX16" fmla="*/ 953 w 2201307"/>
              <a:gd name="connsiteY16" fmla="*/ 192 h 5390294"/>
              <a:gd name="connsiteX17" fmla="*/ 1558290 w 2201307"/>
              <a:gd name="connsiteY17" fmla="*/ 1514667 h 5390294"/>
              <a:gd name="connsiteX18" fmla="*/ 2029778 w 2201307"/>
              <a:gd name="connsiteY18" fmla="*/ 2757679 h 5390294"/>
              <a:gd name="connsiteX19" fmla="*/ 1915478 w 2201307"/>
              <a:gd name="connsiteY19" fmla="*/ 2300479 h 5390294"/>
              <a:gd name="connsiteX20" fmla="*/ 1744028 w 2201307"/>
              <a:gd name="connsiteY20" fmla="*/ 1886142 h 5390294"/>
              <a:gd name="connsiteX21" fmla="*/ 1272540 w 2201307"/>
              <a:gd name="connsiteY21" fmla="*/ 2929129 h 5390294"/>
              <a:gd name="connsiteX22" fmla="*/ 1658303 w 2201307"/>
              <a:gd name="connsiteY22" fmla="*/ 1814704 h 539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01307" h="5390294">
                <a:moveTo>
                  <a:pt x="1658303" y="1814704"/>
                </a:moveTo>
                <a:cubicBezTo>
                  <a:pt x="1596390" y="1938529"/>
                  <a:pt x="1046321" y="3186304"/>
                  <a:pt x="901065" y="3672079"/>
                </a:cubicBezTo>
                <a:cubicBezTo>
                  <a:pt x="755809" y="4157854"/>
                  <a:pt x="803434" y="4617435"/>
                  <a:pt x="786765" y="4729354"/>
                </a:cubicBezTo>
                <a:cubicBezTo>
                  <a:pt x="770096" y="4841273"/>
                  <a:pt x="739141" y="4238817"/>
                  <a:pt x="801053" y="4343592"/>
                </a:cubicBezTo>
                <a:cubicBezTo>
                  <a:pt x="862965" y="4448367"/>
                  <a:pt x="1101090" y="5241323"/>
                  <a:pt x="1158240" y="5358004"/>
                </a:cubicBezTo>
                <a:cubicBezTo>
                  <a:pt x="1215390" y="5474685"/>
                  <a:pt x="1132047" y="5253229"/>
                  <a:pt x="1143953" y="5043679"/>
                </a:cubicBezTo>
                <a:cubicBezTo>
                  <a:pt x="1155859" y="4834129"/>
                  <a:pt x="1167766" y="4107848"/>
                  <a:pt x="1229678" y="4100704"/>
                </a:cubicBezTo>
                <a:cubicBezTo>
                  <a:pt x="1291590" y="4093560"/>
                  <a:pt x="1455897" y="5067492"/>
                  <a:pt x="1515428" y="5000817"/>
                </a:cubicBezTo>
                <a:cubicBezTo>
                  <a:pt x="1574959" y="4934142"/>
                  <a:pt x="1472565" y="4162616"/>
                  <a:pt x="1586865" y="3700654"/>
                </a:cubicBezTo>
                <a:cubicBezTo>
                  <a:pt x="1701165" y="3238692"/>
                  <a:pt x="2194084" y="2245711"/>
                  <a:pt x="2201228" y="2229042"/>
                </a:cubicBezTo>
                <a:cubicBezTo>
                  <a:pt x="2208372" y="2212373"/>
                  <a:pt x="1729741" y="3348230"/>
                  <a:pt x="1629728" y="3600642"/>
                </a:cubicBezTo>
                <a:cubicBezTo>
                  <a:pt x="1529715" y="3853055"/>
                  <a:pt x="1510666" y="3967354"/>
                  <a:pt x="1601153" y="3743517"/>
                </a:cubicBezTo>
                <a:cubicBezTo>
                  <a:pt x="1691640" y="3519680"/>
                  <a:pt x="2146459" y="2417161"/>
                  <a:pt x="2172653" y="2257617"/>
                </a:cubicBezTo>
                <a:cubicBezTo>
                  <a:pt x="2198847" y="2098073"/>
                  <a:pt x="1755934" y="2810067"/>
                  <a:pt x="1758315" y="2786254"/>
                </a:cubicBezTo>
                <a:cubicBezTo>
                  <a:pt x="1760696" y="2762441"/>
                  <a:pt x="2179796" y="2310004"/>
                  <a:pt x="2186940" y="2114742"/>
                </a:cubicBezTo>
                <a:cubicBezTo>
                  <a:pt x="2194084" y="1919480"/>
                  <a:pt x="2165509" y="1967104"/>
                  <a:pt x="1801178" y="1614679"/>
                </a:cubicBezTo>
                <a:cubicBezTo>
                  <a:pt x="1436847" y="1262254"/>
                  <a:pt x="41434" y="16861"/>
                  <a:pt x="953" y="192"/>
                </a:cubicBezTo>
                <a:cubicBezTo>
                  <a:pt x="-39528" y="-16477"/>
                  <a:pt x="1220152" y="1055086"/>
                  <a:pt x="1558290" y="1514667"/>
                </a:cubicBezTo>
                <a:cubicBezTo>
                  <a:pt x="1896428" y="1974248"/>
                  <a:pt x="1970247" y="2626710"/>
                  <a:pt x="2029778" y="2757679"/>
                </a:cubicBezTo>
                <a:cubicBezTo>
                  <a:pt x="2089309" y="2888648"/>
                  <a:pt x="1963103" y="2445735"/>
                  <a:pt x="1915478" y="2300479"/>
                </a:cubicBezTo>
                <a:cubicBezTo>
                  <a:pt x="1867853" y="2155223"/>
                  <a:pt x="1851184" y="1781367"/>
                  <a:pt x="1744028" y="1886142"/>
                </a:cubicBezTo>
                <a:cubicBezTo>
                  <a:pt x="1636872" y="1990917"/>
                  <a:pt x="1284446" y="2933891"/>
                  <a:pt x="1272540" y="2929129"/>
                </a:cubicBezTo>
                <a:cubicBezTo>
                  <a:pt x="1260634" y="2924367"/>
                  <a:pt x="1720216" y="1690879"/>
                  <a:pt x="1658303" y="181470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DCB63C07-4623-0AF6-3B80-2ED4C79B93DB}"/>
              </a:ext>
            </a:extLst>
          </p:cNvPr>
          <p:cNvSpPr/>
          <p:nvPr/>
        </p:nvSpPr>
        <p:spPr>
          <a:xfrm>
            <a:off x="4241879" y="1801739"/>
            <a:ext cx="1996958" cy="5115772"/>
          </a:xfrm>
          <a:custGeom>
            <a:avLst/>
            <a:gdLst>
              <a:gd name="connsiteX0" fmla="*/ 30084 w 1996958"/>
              <a:gd name="connsiteY0" fmla="*/ 484261 h 5115772"/>
              <a:gd name="connsiteX1" fmla="*/ 658734 w 1996958"/>
              <a:gd name="connsiteY1" fmla="*/ 169936 h 5115772"/>
              <a:gd name="connsiteX2" fmla="*/ 973059 w 1996958"/>
              <a:gd name="connsiteY2" fmla="*/ 12774 h 5115772"/>
              <a:gd name="connsiteX3" fmla="*/ 1987471 w 1996958"/>
              <a:gd name="connsiteY3" fmla="*/ 12774 h 5115772"/>
              <a:gd name="connsiteX4" fmla="*/ 1458834 w 1996958"/>
              <a:gd name="connsiteY4" fmla="*/ 41349 h 5115772"/>
              <a:gd name="connsiteX5" fmla="*/ 1087359 w 1996958"/>
              <a:gd name="connsiteY5" fmla="*/ 455686 h 5115772"/>
              <a:gd name="connsiteX6" fmla="*/ 730171 w 1996958"/>
              <a:gd name="connsiteY6" fmla="*/ 2113036 h 5115772"/>
              <a:gd name="connsiteX7" fmla="*/ 773034 w 1996958"/>
              <a:gd name="connsiteY7" fmla="*/ 1755849 h 5115772"/>
              <a:gd name="connsiteX8" fmla="*/ 1087359 w 1996958"/>
              <a:gd name="connsiteY8" fmla="*/ 2913136 h 5115772"/>
              <a:gd name="connsiteX9" fmla="*/ 1587421 w 1996958"/>
              <a:gd name="connsiteY9" fmla="*/ 4584774 h 5115772"/>
              <a:gd name="connsiteX10" fmla="*/ 1573134 w 1996958"/>
              <a:gd name="connsiteY10" fmla="*/ 4227586 h 5115772"/>
              <a:gd name="connsiteX11" fmla="*/ 1444546 w 1996958"/>
              <a:gd name="connsiteY11" fmla="*/ 4570486 h 5115772"/>
              <a:gd name="connsiteX12" fmla="*/ 1630284 w 1996958"/>
              <a:gd name="connsiteY12" fmla="*/ 5113411 h 5115772"/>
              <a:gd name="connsiteX13" fmla="*/ 1415971 w 1996958"/>
              <a:gd name="connsiteY13" fmla="*/ 4341886 h 5115772"/>
              <a:gd name="connsiteX14" fmla="*/ 987346 w 1996958"/>
              <a:gd name="connsiteY14" fmla="*/ 3527499 h 5115772"/>
              <a:gd name="connsiteX15" fmla="*/ 44371 w 1996958"/>
              <a:gd name="connsiteY15" fmla="*/ 1898724 h 5115772"/>
              <a:gd name="connsiteX16" fmla="*/ 415846 w 1996958"/>
              <a:gd name="connsiteY16" fmla="*/ 2413074 h 5115772"/>
              <a:gd name="connsiteX17" fmla="*/ 372984 w 1996958"/>
              <a:gd name="connsiteY17" fmla="*/ 1684411 h 5115772"/>
              <a:gd name="connsiteX18" fmla="*/ 487284 w 1996958"/>
              <a:gd name="connsiteY18" fmla="*/ 1012899 h 5115772"/>
              <a:gd name="connsiteX19" fmla="*/ 1509 w 1996958"/>
              <a:gd name="connsiteY19" fmla="*/ 1412949 h 5115772"/>
              <a:gd name="connsiteX20" fmla="*/ 673021 w 1996958"/>
              <a:gd name="connsiteY20" fmla="*/ 384249 h 5115772"/>
              <a:gd name="connsiteX21" fmla="*/ 30084 w 1996958"/>
              <a:gd name="connsiteY21" fmla="*/ 484261 h 51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96958" h="5115772">
                <a:moveTo>
                  <a:pt x="30084" y="484261"/>
                </a:moveTo>
                <a:cubicBezTo>
                  <a:pt x="27703" y="448542"/>
                  <a:pt x="658734" y="169936"/>
                  <a:pt x="658734" y="169936"/>
                </a:cubicBezTo>
                <a:cubicBezTo>
                  <a:pt x="815896" y="91355"/>
                  <a:pt x="751603" y="38968"/>
                  <a:pt x="973059" y="12774"/>
                </a:cubicBezTo>
                <a:cubicBezTo>
                  <a:pt x="1194515" y="-13420"/>
                  <a:pt x="1906509" y="8012"/>
                  <a:pt x="1987471" y="12774"/>
                </a:cubicBezTo>
                <a:cubicBezTo>
                  <a:pt x="2068433" y="17536"/>
                  <a:pt x="1608853" y="-32470"/>
                  <a:pt x="1458834" y="41349"/>
                </a:cubicBezTo>
                <a:cubicBezTo>
                  <a:pt x="1308815" y="115168"/>
                  <a:pt x="1208803" y="110405"/>
                  <a:pt x="1087359" y="455686"/>
                </a:cubicBezTo>
                <a:cubicBezTo>
                  <a:pt x="965915" y="800967"/>
                  <a:pt x="782558" y="1896342"/>
                  <a:pt x="730171" y="2113036"/>
                </a:cubicBezTo>
                <a:cubicBezTo>
                  <a:pt x="677784" y="2329730"/>
                  <a:pt x="713503" y="1622499"/>
                  <a:pt x="773034" y="1755849"/>
                </a:cubicBezTo>
                <a:cubicBezTo>
                  <a:pt x="832565" y="1889199"/>
                  <a:pt x="951628" y="2441649"/>
                  <a:pt x="1087359" y="2913136"/>
                </a:cubicBezTo>
                <a:cubicBezTo>
                  <a:pt x="1223090" y="3384624"/>
                  <a:pt x="1506459" y="4365699"/>
                  <a:pt x="1587421" y="4584774"/>
                </a:cubicBezTo>
                <a:cubicBezTo>
                  <a:pt x="1668384" y="4803849"/>
                  <a:pt x="1596947" y="4229967"/>
                  <a:pt x="1573134" y="4227586"/>
                </a:cubicBezTo>
                <a:cubicBezTo>
                  <a:pt x="1549321" y="4225205"/>
                  <a:pt x="1435021" y="4422849"/>
                  <a:pt x="1444546" y="4570486"/>
                </a:cubicBezTo>
                <a:cubicBezTo>
                  <a:pt x="1454071" y="4718123"/>
                  <a:pt x="1635047" y="5151511"/>
                  <a:pt x="1630284" y="5113411"/>
                </a:cubicBezTo>
                <a:cubicBezTo>
                  <a:pt x="1625522" y="5075311"/>
                  <a:pt x="1523127" y="4606205"/>
                  <a:pt x="1415971" y="4341886"/>
                </a:cubicBezTo>
                <a:cubicBezTo>
                  <a:pt x="1308815" y="4077567"/>
                  <a:pt x="1215946" y="3934693"/>
                  <a:pt x="987346" y="3527499"/>
                </a:cubicBezTo>
                <a:cubicBezTo>
                  <a:pt x="758746" y="3120305"/>
                  <a:pt x="139621" y="2084461"/>
                  <a:pt x="44371" y="1898724"/>
                </a:cubicBezTo>
                <a:cubicBezTo>
                  <a:pt x="-50879" y="1712987"/>
                  <a:pt x="361077" y="2448793"/>
                  <a:pt x="415846" y="2413074"/>
                </a:cubicBezTo>
                <a:cubicBezTo>
                  <a:pt x="470615" y="2377355"/>
                  <a:pt x="361078" y="1917774"/>
                  <a:pt x="372984" y="1684411"/>
                </a:cubicBezTo>
                <a:cubicBezTo>
                  <a:pt x="384890" y="1451049"/>
                  <a:pt x="549197" y="1058143"/>
                  <a:pt x="487284" y="1012899"/>
                </a:cubicBezTo>
                <a:cubicBezTo>
                  <a:pt x="425372" y="967655"/>
                  <a:pt x="-29447" y="1517724"/>
                  <a:pt x="1509" y="1412949"/>
                </a:cubicBezTo>
                <a:cubicBezTo>
                  <a:pt x="32465" y="1308174"/>
                  <a:pt x="668258" y="536649"/>
                  <a:pt x="673021" y="384249"/>
                </a:cubicBezTo>
                <a:cubicBezTo>
                  <a:pt x="677784" y="231849"/>
                  <a:pt x="32465" y="519980"/>
                  <a:pt x="30084" y="484261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707B6B3E-F207-DD61-6694-5CE177F0DC1A}"/>
              </a:ext>
            </a:extLst>
          </p:cNvPr>
          <p:cNvSpPr/>
          <p:nvPr/>
        </p:nvSpPr>
        <p:spPr>
          <a:xfrm>
            <a:off x="2599663" y="1685481"/>
            <a:ext cx="4049503" cy="1184156"/>
          </a:xfrm>
          <a:custGeom>
            <a:avLst/>
            <a:gdLst>
              <a:gd name="connsiteX0" fmla="*/ 429287 w 4049503"/>
              <a:gd name="connsiteY0" fmla="*/ 443357 h 1184156"/>
              <a:gd name="connsiteX1" fmla="*/ 1272250 w 4049503"/>
              <a:gd name="connsiteY1" fmla="*/ 143319 h 1184156"/>
              <a:gd name="connsiteX2" fmla="*/ 1443700 w 4049503"/>
              <a:gd name="connsiteY2" fmla="*/ 57594 h 1184156"/>
              <a:gd name="connsiteX3" fmla="*/ 2358100 w 4049503"/>
              <a:gd name="connsiteY3" fmla="*/ 229044 h 1184156"/>
              <a:gd name="connsiteX4" fmla="*/ 2072350 w 4049503"/>
              <a:gd name="connsiteY4" fmla="*/ 444 h 1184156"/>
              <a:gd name="connsiteX5" fmla="*/ 4029737 w 4049503"/>
              <a:gd name="connsiteY5" fmla="*/ 300482 h 1184156"/>
              <a:gd name="connsiteX6" fmla="*/ 3001037 w 4049503"/>
              <a:gd name="connsiteY6" fmla="*/ 243332 h 1184156"/>
              <a:gd name="connsiteX7" fmla="*/ 1686587 w 4049503"/>
              <a:gd name="connsiteY7" fmla="*/ 343344 h 1184156"/>
              <a:gd name="connsiteX8" fmla="*/ 429287 w 4049503"/>
              <a:gd name="connsiteY8" fmla="*/ 971994 h 1184156"/>
              <a:gd name="connsiteX9" fmla="*/ 186400 w 4049503"/>
              <a:gd name="connsiteY9" fmla="*/ 1172019 h 1184156"/>
              <a:gd name="connsiteX10" fmla="*/ 743612 w 4049503"/>
              <a:gd name="connsiteY10" fmla="*/ 671957 h 1184156"/>
              <a:gd name="connsiteX11" fmla="*/ 229262 w 4049503"/>
              <a:gd name="connsiteY11" fmla="*/ 943419 h 1184156"/>
              <a:gd name="connsiteX12" fmla="*/ 915062 w 4049503"/>
              <a:gd name="connsiteY12" fmla="*/ 429069 h 1184156"/>
              <a:gd name="connsiteX13" fmla="*/ 662 w 4049503"/>
              <a:gd name="connsiteY13" fmla="*/ 929132 h 1184156"/>
              <a:gd name="connsiteX14" fmla="*/ 1086512 w 4049503"/>
              <a:gd name="connsiteY14" fmla="*/ 314769 h 1184156"/>
              <a:gd name="connsiteX15" fmla="*/ 429287 w 4049503"/>
              <a:gd name="connsiteY15" fmla="*/ 443357 h 118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49503" h="1184156">
                <a:moveTo>
                  <a:pt x="429287" y="443357"/>
                </a:moveTo>
                <a:cubicBezTo>
                  <a:pt x="460243" y="414782"/>
                  <a:pt x="1103181" y="207613"/>
                  <a:pt x="1272250" y="143319"/>
                </a:cubicBezTo>
                <a:cubicBezTo>
                  <a:pt x="1441319" y="79025"/>
                  <a:pt x="1262725" y="43306"/>
                  <a:pt x="1443700" y="57594"/>
                </a:cubicBezTo>
                <a:cubicBezTo>
                  <a:pt x="1624675" y="71881"/>
                  <a:pt x="2253325" y="238569"/>
                  <a:pt x="2358100" y="229044"/>
                </a:cubicBezTo>
                <a:cubicBezTo>
                  <a:pt x="2462875" y="219519"/>
                  <a:pt x="1793744" y="-11462"/>
                  <a:pt x="2072350" y="444"/>
                </a:cubicBezTo>
                <a:cubicBezTo>
                  <a:pt x="2350956" y="12350"/>
                  <a:pt x="3874956" y="260001"/>
                  <a:pt x="4029737" y="300482"/>
                </a:cubicBezTo>
                <a:cubicBezTo>
                  <a:pt x="4184518" y="340963"/>
                  <a:pt x="3391562" y="236188"/>
                  <a:pt x="3001037" y="243332"/>
                </a:cubicBezTo>
                <a:cubicBezTo>
                  <a:pt x="2610512" y="250476"/>
                  <a:pt x="2115212" y="221900"/>
                  <a:pt x="1686587" y="343344"/>
                </a:cubicBezTo>
                <a:cubicBezTo>
                  <a:pt x="1257962" y="464788"/>
                  <a:pt x="679318" y="833882"/>
                  <a:pt x="429287" y="971994"/>
                </a:cubicBezTo>
                <a:cubicBezTo>
                  <a:pt x="179256" y="1110107"/>
                  <a:pt x="134012" y="1222025"/>
                  <a:pt x="186400" y="1172019"/>
                </a:cubicBezTo>
                <a:cubicBezTo>
                  <a:pt x="238787" y="1122013"/>
                  <a:pt x="736468" y="710057"/>
                  <a:pt x="743612" y="671957"/>
                </a:cubicBezTo>
                <a:cubicBezTo>
                  <a:pt x="750756" y="633857"/>
                  <a:pt x="200687" y="983900"/>
                  <a:pt x="229262" y="943419"/>
                </a:cubicBezTo>
                <a:cubicBezTo>
                  <a:pt x="257837" y="902938"/>
                  <a:pt x="953162" y="431450"/>
                  <a:pt x="915062" y="429069"/>
                </a:cubicBezTo>
                <a:cubicBezTo>
                  <a:pt x="876962" y="426688"/>
                  <a:pt x="-27913" y="948182"/>
                  <a:pt x="662" y="929132"/>
                </a:cubicBezTo>
                <a:cubicBezTo>
                  <a:pt x="29237" y="910082"/>
                  <a:pt x="1012693" y="393350"/>
                  <a:pt x="1086512" y="314769"/>
                </a:cubicBezTo>
                <a:cubicBezTo>
                  <a:pt x="1160331" y="236188"/>
                  <a:pt x="398331" y="471932"/>
                  <a:pt x="429287" y="44335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C8C0FD38-A68D-A5A0-583B-899AA896118E}"/>
              </a:ext>
            </a:extLst>
          </p:cNvPr>
          <p:cNvSpPr/>
          <p:nvPr/>
        </p:nvSpPr>
        <p:spPr>
          <a:xfrm>
            <a:off x="3185260" y="1884793"/>
            <a:ext cx="1402250" cy="2545945"/>
          </a:xfrm>
          <a:custGeom>
            <a:avLst/>
            <a:gdLst>
              <a:gd name="connsiteX0" fmla="*/ 1129565 w 1402250"/>
              <a:gd name="connsiteY0" fmla="*/ 772682 h 2545945"/>
              <a:gd name="connsiteX1" fmla="*/ 1129565 w 1402250"/>
              <a:gd name="connsiteY1" fmla="*/ 844120 h 2545945"/>
              <a:gd name="connsiteX2" fmla="*/ 658078 w 1402250"/>
              <a:gd name="connsiteY2" fmla="*/ 1801382 h 2545945"/>
              <a:gd name="connsiteX3" fmla="*/ 586640 w 1402250"/>
              <a:gd name="connsiteY3" fmla="*/ 2415745 h 2545945"/>
              <a:gd name="connsiteX4" fmla="*/ 629503 w 1402250"/>
              <a:gd name="connsiteY4" fmla="*/ 2001407 h 2545945"/>
              <a:gd name="connsiteX5" fmla="*/ 500915 w 1402250"/>
              <a:gd name="connsiteY5" fmla="*/ 1444195 h 2545945"/>
              <a:gd name="connsiteX6" fmla="*/ 500915 w 1402250"/>
              <a:gd name="connsiteY6" fmla="*/ 2501470 h 2545945"/>
              <a:gd name="connsiteX7" fmla="*/ 443765 w 1402250"/>
              <a:gd name="connsiteY7" fmla="*/ 1858532 h 2545945"/>
              <a:gd name="connsiteX8" fmla="*/ 429478 w 1402250"/>
              <a:gd name="connsiteY8" fmla="*/ 2544332 h 2545945"/>
              <a:gd name="connsiteX9" fmla="*/ 315178 w 1402250"/>
              <a:gd name="connsiteY9" fmla="*/ 2015695 h 2545945"/>
              <a:gd name="connsiteX10" fmla="*/ 853 w 1402250"/>
              <a:gd name="connsiteY10" fmla="*/ 1001282 h 2545945"/>
              <a:gd name="connsiteX11" fmla="*/ 243740 w 1402250"/>
              <a:gd name="connsiteY11" fmla="*/ 1344182 h 2545945"/>
              <a:gd name="connsiteX12" fmla="*/ 843815 w 1402250"/>
              <a:gd name="connsiteY12" fmla="*/ 115457 h 2545945"/>
              <a:gd name="connsiteX13" fmla="*/ 629503 w 1402250"/>
              <a:gd name="connsiteY13" fmla="*/ 786970 h 2545945"/>
              <a:gd name="connsiteX14" fmla="*/ 1401028 w 1402250"/>
              <a:gd name="connsiteY14" fmla="*/ 1157 h 2545945"/>
              <a:gd name="connsiteX15" fmla="*/ 815240 w 1402250"/>
              <a:gd name="connsiteY15" fmla="*/ 1001282 h 2545945"/>
              <a:gd name="connsiteX16" fmla="*/ 1129565 w 1402250"/>
              <a:gd name="connsiteY16" fmla="*/ 772682 h 254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2250" h="2545945">
                <a:moveTo>
                  <a:pt x="1129565" y="772682"/>
                </a:moveTo>
                <a:cubicBezTo>
                  <a:pt x="1181953" y="746488"/>
                  <a:pt x="1208146" y="672670"/>
                  <a:pt x="1129565" y="844120"/>
                </a:cubicBezTo>
                <a:cubicBezTo>
                  <a:pt x="1050984" y="1015570"/>
                  <a:pt x="748565" y="1539445"/>
                  <a:pt x="658078" y="1801382"/>
                </a:cubicBezTo>
                <a:cubicBezTo>
                  <a:pt x="567590" y="2063320"/>
                  <a:pt x="591402" y="2382408"/>
                  <a:pt x="586640" y="2415745"/>
                </a:cubicBezTo>
                <a:cubicBezTo>
                  <a:pt x="581878" y="2449082"/>
                  <a:pt x="643790" y="2163332"/>
                  <a:pt x="629503" y="2001407"/>
                </a:cubicBezTo>
                <a:cubicBezTo>
                  <a:pt x="615215" y="1839482"/>
                  <a:pt x="522346" y="1360851"/>
                  <a:pt x="500915" y="1444195"/>
                </a:cubicBezTo>
                <a:cubicBezTo>
                  <a:pt x="479484" y="1527539"/>
                  <a:pt x="510440" y="2432414"/>
                  <a:pt x="500915" y="2501470"/>
                </a:cubicBezTo>
                <a:cubicBezTo>
                  <a:pt x="491390" y="2570526"/>
                  <a:pt x="455671" y="1851388"/>
                  <a:pt x="443765" y="1858532"/>
                </a:cubicBezTo>
                <a:cubicBezTo>
                  <a:pt x="431859" y="1865676"/>
                  <a:pt x="450909" y="2518138"/>
                  <a:pt x="429478" y="2544332"/>
                </a:cubicBezTo>
                <a:cubicBezTo>
                  <a:pt x="408047" y="2570526"/>
                  <a:pt x="386615" y="2272870"/>
                  <a:pt x="315178" y="2015695"/>
                </a:cubicBezTo>
                <a:cubicBezTo>
                  <a:pt x="243740" y="1758520"/>
                  <a:pt x="12759" y="1113201"/>
                  <a:pt x="853" y="1001282"/>
                </a:cubicBezTo>
                <a:cubicBezTo>
                  <a:pt x="-11053" y="889363"/>
                  <a:pt x="103246" y="1491820"/>
                  <a:pt x="243740" y="1344182"/>
                </a:cubicBezTo>
                <a:cubicBezTo>
                  <a:pt x="384234" y="1196544"/>
                  <a:pt x="779521" y="208326"/>
                  <a:pt x="843815" y="115457"/>
                </a:cubicBezTo>
                <a:cubicBezTo>
                  <a:pt x="908109" y="22588"/>
                  <a:pt x="536634" y="806020"/>
                  <a:pt x="629503" y="786970"/>
                </a:cubicBezTo>
                <a:cubicBezTo>
                  <a:pt x="722372" y="767920"/>
                  <a:pt x="1370072" y="-34562"/>
                  <a:pt x="1401028" y="1157"/>
                </a:cubicBezTo>
                <a:cubicBezTo>
                  <a:pt x="1431984" y="36876"/>
                  <a:pt x="865246" y="877457"/>
                  <a:pt x="815240" y="1001282"/>
                </a:cubicBezTo>
                <a:cubicBezTo>
                  <a:pt x="765234" y="1125107"/>
                  <a:pt x="1077177" y="798876"/>
                  <a:pt x="1129565" y="77268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49D7102A-21E7-E534-65F9-04F5A040F2DB}"/>
              </a:ext>
            </a:extLst>
          </p:cNvPr>
          <p:cNvSpPr/>
          <p:nvPr/>
        </p:nvSpPr>
        <p:spPr>
          <a:xfrm>
            <a:off x="3853149" y="3495027"/>
            <a:ext cx="1744847" cy="3209364"/>
          </a:xfrm>
          <a:custGeom>
            <a:avLst/>
            <a:gdLst>
              <a:gd name="connsiteX0" fmla="*/ 690276 w 1744847"/>
              <a:gd name="connsiteY0" fmla="*/ 1219848 h 3209364"/>
              <a:gd name="connsiteX1" fmla="*/ 1104614 w 1744847"/>
              <a:gd name="connsiteY1" fmla="*/ 1748486 h 3209364"/>
              <a:gd name="connsiteX2" fmla="*/ 704564 w 1744847"/>
              <a:gd name="connsiteY2" fmla="*/ 2620023 h 3209364"/>
              <a:gd name="connsiteX3" fmla="*/ 933164 w 1744847"/>
              <a:gd name="connsiteY3" fmla="*/ 2419998 h 3209364"/>
              <a:gd name="connsiteX4" fmla="*/ 604551 w 1744847"/>
              <a:gd name="connsiteY4" fmla="*/ 2848623 h 3209364"/>
              <a:gd name="connsiteX5" fmla="*/ 4476 w 1744847"/>
              <a:gd name="connsiteY5" fmla="*/ 3205811 h 3209364"/>
              <a:gd name="connsiteX6" fmla="*/ 404526 w 1744847"/>
              <a:gd name="connsiteY6" fmla="*/ 3005786 h 3209364"/>
              <a:gd name="connsiteX7" fmla="*/ 1676114 w 1744847"/>
              <a:gd name="connsiteY7" fmla="*/ 2591448 h 3209364"/>
              <a:gd name="connsiteX8" fmla="*/ 1518951 w 1744847"/>
              <a:gd name="connsiteY8" fmla="*/ 1991373 h 3209364"/>
              <a:gd name="connsiteX9" fmla="*/ 1047464 w 1744847"/>
              <a:gd name="connsiteY9" fmla="*/ 962673 h 3209364"/>
              <a:gd name="connsiteX10" fmla="*/ 675989 w 1744847"/>
              <a:gd name="connsiteY10" fmla="*/ 5411 h 3209364"/>
              <a:gd name="connsiteX11" fmla="*/ 1061751 w 1744847"/>
              <a:gd name="connsiteY11" fmla="*/ 1405586 h 3209364"/>
              <a:gd name="connsiteX12" fmla="*/ 690276 w 1744847"/>
              <a:gd name="connsiteY12" fmla="*/ 1219848 h 320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4847" h="3209364">
                <a:moveTo>
                  <a:pt x="690276" y="1219848"/>
                </a:moveTo>
                <a:cubicBezTo>
                  <a:pt x="697420" y="1276998"/>
                  <a:pt x="1102233" y="1515124"/>
                  <a:pt x="1104614" y="1748486"/>
                </a:cubicBezTo>
                <a:cubicBezTo>
                  <a:pt x="1106995" y="1981848"/>
                  <a:pt x="733139" y="2508104"/>
                  <a:pt x="704564" y="2620023"/>
                </a:cubicBezTo>
                <a:cubicBezTo>
                  <a:pt x="675989" y="2731942"/>
                  <a:pt x="949833" y="2381898"/>
                  <a:pt x="933164" y="2419998"/>
                </a:cubicBezTo>
                <a:cubicBezTo>
                  <a:pt x="916495" y="2458098"/>
                  <a:pt x="759332" y="2717654"/>
                  <a:pt x="604551" y="2848623"/>
                </a:cubicBezTo>
                <a:cubicBezTo>
                  <a:pt x="449770" y="2979592"/>
                  <a:pt x="37814" y="3179617"/>
                  <a:pt x="4476" y="3205811"/>
                </a:cubicBezTo>
                <a:cubicBezTo>
                  <a:pt x="-28862" y="3232005"/>
                  <a:pt x="125920" y="3108180"/>
                  <a:pt x="404526" y="3005786"/>
                </a:cubicBezTo>
                <a:cubicBezTo>
                  <a:pt x="683132" y="2903392"/>
                  <a:pt x="1490377" y="2760517"/>
                  <a:pt x="1676114" y="2591448"/>
                </a:cubicBezTo>
                <a:cubicBezTo>
                  <a:pt x="1861852" y="2422379"/>
                  <a:pt x="1623726" y="2262836"/>
                  <a:pt x="1518951" y="1991373"/>
                </a:cubicBezTo>
                <a:cubicBezTo>
                  <a:pt x="1414176" y="1719911"/>
                  <a:pt x="1187958" y="1293667"/>
                  <a:pt x="1047464" y="962673"/>
                </a:cubicBezTo>
                <a:cubicBezTo>
                  <a:pt x="906970" y="631679"/>
                  <a:pt x="673608" y="-68408"/>
                  <a:pt x="675989" y="5411"/>
                </a:cubicBezTo>
                <a:cubicBezTo>
                  <a:pt x="678370" y="79230"/>
                  <a:pt x="1054607" y="1200799"/>
                  <a:pt x="1061751" y="1405586"/>
                </a:cubicBezTo>
                <a:cubicBezTo>
                  <a:pt x="1068895" y="1610373"/>
                  <a:pt x="683132" y="1162698"/>
                  <a:pt x="690276" y="121984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68C23F3C-9D77-242A-E8A1-CF8517E4FE0D}"/>
              </a:ext>
            </a:extLst>
          </p:cNvPr>
          <p:cNvSpPr/>
          <p:nvPr/>
        </p:nvSpPr>
        <p:spPr>
          <a:xfrm>
            <a:off x="2934018" y="5913762"/>
            <a:ext cx="2298652" cy="887827"/>
          </a:xfrm>
          <a:custGeom>
            <a:avLst/>
            <a:gdLst>
              <a:gd name="connsiteX0" fmla="*/ 9207 w 2298652"/>
              <a:gd name="connsiteY0" fmla="*/ 844226 h 887827"/>
              <a:gd name="connsiteX1" fmla="*/ 1737995 w 2298652"/>
              <a:gd name="connsiteY1" fmla="*/ 287013 h 887827"/>
              <a:gd name="connsiteX2" fmla="*/ 1452245 w 2298652"/>
              <a:gd name="connsiteY2" fmla="*/ 444176 h 887827"/>
              <a:gd name="connsiteX3" fmla="*/ 2295207 w 2298652"/>
              <a:gd name="connsiteY3" fmla="*/ 1263 h 887827"/>
              <a:gd name="connsiteX4" fmla="*/ 1766570 w 2298652"/>
              <a:gd name="connsiteY4" fmla="*/ 315588 h 887827"/>
              <a:gd name="connsiteX5" fmla="*/ 2180907 w 2298652"/>
              <a:gd name="connsiteY5" fmla="*/ 472751 h 887827"/>
              <a:gd name="connsiteX6" fmla="*/ 1580832 w 2298652"/>
              <a:gd name="connsiteY6" fmla="*/ 687063 h 887827"/>
              <a:gd name="connsiteX7" fmla="*/ 366395 w 2298652"/>
              <a:gd name="connsiteY7" fmla="*/ 887088 h 887827"/>
              <a:gd name="connsiteX8" fmla="*/ 1023620 w 2298652"/>
              <a:gd name="connsiteY8" fmla="*/ 758501 h 887827"/>
              <a:gd name="connsiteX9" fmla="*/ 9207 w 2298652"/>
              <a:gd name="connsiteY9" fmla="*/ 844226 h 88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8652" h="887827">
                <a:moveTo>
                  <a:pt x="9207" y="844226"/>
                </a:moveTo>
                <a:cubicBezTo>
                  <a:pt x="128269" y="765645"/>
                  <a:pt x="1497489" y="353688"/>
                  <a:pt x="1737995" y="287013"/>
                </a:cubicBezTo>
                <a:cubicBezTo>
                  <a:pt x="1978501" y="220338"/>
                  <a:pt x="1359376" y="491801"/>
                  <a:pt x="1452245" y="444176"/>
                </a:cubicBezTo>
                <a:cubicBezTo>
                  <a:pt x="1545114" y="396551"/>
                  <a:pt x="2242820" y="22694"/>
                  <a:pt x="2295207" y="1263"/>
                </a:cubicBezTo>
                <a:cubicBezTo>
                  <a:pt x="2347594" y="-20168"/>
                  <a:pt x="1785620" y="237007"/>
                  <a:pt x="1766570" y="315588"/>
                </a:cubicBezTo>
                <a:cubicBezTo>
                  <a:pt x="1747520" y="394169"/>
                  <a:pt x="2211863" y="410839"/>
                  <a:pt x="2180907" y="472751"/>
                </a:cubicBezTo>
                <a:cubicBezTo>
                  <a:pt x="2149951" y="534663"/>
                  <a:pt x="1883251" y="618007"/>
                  <a:pt x="1580832" y="687063"/>
                </a:cubicBezTo>
                <a:cubicBezTo>
                  <a:pt x="1278413" y="756119"/>
                  <a:pt x="459264" y="875182"/>
                  <a:pt x="366395" y="887088"/>
                </a:cubicBezTo>
                <a:cubicBezTo>
                  <a:pt x="273526" y="898994"/>
                  <a:pt x="1083151" y="763263"/>
                  <a:pt x="1023620" y="758501"/>
                </a:cubicBezTo>
                <a:cubicBezTo>
                  <a:pt x="964089" y="753739"/>
                  <a:pt x="-109855" y="922807"/>
                  <a:pt x="9207" y="84422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BE1E8659-0CE4-A480-8DA1-C4726EBB596C}"/>
              </a:ext>
            </a:extLst>
          </p:cNvPr>
          <p:cNvSpPr/>
          <p:nvPr/>
        </p:nvSpPr>
        <p:spPr>
          <a:xfrm>
            <a:off x="2386496" y="4541023"/>
            <a:ext cx="587221" cy="1659752"/>
          </a:xfrm>
          <a:custGeom>
            <a:avLst/>
            <a:gdLst>
              <a:gd name="connsiteX0" fmla="*/ 585304 w 587221"/>
              <a:gd name="connsiteY0" fmla="*/ 2402 h 1659752"/>
              <a:gd name="connsiteX1" fmla="*/ 313842 w 587221"/>
              <a:gd name="connsiteY1" fmla="*/ 588190 h 1659752"/>
              <a:gd name="connsiteX2" fmla="*/ 299554 w 587221"/>
              <a:gd name="connsiteY2" fmla="*/ 1288277 h 1659752"/>
              <a:gd name="connsiteX3" fmla="*/ 342417 w 587221"/>
              <a:gd name="connsiteY3" fmla="*/ 1273990 h 1659752"/>
              <a:gd name="connsiteX4" fmla="*/ 413854 w 587221"/>
              <a:gd name="connsiteY4" fmla="*/ 1659752 h 1659752"/>
              <a:gd name="connsiteX5" fmla="*/ 228117 w 587221"/>
              <a:gd name="connsiteY5" fmla="*/ 1273990 h 1659752"/>
              <a:gd name="connsiteX6" fmla="*/ 13804 w 587221"/>
              <a:gd name="connsiteY6" fmla="*/ 516752 h 1659752"/>
              <a:gd name="connsiteX7" fmla="*/ 42379 w 587221"/>
              <a:gd name="connsiteY7" fmla="*/ 731065 h 1659752"/>
              <a:gd name="connsiteX8" fmla="*/ 213829 w 587221"/>
              <a:gd name="connsiteY8" fmla="*/ 188140 h 1659752"/>
              <a:gd name="connsiteX9" fmla="*/ 156679 w 587221"/>
              <a:gd name="connsiteY9" fmla="*/ 373877 h 1659752"/>
              <a:gd name="connsiteX10" fmla="*/ 585304 w 587221"/>
              <a:gd name="connsiteY10" fmla="*/ 2402 h 165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7221" h="1659752">
                <a:moveTo>
                  <a:pt x="585304" y="2402"/>
                </a:moveTo>
                <a:cubicBezTo>
                  <a:pt x="611498" y="38121"/>
                  <a:pt x="361467" y="373878"/>
                  <a:pt x="313842" y="588190"/>
                </a:cubicBezTo>
                <a:cubicBezTo>
                  <a:pt x="266217" y="802502"/>
                  <a:pt x="294791" y="1173977"/>
                  <a:pt x="299554" y="1288277"/>
                </a:cubicBezTo>
                <a:cubicBezTo>
                  <a:pt x="304317" y="1402577"/>
                  <a:pt x="323367" y="1212077"/>
                  <a:pt x="342417" y="1273990"/>
                </a:cubicBezTo>
                <a:cubicBezTo>
                  <a:pt x="361467" y="1335903"/>
                  <a:pt x="432904" y="1659752"/>
                  <a:pt x="413854" y="1659752"/>
                </a:cubicBezTo>
                <a:cubicBezTo>
                  <a:pt x="394804" y="1659752"/>
                  <a:pt x="294792" y="1464490"/>
                  <a:pt x="228117" y="1273990"/>
                </a:cubicBezTo>
                <a:cubicBezTo>
                  <a:pt x="161442" y="1083490"/>
                  <a:pt x="44760" y="607239"/>
                  <a:pt x="13804" y="516752"/>
                </a:cubicBezTo>
                <a:cubicBezTo>
                  <a:pt x="-17152" y="426265"/>
                  <a:pt x="9042" y="785834"/>
                  <a:pt x="42379" y="731065"/>
                </a:cubicBezTo>
                <a:cubicBezTo>
                  <a:pt x="75716" y="676296"/>
                  <a:pt x="194779" y="247671"/>
                  <a:pt x="213829" y="188140"/>
                </a:cubicBezTo>
                <a:cubicBezTo>
                  <a:pt x="232879" y="128609"/>
                  <a:pt x="94767" y="407214"/>
                  <a:pt x="156679" y="373877"/>
                </a:cubicBezTo>
                <a:cubicBezTo>
                  <a:pt x="218591" y="340540"/>
                  <a:pt x="559110" y="-33317"/>
                  <a:pt x="585304" y="2402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6E4CA502-93CD-BCF0-FEEA-11E1E10C3B07}"/>
              </a:ext>
            </a:extLst>
          </p:cNvPr>
          <p:cNvSpPr/>
          <p:nvPr/>
        </p:nvSpPr>
        <p:spPr>
          <a:xfrm>
            <a:off x="2427602" y="5226442"/>
            <a:ext cx="660213" cy="1676247"/>
          </a:xfrm>
          <a:custGeom>
            <a:avLst/>
            <a:gdLst>
              <a:gd name="connsiteX0" fmla="*/ 187011 w 660213"/>
              <a:gd name="connsiteY0" fmla="*/ 588571 h 1676247"/>
              <a:gd name="connsiteX1" fmla="*/ 501336 w 660213"/>
              <a:gd name="connsiteY1" fmla="*/ 1345808 h 1676247"/>
              <a:gd name="connsiteX2" fmla="*/ 644211 w 660213"/>
              <a:gd name="connsiteY2" fmla="*/ 1631558 h 1676247"/>
              <a:gd name="connsiteX3" fmla="*/ 587061 w 660213"/>
              <a:gd name="connsiteY3" fmla="*/ 1474396 h 1676247"/>
              <a:gd name="connsiteX4" fmla="*/ 644211 w 660213"/>
              <a:gd name="connsiteY4" fmla="*/ 1674421 h 1676247"/>
              <a:gd name="connsiteX5" fmla="*/ 244161 w 660213"/>
              <a:gd name="connsiteY5" fmla="*/ 1331521 h 1676247"/>
              <a:gd name="connsiteX6" fmla="*/ 1273 w 660213"/>
              <a:gd name="connsiteY6" fmla="*/ 831458 h 1676247"/>
              <a:gd name="connsiteX7" fmla="*/ 144148 w 660213"/>
              <a:gd name="connsiteY7" fmla="*/ 931471 h 1676247"/>
              <a:gd name="connsiteX8" fmla="*/ 44136 w 660213"/>
              <a:gd name="connsiteY8" fmla="*/ 631433 h 1676247"/>
              <a:gd name="connsiteX9" fmla="*/ 29848 w 660213"/>
              <a:gd name="connsiteY9" fmla="*/ 2783 h 1676247"/>
              <a:gd name="connsiteX10" fmla="*/ 172723 w 660213"/>
              <a:gd name="connsiteY10" fmla="*/ 902896 h 1676247"/>
              <a:gd name="connsiteX11" fmla="*/ 187011 w 660213"/>
              <a:gd name="connsiteY11" fmla="*/ 588571 h 167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213" h="1676247">
                <a:moveTo>
                  <a:pt x="187011" y="588571"/>
                </a:moveTo>
                <a:cubicBezTo>
                  <a:pt x="241780" y="662390"/>
                  <a:pt x="425136" y="1171977"/>
                  <a:pt x="501336" y="1345808"/>
                </a:cubicBezTo>
                <a:cubicBezTo>
                  <a:pt x="577536" y="1519639"/>
                  <a:pt x="629924" y="1610127"/>
                  <a:pt x="644211" y="1631558"/>
                </a:cubicBezTo>
                <a:cubicBezTo>
                  <a:pt x="658498" y="1652989"/>
                  <a:pt x="587061" y="1467252"/>
                  <a:pt x="587061" y="1474396"/>
                </a:cubicBezTo>
                <a:cubicBezTo>
                  <a:pt x="587061" y="1481540"/>
                  <a:pt x="701361" y="1698233"/>
                  <a:pt x="644211" y="1674421"/>
                </a:cubicBezTo>
                <a:cubicBezTo>
                  <a:pt x="587061" y="1650609"/>
                  <a:pt x="351317" y="1472015"/>
                  <a:pt x="244161" y="1331521"/>
                </a:cubicBezTo>
                <a:cubicBezTo>
                  <a:pt x="137005" y="1191027"/>
                  <a:pt x="17942" y="898133"/>
                  <a:pt x="1273" y="831458"/>
                </a:cubicBezTo>
                <a:cubicBezTo>
                  <a:pt x="-15396" y="764783"/>
                  <a:pt x="137004" y="964808"/>
                  <a:pt x="144148" y="931471"/>
                </a:cubicBezTo>
                <a:cubicBezTo>
                  <a:pt x="151292" y="898134"/>
                  <a:pt x="63186" y="786214"/>
                  <a:pt x="44136" y="631433"/>
                </a:cubicBezTo>
                <a:cubicBezTo>
                  <a:pt x="25086" y="476652"/>
                  <a:pt x="8417" y="-42461"/>
                  <a:pt x="29848" y="2783"/>
                </a:cubicBezTo>
                <a:cubicBezTo>
                  <a:pt x="51279" y="48027"/>
                  <a:pt x="146529" y="805265"/>
                  <a:pt x="172723" y="902896"/>
                </a:cubicBezTo>
                <a:cubicBezTo>
                  <a:pt x="198917" y="1000527"/>
                  <a:pt x="132242" y="514752"/>
                  <a:pt x="187011" y="58857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A182929E-B3F2-6D07-29A4-1932C913F713}"/>
              </a:ext>
            </a:extLst>
          </p:cNvPr>
          <p:cNvSpPr/>
          <p:nvPr/>
        </p:nvSpPr>
        <p:spPr>
          <a:xfrm>
            <a:off x="3698022" y="4030527"/>
            <a:ext cx="1150829" cy="548965"/>
          </a:xfrm>
          <a:custGeom>
            <a:avLst/>
            <a:gdLst>
              <a:gd name="connsiteX0" fmla="*/ 2441 w 1150829"/>
              <a:gd name="connsiteY0" fmla="*/ 370023 h 548965"/>
              <a:gd name="connsiteX1" fmla="*/ 359628 w 1150829"/>
              <a:gd name="connsiteY1" fmla="*/ 69986 h 548965"/>
              <a:gd name="connsiteX2" fmla="*/ 702528 w 1150829"/>
              <a:gd name="connsiteY2" fmla="*/ 155711 h 548965"/>
              <a:gd name="connsiteX3" fmla="*/ 645378 w 1150829"/>
              <a:gd name="connsiteY3" fmla="*/ 12836 h 548965"/>
              <a:gd name="connsiteX4" fmla="*/ 1145441 w 1150829"/>
              <a:gd name="connsiteY4" fmla="*/ 541473 h 548965"/>
              <a:gd name="connsiteX5" fmla="*/ 888266 w 1150829"/>
              <a:gd name="connsiteY5" fmla="*/ 312873 h 548965"/>
              <a:gd name="connsiteX6" fmla="*/ 545366 w 1150829"/>
              <a:gd name="connsiteY6" fmla="*/ 155711 h 548965"/>
              <a:gd name="connsiteX7" fmla="*/ 2441 w 1150829"/>
              <a:gd name="connsiteY7" fmla="*/ 370023 h 54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829" h="548965">
                <a:moveTo>
                  <a:pt x="2441" y="370023"/>
                </a:moveTo>
                <a:cubicBezTo>
                  <a:pt x="-28515" y="355735"/>
                  <a:pt x="242947" y="105705"/>
                  <a:pt x="359628" y="69986"/>
                </a:cubicBezTo>
                <a:cubicBezTo>
                  <a:pt x="476309" y="34267"/>
                  <a:pt x="654903" y="165236"/>
                  <a:pt x="702528" y="155711"/>
                </a:cubicBezTo>
                <a:cubicBezTo>
                  <a:pt x="750153" y="146186"/>
                  <a:pt x="571559" y="-51458"/>
                  <a:pt x="645378" y="12836"/>
                </a:cubicBezTo>
                <a:cubicBezTo>
                  <a:pt x="719197" y="77130"/>
                  <a:pt x="1104960" y="491467"/>
                  <a:pt x="1145441" y="541473"/>
                </a:cubicBezTo>
                <a:cubicBezTo>
                  <a:pt x="1185922" y="591479"/>
                  <a:pt x="988278" y="377167"/>
                  <a:pt x="888266" y="312873"/>
                </a:cubicBezTo>
                <a:cubicBezTo>
                  <a:pt x="788254" y="248579"/>
                  <a:pt x="690622" y="148567"/>
                  <a:pt x="545366" y="155711"/>
                </a:cubicBezTo>
                <a:cubicBezTo>
                  <a:pt x="400110" y="162855"/>
                  <a:pt x="33397" y="384311"/>
                  <a:pt x="2441" y="3700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27BD8275-D20B-5B93-661F-ABF22FE71D23}"/>
              </a:ext>
            </a:extLst>
          </p:cNvPr>
          <p:cNvSpPr/>
          <p:nvPr/>
        </p:nvSpPr>
        <p:spPr>
          <a:xfrm>
            <a:off x="2600669" y="3951379"/>
            <a:ext cx="614823" cy="606529"/>
          </a:xfrm>
          <a:custGeom>
            <a:avLst/>
            <a:gdLst>
              <a:gd name="connsiteX0" fmla="*/ 56806 w 614823"/>
              <a:gd name="connsiteY0" fmla="*/ 191996 h 606529"/>
              <a:gd name="connsiteX1" fmla="*/ 328269 w 614823"/>
              <a:gd name="connsiteY1" fmla="*/ 220571 h 606529"/>
              <a:gd name="connsiteX2" fmla="*/ 528294 w 614823"/>
              <a:gd name="connsiteY2" fmla="*/ 463459 h 606529"/>
              <a:gd name="connsiteX3" fmla="*/ 599731 w 614823"/>
              <a:gd name="connsiteY3" fmla="*/ 606334 h 606529"/>
              <a:gd name="connsiteX4" fmla="*/ 614019 w 614823"/>
              <a:gd name="connsiteY4" fmla="*/ 434884 h 606529"/>
              <a:gd name="connsiteX5" fmla="*/ 585444 w 614823"/>
              <a:gd name="connsiteY5" fmla="*/ 306296 h 606529"/>
              <a:gd name="connsiteX6" fmla="*/ 442569 w 614823"/>
              <a:gd name="connsiteY6" fmla="*/ 6259 h 606529"/>
              <a:gd name="connsiteX7" fmla="*/ 399706 w 614823"/>
              <a:gd name="connsiteY7" fmla="*/ 106271 h 606529"/>
              <a:gd name="connsiteX8" fmla="*/ 28231 w 614823"/>
              <a:gd name="connsiteY8" fmla="*/ 149134 h 606529"/>
              <a:gd name="connsiteX9" fmla="*/ 56806 w 614823"/>
              <a:gd name="connsiteY9" fmla="*/ 191996 h 6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823" h="606529">
                <a:moveTo>
                  <a:pt x="56806" y="191996"/>
                </a:moveTo>
                <a:cubicBezTo>
                  <a:pt x="106812" y="203902"/>
                  <a:pt x="249688" y="175327"/>
                  <a:pt x="328269" y="220571"/>
                </a:cubicBezTo>
                <a:cubicBezTo>
                  <a:pt x="406850" y="265815"/>
                  <a:pt x="483050" y="399165"/>
                  <a:pt x="528294" y="463459"/>
                </a:cubicBezTo>
                <a:cubicBezTo>
                  <a:pt x="573538" y="527753"/>
                  <a:pt x="585443" y="611097"/>
                  <a:pt x="599731" y="606334"/>
                </a:cubicBezTo>
                <a:cubicBezTo>
                  <a:pt x="614019" y="601571"/>
                  <a:pt x="616400" y="484890"/>
                  <a:pt x="614019" y="434884"/>
                </a:cubicBezTo>
                <a:cubicBezTo>
                  <a:pt x="611638" y="384878"/>
                  <a:pt x="614019" y="377734"/>
                  <a:pt x="585444" y="306296"/>
                </a:cubicBezTo>
                <a:cubicBezTo>
                  <a:pt x="556869" y="234859"/>
                  <a:pt x="442569" y="6259"/>
                  <a:pt x="442569" y="6259"/>
                </a:cubicBezTo>
                <a:cubicBezTo>
                  <a:pt x="411613" y="-27078"/>
                  <a:pt x="468762" y="82459"/>
                  <a:pt x="399706" y="106271"/>
                </a:cubicBezTo>
                <a:cubicBezTo>
                  <a:pt x="330650" y="130083"/>
                  <a:pt x="83000" y="141990"/>
                  <a:pt x="28231" y="149134"/>
                </a:cubicBezTo>
                <a:cubicBezTo>
                  <a:pt x="-26538" y="156278"/>
                  <a:pt x="6800" y="180090"/>
                  <a:pt x="56806" y="19199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07EC1AE5-52EE-D45A-F62B-AA158178E577}"/>
              </a:ext>
            </a:extLst>
          </p:cNvPr>
          <p:cNvSpPr/>
          <p:nvPr/>
        </p:nvSpPr>
        <p:spPr>
          <a:xfrm>
            <a:off x="3157528" y="5800099"/>
            <a:ext cx="1870030" cy="952018"/>
          </a:xfrm>
          <a:custGeom>
            <a:avLst/>
            <a:gdLst>
              <a:gd name="connsiteX0" fmla="*/ 10 w 1870030"/>
              <a:gd name="connsiteY0" fmla="*/ 943601 h 952018"/>
              <a:gd name="connsiteX1" fmla="*/ 614372 w 1870030"/>
              <a:gd name="connsiteY1" fmla="*/ 400676 h 952018"/>
              <a:gd name="connsiteX2" fmla="*/ 1328747 w 1870030"/>
              <a:gd name="connsiteY2" fmla="*/ 400676 h 952018"/>
              <a:gd name="connsiteX3" fmla="*/ 957272 w 1870030"/>
              <a:gd name="connsiteY3" fmla="*/ 457826 h 952018"/>
              <a:gd name="connsiteX4" fmla="*/ 1857385 w 1870030"/>
              <a:gd name="connsiteY4" fmla="*/ 626 h 952018"/>
              <a:gd name="connsiteX5" fmla="*/ 1414472 w 1870030"/>
              <a:gd name="connsiteY5" fmla="*/ 372101 h 952018"/>
              <a:gd name="connsiteX6" fmla="*/ 442922 w 1870030"/>
              <a:gd name="connsiteY6" fmla="*/ 915026 h 952018"/>
              <a:gd name="connsiteX7" fmla="*/ 628660 w 1870030"/>
              <a:gd name="connsiteY7" fmla="*/ 743576 h 952018"/>
              <a:gd name="connsiteX8" fmla="*/ 10 w 1870030"/>
              <a:gd name="connsiteY8" fmla="*/ 943601 h 95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0030" h="952018">
                <a:moveTo>
                  <a:pt x="10" y="943601"/>
                </a:moveTo>
                <a:cubicBezTo>
                  <a:pt x="-2371" y="886451"/>
                  <a:pt x="392916" y="491163"/>
                  <a:pt x="614372" y="400676"/>
                </a:cubicBezTo>
                <a:cubicBezTo>
                  <a:pt x="835828" y="310188"/>
                  <a:pt x="1271597" y="391151"/>
                  <a:pt x="1328747" y="400676"/>
                </a:cubicBezTo>
                <a:cubicBezTo>
                  <a:pt x="1385897" y="410201"/>
                  <a:pt x="869166" y="524501"/>
                  <a:pt x="957272" y="457826"/>
                </a:cubicBezTo>
                <a:cubicBezTo>
                  <a:pt x="1045378" y="391151"/>
                  <a:pt x="1781185" y="14913"/>
                  <a:pt x="1857385" y="626"/>
                </a:cubicBezTo>
                <a:cubicBezTo>
                  <a:pt x="1933585" y="-13662"/>
                  <a:pt x="1650216" y="219701"/>
                  <a:pt x="1414472" y="372101"/>
                </a:cubicBezTo>
                <a:cubicBezTo>
                  <a:pt x="1178728" y="524501"/>
                  <a:pt x="573891" y="853114"/>
                  <a:pt x="442922" y="915026"/>
                </a:cubicBezTo>
                <a:cubicBezTo>
                  <a:pt x="311953" y="976938"/>
                  <a:pt x="695335" y="738813"/>
                  <a:pt x="628660" y="743576"/>
                </a:cubicBezTo>
                <a:cubicBezTo>
                  <a:pt x="561985" y="748338"/>
                  <a:pt x="2391" y="1000751"/>
                  <a:pt x="10" y="943601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3979D125-CD04-0ECA-430B-BABFF3A3FF15}"/>
              </a:ext>
            </a:extLst>
          </p:cNvPr>
          <p:cNvSpPr/>
          <p:nvPr/>
        </p:nvSpPr>
        <p:spPr>
          <a:xfrm>
            <a:off x="4396781" y="1746378"/>
            <a:ext cx="490443" cy="2746304"/>
          </a:xfrm>
          <a:custGeom>
            <a:avLst/>
            <a:gdLst>
              <a:gd name="connsiteX0" fmla="*/ 460969 w 490443"/>
              <a:gd name="connsiteY0" fmla="*/ 39560 h 2746304"/>
              <a:gd name="connsiteX1" fmla="*/ 460969 w 490443"/>
              <a:gd name="connsiteY1" fmla="*/ 110997 h 2746304"/>
              <a:gd name="connsiteX2" fmla="*/ 218082 w 490443"/>
              <a:gd name="connsiteY2" fmla="*/ 739647 h 2746304"/>
              <a:gd name="connsiteX3" fmla="*/ 218082 w 490443"/>
              <a:gd name="connsiteY3" fmla="*/ 1439735 h 2746304"/>
              <a:gd name="connsiteX4" fmla="*/ 132357 w 490443"/>
              <a:gd name="connsiteY4" fmla="*/ 1211135 h 2746304"/>
              <a:gd name="connsiteX5" fmla="*/ 346669 w 490443"/>
              <a:gd name="connsiteY5" fmla="*/ 2697035 h 2746304"/>
              <a:gd name="connsiteX6" fmla="*/ 332382 w 490443"/>
              <a:gd name="connsiteY6" fmla="*/ 2296985 h 2746304"/>
              <a:gd name="connsiteX7" fmla="*/ 203794 w 490443"/>
              <a:gd name="connsiteY7" fmla="*/ 1368297 h 2746304"/>
              <a:gd name="connsiteX8" fmla="*/ 3769 w 490443"/>
              <a:gd name="connsiteY8" fmla="*/ 411035 h 2746304"/>
              <a:gd name="connsiteX9" fmla="*/ 75207 w 490443"/>
              <a:gd name="connsiteY9" fmla="*/ 868235 h 2746304"/>
              <a:gd name="connsiteX10" fmla="*/ 103782 w 490443"/>
              <a:gd name="connsiteY10" fmla="*/ 625347 h 2746304"/>
              <a:gd name="connsiteX11" fmla="*/ 160932 w 490443"/>
              <a:gd name="connsiteY11" fmla="*/ 825372 h 2746304"/>
              <a:gd name="connsiteX12" fmla="*/ 160932 w 490443"/>
              <a:gd name="connsiteY12" fmla="*/ 468185 h 2746304"/>
              <a:gd name="connsiteX13" fmla="*/ 189507 w 490443"/>
              <a:gd name="connsiteY13" fmla="*/ 996822 h 2746304"/>
              <a:gd name="connsiteX14" fmla="*/ 232369 w 490443"/>
              <a:gd name="connsiteY14" fmla="*/ 668210 h 2746304"/>
              <a:gd name="connsiteX15" fmla="*/ 232369 w 490443"/>
              <a:gd name="connsiteY15" fmla="*/ 539622 h 2746304"/>
              <a:gd name="connsiteX16" fmla="*/ 460969 w 490443"/>
              <a:gd name="connsiteY16" fmla="*/ 39560 h 27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0443" h="2746304">
                <a:moveTo>
                  <a:pt x="460969" y="39560"/>
                </a:moveTo>
                <a:cubicBezTo>
                  <a:pt x="499069" y="-31878"/>
                  <a:pt x="501450" y="-5684"/>
                  <a:pt x="460969" y="110997"/>
                </a:cubicBezTo>
                <a:cubicBezTo>
                  <a:pt x="420488" y="227678"/>
                  <a:pt x="258563" y="518191"/>
                  <a:pt x="218082" y="739647"/>
                </a:cubicBezTo>
                <a:cubicBezTo>
                  <a:pt x="177601" y="961103"/>
                  <a:pt x="232369" y="1361154"/>
                  <a:pt x="218082" y="1439735"/>
                </a:cubicBezTo>
                <a:cubicBezTo>
                  <a:pt x="203795" y="1518316"/>
                  <a:pt x="110926" y="1001585"/>
                  <a:pt x="132357" y="1211135"/>
                </a:cubicBezTo>
                <a:cubicBezTo>
                  <a:pt x="153788" y="1420685"/>
                  <a:pt x="313332" y="2516060"/>
                  <a:pt x="346669" y="2697035"/>
                </a:cubicBezTo>
                <a:cubicBezTo>
                  <a:pt x="380006" y="2878010"/>
                  <a:pt x="356194" y="2518441"/>
                  <a:pt x="332382" y="2296985"/>
                </a:cubicBezTo>
                <a:cubicBezTo>
                  <a:pt x="308570" y="2075529"/>
                  <a:pt x="258563" y="1682622"/>
                  <a:pt x="203794" y="1368297"/>
                </a:cubicBezTo>
                <a:cubicBezTo>
                  <a:pt x="149025" y="1053972"/>
                  <a:pt x="25200" y="494379"/>
                  <a:pt x="3769" y="411035"/>
                </a:cubicBezTo>
                <a:cubicBezTo>
                  <a:pt x="-17662" y="327691"/>
                  <a:pt x="58538" y="832516"/>
                  <a:pt x="75207" y="868235"/>
                </a:cubicBezTo>
                <a:cubicBezTo>
                  <a:pt x="91876" y="903954"/>
                  <a:pt x="89494" y="632491"/>
                  <a:pt x="103782" y="625347"/>
                </a:cubicBezTo>
                <a:cubicBezTo>
                  <a:pt x="118069" y="618203"/>
                  <a:pt x="151407" y="851565"/>
                  <a:pt x="160932" y="825372"/>
                </a:cubicBezTo>
                <a:cubicBezTo>
                  <a:pt x="170457" y="799179"/>
                  <a:pt x="156170" y="439610"/>
                  <a:pt x="160932" y="468185"/>
                </a:cubicBezTo>
                <a:cubicBezTo>
                  <a:pt x="165694" y="496760"/>
                  <a:pt x="177601" y="963484"/>
                  <a:pt x="189507" y="996822"/>
                </a:cubicBezTo>
                <a:cubicBezTo>
                  <a:pt x="201413" y="1030160"/>
                  <a:pt x="225225" y="744410"/>
                  <a:pt x="232369" y="668210"/>
                </a:cubicBezTo>
                <a:cubicBezTo>
                  <a:pt x="239513" y="592010"/>
                  <a:pt x="191888" y="642016"/>
                  <a:pt x="232369" y="539622"/>
                </a:cubicBezTo>
                <a:cubicBezTo>
                  <a:pt x="272850" y="437228"/>
                  <a:pt x="422869" y="110998"/>
                  <a:pt x="460969" y="395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517972B0-EABA-CAC6-F161-46371145F6AD}"/>
              </a:ext>
            </a:extLst>
          </p:cNvPr>
          <p:cNvSpPr/>
          <p:nvPr/>
        </p:nvSpPr>
        <p:spPr>
          <a:xfrm>
            <a:off x="3327299" y="6246426"/>
            <a:ext cx="2645183" cy="880278"/>
          </a:xfrm>
          <a:custGeom>
            <a:avLst/>
            <a:gdLst>
              <a:gd name="connsiteX0" fmla="*/ 15976 w 2645183"/>
              <a:gd name="connsiteY0" fmla="*/ 868749 h 880278"/>
              <a:gd name="connsiteX1" fmla="*/ 2530576 w 2645183"/>
              <a:gd name="connsiteY1" fmla="*/ 40074 h 880278"/>
              <a:gd name="connsiteX2" fmla="*/ 2116239 w 2645183"/>
              <a:gd name="connsiteY2" fmla="*/ 197237 h 880278"/>
              <a:gd name="connsiteX3" fmla="*/ 1201839 w 2645183"/>
              <a:gd name="connsiteY3" fmla="*/ 783024 h 880278"/>
              <a:gd name="connsiteX4" fmla="*/ 1444726 w 2645183"/>
              <a:gd name="connsiteY4" fmla="*/ 540137 h 880278"/>
              <a:gd name="connsiteX5" fmla="*/ 15976 w 2645183"/>
              <a:gd name="connsiteY5" fmla="*/ 868749 h 8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5183" h="880278">
                <a:moveTo>
                  <a:pt x="15976" y="868749"/>
                </a:moveTo>
                <a:cubicBezTo>
                  <a:pt x="196951" y="785405"/>
                  <a:pt x="2180532" y="151993"/>
                  <a:pt x="2530576" y="40074"/>
                </a:cubicBezTo>
                <a:cubicBezTo>
                  <a:pt x="2880620" y="-71845"/>
                  <a:pt x="2337695" y="73412"/>
                  <a:pt x="2116239" y="197237"/>
                </a:cubicBezTo>
                <a:cubicBezTo>
                  <a:pt x="1894783" y="321062"/>
                  <a:pt x="1313758" y="725874"/>
                  <a:pt x="1201839" y="783024"/>
                </a:cubicBezTo>
                <a:cubicBezTo>
                  <a:pt x="1089920" y="840174"/>
                  <a:pt x="1642370" y="523468"/>
                  <a:pt x="1444726" y="540137"/>
                </a:cubicBezTo>
                <a:cubicBezTo>
                  <a:pt x="1247082" y="556806"/>
                  <a:pt x="-164999" y="952093"/>
                  <a:pt x="15976" y="86874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833AAC22-1AE6-CD2D-BD07-5DD216DA0162}"/>
              </a:ext>
            </a:extLst>
          </p:cNvPr>
          <p:cNvSpPr/>
          <p:nvPr/>
        </p:nvSpPr>
        <p:spPr>
          <a:xfrm>
            <a:off x="3456755" y="6949314"/>
            <a:ext cx="648355" cy="2067704"/>
          </a:xfrm>
          <a:custGeom>
            <a:avLst/>
            <a:gdLst>
              <a:gd name="connsiteX0" fmla="*/ 820 w 648355"/>
              <a:gd name="connsiteY0" fmla="*/ 8699 h 2067704"/>
              <a:gd name="connsiteX1" fmla="*/ 458020 w 648355"/>
              <a:gd name="connsiteY1" fmla="*/ 265874 h 2067704"/>
              <a:gd name="connsiteX2" fmla="*/ 443733 w 648355"/>
              <a:gd name="connsiteY2" fmla="*/ 794511 h 2067704"/>
              <a:gd name="connsiteX3" fmla="*/ 643758 w 648355"/>
              <a:gd name="connsiteY3" fmla="*/ 1523174 h 2067704"/>
              <a:gd name="connsiteX4" fmla="*/ 586608 w 648355"/>
              <a:gd name="connsiteY4" fmla="*/ 1423161 h 2067704"/>
              <a:gd name="connsiteX5" fmla="*/ 615183 w 648355"/>
              <a:gd name="connsiteY5" fmla="*/ 2066099 h 2067704"/>
              <a:gd name="connsiteX6" fmla="*/ 429445 w 648355"/>
              <a:gd name="connsiteY6" fmla="*/ 1580324 h 2067704"/>
              <a:gd name="connsiteX7" fmla="*/ 272283 w 648355"/>
              <a:gd name="connsiteY7" fmla="*/ 794511 h 2067704"/>
              <a:gd name="connsiteX8" fmla="*/ 143695 w 648355"/>
              <a:gd name="connsiteY8" fmla="*/ 523049 h 2067704"/>
              <a:gd name="connsiteX9" fmla="*/ 57970 w 648355"/>
              <a:gd name="connsiteY9" fmla="*/ 323024 h 2067704"/>
              <a:gd name="connsiteX10" fmla="*/ 586608 w 648355"/>
              <a:gd name="connsiteY10" fmla="*/ 565911 h 2067704"/>
              <a:gd name="connsiteX11" fmla="*/ 820 w 648355"/>
              <a:gd name="connsiteY11" fmla="*/ 8699 h 206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8355" h="2067704">
                <a:moveTo>
                  <a:pt x="820" y="8699"/>
                </a:moveTo>
                <a:cubicBezTo>
                  <a:pt x="-20611" y="-41307"/>
                  <a:pt x="384201" y="134905"/>
                  <a:pt x="458020" y="265874"/>
                </a:cubicBezTo>
                <a:cubicBezTo>
                  <a:pt x="531839" y="396843"/>
                  <a:pt x="412777" y="584961"/>
                  <a:pt x="443733" y="794511"/>
                </a:cubicBezTo>
                <a:cubicBezTo>
                  <a:pt x="474689" y="1004061"/>
                  <a:pt x="619946" y="1418399"/>
                  <a:pt x="643758" y="1523174"/>
                </a:cubicBezTo>
                <a:cubicBezTo>
                  <a:pt x="667571" y="1627949"/>
                  <a:pt x="591370" y="1332674"/>
                  <a:pt x="586608" y="1423161"/>
                </a:cubicBezTo>
                <a:cubicBezTo>
                  <a:pt x="581846" y="1513648"/>
                  <a:pt x="641377" y="2039905"/>
                  <a:pt x="615183" y="2066099"/>
                </a:cubicBezTo>
                <a:cubicBezTo>
                  <a:pt x="588989" y="2092293"/>
                  <a:pt x="486595" y="1792255"/>
                  <a:pt x="429445" y="1580324"/>
                </a:cubicBezTo>
                <a:cubicBezTo>
                  <a:pt x="372295" y="1368393"/>
                  <a:pt x="319908" y="970724"/>
                  <a:pt x="272283" y="794511"/>
                </a:cubicBezTo>
                <a:cubicBezTo>
                  <a:pt x="224658" y="618299"/>
                  <a:pt x="179414" y="601630"/>
                  <a:pt x="143695" y="523049"/>
                </a:cubicBezTo>
                <a:cubicBezTo>
                  <a:pt x="107976" y="444468"/>
                  <a:pt x="-15849" y="315880"/>
                  <a:pt x="57970" y="323024"/>
                </a:cubicBezTo>
                <a:cubicBezTo>
                  <a:pt x="131789" y="330168"/>
                  <a:pt x="588989" y="615917"/>
                  <a:pt x="586608" y="565911"/>
                </a:cubicBezTo>
                <a:cubicBezTo>
                  <a:pt x="584227" y="515905"/>
                  <a:pt x="22251" y="58705"/>
                  <a:pt x="820" y="8699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B3937DF7-6A15-312C-F396-91FC5D8081A0}"/>
              </a:ext>
            </a:extLst>
          </p:cNvPr>
          <p:cNvSpPr/>
          <p:nvPr/>
        </p:nvSpPr>
        <p:spPr>
          <a:xfrm>
            <a:off x="4827497" y="6457276"/>
            <a:ext cx="1262679" cy="2829709"/>
          </a:xfrm>
          <a:custGeom>
            <a:avLst/>
            <a:gdLst>
              <a:gd name="connsiteX0" fmla="*/ 644616 w 1262679"/>
              <a:gd name="connsiteY0" fmla="*/ 674 h 2829709"/>
              <a:gd name="connsiteX1" fmla="*/ 173128 w 1262679"/>
              <a:gd name="connsiteY1" fmla="*/ 643612 h 2829709"/>
              <a:gd name="connsiteX2" fmla="*/ 387441 w 1262679"/>
              <a:gd name="connsiteY2" fmla="*/ 1015087 h 2829709"/>
              <a:gd name="connsiteX3" fmla="*/ 244566 w 1262679"/>
              <a:gd name="connsiteY3" fmla="*/ 1000799 h 2829709"/>
              <a:gd name="connsiteX4" fmla="*/ 573178 w 1262679"/>
              <a:gd name="connsiteY4" fmla="*/ 1486574 h 2829709"/>
              <a:gd name="connsiteX5" fmla="*/ 158841 w 1262679"/>
              <a:gd name="connsiteY5" fmla="*/ 2129512 h 2829709"/>
              <a:gd name="connsiteX6" fmla="*/ 344578 w 1262679"/>
              <a:gd name="connsiteY6" fmla="*/ 2115224 h 2829709"/>
              <a:gd name="connsiteX7" fmla="*/ 1678 w 1262679"/>
              <a:gd name="connsiteY7" fmla="*/ 2829599 h 2829709"/>
              <a:gd name="connsiteX8" fmla="*/ 516028 w 1262679"/>
              <a:gd name="connsiteY8" fmla="*/ 2058074 h 2829709"/>
              <a:gd name="connsiteX9" fmla="*/ 1258978 w 1262679"/>
              <a:gd name="connsiteY9" fmla="*/ 1172249 h 2829709"/>
              <a:gd name="connsiteX10" fmla="*/ 801778 w 1262679"/>
              <a:gd name="connsiteY10" fmla="*/ 772199 h 2829709"/>
              <a:gd name="connsiteX11" fmla="*/ 787491 w 1262679"/>
              <a:gd name="connsiteY11" fmla="*/ 1286549 h 2829709"/>
              <a:gd name="connsiteX12" fmla="*/ 587466 w 1262679"/>
              <a:gd name="connsiteY12" fmla="*/ 657899 h 2829709"/>
              <a:gd name="connsiteX13" fmla="*/ 416016 w 1262679"/>
              <a:gd name="connsiteY13" fmla="*/ 772199 h 2829709"/>
              <a:gd name="connsiteX14" fmla="*/ 644616 w 1262679"/>
              <a:gd name="connsiteY14" fmla="*/ 674 h 282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2679" h="2829709">
                <a:moveTo>
                  <a:pt x="644616" y="674"/>
                </a:moveTo>
                <a:cubicBezTo>
                  <a:pt x="604135" y="-20757"/>
                  <a:pt x="215990" y="474543"/>
                  <a:pt x="173128" y="643612"/>
                </a:cubicBezTo>
                <a:cubicBezTo>
                  <a:pt x="130266" y="812681"/>
                  <a:pt x="375535" y="955556"/>
                  <a:pt x="387441" y="1015087"/>
                </a:cubicBezTo>
                <a:cubicBezTo>
                  <a:pt x="399347" y="1074618"/>
                  <a:pt x="213610" y="922218"/>
                  <a:pt x="244566" y="1000799"/>
                </a:cubicBezTo>
                <a:cubicBezTo>
                  <a:pt x="275522" y="1079380"/>
                  <a:pt x="587465" y="1298455"/>
                  <a:pt x="573178" y="1486574"/>
                </a:cubicBezTo>
                <a:cubicBezTo>
                  <a:pt x="558891" y="1674693"/>
                  <a:pt x="196941" y="2024737"/>
                  <a:pt x="158841" y="2129512"/>
                </a:cubicBezTo>
                <a:cubicBezTo>
                  <a:pt x="120741" y="2234287"/>
                  <a:pt x="370772" y="1998543"/>
                  <a:pt x="344578" y="2115224"/>
                </a:cubicBezTo>
                <a:cubicBezTo>
                  <a:pt x="318384" y="2231905"/>
                  <a:pt x="-26897" y="2839124"/>
                  <a:pt x="1678" y="2829599"/>
                </a:cubicBezTo>
                <a:cubicBezTo>
                  <a:pt x="30253" y="2820074"/>
                  <a:pt x="306478" y="2334299"/>
                  <a:pt x="516028" y="2058074"/>
                </a:cubicBezTo>
                <a:cubicBezTo>
                  <a:pt x="725578" y="1781849"/>
                  <a:pt x="1211353" y="1386561"/>
                  <a:pt x="1258978" y="1172249"/>
                </a:cubicBezTo>
                <a:cubicBezTo>
                  <a:pt x="1306603" y="957937"/>
                  <a:pt x="880359" y="753149"/>
                  <a:pt x="801778" y="772199"/>
                </a:cubicBezTo>
                <a:cubicBezTo>
                  <a:pt x="723197" y="791249"/>
                  <a:pt x="823210" y="1305599"/>
                  <a:pt x="787491" y="1286549"/>
                </a:cubicBezTo>
                <a:cubicBezTo>
                  <a:pt x="751772" y="1267499"/>
                  <a:pt x="649379" y="743624"/>
                  <a:pt x="587466" y="657899"/>
                </a:cubicBezTo>
                <a:cubicBezTo>
                  <a:pt x="525553" y="572174"/>
                  <a:pt x="408872" y="879355"/>
                  <a:pt x="416016" y="772199"/>
                </a:cubicBezTo>
                <a:cubicBezTo>
                  <a:pt x="423160" y="665043"/>
                  <a:pt x="685097" y="22105"/>
                  <a:pt x="644616" y="67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A6E8290A-3BCA-B72A-78C8-C761D1EEA49B}"/>
              </a:ext>
            </a:extLst>
          </p:cNvPr>
          <p:cNvSpPr/>
          <p:nvPr/>
        </p:nvSpPr>
        <p:spPr>
          <a:xfrm>
            <a:off x="3623563" y="7020284"/>
            <a:ext cx="867771" cy="2138283"/>
          </a:xfrm>
          <a:custGeom>
            <a:avLst/>
            <a:gdLst>
              <a:gd name="connsiteX0" fmla="*/ 234062 w 867771"/>
              <a:gd name="connsiteY0" fmla="*/ 66316 h 2138283"/>
              <a:gd name="connsiteX1" fmla="*/ 319787 w 867771"/>
              <a:gd name="connsiteY1" fmla="*/ 237766 h 2138283"/>
              <a:gd name="connsiteX2" fmla="*/ 848425 w 867771"/>
              <a:gd name="connsiteY2" fmla="*/ 1666516 h 2138283"/>
              <a:gd name="connsiteX3" fmla="*/ 748412 w 867771"/>
              <a:gd name="connsiteY3" fmla="*/ 1123591 h 2138283"/>
              <a:gd name="connsiteX4" fmla="*/ 705550 w 867771"/>
              <a:gd name="connsiteY4" fmla="*/ 1609366 h 2138283"/>
              <a:gd name="connsiteX5" fmla="*/ 5462 w 867771"/>
              <a:gd name="connsiteY5" fmla="*/ 2138004 h 2138283"/>
              <a:gd name="connsiteX6" fmla="*/ 376937 w 867771"/>
              <a:gd name="connsiteY6" fmla="*/ 1537929 h 2138283"/>
              <a:gd name="connsiteX7" fmla="*/ 319787 w 867771"/>
              <a:gd name="connsiteY7" fmla="*/ 952141 h 2138283"/>
              <a:gd name="connsiteX8" fmla="*/ 305500 w 867771"/>
              <a:gd name="connsiteY8" fmla="*/ 552091 h 2138283"/>
              <a:gd name="connsiteX9" fmla="*/ 419800 w 867771"/>
              <a:gd name="connsiteY9" fmla="*/ 923566 h 2138283"/>
              <a:gd name="connsiteX10" fmla="*/ 234062 w 867771"/>
              <a:gd name="connsiteY10" fmla="*/ 66316 h 213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7771" h="2138283">
                <a:moveTo>
                  <a:pt x="234062" y="66316"/>
                </a:moveTo>
                <a:cubicBezTo>
                  <a:pt x="217393" y="-47984"/>
                  <a:pt x="217393" y="-28934"/>
                  <a:pt x="319787" y="237766"/>
                </a:cubicBezTo>
                <a:cubicBezTo>
                  <a:pt x="422181" y="504466"/>
                  <a:pt x="776988" y="1518879"/>
                  <a:pt x="848425" y="1666516"/>
                </a:cubicBezTo>
                <a:cubicBezTo>
                  <a:pt x="919862" y="1814153"/>
                  <a:pt x="772225" y="1133116"/>
                  <a:pt x="748412" y="1123591"/>
                </a:cubicBezTo>
                <a:cubicBezTo>
                  <a:pt x="724600" y="1114066"/>
                  <a:pt x="829375" y="1440297"/>
                  <a:pt x="705550" y="1609366"/>
                </a:cubicBezTo>
                <a:cubicBezTo>
                  <a:pt x="581725" y="1778435"/>
                  <a:pt x="60231" y="2149910"/>
                  <a:pt x="5462" y="2138004"/>
                </a:cubicBezTo>
                <a:cubicBezTo>
                  <a:pt x="-49307" y="2126098"/>
                  <a:pt x="324550" y="1735573"/>
                  <a:pt x="376937" y="1537929"/>
                </a:cubicBezTo>
                <a:cubicBezTo>
                  <a:pt x="429325" y="1340285"/>
                  <a:pt x="331693" y="1116447"/>
                  <a:pt x="319787" y="952141"/>
                </a:cubicBezTo>
                <a:cubicBezTo>
                  <a:pt x="307881" y="787835"/>
                  <a:pt x="288831" y="556854"/>
                  <a:pt x="305500" y="552091"/>
                </a:cubicBezTo>
                <a:cubicBezTo>
                  <a:pt x="322169" y="547329"/>
                  <a:pt x="429325" y="1009291"/>
                  <a:pt x="419800" y="923566"/>
                </a:cubicBezTo>
                <a:cubicBezTo>
                  <a:pt x="410275" y="837841"/>
                  <a:pt x="250731" y="180616"/>
                  <a:pt x="234062" y="6631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5D73D838-29EF-CD79-9C91-5AFA1B9E5657}"/>
              </a:ext>
            </a:extLst>
          </p:cNvPr>
          <p:cNvSpPr/>
          <p:nvPr/>
        </p:nvSpPr>
        <p:spPr>
          <a:xfrm>
            <a:off x="912522" y="9187900"/>
            <a:ext cx="4238571" cy="2033399"/>
          </a:xfrm>
          <a:custGeom>
            <a:avLst/>
            <a:gdLst>
              <a:gd name="connsiteX0" fmla="*/ 1878 w 4238571"/>
              <a:gd name="connsiteY0" fmla="*/ 1842050 h 2033399"/>
              <a:gd name="connsiteX1" fmla="*/ 3216566 w 4238571"/>
              <a:gd name="connsiteY1" fmla="*/ 98975 h 2033399"/>
              <a:gd name="connsiteX2" fmla="*/ 3173703 w 4238571"/>
              <a:gd name="connsiteY2" fmla="*/ 213275 h 2033399"/>
              <a:gd name="connsiteX3" fmla="*/ 3373728 w 4238571"/>
              <a:gd name="connsiteY3" fmla="*/ 184700 h 2033399"/>
              <a:gd name="connsiteX4" fmla="*/ 3788066 w 4238571"/>
              <a:gd name="connsiteY4" fmla="*/ 1127675 h 2033399"/>
              <a:gd name="connsiteX5" fmla="*/ 4216691 w 4238571"/>
              <a:gd name="connsiteY5" fmla="*/ 1999213 h 2033399"/>
              <a:gd name="connsiteX6" fmla="*/ 4159541 w 4238571"/>
              <a:gd name="connsiteY6" fmla="*/ 1842050 h 2033399"/>
              <a:gd name="connsiteX7" fmla="*/ 4016666 w 4238571"/>
              <a:gd name="connsiteY7" fmla="*/ 1699175 h 2033399"/>
              <a:gd name="connsiteX8" fmla="*/ 3559466 w 4238571"/>
              <a:gd name="connsiteY8" fmla="*/ 1027663 h 2033399"/>
              <a:gd name="connsiteX9" fmla="*/ 3659478 w 4238571"/>
              <a:gd name="connsiteY9" fmla="*/ 1313413 h 2033399"/>
              <a:gd name="connsiteX10" fmla="*/ 3216566 w 4238571"/>
              <a:gd name="connsiteY10" fmla="*/ 584750 h 2033399"/>
              <a:gd name="connsiteX11" fmla="*/ 1444916 w 4238571"/>
              <a:gd name="connsiteY11" fmla="*/ 1456288 h 2033399"/>
              <a:gd name="connsiteX12" fmla="*/ 2730791 w 4238571"/>
              <a:gd name="connsiteY12" fmla="*/ 713338 h 2033399"/>
              <a:gd name="connsiteX13" fmla="*/ 1878 w 4238571"/>
              <a:gd name="connsiteY13" fmla="*/ 1842050 h 203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8571" h="2033399">
                <a:moveTo>
                  <a:pt x="1878" y="1842050"/>
                </a:moveTo>
                <a:cubicBezTo>
                  <a:pt x="82841" y="1739656"/>
                  <a:pt x="2687929" y="370437"/>
                  <a:pt x="3216566" y="98975"/>
                </a:cubicBezTo>
                <a:cubicBezTo>
                  <a:pt x="3745203" y="-172487"/>
                  <a:pt x="3147509" y="198988"/>
                  <a:pt x="3173703" y="213275"/>
                </a:cubicBezTo>
                <a:cubicBezTo>
                  <a:pt x="3199897" y="227562"/>
                  <a:pt x="3271334" y="32300"/>
                  <a:pt x="3373728" y="184700"/>
                </a:cubicBezTo>
                <a:cubicBezTo>
                  <a:pt x="3476122" y="337100"/>
                  <a:pt x="3647572" y="825256"/>
                  <a:pt x="3788066" y="1127675"/>
                </a:cubicBezTo>
                <a:cubicBezTo>
                  <a:pt x="3928560" y="1430094"/>
                  <a:pt x="4154778" y="1880150"/>
                  <a:pt x="4216691" y="1999213"/>
                </a:cubicBezTo>
                <a:cubicBezTo>
                  <a:pt x="4278604" y="2118276"/>
                  <a:pt x="4192879" y="1892056"/>
                  <a:pt x="4159541" y="1842050"/>
                </a:cubicBezTo>
                <a:cubicBezTo>
                  <a:pt x="4126204" y="1792044"/>
                  <a:pt x="4116679" y="1834906"/>
                  <a:pt x="4016666" y="1699175"/>
                </a:cubicBezTo>
                <a:cubicBezTo>
                  <a:pt x="3916654" y="1563444"/>
                  <a:pt x="3618997" y="1091957"/>
                  <a:pt x="3559466" y="1027663"/>
                </a:cubicBezTo>
                <a:cubicBezTo>
                  <a:pt x="3499935" y="963369"/>
                  <a:pt x="3716628" y="1387232"/>
                  <a:pt x="3659478" y="1313413"/>
                </a:cubicBezTo>
                <a:cubicBezTo>
                  <a:pt x="3602328" y="1239594"/>
                  <a:pt x="3585660" y="560938"/>
                  <a:pt x="3216566" y="584750"/>
                </a:cubicBezTo>
                <a:cubicBezTo>
                  <a:pt x="2847472" y="608562"/>
                  <a:pt x="1525878" y="1434857"/>
                  <a:pt x="1444916" y="1456288"/>
                </a:cubicBezTo>
                <a:cubicBezTo>
                  <a:pt x="1363954" y="1477719"/>
                  <a:pt x="2978441" y="646663"/>
                  <a:pt x="2730791" y="713338"/>
                </a:cubicBezTo>
                <a:cubicBezTo>
                  <a:pt x="2483141" y="780013"/>
                  <a:pt x="-79085" y="1944444"/>
                  <a:pt x="1878" y="1842050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17427523-C339-E83A-FD08-FC3E1F730FAC}"/>
              </a:ext>
            </a:extLst>
          </p:cNvPr>
          <p:cNvSpPr/>
          <p:nvPr/>
        </p:nvSpPr>
        <p:spPr>
          <a:xfrm>
            <a:off x="5157777" y="9563116"/>
            <a:ext cx="697944" cy="1423972"/>
          </a:xfrm>
          <a:custGeom>
            <a:avLst/>
            <a:gdLst>
              <a:gd name="connsiteX0" fmla="*/ 200036 w 697944"/>
              <a:gd name="connsiteY0" fmla="*/ 152384 h 1423972"/>
              <a:gd name="connsiteX1" fmla="*/ 500073 w 697944"/>
              <a:gd name="connsiteY1" fmla="*/ 1209659 h 1423972"/>
              <a:gd name="connsiteX2" fmla="*/ 500073 w 697944"/>
              <a:gd name="connsiteY2" fmla="*/ 1066784 h 1423972"/>
              <a:gd name="connsiteX3" fmla="*/ 671523 w 697944"/>
              <a:gd name="connsiteY3" fmla="*/ 1423972 h 1423972"/>
              <a:gd name="connsiteX4" fmla="*/ 685811 w 697944"/>
              <a:gd name="connsiteY4" fmla="*/ 1066784 h 1423972"/>
              <a:gd name="connsiteX5" fmla="*/ 557223 w 697944"/>
              <a:gd name="connsiteY5" fmla="*/ 180959 h 1423972"/>
              <a:gd name="connsiteX6" fmla="*/ 585798 w 697944"/>
              <a:gd name="connsiteY6" fmla="*/ 666734 h 1423972"/>
              <a:gd name="connsiteX7" fmla="*/ 457211 w 697944"/>
              <a:gd name="connsiteY7" fmla="*/ 38084 h 1423972"/>
              <a:gd name="connsiteX8" fmla="*/ 11 w 697944"/>
              <a:gd name="connsiteY8" fmla="*/ 66659 h 1423972"/>
              <a:gd name="connsiteX9" fmla="*/ 471498 w 697944"/>
              <a:gd name="connsiteY9" fmla="*/ 38084 h 1423972"/>
              <a:gd name="connsiteX10" fmla="*/ 200036 w 697944"/>
              <a:gd name="connsiteY10" fmla="*/ 152384 h 14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7944" h="1423972">
                <a:moveTo>
                  <a:pt x="200036" y="152384"/>
                </a:moveTo>
                <a:cubicBezTo>
                  <a:pt x="204798" y="347646"/>
                  <a:pt x="450067" y="1057259"/>
                  <a:pt x="500073" y="1209659"/>
                </a:cubicBezTo>
                <a:cubicBezTo>
                  <a:pt x="550079" y="1362059"/>
                  <a:pt x="471498" y="1031065"/>
                  <a:pt x="500073" y="1066784"/>
                </a:cubicBezTo>
                <a:cubicBezTo>
                  <a:pt x="528648" y="1102503"/>
                  <a:pt x="640567" y="1423972"/>
                  <a:pt x="671523" y="1423972"/>
                </a:cubicBezTo>
                <a:cubicBezTo>
                  <a:pt x="702479" y="1423972"/>
                  <a:pt x="704861" y="1273953"/>
                  <a:pt x="685811" y="1066784"/>
                </a:cubicBezTo>
                <a:cubicBezTo>
                  <a:pt x="666761" y="859615"/>
                  <a:pt x="573892" y="247634"/>
                  <a:pt x="557223" y="180959"/>
                </a:cubicBezTo>
                <a:cubicBezTo>
                  <a:pt x="540554" y="114284"/>
                  <a:pt x="602467" y="690547"/>
                  <a:pt x="585798" y="666734"/>
                </a:cubicBezTo>
                <a:cubicBezTo>
                  <a:pt x="569129" y="642921"/>
                  <a:pt x="554842" y="138096"/>
                  <a:pt x="457211" y="38084"/>
                </a:cubicBezTo>
                <a:cubicBezTo>
                  <a:pt x="359580" y="-61928"/>
                  <a:pt x="-2370" y="66659"/>
                  <a:pt x="11" y="66659"/>
                </a:cubicBezTo>
                <a:cubicBezTo>
                  <a:pt x="2392" y="66659"/>
                  <a:pt x="442923" y="19034"/>
                  <a:pt x="471498" y="38084"/>
                </a:cubicBezTo>
                <a:cubicBezTo>
                  <a:pt x="500073" y="57134"/>
                  <a:pt x="195274" y="-42878"/>
                  <a:pt x="200036" y="15238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9725078F-6930-8B58-B077-5D9AC50B8C49}"/>
              </a:ext>
            </a:extLst>
          </p:cNvPr>
          <p:cNvSpPr/>
          <p:nvPr/>
        </p:nvSpPr>
        <p:spPr>
          <a:xfrm>
            <a:off x="5187302" y="8972526"/>
            <a:ext cx="1428167" cy="2235566"/>
          </a:xfrm>
          <a:custGeom>
            <a:avLst/>
            <a:gdLst>
              <a:gd name="connsiteX0" fmla="*/ 13348 w 1428167"/>
              <a:gd name="connsiteY0" fmla="*/ 342924 h 2235566"/>
              <a:gd name="connsiteX1" fmla="*/ 970611 w 1428167"/>
              <a:gd name="connsiteY1" fmla="*/ 157187 h 2235566"/>
              <a:gd name="connsiteX2" fmla="*/ 913461 w 1428167"/>
              <a:gd name="connsiteY2" fmla="*/ 285774 h 2235566"/>
              <a:gd name="connsiteX3" fmla="*/ 1156348 w 1428167"/>
              <a:gd name="connsiteY3" fmla="*/ 2028849 h 2235566"/>
              <a:gd name="connsiteX4" fmla="*/ 1184923 w 1428167"/>
              <a:gd name="connsiteY4" fmla="*/ 1314474 h 2235566"/>
              <a:gd name="connsiteX5" fmla="*/ 1127773 w 1428167"/>
              <a:gd name="connsiteY5" fmla="*/ 671537 h 2235566"/>
              <a:gd name="connsiteX6" fmla="*/ 1399236 w 1428167"/>
              <a:gd name="connsiteY6" fmla="*/ 2171724 h 2235566"/>
              <a:gd name="connsiteX7" fmla="*/ 1384948 w 1428167"/>
              <a:gd name="connsiteY7" fmla="*/ 1771674 h 2235566"/>
              <a:gd name="connsiteX8" fmla="*/ 1084911 w 1428167"/>
              <a:gd name="connsiteY8" fmla="*/ 85749 h 2235566"/>
              <a:gd name="connsiteX9" fmla="*/ 899173 w 1428167"/>
              <a:gd name="connsiteY9" fmla="*/ 257199 h 2235566"/>
              <a:gd name="connsiteX10" fmla="*/ 441973 w 1428167"/>
              <a:gd name="connsiteY10" fmla="*/ 342924 h 2235566"/>
              <a:gd name="connsiteX11" fmla="*/ 13348 w 1428167"/>
              <a:gd name="connsiteY11" fmla="*/ 342924 h 223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8167" h="2235566">
                <a:moveTo>
                  <a:pt x="13348" y="342924"/>
                </a:moveTo>
                <a:cubicBezTo>
                  <a:pt x="101454" y="311968"/>
                  <a:pt x="820592" y="166712"/>
                  <a:pt x="970611" y="157187"/>
                </a:cubicBezTo>
                <a:cubicBezTo>
                  <a:pt x="1120630" y="147662"/>
                  <a:pt x="882505" y="-26170"/>
                  <a:pt x="913461" y="285774"/>
                </a:cubicBezTo>
                <a:cubicBezTo>
                  <a:pt x="944417" y="597718"/>
                  <a:pt x="1111104" y="1857399"/>
                  <a:pt x="1156348" y="2028849"/>
                </a:cubicBezTo>
                <a:cubicBezTo>
                  <a:pt x="1201592" y="2200299"/>
                  <a:pt x="1189685" y="1540693"/>
                  <a:pt x="1184923" y="1314474"/>
                </a:cubicBezTo>
                <a:cubicBezTo>
                  <a:pt x="1180161" y="1088255"/>
                  <a:pt x="1092054" y="528662"/>
                  <a:pt x="1127773" y="671537"/>
                </a:cubicBezTo>
                <a:cubicBezTo>
                  <a:pt x="1163492" y="814412"/>
                  <a:pt x="1356374" y="1988368"/>
                  <a:pt x="1399236" y="2171724"/>
                </a:cubicBezTo>
                <a:cubicBezTo>
                  <a:pt x="1442098" y="2355080"/>
                  <a:pt x="1437336" y="2119337"/>
                  <a:pt x="1384948" y="1771674"/>
                </a:cubicBezTo>
                <a:cubicBezTo>
                  <a:pt x="1332561" y="1424012"/>
                  <a:pt x="1165874" y="338161"/>
                  <a:pt x="1084911" y="85749"/>
                </a:cubicBezTo>
                <a:cubicBezTo>
                  <a:pt x="1003949" y="-166664"/>
                  <a:pt x="1006329" y="214337"/>
                  <a:pt x="899173" y="257199"/>
                </a:cubicBezTo>
                <a:cubicBezTo>
                  <a:pt x="792017" y="300061"/>
                  <a:pt x="587229" y="328637"/>
                  <a:pt x="441973" y="342924"/>
                </a:cubicBezTo>
                <a:cubicBezTo>
                  <a:pt x="296717" y="357211"/>
                  <a:pt x="-74758" y="373880"/>
                  <a:pt x="13348" y="34292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58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松本潤と上野樹里共演「陽だまりの彼女」が地上波初放送 - 映画ナタリー" hidden="1">
            <a:extLst>
              <a:ext uri="{FF2B5EF4-FFF2-40B4-BE49-F238E27FC236}">
                <a16:creationId xmlns:a16="http://schemas.microsoft.com/office/drawing/2014/main" id="{44F1ED32-F597-E4FF-A12D-7C426EFB2A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2459" r="12560"/>
          <a:stretch/>
        </p:blipFill>
        <p:spPr bwMode="auto">
          <a:xfrm>
            <a:off x="0" y="1687429"/>
            <a:ext cx="9601200" cy="942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B40293F-AF4A-C7FC-F28E-DAF39CCA7588}"/>
              </a:ext>
            </a:extLst>
          </p:cNvPr>
          <p:cNvSpPr/>
          <p:nvPr/>
        </p:nvSpPr>
        <p:spPr>
          <a:xfrm>
            <a:off x="3776796" y="4241658"/>
            <a:ext cx="150982" cy="268623"/>
          </a:xfrm>
          <a:custGeom>
            <a:avLst/>
            <a:gdLst>
              <a:gd name="connsiteX0" fmla="*/ 150679 w 150982"/>
              <a:gd name="connsiteY0" fmla="*/ 142 h 268623"/>
              <a:gd name="connsiteX1" fmla="*/ 52254 w 150982"/>
              <a:gd name="connsiteY1" fmla="*/ 146192 h 268623"/>
              <a:gd name="connsiteX2" fmla="*/ 68129 w 150982"/>
              <a:gd name="connsiteY2" fmla="*/ 117617 h 268623"/>
              <a:gd name="connsiteX3" fmla="*/ 1454 w 150982"/>
              <a:gd name="connsiteY3" fmla="*/ 266842 h 268623"/>
              <a:gd name="connsiteX4" fmla="*/ 30029 w 150982"/>
              <a:gd name="connsiteY4" fmla="*/ 190642 h 268623"/>
              <a:gd name="connsiteX5" fmla="*/ 118929 w 150982"/>
              <a:gd name="connsiteY5" fmla="*/ 54117 h 268623"/>
              <a:gd name="connsiteX6" fmla="*/ 84004 w 150982"/>
              <a:gd name="connsiteY6" fmla="*/ 117617 h 268623"/>
              <a:gd name="connsiteX7" fmla="*/ 150679 w 150982"/>
              <a:gd name="connsiteY7" fmla="*/ 142 h 2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82" h="268623">
                <a:moveTo>
                  <a:pt x="150679" y="142"/>
                </a:moveTo>
                <a:cubicBezTo>
                  <a:pt x="145387" y="4905"/>
                  <a:pt x="66012" y="126613"/>
                  <a:pt x="52254" y="146192"/>
                </a:cubicBezTo>
                <a:cubicBezTo>
                  <a:pt x="38496" y="165771"/>
                  <a:pt x="76596" y="97509"/>
                  <a:pt x="68129" y="117617"/>
                </a:cubicBezTo>
                <a:cubicBezTo>
                  <a:pt x="59662" y="137725"/>
                  <a:pt x="7804" y="254671"/>
                  <a:pt x="1454" y="266842"/>
                </a:cubicBezTo>
                <a:cubicBezTo>
                  <a:pt x="-4896" y="279013"/>
                  <a:pt x="10450" y="226096"/>
                  <a:pt x="30029" y="190642"/>
                </a:cubicBezTo>
                <a:cubicBezTo>
                  <a:pt x="49608" y="155188"/>
                  <a:pt x="109933" y="66288"/>
                  <a:pt x="118929" y="54117"/>
                </a:cubicBezTo>
                <a:cubicBezTo>
                  <a:pt x="127925" y="41946"/>
                  <a:pt x="77654" y="123438"/>
                  <a:pt x="84004" y="117617"/>
                </a:cubicBezTo>
                <a:cubicBezTo>
                  <a:pt x="90354" y="111796"/>
                  <a:pt x="155971" y="-4621"/>
                  <a:pt x="150679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98402D9-5421-A576-086A-662078BA4CC6}"/>
              </a:ext>
            </a:extLst>
          </p:cNvPr>
          <p:cNvSpPr/>
          <p:nvPr/>
        </p:nvSpPr>
        <p:spPr>
          <a:xfrm>
            <a:off x="3890844" y="4231710"/>
            <a:ext cx="58874" cy="248219"/>
          </a:xfrm>
          <a:custGeom>
            <a:avLst/>
            <a:gdLst>
              <a:gd name="connsiteX0" fmla="*/ 58856 w 58874"/>
              <a:gd name="connsiteY0" fmla="*/ 565 h 248219"/>
              <a:gd name="connsiteX1" fmla="*/ 1706 w 58874"/>
              <a:gd name="connsiteY1" fmla="*/ 143440 h 248219"/>
              <a:gd name="connsiteX2" fmla="*/ 14406 w 58874"/>
              <a:gd name="connsiteY2" fmla="*/ 83115 h 248219"/>
              <a:gd name="connsiteX3" fmla="*/ 8056 w 58874"/>
              <a:gd name="connsiteY3" fmla="*/ 178365 h 248219"/>
              <a:gd name="connsiteX4" fmla="*/ 14406 w 58874"/>
              <a:gd name="connsiteY4" fmla="*/ 248215 h 248219"/>
              <a:gd name="connsiteX5" fmla="*/ 8056 w 58874"/>
              <a:gd name="connsiteY5" fmla="*/ 181540 h 248219"/>
              <a:gd name="connsiteX6" fmla="*/ 8056 w 58874"/>
              <a:gd name="connsiteY6" fmla="*/ 95815 h 248219"/>
              <a:gd name="connsiteX7" fmla="*/ 58856 w 58874"/>
              <a:gd name="connsiteY7" fmla="*/ 565 h 2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74" h="248219">
                <a:moveTo>
                  <a:pt x="58856" y="565"/>
                </a:moveTo>
                <a:cubicBezTo>
                  <a:pt x="57798" y="8502"/>
                  <a:pt x="9114" y="129682"/>
                  <a:pt x="1706" y="143440"/>
                </a:cubicBezTo>
                <a:cubicBezTo>
                  <a:pt x="-5702" y="157198"/>
                  <a:pt x="13348" y="77294"/>
                  <a:pt x="14406" y="83115"/>
                </a:cubicBezTo>
                <a:cubicBezTo>
                  <a:pt x="15464" y="88936"/>
                  <a:pt x="8056" y="150848"/>
                  <a:pt x="8056" y="178365"/>
                </a:cubicBezTo>
                <a:cubicBezTo>
                  <a:pt x="8056" y="205882"/>
                  <a:pt x="14406" y="247686"/>
                  <a:pt x="14406" y="248215"/>
                </a:cubicBezTo>
                <a:cubicBezTo>
                  <a:pt x="14406" y="248744"/>
                  <a:pt x="9114" y="206940"/>
                  <a:pt x="8056" y="181540"/>
                </a:cubicBezTo>
                <a:cubicBezTo>
                  <a:pt x="6998" y="156140"/>
                  <a:pt x="1177" y="121215"/>
                  <a:pt x="8056" y="95815"/>
                </a:cubicBezTo>
                <a:cubicBezTo>
                  <a:pt x="14935" y="70415"/>
                  <a:pt x="59914" y="-7372"/>
                  <a:pt x="58856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9A3DFBB-D884-7C80-8D65-ED0A40E983AD}"/>
              </a:ext>
            </a:extLst>
          </p:cNvPr>
          <p:cNvSpPr/>
          <p:nvPr/>
        </p:nvSpPr>
        <p:spPr>
          <a:xfrm>
            <a:off x="3812591" y="4349740"/>
            <a:ext cx="99108" cy="166322"/>
          </a:xfrm>
          <a:custGeom>
            <a:avLst/>
            <a:gdLst>
              <a:gd name="connsiteX0" fmla="*/ 99009 w 99108"/>
              <a:gd name="connsiteY0" fmla="*/ 10 h 166322"/>
              <a:gd name="connsiteX1" fmla="*/ 35509 w 99108"/>
              <a:gd name="connsiteY1" fmla="*/ 95260 h 166322"/>
              <a:gd name="connsiteX2" fmla="*/ 6934 w 99108"/>
              <a:gd name="connsiteY2" fmla="*/ 142885 h 166322"/>
              <a:gd name="connsiteX3" fmla="*/ 3759 w 99108"/>
              <a:gd name="connsiteY3" fmla="*/ 165110 h 166322"/>
              <a:gd name="connsiteX4" fmla="*/ 584 w 99108"/>
              <a:gd name="connsiteY4" fmla="*/ 107960 h 166322"/>
              <a:gd name="connsiteX5" fmla="*/ 16459 w 99108"/>
              <a:gd name="connsiteY5" fmla="*/ 41285 h 166322"/>
              <a:gd name="connsiteX6" fmla="*/ 10109 w 99108"/>
              <a:gd name="connsiteY6" fmla="*/ 117485 h 166322"/>
              <a:gd name="connsiteX7" fmla="*/ 19634 w 99108"/>
              <a:gd name="connsiteY7" fmla="*/ 88910 h 166322"/>
              <a:gd name="connsiteX8" fmla="*/ 99009 w 99108"/>
              <a:gd name="connsiteY8" fmla="*/ 10 h 16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08" h="166322">
                <a:moveTo>
                  <a:pt x="99009" y="10"/>
                </a:moveTo>
                <a:cubicBezTo>
                  <a:pt x="101655" y="1068"/>
                  <a:pt x="50855" y="71448"/>
                  <a:pt x="35509" y="95260"/>
                </a:cubicBezTo>
                <a:cubicBezTo>
                  <a:pt x="20163" y="119072"/>
                  <a:pt x="12226" y="131243"/>
                  <a:pt x="6934" y="142885"/>
                </a:cubicBezTo>
                <a:cubicBezTo>
                  <a:pt x="1642" y="154527"/>
                  <a:pt x="4817" y="170931"/>
                  <a:pt x="3759" y="165110"/>
                </a:cubicBezTo>
                <a:cubicBezTo>
                  <a:pt x="2701" y="159289"/>
                  <a:pt x="-1533" y="128597"/>
                  <a:pt x="584" y="107960"/>
                </a:cubicBezTo>
                <a:cubicBezTo>
                  <a:pt x="2701" y="87323"/>
                  <a:pt x="14872" y="39698"/>
                  <a:pt x="16459" y="41285"/>
                </a:cubicBezTo>
                <a:cubicBezTo>
                  <a:pt x="18046" y="42872"/>
                  <a:pt x="9580" y="109548"/>
                  <a:pt x="10109" y="117485"/>
                </a:cubicBezTo>
                <a:cubicBezTo>
                  <a:pt x="10638" y="125423"/>
                  <a:pt x="8521" y="103198"/>
                  <a:pt x="19634" y="88910"/>
                </a:cubicBezTo>
                <a:cubicBezTo>
                  <a:pt x="30746" y="74623"/>
                  <a:pt x="96363" y="-1048"/>
                  <a:pt x="99009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83B79C3-43F6-6631-9BD6-6E7B8A917183}"/>
              </a:ext>
            </a:extLst>
          </p:cNvPr>
          <p:cNvSpPr/>
          <p:nvPr/>
        </p:nvSpPr>
        <p:spPr>
          <a:xfrm>
            <a:off x="3871354" y="4162404"/>
            <a:ext cx="288963" cy="115282"/>
          </a:xfrm>
          <a:custGeom>
            <a:avLst/>
            <a:gdLst>
              <a:gd name="connsiteX0" fmla="*/ 59296 w 288963"/>
              <a:gd name="connsiteY0" fmla="*/ 114321 h 115282"/>
              <a:gd name="connsiteX1" fmla="*/ 176771 w 288963"/>
              <a:gd name="connsiteY1" fmla="*/ 88921 h 115282"/>
              <a:gd name="connsiteX2" fmla="*/ 287896 w 288963"/>
              <a:gd name="connsiteY2" fmla="*/ 114321 h 115282"/>
              <a:gd name="connsiteX3" fmla="*/ 233921 w 288963"/>
              <a:gd name="connsiteY3" fmla="*/ 95271 h 115282"/>
              <a:gd name="connsiteX4" fmla="*/ 249796 w 288963"/>
              <a:gd name="connsiteY4" fmla="*/ 50821 h 115282"/>
              <a:gd name="connsiteX5" fmla="*/ 278371 w 288963"/>
              <a:gd name="connsiteY5" fmla="*/ 9546 h 115282"/>
              <a:gd name="connsiteX6" fmla="*/ 256146 w 288963"/>
              <a:gd name="connsiteY6" fmla="*/ 47646 h 115282"/>
              <a:gd name="connsiteX7" fmla="*/ 224396 w 288963"/>
              <a:gd name="connsiteY7" fmla="*/ 66696 h 115282"/>
              <a:gd name="connsiteX8" fmla="*/ 189471 w 288963"/>
              <a:gd name="connsiteY8" fmla="*/ 50821 h 115282"/>
              <a:gd name="connsiteX9" fmla="*/ 211696 w 288963"/>
              <a:gd name="connsiteY9" fmla="*/ 21 h 115282"/>
              <a:gd name="connsiteX10" fmla="*/ 202171 w 288963"/>
              <a:gd name="connsiteY10" fmla="*/ 44471 h 115282"/>
              <a:gd name="connsiteX11" fmla="*/ 160896 w 288963"/>
              <a:gd name="connsiteY11" fmla="*/ 47646 h 115282"/>
              <a:gd name="connsiteX12" fmla="*/ 160896 w 288963"/>
              <a:gd name="connsiteY12" fmla="*/ 3196 h 115282"/>
              <a:gd name="connsiteX13" fmla="*/ 160896 w 288963"/>
              <a:gd name="connsiteY13" fmla="*/ 41296 h 115282"/>
              <a:gd name="connsiteX14" fmla="*/ 129146 w 288963"/>
              <a:gd name="connsiteY14" fmla="*/ 53996 h 115282"/>
              <a:gd name="connsiteX15" fmla="*/ 2146 w 288963"/>
              <a:gd name="connsiteY15" fmla="*/ 73046 h 115282"/>
              <a:gd name="connsiteX16" fmla="*/ 246621 w 288963"/>
              <a:gd name="connsiteY16" fmla="*/ 47646 h 115282"/>
              <a:gd name="connsiteX17" fmla="*/ 59296 w 288963"/>
              <a:gd name="connsiteY17" fmla="*/ 114321 h 11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8963" h="115282">
                <a:moveTo>
                  <a:pt x="59296" y="114321"/>
                </a:moveTo>
                <a:cubicBezTo>
                  <a:pt x="47654" y="121200"/>
                  <a:pt x="138671" y="88921"/>
                  <a:pt x="176771" y="88921"/>
                </a:cubicBezTo>
                <a:cubicBezTo>
                  <a:pt x="214871" y="88921"/>
                  <a:pt x="278371" y="113263"/>
                  <a:pt x="287896" y="114321"/>
                </a:cubicBezTo>
                <a:cubicBezTo>
                  <a:pt x="297421" y="115379"/>
                  <a:pt x="240271" y="105854"/>
                  <a:pt x="233921" y="95271"/>
                </a:cubicBezTo>
                <a:cubicBezTo>
                  <a:pt x="227571" y="84688"/>
                  <a:pt x="242388" y="65108"/>
                  <a:pt x="249796" y="50821"/>
                </a:cubicBezTo>
                <a:cubicBezTo>
                  <a:pt x="257204" y="36534"/>
                  <a:pt x="277313" y="10075"/>
                  <a:pt x="278371" y="9546"/>
                </a:cubicBezTo>
                <a:cubicBezTo>
                  <a:pt x="279429" y="9017"/>
                  <a:pt x="265142" y="38121"/>
                  <a:pt x="256146" y="47646"/>
                </a:cubicBezTo>
                <a:cubicBezTo>
                  <a:pt x="247150" y="57171"/>
                  <a:pt x="235508" y="66167"/>
                  <a:pt x="224396" y="66696"/>
                </a:cubicBezTo>
                <a:cubicBezTo>
                  <a:pt x="213284" y="67225"/>
                  <a:pt x="191588" y="61933"/>
                  <a:pt x="189471" y="50821"/>
                </a:cubicBezTo>
                <a:cubicBezTo>
                  <a:pt x="187354" y="39709"/>
                  <a:pt x="209579" y="1079"/>
                  <a:pt x="211696" y="21"/>
                </a:cubicBezTo>
                <a:cubicBezTo>
                  <a:pt x="213813" y="-1037"/>
                  <a:pt x="210638" y="36533"/>
                  <a:pt x="202171" y="44471"/>
                </a:cubicBezTo>
                <a:cubicBezTo>
                  <a:pt x="193704" y="52408"/>
                  <a:pt x="167775" y="54525"/>
                  <a:pt x="160896" y="47646"/>
                </a:cubicBezTo>
                <a:lnTo>
                  <a:pt x="160896" y="3196"/>
                </a:lnTo>
                <a:cubicBezTo>
                  <a:pt x="160896" y="2138"/>
                  <a:pt x="166188" y="32829"/>
                  <a:pt x="160896" y="41296"/>
                </a:cubicBezTo>
                <a:cubicBezTo>
                  <a:pt x="155604" y="49763"/>
                  <a:pt x="155604" y="48704"/>
                  <a:pt x="129146" y="53996"/>
                </a:cubicBezTo>
                <a:cubicBezTo>
                  <a:pt x="102688" y="59288"/>
                  <a:pt x="-17433" y="74104"/>
                  <a:pt x="2146" y="73046"/>
                </a:cubicBezTo>
                <a:cubicBezTo>
                  <a:pt x="21725" y="71988"/>
                  <a:pt x="232863" y="45529"/>
                  <a:pt x="246621" y="47646"/>
                </a:cubicBezTo>
                <a:cubicBezTo>
                  <a:pt x="260379" y="49763"/>
                  <a:pt x="70938" y="107442"/>
                  <a:pt x="59296" y="114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C9D7EA2-4AA9-490D-8CF7-5CC58ED641CD}"/>
              </a:ext>
            </a:extLst>
          </p:cNvPr>
          <p:cNvSpPr/>
          <p:nvPr/>
        </p:nvSpPr>
        <p:spPr>
          <a:xfrm>
            <a:off x="4002736" y="4187427"/>
            <a:ext cx="261480" cy="160713"/>
          </a:xfrm>
          <a:custGeom>
            <a:avLst/>
            <a:gdLst>
              <a:gd name="connsiteX0" fmla="*/ 105714 w 261480"/>
              <a:gd name="connsiteY0" fmla="*/ 76598 h 160713"/>
              <a:gd name="connsiteX1" fmla="*/ 251764 w 261480"/>
              <a:gd name="connsiteY1" fmla="*/ 155973 h 160713"/>
              <a:gd name="connsiteX2" fmla="*/ 248589 w 261480"/>
              <a:gd name="connsiteY2" fmla="*/ 140098 h 160713"/>
              <a:gd name="connsiteX3" fmla="*/ 254939 w 261480"/>
              <a:gd name="connsiteY3" fmla="*/ 44848 h 160713"/>
              <a:gd name="connsiteX4" fmla="*/ 242239 w 261480"/>
              <a:gd name="connsiteY4" fmla="*/ 92473 h 160713"/>
              <a:gd name="connsiteX5" fmla="*/ 239064 w 261480"/>
              <a:gd name="connsiteY5" fmla="*/ 111523 h 160713"/>
              <a:gd name="connsiteX6" fmla="*/ 216839 w 261480"/>
              <a:gd name="connsiteY6" fmla="*/ 89298 h 160713"/>
              <a:gd name="connsiteX7" fmla="*/ 223189 w 261480"/>
              <a:gd name="connsiteY7" fmla="*/ 25798 h 160713"/>
              <a:gd name="connsiteX8" fmla="*/ 204139 w 261480"/>
              <a:gd name="connsiteY8" fmla="*/ 67073 h 160713"/>
              <a:gd name="connsiteX9" fmla="*/ 172389 w 261480"/>
              <a:gd name="connsiteY9" fmla="*/ 60723 h 160713"/>
              <a:gd name="connsiteX10" fmla="*/ 210489 w 261480"/>
              <a:gd name="connsiteY10" fmla="*/ 398 h 160713"/>
              <a:gd name="connsiteX11" fmla="*/ 181914 w 261480"/>
              <a:gd name="connsiteY11" fmla="*/ 35323 h 160713"/>
              <a:gd name="connsiteX12" fmla="*/ 150164 w 261480"/>
              <a:gd name="connsiteY12" fmla="*/ 51198 h 160713"/>
              <a:gd name="connsiteX13" fmla="*/ 939 w 261480"/>
              <a:gd name="connsiteY13" fmla="*/ 44848 h 160713"/>
              <a:gd name="connsiteX14" fmla="*/ 105714 w 261480"/>
              <a:gd name="connsiteY14" fmla="*/ 76598 h 16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480" h="160713">
                <a:moveTo>
                  <a:pt x="105714" y="76598"/>
                </a:moveTo>
                <a:cubicBezTo>
                  <a:pt x="147518" y="95119"/>
                  <a:pt x="251764" y="155973"/>
                  <a:pt x="251764" y="155973"/>
                </a:cubicBezTo>
                <a:cubicBezTo>
                  <a:pt x="275576" y="166556"/>
                  <a:pt x="248060" y="158619"/>
                  <a:pt x="248589" y="140098"/>
                </a:cubicBezTo>
                <a:cubicBezTo>
                  <a:pt x="249118" y="121577"/>
                  <a:pt x="255997" y="52785"/>
                  <a:pt x="254939" y="44848"/>
                </a:cubicBezTo>
                <a:cubicBezTo>
                  <a:pt x="253881" y="36911"/>
                  <a:pt x="244885" y="81360"/>
                  <a:pt x="242239" y="92473"/>
                </a:cubicBezTo>
                <a:cubicBezTo>
                  <a:pt x="239593" y="103586"/>
                  <a:pt x="243297" y="112052"/>
                  <a:pt x="239064" y="111523"/>
                </a:cubicBezTo>
                <a:cubicBezTo>
                  <a:pt x="234831" y="110994"/>
                  <a:pt x="219485" y="103585"/>
                  <a:pt x="216839" y="89298"/>
                </a:cubicBezTo>
                <a:cubicBezTo>
                  <a:pt x="214193" y="75011"/>
                  <a:pt x="225306" y="29502"/>
                  <a:pt x="223189" y="25798"/>
                </a:cubicBezTo>
                <a:cubicBezTo>
                  <a:pt x="221072" y="22094"/>
                  <a:pt x="212606" y="61252"/>
                  <a:pt x="204139" y="67073"/>
                </a:cubicBezTo>
                <a:cubicBezTo>
                  <a:pt x="195672" y="72894"/>
                  <a:pt x="171331" y="71835"/>
                  <a:pt x="172389" y="60723"/>
                </a:cubicBezTo>
                <a:cubicBezTo>
                  <a:pt x="173447" y="49611"/>
                  <a:pt x="208902" y="4631"/>
                  <a:pt x="210489" y="398"/>
                </a:cubicBezTo>
                <a:cubicBezTo>
                  <a:pt x="212076" y="-3835"/>
                  <a:pt x="191968" y="26856"/>
                  <a:pt x="181914" y="35323"/>
                </a:cubicBezTo>
                <a:cubicBezTo>
                  <a:pt x="171860" y="43790"/>
                  <a:pt x="180326" y="49611"/>
                  <a:pt x="150164" y="51198"/>
                </a:cubicBezTo>
                <a:cubicBezTo>
                  <a:pt x="120002" y="52785"/>
                  <a:pt x="10993" y="44848"/>
                  <a:pt x="939" y="44848"/>
                </a:cubicBezTo>
                <a:cubicBezTo>
                  <a:pt x="-9115" y="44848"/>
                  <a:pt x="63910" y="58077"/>
                  <a:pt x="105714" y="76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B590820-E150-A8FD-8062-E82ABB7E82A6}"/>
              </a:ext>
            </a:extLst>
          </p:cNvPr>
          <p:cNvSpPr/>
          <p:nvPr/>
        </p:nvSpPr>
        <p:spPr>
          <a:xfrm>
            <a:off x="3793857" y="4224923"/>
            <a:ext cx="301900" cy="242384"/>
          </a:xfrm>
          <a:custGeom>
            <a:avLst/>
            <a:gdLst>
              <a:gd name="connsiteX0" fmla="*/ 268 w 301900"/>
              <a:gd name="connsiteY0" fmla="*/ 242302 h 242384"/>
              <a:gd name="connsiteX1" fmla="*/ 143143 w 301900"/>
              <a:gd name="connsiteY1" fmla="*/ 26402 h 242384"/>
              <a:gd name="connsiteX2" fmla="*/ 114568 w 301900"/>
              <a:gd name="connsiteY2" fmla="*/ 70852 h 242384"/>
              <a:gd name="connsiteX3" fmla="*/ 165368 w 301900"/>
              <a:gd name="connsiteY3" fmla="*/ 10527 h 242384"/>
              <a:gd name="connsiteX4" fmla="*/ 301893 w 301900"/>
              <a:gd name="connsiteY4" fmla="*/ 1002 h 242384"/>
              <a:gd name="connsiteX5" fmla="*/ 171718 w 301900"/>
              <a:gd name="connsiteY5" fmla="*/ 1002 h 242384"/>
              <a:gd name="connsiteX6" fmla="*/ 149493 w 301900"/>
              <a:gd name="connsiteY6" fmla="*/ 7352 h 242384"/>
              <a:gd name="connsiteX7" fmla="*/ 108218 w 301900"/>
              <a:gd name="connsiteY7" fmla="*/ 51802 h 242384"/>
              <a:gd name="connsiteX8" fmla="*/ 268 w 301900"/>
              <a:gd name="connsiteY8" fmla="*/ 242302 h 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00" h="242384">
                <a:moveTo>
                  <a:pt x="268" y="242302"/>
                </a:moveTo>
                <a:cubicBezTo>
                  <a:pt x="6089" y="238069"/>
                  <a:pt x="124093" y="54977"/>
                  <a:pt x="143143" y="26402"/>
                </a:cubicBezTo>
                <a:cubicBezTo>
                  <a:pt x="162193" y="-2173"/>
                  <a:pt x="110864" y="73498"/>
                  <a:pt x="114568" y="70852"/>
                </a:cubicBezTo>
                <a:cubicBezTo>
                  <a:pt x="118272" y="68206"/>
                  <a:pt x="134147" y="22169"/>
                  <a:pt x="165368" y="10527"/>
                </a:cubicBezTo>
                <a:cubicBezTo>
                  <a:pt x="196589" y="-1115"/>
                  <a:pt x="300835" y="2590"/>
                  <a:pt x="301893" y="1002"/>
                </a:cubicBezTo>
                <a:cubicBezTo>
                  <a:pt x="302951" y="-586"/>
                  <a:pt x="197118" y="-56"/>
                  <a:pt x="171718" y="1002"/>
                </a:cubicBezTo>
                <a:cubicBezTo>
                  <a:pt x="146318" y="2060"/>
                  <a:pt x="160076" y="-1115"/>
                  <a:pt x="149493" y="7352"/>
                </a:cubicBezTo>
                <a:cubicBezTo>
                  <a:pt x="138910" y="15819"/>
                  <a:pt x="131501" y="16348"/>
                  <a:pt x="108218" y="51802"/>
                </a:cubicBezTo>
                <a:cubicBezTo>
                  <a:pt x="84935" y="87256"/>
                  <a:pt x="-5553" y="246535"/>
                  <a:pt x="268" y="2423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82EEE6D-BE31-2E1C-E0AF-C0329135178B}"/>
              </a:ext>
            </a:extLst>
          </p:cNvPr>
          <p:cNvSpPr/>
          <p:nvPr/>
        </p:nvSpPr>
        <p:spPr>
          <a:xfrm>
            <a:off x="4206859" y="4273429"/>
            <a:ext cx="213861" cy="149149"/>
          </a:xfrm>
          <a:custGeom>
            <a:avLst/>
            <a:gdLst>
              <a:gd name="connsiteX0" fmla="*/ 16 w 213861"/>
              <a:gd name="connsiteY0" fmla="*/ 25521 h 149149"/>
              <a:gd name="connsiteX1" fmla="*/ 66691 w 213861"/>
              <a:gd name="connsiteY1" fmla="*/ 73146 h 149149"/>
              <a:gd name="connsiteX2" fmla="*/ 111141 w 213861"/>
              <a:gd name="connsiteY2" fmla="*/ 139821 h 149149"/>
              <a:gd name="connsiteX3" fmla="*/ 98441 w 213861"/>
              <a:gd name="connsiteY3" fmla="*/ 117596 h 149149"/>
              <a:gd name="connsiteX4" fmla="*/ 107966 w 213861"/>
              <a:gd name="connsiteY4" fmla="*/ 92196 h 149149"/>
              <a:gd name="connsiteX5" fmla="*/ 155591 w 213861"/>
              <a:gd name="connsiteY5" fmla="*/ 142996 h 149149"/>
              <a:gd name="connsiteX6" fmla="*/ 212741 w 213861"/>
              <a:gd name="connsiteY6" fmla="*/ 146171 h 149149"/>
              <a:gd name="connsiteX7" fmla="*/ 187341 w 213861"/>
              <a:gd name="connsiteY7" fmla="*/ 123946 h 149149"/>
              <a:gd name="connsiteX8" fmla="*/ 114316 w 213861"/>
              <a:gd name="connsiteY8" fmla="*/ 63621 h 149149"/>
              <a:gd name="connsiteX9" fmla="*/ 111141 w 213861"/>
              <a:gd name="connsiteY9" fmla="*/ 121 h 149149"/>
              <a:gd name="connsiteX10" fmla="*/ 111141 w 213861"/>
              <a:gd name="connsiteY10" fmla="*/ 47746 h 149149"/>
              <a:gd name="connsiteX11" fmla="*/ 73041 w 213861"/>
              <a:gd name="connsiteY11" fmla="*/ 54096 h 149149"/>
              <a:gd name="connsiteX12" fmla="*/ 16 w 213861"/>
              <a:gd name="connsiteY12" fmla="*/ 25521 h 14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861" h="149149">
                <a:moveTo>
                  <a:pt x="16" y="25521"/>
                </a:moveTo>
                <a:cubicBezTo>
                  <a:pt x="-1042" y="28696"/>
                  <a:pt x="48170" y="54096"/>
                  <a:pt x="66691" y="73146"/>
                </a:cubicBezTo>
                <a:cubicBezTo>
                  <a:pt x="85212" y="92196"/>
                  <a:pt x="105849" y="132413"/>
                  <a:pt x="111141" y="139821"/>
                </a:cubicBezTo>
                <a:cubicBezTo>
                  <a:pt x="116433" y="147229"/>
                  <a:pt x="98970" y="125534"/>
                  <a:pt x="98441" y="117596"/>
                </a:cubicBezTo>
                <a:cubicBezTo>
                  <a:pt x="97912" y="109659"/>
                  <a:pt x="98441" y="87963"/>
                  <a:pt x="107966" y="92196"/>
                </a:cubicBezTo>
                <a:cubicBezTo>
                  <a:pt x="117491" y="96429"/>
                  <a:pt x="138129" y="134000"/>
                  <a:pt x="155591" y="142996"/>
                </a:cubicBezTo>
                <a:cubicBezTo>
                  <a:pt x="173054" y="151992"/>
                  <a:pt x="207449" y="149346"/>
                  <a:pt x="212741" y="146171"/>
                </a:cubicBezTo>
                <a:cubicBezTo>
                  <a:pt x="218033" y="142996"/>
                  <a:pt x="203745" y="137704"/>
                  <a:pt x="187341" y="123946"/>
                </a:cubicBezTo>
                <a:cubicBezTo>
                  <a:pt x="170937" y="110188"/>
                  <a:pt x="127016" y="84258"/>
                  <a:pt x="114316" y="63621"/>
                </a:cubicBezTo>
                <a:cubicBezTo>
                  <a:pt x="101616" y="42984"/>
                  <a:pt x="111670" y="2767"/>
                  <a:pt x="111141" y="121"/>
                </a:cubicBezTo>
                <a:cubicBezTo>
                  <a:pt x="110612" y="-2525"/>
                  <a:pt x="117491" y="38750"/>
                  <a:pt x="111141" y="47746"/>
                </a:cubicBezTo>
                <a:cubicBezTo>
                  <a:pt x="104791" y="56742"/>
                  <a:pt x="86799" y="56742"/>
                  <a:pt x="73041" y="54096"/>
                </a:cubicBezTo>
                <a:cubicBezTo>
                  <a:pt x="59283" y="51450"/>
                  <a:pt x="1074" y="22346"/>
                  <a:pt x="16" y="255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79E911-ADEC-DC8A-4010-5FC8CA804DF7}"/>
              </a:ext>
            </a:extLst>
          </p:cNvPr>
          <p:cNvSpPr/>
          <p:nvPr/>
        </p:nvSpPr>
        <p:spPr>
          <a:xfrm>
            <a:off x="4247510" y="4284397"/>
            <a:ext cx="242395" cy="230482"/>
          </a:xfrm>
          <a:custGeom>
            <a:avLst/>
            <a:gdLst>
              <a:gd name="connsiteX0" fmla="*/ 640 w 242395"/>
              <a:gd name="connsiteY0" fmla="*/ 1853 h 230482"/>
              <a:gd name="connsiteX1" fmla="*/ 191140 w 242395"/>
              <a:gd name="connsiteY1" fmla="*/ 144728 h 230482"/>
              <a:gd name="connsiteX2" fmla="*/ 191140 w 242395"/>
              <a:gd name="connsiteY2" fmla="*/ 109803 h 230482"/>
              <a:gd name="connsiteX3" fmla="*/ 232415 w 242395"/>
              <a:gd name="connsiteY3" fmla="*/ 227278 h 230482"/>
              <a:gd name="connsiteX4" fmla="*/ 226065 w 242395"/>
              <a:gd name="connsiteY4" fmla="*/ 189178 h 230482"/>
              <a:gd name="connsiteX5" fmla="*/ 60965 w 242395"/>
              <a:gd name="connsiteY5" fmla="*/ 103453 h 230482"/>
              <a:gd name="connsiteX6" fmla="*/ 118115 w 242395"/>
              <a:gd name="connsiteY6" fmla="*/ 112978 h 230482"/>
              <a:gd name="connsiteX7" fmla="*/ 127640 w 242395"/>
              <a:gd name="connsiteY7" fmla="*/ 65353 h 230482"/>
              <a:gd name="connsiteX8" fmla="*/ 640 w 242395"/>
              <a:gd name="connsiteY8" fmla="*/ 1853 h 23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395" h="230482">
                <a:moveTo>
                  <a:pt x="640" y="1853"/>
                </a:moveTo>
                <a:cubicBezTo>
                  <a:pt x="11223" y="15082"/>
                  <a:pt x="159390" y="126736"/>
                  <a:pt x="191140" y="144728"/>
                </a:cubicBezTo>
                <a:cubicBezTo>
                  <a:pt x="222890" y="162720"/>
                  <a:pt x="184261" y="96045"/>
                  <a:pt x="191140" y="109803"/>
                </a:cubicBezTo>
                <a:cubicBezTo>
                  <a:pt x="198019" y="123561"/>
                  <a:pt x="226594" y="214049"/>
                  <a:pt x="232415" y="227278"/>
                </a:cubicBezTo>
                <a:cubicBezTo>
                  <a:pt x="238236" y="240507"/>
                  <a:pt x="254640" y="209815"/>
                  <a:pt x="226065" y="189178"/>
                </a:cubicBezTo>
                <a:cubicBezTo>
                  <a:pt x="197490" y="168541"/>
                  <a:pt x="78957" y="116153"/>
                  <a:pt x="60965" y="103453"/>
                </a:cubicBezTo>
                <a:cubicBezTo>
                  <a:pt x="42973" y="90753"/>
                  <a:pt x="107003" y="119328"/>
                  <a:pt x="118115" y="112978"/>
                </a:cubicBezTo>
                <a:cubicBezTo>
                  <a:pt x="129227" y="106628"/>
                  <a:pt x="141398" y="80699"/>
                  <a:pt x="127640" y="65353"/>
                </a:cubicBezTo>
                <a:cubicBezTo>
                  <a:pt x="113882" y="50007"/>
                  <a:pt x="-9943" y="-11376"/>
                  <a:pt x="640" y="18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5C5D39A-8A2F-C14F-00B6-DC62D8A00967}"/>
              </a:ext>
            </a:extLst>
          </p:cNvPr>
          <p:cNvSpPr/>
          <p:nvPr/>
        </p:nvSpPr>
        <p:spPr>
          <a:xfrm>
            <a:off x="3890860" y="4244935"/>
            <a:ext cx="67389" cy="269066"/>
          </a:xfrm>
          <a:custGeom>
            <a:avLst/>
            <a:gdLst>
              <a:gd name="connsiteX0" fmla="*/ 46140 w 67389"/>
              <a:gd name="connsiteY0" fmla="*/ 40 h 269066"/>
              <a:gd name="connsiteX1" fmla="*/ 14390 w 67389"/>
              <a:gd name="connsiteY1" fmla="*/ 120690 h 269066"/>
              <a:gd name="connsiteX2" fmla="*/ 17565 w 67389"/>
              <a:gd name="connsiteY2" fmla="*/ 174665 h 269066"/>
              <a:gd name="connsiteX3" fmla="*/ 23915 w 67389"/>
              <a:gd name="connsiteY3" fmla="*/ 206415 h 269066"/>
              <a:gd name="connsiteX4" fmla="*/ 62015 w 67389"/>
              <a:gd name="connsiteY4" fmla="*/ 266740 h 269066"/>
              <a:gd name="connsiteX5" fmla="*/ 62015 w 67389"/>
              <a:gd name="connsiteY5" fmla="*/ 250865 h 269066"/>
              <a:gd name="connsiteX6" fmla="*/ 14390 w 67389"/>
              <a:gd name="connsiteY6" fmla="*/ 196890 h 269066"/>
              <a:gd name="connsiteX7" fmla="*/ 1690 w 67389"/>
              <a:gd name="connsiteY7" fmla="*/ 107990 h 269066"/>
              <a:gd name="connsiteX8" fmla="*/ 46140 w 67389"/>
              <a:gd name="connsiteY8" fmla="*/ 40 h 26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89" h="269066">
                <a:moveTo>
                  <a:pt x="46140" y="40"/>
                </a:moveTo>
                <a:cubicBezTo>
                  <a:pt x="48257" y="2157"/>
                  <a:pt x="19152" y="91586"/>
                  <a:pt x="14390" y="120690"/>
                </a:cubicBezTo>
                <a:cubicBezTo>
                  <a:pt x="9628" y="149794"/>
                  <a:pt x="15978" y="160378"/>
                  <a:pt x="17565" y="174665"/>
                </a:cubicBezTo>
                <a:cubicBezTo>
                  <a:pt x="19152" y="188952"/>
                  <a:pt x="16507" y="191069"/>
                  <a:pt x="23915" y="206415"/>
                </a:cubicBezTo>
                <a:cubicBezTo>
                  <a:pt x="31323" y="221761"/>
                  <a:pt x="62015" y="266740"/>
                  <a:pt x="62015" y="266740"/>
                </a:cubicBezTo>
                <a:cubicBezTo>
                  <a:pt x="68365" y="274148"/>
                  <a:pt x="69953" y="262507"/>
                  <a:pt x="62015" y="250865"/>
                </a:cubicBezTo>
                <a:cubicBezTo>
                  <a:pt x="54078" y="239223"/>
                  <a:pt x="24444" y="220702"/>
                  <a:pt x="14390" y="196890"/>
                </a:cubicBezTo>
                <a:cubicBezTo>
                  <a:pt x="4336" y="173078"/>
                  <a:pt x="-3602" y="137094"/>
                  <a:pt x="1690" y="107990"/>
                </a:cubicBezTo>
                <a:cubicBezTo>
                  <a:pt x="6982" y="78886"/>
                  <a:pt x="44023" y="-2077"/>
                  <a:pt x="46140" y="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CC4E5AE-7925-14DD-201F-78ED12C93C25}"/>
              </a:ext>
            </a:extLst>
          </p:cNvPr>
          <p:cNvSpPr/>
          <p:nvPr/>
        </p:nvSpPr>
        <p:spPr>
          <a:xfrm>
            <a:off x="3756021" y="4466772"/>
            <a:ext cx="249688" cy="109339"/>
          </a:xfrm>
          <a:custGeom>
            <a:avLst/>
            <a:gdLst>
              <a:gd name="connsiteX0" fmla="*/ 4 w 249688"/>
              <a:gd name="connsiteY0" fmla="*/ 19503 h 109339"/>
              <a:gd name="connsiteX1" fmla="*/ 82554 w 249688"/>
              <a:gd name="connsiteY1" fmla="*/ 453 h 109339"/>
              <a:gd name="connsiteX2" fmla="*/ 206379 w 249688"/>
              <a:gd name="connsiteY2" fmla="*/ 41728 h 109339"/>
              <a:gd name="connsiteX3" fmla="*/ 180979 w 249688"/>
              <a:gd name="connsiteY3" fmla="*/ 9978 h 109339"/>
              <a:gd name="connsiteX4" fmla="*/ 244479 w 249688"/>
              <a:gd name="connsiteY4" fmla="*/ 44903 h 109339"/>
              <a:gd name="connsiteX5" fmla="*/ 244479 w 249688"/>
              <a:gd name="connsiteY5" fmla="*/ 108403 h 109339"/>
              <a:gd name="connsiteX6" fmla="*/ 247654 w 249688"/>
              <a:gd name="connsiteY6" fmla="*/ 79828 h 109339"/>
              <a:gd name="connsiteX7" fmla="*/ 209554 w 249688"/>
              <a:gd name="connsiteY7" fmla="*/ 38553 h 109339"/>
              <a:gd name="connsiteX8" fmla="*/ 168279 w 249688"/>
              <a:gd name="connsiteY8" fmla="*/ 67128 h 109339"/>
              <a:gd name="connsiteX9" fmla="*/ 174629 w 249688"/>
              <a:gd name="connsiteY9" fmla="*/ 22678 h 109339"/>
              <a:gd name="connsiteX10" fmla="*/ 123829 w 249688"/>
              <a:gd name="connsiteY10" fmla="*/ 41728 h 109339"/>
              <a:gd name="connsiteX11" fmla="*/ 133354 w 249688"/>
              <a:gd name="connsiteY11" fmla="*/ 13153 h 109339"/>
              <a:gd name="connsiteX12" fmla="*/ 76204 w 249688"/>
              <a:gd name="connsiteY12" fmla="*/ 29028 h 109339"/>
              <a:gd name="connsiteX13" fmla="*/ 85729 w 249688"/>
              <a:gd name="connsiteY13" fmla="*/ 16328 h 109339"/>
              <a:gd name="connsiteX14" fmla="*/ 4 w 249688"/>
              <a:gd name="connsiteY14" fmla="*/ 19503 h 10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688" h="109339">
                <a:moveTo>
                  <a:pt x="4" y="19503"/>
                </a:moveTo>
                <a:cubicBezTo>
                  <a:pt x="-525" y="16857"/>
                  <a:pt x="48158" y="-3251"/>
                  <a:pt x="82554" y="453"/>
                </a:cubicBezTo>
                <a:cubicBezTo>
                  <a:pt x="116950" y="4157"/>
                  <a:pt x="189975" y="40141"/>
                  <a:pt x="206379" y="41728"/>
                </a:cubicBezTo>
                <a:cubicBezTo>
                  <a:pt x="222783" y="43315"/>
                  <a:pt x="174629" y="9449"/>
                  <a:pt x="180979" y="9978"/>
                </a:cubicBezTo>
                <a:cubicBezTo>
                  <a:pt x="187329" y="10507"/>
                  <a:pt x="233896" y="28499"/>
                  <a:pt x="244479" y="44903"/>
                </a:cubicBezTo>
                <a:cubicBezTo>
                  <a:pt x="255062" y="61307"/>
                  <a:pt x="243950" y="102582"/>
                  <a:pt x="244479" y="108403"/>
                </a:cubicBezTo>
                <a:cubicBezTo>
                  <a:pt x="245008" y="114224"/>
                  <a:pt x="253475" y="91470"/>
                  <a:pt x="247654" y="79828"/>
                </a:cubicBezTo>
                <a:cubicBezTo>
                  <a:pt x="241833" y="68186"/>
                  <a:pt x="222783" y="40670"/>
                  <a:pt x="209554" y="38553"/>
                </a:cubicBezTo>
                <a:cubicBezTo>
                  <a:pt x="196325" y="36436"/>
                  <a:pt x="174100" y="69774"/>
                  <a:pt x="168279" y="67128"/>
                </a:cubicBezTo>
                <a:cubicBezTo>
                  <a:pt x="162458" y="64482"/>
                  <a:pt x="182037" y="26911"/>
                  <a:pt x="174629" y="22678"/>
                </a:cubicBezTo>
                <a:cubicBezTo>
                  <a:pt x="167221" y="18445"/>
                  <a:pt x="130708" y="43315"/>
                  <a:pt x="123829" y="41728"/>
                </a:cubicBezTo>
                <a:cubicBezTo>
                  <a:pt x="116950" y="40141"/>
                  <a:pt x="141291" y="15270"/>
                  <a:pt x="133354" y="13153"/>
                </a:cubicBezTo>
                <a:cubicBezTo>
                  <a:pt x="125417" y="11036"/>
                  <a:pt x="76204" y="29028"/>
                  <a:pt x="76204" y="29028"/>
                </a:cubicBezTo>
                <a:cubicBezTo>
                  <a:pt x="68267" y="29557"/>
                  <a:pt x="96312" y="17915"/>
                  <a:pt x="85729" y="16328"/>
                </a:cubicBezTo>
                <a:cubicBezTo>
                  <a:pt x="75146" y="14740"/>
                  <a:pt x="533" y="22149"/>
                  <a:pt x="4" y="19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E467F99-3A57-68FB-A7E0-A6065D514999}"/>
              </a:ext>
            </a:extLst>
          </p:cNvPr>
          <p:cNvSpPr/>
          <p:nvPr/>
        </p:nvSpPr>
        <p:spPr>
          <a:xfrm>
            <a:off x="3824808" y="4463189"/>
            <a:ext cx="394158" cy="96163"/>
          </a:xfrm>
          <a:custGeom>
            <a:avLst/>
            <a:gdLst>
              <a:gd name="connsiteX0" fmla="*/ 1067 w 394158"/>
              <a:gd name="connsiteY0" fmla="*/ 13561 h 96163"/>
              <a:gd name="connsiteX1" fmla="*/ 89967 w 394158"/>
              <a:gd name="connsiteY1" fmla="*/ 861 h 96163"/>
              <a:gd name="connsiteX2" fmla="*/ 172517 w 394158"/>
              <a:gd name="connsiteY2" fmla="*/ 35786 h 96163"/>
              <a:gd name="connsiteX3" fmla="*/ 388417 w 394158"/>
              <a:gd name="connsiteY3" fmla="*/ 32611 h 96163"/>
              <a:gd name="connsiteX4" fmla="*/ 328092 w 394158"/>
              <a:gd name="connsiteY4" fmla="*/ 38961 h 96163"/>
              <a:gd name="connsiteX5" fmla="*/ 286817 w 394158"/>
              <a:gd name="connsiteY5" fmla="*/ 45311 h 96163"/>
              <a:gd name="connsiteX6" fmla="*/ 251892 w 394158"/>
              <a:gd name="connsiteY6" fmla="*/ 96111 h 96163"/>
              <a:gd name="connsiteX7" fmla="*/ 277292 w 394158"/>
              <a:gd name="connsiteY7" fmla="*/ 54836 h 96163"/>
              <a:gd name="connsiteX8" fmla="*/ 220142 w 394158"/>
              <a:gd name="connsiteY8" fmla="*/ 48486 h 96163"/>
              <a:gd name="connsiteX9" fmla="*/ 153467 w 394158"/>
              <a:gd name="connsiteY9" fmla="*/ 45311 h 96163"/>
              <a:gd name="connsiteX10" fmla="*/ 1067 w 394158"/>
              <a:gd name="connsiteY10" fmla="*/ 13561 h 9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158" h="96163">
                <a:moveTo>
                  <a:pt x="1067" y="13561"/>
                </a:moveTo>
                <a:cubicBezTo>
                  <a:pt x="-9516" y="6153"/>
                  <a:pt x="61392" y="-2843"/>
                  <a:pt x="89967" y="861"/>
                </a:cubicBezTo>
                <a:cubicBezTo>
                  <a:pt x="118542" y="4565"/>
                  <a:pt x="122775" y="30494"/>
                  <a:pt x="172517" y="35786"/>
                </a:cubicBezTo>
                <a:cubicBezTo>
                  <a:pt x="222259" y="41078"/>
                  <a:pt x="362488" y="32082"/>
                  <a:pt x="388417" y="32611"/>
                </a:cubicBezTo>
                <a:cubicBezTo>
                  <a:pt x="414346" y="33140"/>
                  <a:pt x="345025" y="36844"/>
                  <a:pt x="328092" y="38961"/>
                </a:cubicBezTo>
                <a:cubicBezTo>
                  <a:pt x="311159" y="41078"/>
                  <a:pt x="299517" y="35786"/>
                  <a:pt x="286817" y="45311"/>
                </a:cubicBezTo>
                <a:cubicBezTo>
                  <a:pt x="274117" y="54836"/>
                  <a:pt x="253479" y="94524"/>
                  <a:pt x="251892" y="96111"/>
                </a:cubicBezTo>
                <a:cubicBezTo>
                  <a:pt x="250305" y="97698"/>
                  <a:pt x="282584" y="62773"/>
                  <a:pt x="277292" y="54836"/>
                </a:cubicBezTo>
                <a:cubicBezTo>
                  <a:pt x="272000" y="46899"/>
                  <a:pt x="240779" y="50073"/>
                  <a:pt x="220142" y="48486"/>
                </a:cubicBezTo>
                <a:cubicBezTo>
                  <a:pt x="199505" y="46899"/>
                  <a:pt x="185217" y="50603"/>
                  <a:pt x="153467" y="45311"/>
                </a:cubicBezTo>
                <a:cubicBezTo>
                  <a:pt x="121717" y="40019"/>
                  <a:pt x="11650" y="20969"/>
                  <a:pt x="1067" y="135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ADC96B5-52E9-7C23-A494-203B85EF09ED}"/>
              </a:ext>
            </a:extLst>
          </p:cNvPr>
          <p:cNvSpPr/>
          <p:nvPr/>
        </p:nvSpPr>
        <p:spPr>
          <a:xfrm>
            <a:off x="4089320" y="4476533"/>
            <a:ext cx="315125" cy="63723"/>
          </a:xfrm>
          <a:custGeom>
            <a:avLst/>
            <a:gdLst>
              <a:gd name="connsiteX0" fmla="*/ 80 w 315125"/>
              <a:gd name="connsiteY0" fmla="*/ 47842 h 63723"/>
              <a:gd name="connsiteX1" fmla="*/ 168355 w 315125"/>
              <a:gd name="connsiteY1" fmla="*/ 19267 h 63723"/>
              <a:gd name="connsiteX2" fmla="*/ 314405 w 315125"/>
              <a:gd name="connsiteY2" fmla="*/ 22442 h 63723"/>
              <a:gd name="connsiteX3" fmla="*/ 225505 w 315125"/>
              <a:gd name="connsiteY3" fmla="*/ 28792 h 63723"/>
              <a:gd name="connsiteX4" fmla="*/ 250905 w 315125"/>
              <a:gd name="connsiteY4" fmla="*/ 57367 h 63723"/>
              <a:gd name="connsiteX5" fmla="*/ 203280 w 315125"/>
              <a:gd name="connsiteY5" fmla="*/ 19267 h 63723"/>
              <a:gd name="connsiteX6" fmla="*/ 117555 w 315125"/>
              <a:gd name="connsiteY6" fmla="*/ 63717 h 63723"/>
              <a:gd name="connsiteX7" fmla="*/ 142955 w 315125"/>
              <a:gd name="connsiteY7" fmla="*/ 22442 h 63723"/>
              <a:gd name="connsiteX8" fmla="*/ 146130 w 315125"/>
              <a:gd name="connsiteY8" fmla="*/ 217 h 63723"/>
              <a:gd name="connsiteX9" fmla="*/ 80 w 315125"/>
              <a:gd name="connsiteY9" fmla="*/ 47842 h 6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125" h="63723">
                <a:moveTo>
                  <a:pt x="80" y="47842"/>
                </a:moveTo>
                <a:cubicBezTo>
                  <a:pt x="3784" y="51017"/>
                  <a:pt x="115968" y="23500"/>
                  <a:pt x="168355" y="19267"/>
                </a:cubicBezTo>
                <a:cubicBezTo>
                  <a:pt x="220742" y="15034"/>
                  <a:pt x="304880" y="20854"/>
                  <a:pt x="314405" y="22442"/>
                </a:cubicBezTo>
                <a:cubicBezTo>
                  <a:pt x="323930" y="24029"/>
                  <a:pt x="236088" y="22971"/>
                  <a:pt x="225505" y="28792"/>
                </a:cubicBezTo>
                <a:cubicBezTo>
                  <a:pt x="214922" y="34613"/>
                  <a:pt x="254609" y="58954"/>
                  <a:pt x="250905" y="57367"/>
                </a:cubicBezTo>
                <a:cubicBezTo>
                  <a:pt x="247201" y="55780"/>
                  <a:pt x="225505" y="18209"/>
                  <a:pt x="203280" y="19267"/>
                </a:cubicBezTo>
                <a:cubicBezTo>
                  <a:pt x="181055" y="20325"/>
                  <a:pt x="127609" y="63188"/>
                  <a:pt x="117555" y="63717"/>
                </a:cubicBezTo>
                <a:cubicBezTo>
                  <a:pt x="107501" y="64246"/>
                  <a:pt x="138193" y="33025"/>
                  <a:pt x="142955" y="22442"/>
                </a:cubicBezTo>
                <a:cubicBezTo>
                  <a:pt x="147718" y="11859"/>
                  <a:pt x="170472" y="-1900"/>
                  <a:pt x="146130" y="217"/>
                </a:cubicBezTo>
                <a:cubicBezTo>
                  <a:pt x="121788" y="2334"/>
                  <a:pt x="-3624" y="44667"/>
                  <a:pt x="80" y="478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6AE5B0C-8250-6F9F-BE53-87EFE030825F}"/>
              </a:ext>
            </a:extLst>
          </p:cNvPr>
          <p:cNvSpPr/>
          <p:nvPr/>
        </p:nvSpPr>
        <p:spPr>
          <a:xfrm>
            <a:off x="4117975" y="4447648"/>
            <a:ext cx="330542" cy="70385"/>
          </a:xfrm>
          <a:custGeom>
            <a:avLst/>
            <a:gdLst>
              <a:gd name="connsiteX0" fmla="*/ 330200 w 330542"/>
              <a:gd name="connsiteY0" fmla="*/ 527 h 70385"/>
              <a:gd name="connsiteX1" fmla="*/ 200025 w 330542"/>
              <a:gd name="connsiteY1" fmla="*/ 38627 h 70385"/>
              <a:gd name="connsiteX2" fmla="*/ 98425 w 330542"/>
              <a:gd name="connsiteY2" fmla="*/ 41802 h 70385"/>
              <a:gd name="connsiteX3" fmla="*/ 196850 w 330542"/>
              <a:gd name="connsiteY3" fmla="*/ 29102 h 70385"/>
              <a:gd name="connsiteX4" fmla="*/ 139700 w 330542"/>
              <a:gd name="connsiteY4" fmla="*/ 13227 h 70385"/>
              <a:gd name="connsiteX5" fmla="*/ 155575 w 330542"/>
              <a:gd name="connsiteY5" fmla="*/ 35452 h 70385"/>
              <a:gd name="connsiteX6" fmla="*/ 0 w 330542"/>
              <a:gd name="connsiteY6" fmla="*/ 70377 h 70385"/>
              <a:gd name="connsiteX7" fmla="*/ 155575 w 330542"/>
              <a:gd name="connsiteY7" fmla="*/ 38627 h 70385"/>
              <a:gd name="connsiteX8" fmla="*/ 234950 w 330542"/>
              <a:gd name="connsiteY8" fmla="*/ 16402 h 70385"/>
              <a:gd name="connsiteX9" fmla="*/ 330200 w 330542"/>
              <a:gd name="connsiteY9" fmla="*/ 527 h 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542" h="70385">
                <a:moveTo>
                  <a:pt x="330200" y="527"/>
                </a:moveTo>
                <a:cubicBezTo>
                  <a:pt x="324379" y="4231"/>
                  <a:pt x="238654" y="31748"/>
                  <a:pt x="200025" y="38627"/>
                </a:cubicBezTo>
                <a:cubicBezTo>
                  <a:pt x="161396" y="45506"/>
                  <a:pt x="98954" y="43389"/>
                  <a:pt x="98425" y="41802"/>
                </a:cubicBezTo>
                <a:cubicBezTo>
                  <a:pt x="97896" y="40215"/>
                  <a:pt x="189971" y="33864"/>
                  <a:pt x="196850" y="29102"/>
                </a:cubicBezTo>
                <a:cubicBezTo>
                  <a:pt x="203729" y="24340"/>
                  <a:pt x="146579" y="12169"/>
                  <a:pt x="139700" y="13227"/>
                </a:cubicBezTo>
                <a:cubicBezTo>
                  <a:pt x="132821" y="14285"/>
                  <a:pt x="178858" y="25927"/>
                  <a:pt x="155575" y="35452"/>
                </a:cubicBezTo>
                <a:cubicBezTo>
                  <a:pt x="132292" y="44977"/>
                  <a:pt x="0" y="69848"/>
                  <a:pt x="0" y="70377"/>
                </a:cubicBezTo>
                <a:cubicBezTo>
                  <a:pt x="0" y="70906"/>
                  <a:pt x="116417" y="47623"/>
                  <a:pt x="155575" y="38627"/>
                </a:cubicBezTo>
                <a:cubicBezTo>
                  <a:pt x="194733" y="29631"/>
                  <a:pt x="203729" y="19048"/>
                  <a:pt x="234950" y="16402"/>
                </a:cubicBezTo>
                <a:cubicBezTo>
                  <a:pt x="266171" y="13756"/>
                  <a:pt x="336021" y="-3177"/>
                  <a:pt x="330200" y="5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0E7464E-DA1B-26B2-1E7B-D6031A45845C}"/>
              </a:ext>
            </a:extLst>
          </p:cNvPr>
          <p:cNvSpPr/>
          <p:nvPr/>
        </p:nvSpPr>
        <p:spPr>
          <a:xfrm>
            <a:off x="4200455" y="4317908"/>
            <a:ext cx="105854" cy="98538"/>
          </a:xfrm>
          <a:custGeom>
            <a:avLst/>
            <a:gdLst>
              <a:gd name="connsiteX0" fmla="*/ 70 w 105854"/>
              <a:gd name="connsiteY0" fmla="*/ 92 h 98538"/>
              <a:gd name="connsiteX1" fmla="*/ 85795 w 105854"/>
              <a:gd name="connsiteY1" fmla="*/ 54067 h 98538"/>
              <a:gd name="connsiteX2" fmla="*/ 95320 w 105854"/>
              <a:gd name="connsiteY2" fmla="*/ 98517 h 98538"/>
              <a:gd name="connsiteX3" fmla="*/ 98495 w 105854"/>
              <a:gd name="connsiteY3" fmla="*/ 60417 h 98538"/>
              <a:gd name="connsiteX4" fmla="*/ 101670 w 105854"/>
              <a:gd name="connsiteY4" fmla="*/ 41367 h 98538"/>
              <a:gd name="connsiteX5" fmla="*/ 70 w 105854"/>
              <a:gd name="connsiteY5" fmla="*/ 92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54" h="98538">
                <a:moveTo>
                  <a:pt x="70" y="92"/>
                </a:moveTo>
                <a:cubicBezTo>
                  <a:pt x="-2576" y="2209"/>
                  <a:pt x="69920" y="37663"/>
                  <a:pt x="85795" y="54067"/>
                </a:cubicBezTo>
                <a:cubicBezTo>
                  <a:pt x="101670" y="70471"/>
                  <a:pt x="93203" y="97459"/>
                  <a:pt x="95320" y="98517"/>
                </a:cubicBezTo>
                <a:cubicBezTo>
                  <a:pt x="97437" y="99575"/>
                  <a:pt x="98495" y="60417"/>
                  <a:pt x="98495" y="60417"/>
                </a:cubicBezTo>
                <a:cubicBezTo>
                  <a:pt x="99553" y="50892"/>
                  <a:pt x="112253" y="49834"/>
                  <a:pt x="101670" y="41367"/>
                </a:cubicBezTo>
                <a:cubicBezTo>
                  <a:pt x="91087" y="32900"/>
                  <a:pt x="2716" y="-2025"/>
                  <a:pt x="70" y="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200DE77-A616-A834-D058-EF7E93817AD7}"/>
              </a:ext>
            </a:extLst>
          </p:cNvPr>
          <p:cNvSpPr/>
          <p:nvPr/>
        </p:nvSpPr>
        <p:spPr>
          <a:xfrm>
            <a:off x="4286250" y="4394200"/>
            <a:ext cx="210586" cy="114325"/>
          </a:xfrm>
          <a:custGeom>
            <a:avLst/>
            <a:gdLst>
              <a:gd name="connsiteX0" fmla="*/ 0 w 210586"/>
              <a:gd name="connsiteY0" fmla="*/ 0 h 114325"/>
              <a:gd name="connsiteX1" fmla="*/ 101600 w 210586"/>
              <a:gd name="connsiteY1" fmla="*/ 66675 h 114325"/>
              <a:gd name="connsiteX2" fmla="*/ 193675 w 210586"/>
              <a:gd name="connsiteY2" fmla="*/ 104775 h 114325"/>
              <a:gd name="connsiteX3" fmla="*/ 152400 w 210586"/>
              <a:gd name="connsiteY3" fmla="*/ 98425 h 114325"/>
              <a:gd name="connsiteX4" fmla="*/ 41275 w 210586"/>
              <a:gd name="connsiteY4" fmla="*/ 114300 h 114325"/>
              <a:gd name="connsiteX5" fmla="*/ 206375 w 210586"/>
              <a:gd name="connsiteY5" fmla="*/ 101600 h 114325"/>
              <a:gd name="connsiteX6" fmla="*/ 165100 w 210586"/>
              <a:gd name="connsiteY6" fmla="*/ 82550 h 114325"/>
              <a:gd name="connsiteX7" fmla="*/ 0 w 210586"/>
              <a:gd name="connsiteY7" fmla="*/ 0 h 1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86" h="114325">
                <a:moveTo>
                  <a:pt x="0" y="0"/>
                </a:moveTo>
                <a:cubicBezTo>
                  <a:pt x="34660" y="24606"/>
                  <a:pt x="69321" y="49213"/>
                  <a:pt x="101600" y="66675"/>
                </a:cubicBezTo>
                <a:cubicBezTo>
                  <a:pt x="133879" y="84137"/>
                  <a:pt x="185208" y="99483"/>
                  <a:pt x="193675" y="104775"/>
                </a:cubicBezTo>
                <a:cubicBezTo>
                  <a:pt x="202142" y="110067"/>
                  <a:pt x="177800" y="96838"/>
                  <a:pt x="152400" y="98425"/>
                </a:cubicBezTo>
                <a:cubicBezTo>
                  <a:pt x="127000" y="100013"/>
                  <a:pt x="32279" y="113771"/>
                  <a:pt x="41275" y="114300"/>
                </a:cubicBezTo>
                <a:cubicBezTo>
                  <a:pt x="50271" y="114829"/>
                  <a:pt x="185738" y="106892"/>
                  <a:pt x="206375" y="101600"/>
                </a:cubicBezTo>
                <a:cubicBezTo>
                  <a:pt x="227012" y="96308"/>
                  <a:pt x="165100" y="82550"/>
                  <a:pt x="165100" y="825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F927143-2B38-5169-21F3-594F23313ADC}"/>
              </a:ext>
            </a:extLst>
          </p:cNvPr>
          <p:cNvSpPr/>
          <p:nvPr/>
        </p:nvSpPr>
        <p:spPr>
          <a:xfrm>
            <a:off x="3940226" y="4229133"/>
            <a:ext cx="337129" cy="259681"/>
          </a:xfrm>
          <a:custGeom>
            <a:avLst/>
            <a:gdLst>
              <a:gd name="connsiteX0" fmla="*/ 38049 w 337129"/>
              <a:gd name="connsiteY0" fmla="*/ 6317 h 259681"/>
              <a:gd name="connsiteX1" fmla="*/ 3124 w 337129"/>
              <a:gd name="connsiteY1" fmla="*/ 104742 h 259681"/>
              <a:gd name="connsiteX2" fmla="*/ 3124 w 337129"/>
              <a:gd name="connsiteY2" fmla="*/ 133317 h 259681"/>
              <a:gd name="connsiteX3" fmla="*/ 15824 w 337129"/>
              <a:gd name="connsiteY3" fmla="*/ 219042 h 259681"/>
              <a:gd name="connsiteX4" fmla="*/ 53924 w 337129"/>
              <a:gd name="connsiteY4" fmla="*/ 253967 h 259681"/>
              <a:gd name="connsiteX5" fmla="*/ 142824 w 337129"/>
              <a:gd name="connsiteY5" fmla="*/ 257142 h 259681"/>
              <a:gd name="connsiteX6" fmla="*/ 196799 w 337129"/>
              <a:gd name="connsiteY6" fmla="*/ 228567 h 259681"/>
              <a:gd name="connsiteX7" fmla="*/ 238074 w 337129"/>
              <a:gd name="connsiteY7" fmla="*/ 171417 h 259681"/>
              <a:gd name="connsiteX8" fmla="*/ 257124 w 337129"/>
              <a:gd name="connsiteY8" fmla="*/ 117442 h 259681"/>
              <a:gd name="connsiteX9" fmla="*/ 336499 w 337129"/>
              <a:gd name="connsiteY9" fmla="*/ 117442 h 259681"/>
              <a:gd name="connsiteX10" fmla="*/ 288874 w 337129"/>
              <a:gd name="connsiteY10" fmla="*/ 72992 h 259681"/>
              <a:gd name="connsiteX11" fmla="*/ 193624 w 337129"/>
              <a:gd name="connsiteY11" fmla="*/ 22192 h 259681"/>
              <a:gd name="connsiteX12" fmla="*/ 98374 w 337129"/>
              <a:gd name="connsiteY12" fmla="*/ 9492 h 259681"/>
              <a:gd name="connsiteX13" fmla="*/ 38049 w 337129"/>
              <a:gd name="connsiteY13" fmla="*/ 6317 h 25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129" h="259681">
                <a:moveTo>
                  <a:pt x="38049" y="6317"/>
                </a:moveTo>
                <a:cubicBezTo>
                  <a:pt x="22174" y="22192"/>
                  <a:pt x="8945" y="83575"/>
                  <a:pt x="3124" y="104742"/>
                </a:cubicBezTo>
                <a:cubicBezTo>
                  <a:pt x="-2697" y="125909"/>
                  <a:pt x="1007" y="114267"/>
                  <a:pt x="3124" y="133317"/>
                </a:cubicBezTo>
                <a:cubicBezTo>
                  <a:pt x="5241" y="152367"/>
                  <a:pt x="7357" y="198934"/>
                  <a:pt x="15824" y="219042"/>
                </a:cubicBezTo>
                <a:cubicBezTo>
                  <a:pt x="24291" y="239150"/>
                  <a:pt x="32757" y="247617"/>
                  <a:pt x="53924" y="253967"/>
                </a:cubicBezTo>
                <a:cubicBezTo>
                  <a:pt x="75091" y="260317"/>
                  <a:pt x="119012" y="261375"/>
                  <a:pt x="142824" y="257142"/>
                </a:cubicBezTo>
                <a:cubicBezTo>
                  <a:pt x="166636" y="252909"/>
                  <a:pt x="180924" y="242855"/>
                  <a:pt x="196799" y="228567"/>
                </a:cubicBezTo>
                <a:cubicBezTo>
                  <a:pt x="212674" y="214280"/>
                  <a:pt x="228020" y="189938"/>
                  <a:pt x="238074" y="171417"/>
                </a:cubicBezTo>
                <a:cubicBezTo>
                  <a:pt x="248128" y="152896"/>
                  <a:pt x="240720" y="126438"/>
                  <a:pt x="257124" y="117442"/>
                </a:cubicBezTo>
                <a:cubicBezTo>
                  <a:pt x="273528" y="108446"/>
                  <a:pt x="331207" y="124850"/>
                  <a:pt x="336499" y="117442"/>
                </a:cubicBezTo>
                <a:cubicBezTo>
                  <a:pt x="341791" y="110034"/>
                  <a:pt x="312687" y="88867"/>
                  <a:pt x="288874" y="72992"/>
                </a:cubicBezTo>
                <a:cubicBezTo>
                  <a:pt x="265062" y="57117"/>
                  <a:pt x="225374" y="32775"/>
                  <a:pt x="193624" y="22192"/>
                </a:cubicBezTo>
                <a:cubicBezTo>
                  <a:pt x="161874" y="11609"/>
                  <a:pt x="119541" y="9492"/>
                  <a:pt x="98374" y="9492"/>
                </a:cubicBezTo>
                <a:cubicBezTo>
                  <a:pt x="77207" y="9492"/>
                  <a:pt x="53924" y="-9558"/>
                  <a:pt x="38049" y="63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F0156050-F1F7-7A2C-D033-AE689A217612}"/>
              </a:ext>
            </a:extLst>
          </p:cNvPr>
          <p:cNvSpPr/>
          <p:nvPr/>
        </p:nvSpPr>
        <p:spPr>
          <a:xfrm rot="7164597">
            <a:off x="4049209" y="4309020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52D1DF17-779C-DE15-97C5-D1512BFFCABA}"/>
              </a:ext>
            </a:extLst>
          </p:cNvPr>
          <p:cNvSpPr/>
          <p:nvPr/>
        </p:nvSpPr>
        <p:spPr>
          <a:xfrm>
            <a:off x="3998526" y="4351746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199DA5A-B483-DE9F-8441-1C5A3C93ABBC}"/>
              </a:ext>
            </a:extLst>
          </p:cNvPr>
          <p:cNvSpPr/>
          <p:nvPr/>
        </p:nvSpPr>
        <p:spPr>
          <a:xfrm>
            <a:off x="3820544" y="4133717"/>
            <a:ext cx="193062" cy="262301"/>
          </a:xfrm>
          <a:custGeom>
            <a:avLst/>
            <a:gdLst>
              <a:gd name="connsiteX0" fmla="*/ 2156 w 193062"/>
              <a:gd name="connsiteY0" fmla="*/ 260483 h 262301"/>
              <a:gd name="connsiteX1" fmla="*/ 148206 w 193062"/>
              <a:gd name="connsiteY1" fmla="*/ 82683 h 262301"/>
              <a:gd name="connsiteX2" fmla="*/ 192656 w 193062"/>
              <a:gd name="connsiteY2" fmla="*/ 73158 h 262301"/>
              <a:gd name="connsiteX3" fmla="*/ 170431 w 193062"/>
              <a:gd name="connsiteY3" fmla="*/ 63633 h 262301"/>
              <a:gd name="connsiteX4" fmla="*/ 173606 w 193062"/>
              <a:gd name="connsiteY4" fmla="*/ 133 h 262301"/>
              <a:gd name="connsiteX5" fmla="*/ 141856 w 193062"/>
              <a:gd name="connsiteY5" fmla="*/ 82683 h 262301"/>
              <a:gd name="connsiteX6" fmla="*/ 125981 w 193062"/>
              <a:gd name="connsiteY6" fmla="*/ 79508 h 262301"/>
              <a:gd name="connsiteX7" fmla="*/ 94231 w 193062"/>
              <a:gd name="connsiteY7" fmla="*/ 54108 h 262301"/>
              <a:gd name="connsiteX8" fmla="*/ 100581 w 193062"/>
              <a:gd name="connsiteY8" fmla="*/ 98558 h 262301"/>
              <a:gd name="connsiteX9" fmla="*/ 33906 w 193062"/>
              <a:gd name="connsiteY9" fmla="*/ 117608 h 262301"/>
              <a:gd name="connsiteX10" fmla="*/ 68831 w 193062"/>
              <a:gd name="connsiteY10" fmla="*/ 136658 h 262301"/>
              <a:gd name="connsiteX11" fmla="*/ 62481 w 193062"/>
              <a:gd name="connsiteY11" fmla="*/ 171583 h 262301"/>
              <a:gd name="connsiteX12" fmla="*/ 2156 w 193062"/>
              <a:gd name="connsiteY12" fmla="*/ 260483 h 26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062" h="262301">
                <a:moveTo>
                  <a:pt x="2156" y="260483"/>
                </a:moveTo>
                <a:cubicBezTo>
                  <a:pt x="16443" y="245666"/>
                  <a:pt x="116456" y="113904"/>
                  <a:pt x="148206" y="82683"/>
                </a:cubicBezTo>
                <a:cubicBezTo>
                  <a:pt x="179956" y="51462"/>
                  <a:pt x="188952" y="76333"/>
                  <a:pt x="192656" y="73158"/>
                </a:cubicBezTo>
                <a:cubicBezTo>
                  <a:pt x="196360" y="69983"/>
                  <a:pt x="173606" y="75804"/>
                  <a:pt x="170431" y="63633"/>
                </a:cubicBezTo>
                <a:cubicBezTo>
                  <a:pt x="167256" y="51462"/>
                  <a:pt x="178368" y="-3042"/>
                  <a:pt x="173606" y="133"/>
                </a:cubicBezTo>
                <a:cubicBezTo>
                  <a:pt x="168844" y="3308"/>
                  <a:pt x="149793" y="69454"/>
                  <a:pt x="141856" y="82683"/>
                </a:cubicBezTo>
                <a:cubicBezTo>
                  <a:pt x="133919" y="95912"/>
                  <a:pt x="133919" y="84270"/>
                  <a:pt x="125981" y="79508"/>
                </a:cubicBezTo>
                <a:cubicBezTo>
                  <a:pt x="118044" y="74745"/>
                  <a:pt x="98464" y="50933"/>
                  <a:pt x="94231" y="54108"/>
                </a:cubicBezTo>
                <a:cubicBezTo>
                  <a:pt x="89998" y="57283"/>
                  <a:pt x="110635" y="87975"/>
                  <a:pt x="100581" y="98558"/>
                </a:cubicBezTo>
                <a:cubicBezTo>
                  <a:pt x="90527" y="109141"/>
                  <a:pt x="39198" y="111258"/>
                  <a:pt x="33906" y="117608"/>
                </a:cubicBezTo>
                <a:cubicBezTo>
                  <a:pt x="28614" y="123958"/>
                  <a:pt x="64069" y="127662"/>
                  <a:pt x="68831" y="136658"/>
                </a:cubicBezTo>
                <a:cubicBezTo>
                  <a:pt x="73593" y="145654"/>
                  <a:pt x="76239" y="147771"/>
                  <a:pt x="62481" y="171583"/>
                </a:cubicBezTo>
                <a:cubicBezTo>
                  <a:pt x="48723" y="195395"/>
                  <a:pt x="-12131" y="275300"/>
                  <a:pt x="2156" y="2604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15D2E3A-132B-E5B0-7E99-C77916017710}"/>
              </a:ext>
            </a:extLst>
          </p:cNvPr>
          <p:cNvSpPr/>
          <p:nvPr/>
        </p:nvSpPr>
        <p:spPr>
          <a:xfrm>
            <a:off x="3833392" y="4127253"/>
            <a:ext cx="208383" cy="168885"/>
          </a:xfrm>
          <a:custGeom>
            <a:avLst/>
            <a:gdLst>
              <a:gd name="connsiteX0" fmla="*/ 2008 w 208383"/>
              <a:gd name="connsiteY0" fmla="*/ 168522 h 168885"/>
              <a:gd name="connsiteX1" fmla="*/ 148058 w 208383"/>
              <a:gd name="connsiteY1" fmla="*/ 41522 h 168885"/>
              <a:gd name="connsiteX2" fmla="*/ 109958 w 208383"/>
              <a:gd name="connsiteY2" fmla="*/ 85972 h 168885"/>
              <a:gd name="connsiteX3" fmla="*/ 208383 w 208383"/>
              <a:gd name="connsiteY3" fmla="*/ 247 h 168885"/>
              <a:gd name="connsiteX4" fmla="*/ 109958 w 208383"/>
              <a:gd name="connsiteY4" fmla="*/ 60572 h 168885"/>
              <a:gd name="connsiteX5" fmla="*/ 65508 w 208383"/>
              <a:gd name="connsiteY5" fmla="*/ 79622 h 168885"/>
              <a:gd name="connsiteX6" fmla="*/ 2008 w 208383"/>
              <a:gd name="connsiteY6" fmla="*/ 168522 h 16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83" h="168885">
                <a:moveTo>
                  <a:pt x="2008" y="168522"/>
                </a:moveTo>
                <a:cubicBezTo>
                  <a:pt x="15766" y="162172"/>
                  <a:pt x="130066" y="55280"/>
                  <a:pt x="148058" y="41522"/>
                </a:cubicBezTo>
                <a:cubicBezTo>
                  <a:pt x="166050" y="27764"/>
                  <a:pt x="99904" y="92851"/>
                  <a:pt x="109958" y="85972"/>
                </a:cubicBezTo>
                <a:cubicBezTo>
                  <a:pt x="120012" y="79093"/>
                  <a:pt x="208383" y="4480"/>
                  <a:pt x="208383" y="247"/>
                </a:cubicBezTo>
                <a:cubicBezTo>
                  <a:pt x="208383" y="-3986"/>
                  <a:pt x="133770" y="47343"/>
                  <a:pt x="109958" y="60572"/>
                </a:cubicBezTo>
                <a:cubicBezTo>
                  <a:pt x="86146" y="73801"/>
                  <a:pt x="81912" y="63218"/>
                  <a:pt x="65508" y="79622"/>
                </a:cubicBezTo>
                <a:cubicBezTo>
                  <a:pt x="49104" y="96026"/>
                  <a:pt x="-11750" y="174872"/>
                  <a:pt x="2008" y="1685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FE360EA-F59B-2D95-2DEA-FA2B4C76C9B0}"/>
              </a:ext>
            </a:extLst>
          </p:cNvPr>
          <p:cNvSpPr/>
          <p:nvPr/>
        </p:nvSpPr>
        <p:spPr>
          <a:xfrm>
            <a:off x="3988095" y="4133794"/>
            <a:ext cx="276931" cy="111531"/>
          </a:xfrm>
          <a:custGeom>
            <a:avLst/>
            <a:gdLst>
              <a:gd name="connsiteX0" fmla="*/ 2880 w 276931"/>
              <a:gd name="connsiteY0" fmla="*/ 50856 h 111531"/>
              <a:gd name="connsiteX1" fmla="*/ 139405 w 276931"/>
              <a:gd name="connsiteY1" fmla="*/ 47681 h 111531"/>
              <a:gd name="connsiteX2" fmla="*/ 275930 w 276931"/>
              <a:gd name="connsiteY2" fmla="*/ 111181 h 111531"/>
              <a:gd name="connsiteX3" fmla="*/ 196555 w 276931"/>
              <a:gd name="connsiteY3" fmla="*/ 69906 h 111531"/>
              <a:gd name="connsiteX4" fmla="*/ 107655 w 276931"/>
              <a:gd name="connsiteY4" fmla="*/ 56 h 111531"/>
              <a:gd name="connsiteX5" fmla="*/ 237830 w 276931"/>
              <a:gd name="connsiteY5" fmla="*/ 57206 h 111531"/>
              <a:gd name="connsiteX6" fmla="*/ 126705 w 276931"/>
              <a:gd name="connsiteY6" fmla="*/ 6406 h 111531"/>
              <a:gd name="connsiteX7" fmla="*/ 53680 w 276931"/>
              <a:gd name="connsiteY7" fmla="*/ 25456 h 111531"/>
              <a:gd name="connsiteX8" fmla="*/ 2880 w 276931"/>
              <a:gd name="connsiteY8" fmla="*/ 50856 h 1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31" h="111531">
                <a:moveTo>
                  <a:pt x="2880" y="50856"/>
                </a:moveTo>
                <a:cubicBezTo>
                  <a:pt x="17167" y="54560"/>
                  <a:pt x="93897" y="37627"/>
                  <a:pt x="139405" y="47681"/>
                </a:cubicBezTo>
                <a:cubicBezTo>
                  <a:pt x="184913" y="57735"/>
                  <a:pt x="266405" y="107477"/>
                  <a:pt x="275930" y="111181"/>
                </a:cubicBezTo>
                <a:cubicBezTo>
                  <a:pt x="285455" y="114885"/>
                  <a:pt x="224601" y="88427"/>
                  <a:pt x="196555" y="69906"/>
                </a:cubicBezTo>
                <a:cubicBezTo>
                  <a:pt x="168509" y="51385"/>
                  <a:pt x="100776" y="2173"/>
                  <a:pt x="107655" y="56"/>
                </a:cubicBezTo>
                <a:cubicBezTo>
                  <a:pt x="114534" y="-2061"/>
                  <a:pt x="234655" y="56148"/>
                  <a:pt x="237830" y="57206"/>
                </a:cubicBezTo>
                <a:cubicBezTo>
                  <a:pt x="241005" y="58264"/>
                  <a:pt x="157397" y="11698"/>
                  <a:pt x="126705" y="6406"/>
                </a:cubicBezTo>
                <a:cubicBezTo>
                  <a:pt x="96013" y="1114"/>
                  <a:pt x="76434" y="15931"/>
                  <a:pt x="53680" y="25456"/>
                </a:cubicBezTo>
                <a:cubicBezTo>
                  <a:pt x="30926" y="34981"/>
                  <a:pt x="-11407" y="47152"/>
                  <a:pt x="2880" y="508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5B14548-BF3B-DA39-6851-9EDDC8107A7E}"/>
              </a:ext>
            </a:extLst>
          </p:cNvPr>
          <p:cNvSpPr/>
          <p:nvPr/>
        </p:nvSpPr>
        <p:spPr>
          <a:xfrm>
            <a:off x="4209652" y="4199096"/>
            <a:ext cx="304448" cy="198066"/>
          </a:xfrm>
          <a:custGeom>
            <a:avLst/>
            <a:gdLst>
              <a:gd name="connsiteX0" fmla="*/ 398 w 304448"/>
              <a:gd name="connsiteY0" fmla="*/ 1429 h 198066"/>
              <a:gd name="connsiteX1" fmla="*/ 197248 w 304448"/>
              <a:gd name="connsiteY1" fmla="*/ 115729 h 198066"/>
              <a:gd name="connsiteX2" fmla="*/ 178198 w 304448"/>
              <a:gd name="connsiteY2" fmla="*/ 87154 h 198066"/>
              <a:gd name="connsiteX3" fmla="*/ 302023 w 304448"/>
              <a:gd name="connsiteY3" fmla="*/ 195104 h 198066"/>
              <a:gd name="connsiteX4" fmla="*/ 248048 w 304448"/>
              <a:gd name="connsiteY4" fmla="*/ 160179 h 198066"/>
              <a:gd name="connsiteX5" fmla="*/ 101998 w 304448"/>
              <a:gd name="connsiteY5" fmla="*/ 80804 h 198066"/>
              <a:gd name="connsiteX6" fmla="*/ 225823 w 304448"/>
              <a:gd name="connsiteY6" fmla="*/ 134779 h 198066"/>
              <a:gd name="connsiteX7" fmla="*/ 171848 w 304448"/>
              <a:gd name="connsiteY7" fmla="*/ 74454 h 198066"/>
              <a:gd name="connsiteX8" fmla="*/ 146448 w 304448"/>
              <a:gd name="connsiteY8" fmla="*/ 52229 h 198066"/>
              <a:gd name="connsiteX9" fmla="*/ 398 w 304448"/>
              <a:gd name="connsiteY9" fmla="*/ 1429 h 19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448" h="198066">
                <a:moveTo>
                  <a:pt x="398" y="1429"/>
                </a:moveTo>
                <a:cubicBezTo>
                  <a:pt x="8865" y="12012"/>
                  <a:pt x="167615" y="101441"/>
                  <a:pt x="197248" y="115729"/>
                </a:cubicBezTo>
                <a:cubicBezTo>
                  <a:pt x="226881" y="130017"/>
                  <a:pt x="160736" y="73925"/>
                  <a:pt x="178198" y="87154"/>
                </a:cubicBezTo>
                <a:cubicBezTo>
                  <a:pt x="195661" y="100383"/>
                  <a:pt x="290381" y="182933"/>
                  <a:pt x="302023" y="195104"/>
                </a:cubicBezTo>
                <a:cubicBezTo>
                  <a:pt x="313665" y="207275"/>
                  <a:pt x="281386" y="179229"/>
                  <a:pt x="248048" y="160179"/>
                </a:cubicBezTo>
                <a:cubicBezTo>
                  <a:pt x="214711" y="141129"/>
                  <a:pt x="105702" y="85037"/>
                  <a:pt x="101998" y="80804"/>
                </a:cubicBezTo>
                <a:cubicBezTo>
                  <a:pt x="98294" y="76571"/>
                  <a:pt x="214181" y="135837"/>
                  <a:pt x="225823" y="134779"/>
                </a:cubicBezTo>
                <a:cubicBezTo>
                  <a:pt x="237465" y="133721"/>
                  <a:pt x="185077" y="88212"/>
                  <a:pt x="171848" y="74454"/>
                </a:cubicBezTo>
                <a:cubicBezTo>
                  <a:pt x="158619" y="60696"/>
                  <a:pt x="171848" y="62283"/>
                  <a:pt x="146448" y="52229"/>
                </a:cubicBezTo>
                <a:cubicBezTo>
                  <a:pt x="121048" y="42175"/>
                  <a:pt x="-8069" y="-9154"/>
                  <a:pt x="398" y="1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477B8D8-3C3A-4A12-48D2-5574951F9DF0}"/>
              </a:ext>
            </a:extLst>
          </p:cNvPr>
          <p:cNvSpPr/>
          <p:nvPr/>
        </p:nvSpPr>
        <p:spPr>
          <a:xfrm>
            <a:off x="3784410" y="3813120"/>
            <a:ext cx="366338" cy="155667"/>
          </a:xfrm>
          <a:custGeom>
            <a:avLst/>
            <a:gdLst>
              <a:gd name="connsiteX0" fmla="*/ 190 w 366338"/>
              <a:gd name="connsiteY0" fmla="*/ 155630 h 155667"/>
              <a:gd name="connsiteX1" fmla="*/ 216090 w 366338"/>
              <a:gd name="connsiteY1" fmla="*/ 34980 h 155667"/>
              <a:gd name="connsiteX2" fmla="*/ 193865 w 366338"/>
              <a:gd name="connsiteY2" fmla="*/ 63555 h 155667"/>
              <a:gd name="connsiteX3" fmla="*/ 235140 w 366338"/>
              <a:gd name="connsiteY3" fmla="*/ 22280 h 155667"/>
              <a:gd name="connsiteX4" fmla="*/ 365315 w 366338"/>
              <a:gd name="connsiteY4" fmla="*/ 15930 h 155667"/>
              <a:gd name="connsiteX5" fmla="*/ 289115 w 366338"/>
              <a:gd name="connsiteY5" fmla="*/ 15930 h 155667"/>
              <a:gd name="connsiteX6" fmla="*/ 168465 w 366338"/>
              <a:gd name="connsiteY6" fmla="*/ 55 h 155667"/>
              <a:gd name="connsiteX7" fmla="*/ 197040 w 366338"/>
              <a:gd name="connsiteY7" fmla="*/ 22280 h 155667"/>
              <a:gd name="connsiteX8" fmla="*/ 177990 w 366338"/>
              <a:gd name="connsiteY8" fmla="*/ 47680 h 155667"/>
              <a:gd name="connsiteX9" fmla="*/ 190 w 366338"/>
              <a:gd name="connsiteY9" fmla="*/ 155630 h 15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338" h="155667">
                <a:moveTo>
                  <a:pt x="190" y="155630"/>
                </a:moveTo>
                <a:cubicBezTo>
                  <a:pt x="6540" y="153513"/>
                  <a:pt x="183811" y="50326"/>
                  <a:pt x="216090" y="34980"/>
                </a:cubicBezTo>
                <a:cubicBezTo>
                  <a:pt x="248369" y="19634"/>
                  <a:pt x="190690" y="65672"/>
                  <a:pt x="193865" y="63555"/>
                </a:cubicBezTo>
                <a:cubicBezTo>
                  <a:pt x="197040" y="61438"/>
                  <a:pt x="206565" y="30218"/>
                  <a:pt x="235140" y="22280"/>
                </a:cubicBezTo>
                <a:cubicBezTo>
                  <a:pt x="263715" y="14342"/>
                  <a:pt x="356319" y="16988"/>
                  <a:pt x="365315" y="15930"/>
                </a:cubicBezTo>
                <a:cubicBezTo>
                  <a:pt x="374311" y="14872"/>
                  <a:pt x="321923" y="18576"/>
                  <a:pt x="289115" y="15930"/>
                </a:cubicBezTo>
                <a:cubicBezTo>
                  <a:pt x="256307" y="13284"/>
                  <a:pt x="183811" y="-1003"/>
                  <a:pt x="168465" y="55"/>
                </a:cubicBezTo>
                <a:cubicBezTo>
                  <a:pt x="153119" y="1113"/>
                  <a:pt x="195452" y="14342"/>
                  <a:pt x="197040" y="22280"/>
                </a:cubicBezTo>
                <a:cubicBezTo>
                  <a:pt x="198628" y="30218"/>
                  <a:pt x="207623" y="24926"/>
                  <a:pt x="177990" y="47680"/>
                </a:cubicBezTo>
                <a:cubicBezTo>
                  <a:pt x="148357" y="70434"/>
                  <a:pt x="-6160" y="157747"/>
                  <a:pt x="190" y="1556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FCAABE0-180B-E884-EFF8-26CA127F136E}"/>
              </a:ext>
            </a:extLst>
          </p:cNvPr>
          <p:cNvSpPr/>
          <p:nvPr/>
        </p:nvSpPr>
        <p:spPr>
          <a:xfrm>
            <a:off x="3948361" y="3809966"/>
            <a:ext cx="321814" cy="159067"/>
          </a:xfrm>
          <a:custGeom>
            <a:avLst/>
            <a:gdLst>
              <a:gd name="connsiteX0" fmla="*/ 1339 w 321814"/>
              <a:gd name="connsiteY0" fmla="*/ 158784 h 159067"/>
              <a:gd name="connsiteX1" fmla="*/ 163264 w 321814"/>
              <a:gd name="connsiteY1" fmla="*/ 41309 h 159067"/>
              <a:gd name="connsiteX2" fmla="*/ 318839 w 321814"/>
              <a:gd name="connsiteY2" fmla="*/ 57184 h 159067"/>
              <a:gd name="connsiteX3" fmla="*/ 252164 w 321814"/>
              <a:gd name="connsiteY3" fmla="*/ 34959 h 159067"/>
              <a:gd name="connsiteX4" fmla="*/ 90239 w 321814"/>
              <a:gd name="connsiteY4" fmla="*/ 34 h 159067"/>
              <a:gd name="connsiteX5" fmla="*/ 128339 w 321814"/>
              <a:gd name="connsiteY5" fmla="*/ 28609 h 159067"/>
              <a:gd name="connsiteX6" fmla="*/ 153739 w 321814"/>
              <a:gd name="connsiteY6" fmla="*/ 34959 h 159067"/>
              <a:gd name="connsiteX7" fmla="*/ 90239 w 321814"/>
              <a:gd name="connsiteY7" fmla="*/ 73059 h 159067"/>
              <a:gd name="connsiteX8" fmla="*/ 1339 w 321814"/>
              <a:gd name="connsiteY8" fmla="*/ 158784 h 15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814" h="159067">
                <a:moveTo>
                  <a:pt x="1339" y="158784"/>
                </a:moveTo>
                <a:cubicBezTo>
                  <a:pt x="13510" y="153492"/>
                  <a:pt x="110347" y="58242"/>
                  <a:pt x="163264" y="41309"/>
                </a:cubicBezTo>
                <a:cubicBezTo>
                  <a:pt x="216181" y="24376"/>
                  <a:pt x="304022" y="58242"/>
                  <a:pt x="318839" y="57184"/>
                </a:cubicBezTo>
                <a:cubicBezTo>
                  <a:pt x="333656" y="56126"/>
                  <a:pt x="290264" y="44484"/>
                  <a:pt x="252164" y="34959"/>
                </a:cubicBezTo>
                <a:cubicBezTo>
                  <a:pt x="214064" y="25434"/>
                  <a:pt x="110876" y="1092"/>
                  <a:pt x="90239" y="34"/>
                </a:cubicBezTo>
                <a:cubicBezTo>
                  <a:pt x="69602" y="-1024"/>
                  <a:pt x="117756" y="22788"/>
                  <a:pt x="128339" y="28609"/>
                </a:cubicBezTo>
                <a:cubicBezTo>
                  <a:pt x="138922" y="34430"/>
                  <a:pt x="160089" y="27551"/>
                  <a:pt x="153739" y="34959"/>
                </a:cubicBezTo>
                <a:cubicBezTo>
                  <a:pt x="147389" y="42367"/>
                  <a:pt x="117227" y="52421"/>
                  <a:pt x="90239" y="73059"/>
                </a:cubicBezTo>
                <a:cubicBezTo>
                  <a:pt x="63251" y="93697"/>
                  <a:pt x="-10832" y="164076"/>
                  <a:pt x="1339" y="1587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BC45961-04E8-D182-4D1B-087032072481}"/>
              </a:ext>
            </a:extLst>
          </p:cNvPr>
          <p:cNvSpPr/>
          <p:nvPr/>
        </p:nvSpPr>
        <p:spPr>
          <a:xfrm>
            <a:off x="3997325" y="3870180"/>
            <a:ext cx="213579" cy="98570"/>
          </a:xfrm>
          <a:custGeom>
            <a:avLst/>
            <a:gdLst>
              <a:gd name="connsiteX0" fmla="*/ 0 w 213579"/>
              <a:gd name="connsiteY0" fmla="*/ 98570 h 98570"/>
              <a:gd name="connsiteX1" fmla="*/ 139700 w 213579"/>
              <a:gd name="connsiteY1" fmla="*/ 44595 h 98570"/>
              <a:gd name="connsiteX2" fmla="*/ 180975 w 213579"/>
              <a:gd name="connsiteY2" fmla="*/ 69995 h 98570"/>
              <a:gd name="connsiteX3" fmla="*/ 212725 w 213579"/>
              <a:gd name="connsiteY3" fmla="*/ 76345 h 98570"/>
              <a:gd name="connsiteX4" fmla="*/ 146050 w 213579"/>
              <a:gd name="connsiteY4" fmla="*/ 47770 h 98570"/>
              <a:gd name="connsiteX5" fmla="*/ 180975 w 213579"/>
              <a:gd name="connsiteY5" fmla="*/ 145 h 98570"/>
              <a:gd name="connsiteX6" fmla="*/ 117475 w 213579"/>
              <a:gd name="connsiteY6" fmla="*/ 31895 h 98570"/>
              <a:gd name="connsiteX7" fmla="*/ 0 w 213579"/>
              <a:gd name="connsiteY7" fmla="*/ 98570 h 9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79" h="98570">
                <a:moveTo>
                  <a:pt x="0" y="98570"/>
                </a:moveTo>
                <a:cubicBezTo>
                  <a:pt x="54769" y="73963"/>
                  <a:pt x="109538" y="49357"/>
                  <a:pt x="139700" y="44595"/>
                </a:cubicBezTo>
                <a:cubicBezTo>
                  <a:pt x="169863" y="39832"/>
                  <a:pt x="168804" y="64703"/>
                  <a:pt x="180975" y="69995"/>
                </a:cubicBezTo>
                <a:cubicBezTo>
                  <a:pt x="193146" y="75287"/>
                  <a:pt x="218546" y="80049"/>
                  <a:pt x="212725" y="76345"/>
                </a:cubicBezTo>
                <a:cubicBezTo>
                  <a:pt x="206904" y="72641"/>
                  <a:pt x="151342" y="60470"/>
                  <a:pt x="146050" y="47770"/>
                </a:cubicBezTo>
                <a:cubicBezTo>
                  <a:pt x="140758" y="35070"/>
                  <a:pt x="185737" y="2791"/>
                  <a:pt x="180975" y="145"/>
                </a:cubicBezTo>
                <a:cubicBezTo>
                  <a:pt x="176213" y="-2501"/>
                  <a:pt x="117475" y="31895"/>
                  <a:pt x="117475" y="31895"/>
                </a:cubicBezTo>
                <a:lnTo>
                  <a:pt x="0" y="9857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129C2E1-E63C-037F-C438-0F4B0B0109FA}"/>
              </a:ext>
            </a:extLst>
          </p:cNvPr>
          <p:cNvSpPr/>
          <p:nvPr/>
        </p:nvSpPr>
        <p:spPr>
          <a:xfrm>
            <a:off x="4216019" y="3803637"/>
            <a:ext cx="234801" cy="79623"/>
          </a:xfrm>
          <a:custGeom>
            <a:avLst/>
            <a:gdLst>
              <a:gd name="connsiteX0" fmla="*/ 381 w 234801"/>
              <a:gd name="connsiteY0" fmla="*/ 73038 h 79623"/>
              <a:gd name="connsiteX1" fmla="*/ 105156 w 234801"/>
              <a:gd name="connsiteY1" fmla="*/ 44463 h 79623"/>
              <a:gd name="connsiteX2" fmla="*/ 89281 w 234801"/>
              <a:gd name="connsiteY2" fmla="*/ 73038 h 79623"/>
              <a:gd name="connsiteX3" fmla="*/ 232156 w 234801"/>
              <a:gd name="connsiteY3" fmla="*/ 79388 h 79623"/>
              <a:gd name="connsiteX4" fmla="*/ 175006 w 234801"/>
              <a:gd name="connsiteY4" fmla="*/ 73038 h 79623"/>
              <a:gd name="connsiteX5" fmla="*/ 86106 w 234801"/>
              <a:gd name="connsiteY5" fmla="*/ 28588 h 79623"/>
              <a:gd name="connsiteX6" fmla="*/ 92456 w 234801"/>
              <a:gd name="connsiteY6" fmla="*/ 13 h 79623"/>
              <a:gd name="connsiteX7" fmla="*/ 70231 w 234801"/>
              <a:gd name="connsiteY7" fmla="*/ 25413 h 79623"/>
              <a:gd name="connsiteX8" fmla="*/ 381 w 234801"/>
              <a:gd name="connsiteY8" fmla="*/ 73038 h 7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801" h="79623">
                <a:moveTo>
                  <a:pt x="381" y="73038"/>
                </a:moveTo>
                <a:cubicBezTo>
                  <a:pt x="6202" y="76213"/>
                  <a:pt x="90339" y="44463"/>
                  <a:pt x="105156" y="44463"/>
                </a:cubicBezTo>
                <a:cubicBezTo>
                  <a:pt x="119973" y="44463"/>
                  <a:pt x="68114" y="67217"/>
                  <a:pt x="89281" y="73038"/>
                </a:cubicBezTo>
                <a:cubicBezTo>
                  <a:pt x="110448" y="78859"/>
                  <a:pt x="217869" y="79388"/>
                  <a:pt x="232156" y="79388"/>
                </a:cubicBezTo>
                <a:cubicBezTo>
                  <a:pt x="246443" y="79388"/>
                  <a:pt x="199348" y="81505"/>
                  <a:pt x="175006" y="73038"/>
                </a:cubicBezTo>
                <a:cubicBezTo>
                  <a:pt x="150664" y="64571"/>
                  <a:pt x="99864" y="40759"/>
                  <a:pt x="86106" y="28588"/>
                </a:cubicBezTo>
                <a:cubicBezTo>
                  <a:pt x="72348" y="16417"/>
                  <a:pt x="95102" y="542"/>
                  <a:pt x="92456" y="13"/>
                </a:cubicBezTo>
                <a:cubicBezTo>
                  <a:pt x="89810" y="-516"/>
                  <a:pt x="83460" y="14301"/>
                  <a:pt x="70231" y="25413"/>
                </a:cubicBezTo>
                <a:cubicBezTo>
                  <a:pt x="57002" y="36525"/>
                  <a:pt x="-5440" y="69863"/>
                  <a:pt x="381" y="730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36167766-7FCD-765E-2403-1641EF3F1D50}"/>
              </a:ext>
            </a:extLst>
          </p:cNvPr>
          <p:cNvSpPr/>
          <p:nvPr/>
        </p:nvSpPr>
        <p:spPr>
          <a:xfrm>
            <a:off x="4000500" y="3889132"/>
            <a:ext cx="440828" cy="86323"/>
          </a:xfrm>
          <a:custGeom>
            <a:avLst/>
            <a:gdLst>
              <a:gd name="connsiteX0" fmla="*/ 0 w 440828"/>
              <a:gd name="connsiteY0" fmla="*/ 66918 h 86323"/>
              <a:gd name="connsiteX1" fmla="*/ 174625 w 440828"/>
              <a:gd name="connsiteY1" fmla="*/ 66918 h 86323"/>
              <a:gd name="connsiteX2" fmla="*/ 301625 w 440828"/>
              <a:gd name="connsiteY2" fmla="*/ 85968 h 86323"/>
              <a:gd name="connsiteX3" fmla="*/ 273050 w 440828"/>
              <a:gd name="connsiteY3" fmla="*/ 47868 h 86323"/>
              <a:gd name="connsiteX4" fmla="*/ 438150 w 440828"/>
              <a:gd name="connsiteY4" fmla="*/ 79618 h 86323"/>
              <a:gd name="connsiteX5" fmla="*/ 371475 w 440828"/>
              <a:gd name="connsiteY5" fmla="*/ 54218 h 86323"/>
              <a:gd name="connsiteX6" fmla="*/ 320675 w 440828"/>
              <a:gd name="connsiteY6" fmla="*/ 12943 h 86323"/>
              <a:gd name="connsiteX7" fmla="*/ 330200 w 440828"/>
              <a:gd name="connsiteY7" fmla="*/ 38343 h 86323"/>
              <a:gd name="connsiteX8" fmla="*/ 193675 w 440828"/>
              <a:gd name="connsiteY8" fmla="*/ 243 h 86323"/>
              <a:gd name="connsiteX9" fmla="*/ 285750 w 440828"/>
              <a:gd name="connsiteY9" fmla="*/ 60568 h 86323"/>
              <a:gd name="connsiteX10" fmla="*/ 231775 w 440828"/>
              <a:gd name="connsiteY10" fmla="*/ 60568 h 86323"/>
              <a:gd name="connsiteX11" fmla="*/ 0 w 440828"/>
              <a:gd name="connsiteY11" fmla="*/ 66918 h 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828" h="86323">
                <a:moveTo>
                  <a:pt x="0" y="66918"/>
                </a:moveTo>
                <a:cubicBezTo>
                  <a:pt x="62177" y="65330"/>
                  <a:pt x="124354" y="63743"/>
                  <a:pt x="174625" y="66918"/>
                </a:cubicBezTo>
                <a:cubicBezTo>
                  <a:pt x="224896" y="70093"/>
                  <a:pt x="285221" y="89143"/>
                  <a:pt x="301625" y="85968"/>
                </a:cubicBezTo>
                <a:cubicBezTo>
                  <a:pt x="318029" y="82793"/>
                  <a:pt x="250296" y="48926"/>
                  <a:pt x="273050" y="47868"/>
                </a:cubicBezTo>
                <a:cubicBezTo>
                  <a:pt x="295804" y="46810"/>
                  <a:pt x="421746" y="78560"/>
                  <a:pt x="438150" y="79618"/>
                </a:cubicBezTo>
                <a:cubicBezTo>
                  <a:pt x="454554" y="80676"/>
                  <a:pt x="391054" y="65330"/>
                  <a:pt x="371475" y="54218"/>
                </a:cubicBezTo>
                <a:cubicBezTo>
                  <a:pt x="351896" y="43106"/>
                  <a:pt x="327554" y="15589"/>
                  <a:pt x="320675" y="12943"/>
                </a:cubicBezTo>
                <a:cubicBezTo>
                  <a:pt x="313796" y="10297"/>
                  <a:pt x="351367" y="40460"/>
                  <a:pt x="330200" y="38343"/>
                </a:cubicBezTo>
                <a:cubicBezTo>
                  <a:pt x="309033" y="36226"/>
                  <a:pt x="201083" y="-3461"/>
                  <a:pt x="193675" y="243"/>
                </a:cubicBezTo>
                <a:cubicBezTo>
                  <a:pt x="186267" y="3947"/>
                  <a:pt x="279400" y="50514"/>
                  <a:pt x="285750" y="60568"/>
                </a:cubicBezTo>
                <a:cubicBezTo>
                  <a:pt x="292100" y="70622"/>
                  <a:pt x="231775" y="60568"/>
                  <a:pt x="231775" y="60568"/>
                </a:cubicBezTo>
                <a:lnTo>
                  <a:pt x="0" y="6691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A07EE0-B778-AB4D-BF65-9826BAC93126}"/>
              </a:ext>
            </a:extLst>
          </p:cNvPr>
          <p:cNvSpPr/>
          <p:nvPr/>
        </p:nvSpPr>
        <p:spPr>
          <a:xfrm>
            <a:off x="2698277" y="4082533"/>
            <a:ext cx="130953" cy="348514"/>
          </a:xfrm>
          <a:custGeom>
            <a:avLst/>
            <a:gdLst>
              <a:gd name="connsiteX0" fmla="*/ 83023 w 130953"/>
              <a:gd name="connsiteY0" fmla="*/ 346592 h 348514"/>
              <a:gd name="connsiteX1" fmla="*/ 67148 w 130953"/>
              <a:gd name="connsiteY1" fmla="*/ 270392 h 348514"/>
              <a:gd name="connsiteX2" fmla="*/ 57623 w 130953"/>
              <a:gd name="connsiteY2" fmla="*/ 219592 h 348514"/>
              <a:gd name="connsiteX3" fmla="*/ 95723 w 130953"/>
              <a:gd name="connsiteY3" fmla="*/ 127517 h 348514"/>
              <a:gd name="connsiteX4" fmla="*/ 124298 w 130953"/>
              <a:gd name="connsiteY4" fmla="*/ 98942 h 348514"/>
              <a:gd name="connsiteX5" fmla="*/ 130648 w 130953"/>
              <a:gd name="connsiteY5" fmla="*/ 517 h 348514"/>
              <a:gd name="connsiteX6" fmla="*/ 117948 w 130953"/>
              <a:gd name="connsiteY6" fmla="*/ 60842 h 348514"/>
              <a:gd name="connsiteX7" fmla="*/ 102073 w 130953"/>
              <a:gd name="connsiteY7" fmla="*/ 76717 h 348514"/>
              <a:gd name="connsiteX8" fmla="*/ 60798 w 130953"/>
              <a:gd name="connsiteY8" fmla="*/ 73542 h 348514"/>
              <a:gd name="connsiteX9" fmla="*/ 79848 w 130953"/>
              <a:gd name="connsiteY9" fmla="*/ 89417 h 348514"/>
              <a:gd name="connsiteX10" fmla="*/ 473 w 130953"/>
              <a:gd name="connsiteY10" fmla="*/ 98942 h 348514"/>
              <a:gd name="connsiteX11" fmla="*/ 44923 w 130953"/>
              <a:gd name="connsiteY11" fmla="*/ 111642 h 348514"/>
              <a:gd name="connsiteX12" fmla="*/ 3648 w 130953"/>
              <a:gd name="connsiteY12" fmla="*/ 127517 h 348514"/>
              <a:gd name="connsiteX13" fmla="*/ 41748 w 130953"/>
              <a:gd name="connsiteY13" fmla="*/ 149742 h 348514"/>
              <a:gd name="connsiteX14" fmla="*/ 48098 w 130953"/>
              <a:gd name="connsiteY14" fmla="*/ 184667 h 348514"/>
              <a:gd name="connsiteX15" fmla="*/ 83023 w 130953"/>
              <a:gd name="connsiteY15" fmla="*/ 346592 h 34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953" h="348514">
                <a:moveTo>
                  <a:pt x="83023" y="346592"/>
                </a:moveTo>
                <a:cubicBezTo>
                  <a:pt x="86198" y="360879"/>
                  <a:pt x="71381" y="291559"/>
                  <a:pt x="67148" y="270392"/>
                </a:cubicBezTo>
                <a:cubicBezTo>
                  <a:pt x="62915" y="249225"/>
                  <a:pt x="52861" y="243404"/>
                  <a:pt x="57623" y="219592"/>
                </a:cubicBezTo>
                <a:cubicBezTo>
                  <a:pt x="62385" y="195780"/>
                  <a:pt x="84611" y="147625"/>
                  <a:pt x="95723" y="127517"/>
                </a:cubicBezTo>
                <a:cubicBezTo>
                  <a:pt x="106835" y="107409"/>
                  <a:pt x="118477" y="120109"/>
                  <a:pt x="124298" y="98942"/>
                </a:cubicBezTo>
                <a:cubicBezTo>
                  <a:pt x="130119" y="77775"/>
                  <a:pt x="131706" y="6867"/>
                  <a:pt x="130648" y="517"/>
                </a:cubicBezTo>
                <a:cubicBezTo>
                  <a:pt x="129590" y="-5833"/>
                  <a:pt x="122711" y="48142"/>
                  <a:pt x="117948" y="60842"/>
                </a:cubicBezTo>
                <a:cubicBezTo>
                  <a:pt x="113185" y="73542"/>
                  <a:pt x="111598" y="74600"/>
                  <a:pt x="102073" y="76717"/>
                </a:cubicBezTo>
                <a:cubicBezTo>
                  <a:pt x="92548" y="78834"/>
                  <a:pt x="60798" y="73542"/>
                  <a:pt x="60798" y="73542"/>
                </a:cubicBezTo>
                <a:cubicBezTo>
                  <a:pt x="57094" y="75659"/>
                  <a:pt x="89902" y="85184"/>
                  <a:pt x="79848" y="89417"/>
                </a:cubicBezTo>
                <a:cubicBezTo>
                  <a:pt x="69794" y="93650"/>
                  <a:pt x="6294" y="95238"/>
                  <a:pt x="473" y="98942"/>
                </a:cubicBezTo>
                <a:cubicBezTo>
                  <a:pt x="-5348" y="102646"/>
                  <a:pt x="44394" y="106879"/>
                  <a:pt x="44923" y="111642"/>
                </a:cubicBezTo>
                <a:cubicBezTo>
                  <a:pt x="45452" y="116404"/>
                  <a:pt x="4177" y="121167"/>
                  <a:pt x="3648" y="127517"/>
                </a:cubicBezTo>
                <a:cubicBezTo>
                  <a:pt x="3119" y="133867"/>
                  <a:pt x="34340" y="140217"/>
                  <a:pt x="41748" y="149742"/>
                </a:cubicBezTo>
                <a:cubicBezTo>
                  <a:pt x="49156" y="159267"/>
                  <a:pt x="43335" y="154504"/>
                  <a:pt x="48098" y="184667"/>
                </a:cubicBezTo>
                <a:cubicBezTo>
                  <a:pt x="52860" y="214829"/>
                  <a:pt x="79848" y="332305"/>
                  <a:pt x="83023" y="346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312AF63-A8AA-9F88-ECBF-E52600743BE4}"/>
              </a:ext>
            </a:extLst>
          </p:cNvPr>
          <p:cNvSpPr/>
          <p:nvPr/>
        </p:nvSpPr>
        <p:spPr>
          <a:xfrm>
            <a:off x="2828451" y="4161557"/>
            <a:ext cx="259495" cy="121662"/>
          </a:xfrm>
          <a:custGeom>
            <a:avLst/>
            <a:gdLst>
              <a:gd name="connsiteX0" fmla="*/ 474 w 259495"/>
              <a:gd name="connsiteY0" fmla="*/ 868 h 121662"/>
              <a:gd name="connsiteX1" fmla="*/ 175099 w 259495"/>
              <a:gd name="connsiteY1" fmla="*/ 80243 h 121662"/>
              <a:gd name="connsiteX2" fmla="*/ 203674 w 259495"/>
              <a:gd name="connsiteY2" fmla="*/ 89768 h 121662"/>
              <a:gd name="connsiteX3" fmla="*/ 190974 w 259495"/>
              <a:gd name="connsiteY3" fmla="*/ 80243 h 121662"/>
              <a:gd name="connsiteX4" fmla="*/ 257649 w 259495"/>
              <a:gd name="connsiteY4" fmla="*/ 121518 h 121662"/>
              <a:gd name="connsiteX5" fmla="*/ 235424 w 259495"/>
              <a:gd name="connsiteY5" fmla="*/ 92943 h 121662"/>
              <a:gd name="connsiteX6" fmla="*/ 178274 w 259495"/>
              <a:gd name="connsiteY6" fmla="*/ 67543 h 121662"/>
              <a:gd name="connsiteX7" fmla="*/ 124299 w 259495"/>
              <a:gd name="connsiteY7" fmla="*/ 38968 h 121662"/>
              <a:gd name="connsiteX8" fmla="*/ 474 w 259495"/>
              <a:gd name="connsiteY8" fmla="*/ 868 h 12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495" h="121662">
                <a:moveTo>
                  <a:pt x="474" y="868"/>
                </a:moveTo>
                <a:cubicBezTo>
                  <a:pt x="8941" y="7747"/>
                  <a:pt x="141232" y="65426"/>
                  <a:pt x="175099" y="80243"/>
                </a:cubicBezTo>
                <a:cubicBezTo>
                  <a:pt x="208966" y="95060"/>
                  <a:pt x="203674" y="89768"/>
                  <a:pt x="203674" y="89768"/>
                </a:cubicBezTo>
                <a:cubicBezTo>
                  <a:pt x="206320" y="89768"/>
                  <a:pt x="181978" y="74951"/>
                  <a:pt x="190974" y="80243"/>
                </a:cubicBezTo>
                <a:cubicBezTo>
                  <a:pt x="199970" y="85535"/>
                  <a:pt x="250241" y="119401"/>
                  <a:pt x="257649" y="121518"/>
                </a:cubicBezTo>
                <a:cubicBezTo>
                  <a:pt x="265057" y="123635"/>
                  <a:pt x="248653" y="101939"/>
                  <a:pt x="235424" y="92943"/>
                </a:cubicBezTo>
                <a:cubicBezTo>
                  <a:pt x="222195" y="83947"/>
                  <a:pt x="196795" y="76539"/>
                  <a:pt x="178274" y="67543"/>
                </a:cubicBezTo>
                <a:cubicBezTo>
                  <a:pt x="159753" y="58547"/>
                  <a:pt x="149170" y="47964"/>
                  <a:pt x="124299" y="38968"/>
                </a:cubicBezTo>
                <a:cubicBezTo>
                  <a:pt x="99428" y="29972"/>
                  <a:pt x="-7993" y="-6011"/>
                  <a:pt x="474" y="8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7DEE52C-F07E-D58E-839D-2A06EAF8DCB5}"/>
              </a:ext>
            </a:extLst>
          </p:cNvPr>
          <p:cNvSpPr/>
          <p:nvPr/>
        </p:nvSpPr>
        <p:spPr>
          <a:xfrm>
            <a:off x="3060685" y="4273083"/>
            <a:ext cx="117592" cy="225587"/>
          </a:xfrm>
          <a:custGeom>
            <a:avLst/>
            <a:gdLst>
              <a:gd name="connsiteX0" fmla="*/ 15 w 117592"/>
              <a:gd name="connsiteY0" fmla="*/ 467 h 225587"/>
              <a:gd name="connsiteX1" fmla="*/ 73040 w 117592"/>
              <a:gd name="connsiteY1" fmla="*/ 89367 h 225587"/>
              <a:gd name="connsiteX2" fmla="*/ 104790 w 117592"/>
              <a:gd name="connsiteY2" fmla="*/ 140167 h 225587"/>
              <a:gd name="connsiteX3" fmla="*/ 114315 w 117592"/>
              <a:gd name="connsiteY3" fmla="*/ 222717 h 225587"/>
              <a:gd name="connsiteX4" fmla="*/ 117490 w 117592"/>
              <a:gd name="connsiteY4" fmla="*/ 200492 h 225587"/>
              <a:gd name="connsiteX5" fmla="*/ 111140 w 117592"/>
              <a:gd name="connsiteY5" fmla="*/ 140167 h 225587"/>
              <a:gd name="connsiteX6" fmla="*/ 101615 w 117592"/>
              <a:gd name="connsiteY6" fmla="*/ 51267 h 225587"/>
              <a:gd name="connsiteX7" fmla="*/ 92090 w 117592"/>
              <a:gd name="connsiteY7" fmla="*/ 79842 h 225587"/>
              <a:gd name="connsiteX8" fmla="*/ 66690 w 117592"/>
              <a:gd name="connsiteY8" fmla="*/ 54442 h 225587"/>
              <a:gd name="connsiteX9" fmla="*/ 15 w 117592"/>
              <a:gd name="connsiteY9" fmla="*/ 467 h 2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592" h="225587">
                <a:moveTo>
                  <a:pt x="15" y="467"/>
                </a:moveTo>
                <a:cubicBezTo>
                  <a:pt x="1073" y="6288"/>
                  <a:pt x="55578" y="66084"/>
                  <a:pt x="73040" y="89367"/>
                </a:cubicBezTo>
                <a:cubicBezTo>
                  <a:pt x="90503" y="112650"/>
                  <a:pt x="97911" y="117942"/>
                  <a:pt x="104790" y="140167"/>
                </a:cubicBezTo>
                <a:cubicBezTo>
                  <a:pt x="111669" y="162392"/>
                  <a:pt x="114315" y="222717"/>
                  <a:pt x="114315" y="222717"/>
                </a:cubicBezTo>
                <a:cubicBezTo>
                  <a:pt x="116432" y="232771"/>
                  <a:pt x="118019" y="214250"/>
                  <a:pt x="117490" y="200492"/>
                </a:cubicBezTo>
                <a:cubicBezTo>
                  <a:pt x="116961" y="186734"/>
                  <a:pt x="113786" y="165038"/>
                  <a:pt x="111140" y="140167"/>
                </a:cubicBezTo>
                <a:cubicBezTo>
                  <a:pt x="108494" y="115296"/>
                  <a:pt x="104790" y="61321"/>
                  <a:pt x="101615" y="51267"/>
                </a:cubicBezTo>
                <a:cubicBezTo>
                  <a:pt x="98440" y="41213"/>
                  <a:pt x="97911" y="79313"/>
                  <a:pt x="92090" y="79842"/>
                </a:cubicBezTo>
                <a:cubicBezTo>
                  <a:pt x="86269" y="80371"/>
                  <a:pt x="80448" y="63967"/>
                  <a:pt x="66690" y="54442"/>
                </a:cubicBezTo>
                <a:cubicBezTo>
                  <a:pt x="52932" y="44917"/>
                  <a:pt x="-1043" y="-5354"/>
                  <a:pt x="15" y="4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4ECBDC1-7E3F-05CE-C43A-091D793697BE}"/>
              </a:ext>
            </a:extLst>
          </p:cNvPr>
          <p:cNvSpPr/>
          <p:nvPr/>
        </p:nvSpPr>
        <p:spPr>
          <a:xfrm>
            <a:off x="2807869" y="4187998"/>
            <a:ext cx="226412" cy="293336"/>
          </a:xfrm>
          <a:custGeom>
            <a:avLst/>
            <a:gdLst>
              <a:gd name="connsiteX0" fmla="*/ 27406 w 226412"/>
              <a:gd name="connsiteY0" fmla="*/ 6177 h 293336"/>
              <a:gd name="connsiteX1" fmla="*/ 5181 w 226412"/>
              <a:gd name="connsiteY1" fmla="*/ 120477 h 293336"/>
              <a:gd name="connsiteX2" fmla="*/ 5181 w 226412"/>
              <a:gd name="connsiteY2" fmla="*/ 180802 h 293336"/>
              <a:gd name="connsiteX3" fmla="*/ 62331 w 226412"/>
              <a:gd name="connsiteY3" fmla="*/ 279227 h 293336"/>
              <a:gd name="connsiteX4" fmla="*/ 90906 w 226412"/>
              <a:gd name="connsiteY4" fmla="*/ 288752 h 293336"/>
              <a:gd name="connsiteX5" fmla="*/ 160756 w 226412"/>
              <a:gd name="connsiteY5" fmla="*/ 241127 h 293336"/>
              <a:gd name="connsiteX6" fmla="*/ 224256 w 226412"/>
              <a:gd name="connsiteY6" fmla="*/ 158577 h 293336"/>
              <a:gd name="connsiteX7" fmla="*/ 211556 w 226412"/>
              <a:gd name="connsiteY7" fmla="*/ 101427 h 293336"/>
              <a:gd name="connsiteX8" fmla="*/ 211556 w 226412"/>
              <a:gd name="connsiteY8" fmla="*/ 60152 h 293336"/>
              <a:gd name="connsiteX9" fmla="*/ 179806 w 226412"/>
              <a:gd name="connsiteY9" fmla="*/ 22052 h 293336"/>
              <a:gd name="connsiteX10" fmla="*/ 27406 w 226412"/>
              <a:gd name="connsiteY10" fmla="*/ 6177 h 2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412" h="293336">
                <a:moveTo>
                  <a:pt x="27406" y="6177"/>
                </a:moveTo>
                <a:cubicBezTo>
                  <a:pt x="-1698" y="22581"/>
                  <a:pt x="8885" y="91373"/>
                  <a:pt x="5181" y="120477"/>
                </a:cubicBezTo>
                <a:cubicBezTo>
                  <a:pt x="1477" y="149581"/>
                  <a:pt x="-4344" y="154344"/>
                  <a:pt x="5181" y="180802"/>
                </a:cubicBezTo>
                <a:cubicBezTo>
                  <a:pt x="14706" y="207260"/>
                  <a:pt x="48043" y="261235"/>
                  <a:pt x="62331" y="279227"/>
                </a:cubicBezTo>
                <a:cubicBezTo>
                  <a:pt x="76619" y="297219"/>
                  <a:pt x="74502" y="295102"/>
                  <a:pt x="90906" y="288752"/>
                </a:cubicBezTo>
                <a:cubicBezTo>
                  <a:pt x="107310" y="282402"/>
                  <a:pt x="138531" y="262823"/>
                  <a:pt x="160756" y="241127"/>
                </a:cubicBezTo>
                <a:cubicBezTo>
                  <a:pt x="182981" y="219431"/>
                  <a:pt x="215789" y="181860"/>
                  <a:pt x="224256" y="158577"/>
                </a:cubicBezTo>
                <a:cubicBezTo>
                  <a:pt x="232723" y="135294"/>
                  <a:pt x="213673" y="117831"/>
                  <a:pt x="211556" y="101427"/>
                </a:cubicBezTo>
                <a:cubicBezTo>
                  <a:pt x="209439" y="85023"/>
                  <a:pt x="216848" y="73381"/>
                  <a:pt x="211556" y="60152"/>
                </a:cubicBezTo>
                <a:cubicBezTo>
                  <a:pt x="206264" y="46923"/>
                  <a:pt x="205206" y="34223"/>
                  <a:pt x="179806" y="22052"/>
                </a:cubicBezTo>
                <a:cubicBezTo>
                  <a:pt x="154406" y="9881"/>
                  <a:pt x="56510" y="-10227"/>
                  <a:pt x="27406" y="61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B8114A6E-ECDB-7F34-C38C-89C3489279A8}"/>
              </a:ext>
            </a:extLst>
          </p:cNvPr>
          <p:cNvSpPr/>
          <p:nvPr/>
        </p:nvSpPr>
        <p:spPr>
          <a:xfrm rot="7164597">
            <a:off x="2903049" y="4268116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8FDF8824-55DC-03B4-D7B5-18120B9EB3D7}"/>
              </a:ext>
            </a:extLst>
          </p:cNvPr>
          <p:cNvSpPr/>
          <p:nvPr/>
        </p:nvSpPr>
        <p:spPr>
          <a:xfrm>
            <a:off x="2852366" y="4310842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D38D314-0136-D75A-8255-789B654AACEC}"/>
              </a:ext>
            </a:extLst>
          </p:cNvPr>
          <p:cNvSpPr/>
          <p:nvPr/>
        </p:nvSpPr>
        <p:spPr>
          <a:xfrm>
            <a:off x="2742020" y="4432295"/>
            <a:ext cx="195110" cy="76225"/>
          </a:xfrm>
          <a:custGeom>
            <a:avLst/>
            <a:gdLst>
              <a:gd name="connsiteX0" fmla="*/ 1180 w 195110"/>
              <a:gd name="connsiteY0" fmla="*/ 12705 h 76225"/>
              <a:gd name="connsiteX1" fmla="*/ 102780 w 195110"/>
              <a:gd name="connsiteY1" fmla="*/ 41280 h 76225"/>
              <a:gd name="connsiteX2" fmla="*/ 74205 w 195110"/>
              <a:gd name="connsiteY2" fmla="*/ 5 h 76225"/>
              <a:gd name="connsiteX3" fmla="*/ 125005 w 195110"/>
              <a:gd name="connsiteY3" fmla="*/ 44455 h 76225"/>
              <a:gd name="connsiteX4" fmla="*/ 194855 w 195110"/>
              <a:gd name="connsiteY4" fmla="*/ 69855 h 76225"/>
              <a:gd name="connsiteX5" fmla="*/ 147230 w 195110"/>
              <a:gd name="connsiteY5" fmla="*/ 60330 h 76225"/>
              <a:gd name="connsiteX6" fmla="*/ 112305 w 195110"/>
              <a:gd name="connsiteY6" fmla="*/ 76205 h 76225"/>
              <a:gd name="connsiteX7" fmla="*/ 86905 w 195110"/>
              <a:gd name="connsiteY7" fmla="*/ 63505 h 76225"/>
              <a:gd name="connsiteX8" fmla="*/ 48805 w 195110"/>
              <a:gd name="connsiteY8" fmla="*/ 57155 h 76225"/>
              <a:gd name="connsiteX9" fmla="*/ 1180 w 195110"/>
              <a:gd name="connsiteY9" fmla="*/ 12705 h 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10" h="76225">
                <a:moveTo>
                  <a:pt x="1180" y="12705"/>
                </a:moveTo>
                <a:cubicBezTo>
                  <a:pt x="10176" y="10059"/>
                  <a:pt x="90609" y="43397"/>
                  <a:pt x="102780" y="41280"/>
                </a:cubicBezTo>
                <a:cubicBezTo>
                  <a:pt x="114951" y="39163"/>
                  <a:pt x="70501" y="-524"/>
                  <a:pt x="74205" y="5"/>
                </a:cubicBezTo>
                <a:cubicBezTo>
                  <a:pt x="77909" y="534"/>
                  <a:pt x="104897" y="32813"/>
                  <a:pt x="125005" y="44455"/>
                </a:cubicBezTo>
                <a:cubicBezTo>
                  <a:pt x="145113" y="56097"/>
                  <a:pt x="191151" y="67209"/>
                  <a:pt x="194855" y="69855"/>
                </a:cubicBezTo>
                <a:cubicBezTo>
                  <a:pt x="198559" y="72501"/>
                  <a:pt x="160988" y="59272"/>
                  <a:pt x="147230" y="60330"/>
                </a:cubicBezTo>
                <a:cubicBezTo>
                  <a:pt x="133472" y="61388"/>
                  <a:pt x="122359" y="75676"/>
                  <a:pt x="112305" y="76205"/>
                </a:cubicBezTo>
                <a:cubicBezTo>
                  <a:pt x="102251" y="76734"/>
                  <a:pt x="97488" y="66680"/>
                  <a:pt x="86905" y="63505"/>
                </a:cubicBezTo>
                <a:cubicBezTo>
                  <a:pt x="76322" y="60330"/>
                  <a:pt x="60447" y="60330"/>
                  <a:pt x="48805" y="57155"/>
                </a:cubicBezTo>
                <a:cubicBezTo>
                  <a:pt x="37163" y="53980"/>
                  <a:pt x="-7816" y="15351"/>
                  <a:pt x="1180" y="127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F3E5AAC-4267-27E0-58B3-25E5252DAF38}"/>
              </a:ext>
            </a:extLst>
          </p:cNvPr>
          <p:cNvSpPr/>
          <p:nvPr/>
        </p:nvSpPr>
        <p:spPr>
          <a:xfrm>
            <a:off x="2907991" y="4422741"/>
            <a:ext cx="276705" cy="95373"/>
          </a:xfrm>
          <a:custGeom>
            <a:avLst/>
            <a:gdLst>
              <a:gd name="connsiteX0" fmla="*/ 276534 w 276705"/>
              <a:gd name="connsiteY0" fmla="*/ 15909 h 95373"/>
              <a:gd name="connsiteX1" fmla="*/ 146359 w 276705"/>
              <a:gd name="connsiteY1" fmla="*/ 25434 h 95373"/>
              <a:gd name="connsiteX2" fmla="*/ 41584 w 276705"/>
              <a:gd name="connsiteY2" fmla="*/ 34 h 95373"/>
              <a:gd name="connsiteX3" fmla="*/ 79684 w 276705"/>
              <a:gd name="connsiteY3" fmla="*/ 31784 h 95373"/>
              <a:gd name="connsiteX4" fmla="*/ 25709 w 276705"/>
              <a:gd name="connsiteY4" fmla="*/ 50834 h 95373"/>
              <a:gd name="connsiteX5" fmla="*/ 309 w 276705"/>
              <a:gd name="connsiteY5" fmla="*/ 95284 h 95373"/>
              <a:gd name="connsiteX6" fmla="*/ 41584 w 276705"/>
              <a:gd name="connsiteY6" fmla="*/ 38134 h 95373"/>
              <a:gd name="connsiteX7" fmla="*/ 38409 w 276705"/>
              <a:gd name="connsiteY7" fmla="*/ 92109 h 95373"/>
              <a:gd name="connsiteX8" fmla="*/ 86034 w 276705"/>
              <a:gd name="connsiteY8" fmla="*/ 38134 h 95373"/>
              <a:gd name="connsiteX9" fmla="*/ 152709 w 276705"/>
              <a:gd name="connsiteY9" fmla="*/ 69884 h 95373"/>
              <a:gd name="connsiteX10" fmla="*/ 117784 w 276705"/>
              <a:gd name="connsiteY10" fmla="*/ 31784 h 95373"/>
              <a:gd name="connsiteX11" fmla="*/ 276534 w 276705"/>
              <a:gd name="connsiteY11" fmla="*/ 15909 h 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705" h="95373">
                <a:moveTo>
                  <a:pt x="276534" y="15909"/>
                </a:moveTo>
                <a:cubicBezTo>
                  <a:pt x="281296" y="14851"/>
                  <a:pt x="185517" y="28080"/>
                  <a:pt x="146359" y="25434"/>
                </a:cubicBezTo>
                <a:cubicBezTo>
                  <a:pt x="107201" y="22788"/>
                  <a:pt x="52696" y="-1024"/>
                  <a:pt x="41584" y="34"/>
                </a:cubicBezTo>
                <a:cubicBezTo>
                  <a:pt x="30472" y="1092"/>
                  <a:pt x="82330" y="23317"/>
                  <a:pt x="79684" y="31784"/>
                </a:cubicBezTo>
                <a:cubicBezTo>
                  <a:pt x="77038" y="40251"/>
                  <a:pt x="38938" y="40251"/>
                  <a:pt x="25709" y="50834"/>
                </a:cubicBezTo>
                <a:cubicBezTo>
                  <a:pt x="12480" y="61417"/>
                  <a:pt x="-2337" y="97401"/>
                  <a:pt x="309" y="95284"/>
                </a:cubicBezTo>
                <a:cubicBezTo>
                  <a:pt x="2955" y="93167"/>
                  <a:pt x="35234" y="38663"/>
                  <a:pt x="41584" y="38134"/>
                </a:cubicBezTo>
                <a:cubicBezTo>
                  <a:pt x="47934" y="37605"/>
                  <a:pt x="31001" y="92109"/>
                  <a:pt x="38409" y="92109"/>
                </a:cubicBezTo>
                <a:cubicBezTo>
                  <a:pt x="45817" y="92109"/>
                  <a:pt x="66984" y="41838"/>
                  <a:pt x="86034" y="38134"/>
                </a:cubicBezTo>
                <a:cubicBezTo>
                  <a:pt x="105084" y="34430"/>
                  <a:pt x="147418" y="70942"/>
                  <a:pt x="152709" y="69884"/>
                </a:cubicBezTo>
                <a:cubicBezTo>
                  <a:pt x="158000" y="68826"/>
                  <a:pt x="102967" y="37076"/>
                  <a:pt x="117784" y="31784"/>
                </a:cubicBezTo>
                <a:cubicBezTo>
                  <a:pt x="132601" y="26492"/>
                  <a:pt x="271772" y="16967"/>
                  <a:pt x="276534" y="159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7E7F6A74-7902-A279-DC1D-C2DF4AEC788E}"/>
              </a:ext>
            </a:extLst>
          </p:cNvPr>
          <p:cNvSpPr/>
          <p:nvPr/>
        </p:nvSpPr>
        <p:spPr>
          <a:xfrm>
            <a:off x="3120167" y="4321000"/>
            <a:ext cx="58100" cy="184815"/>
          </a:xfrm>
          <a:custGeom>
            <a:avLst/>
            <a:gdLst>
              <a:gd name="connsiteX0" fmla="*/ 58008 w 58100"/>
              <a:gd name="connsiteY0" fmla="*/ 175 h 184815"/>
              <a:gd name="connsiteX1" fmla="*/ 7208 w 58100"/>
              <a:gd name="connsiteY1" fmla="*/ 89075 h 184815"/>
              <a:gd name="connsiteX2" fmla="*/ 4033 w 58100"/>
              <a:gd name="connsiteY2" fmla="*/ 117650 h 184815"/>
              <a:gd name="connsiteX3" fmla="*/ 42133 w 58100"/>
              <a:gd name="connsiteY3" fmla="*/ 184325 h 184815"/>
              <a:gd name="connsiteX4" fmla="*/ 29433 w 58100"/>
              <a:gd name="connsiteY4" fmla="*/ 146225 h 184815"/>
              <a:gd name="connsiteX5" fmla="*/ 19908 w 58100"/>
              <a:gd name="connsiteY5" fmla="*/ 114475 h 184815"/>
              <a:gd name="connsiteX6" fmla="*/ 58008 w 58100"/>
              <a:gd name="connsiteY6" fmla="*/ 175 h 18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00" h="184815">
                <a:moveTo>
                  <a:pt x="58008" y="175"/>
                </a:moveTo>
                <a:cubicBezTo>
                  <a:pt x="55891" y="-4058"/>
                  <a:pt x="16204" y="69496"/>
                  <a:pt x="7208" y="89075"/>
                </a:cubicBezTo>
                <a:cubicBezTo>
                  <a:pt x="-1788" y="108654"/>
                  <a:pt x="-1788" y="101775"/>
                  <a:pt x="4033" y="117650"/>
                </a:cubicBezTo>
                <a:cubicBezTo>
                  <a:pt x="9854" y="133525"/>
                  <a:pt x="37900" y="179563"/>
                  <a:pt x="42133" y="184325"/>
                </a:cubicBezTo>
                <a:cubicBezTo>
                  <a:pt x="46366" y="189087"/>
                  <a:pt x="33137" y="157867"/>
                  <a:pt x="29433" y="146225"/>
                </a:cubicBezTo>
                <a:cubicBezTo>
                  <a:pt x="25729" y="134583"/>
                  <a:pt x="14616" y="132467"/>
                  <a:pt x="19908" y="114475"/>
                </a:cubicBezTo>
                <a:cubicBezTo>
                  <a:pt x="25200" y="96483"/>
                  <a:pt x="60125" y="4408"/>
                  <a:pt x="58008" y="1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3BF9DB8-3874-8BC2-3536-AA8617FB3CD1}"/>
              </a:ext>
            </a:extLst>
          </p:cNvPr>
          <p:cNvSpPr/>
          <p:nvPr/>
        </p:nvSpPr>
        <p:spPr>
          <a:xfrm>
            <a:off x="2739134" y="4273528"/>
            <a:ext cx="152278" cy="209925"/>
          </a:xfrm>
          <a:custGeom>
            <a:avLst/>
            <a:gdLst>
              <a:gd name="connsiteX0" fmla="*/ 891 w 152278"/>
              <a:gd name="connsiteY0" fmla="*/ 22 h 209925"/>
              <a:gd name="connsiteX1" fmla="*/ 26291 w 152278"/>
              <a:gd name="connsiteY1" fmla="*/ 104797 h 209925"/>
              <a:gd name="connsiteX2" fmla="*/ 42166 w 152278"/>
              <a:gd name="connsiteY2" fmla="*/ 130197 h 209925"/>
              <a:gd name="connsiteX3" fmla="*/ 80266 w 152278"/>
              <a:gd name="connsiteY3" fmla="*/ 142897 h 209925"/>
              <a:gd name="connsiteX4" fmla="*/ 150116 w 152278"/>
              <a:gd name="connsiteY4" fmla="*/ 209572 h 209925"/>
              <a:gd name="connsiteX5" fmla="*/ 131066 w 152278"/>
              <a:gd name="connsiteY5" fmla="*/ 168297 h 209925"/>
              <a:gd name="connsiteX6" fmla="*/ 96141 w 152278"/>
              <a:gd name="connsiteY6" fmla="*/ 146072 h 209925"/>
              <a:gd name="connsiteX7" fmla="*/ 67566 w 152278"/>
              <a:gd name="connsiteY7" fmla="*/ 136547 h 209925"/>
              <a:gd name="connsiteX8" fmla="*/ 61216 w 152278"/>
              <a:gd name="connsiteY8" fmla="*/ 114322 h 209925"/>
              <a:gd name="connsiteX9" fmla="*/ 891 w 152278"/>
              <a:gd name="connsiteY9" fmla="*/ 22 h 20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78" h="209925">
                <a:moveTo>
                  <a:pt x="891" y="22"/>
                </a:moveTo>
                <a:cubicBezTo>
                  <a:pt x="-4930" y="-1566"/>
                  <a:pt x="19412" y="83101"/>
                  <a:pt x="26291" y="104797"/>
                </a:cubicBezTo>
                <a:cubicBezTo>
                  <a:pt x="33170" y="126493"/>
                  <a:pt x="33170" y="123847"/>
                  <a:pt x="42166" y="130197"/>
                </a:cubicBezTo>
                <a:cubicBezTo>
                  <a:pt x="51162" y="136547"/>
                  <a:pt x="62274" y="129668"/>
                  <a:pt x="80266" y="142897"/>
                </a:cubicBezTo>
                <a:cubicBezTo>
                  <a:pt x="98258" y="156126"/>
                  <a:pt x="141649" y="205339"/>
                  <a:pt x="150116" y="209572"/>
                </a:cubicBezTo>
                <a:cubicBezTo>
                  <a:pt x="158583" y="213805"/>
                  <a:pt x="140062" y="178880"/>
                  <a:pt x="131066" y="168297"/>
                </a:cubicBezTo>
                <a:cubicBezTo>
                  <a:pt x="122070" y="157714"/>
                  <a:pt x="106724" y="151364"/>
                  <a:pt x="96141" y="146072"/>
                </a:cubicBezTo>
                <a:cubicBezTo>
                  <a:pt x="85558" y="140780"/>
                  <a:pt x="73387" y="141839"/>
                  <a:pt x="67566" y="136547"/>
                </a:cubicBezTo>
                <a:cubicBezTo>
                  <a:pt x="61745" y="131255"/>
                  <a:pt x="69683" y="130197"/>
                  <a:pt x="61216" y="114322"/>
                </a:cubicBezTo>
                <a:cubicBezTo>
                  <a:pt x="52749" y="98447"/>
                  <a:pt x="6712" y="1610"/>
                  <a:pt x="891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5203D87-CA15-F2A6-A738-3D8A90A88884}"/>
              </a:ext>
            </a:extLst>
          </p:cNvPr>
          <p:cNvSpPr/>
          <p:nvPr/>
        </p:nvSpPr>
        <p:spPr>
          <a:xfrm>
            <a:off x="2785793" y="4164949"/>
            <a:ext cx="65542" cy="302364"/>
          </a:xfrm>
          <a:custGeom>
            <a:avLst/>
            <a:gdLst>
              <a:gd name="connsiteX0" fmla="*/ 11382 w 65542"/>
              <a:gd name="connsiteY0" fmla="*/ 651 h 302364"/>
              <a:gd name="connsiteX1" fmla="*/ 14557 w 65542"/>
              <a:gd name="connsiteY1" fmla="*/ 127651 h 302364"/>
              <a:gd name="connsiteX2" fmla="*/ 33607 w 65542"/>
              <a:gd name="connsiteY2" fmla="*/ 235601 h 302364"/>
              <a:gd name="connsiteX3" fmla="*/ 52657 w 65542"/>
              <a:gd name="connsiteY3" fmla="*/ 254651 h 302364"/>
              <a:gd name="connsiteX4" fmla="*/ 65357 w 65542"/>
              <a:gd name="connsiteY4" fmla="*/ 302276 h 302364"/>
              <a:gd name="connsiteX5" fmla="*/ 43132 w 65542"/>
              <a:gd name="connsiteY5" fmla="*/ 264176 h 302364"/>
              <a:gd name="connsiteX6" fmla="*/ 1857 w 65542"/>
              <a:gd name="connsiteY6" fmla="*/ 184801 h 302364"/>
              <a:gd name="connsiteX7" fmla="*/ 11382 w 65542"/>
              <a:gd name="connsiteY7" fmla="*/ 651 h 30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42" h="302364">
                <a:moveTo>
                  <a:pt x="11382" y="651"/>
                </a:moveTo>
                <a:cubicBezTo>
                  <a:pt x="13499" y="-8874"/>
                  <a:pt x="10853" y="88493"/>
                  <a:pt x="14557" y="127651"/>
                </a:cubicBezTo>
                <a:cubicBezTo>
                  <a:pt x="18261" y="166809"/>
                  <a:pt x="27257" y="214434"/>
                  <a:pt x="33607" y="235601"/>
                </a:cubicBezTo>
                <a:cubicBezTo>
                  <a:pt x="39957" y="256768"/>
                  <a:pt x="47365" y="243539"/>
                  <a:pt x="52657" y="254651"/>
                </a:cubicBezTo>
                <a:cubicBezTo>
                  <a:pt x="57949" y="265764"/>
                  <a:pt x="66944" y="300689"/>
                  <a:pt x="65357" y="302276"/>
                </a:cubicBezTo>
                <a:cubicBezTo>
                  <a:pt x="63770" y="303863"/>
                  <a:pt x="53715" y="283755"/>
                  <a:pt x="43132" y="264176"/>
                </a:cubicBezTo>
                <a:cubicBezTo>
                  <a:pt x="32549" y="244597"/>
                  <a:pt x="8736" y="225018"/>
                  <a:pt x="1857" y="184801"/>
                </a:cubicBezTo>
                <a:cubicBezTo>
                  <a:pt x="-5022" y="144584"/>
                  <a:pt x="9265" y="10176"/>
                  <a:pt x="11382" y="6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E6E880B-3CD1-93C1-6A4F-E563221634AE}"/>
              </a:ext>
            </a:extLst>
          </p:cNvPr>
          <p:cNvSpPr/>
          <p:nvPr/>
        </p:nvSpPr>
        <p:spPr>
          <a:xfrm>
            <a:off x="2800165" y="4105270"/>
            <a:ext cx="338635" cy="248980"/>
          </a:xfrm>
          <a:custGeom>
            <a:avLst/>
            <a:gdLst>
              <a:gd name="connsiteX0" fmla="*/ 185 w 338635"/>
              <a:gd name="connsiteY0" fmla="*/ 31755 h 248980"/>
              <a:gd name="connsiteX1" fmla="*/ 101785 w 338635"/>
              <a:gd name="connsiteY1" fmla="*/ 34930 h 248980"/>
              <a:gd name="connsiteX2" fmla="*/ 219260 w 338635"/>
              <a:gd name="connsiteY2" fmla="*/ 123830 h 248980"/>
              <a:gd name="connsiteX3" fmla="*/ 225610 w 338635"/>
              <a:gd name="connsiteY3" fmla="*/ 111130 h 248980"/>
              <a:gd name="connsiteX4" fmla="*/ 336735 w 338635"/>
              <a:gd name="connsiteY4" fmla="*/ 247655 h 248980"/>
              <a:gd name="connsiteX5" fmla="*/ 298635 w 338635"/>
              <a:gd name="connsiteY5" fmla="*/ 184155 h 248980"/>
              <a:gd name="connsiteX6" fmla="*/ 260535 w 338635"/>
              <a:gd name="connsiteY6" fmla="*/ 120655 h 248980"/>
              <a:gd name="connsiteX7" fmla="*/ 190685 w 338635"/>
              <a:gd name="connsiteY7" fmla="*/ 60330 h 248980"/>
              <a:gd name="connsiteX8" fmla="*/ 98610 w 338635"/>
              <a:gd name="connsiteY8" fmla="*/ 5 h 248980"/>
              <a:gd name="connsiteX9" fmla="*/ 193860 w 338635"/>
              <a:gd name="connsiteY9" fmla="*/ 63505 h 248980"/>
              <a:gd name="connsiteX10" fmla="*/ 127185 w 338635"/>
              <a:gd name="connsiteY10" fmla="*/ 19055 h 248980"/>
              <a:gd name="connsiteX11" fmla="*/ 185 w 338635"/>
              <a:gd name="connsiteY11" fmla="*/ 31755 h 24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5" h="248980">
                <a:moveTo>
                  <a:pt x="185" y="31755"/>
                </a:moveTo>
                <a:cubicBezTo>
                  <a:pt x="-4048" y="34401"/>
                  <a:pt x="65273" y="19584"/>
                  <a:pt x="101785" y="34930"/>
                </a:cubicBezTo>
                <a:cubicBezTo>
                  <a:pt x="138297" y="50276"/>
                  <a:pt x="198623" y="111130"/>
                  <a:pt x="219260" y="123830"/>
                </a:cubicBezTo>
                <a:cubicBezTo>
                  <a:pt x="239897" y="136530"/>
                  <a:pt x="206031" y="90493"/>
                  <a:pt x="225610" y="111130"/>
                </a:cubicBezTo>
                <a:cubicBezTo>
                  <a:pt x="245189" y="131767"/>
                  <a:pt x="324564" y="235484"/>
                  <a:pt x="336735" y="247655"/>
                </a:cubicBezTo>
                <a:cubicBezTo>
                  <a:pt x="348906" y="259826"/>
                  <a:pt x="298635" y="184155"/>
                  <a:pt x="298635" y="184155"/>
                </a:cubicBezTo>
                <a:cubicBezTo>
                  <a:pt x="285935" y="162988"/>
                  <a:pt x="278527" y="141293"/>
                  <a:pt x="260535" y="120655"/>
                </a:cubicBezTo>
                <a:cubicBezTo>
                  <a:pt x="242543" y="100018"/>
                  <a:pt x="217673" y="80438"/>
                  <a:pt x="190685" y="60330"/>
                </a:cubicBezTo>
                <a:cubicBezTo>
                  <a:pt x="163698" y="40222"/>
                  <a:pt x="98081" y="-524"/>
                  <a:pt x="98610" y="5"/>
                </a:cubicBezTo>
                <a:cubicBezTo>
                  <a:pt x="99139" y="534"/>
                  <a:pt x="193860" y="63505"/>
                  <a:pt x="193860" y="63505"/>
                </a:cubicBezTo>
                <a:cubicBezTo>
                  <a:pt x="198622" y="66680"/>
                  <a:pt x="154702" y="26463"/>
                  <a:pt x="127185" y="19055"/>
                </a:cubicBezTo>
                <a:cubicBezTo>
                  <a:pt x="99668" y="11647"/>
                  <a:pt x="4418" y="29109"/>
                  <a:pt x="185" y="317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BA38C55-2082-E878-5FE8-728285215504}"/>
              </a:ext>
            </a:extLst>
          </p:cNvPr>
          <p:cNvSpPr/>
          <p:nvPr/>
        </p:nvSpPr>
        <p:spPr>
          <a:xfrm>
            <a:off x="3048034" y="4141293"/>
            <a:ext cx="135598" cy="201461"/>
          </a:xfrm>
          <a:custGeom>
            <a:avLst/>
            <a:gdLst>
              <a:gd name="connsiteX0" fmla="*/ 3141 w 135598"/>
              <a:gd name="connsiteY0" fmla="*/ 2082 h 201461"/>
              <a:gd name="connsiteX1" fmla="*/ 130141 w 135598"/>
              <a:gd name="connsiteY1" fmla="*/ 192582 h 201461"/>
              <a:gd name="connsiteX2" fmla="*/ 107916 w 135598"/>
              <a:gd name="connsiteY2" fmla="*/ 167182 h 201461"/>
              <a:gd name="connsiteX3" fmla="*/ 66641 w 135598"/>
              <a:gd name="connsiteY3" fmla="*/ 141782 h 201461"/>
              <a:gd name="connsiteX4" fmla="*/ 92041 w 135598"/>
              <a:gd name="connsiteY4" fmla="*/ 160832 h 201461"/>
              <a:gd name="connsiteX5" fmla="*/ 41241 w 135598"/>
              <a:gd name="connsiteY5" fmla="*/ 94157 h 201461"/>
              <a:gd name="connsiteX6" fmla="*/ 3141 w 135598"/>
              <a:gd name="connsiteY6" fmla="*/ 2082 h 20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98" h="201461">
                <a:moveTo>
                  <a:pt x="3141" y="2082"/>
                </a:moveTo>
                <a:cubicBezTo>
                  <a:pt x="17958" y="18486"/>
                  <a:pt x="112679" y="165065"/>
                  <a:pt x="130141" y="192582"/>
                </a:cubicBezTo>
                <a:cubicBezTo>
                  <a:pt x="147604" y="220099"/>
                  <a:pt x="118499" y="175649"/>
                  <a:pt x="107916" y="167182"/>
                </a:cubicBezTo>
                <a:cubicBezTo>
                  <a:pt x="97333" y="158715"/>
                  <a:pt x="69287" y="142840"/>
                  <a:pt x="66641" y="141782"/>
                </a:cubicBezTo>
                <a:cubicBezTo>
                  <a:pt x="63995" y="140724"/>
                  <a:pt x="96274" y="168769"/>
                  <a:pt x="92041" y="160832"/>
                </a:cubicBezTo>
                <a:cubicBezTo>
                  <a:pt x="87808" y="152895"/>
                  <a:pt x="52353" y="117440"/>
                  <a:pt x="41241" y="94157"/>
                </a:cubicBezTo>
                <a:cubicBezTo>
                  <a:pt x="30129" y="70874"/>
                  <a:pt x="-11676" y="-14322"/>
                  <a:pt x="3141" y="20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BDCD2D3-A2EB-BB79-7EFB-6FDAC3799921}"/>
              </a:ext>
            </a:extLst>
          </p:cNvPr>
          <p:cNvSpPr/>
          <p:nvPr/>
        </p:nvSpPr>
        <p:spPr>
          <a:xfrm>
            <a:off x="2780986" y="3816327"/>
            <a:ext cx="299819" cy="101628"/>
          </a:xfrm>
          <a:custGeom>
            <a:avLst/>
            <a:gdLst>
              <a:gd name="connsiteX0" fmla="*/ 298764 w 299819"/>
              <a:gd name="connsiteY0" fmla="*/ 23 h 101628"/>
              <a:gd name="connsiteX1" fmla="*/ 216214 w 299819"/>
              <a:gd name="connsiteY1" fmla="*/ 44473 h 101628"/>
              <a:gd name="connsiteX2" fmla="*/ 171764 w 299819"/>
              <a:gd name="connsiteY2" fmla="*/ 101623 h 101628"/>
              <a:gd name="connsiteX3" fmla="*/ 187639 w 299819"/>
              <a:gd name="connsiteY3" fmla="*/ 41298 h 101628"/>
              <a:gd name="connsiteX4" fmla="*/ 117789 w 299819"/>
              <a:gd name="connsiteY4" fmla="*/ 76223 h 101628"/>
              <a:gd name="connsiteX5" fmla="*/ 111439 w 299819"/>
              <a:gd name="connsiteY5" fmla="*/ 63523 h 101628"/>
              <a:gd name="connsiteX6" fmla="*/ 76514 w 299819"/>
              <a:gd name="connsiteY6" fmla="*/ 79398 h 101628"/>
              <a:gd name="connsiteX7" fmla="*/ 314 w 299819"/>
              <a:gd name="connsiteY7" fmla="*/ 92098 h 101628"/>
              <a:gd name="connsiteX8" fmla="*/ 108264 w 299819"/>
              <a:gd name="connsiteY8" fmla="*/ 57173 h 101628"/>
              <a:gd name="connsiteX9" fmla="*/ 152714 w 299819"/>
              <a:gd name="connsiteY9" fmla="*/ 38123 h 101628"/>
              <a:gd name="connsiteX10" fmla="*/ 298764 w 299819"/>
              <a:gd name="connsiteY10" fmla="*/ 23 h 10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9819" h="101628">
                <a:moveTo>
                  <a:pt x="298764" y="23"/>
                </a:moveTo>
                <a:cubicBezTo>
                  <a:pt x="309347" y="1081"/>
                  <a:pt x="237381" y="27540"/>
                  <a:pt x="216214" y="44473"/>
                </a:cubicBezTo>
                <a:cubicBezTo>
                  <a:pt x="195047" y="61406"/>
                  <a:pt x="176526" y="102152"/>
                  <a:pt x="171764" y="101623"/>
                </a:cubicBezTo>
                <a:cubicBezTo>
                  <a:pt x="167001" y="101094"/>
                  <a:pt x="196635" y="45531"/>
                  <a:pt x="187639" y="41298"/>
                </a:cubicBezTo>
                <a:cubicBezTo>
                  <a:pt x="178643" y="37065"/>
                  <a:pt x="130489" y="72519"/>
                  <a:pt x="117789" y="76223"/>
                </a:cubicBezTo>
                <a:cubicBezTo>
                  <a:pt x="105089" y="79927"/>
                  <a:pt x="118318" y="62994"/>
                  <a:pt x="111439" y="63523"/>
                </a:cubicBezTo>
                <a:cubicBezTo>
                  <a:pt x="104560" y="64052"/>
                  <a:pt x="95035" y="74635"/>
                  <a:pt x="76514" y="79398"/>
                </a:cubicBezTo>
                <a:cubicBezTo>
                  <a:pt x="57993" y="84161"/>
                  <a:pt x="-4978" y="95802"/>
                  <a:pt x="314" y="92098"/>
                </a:cubicBezTo>
                <a:cubicBezTo>
                  <a:pt x="5606" y="88394"/>
                  <a:pt x="82864" y="66169"/>
                  <a:pt x="108264" y="57173"/>
                </a:cubicBezTo>
                <a:cubicBezTo>
                  <a:pt x="133664" y="48177"/>
                  <a:pt x="125197" y="41827"/>
                  <a:pt x="152714" y="38123"/>
                </a:cubicBezTo>
                <a:cubicBezTo>
                  <a:pt x="180231" y="34419"/>
                  <a:pt x="288181" y="-1035"/>
                  <a:pt x="298764" y="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27E3363-723C-47F1-B11A-0ED4A4CBE5D9}"/>
              </a:ext>
            </a:extLst>
          </p:cNvPr>
          <p:cNvSpPr/>
          <p:nvPr/>
        </p:nvSpPr>
        <p:spPr>
          <a:xfrm>
            <a:off x="2857500" y="3791611"/>
            <a:ext cx="235187" cy="85293"/>
          </a:xfrm>
          <a:custGeom>
            <a:avLst/>
            <a:gdLst>
              <a:gd name="connsiteX0" fmla="*/ 0 w 235187"/>
              <a:gd name="connsiteY0" fmla="*/ 85064 h 85293"/>
              <a:gd name="connsiteX1" fmla="*/ 92075 w 235187"/>
              <a:gd name="connsiteY1" fmla="*/ 50139 h 85293"/>
              <a:gd name="connsiteX2" fmla="*/ 28575 w 235187"/>
              <a:gd name="connsiteY2" fmla="*/ 40614 h 85293"/>
              <a:gd name="connsiteX3" fmla="*/ 174625 w 235187"/>
              <a:gd name="connsiteY3" fmla="*/ 12039 h 85293"/>
              <a:gd name="connsiteX4" fmla="*/ 234950 w 235187"/>
              <a:gd name="connsiteY4" fmla="*/ 2514 h 85293"/>
              <a:gd name="connsiteX5" fmla="*/ 155575 w 235187"/>
              <a:gd name="connsiteY5" fmla="*/ 2514 h 85293"/>
              <a:gd name="connsiteX6" fmla="*/ 92075 w 235187"/>
              <a:gd name="connsiteY6" fmla="*/ 31089 h 85293"/>
              <a:gd name="connsiteX7" fmla="*/ 0 w 235187"/>
              <a:gd name="connsiteY7" fmla="*/ 85064 h 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87" h="85293">
                <a:moveTo>
                  <a:pt x="0" y="85064"/>
                </a:moveTo>
                <a:cubicBezTo>
                  <a:pt x="0" y="88239"/>
                  <a:pt x="87313" y="57547"/>
                  <a:pt x="92075" y="50139"/>
                </a:cubicBezTo>
                <a:cubicBezTo>
                  <a:pt x="96838" y="42731"/>
                  <a:pt x="14817" y="46964"/>
                  <a:pt x="28575" y="40614"/>
                </a:cubicBezTo>
                <a:cubicBezTo>
                  <a:pt x="42333" y="34264"/>
                  <a:pt x="140229" y="18389"/>
                  <a:pt x="174625" y="12039"/>
                </a:cubicBezTo>
                <a:cubicBezTo>
                  <a:pt x="209021" y="5689"/>
                  <a:pt x="238125" y="4101"/>
                  <a:pt x="234950" y="2514"/>
                </a:cubicBezTo>
                <a:cubicBezTo>
                  <a:pt x="231775" y="927"/>
                  <a:pt x="179387" y="-2248"/>
                  <a:pt x="155575" y="2514"/>
                </a:cubicBezTo>
                <a:cubicBezTo>
                  <a:pt x="131763" y="7276"/>
                  <a:pt x="115888" y="18389"/>
                  <a:pt x="92075" y="31089"/>
                </a:cubicBezTo>
                <a:cubicBezTo>
                  <a:pt x="68263" y="43789"/>
                  <a:pt x="0" y="81889"/>
                  <a:pt x="0" y="850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CCE95B9-EDFD-C3F6-A1AF-86D0F5784601}"/>
              </a:ext>
            </a:extLst>
          </p:cNvPr>
          <p:cNvSpPr/>
          <p:nvPr/>
        </p:nvSpPr>
        <p:spPr>
          <a:xfrm>
            <a:off x="3233182" y="4205316"/>
            <a:ext cx="158400" cy="364470"/>
          </a:xfrm>
          <a:custGeom>
            <a:avLst/>
            <a:gdLst>
              <a:gd name="connsiteX0" fmla="*/ 157718 w 158400"/>
              <a:gd name="connsiteY0" fmla="*/ 1559 h 364470"/>
              <a:gd name="connsiteX1" fmla="*/ 5318 w 158400"/>
              <a:gd name="connsiteY1" fmla="*/ 357159 h 364470"/>
              <a:gd name="connsiteX2" fmla="*/ 40243 w 158400"/>
              <a:gd name="connsiteY2" fmla="*/ 226984 h 364470"/>
              <a:gd name="connsiteX3" fmla="*/ 94218 w 158400"/>
              <a:gd name="connsiteY3" fmla="*/ 52359 h 364470"/>
              <a:gd name="connsiteX4" fmla="*/ 59293 w 158400"/>
              <a:gd name="connsiteY4" fmla="*/ 214284 h 364470"/>
              <a:gd name="connsiteX5" fmla="*/ 81518 w 158400"/>
              <a:gd name="connsiteY5" fmla="*/ 141259 h 364470"/>
              <a:gd name="connsiteX6" fmla="*/ 62468 w 158400"/>
              <a:gd name="connsiteY6" fmla="*/ 223809 h 364470"/>
              <a:gd name="connsiteX7" fmla="*/ 157718 w 158400"/>
              <a:gd name="connsiteY7" fmla="*/ 1559 h 3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00" h="364470">
                <a:moveTo>
                  <a:pt x="157718" y="1559"/>
                </a:moveTo>
                <a:cubicBezTo>
                  <a:pt x="148193" y="23784"/>
                  <a:pt x="24897" y="319588"/>
                  <a:pt x="5318" y="357159"/>
                </a:cubicBezTo>
                <a:cubicBezTo>
                  <a:pt x="-14261" y="394730"/>
                  <a:pt x="25426" y="277784"/>
                  <a:pt x="40243" y="226984"/>
                </a:cubicBezTo>
                <a:cubicBezTo>
                  <a:pt x="55060" y="176184"/>
                  <a:pt x="91043" y="54476"/>
                  <a:pt x="94218" y="52359"/>
                </a:cubicBezTo>
                <a:cubicBezTo>
                  <a:pt x="97393" y="50242"/>
                  <a:pt x="61410" y="199467"/>
                  <a:pt x="59293" y="214284"/>
                </a:cubicBezTo>
                <a:cubicBezTo>
                  <a:pt x="57176" y="229101"/>
                  <a:pt x="80989" y="139672"/>
                  <a:pt x="81518" y="141259"/>
                </a:cubicBezTo>
                <a:cubicBezTo>
                  <a:pt x="82047" y="142846"/>
                  <a:pt x="50826" y="246034"/>
                  <a:pt x="62468" y="223809"/>
                </a:cubicBezTo>
                <a:cubicBezTo>
                  <a:pt x="74110" y="201584"/>
                  <a:pt x="167243" y="-20666"/>
                  <a:pt x="157718" y="15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9154642-36C1-F94F-B595-7E74A07D79D0}"/>
              </a:ext>
            </a:extLst>
          </p:cNvPr>
          <p:cNvSpPr/>
          <p:nvPr/>
        </p:nvSpPr>
        <p:spPr>
          <a:xfrm>
            <a:off x="3223490" y="4200420"/>
            <a:ext cx="216197" cy="385448"/>
          </a:xfrm>
          <a:custGeom>
            <a:avLst/>
            <a:gdLst>
              <a:gd name="connsiteX0" fmla="*/ 215035 w 216197"/>
              <a:gd name="connsiteY0" fmla="*/ 3280 h 385448"/>
              <a:gd name="connsiteX1" fmla="*/ 56285 w 216197"/>
              <a:gd name="connsiteY1" fmla="*/ 238230 h 385448"/>
              <a:gd name="connsiteX2" fmla="*/ 2310 w 216197"/>
              <a:gd name="connsiteY2" fmla="*/ 381105 h 385448"/>
              <a:gd name="connsiteX3" fmla="*/ 21360 w 216197"/>
              <a:gd name="connsiteY3" fmla="*/ 327130 h 385448"/>
              <a:gd name="connsiteX4" fmla="*/ 122960 w 216197"/>
              <a:gd name="connsiteY4" fmla="*/ 114405 h 385448"/>
              <a:gd name="connsiteX5" fmla="*/ 215035 w 216197"/>
              <a:gd name="connsiteY5" fmla="*/ 3280 h 38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97" h="385448">
                <a:moveTo>
                  <a:pt x="215035" y="3280"/>
                </a:moveTo>
                <a:cubicBezTo>
                  <a:pt x="203923" y="23917"/>
                  <a:pt x="91739" y="175259"/>
                  <a:pt x="56285" y="238230"/>
                </a:cubicBezTo>
                <a:cubicBezTo>
                  <a:pt x="20831" y="301201"/>
                  <a:pt x="8131" y="366288"/>
                  <a:pt x="2310" y="381105"/>
                </a:cubicBezTo>
                <a:cubicBezTo>
                  <a:pt x="-3511" y="395922"/>
                  <a:pt x="1252" y="371580"/>
                  <a:pt x="21360" y="327130"/>
                </a:cubicBezTo>
                <a:cubicBezTo>
                  <a:pt x="41468" y="282680"/>
                  <a:pt x="91210" y="164676"/>
                  <a:pt x="122960" y="114405"/>
                </a:cubicBezTo>
                <a:cubicBezTo>
                  <a:pt x="154710" y="64134"/>
                  <a:pt x="226147" y="-17357"/>
                  <a:pt x="215035" y="32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EC0466E-A2A9-10E7-63AD-B8A757D38F29}"/>
              </a:ext>
            </a:extLst>
          </p:cNvPr>
          <p:cNvSpPr/>
          <p:nvPr/>
        </p:nvSpPr>
        <p:spPr>
          <a:xfrm>
            <a:off x="3002430" y="4648174"/>
            <a:ext cx="210684" cy="313370"/>
          </a:xfrm>
          <a:custGeom>
            <a:avLst/>
            <a:gdLst>
              <a:gd name="connsiteX0" fmla="*/ 210670 w 210684"/>
              <a:gd name="connsiteY0" fmla="*/ 26 h 313370"/>
              <a:gd name="connsiteX1" fmla="*/ 48745 w 210684"/>
              <a:gd name="connsiteY1" fmla="*/ 177826 h 313370"/>
              <a:gd name="connsiteX2" fmla="*/ 1120 w 210684"/>
              <a:gd name="connsiteY2" fmla="*/ 311176 h 313370"/>
              <a:gd name="connsiteX3" fmla="*/ 16995 w 210684"/>
              <a:gd name="connsiteY3" fmla="*/ 254026 h 313370"/>
              <a:gd name="connsiteX4" fmla="*/ 39220 w 210684"/>
              <a:gd name="connsiteY4" fmla="*/ 165126 h 313370"/>
              <a:gd name="connsiteX5" fmla="*/ 210670 w 210684"/>
              <a:gd name="connsiteY5" fmla="*/ 26 h 31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84" h="313370">
                <a:moveTo>
                  <a:pt x="210670" y="26"/>
                </a:moveTo>
                <a:cubicBezTo>
                  <a:pt x="212258" y="2143"/>
                  <a:pt x="83670" y="125968"/>
                  <a:pt x="48745" y="177826"/>
                </a:cubicBezTo>
                <a:cubicBezTo>
                  <a:pt x="13820" y="229684"/>
                  <a:pt x="6412" y="298476"/>
                  <a:pt x="1120" y="311176"/>
                </a:cubicBezTo>
                <a:cubicBezTo>
                  <a:pt x="-4172" y="323876"/>
                  <a:pt x="10645" y="278368"/>
                  <a:pt x="16995" y="254026"/>
                </a:cubicBezTo>
                <a:cubicBezTo>
                  <a:pt x="23345" y="229684"/>
                  <a:pt x="8528" y="205343"/>
                  <a:pt x="39220" y="165126"/>
                </a:cubicBezTo>
                <a:cubicBezTo>
                  <a:pt x="69912" y="124909"/>
                  <a:pt x="209082" y="-2091"/>
                  <a:pt x="210670" y="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1EC2292-B987-6651-DEF0-9B070B979CAB}"/>
              </a:ext>
            </a:extLst>
          </p:cNvPr>
          <p:cNvSpPr/>
          <p:nvPr/>
        </p:nvSpPr>
        <p:spPr>
          <a:xfrm>
            <a:off x="3019813" y="4609006"/>
            <a:ext cx="174649" cy="218477"/>
          </a:xfrm>
          <a:custGeom>
            <a:avLst/>
            <a:gdLst>
              <a:gd name="connsiteX0" fmla="*/ 174237 w 174649"/>
              <a:gd name="connsiteY0" fmla="*/ 1094 h 218477"/>
              <a:gd name="connsiteX1" fmla="*/ 25012 w 174649"/>
              <a:gd name="connsiteY1" fmla="*/ 137619 h 218477"/>
              <a:gd name="connsiteX2" fmla="*/ 2787 w 174649"/>
              <a:gd name="connsiteY2" fmla="*/ 216994 h 218477"/>
              <a:gd name="connsiteX3" fmla="*/ 5962 w 174649"/>
              <a:gd name="connsiteY3" fmla="*/ 182069 h 218477"/>
              <a:gd name="connsiteX4" fmla="*/ 53587 w 174649"/>
              <a:gd name="connsiteY4" fmla="*/ 93169 h 218477"/>
              <a:gd name="connsiteX5" fmla="*/ 69462 w 174649"/>
              <a:gd name="connsiteY5" fmla="*/ 74119 h 218477"/>
              <a:gd name="connsiteX6" fmla="*/ 174237 w 174649"/>
              <a:gd name="connsiteY6" fmla="*/ 1094 h 21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49" h="218477">
                <a:moveTo>
                  <a:pt x="174237" y="1094"/>
                </a:moveTo>
                <a:cubicBezTo>
                  <a:pt x="166829" y="11677"/>
                  <a:pt x="53587" y="101636"/>
                  <a:pt x="25012" y="137619"/>
                </a:cubicBezTo>
                <a:cubicBezTo>
                  <a:pt x="-3563" y="173602"/>
                  <a:pt x="5962" y="209586"/>
                  <a:pt x="2787" y="216994"/>
                </a:cubicBezTo>
                <a:cubicBezTo>
                  <a:pt x="-388" y="224402"/>
                  <a:pt x="-2505" y="202707"/>
                  <a:pt x="5962" y="182069"/>
                </a:cubicBezTo>
                <a:cubicBezTo>
                  <a:pt x="14429" y="161431"/>
                  <a:pt x="43004" y="111161"/>
                  <a:pt x="53587" y="93169"/>
                </a:cubicBezTo>
                <a:cubicBezTo>
                  <a:pt x="64170" y="75177"/>
                  <a:pt x="52000" y="88406"/>
                  <a:pt x="69462" y="74119"/>
                </a:cubicBezTo>
                <a:cubicBezTo>
                  <a:pt x="86924" y="59832"/>
                  <a:pt x="181645" y="-9489"/>
                  <a:pt x="174237" y="10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ED627E0-1C9D-A603-9BF8-D19C29C70CAF}"/>
              </a:ext>
            </a:extLst>
          </p:cNvPr>
          <p:cNvSpPr/>
          <p:nvPr/>
        </p:nvSpPr>
        <p:spPr>
          <a:xfrm>
            <a:off x="3322549" y="4213036"/>
            <a:ext cx="168020" cy="448007"/>
          </a:xfrm>
          <a:custGeom>
            <a:avLst/>
            <a:gdLst>
              <a:gd name="connsiteX0" fmla="*/ 166776 w 168020"/>
              <a:gd name="connsiteY0" fmla="*/ 189 h 448007"/>
              <a:gd name="connsiteX1" fmla="*/ 141376 w 168020"/>
              <a:gd name="connsiteY1" fmla="*/ 95439 h 448007"/>
              <a:gd name="connsiteX2" fmla="*/ 55651 w 168020"/>
              <a:gd name="connsiteY2" fmla="*/ 190689 h 448007"/>
              <a:gd name="connsiteX3" fmla="*/ 90576 w 168020"/>
              <a:gd name="connsiteY3" fmla="*/ 165289 h 448007"/>
              <a:gd name="connsiteX4" fmla="*/ 30251 w 168020"/>
              <a:gd name="connsiteY4" fmla="*/ 257364 h 448007"/>
              <a:gd name="connsiteX5" fmla="*/ 1676 w 168020"/>
              <a:gd name="connsiteY5" fmla="*/ 311339 h 448007"/>
              <a:gd name="connsiteX6" fmla="*/ 20726 w 168020"/>
              <a:gd name="connsiteY6" fmla="*/ 295464 h 448007"/>
              <a:gd name="connsiteX7" fmla="*/ 1676 w 168020"/>
              <a:gd name="connsiteY7" fmla="*/ 390714 h 448007"/>
              <a:gd name="connsiteX8" fmla="*/ 1676 w 168020"/>
              <a:gd name="connsiteY8" fmla="*/ 447864 h 448007"/>
              <a:gd name="connsiteX9" fmla="*/ 8026 w 168020"/>
              <a:gd name="connsiteY9" fmla="*/ 374839 h 448007"/>
              <a:gd name="connsiteX10" fmla="*/ 39776 w 168020"/>
              <a:gd name="connsiteY10" fmla="*/ 203389 h 448007"/>
              <a:gd name="connsiteX11" fmla="*/ 33426 w 168020"/>
              <a:gd name="connsiteY11" fmla="*/ 266889 h 448007"/>
              <a:gd name="connsiteX12" fmla="*/ 109626 w 168020"/>
              <a:gd name="connsiteY12" fmla="*/ 120839 h 448007"/>
              <a:gd name="connsiteX13" fmla="*/ 166776 w 168020"/>
              <a:gd name="connsiteY13" fmla="*/ 189 h 4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020" h="448007">
                <a:moveTo>
                  <a:pt x="166776" y="189"/>
                </a:moveTo>
                <a:cubicBezTo>
                  <a:pt x="172068" y="-4044"/>
                  <a:pt x="159897" y="63689"/>
                  <a:pt x="141376" y="95439"/>
                </a:cubicBezTo>
                <a:cubicBezTo>
                  <a:pt x="122855" y="127189"/>
                  <a:pt x="64118" y="179047"/>
                  <a:pt x="55651" y="190689"/>
                </a:cubicBezTo>
                <a:cubicBezTo>
                  <a:pt x="47184" y="202331"/>
                  <a:pt x="94809" y="154177"/>
                  <a:pt x="90576" y="165289"/>
                </a:cubicBezTo>
                <a:cubicBezTo>
                  <a:pt x="86343" y="176402"/>
                  <a:pt x="45068" y="233022"/>
                  <a:pt x="30251" y="257364"/>
                </a:cubicBezTo>
                <a:cubicBezTo>
                  <a:pt x="15434" y="281706"/>
                  <a:pt x="3263" y="304989"/>
                  <a:pt x="1676" y="311339"/>
                </a:cubicBezTo>
                <a:cubicBezTo>
                  <a:pt x="88" y="317689"/>
                  <a:pt x="20726" y="282235"/>
                  <a:pt x="20726" y="295464"/>
                </a:cubicBezTo>
                <a:cubicBezTo>
                  <a:pt x="20726" y="308693"/>
                  <a:pt x="4851" y="365314"/>
                  <a:pt x="1676" y="390714"/>
                </a:cubicBezTo>
                <a:cubicBezTo>
                  <a:pt x="-1499" y="416114"/>
                  <a:pt x="618" y="450510"/>
                  <a:pt x="1676" y="447864"/>
                </a:cubicBezTo>
                <a:cubicBezTo>
                  <a:pt x="2734" y="445218"/>
                  <a:pt x="1676" y="415585"/>
                  <a:pt x="8026" y="374839"/>
                </a:cubicBezTo>
                <a:cubicBezTo>
                  <a:pt x="14376" y="334093"/>
                  <a:pt x="35543" y="221381"/>
                  <a:pt x="39776" y="203389"/>
                </a:cubicBezTo>
                <a:cubicBezTo>
                  <a:pt x="44009" y="185397"/>
                  <a:pt x="21784" y="280647"/>
                  <a:pt x="33426" y="266889"/>
                </a:cubicBezTo>
                <a:cubicBezTo>
                  <a:pt x="45068" y="253131"/>
                  <a:pt x="90047" y="157881"/>
                  <a:pt x="109626" y="120839"/>
                </a:cubicBezTo>
                <a:cubicBezTo>
                  <a:pt x="129205" y="83797"/>
                  <a:pt x="161484" y="4422"/>
                  <a:pt x="166776" y="1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F4B4E5A-1957-97A8-30CE-BB8166A1B17B}"/>
              </a:ext>
            </a:extLst>
          </p:cNvPr>
          <p:cNvSpPr/>
          <p:nvPr/>
        </p:nvSpPr>
        <p:spPr>
          <a:xfrm>
            <a:off x="2914488" y="4852607"/>
            <a:ext cx="95566" cy="186235"/>
          </a:xfrm>
          <a:custGeom>
            <a:avLst/>
            <a:gdLst>
              <a:gd name="connsiteX0" fmla="*/ 95412 w 95566"/>
              <a:gd name="connsiteY0" fmla="*/ 1968 h 186235"/>
              <a:gd name="connsiteX1" fmla="*/ 19212 w 95566"/>
              <a:gd name="connsiteY1" fmla="*/ 125793 h 186235"/>
              <a:gd name="connsiteX2" fmla="*/ 162 w 95566"/>
              <a:gd name="connsiteY2" fmla="*/ 186118 h 186235"/>
              <a:gd name="connsiteX3" fmla="*/ 9687 w 95566"/>
              <a:gd name="connsiteY3" fmla="*/ 138493 h 186235"/>
              <a:gd name="connsiteX4" fmla="*/ 3337 w 95566"/>
              <a:gd name="connsiteY4" fmla="*/ 49593 h 186235"/>
              <a:gd name="connsiteX5" fmla="*/ 9687 w 95566"/>
              <a:gd name="connsiteY5" fmla="*/ 94043 h 186235"/>
              <a:gd name="connsiteX6" fmla="*/ 38262 w 95566"/>
              <a:gd name="connsiteY6" fmla="*/ 52768 h 186235"/>
              <a:gd name="connsiteX7" fmla="*/ 95412 w 95566"/>
              <a:gd name="connsiteY7" fmla="*/ 1968 h 18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66" h="186235">
                <a:moveTo>
                  <a:pt x="95412" y="1968"/>
                </a:moveTo>
                <a:cubicBezTo>
                  <a:pt x="92237" y="14139"/>
                  <a:pt x="35087" y="95101"/>
                  <a:pt x="19212" y="125793"/>
                </a:cubicBezTo>
                <a:cubicBezTo>
                  <a:pt x="3337" y="156485"/>
                  <a:pt x="1750" y="184001"/>
                  <a:pt x="162" y="186118"/>
                </a:cubicBezTo>
                <a:cubicBezTo>
                  <a:pt x="-1426" y="188235"/>
                  <a:pt x="9158" y="161247"/>
                  <a:pt x="9687" y="138493"/>
                </a:cubicBezTo>
                <a:cubicBezTo>
                  <a:pt x="10216" y="115739"/>
                  <a:pt x="3337" y="57001"/>
                  <a:pt x="3337" y="49593"/>
                </a:cubicBezTo>
                <a:cubicBezTo>
                  <a:pt x="3337" y="42185"/>
                  <a:pt x="3866" y="93514"/>
                  <a:pt x="9687" y="94043"/>
                </a:cubicBezTo>
                <a:cubicBezTo>
                  <a:pt x="15508" y="94572"/>
                  <a:pt x="24504" y="68114"/>
                  <a:pt x="38262" y="52768"/>
                </a:cubicBezTo>
                <a:cubicBezTo>
                  <a:pt x="52020" y="37422"/>
                  <a:pt x="98587" y="-10203"/>
                  <a:pt x="95412" y="1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DA01172-6E17-D97B-9F0D-3485212B5E9F}"/>
              </a:ext>
            </a:extLst>
          </p:cNvPr>
          <p:cNvSpPr/>
          <p:nvPr/>
        </p:nvSpPr>
        <p:spPr>
          <a:xfrm>
            <a:off x="3079738" y="4813300"/>
            <a:ext cx="22364" cy="189951"/>
          </a:xfrm>
          <a:custGeom>
            <a:avLst/>
            <a:gdLst>
              <a:gd name="connsiteX0" fmla="*/ 22237 w 22364"/>
              <a:gd name="connsiteY0" fmla="*/ 0 h 189951"/>
              <a:gd name="connsiteX1" fmla="*/ 9537 w 22364"/>
              <a:gd name="connsiteY1" fmla="*/ 95250 h 189951"/>
              <a:gd name="connsiteX2" fmla="*/ 19062 w 22364"/>
              <a:gd name="connsiteY2" fmla="*/ 187325 h 189951"/>
              <a:gd name="connsiteX3" fmla="*/ 19062 w 22364"/>
              <a:gd name="connsiteY3" fmla="*/ 158750 h 189951"/>
              <a:gd name="connsiteX4" fmla="*/ 12 w 22364"/>
              <a:gd name="connsiteY4" fmla="*/ 95250 h 189951"/>
              <a:gd name="connsiteX5" fmla="*/ 22237 w 22364"/>
              <a:gd name="connsiteY5" fmla="*/ 0 h 18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4" h="189951">
                <a:moveTo>
                  <a:pt x="22237" y="0"/>
                </a:moveTo>
                <a:cubicBezTo>
                  <a:pt x="23824" y="0"/>
                  <a:pt x="10066" y="64029"/>
                  <a:pt x="9537" y="95250"/>
                </a:cubicBezTo>
                <a:cubicBezTo>
                  <a:pt x="9008" y="126471"/>
                  <a:pt x="17474" y="176742"/>
                  <a:pt x="19062" y="187325"/>
                </a:cubicBezTo>
                <a:cubicBezTo>
                  <a:pt x="20649" y="197908"/>
                  <a:pt x="22237" y="174096"/>
                  <a:pt x="19062" y="158750"/>
                </a:cubicBezTo>
                <a:cubicBezTo>
                  <a:pt x="15887" y="143404"/>
                  <a:pt x="-517" y="118004"/>
                  <a:pt x="12" y="95250"/>
                </a:cubicBezTo>
                <a:cubicBezTo>
                  <a:pt x="541" y="72496"/>
                  <a:pt x="20650" y="0"/>
                  <a:pt x="222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58BD42B-6470-C520-3FC0-382CA5A259D5}"/>
              </a:ext>
            </a:extLst>
          </p:cNvPr>
          <p:cNvSpPr/>
          <p:nvPr/>
        </p:nvSpPr>
        <p:spPr>
          <a:xfrm>
            <a:off x="2873320" y="4977907"/>
            <a:ext cx="32101" cy="189380"/>
          </a:xfrm>
          <a:custGeom>
            <a:avLst/>
            <a:gdLst>
              <a:gd name="connsiteX0" fmla="*/ 31805 w 32101"/>
              <a:gd name="connsiteY0" fmla="*/ 493 h 189380"/>
              <a:gd name="connsiteX1" fmla="*/ 15930 w 32101"/>
              <a:gd name="connsiteY1" fmla="*/ 79868 h 189380"/>
              <a:gd name="connsiteX2" fmla="*/ 15930 w 32101"/>
              <a:gd name="connsiteY2" fmla="*/ 184643 h 189380"/>
              <a:gd name="connsiteX3" fmla="*/ 15930 w 32101"/>
              <a:gd name="connsiteY3" fmla="*/ 159243 h 189380"/>
              <a:gd name="connsiteX4" fmla="*/ 55 w 32101"/>
              <a:gd name="connsiteY4" fmla="*/ 51293 h 189380"/>
              <a:gd name="connsiteX5" fmla="*/ 31805 w 32101"/>
              <a:gd name="connsiteY5" fmla="*/ 493 h 1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01" h="189380">
                <a:moveTo>
                  <a:pt x="31805" y="493"/>
                </a:moveTo>
                <a:cubicBezTo>
                  <a:pt x="34451" y="5255"/>
                  <a:pt x="18576" y="49176"/>
                  <a:pt x="15930" y="79868"/>
                </a:cubicBezTo>
                <a:cubicBezTo>
                  <a:pt x="13284" y="110560"/>
                  <a:pt x="15930" y="184643"/>
                  <a:pt x="15930" y="184643"/>
                </a:cubicBezTo>
                <a:cubicBezTo>
                  <a:pt x="15930" y="197872"/>
                  <a:pt x="18576" y="181468"/>
                  <a:pt x="15930" y="159243"/>
                </a:cubicBezTo>
                <a:cubicBezTo>
                  <a:pt x="13284" y="137018"/>
                  <a:pt x="-1003" y="76164"/>
                  <a:pt x="55" y="51293"/>
                </a:cubicBezTo>
                <a:cubicBezTo>
                  <a:pt x="1113" y="26422"/>
                  <a:pt x="29159" y="-4269"/>
                  <a:pt x="31805" y="4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6A46C60-E92E-3175-F4CF-3CEA98ED09A1}"/>
              </a:ext>
            </a:extLst>
          </p:cNvPr>
          <p:cNvSpPr/>
          <p:nvPr/>
        </p:nvSpPr>
        <p:spPr>
          <a:xfrm>
            <a:off x="2966974" y="5064104"/>
            <a:ext cx="62270" cy="248145"/>
          </a:xfrm>
          <a:custGeom>
            <a:avLst/>
            <a:gdLst>
              <a:gd name="connsiteX0" fmla="*/ 20701 w 62270"/>
              <a:gd name="connsiteY0" fmla="*/ 21 h 248145"/>
              <a:gd name="connsiteX1" fmla="*/ 1651 w 62270"/>
              <a:gd name="connsiteY1" fmla="*/ 63521 h 248145"/>
              <a:gd name="connsiteX2" fmla="*/ 42926 w 62270"/>
              <a:gd name="connsiteY2" fmla="*/ 158771 h 248145"/>
              <a:gd name="connsiteX3" fmla="*/ 1651 w 62270"/>
              <a:gd name="connsiteY3" fmla="*/ 123846 h 248145"/>
              <a:gd name="connsiteX4" fmla="*/ 61976 w 62270"/>
              <a:gd name="connsiteY4" fmla="*/ 247671 h 248145"/>
              <a:gd name="connsiteX5" fmla="*/ 23876 w 62270"/>
              <a:gd name="connsiteY5" fmla="*/ 165121 h 248145"/>
              <a:gd name="connsiteX6" fmla="*/ 4826 w 62270"/>
              <a:gd name="connsiteY6" fmla="*/ 130196 h 248145"/>
              <a:gd name="connsiteX7" fmla="*/ 1651 w 62270"/>
              <a:gd name="connsiteY7" fmla="*/ 69871 h 248145"/>
              <a:gd name="connsiteX8" fmla="*/ 20701 w 62270"/>
              <a:gd name="connsiteY8" fmla="*/ 21 h 2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0" h="248145">
                <a:moveTo>
                  <a:pt x="20701" y="21"/>
                </a:moveTo>
                <a:cubicBezTo>
                  <a:pt x="20701" y="-1037"/>
                  <a:pt x="-2053" y="37063"/>
                  <a:pt x="1651" y="63521"/>
                </a:cubicBezTo>
                <a:cubicBezTo>
                  <a:pt x="5355" y="89979"/>
                  <a:pt x="42926" y="148717"/>
                  <a:pt x="42926" y="158771"/>
                </a:cubicBezTo>
                <a:cubicBezTo>
                  <a:pt x="42926" y="168825"/>
                  <a:pt x="-1524" y="109029"/>
                  <a:pt x="1651" y="123846"/>
                </a:cubicBezTo>
                <a:cubicBezTo>
                  <a:pt x="4826" y="138663"/>
                  <a:pt x="58272" y="240792"/>
                  <a:pt x="61976" y="247671"/>
                </a:cubicBezTo>
                <a:cubicBezTo>
                  <a:pt x="65680" y="254550"/>
                  <a:pt x="33401" y="184700"/>
                  <a:pt x="23876" y="165121"/>
                </a:cubicBezTo>
                <a:cubicBezTo>
                  <a:pt x="14351" y="145542"/>
                  <a:pt x="8530" y="146071"/>
                  <a:pt x="4826" y="130196"/>
                </a:cubicBezTo>
                <a:cubicBezTo>
                  <a:pt x="1122" y="114321"/>
                  <a:pt x="-2053" y="91038"/>
                  <a:pt x="1651" y="69871"/>
                </a:cubicBezTo>
                <a:cubicBezTo>
                  <a:pt x="5355" y="48704"/>
                  <a:pt x="20701" y="1079"/>
                  <a:pt x="20701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71A77C7-4AEB-B074-410D-8AAA89A4B25C}"/>
              </a:ext>
            </a:extLst>
          </p:cNvPr>
          <p:cNvSpPr/>
          <p:nvPr/>
        </p:nvSpPr>
        <p:spPr>
          <a:xfrm>
            <a:off x="2910026" y="5025852"/>
            <a:ext cx="94584" cy="303870"/>
          </a:xfrm>
          <a:custGeom>
            <a:avLst/>
            <a:gdLst>
              <a:gd name="connsiteX0" fmla="*/ 52249 w 94584"/>
              <a:gd name="connsiteY0" fmla="*/ 173 h 303870"/>
              <a:gd name="connsiteX1" fmla="*/ 4624 w 94584"/>
              <a:gd name="connsiteY1" fmla="*/ 130348 h 303870"/>
              <a:gd name="connsiteX2" fmla="*/ 39549 w 94584"/>
              <a:gd name="connsiteY2" fmla="*/ 241473 h 303870"/>
              <a:gd name="connsiteX3" fmla="*/ 26849 w 94584"/>
              <a:gd name="connsiteY3" fmla="*/ 222423 h 303870"/>
              <a:gd name="connsiteX4" fmla="*/ 90349 w 94584"/>
              <a:gd name="connsiteY4" fmla="*/ 301798 h 303870"/>
              <a:gd name="connsiteX5" fmla="*/ 80824 w 94584"/>
              <a:gd name="connsiteY5" fmla="*/ 273223 h 303870"/>
              <a:gd name="connsiteX6" fmla="*/ 17324 w 94584"/>
              <a:gd name="connsiteY6" fmla="*/ 193848 h 303870"/>
              <a:gd name="connsiteX7" fmla="*/ 1449 w 94584"/>
              <a:gd name="connsiteY7" fmla="*/ 158923 h 303870"/>
              <a:gd name="connsiteX8" fmla="*/ 52249 w 94584"/>
              <a:gd name="connsiteY8" fmla="*/ 173 h 30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84" h="303870">
                <a:moveTo>
                  <a:pt x="52249" y="173"/>
                </a:moveTo>
                <a:cubicBezTo>
                  <a:pt x="52778" y="-4590"/>
                  <a:pt x="6741" y="90131"/>
                  <a:pt x="4624" y="130348"/>
                </a:cubicBezTo>
                <a:cubicBezTo>
                  <a:pt x="2507" y="170565"/>
                  <a:pt x="35845" y="226127"/>
                  <a:pt x="39549" y="241473"/>
                </a:cubicBezTo>
                <a:cubicBezTo>
                  <a:pt x="43253" y="256819"/>
                  <a:pt x="18382" y="212369"/>
                  <a:pt x="26849" y="222423"/>
                </a:cubicBezTo>
                <a:cubicBezTo>
                  <a:pt x="35316" y="232477"/>
                  <a:pt x="81353" y="293331"/>
                  <a:pt x="90349" y="301798"/>
                </a:cubicBezTo>
                <a:cubicBezTo>
                  <a:pt x="99345" y="310265"/>
                  <a:pt x="92995" y="291215"/>
                  <a:pt x="80824" y="273223"/>
                </a:cubicBezTo>
                <a:cubicBezTo>
                  <a:pt x="68653" y="255231"/>
                  <a:pt x="30553" y="212898"/>
                  <a:pt x="17324" y="193848"/>
                </a:cubicBezTo>
                <a:cubicBezTo>
                  <a:pt x="4095" y="174798"/>
                  <a:pt x="-3313" y="186440"/>
                  <a:pt x="1449" y="158923"/>
                </a:cubicBezTo>
                <a:cubicBezTo>
                  <a:pt x="6211" y="131406"/>
                  <a:pt x="51720" y="4936"/>
                  <a:pt x="52249" y="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7C8837C-A728-1716-7B97-4DDD77AF0C3F}"/>
              </a:ext>
            </a:extLst>
          </p:cNvPr>
          <p:cNvSpPr/>
          <p:nvPr/>
        </p:nvSpPr>
        <p:spPr>
          <a:xfrm>
            <a:off x="2977390" y="5010101"/>
            <a:ext cx="134110" cy="177868"/>
          </a:xfrm>
          <a:custGeom>
            <a:avLst/>
            <a:gdLst>
              <a:gd name="connsiteX0" fmla="*/ 760 w 134110"/>
              <a:gd name="connsiteY0" fmla="*/ 49 h 177868"/>
              <a:gd name="connsiteX1" fmla="*/ 57910 w 134110"/>
              <a:gd name="connsiteY1" fmla="*/ 54024 h 177868"/>
              <a:gd name="connsiteX2" fmla="*/ 51560 w 134110"/>
              <a:gd name="connsiteY2" fmla="*/ 111174 h 177868"/>
              <a:gd name="connsiteX3" fmla="*/ 29335 w 134110"/>
              <a:gd name="connsiteY3" fmla="*/ 177849 h 177868"/>
              <a:gd name="connsiteX4" fmla="*/ 51560 w 134110"/>
              <a:gd name="connsiteY4" fmla="*/ 117524 h 177868"/>
              <a:gd name="connsiteX5" fmla="*/ 105535 w 134110"/>
              <a:gd name="connsiteY5" fmla="*/ 66724 h 177868"/>
              <a:gd name="connsiteX6" fmla="*/ 134110 w 134110"/>
              <a:gd name="connsiteY6" fmla="*/ 47674 h 177868"/>
              <a:gd name="connsiteX7" fmla="*/ 105535 w 134110"/>
              <a:gd name="connsiteY7" fmla="*/ 63549 h 177868"/>
              <a:gd name="connsiteX8" fmla="*/ 760 w 134110"/>
              <a:gd name="connsiteY8" fmla="*/ 49 h 17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0" h="177868">
                <a:moveTo>
                  <a:pt x="760" y="49"/>
                </a:moveTo>
                <a:cubicBezTo>
                  <a:pt x="-7178" y="-1539"/>
                  <a:pt x="49443" y="35503"/>
                  <a:pt x="57910" y="54024"/>
                </a:cubicBezTo>
                <a:cubicBezTo>
                  <a:pt x="66377" y="72545"/>
                  <a:pt x="56322" y="90537"/>
                  <a:pt x="51560" y="111174"/>
                </a:cubicBezTo>
                <a:cubicBezTo>
                  <a:pt x="46798" y="131811"/>
                  <a:pt x="29335" y="176791"/>
                  <a:pt x="29335" y="177849"/>
                </a:cubicBezTo>
                <a:cubicBezTo>
                  <a:pt x="29335" y="178907"/>
                  <a:pt x="38860" y="136045"/>
                  <a:pt x="51560" y="117524"/>
                </a:cubicBezTo>
                <a:cubicBezTo>
                  <a:pt x="64260" y="99003"/>
                  <a:pt x="91777" y="78366"/>
                  <a:pt x="105535" y="66724"/>
                </a:cubicBezTo>
                <a:cubicBezTo>
                  <a:pt x="119293" y="55082"/>
                  <a:pt x="134110" y="48203"/>
                  <a:pt x="134110" y="47674"/>
                </a:cubicBezTo>
                <a:cubicBezTo>
                  <a:pt x="134110" y="47145"/>
                  <a:pt x="124585" y="70428"/>
                  <a:pt x="105535" y="63549"/>
                </a:cubicBezTo>
                <a:cubicBezTo>
                  <a:pt x="86485" y="56670"/>
                  <a:pt x="8698" y="1637"/>
                  <a:pt x="760" y="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82443CC9-B559-06E4-6BF6-A9B57FD6B862}"/>
              </a:ext>
            </a:extLst>
          </p:cNvPr>
          <p:cNvSpPr/>
          <p:nvPr/>
        </p:nvSpPr>
        <p:spPr>
          <a:xfrm>
            <a:off x="3073390" y="4844508"/>
            <a:ext cx="111001" cy="166435"/>
          </a:xfrm>
          <a:custGeom>
            <a:avLst/>
            <a:gdLst>
              <a:gd name="connsiteX0" fmla="*/ 82560 w 111001"/>
              <a:gd name="connsiteY0" fmla="*/ 542 h 166435"/>
              <a:gd name="connsiteX1" fmla="*/ 107960 w 111001"/>
              <a:gd name="connsiteY1" fmla="*/ 95792 h 166435"/>
              <a:gd name="connsiteX2" fmla="*/ 98435 w 111001"/>
              <a:gd name="connsiteY2" fmla="*/ 130717 h 166435"/>
              <a:gd name="connsiteX3" fmla="*/ 10 w 111001"/>
              <a:gd name="connsiteY3" fmla="*/ 165642 h 166435"/>
              <a:gd name="connsiteX4" fmla="*/ 104785 w 111001"/>
              <a:gd name="connsiteY4" fmla="*/ 143417 h 166435"/>
              <a:gd name="connsiteX5" fmla="*/ 82560 w 111001"/>
              <a:gd name="connsiteY5" fmla="*/ 542 h 16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01" h="166435">
                <a:moveTo>
                  <a:pt x="82560" y="542"/>
                </a:moveTo>
                <a:cubicBezTo>
                  <a:pt x="83089" y="-7396"/>
                  <a:pt x="105314" y="74096"/>
                  <a:pt x="107960" y="95792"/>
                </a:cubicBezTo>
                <a:cubicBezTo>
                  <a:pt x="110606" y="117488"/>
                  <a:pt x="116427" y="119075"/>
                  <a:pt x="98435" y="130717"/>
                </a:cubicBezTo>
                <a:cubicBezTo>
                  <a:pt x="80443" y="142359"/>
                  <a:pt x="-1048" y="163525"/>
                  <a:pt x="10" y="165642"/>
                </a:cubicBezTo>
                <a:cubicBezTo>
                  <a:pt x="1068" y="167759"/>
                  <a:pt x="88381" y="167229"/>
                  <a:pt x="104785" y="143417"/>
                </a:cubicBezTo>
                <a:cubicBezTo>
                  <a:pt x="121189" y="119605"/>
                  <a:pt x="82031" y="8480"/>
                  <a:pt x="82560" y="5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061A32F-38FF-6154-9546-B2F7174A5F16}"/>
              </a:ext>
            </a:extLst>
          </p:cNvPr>
          <p:cNvSpPr/>
          <p:nvPr/>
        </p:nvSpPr>
        <p:spPr>
          <a:xfrm>
            <a:off x="3148706" y="5054464"/>
            <a:ext cx="229728" cy="166800"/>
          </a:xfrm>
          <a:custGeom>
            <a:avLst/>
            <a:gdLst>
              <a:gd name="connsiteX0" fmla="*/ 894 w 229728"/>
              <a:gd name="connsiteY0" fmla="*/ 44586 h 166800"/>
              <a:gd name="connsiteX1" fmla="*/ 105669 w 229728"/>
              <a:gd name="connsiteY1" fmla="*/ 95386 h 166800"/>
              <a:gd name="connsiteX2" fmla="*/ 226319 w 229728"/>
              <a:gd name="connsiteY2" fmla="*/ 165236 h 166800"/>
              <a:gd name="connsiteX3" fmla="*/ 197744 w 229728"/>
              <a:gd name="connsiteY3" fmla="*/ 139836 h 166800"/>
              <a:gd name="connsiteX4" fmla="*/ 210444 w 229728"/>
              <a:gd name="connsiteY4" fmla="*/ 92211 h 166800"/>
              <a:gd name="connsiteX5" fmla="*/ 200919 w 229728"/>
              <a:gd name="connsiteY5" fmla="*/ 136 h 166800"/>
              <a:gd name="connsiteX6" fmla="*/ 207269 w 229728"/>
              <a:gd name="connsiteY6" fmla="*/ 114436 h 166800"/>
              <a:gd name="connsiteX7" fmla="*/ 165994 w 229728"/>
              <a:gd name="connsiteY7" fmla="*/ 98561 h 166800"/>
              <a:gd name="connsiteX8" fmla="*/ 894 w 229728"/>
              <a:gd name="connsiteY8" fmla="*/ 44586 h 1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728" h="166800">
                <a:moveTo>
                  <a:pt x="894" y="44586"/>
                </a:moveTo>
                <a:cubicBezTo>
                  <a:pt x="-9160" y="44057"/>
                  <a:pt x="68098" y="75278"/>
                  <a:pt x="105669" y="95386"/>
                </a:cubicBezTo>
                <a:cubicBezTo>
                  <a:pt x="143240" y="115494"/>
                  <a:pt x="210973" y="157828"/>
                  <a:pt x="226319" y="165236"/>
                </a:cubicBezTo>
                <a:cubicBezTo>
                  <a:pt x="241665" y="172644"/>
                  <a:pt x="200390" y="152007"/>
                  <a:pt x="197744" y="139836"/>
                </a:cubicBezTo>
                <a:cubicBezTo>
                  <a:pt x="195098" y="127665"/>
                  <a:pt x="209915" y="115494"/>
                  <a:pt x="210444" y="92211"/>
                </a:cubicBezTo>
                <a:cubicBezTo>
                  <a:pt x="210973" y="68928"/>
                  <a:pt x="201448" y="-3568"/>
                  <a:pt x="200919" y="136"/>
                </a:cubicBezTo>
                <a:cubicBezTo>
                  <a:pt x="200390" y="3840"/>
                  <a:pt x="213090" y="98032"/>
                  <a:pt x="207269" y="114436"/>
                </a:cubicBezTo>
                <a:cubicBezTo>
                  <a:pt x="201448" y="130840"/>
                  <a:pt x="197215" y="108615"/>
                  <a:pt x="165994" y="98561"/>
                </a:cubicBezTo>
                <a:cubicBezTo>
                  <a:pt x="134773" y="88507"/>
                  <a:pt x="10948" y="45115"/>
                  <a:pt x="894" y="445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52C997-C7B8-8CBB-DF5B-A40414099E98}"/>
              </a:ext>
            </a:extLst>
          </p:cNvPr>
          <p:cNvSpPr/>
          <p:nvPr/>
        </p:nvSpPr>
        <p:spPr>
          <a:xfrm>
            <a:off x="3172816" y="4641735"/>
            <a:ext cx="116486" cy="204313"/>
          </a:xfrm>
          <a:custGeom>
            <a:avLst/>
            <a:gdLst>
              <a:gd name="connsiteX0" fmla="*/ 116484 w 116486"/>
              <a:gd name="connsiteY0" fmla="*/ 115 h 204313"/>
              <a:gd name="connsiteX1" fmla="*/ 11709 w 116486"/>
              <a:gd name="connsiteY1" fmla="*/ 130290 h 204313"/>
              <a:gd name="connsiteX2" fmla="*/ 2184 w 116486"/>
              <a:gd name="connsiteY2" fmla="*/ 203315 h 204313"/>
              <a:gd name="connsiteX3" fmla="*/ 8534 w 116486"/>
              <a:gd name="connsiteY3" fmla="*/ 168390 h 204313"/>
              <a:gd name="connsiteX4" fmla="*/ 8534 w 116486"/>
              <a:gd name="connsiteY4" fmla="*/ 108065 h 204313"/>
              <a:gd name="connsiteX5" fmla="*/ 116484 w 116486"/>
              <a:gd name="connsiteY5" fmla="*/ 115 h 20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86" h="204313">
                <a:moveTo>
                  <a:pt x="116484" y="115"/>
                </a:moveTo>
                <a:cubicBezTo>
                  <a:pt x="117013" y="3819"/>
                  <a:pt x="30759" y="96423"/>
                  <a:pt x="11709" y="130290"/>
                </a:cubicBezTo>
                <a:cubicBezTo>
                  <a:pt x="-7341" y="164157"/>
                  <a:pt x="2713" y="196965"/>
                  <a:pt x="2184" y="203315"/>
                </a:cubicBezTo>
                <a:cubicBezTo>
                  <a:pt x="1655" y="209665"/>
                  <a:pt x="7476" y="184265"/>
                  <a:pt x="8534" y="168390"/>
                </a:cubicBezTo>
                <a:cubicBezTo>
                  <a:pt x="9592" y="152515"/>
                  <a:pt x="-9458" y="132936"/>
                  <a:pt x="8534" y="108065"/>
                </a:cubicBezTo>
                <a:cubicBezTo>
                  <a:pt x="26526" y="83194"/>
                  <a:pt x="115955" y="-3589"/>
                  <a:pt x="116484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82F953-20C3-1B22-76EF-14E07D3E082E}"/>
              </a:ext>
            </a:extLst>
          </p:cNvPr>
          <p:cNvSpPr/>
          <p:nvPr/>
        </p:nvSpPr>
        <p:spPr>
          <a:xfrm>
            <a:off x="3241653" y="5054344"/>
            <a:ext cx="268571" cy="128389"/>
          </a:xfrm>
          <a:custGeom>
            <a:avLst/>
            <a:gdLst>
              <a:gd name="connsiteX0" fmla="*/ 22 w 268571"/>
              <a:gd name="connsiteY0" fmla="*/ 35181 h 128389"/>
              <a:gd name="connsiteX1" fmla="*/ 120672 w 268571"/>
              <a:gd name="connsiteY1" fmla="*/ 6606 h 128389"/>
              <a:gd name="connsiteX2" fmla="*/ 171472 w 268571"/>
              <a:gd name="connsiteY2" fmla="*/ 73281 h 128389"/>
              <a:gd name="connsiteX3" fmla="*/ 174647 w 268571"/>
              <a:gd name="connsiteY3" fmla="*/ 28831 h 128389"/>
              <a:gd name="connsiteX4" fmla="*/ 266722 w 268571"/>
              <a:gd name="connsiteY4" fmla="*/ 127256 h 128389"/>
              <a:gd name="connsiteX5" fmla="*/ 231797 w 268571"/>
              <a:gd name="connsiteY5" fmla="*/ 79631 h 128389"/>
              <a:gd name="connsiteX6" fmla="*/ 177822 w 268571"/>
              <a:gd name="connsiteY6" fmla="*/ 38356 h 128389"/>
              <a:gd name="connsiteX7" fmla="*/ 111147 w 268571"/>
              <a:gd name="connsiteY7" fmla="*/ 256 h 128389"/>
              <a:gd name="connsiteX8" fmla="*/ 22 w 268571"/>
              <a:gd name="connsiteY8" fmla="*/ 35181 h 12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571" h="128389">
                <a:moveTo>
                  <a:pt x="22" y="35181"/>
                </a:moveTo>
                <a:cubicBezTo>
                  <a:pt x="1610" y="36239"/>
                  <a:pt x="92097" y="256"/>
                  <a:pt x="120672" y="6606"/>
                </a:cubicBezTo>
                <a:cubicBezTo>
                  <a:pt x="149247" y="12956"/>
                  <a:pt x="162476" y="69577"/>
                  <a:pt x="171472" y="73281"/>
                </a:cubicBezTo>
                <a:cubicBezTo>
                  <a:pt x="180468" y="76985"/>
                  <a:pt x="158772" y="19835"/>
                  <a:pt x="174647" y="28831"/>
                </a:cubicBezTo>
                <a:cubicBezTo>
                  <a:pt x="190522" y="37827"/>
                  <a:pt x="257197" y="118789"/>
                  <a:pt x="266722" y="127256"/>
                </a:cubicBezTo>
                <a:cubicBezTo>
                  <a:pt x="276247" y="135723"/>
                  <a:pt x="246614" y="94448"/>
                  <a:pt x="231797" y="79631"/>
                </a:cubicBezTo>
                <a:cubicBezTo>
                  <a:pt x="216980" y="64814"/>
                  <a:pt x="197930" y="51585"/>
                  <a:pt x="177822" y="38356"/>
                </a:cubicBezTo>
                <a:cubicBezTo>
                  <a:pt x="157714" y="25127"/>
                  <a:pt x="141839" y="3960"/>
                  <a:pt x="111147" y="256"/>
                </a:cubicBezTo>
                <a:cubicBezTo>
                  <a:pt x="80455" y="-3448"/>
                  <a:pt x="-1566" y="34123"/>
                  <a:pt x="22" y="351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3D56D1B-DD80-394F-53E1-A3A736810DEA}"/>
              </a:ext>
            </a:extLst>
          </p:cNvPr>
          <p:cNvSpPr/>
          <p:nvPr/>
        </p:nvSpPr>
        <p:spPr>
          <a:xfrm>
            <a:off x="3165407" y="4854143"/>
            <a:ext cx="162514" cy="175108"/>
          </a:xfrm>
          <a:custGeom>
            <a:avLst/>
            <a:gdLst>
              <a:gd name="connsiteX0" fmla="*/ 123893 w 162514"/>
              <a:gd name="connsiteY0" fmla="*/ 432 h 175108"/>
              <a:gd name="connsiteX1" fmla="*/ 152468 w 162514"/>
              <a:gd name="connsiteY1" fmla="*/ 89332 h 175108"/>
              <a:gd name="connsiteX2" fmla="*/ 158818 w 162514"/>
              <a:gd name="connsiteY2" fmla="*/ 111557 h 175108"/>
              <a:gd name="connsiteX3" fmla="*/ 98493 w 162514"/>
              <a:gd name="connsiteY3" fmla="*/ 124257 h 175108"/>
              <a:gd name="connsiteX4" fmla="*/ 68 w 162514"/>
              <a:gd name="connsiteY4" fmla="*/ 175057 h 175108"/>
              <a:gd name="connsiteX5" fmla="*/ 114368 w 162514"/>
              <a:gd name="connsiteY5" fmla="*/ 133782 h 175108"/>
              <a:gd name="connsiteX6" fmla="*/ 142943 w 162514"/>
              <a:gd name="connsiteY6" fmla="*/ 130607 h 175108"/>
              <a:gd name="connsiteX7" fmla="*/ 123893 w 162514"/>
              <a:gd name="connsiteY7" fmla="*/ 432 h 17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14" h="175108">
                <a:moveTo>
                  <a:pt x="123893" y="432"/>
                </a:moveTo>
                <a:cubicBezTo>
                  <a:pt x="125480" y="-6447"/>
                  <a:pt x="146647" y="70811"/>
                  <a:pt x="152468" y="89332"/>
                </a:cubicBezTo>
                <a:cubicBezTo>
                  <a:pt x="158289" y="107853"/>
                  <a:pt x="167814" y="105736"/>
                  <a:pt x="158818" y="111557"/>
                </a:cubicBezTo>
                <a:cubicBezTo>
                  <a:pt x="149822" y="117378"/>
                  <a:pt x="124951" y="113674"/>
                  <a:pt x="98493" y="124257"/>
                </a:cubicBezTo>
                <a:cubicBezTo>
                  <a:pt x="72035" y="134840"/>
                  <a:pt x="-2578" y="173470"/>
                  <a:pt x="68" y="175057"/>
                </a:cubicBezTo>
                <a:cubicBezTo>
                  <a:pt x="2714" y="176645"/>
                  <a:pt x="90555" y="141190"/>
                  <a:pt x="114368" y="133782"/>
                </a:cubicBezTo>
                <a:cubicBezTo>
                  <a:pt x="138181" y="126374"/>
                  <a:pt x="142414" y="149128"/>
                  <a:pt x="142943" y="130607"/>
                </a:cubicBezTo>
                <a:cubicBezTo>
                  <a:pt x="143472" y="112086"/>
                  <a:pt x="122306" y="7311"/>
                  <a:pt x="123893" y="4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5B855FF-CC76-F2F5-E0DA-EAEC83DD2C1B}"/>
              </a:ext>
            </a:extLst>
          </p:cNvPr>
          <p:cNvSpPr/>
          <p:nvPr/>
        </p:nvSpPr>
        <p:spPr>
          <a:xfrm>
            <a:off x="2854023" y="4892659"/>
            <a:ext cx="86038" cy="400190"/>
          </a:xfrm>
          <a:custGeom>
            <a:avLst/>
            <a:gdLst>
              <a:gd name="connsiteX0" fmla="*/ 44752 w 86038"/>
              <a:gd name="connsiteY0" fmla="*/ 16 h 400190"/>
              <a:gd name="connsiteX1" fmla="*/ 302 w 86038"/>
              <a:gd name="connsiteY1" fmla="*/ 161941 h 400190"/>
              <a:gd name="connsiteX2" fmla="*/ 25702 w 86038"/>
              <a:gd name="connsiteY2" fmla="*/ 307991 h 400190"/>
              <a:gd name="connsiteX3" fmla="*/ 35227 w 86038"/>
              <a:gd name="connsiteY3" fmla="*/ 273066 h 400190"/>
              <a:gd name="connsiteX4" fmla="*/ 60627 w 86038"/>
              <a:gd name="connsiteY4" fmla="*/ 355616 h 400190"/>
              <a:gd name="connsiteX5" fmla="*/ 86027 w 86038"/>
              <a:gd name="connsiteY5" fmla="*/ 400066 h 400190"/>
              <a:gd name="connsiteX6" fmla="*/ 57452 w 86038"/>
              <a:gd name="connsiteY6" fmla="*/ 342916 h 400190"/>
              <a:gd name="connsiteX7" fmla="*/ 38402 w 86038"/>
              <a:gd name="connsiteY7" fmla="*/ 282591 h 400190"/>
              <a:gd name="connsiteX8" fmla="*/ 6652 w 86038"/>
              <a:gd name="connsiteY8" fmla="*/ 171466 h 400190"/>
              <a:gd name="connsiteX9" fmla="*/ 44752 w 86038"/>
              <a:gd name="connsiteY9" fmla="*/ 16 h 40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38" h="400190">
                <a:moveTo>
                  <a:pt x="44752" y="16"/>
                </a:moveTo>
                <a:cubicBezTo>
                  <a:pt x="43694" y="-1572"/>
                  <a:pt x="3477" y="110612"/>
                  <a:pt x="302" y="161941"/>
                </a:cubicBezTo>
                <a:cubicBezTo>
                  <a:pt x="-2873" y="213270"/>
                  <a:pt x="19881" y="289470"/>
                  <a:pt x="25702" y="307991"/>
                </a:cubicBezTo>
                <a:cubicBezTo>
                  <a:pt x="31523" y="326512"/>
                  <a:pt x="29406" y="265129"/>
                  <a:pt x="35227" y="273066"/>
                </a:cubicBezTo>
                <a:cubicBezTo>
                  <a:pt x="41048" y="281003"/>
                  <a:pt x="52160" y="334449"/>
                  <a:pt x="60627" y="355616"/>
                </a:cubicBezTo>
                <a:cubicBezTo>
                  <a:pt x="69094" y="376783"/>
                  <a:pt x="86556" y="402183"/>
                  <a:pt x="86027" y="400066"/>
                </a:cubicBezTo>
                <a:cubicBezTo>
                  <a:pt x="85498" y="397949"/>
                  <a:pt x="65390" y="362495"/>
                  <a:pt x="57452" y="342916"/>
                </a:cubicBezTo>
                <a:cubicBezTo>
                  <a:pt x="49514" y="323337"/>
                  <a:pt x="46869" y="311166"/>
                  <a:pt x="38402" y="282591"/>
                </a:cubicBezTo>
                <a:cubicBezTo>
                  <a:pt x="29935" y="254016"/>
                  <a:pt x="4535" y="214328"/>
                  <a:pt x="6652" y="171466"/>
                </a:cubicBezTo>
                <a:cubicBezTo>
                  <a:pt x="8769" y="128604"/>
                  <a:pt x="45810" y="1604"/>
                  <a:pt x="44752" y="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78E90484-E666-4843-7713-AFF131834F0F}"/>
              </a:ext>
            </a:extLst>
          </p:cNvPr>
          <p:cNvSpPr/>
          <p:nvPr/>
        </p:nvSpPr>
        <p:spPr>
          <a:xfrm>
            <a:off x="2809839" y="5035052"/>
            <a:ext cx="50925" cy="247585"/>
          </a:xfrm>
          <a:custGeom>
            <a:avLst/>
            <a:gdLst>
              <a:gd name="connsiteX0" fmla="*/ 50836 w 50925"/>
              <a:gd name="connsiteY0" fmla="*/ 498 h 247585"/>
              <a:gd name="connsiteX1" fmla="*/ 12736 w 50925"/>
              <a:gd name="connsiteY1" fmla="*/ 67173 h 247585"/>
              <a:gd name="connsiteX2" fmla="*/ 25436 w 50925"/>
              <a:gd name="connsiteY2" fmla="*/ 156073 h 247585"/>
              <a:gd name="connsiteX3" fmla="*/ 9561 w 50925"/>
              <a:gd name="connsiteY3" fmla="*/ 108448 h 247585"/>
              <a:gd name="connsiteX4" fmla="*/ 44486 w 50925"/>
              <a:gd name="connsiteY4" fmla="*/ 244973 h 247585"/>
              <a:gd name="connsiteX5" fmla="*/ 44486 w 50925"/>
              <a:gd name="connsiteY5" fmla="*/ 190998 h 247585"/>
              <a:gd name="connsiteX6" fmla="*/ 36 w 50925"/>
              <a:gd name="connsiteY6" fmla="*/ 102098 h 247585"/>
              <a:gd name="connsiteX7" fmla="*/ 50836 w 50925"/>
              <a:gd name="connsiteY7" fmla="*/ 498 h 24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25" h="247585">
                <a:moveTo>
                  <a:pt x="50836" y="498"/>
                </a:moveTo>
                <a:cubicBezTo>
                  <a:pt x="52953" y="-5323"/>
                  <a:pt x="16969" y="41244"/>
                  <a:pt x="12736" y="67173"/>
                </a:cubicBezTo>
                <a:cubicBezTo>
                  <a:pt x="8503" y="93102"/>
                  <a:pt x="25965" y="149194"/>
                  <a:pt x="25436" y="156073"/>
                </a:cubicBezTo>
                <a:cubicBezTo>
                  <a:pt x="24907" y="162952"/>
                  <a:pt x="6386" y="93631"/>
                  <a:pt x="9561" y="108448"/>
                </a:cubicBezTo>
                <a:cubicBezTo>
                  <a:pt x="12736" y="123265"/>
                  <a:pt x="38665" y="231215"/>
                  <a:pt x="44486" y="244973"/>
                </a:cubicBezTo>
                <a:cubicBezTo>
                  <a:pt x="50307" y="258731"/>
                  <a:pt x="51894" y="214811"/>
                  <a:pt x="44486" y="190998"/>
                </a:cubicBezTo>
                <a:cubicBezTo>
                  <a:pt x="37078" y="167186"/>
                  <a:pt x="1623" y="129085"/>
                  <a:pt x="36" y="102098"/>
                </a:cubicBezTo>
                <a:cubicBezTo>
                  <a:pt x="-1551" y="75111"/>
                  <a:pt x="48719" y="6319"/>
                  <a:pt x="50836" y="4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07ACD68-922E-74EA-7210-0AD0643342CF}"/>
              </a:ext>
            </a:extLst>
          </p:cNvPr>
          <p:cNvSpPr/>
          <p:nvPr/>
        </p:nvSpPr>
        <p:spPr>
          <a:xfrm>
            <a:off x="3403536" y="5184657"/>
            <a:ext cx="154594" cy="155705"/>
          </a:xfrm>
          <a:custGeom>
            <a:avLst/>
            <a:gdLst>
              <a:gd name="connsiteX0" fmla="*/ 60389 w 154594"/>
              <a:gd name="connsiteY0" fmla="*/ 118 h 155705"/>
              <a:gd name="connsiteX1" fmla="*/ 133414 w 154594"/>
              <a:gd name="connsiteY1" fmla="*/ 95368 h 155705"/>
              <a:gd name="connsiteX2" fmla="*/ 92139 w 154594"/>
              <a:gd name="connsiteY2" fmla="*/ 127118 h 155705"/>
              <a:gd name="connsiteX3" fmla="*/ 152464 w 154594"/>
              <a:gd name="connsiteY3" fmla="*/ 123943 h 155705"/>
              <a:gd name="connsiteX4" fmla="*/ 64 w 154594"/>
              <a:gd name="connsiteY4" fmla="*/ 155693 h 155705"/>
              <a:gd name="connsiteX5" fmla="*/ 133414 w 154594"/>
              <a:gd name="connsiteY5" fmla="*/ 127118 h 155705"/>
              <a:gd name="connsiteX6" fmla="*/ 130239 w 154594"/>
              <a:gd name="connsiteY6" fmla="*/ 76318 h 155705"/>
              <a:gd name="connsiteX7" fmla="*/ 60389 w 154594"/>
              <a:gd name="connsiteY7" fmla="*/ 118 h 15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94" h="155705">
                <a:moveTo>
                  <a:pt x="60389" y="118"/>
                </a:moveTo>
                <a:cubicBezTo>
                  <a:pt x="60918" y="3293"/>
                  <a:pt x="128122" y="74202"/>
                  <a:pt x="133414" y="95368"/>
                </a:cubicBezTo>
                <a:cubicBezTo>
                  <a:pt x="138706" y="116534"/>
                  <a:pt x="88964" y="122356"/>
                  <a:pt x="92139" y="127118"/>
                </a:cubicBezTo>
                <a:cubicBezTo>
                  <a:pt x="95314" y="131880"/>
                  <a:pt x="167810" y="119180"/>
                  <a:pt x="152464" y="123943"/>
                </a:cubicBezTo>
                <a:cubicBezTo>
                  <a:pt x="137118" y="128706"/>
                  <a:pt x="3239" y="155164"/>
                  <a:pt x="64" y="155693"/>
                </a:cubicBezTo>
                <a:cubicBezTo>
                  <a:pt x="-3111" y="156222"/>
                  <a:pt x="111718" y="140347"/>
                  <a:pt x="133414" y="127118"/>
                </a:cubicBezTo>
                <a:cubicBezTo>
                  <a:pt x="155110" y="113889"/>
                  <a:pt x="138177" y="94310"/>
                  <a:pt x="130239" y="76318"/>
                </a:cubicBezTo>
                <a:cubicBezTo>
                  <a:pt x="122302" y="58326"/>
                  <a:pt x="59860" y="-3057"/>
                  <a:pt x="60389" y="1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B400E33-8428-7B33-1262-060ADF77BA73}"/>
              </a:ext>
            </a:extLst>
          </p:cNvPr>
          <p:cNvSpPr/>
          <p:nvPr/>
        </p:nvSpPr>
        <p:spPr>
          <a:xfrm>
            <a:off x="3371810" y="5197444"/>
            <a:ext cx="113546" cy="117566"/>
          </a:xfrm>
          <a:custGeom>
            <a:avLst/>
            <a:gdLst>
              <a:gd name="connsiteX0" fmla="*/ 57190 w 113546"/>
              <a:gd name="connsiteY0" fmla="*/ 31 h 117566"/>
              <a:gd name="connsiteX1" fmla="*/ 88940 w 113546"/>
              <a:gd name="connsiteY1" fmla="*/ 79406 h 117566"/>
              <a:gd name="connsiteX2" fmla="*/ 40 w 113546"/>
              <a:gd name="connsiteY2" fmla="*/ 117506 h 117566"/>
              <a:gd name="connsiteX3" fmla="*/ 101640 w 113546"/>
              <a:gd name="connsiteY3" fmla="*/ 88931 h 117566"/>
              <a:gd name="connsiteX4" fmla="*/ 107990 w 113546"/>
              <a:gd name="connsiteY4" fmla="*/ 69881 h 117566"/>
              <a:gd name="connsiteX5" fmla="*/ 57190 w 113546"/>
              <a:gd name="connsiteY5" fmla="*/ 31 h 11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46" h="117566">
                <a:moveTo>
                  <a:pt x="57190" y="31"/>
                </a:moveTo>
                <a:cubicBezTo>
                  <a:pt x="54015" y="1618"/>
                  <a:pt x="98465" y="59827"/>
                  <a:pt x="88940" y="79406"/>
                </a:cubicBezTo>
                <a:cubicBezTo>
                  <a:pt x="79415" y="98985"/>
                  <a:pt x="-2077" y="115918"/>
                  <a:pt x="40" y="117506"/>
                </a:cubicBezTo>
                <a:cubicBezTo>
                  <a:pt x="2157" y="119094"/>
                  <a:pt x="101640" y="88931"/>
                  <a:pt x="101640" y="88931"/>
                </a:cubicBezTo>
                <a:cubicBezTo>
                  <a:pt x="119632" y="80994"/>
                  <a:pt x="113282" y="82581"/>
                  <a:pt x="107990" y="69881"/>
                </a:cubicBezTo>
                <a:cubicBezTo>
                  <a:pt x="102698" y="57181"/>
                  <a:pt x="60365" y="-1556"/>
                  <a:pt x="57190" y="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EE4694E-70A2-F6F2-B412-8D59C7DDC524}"/>
              </a:ext>
            </a:extLst>
          </p:cNvPr>
          <p:cNvSpPr/>
          <p:nvPr/>
        </p:nvSpPr>
        <p:spPr>
          <a:xfrm>
            <a:off x="3031972" y="5085846"/>
            <a:ext cx="82467" cy="203704"/>
          </a:xfrm>
          <a:custGeom>
            <a:avLst/>
            <a:gdLst>
              <a:gd name="connsiteX0" fmla="*/ 28728 w 82467"/>
              <a:gd name="connsiteY0" fmla="*/ 504 h 203704"/>
              <a:gd name="connsiteX1" fmla="*/ 60478 w 82467"/>
              <a:gd name="connsiteY1" fmla="*/ 60829 h 203704"/>
              <a:gd name="connsiteX2" fmla="*/ 25553 w 82467"/>
              <a:gd name="connsiteY2" fmla="*/ 121154 h 203704"/>
              <a:gd name="connsiteX3" fmla="*/ 6503 w 82467"/>
              <a:gd name="connsiteY3" fmla="*/ 162429 h 203704"/>
              <a:gd name="connsiteX4" fmla="*/ 9678 w 82467"/>
              <a:gd name="connsiteY4" fmla="*/ 203704 h 203704"/>
              <a:gd name="connsiteX5" fmla="*/ 3328 w 82467"/>
              <a:gd name="connsiteY5" fmla="*/ 162429 h 203704"/>
              <a:gd name="connsiteX6" fmla="*/ 70003 w 82467"/>
              <a:gd name="connsiteY6" fmla="*/ 105279 h 203704"/>
              <a:gd name="connsiteX7" fmla="*/ 79528 w 82467"/>
              <a:gd name="connsiteY7" fmla="*/ 95754 h 203704"/>
              <a:gd name="connsiteX8" fmla="*/ 28728 w 82467"/>
              <a:gd name="connsiteY8" fmla="*/ 504 h 20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67" h="203704">
                <a:moveTo>
                  <a:pt x="28728" y="504"/>
                </a:moveTo>
                <a:cubicBezTo>
                  <a:pt x="25553" y="-5317"/>
                  <a:pt x="61007" y="40721"/>
                  <a:pt x="60478" y="60829"/>
                </a:cubicBezTo>
                <a:cubicBezTo>
                  <a:pt x="59949" y="80937"/>
                  <a:pt x="34549" y="104221"/>
                  <a:pt x="25553" y="121154"/>
                </a:cubicBezTo>
                <a:cubicBezTo>
                  <a:pt x="16557" y="138087"/>
                  <a:pt x="9149" y="148671"/>
                  <a:pt x="6503" y="162429"/>
                </a:cubicBezTo>
                <a:cubicBezTo>
                  <a:pt x="3857" y="176187"/>
                  <a:pt x="10207" y="203704"/>
                  <a:pt x="9678" y="203704"/>
                </a:cubicBezTo>
                <a:cubicBezTo>
                  <a:pt x="9149" y="203704"/>
                  <a:pt x="-6726" y="178833"/>
                  <a:pt x="3328" y="162429"/>
                </a:cubicBezTo>
                <a:cubicBezTo>
                  <a:pt x="13382" y="146025"/>
                  <a:pt x="70003" y="105279"/>
                  <a:pt x="70003" y="105279"/>
                </a:cubicBezTo>
                <a:cubicBezTo>
                  <a:pt x="82703" y="94167"/>
                  <a:pt x="85349" y="106866"/>
                  <a:pt x="79528" y="95754"/>
                </a:cubicBezTo>
                <a:cubicBezTo>
                  <a:pt x="73707" y="84642"/>
                  <a:pt x="31903" y="6325"/>
                  <a:pt x="28728" y="5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B6C4D06F-2AF0-4ED4-FD00-3B6AD847C4A9}"/>
              </a:ext>
            </a:extLst>
          </p:cNvPr>
          <p:cNvSpPr/>
          <p:nvPr/>
        </p:nvSpPr>
        <p:spPr>
          <a:xfrm>
            <a:off x="3120861" y="5101871"/>
            <a:ext cx="95725" cy="64899"/>
          </a:xfrm>
          <a:custGeom>
            <a:avLst/>
            <a:gdLst>
              <a:gd name="connsiteX0" fmla="*/ 164 w 95725"/>
              <a:gd name="connsiteY0" fmla="*/ 354 h 64899"/>
              <a:gd name="connsiteX1" fmla="*/ 92239 w 95725"/>
              <a:gd name="connsiteY1" fmla="*/ 63854 h 64899"/>
              <a:gd name="connsiteX2" fmla="*/ 70014 w 95725"/>
              <a:gd name="connsiteY2" fmla="*/ 38454 h 64899"/>
              <a:gd name="connsiteX3" fmla="*/ 164 w 95725"/>
              <a:gd name="connsiteY3" fmla="*/ 354 h 6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5" h="64899">
                <a:moveTo>
                  <a:pt x="164" y="354"/>
                </a:moveTo>
                <a:cubicBezTo>
                  <a:pt x="3868" y="4587"/>
                  <a:pt x="80597" y="57504"/>
                  <a:pt x="92239" y="63854"/>
                </a:cubicBezTo>
                <a:cubicBezTo>
                  <a:pt x="103881" y="70204"/>
                  <a:pt x="83772" y="45862"/>
                  <a:pt x="70014" y="38454"/>
                </a:cubicBezTo>
                <a:cubicBezTo>
                  <a:pt x="56256" y="31046"/>
                  <a:pt x="-3540" y="-3879"/>
                  <a:pt x="164" y="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F4E7F8A-B44D-DDB1-AF6B-2B482AC4950F}"/>
              </a:ext>
            </a:extLst>
          </p:cNvPr>
          <p:cNvSpPr/>
          <p:nvPr/>
        </p:nvSpPr>
        <p:spPr>
          <a:xfrm>
            <a:off x="3114207" y="5175169"/>
            <a:ext cx="331722" cy="170040"/>
          </a:xfrm>
          <a:custGeom>
            <a:avLst/>
            <a:gdLst>
              <a:gd name="connsiteX0" fmla="*/ 468 w 331722"/>
              <a:gd name="connsiteY0" fmla="*/ 22306 h 170040"/>
              <a:gd name="connsiteX1" fmla="*/ 121118 w 331722"/>
              <a:gd name="connsiteY1" fmla="*/ 3256 h 170040"/>
              <a:gd name="connsiteX2" fmla="*/ 219543 w 331722"/>
              <a:gd name="connsiteY2" fmla="*/ 69931 h 170040"/>
              <a:gd name="connsiteX3" fmla="*/ 210018 w 331722"/>
              <a:gd name="connsiteY3" fmla="*/ 41356 h 170040"/>
              <a:gd name="connsiteX4" fmla="*/ 330668 w 331722"/>
              <a:gd name="connsiteY4" fmla="*/ 168356 h 170040"/>
              <a:gd name="connsiteX5" fmla="*/ 263993 w 331722"/>
              <a:gd name="connsiteY5" fmla="*/ 108031 h 170040"/>
              <a:gd name="connsiteX6" fmla="*/ 181443 w 331722"/>
              <a:gd name="connsiteY6" fmla="*/ 19131 h 170040"/>
              <a:gd name="connsiteX7" fmla="*/ 83018 w 331722"/>
              <a:gd name="connsiteY7" fmla="*/ 81 h 170040"/>
              <a:gd name="connsiteX8" fmla="*/ 468 w 331722"/>
              <a:gd name="connsiteY8" fmla="*/ 22306 h 17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722" h="170040">
                <a:moveTo>
                  <a:pt x="468" y="22306"/>
                </a:moveTo>
                <a:cubicBezTo>
                  <a:pt x="6818" y="22835"/>
                  <a:pt x="84606" y="-4681"/>
                  <a:pt x="121118" y="3256"/>
                </a:cubicBezTo>
                <a:cubicBezTo>
                  <a:pt x="157630" y="11193"/>
                  <a:pt x="204726" y="63581"/>
                  <a:pt x="219543" y="69931"/>
                </a:cubicBezTo>
                <a:cubicBezTo>
                  <a:pt x="234360" y="76281"/>
                  <a:pt x="191497" y="24952"/>
                  <a:pt x="210018" y="41356"/>
                </a:cubicBezTo>
                <a:cubicBezTo>
                  <a:pt x="228539" y="57760"/>
                  <a:pt x="321672" y="157244"/>
                  <a:pt x="330668" y="168356"/>
                </a:cubicBezTo>
                <a:cubicBezTo>
                  <a:pt x="339664" y="179468"/>
                  <a:pt x="288864" y="132902"/>
                  <a:pt x="263993" y="108031"/>
                </a:cubicBezTo>
                <a:cubicBezTo>
                  <a:pt x="239122" y="83160"/>
                  <a:pt x="211605" y="37123"/>
                  <a:pt x="181443" y="19131"/>
                </a:cubicBezTo>
                <a:cubicBezTo>
                  <a:pt x="151281" y="1139"/>
                  <a:pt x="112122" y="-448"/>
                  <a:pt x="83018" y="81"/>
                </a:cubicBezTo>
                <a:cubicBezTo>
                  <a:pt x="53914" y="610"/>
                  <a:pt x="-5882" y="21777"/>
                  <a:pt x="468" y="223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652D59F5-6736-C97E-1774-7C6FCC49AEF1}"/>
              </a:ext>
            </a:extLst>
          </p:cNvPr>
          <p:cNvSpPr/>
          <p:nvPr/>
        </p:nvSpPr>
        <p:spPr>
          <a:xfrm>
            <a:off x="3189833" y="5321252"/>
            <a:ext cx="271564" cy="47899"/>
          </a:xfrm>
          <a:custGeom>
            <a:avLst/>
            <a:gdLst>
              <a:gd name="connsiteX0" fmla="*/ 1042 w 271564"/>
              <a:gd name="connsiteY0" fmla="*/ 48 h 47899"/>
              <a:gd name="connsiteX1" fmla="*/ 159792 w 271564"/>
              <a:gd name="connsiteY1" fmla="*/ 28623 h 47899"/>
              <a:gd name="connsiteX2" fmla="*/ 118517 w 271564"/>
              <a:gd name="connsiteY2" fmla="*/ 47673 h 47899"/>
              <a:gd name="connsiteX3" fmla="*/ 270917 w 271564"/>
              <a:gd name="connsiteY3" fmla="*/ 15923 h 47899"/>
              <a:gd name="connsiteX4" fmla="*/ 169317 w 271564"/>
              <a:gd name="connsiteY4" fmla="*/ 25448 h 47899"/>
              <a:gd name="connsiteX5" fmla="*/ 70892 w 271564"/>
              <a:gd name="connsiteY5" fmla="*/ 47673 h 47899"/>
              <a:gd name="connsiteX6" fmla="*/ 89942 w 271564"/>
              <a:gd name="connsiteY6" fmla="*/ 22273 h 47899"/>
              <a:gd name="connsiteX7" fmla="*/ 1042 w 271564"/>
              <a:gd name="connsiteY7" fmla="*/ 48 h 4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64" h="47899">
                <a:moveTo>
                  <a:pt x="1042" y="48"/>
                </a:moveTo>
                <a:cubicBezTo>
                  <a:pt x="12684" y="1106"/>
                  <a:pt x="140213" y="20685"/>
                  <a:pt x="159792" y="28623"/>
                </a:cubicBezTo>
                <a:cubicBezTo>
                  <a:pt x="179371" y="36561"/>
                  <a:pt x="99996" y="49790"/>
                  <a:pt x="118517" y="47673"/>
                </a:cubicBezTo>
                <a:cubicBezTo>
                  <a:pt x="137038" y="45556"/>
                  <a:pt x="262450" y="19627"/>
                  <a:pt x="270917" y="15923"/>
                </a:cubicBezTo>
                <a:cubicBezTo>
                  <a:pt x="279384" y="12219"/>
                  <a:pt x="202654" y="20156"/>
                  <a:pt x="169317" y="25448"/>
                </a:cubicBezTo>
                <a:cubicBezTo>
                  <a:pt x="135980" y="30740"/>
                  <a:pt x="84121" y="48202"/>
                  <a:pt x="70892" y="47673"/>
                </a:cubicBezTo>
                <a:cubicBezTo>
                  <a:pt x="57663" y="47144"/>
                  <a:pt x="101054" y="29152"/>
                  <a:pt x="89942" y="22273"/>
                </a:cubicBezTo>
                <a:cubicBezTo>
                  <a:pt x="78830" y="15394"/>
                  <a:pt x="-10600" y="-1010"/>
                  <a:pt x="1042" y="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13F0497-CC2E-30AB-704D-0319601C7E71}"/>
              </a:ext>
            </a:extLst>
          </p:cNvPr>
          <p:cNvSpPr/>
          <p:nvPr/>
        </p:nvSpPr>
        <p:spPr>
          <a:xfrm>
            <a:off x="3050713" y="5203491"/>
            <a:ext cx="191084" cy="82916"/>
          </a:xfrm>
          <a:custGeom>
            <a:avLst/>
            <a:gdLst>
              <a:gd name="connsiteX0" fmla="*/ 462 w 191084"/>
              <a:gd name="connsiteY0" fmla="*/ 82884 h 82916"/>
              <a:gd name="connsiteX1" fmla="*/ 121112 w 191084"/>
              <a:gd name="connsiteY1" fmla="*/ 6684 h 82916"/>
              <a:gd name="connsiteX2" fmla="*/ 190962 w 191084"/>
              <a:gd name="connsiteY2" fmla="*/ 3509 h 82916"/>
              <a:gd name="connsiteX3" fmla="*/ 105237 w 191084"/>
              <a:gd name="connsiteY3" fmla="*/ 3509 h 82916"/>
              <a:gd name="connsiteX4" fmla="*/ 79837 w 191084"/>
              <a:gd name="connsiteY4" fmla="*/ 16209 h 82916"/>
              <a:gd name="connsiteX5" fmla="*/ 462 w 191084"/>
              <a:gd name="connsiteY5" fmla="*/ 82884 h 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84" h="82916">
                <a:moveTo>
                  <a:pt x="462" y="82884"/>
                </a:moveTo>
                <a:cubicBezTo>
                  <a:pt x="7341" y="81297"/>
                  <a:pt x="89362" y="19913"/>
                  <a:pt x="121112" y="6684"/>
                </a:cubicBezTo>
                <a:cubicBezTo>
                  <a:pt x="152862" y="-6545"/>
                  <a:pt x="193608" y="4038"/>
                  <a:pt x="190962" y="3509"/>
                </a:cubicBezTo>
                <a:cubicBezTo>
                  <a:pt x="188316" y="2980"/>
                  <a:pt x="123758" y="1392"/>
                  <a:pt x="105237" y="3509"/>
                </a:cubicBezTo>
                <a:cubicBezTo>
                  <a:pt x="86716" y="5626"/>
                  <a:pt x="94125" y="5626"/>
                  <a:pt x="79837" y="16209"/>
                </a:cubicBezTo>
                <a:cubicBezTo>
                  <a:pt x="65550" y="26792"/>
                  <a:pt x="-6417" y="84471"/>
                  <a:pt x="462" y="828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E6A7942-A41C-13E3-396C-85A55E766D1C}"/>
              </a:ext>
            </a:extLst>
          </p:cNvPr>
          <p:cNvSpPr/>
          <p:nvPr/>
        </p:nvSpPr>
        <p:spPr>
          <a:xfrm>
            <a:off x="3282939" y="5191006"/>
            <a:ext cx="79945" cy="113831"/>
          </a:xfrm>
          <a:custGeom>
            <a:avLst/>
            <a:gdLst>
              <a:gd name="connsiteX0" fmla="*/ 66686 w 79945"/>
              <a:gd name="connsiteY0" fmla="*/ 119 h 113831"/>
              <a:gd name="connsiteX1" fmla="*/ 76211 w 79945"/>
              <a:gd name="connsiteY1" fmla="*/ 76319 h 113831"/>
              <a:gd name="connsiteX2" fmla="*/ 11 w 79945"/>
              <a:gd name="connsiteY2" fmla="*/ 111244 h 113831"/>
              <a:gd name="connsiteX3" fmla="*/ 69861 w 79945"/>
              <a:gd name="connsiteY3" fmla="*/ 111244 h 113831"/>
              <a:gd name="connsiteX4" fmla="*/ 79386 w 79945"/>
              <a:gd name="connsiteY4" fmla="*/ 95369 h 113831"/>
              <a:gd name="connsiteX5" fmla="*/ 66686 w 79945"/>
              <a:gd name="connsiteY5" fmla="*/ 119 h 11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45" h="113831">
                <a:moveTo>
                  <a:pt x="66686" y="119"/>
                </a:moveTo>
                <a:cubicBezTo>
                  <a:pt x="66157" y="-3056"/>
                  <a:pt x="87324" y="57798"/>
                  <a:pt x="76211" y="76319"/>
                </a:cubicBezTo>
                <a:cubicBezTo>
                  <a:pt x="65098" y="94840"/>
                  <a:pt x="1069" y="105423"/>
                  <a:pt x="11" y="111244"/>
                </a:cubicBezTo>
                <a:cubicBezTo>
                  <a:pt x="-1047" y="117065"/>
                  <a:pt x="69861" y="111244"/>
                  <a:pt x="69861" y="111244"/>
                </a:cubicBezTo>
                <a:cubicBezTo>
                  <a:pt x="83090" y="108598"/>
                  <a:pt x="75682" y="109656"/>
                  <a:pt x="79386" y="95369"/>
                </a:cubicBezTo>
                <a:cubicBezTo>
                  <a:pt x="83090" y="81082"/>
                  <a:pt x="67215" y="3294"/>
                  <a:pt x="66686" y="1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2D8EB52-D8C5-3787-2632-F00DCF4EFE0E}"/>
              </a:ext>
            </a:extLst>
          </p:cNvPr>
          <p:cNvSpPr/>
          <p:nvPr/>
        </p:nvSpPr>
        <p:spPr>
          <a:xfrm>
            <a:off x="3254344" y="5203611"/>
            <a:ext cx="88969" cy="71639"/>
          </a:xfrm>
          <a:custGeom>
            <a:avLst/>
            <a:gdLst>
              <a:gd name="connsiteX0" fmla="*/ 31 w 88969"/>
              <a:gd name="connsiteY0" fmla="*/ 214 h 71639"/>
              <a:gd name="connsiteX1" fmla="*/ 82581 w 88969"/>
              <a:gd name="connsiteY1" fmla="*/ 70064 h 71639"/>
              <a:gd name="connsiteX2" fmla="*/ 73056 w 88969"/>
              <a:gd name="connsiteY2" fmla="*/ 47839 h 71639"/>
              <a:gd name="connsiteX3" fmla="*/ 31 w 88969"/>
              <a:gd name="connsiteY3" fmla="*/ 214 h 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69" h="71639">
                <a:moveTo>
                  <a:pt x="31" y="214"/>
                </a:moveTo>
                <a:cubicBezTo>
                  <a:pt x="1618" y="3918"/>
                  <a:pt x="70410" y="62127"/>
                  <a:pt x="82581" y="70064"/>
                </a:cubicBezTo>
                <a:cubicBezTo>
                  <a:pt x="94752" y="78001"/>
                  <a:pt x="88402" y="53660"/>
                  <a:pt x="73056" y="47839"/>
                </a:cubicBezTo>
                <a:cubicBezTo>
                  <a:pt x="57710" y="42018"/>
                  <a:pt x="-1556" y="-3490"/>
                  <a:pt x="31" y="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741513F-D2A5-F0A4-D30C-C5E5017409AB}"/>
              </a:ext>
            </a:extLst>
          </p:cNvPr>
          <p:cNvSpPr/>
          <p:nvPr/>
        </p:nvSpPr>
        <p:spPr>
          <a:xfrm>
            <a:off x="3379793" y="4216363"/>
            <a:ext cx="177806" cy="436831"/>
          </a:xfrm>
          <a:custGeom>
            <a:avLst/>
            <a:gdLst>
              <a:gd name="connsiteX0" fmla="*/ 176207 w 177806"/>
              <a:gd name="connsiteY0" fmla="*/ 37 h 436831"/>
              <a:gd name="connsiteX1" fmla="*/ 163507 w 177806"/>
              <a:gd name="connsiteY1" fmla="*/ 161962 h 436831"/>
              <a:gd name="connsiteX2" fmla="*/ 147632 w 177806"/>
              <a:gd name="connsiteY2" fmla="*/ 149262 h 436831"/>
              <a:gd name="connsiteX3" fmla="*/ 55557 w 177806"/>
              <a:gd name="connsiteY3" fmla="*/ 298487 h 436831"/>
              <a:gd name="connsiteX4" fmla="*/ 1582 w 177806"/>
              <a:gd name="connsiteY4" fmla="*/ 435012 h 436831"/>
              <a:gd name="connsiteX5" fmla="*/ 17457 w 177806"/>
              <a:gd name="connsiteY5" fmla="*/ 361987 h 436831"/>
              <a:gd name="connsiteX6" fmla="*/ 49207 w 177806"/>
              <a:gd name="connsiteY6" fmla="*/ 155612 h 436831"/>
              <a:gd name="connsiteX7" fmla="*/ 58732 w 177806"/>
              <a:gd name="connsiteY7" fmla="*/ 279437 h 436831"/>
              <a:gd name="connsiteX8" fmla="*/ 125407 w 177806"/>
              <a:gd name="connsiteY8" fmla="*/ 177837 h 436831"/>
              <a:gd name="connsiteX9" fmla="*/ 176207 w 177806"/>
              <a:gd name="connsiteY9" fmla="*/ 37 h 43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806" h="436831">
                <a:moveTo>
                  <a:pt x="176207" y="37"/>
                </a:moveTo>
                <a:cubicBezTo>
                  <a:pt x="182557" y="-2609"/>
                  <a:pt x="168269" y="137091"/>
                  <a:pt x="163507" y="161962"/>
                </a:cubicBezTo>
                <a:cubicBezTo>
                  <a:pt x="158745" y="186833"/>
                  <a:pt x="165624" y="126508"/>
                  <a:pt x="147632" y="149262"/>
                </a:cubicBezTo>
                <a:cubicBezTo>
                  <a:pt x="129640" y="172016"/>
                  <a:pt x="79899" y="250862"/>
                  <a:pt x="55557" y="298487"/>
                </a:cubicBezTo>
                <a:cubicBezTo>
                  <a:pt x="31215" y="346112"/>
                  <a:pt x="7932" y="424429"/>
                  <a:pt x="1582" y="435012"/>
                </a:cubicBezTo>
                <a:cubicBezTo>
                  <a:pt x="-4768" y="445595"/>
                  <a:pt x="9520" y="408554"/>
                  <a:pt x="17457" y="361987"/>
                </a:cubicBezTo>
                <a:cubicBezTo>
                  <a:pt x="25394" y="315420"/>
                  <a:pt x="42328" y="169370"/>
                  <a:pt x="49207" y="155612"/>
                </a:cubicBezTo>
                <a:cubicBezTo>
                  <a:pt x="56086" y="141854"/>
                  <a:pt x="46032" y="275733"/>
                  <a:pt x="58732" y="279437"/>
                </a:cubicBezTo>
                <a:cubicBezTo>
                  <a:pt x="71432" y="283141"/>
                  <a:pt x="104769" y="224404"/>
                  <a:pt x="125407" y="177837"/>
                </a:cubicBezTo>
                <a:cubicBezTo>
                  <a:pt x="146045" y="131270"/>
                  <a:pt x="169857" y="2683"/>
                  <a:pt x="176207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EE9D0A47-43D3-F5FC-24EB-2646F6A1AFD0}"/>
              </a:ext>
            </a:extLst>
          </p:cNvPr>
          <p:cNvSpPr/>
          <p:nvPr/>
        </p:nvSpPr>
        <p:spPr>
          <a:xfrm>
            <a:off x="3229778" y="4702106"/>
            <a:ext cx="94635" cy="154704"/>
          </a:xfrm>
          <a:custGeom>
            <a:avLst/>
            <a:gdLst>
              <a:gd name="connsiteX0" fmla="*/ 94447 w 94635"/>
              <a:gd name="connsiteY0" fmla="*/ 69 h 154704"/>
              <a:gd name="connsiteX1" fmla="*/ 30947 w 94635"/>
              <a:gd name="connsiteY1" fmla="*/ 69919 h 154704"/>
              <a:gd name="connsiteX2" fmla="*/ 2372 w 94635"/>
              <a:gd name="connsiteY2" fmla="*/ 152469 h 154704"/>
              <a:gd name="connsiteX3" fmla="*/ 2372 w 94635"/>
              <a:gd name="connsiteY3" fmla="*/ 127069 h 154704"/>
              <a:gd name="connsiteX4" fmla="*/ 8722 w 94635"/>
              <a:gd name="connsiteY4" fmla="*/ 82619 h 154704"/>
              <a:gd name="connsiteX5" fmla="*/ 94447 w 94635"/>
              <a:gd name="connsiteY5" fmla="*/ 69 h 15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5" h="154704">
                <a:moveTo>
                  <a:pt x="94447" y="69"/>
                </a:moveTo>
                <a:cubicBezTo>
                  <a:pt x="98151" y="-2048"/>
                  <a:pt x="46293" y="44519"/>
                  <a:pt x="30947" y="69919"/>
                </a:cubicBezTo>
                <a:cubicBezTo>
                  <a:pt x="15601" y="95319"/>
                  <a:pt x="7135" y="142944"/>
                  <a:pt x="2372" y="152469"/>
                </a:cubicBezTo>
                <a:cubicBezTo>
                  <a:pt x="-2391" y="161994"/>
                  <a:pt x="1314" y="138711"/>
                  <a:pt x="2372" y="127069"/>
                </a:cubicBezTo>
                <a:cubicBezTo>
                  <a:pt x="3430" y="115427"/>
                  <a:pt x="-6095" y="101140"/>
                  <a:pt x="8722" y="82619"/>
                </a:cubicBezTo>
                <a:cubicBezTo>
                  <a:pt x="23539" y="64098"/>
                  <a:pt x="90743" y="2186"/>
                  <a:pt x="94447" y="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F95A0935-45E9-D931-B928-9CB4E56979AF}"/>
              </a:ext>
            </a:extLst>
          </p:cNvPr>
          <p:cNvSpPr/>
          <p:nvPr/>
        </p:nvSpPr>
        <p:spPr>
          <a:xfrm>
            <a:off x="3371336" y="4971642"/>
            <a:ext cx="191875" cy="219430"/>
          </a:xfrm>
          <a:custGeom>
            <a:avLst/>
            <a:gdLst>
              <a:gd name="connsiteX0" fmla="*/ 514 w 191875"/>
              <a:gd name="connsiteY0" fmla="*/ 70258 h 219430"/>
              <a:gd name="connsiteX1" fmla="*/ 76714 w 191875"/>
              <a:gd name="connsiteY1" fmla="*/ 57558 h 219430"/>
              <a:gd name="connsiteX2" fmla="*/ 171964 w 191875"/>
              <a:gd name="connsiteY2" fmla="*/ 124233 h 219430"/>
              <a:gd name="connsiteX3" fmla="*/ 146564 w 191875"/>
              <a:gd name="connsiteY3" fmla="*/ 82958 h 219430"/>
              <a:gd name="connsiteX4" fmla="*/ 191014 w 191875"/>
              <a:gd name="connsiteY4" fmla="*/ 216308 h 219430"/>
              <a:gd name="connsiteX5" fmla="*/ 171964 w 191875"/>
              <a:gd name="connsiteY5" fmla="*/ 165508 h 219430"/>
              <a:gd name="connsiteX6" fmla="*/ 124339 w 191875"/>
              <a:gd name="connsiteY6" fmla="*/ 35333 h 219430"/>
              <a:gd name="connsiteX7" fmla="*/ 51314 w 191875"/>
              <a:gd name="connsiteY7" fmla="*/ 408 h 219430"/>
              <a:gd name="connsiteX8" fmla="*/ 114814 w 191875"/>
              <a:gd name="connsiteY8" fmla="*/ 51208 h 219430"/>
              <a:gd name="connsiteX9" fmla="*/ 514 w 191875"/>
              <a:gd name="connsiteY9" fmla="*/ 70258 h 21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875" h="219430">
                <a:moveTo>
                  <a:pt x="514" y="70258"/>
                </a:moveTo>
                <a:cubicBezTo>
                  <a:pt x="-5836" y="71316"/>
                  <a:pt x="48139" y="48562"/>
                  <a:pt x="76714" y="57558"/>
                </a:cubicBezTo>
                <a:cubicBezTo>
                  <a:pt x="105289" y="66554"/>
                  <a:pt x="160322" y="120000"/>
                  <a:pt x="171964" y="124233"/>
                </a:cubicBezTo>
                <a:cubicBezTo>
                  <a:pt x="183606" y="128466"/>
                  <a:pt x="143389" y="67612"/>
                  <a:pt x="146564" y="82958"/>
                </a:cubicBezTo>
                <a:cubicBezTo>
                  <a:pt x="149739" y="98304"/>
                  <a:pt x="186781" y="202550"/>
                  <a:pt x="191014" y="216308"/>
                </a:cubicBezTo>
                <a:cubicBezTo>
                  <a:pt x="195247" y="230066"/>
                  <a:pt x="183076" y="195670"/>
                  <a:pt x="171964" y="165508"/>
                </a:cubicBezTo>
                <a:cubicBezTo>
                  <a:pt x="160852" y="135346"/>
                  <a:pt x="144447" y="62850"/>
                  <a:pt x="124339" y="35333"/>
                </a:cubicBezTo>
                <a:cubicBezTo>
                  <a:pt x="104231" y="7816"/>
                  <a:pt x="52902" y="-2238"/>
                  <a:pt x="51314" y="408"/>
                </a:cubicBezTo>
                <a:cubicBezTo>
                  <a:pt x="49727" y="3054"/>
                  <a:pt x="120106" y="43271"/>
                  <a:pt x="114814" y="51208"/>
                </a:cubicBezTo>
                <a:cubicBezTo>
                  <a:pt x="109522" y="59145"/>
                  <a:pt x="6864" y="69200"/>
                  <a:pt x="514" y="702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E42B26B-F1C0-8095-B08E-628CB31CF951}"/>
              </a:ext>
            </a:extLst>
          </p:cNvPr>
          <p:cNvSpPr/>
          <p:nvPr/>
        </p:nvSpPr>
        <p:spPr>
          <a:xfrm>
            <a:off x="3282950" y="4717752"/>
            <a:ext cx="86671" cy="194808"/>
          </a:xfrm>
          <a:custGeom>
            <a:avLst/>
            <a:gdLst>
              <a:gd name="connsiteX0" fmla="*/ 85725 w 86671"/>
              <a:gd name="connsiteY0" fmla="*/ 298 h 194808"/>
              <a:gd name="connsiteX1" fmla="*/ 60325 w 86671"/>
              <a:gd name="connsiteY1" fmla="*/ 108248 h 194808"/>
              <a:gd name="connsiteX2" fmla="*/ 60325 w 86671"/>
              <a:gd name="connsiteY2" fmla="*/ 193973 h 194808"/>
              <a:gd name="connsiteX3" fmla="*/ 53975 w 86671"/>
              <a:gd name="connsiteY3" fmla="*/ 146348 h 194808"/>
              <a:gd name="connsiteX4" fmla="*/ 22225 w 86671"/>
              <a:gd name="connsiteY4" fmla="*/ 57448 h 194808"/>
              <a:gd name="connsiteX5" fmla="*/ 0 w 86671"/>
              <a:gd name="connsiteY5" fmla="*/ 130473 h 194808"/>
              <a:gd name="connsiteX6" fmla="*/ 22225 w 86671"/>
              <a:gd name="connsiteY6" fmla="*/ 76498 h 194808"/>
              <a:gd name="connsiteX7" fmla="*/ 85725 w 86671"/>
              <a:gd name="connsiteY7" fmla="*/ 298 h 19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71" h="194808">
                <a:moveTo>
                  <a:pt x="85725" y="298"/>
                </a:moveTo>
                <a:cubicBezTo>
                  <a:pt x="92075" y="5590"/>
                  <a:pt x="64558" y="75969"/>
                  <a:pt x="60325" y="108248"/>
                </a:cubicBezTo>
                <a:cubicBezTo>
                  <a:pt x="56092" y="140527"/>
                  <a:pt x="61383" y="187623"/>
                  <a:pt x="60325" y="193973"/>
                </a:cubicBezTo>
                <a:cubicBezTo>
                  <a:pt x="59267" y="200323"/>
                  <a:pt x="60325" y="169102"/>
                  <a:pt x="53975" y="146348"/>
                </a:cubicBezTo>
                <a:cubicBezTo>
                  <a:pt x="47625" y="123594"/>
                  <a:pt x="31221" y="60094"/>
                  <a:pt x="22225" y="57448"/>
                </a:cubicBezTo>
                <a:cubicBezTo>
                  <a:pt x="13229" y="54802"/>
                  <a:pt x="0" y="127298"/>
                  <a:pt x="0" y="130473"/>
                </a:cubicBezTo>
                <a:cubicBezTo>
                  <a:pt x="0" y="133648"/>
                  <a:pt x="8467" y="91315"/>
                  <a:pt x="22225" y="76498"/>
                </a:cubicBezTo>
                <a:cubicBezTo>
                  <a:pt x="35983" y="61681"/>
                  <a:pt x="79375" y="-4994"/>
                  <a:pt x="85725" y="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963EDE8-AAF0-4E80-D51F-F5C84180EAC0}"/>
              </a:ext>
            </a:extLst>
          </p:cNvPr>
          <p:cNvSpPr/>
          <p:nvPr/>
        </p:nvSpPr>
        <p:spPr>
          <a:xfrm>
            <a:off x="3363862" y="4679162"/>
            <a:ext cx="59010" cy="260003"/>
          </a:xfrm>
          <a:custGeom>
            <a:avLst/>
            <a:gdLst>
              <a:gd name="connsiteX0" fmla="*/ 58788 w 59010"/>
              <a:gd name="connsiteY0" fmla="*/ 788 h 260003"/>
              <a:gd name="connsiteX1" fmla="*/ 1638 w 59010"/>
              <a:gd name="connsiteY1" fmla="*/ 121438 h 260003"/>
              <a:gd name="connsiteX2" fmla="*/ 14338 w 59010"/>
              <a:gd name="connsiteY2" fmla="*/ 257963 h 260003"/>
              <a:gd name="connsiteX3" fmla="*/ 1638 w 59010"/>
              <a:gd name="connsiteY3" fmla="*/ 194463 h 260003"/>
              <a:gd name="connsiteX4" fmla="*/ 20688 w 59010"/>
              <a:gd name="connsiteY4" fmla="*/ 73813 h 260003"/>
              <a:gd name="connsiteX5" fmla="*/ 58788 w 59010"/>
              <a:gd name="connsiteY5" fmla="*/ 788 h 2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0" h="260003">
                <a:moveTo>
                  <a:pt x="58788" y="788"/>
                </a:moveTo>
                <a:cubicBezTo>
                  <a:pt x="55613" y="8726"/>
                  <a:pt x="9046" y="78576"/>
                  <a:pt x="1638" y="121438"/>
                </a:cubicBezTo>
                <a:cubicBezTo>
                  <a:pt x="-5770" y="164300"/>
                  <a:pt x="14338" y="245792"/>
                  <a:pt x="14338" y="257963"/>
                </a:cubicBezTo>
                <a:cubicBezTo>
                  <a:pt x="14338" y="270134"/>
                  <a:pt x="580" y="225155"/>
                  <a:pt x="1638" y="194463"/>
                </a:cubicBezTo>
                <a:cubicBezTo>
                  <a:pt x="2696" y="163771"/>
                  <a:pt x="11163" y="100800"/>
                  <a:pt x="20688" y="73813"/>
                </a:cubicBezTo>
                <a:cubicBezTo>
                  <a:pt x="30213" y="46826"/>
                  <a:pt x="61963" y="-7150"/>
                  <a:pt x="58788" y="7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777EF9D-3465-7EEB-7530-C18FD2D1D72C}"/>
              </a:ext>
            </a:extLst>
          </p:cNvPr>
          <p:cNvSpPr/>
          <p:nvPr/>
        </p:nvSpPr>
        <p:spPr>
          <a:xfrm>
            <a:off x="3132726" y="5013194"/>
            <a:ext cx="32757" cy="112066"/>
          </a:xfrm>
          <a:custGeom>
            <a:avLst/>
            <a:gdLst>
              <a:gd name="connsiteX0" fmla="*/ 32749 w 32757"/>
              <a:gd name="connsiteY0" fmla="*/ 131 h 112066"/>
              <a:gd name="connsiteX1" fmla="*/ 999 w 32757"/>
              <a:gd name="connsiteY1" fmla="*/ 66806 h 112066"/>
              <a:gd name="connsiteX2" fmla="*/ 7349 w 32757"/>
              <a:gd name="connsiteY2" fmla="*/ 111256 h 112066"/>
              <a:gd name="connsiteX3" fmla="*/ 7349 w 32757"/>
              <a:gd name="connsiteY3" fmla="*/ 92206 h 112066"/>
              <a:gd name="connsiteX4" fmla="*/ 4174 w 32757"/>
              <a:gd name="connsiteY4" fmla="*/ 50931 h 112066"/>
              <a:gd name="connsiteX5" fmla="*/ 32749 w 32757"/>
              <a:gd name="connsiteY5" fmla="*/ 131 h 1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7" h="112066">
                <a:moveTo>
                  <a:pt x="32749" y="131"/>
                </a:moveTo>
                <a:cubicBezTo>
                  <a:pt x="32220" y="2777"/>
                  <a:pt x="5232" y="48285"/>
                  <a:pt x="999" y="66806"/>
                </a:cubicBezTo>
                <a:cubicBezTo>
                  <a:pt x="-3234" y="85327"/>
                  <a:pt x="7349" y="111256"/>
                  <a:pt x="7349" y="111256"/>
                </a:cubicBezTo>
                <a:cubicBezTo>
                  <a:pt x="8407" y="115489"/>
                  <a:pt x="7878" y="102260"/>
                  <a:pt x="7349" y="92206"/>
                </a:cubicBezTo>
                <a:cubicBezTo>
                  <a:pt x="6820" y="82152"/>
                  <a:pt x="-59" y="66277"/>
                  <a:pt x="4174" y="50931"/>
                </a:cubicBezTo>
                <a:cubicBezTo>
                  <a:pt x="8407" y="35585"/>
                  <a:pt x="33278" y="-2515"/>
                  <a:pt x="32749" y="1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D5D2111-910B-3160-D348-C5E535F8B111}"/>
              </a:ext>
            </a:extLst>
          </p:cNvPr>
          <p:cNvSpPr/>
          <p:nvPr/>
        </p:nvSpPr>
        <p:spPr>
          <a:xfrm>
            <a:off x="3190763" y="5026025"/>
            <a:ext cx="234195" cy="231778"/>
          </a:xfrm>
          <a:custGeom>
            <a:avLst/>
            <a:gdLst>
              <a:gd name="connsiteX0" fmla="*/ 112 w 234195"/>
              <a:gd name="connsiteY0" fmla="*/ 0 h 231778"/>
              <a:gd name="connsiteX1" fmla="*/ 69962 w 234195"/>
              <a:gd name="connsiteY1" fmla="*/ 69850 h 231778"/>
              <a:gd name="connsiteX2" fmla="*/ 168387 w 234195"/>
              <a:gd name="connsiteY2" fmla="*/ 127000 h 231778"/>
              <a:gd name="connsiteX3" fmla="*/ 152512 w 234195"/>
              <a:gd name="connsiteY3" fmla="*/ 92075 h 231778"/>
              <a:gd name="connsiteX4" fmla="*/ 225537 w 234195"/>
              <a:gd name="connsiteY4" fmla="*/ 142875 h 231778"/>
              <a:gd name="connsiteX5" fmla="*/ 225537 w 234195"/>
              <a:gd name="connsiteY5" fmla="*/ 231775 h 231778"/>
              <a:gd name="connsiteX6" fmla="*/ 228712 w 234195"/>
              <a:gd name="connsiteY6" fmla="*/ 146050 h 231778"/>
              <a:gd name="connsiteX7" fmla="*/ 142987 w 234195"/>
              <a:gd name="connsiteY7" fmla="*/ 104775 h 231778"/>
              <a:gd name="connsiteX8" fmla="*/ 31862 w 234195"/>
              <a:gd name="connsiteY8" fmla="*/ 85725 h 231778"/>
              <a:gd name="connsiteX9" fmla="*/ 85837 w 234195"/>
              <a:gd name="connsiteY9" fmla="*/ 95250 h 231778"/>
              <a:gd name="connsiteX10" fmla="*/ 85837 w 234195"/>
              <a:gd name="connsiteY10" fmla="*/ 69850 h 231778"/>
              <a:gd name="connsiteX11" fmla="*/ 112 w 234195"/>
              <a:gd name="connsiteY11" fmla="*/ 0 h 23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95" h="231778">
                <a:moveTo>
                  <a:pt x="112" y="0"/>
                </a:moveTo>
                <a:cubicBezTo>
                  <a:pt x="-2534" y="0"/>
                  <a:pt x="41916" y="48683"/>
                  <a:pt x="69962" y="69850"/>
                </a:cubicBezTo>
                <a:cubicBezTo>
                  <a:pt x="98008" y="91017"/>
                  <a:pt x="154629" y="123296"/>
                  <a:pt x="168387" y="127000"/>
                </a:cubicBezTo>
                <a:cubicBezTo>
                  <a:pt x="182145" y="130704"/>
                  <a:pt x="142987" y="89429"/>
                  <a:pt x="152512" y="92075"/>
                </a:cubicBezTo>
                <a:cubicBezTo>
                  <a:pt x="162037" y="94721"/>
                  <a:pt x="213366" y="119592"/>
                  <a:pt x="225537" y="142875"/>
                </a:cubicBezTo>
                <a:cubicBezTo>
                  <a:pt x="237708" y="166158"/>
                  <a:pt x="225008" y="231246"/>
                  <a:pt x="225537" y="231775"/>
                </a:cubicBezTo>
                <a:cubicBezTo>
                  <a:pt x="226066" y="232304"/>
                  <a:pt x="242470" y="167217"/>
                  <a:pt x="228712" y="146050"/>
                </a:cubicBezTo>
                <a:cubicBezTo>
                  <a:pt x="214954" y="124883"/>
                  <a:pt x="175795" y="114829"/>
                  <a:pt x="142987" y="104775"/>
                </a:cubicBezTo>
                <a:cubicBezTo>
                  <a:pt x="110179" y="94721"/>
                  <a:pt x="31862" y="85725"/>
                  <a:pt x="31862" y="85725"/>
                </a:cubicBezTo>
                <a:cubicBezTo>
                  <a:pt x="22337" y="84138"/>
                  <a:pt x="76841" y="97896"/>
                  <a:pt x="85837" y="95250"/>
                </a:cubicBezTo>
                <a:cubicBezTo>
                  <a:pt x="94833" y="92604"/>
                  <a:pt x="99595" y="80433"/>
                  <a:pt x="85837" y="69850"/>
                </a:cubicBezTo>
                <a:cubicBezTo>
                  <a:pt x="72079" y="59267"/>
                  <a:pt x="2758" y="0"/>
                  <a:pt x="11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66B5EDB-C901-EFDD-94E6-C88B700A734F}"/>
              </a:ext>
            </a:extLst>
          </p:cNvPr>
          <p:cNvSpPr/>
          <p:nvPr/>
        </p:nvSpPr>
        <p:spPr>
          <a:xfrm>
            <a:off x="2900172" y="4978383"/>
            <a:ext cx="90848" cy="144957"/>
          </a:xfrm>
          <a:custGeom>
            <a:avLst/>
            <a:gdLst>
              <a:gd name="connsiteX0" fmla="*/ 90678 w 90848"/>
              <a:gd name="connsiteY0" fmla="*/ 17 h 144957"/>
              <a:gd name="connsiteX1" fmla="*/ 24003 w 90848"/>
              <a:gd name="connsiteY1" fmla="*/ 69867 h 144957"/>
              <a:gd name="connsiteX2" fmla="*/ 14478 w 90848"/>
              <a:gd name="connsiteY2" fmla="*/ 142892 h 144957"/>
              <a:gd name="connsiteX3" fmla="*/ 14478 w 90848"/>
              <a:gd name="connsiteY3" fmla="*/ 120667 h 144957"/>
              <a:gd name="connsiteX4" fmla="*/ 1778 w 90848"/>
              <a:gd name="connsiteY4" fmla="*/ 76217 h 144957"/>
              <a:gd name="connsiteX5" fmla="*/ 90678 w 90848"/>
              <a:gd name="connsiteY5" fmla="*/ 17 h 14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8" h="144957">
                <a:moveTo>
                  <a:pt x="90678" y="17"/>
                </a:moveTo>
                <a:cubicBezTo>
                  <a:pt x="94382" y="-1041"/>
                  <a:pt x="36703" y="46055"/>
                  <a:pt x="24003" y="69867"/>
                </a:cubicBezTo>
                <a:cubicBezTo>
                  <a:pt x="11303" y="93680"/>
                  <a:pt x="14478" y="142892"/>
                  <a:pt x="14478" y="142892"/>
                </a:cubicBezTo>
                <a:cubicBezTo>
                  <a:pt x="12891" y="151359"/>
                  <a:pt x="16595" y="131779"/>
                  <a:pt x="14478" y="120667"/>
                </a:cubicBezTo>
                <a:cubicBezTo>
                  <a:pt x="12361" y="109555"/>
                  <a:pt x="-5630" y="90504"/>
                  <a:pt x="1778" y="76217"/>
                </a:cubicBezTo>
                <a:cubicBezTo>
                  <a:pt x="9186" y="61930"/>
                  <a:pt x="86974" y="1075"/>
                  <a:pt x="90678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6C84AC9-EDEC-9DE6-F431-56BB3DB27EC0}"/>
              </a:ext>
            </a:extLst>
          </p:cNvPr>
          <p:cNvSpPr/>
          <p:nvPr/>
        </p:nvSpPr>
        <p:spPr>
          <a:xfrm>
            <a:off x="3417594" y="4516454"/>
            <a:ext cx="71940" cy="319451"/>
          </a:xfrm>
          <a:custGeom>
            <a:avLst/>
            <a:gdLst>
              <a:gd name="connsiteX0" fmla="*/ 71731 w 71940"/>
              <a:gd name="connsiteY0" fmla="*/ 1571 h 319451"/>
              <a:gd name="connsiteX1" fmla="*/ 33631 w 71940"/>
              <a:gd name="connsiteY1" fmla="*/ 93646 h 319451"/>
              <a:gd name="connsiteX2" fmla="*/ 27281 w 71940"/>
              <a:gd name="connsiteY2" fmla="*/ 153971 h 319451"/>
              <a:gd name="connsiteX3" fmla="*/ 27281 w 71940"/>
              <a:gd name="connsiteY3" fmla="*/ 246046 h 319451"/>
              <a:gd name="connsiteX4" fmla="*/ 27281 w 71940"/>
              <a:gd name="connsiteY4" fmla="*/ 226996 h 319451"/>
              <a:gd name="connsiteX5" fmla="*/ 1881 w 71940"/>
              <a:gd name="connsiteY5" fmla="*/ 319071 h 319451"/>
              <a:gd name="connsiteX6" fmla="*/ 1881 w 71940"/>
              <a:gd name="connsiteY6" fmla="*/ 261921 h 319451"/>
              <a:gd name="connsiteX7" fmla="*/ 1881 w 71940"/>
              <a:gd name="connsiteY7" fmla="*/ 188896 h 319451"/>
              <a:gd name="connsiteX8" fmla="*/ 14581 w 71940"/>
              <a:gd name="connsiteY8" fmla="*/ 226996 h 319451"/>
              <a:gd name="connsiteX9" fmla="*/ 14581 w 71940"/>
              <a:gd name="connsiteY9" fmla="*/ 176196 h 319451"/>
              <a:gd name="connsiteX10" fmla="*/ 71731 w 71940"/>
              <a:gd name="connsiteY10" fmla="*/ 1571 h 3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" h="319451">
                <a:moveTo>
                  <a:pt x="71731" y="1571"/>
                </a:moveTo>
                <a:cubicBezTo>
                  <a:pt x="74906" y="-12187"/>
                  <a:pt x="41039" y="68246"/>
                  <a:pt x="33631" y="93646"/>
                </a:cubicBezTo>
                <a:cubicBezTo>
                  <a:pt x="26223" y="119046"/>
                  <a:pt x="28339" y="128571"/>
                  <a:pt x="27281" y="153971"/>
                </a:cubicBezTo>
                <a:cubicBezTo>
                  <a:pt x="26223" y="179371"/>
                  <a:pt x="27281" y="246046"/>
                  <a:pt x="27281" y="246046"/>
                </a:cubicBezTo>
                <a:cubicBezTo>
                  <a:pt x="27281" y="258217"/>
                  <a:pt x="31514" y="214825"/>
                  <a:pt x="27281" y="226996"/>
                </a:cubicBezTo>
                <a:cubicBezTo>
                  <a:pt x="23048" y="239167"/>
                  <a:pt x="6114" y="313250"/>
                  <a:pt x="1881" y="319071"/>
                </a:cubicBezTo>
                <a:cubicBezTo>
                  <a:pt x="-2352" y="324892"/>
                  <a:pt x="1881" y="261921"/>
                  <a:pt x="1881" y="261921"/>
                </a:cubicBezTo>
                <a:cubicBezTo>
                  <a:pt x="1881" y="240225"/>
                  <a:pt x="-236" y="194717"/>
                  <a:pt x="1881" y="188896"/>
                </a:cubicBezTo>
                <a:cubicBezTo>
                  <a:pt x="3998" y="183075"/>
                  <a:pt x="12464" y="229113"/>
                  <a:pt x="14581" y="226996"/>
                </a:cubicBezTo>
                <a:cubicBezTo>
                  <a:pt x="16698" y="224879"/>
                  <a:pt x="5056" y="212179"/>
                  <a:pt x="14581" y="176196"/>
                </a:cubicBezTo>
                <a:cubicBezTo>
                  <a:pt x="24106" y="140213"/>
                  <a:pt x="68556" y="15329"/>
                  <a:pt x="71731" y="15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6FC13CE-F9F5-0BFF-EAC4-FC475BD16F43}"/>
              </a:ext>
            </a:extLst>
          </p:cNvPr>
          <p:cNvSpPr/>
          <p:nvPr/>
        </p:nvSpPr>
        <p:spPr>
          <a:xfrm>
            <a:off x="4159250" y="3816251"/>
            <a:ext cx="353171" cy="92382"/>
          </a:xfrm>
          <a:custGeom>
            <a:avLst/>
            <a:gdLst>
              <a:gd name="connsiteX0" fmla="*/ 0 w 353171"/>
              <a:gd name="connsiteY0" fmla="*/ 99 h 92382"/>
              <a:gd name="connsiteX1" fmla="*/ 215900 w 353171"/>
              <a:gd name="connsiteY1" fmla="*/ 31849 h 92382"/>
              <a:gd name="connsiteX2" fmla="*/ 200025 w 353171"/>
              <a:gd name="connsiteY2" fmla="*/ 9624 h 92382"/>
              <a:gd name="connsiteX3" fmla="*/ 273050 w 353171"/>
              <a:gd name="connsiteY3" fmla="*/ 57249 h 92382"/>
              <a:gd name="connsiteX4" fmla="*/ 279400 w 353171"/>
              <a:gd name="connsiteY4" fmla="*/ 47724 h 92382"/>
              <a:gd name="connsiteX5" fmla="*/ 352425 w 353171"/>
              <a:gd name="connsiteY5" fmla="*/ 92174 h 92382"/>
              <a:gd name="connsiteX6" fmla="*/ 311150 w 353171"/>
              <a:gd name="connsiteY6" fmla="*/ 63599 h 92382"/>
              <a:gd name="connsiteX7" fmla="*/ 215900 w 353171"/>
              <a:gd name="connsiteY7" fmla="*/ 44549 h 92382"/>
              <a:gd name="connsiteX8" fmla="*/ 0 w 353171"/>
              <a:gd name="connsiteY8" fmla="*/ 99 h 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171" h="92382">
                <a:moveTo>
                  <a:pt x="0" y="99"/>
                </a:moveTo>
                <a:cubicBezTo>
                  <a:pt x="0" y="-2018"/>
                  <a:pt x="182563" y="30262"/>
                  <a:pt x="215900" y="31849"/>
                </a:cubicBezTo>
                <a:cubicBezTo>
                  <a:pt x="249237" y="33436"/>
                  <a:pt x="190500" y="5391"/>
                  <a:pt x="200025" y="9624"/>
                </a:cubicBezTo>
                <a:cubicBezTo>
                  <a:pt x="209550" y="13857"/>
                  <a:pt x="273050" y="57249"/>
                  <a:pt x="273050" y="57249"/>
                </a:cubicBezTo>
                <a:cubicBezTo>
                  <a:pt x="286279" y="63599"/>
                  <a:pt x="266171" y="41903"/>
                  <a:pt x="279400" y="47724"/>
                </a:cubicBezTo>
                <a:cubicBezTo>
                  <a:pt x="292629" y="53545"/>
                  <a:pt x="347133" y="89528"/>
                  <a:pt x="352425" y="92174"/>
                </a:cubicBezTo>
                <a:cubicBezTo>
                  <a:pt x="357717" y="94820"/>
                  <a:pt x="333904" y="71537"/>
                  <a:pt x="311150" y="63599"/>
                </a:cubicBezTo>
                <a:cubicBezTo>
                  <a:pt x="288396" y="55662"/>
                  <a:pt x="262996" y="51428"/>
                  <a:pt x="215900" y="44549"/>
                </a:cubicBezTo>
                <a:cubicBezTo>
                  <a:pt x="168804" y="37670"/>
                  <a:pt x="0" y="2216"/>
                  <a:pt x="0" y="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D3A2FF5-869D-01B7-654E-7552914F852A}"/>
              </a:ext>
            </a:extLst>
          </p:cNvPr>
          <p:cNvSpPr/>
          <p:nvPr/>
        </p:nvSpPr>
        <p:spPr>
          <a:xfrm>
            <a:off x="4229100" y="3914775"/>
            <a:ext cx="281303" cy="28575"/>
          </a:xfrm>
          <a:custGeom>
            <a:avLst/>
            <a:gdLst>
              <a:gd name="connsiteX0" fmla="*/ 0 w 281303"/>
              <a:gd name="connsiteY0" fmla="*/ 0 h 28575"/>
              <a:gd name="connsiteX1" fmla="*/ 225425 w 281303"/>
              <a:gd name="connsiteY1" fmla="*/ 22225 h 28575"/>
              <a:gd name="connsiteX2" fmla="*/ 136525 w 281303"/>
              <a:gd name="connsiteY2" fmla="*/ 28575 h 28575"/>
              <a:gd name="connsiteX3" fmla="*/ 279400 w 281303"/>
              <a:gd name="connsiteY3" fmla="*/ 22225 h 28575"/>
              <a:gd name="connsiteX4" fmla="*/ 206375 w 281303"/>
              <a:gd name="connsiteY4" fmla="*/ 12700 h 28575"/>
              <a:gd name="connsiteX5" fmla="*/ 0 w 281303"/>
              <a:gd name="connsiteY5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03" h="28575">
                <a:moveTo>
                  <a:pt x="0" y="0"/>
                </a:moveTo>
                <a:cubicBezTo>
                  <a:pt x="3175" y="1587"/>
                  <a:pt x="202671" y="17462"/>
                  <a:pt x="225425" y="22225"/>
                </a:cubicBezTo>
                <a:cubicBezTo>
                  <a:pt x="248179" y="26988"/>
                  <a:pt x="127529" y="28575"/>
                  <a:pt x="136525" y="28575"/>
                </a:cubicBezTo>
                <a:cubicBezTo>
                  <a:pt x="145521" y="28575"/>
                  <a:pt x="267758" y="24871"/>
                  <a:pt x="279400" y="22225"/>
                </a:cubicBezTo>
                <a:cubicBezTo>
                  <a:pt x="291042" y="19579"/>
                  <a:pt x="247121" y="15346"/>
                  <a:pt x="206375" y="127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D1C0E62-C558-3B12-BF77-5EB2A5C4B0A9}"/>
              </a:ext>
            </a:extLst>
          </p:cNvPr>
          <p:cNvSpPr/>
          <p:nvPr/>
        </p:nvSpPr>
        <p:spPr>
          <a:xfrm>
            <a:off x="2968559" y="5431875"/>
            <a:ext cx="29001" cy="186956"/>
          </a:xfrm>
          <a:custGeom>
            <a:avLst/>
            <a:gdLst>
              <a:gd name="connsiteX0" fmla="*/ 28641 w 29001"/>
              <a:gd name="connsiteY0" fmla="*/ 550 h 186956"/>
              <a:gd name="connsiteX1" fmla="*/ 15941 w 29001"/>
              <a:gd name="connsiteY1" fmla="*/ 57700 h 186956"/>
              <a:gd name="connsiteX2" fmla="*/ 12766 w 29001"/>
              <a:gd name="connsiteY2" fmla="*/ 127550 h 186956"/>
              <a:gd name="connsiteX3" fmla="*/ 15941 w 29001"/>
              <a:gd name="connsiteY3" fmla="*/ 98975 h 186956"/>
              <a:gd name="connsiteX4" fmla="*/ 19116 w 29001"/>
              <a:gd name="connsiteY4" fmla="*/ 184700 h 186956"/>
              <a:gd name="connsiteX5" fmla="*/ 25466 w 29001"/>
              <a:gd name="connsiteY5" fmla="*/ 156125 h 186956"/>
              <a:gd name="connsiteX6" fmla="*/ 66 w 29001"/>
              <a:gd name="connsiteY6" fmla="*/ 92625 h 186956"/>
              <a:gd name="connsiteX7" fmla="*/ 28641 w 29001"/>
              <a:gd name="connsiteY7" fmla="*/ 550 h 18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" h="186956">
                <a:moveTo>
                  <a:pt x="28641" y="550"/>
                </a:moveTo>
                <a:cubicBezTo>
                  <a:pt x="31287" y="-5271"/>
                  <a:pt x="18587" y="36533"/>
                  <a:pt x="15941" y="57700"/>
                </a:cubicBezTo>
                <a:cubicBezTo>
                  <a:pt x="13295" y="78867"/>
                  <a:pt x="12766" y="120671"/>
                  <a:pt x="12766" y="127550"/>
                </a:cubicBezTo>
                <a:cubicBezTo>
                  <a:pt x="12766" y="134429"/>
                  <a:pt x="14883" y="89450"/>
                  <a:pt x="15941" y="98975"/>
                </a:cubicBezTo>
                <a:cubicBezTo>
                  <a:pt x="16999" y="108500"/>
                  <a:pt x="17528" y="175175"/>
                  <a:pt x="19116" y="184700"/>
                </a:cubicBezTo>
                <a:cubicBezTo>
                  <a:pt x="20703" y="194225"/>
                  <a:pt x="28641" y="171471"/>
                  <a:pt x="25466" y="156125"/>
                </a:cubicBezTo>
                <a:cubicBezTo>
                  <a:pt x="22291" y="140779"/>
                  <a:pt x="1653" y="113792"/>
                  <a:pt x="66" y="92625"/>
                </a:cubicBezTo>
                <a:cubicBezTo>
                  <a:pt x="-1521" y="71458"/>
                  <a:pt x="25995" y="6371"/>
                  <a:pt x="28641" y="5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35B80E20-1C80-CEA5-6548-36909E113791}"/>
              </a:ext>
            </a:extLst>
          </p:cNvPr>
          <p:cNvSpPr/>
          <p:nvPr/>
        </p:nvSpPr>
        <p:spPr>
          <a:xfrm>
            <a:off x="3060580" y="5451350"/>
            <a:ext cx="89039" cy="169186"/>
          </a:xfrm>
          <a:custGeom>
            <a:avLst/>
            <a:gdLst>
              <a:gd name="connsiteX0" fmla="*/ 89020 w 89039"/>
              <a:gd name="connsiteY0" fmla="*/ 125 h 169186"/>
              <a:gd name="connsiteX1" fmla="*/ 66795 w 89039"/>
              <a:gd name="connsiteY1" fmla="*/ 82675 h 169186"/>
              <a:gd name="connsiteX2" fmla="*/ 120 w 89039"/>
              <a:gd name="connsiteY2" fmla="*/ 168400 h 169186"/>
              <a:gd name="connsiteX3" fmla="*/ 50920 w 89039"/>
              <a:gd name="connsiteY3" fmla="*/ 123950 h 169186"/>
              <a:gd name="connsiteX4" fmla="*/ 69970 w 89039"/>
              <a:gd name="connsiteY4" fmla="*/ 101725 h 169186"/>
              <a:gd name="connsiteX5" fmla="*/ 89020 w 89039"/>
              <a:gd name="connsiteY5" fmla="*/ 125 h 1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39" h="169186">
                <a:moveTo>
                  <a:pt x="89020" y="125"/>
                </a:moveTo>
                <a:cubicBezTo>
                  <a:pt x="88491" y="-3050"/>
                  <a:pt x="81612" y="54629"/>
                  <a:pt x="66795" y="82675"/>
                </a:cubicBezTo>
                <a:cubicBezTo>
                  <a:pt x="51978" y="110721"/>
                  <a:pt x="2766" y="161521"/>
                  <a:pt x="120" y="168400"/>
                </a:cubicBezTo>
                <a:cubicBezTo>
                  <a:pt x="-2526" y="175279"/>
                  <a:pt x="39278" y="135063"/>
                  <a:pt x="50920" y="123950"/>
                </a:cubicBezTo>
                <a:cubicBezTo>
                  <a:pt x="62562" y="112838"/>
                  <a:pt x="60974" y="122892"/>
                  <a:pt x="69970" y="101725"/>
                </a:cubicBezTo>
                <a:cubicBezTo>
                  <a:pt x="78966" y="80558"/>
                  <a:pt x="89549" y="3300"/>
                  <a:pt x="89020" y="1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F3C51EA-EB72-20FD-7366-21FF37E8A4ED}"/>
              </a:ext>
            </a:extLst>
          </p:cNvPr>
          <p:cNvSpPr/>
          <p:nvPr/>
        </p:nvSpPr>
        <p:spPr>
          <a:xfrm>
            <a:off x="3025039" y="5433246"/>
            <a:ext cx="19800" cy="201747"/>
          </a:xfrm>
          <a:custGeom>
            <a:avLst/>
            <a:gdLst>
              <a:gd name="connsiteX0" fmla="*/ 19786 w 19800"/>
              <a:gd name="connsiteY0" fmla="*/ 2354 h 201747"/>
              <a:gd name="connsiteX1" fmla="*/ 736 w 19800"/>
              <a:gd name="connsiteY1" fmla="*/ 196029 h 201747"/>
              <a:gd name="connsiteX2" fmla="*/ 3911 w 19800"/>
              <a:gd name="connsiteY2" fmla="*/ 145229 h 201747"/>
              <a:gd name="connsiteX3" fmla="*/ 3911 w 19800"/>
              <a:gd name="connsiteY3" fmla="*/ 91254 h 201747"/>
              <a:gd name="connsiteX4" fmla="*/ 19786 w 19800"/>
              <a:gd name="connsiteY4" fmla="*/ 2354 h 20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0" h="201747">
                <a:moveTo>
                  <a:pt x="19786" y="2354"/>
                </a:moveTo>
                <a:cubicBezTo>
                  <a:pt x="19257" y="19816"/>
                  <a:pt x="3382" y="172217"/>
                  <a:pt x="736" y="196029"/>
                </a:cubicBezTo>
                <a:cubicBezTo>
                  <a:pt x="-1910" y="219841"/>
                  <a:pt x="3382" y="162691"/>
                  <a:pt x="3911" y="145229"/>
                </a:cubicBezTo>
                <a:cubicBezTo>
                  <a:pt x="4440" y="127767"/>
                  <a:pt x="1794" y="112950"/>
                  <a:pt x="3911" y="91254"/>
                </a:cubicBezTo>
                <a:cubicBezTo>
                  <a:pt x="6028" y="69558"/>
                  <a:pt x="20315" y="-15108"/>
                  <a:pt x="19786" y="2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00C2177-31C0-9506-DE1E-D153B9A5983C}"/>
              </a:ext>
            </a:extLst>
          </p:cNvPr>
          <p:cNvSpPr/>
          <p:nvPr/>
        </p:nvSpPr>
        <p:spPr>
          <a:xfrm>
            <a:off x="3024710" y="5416368"/>
            <a:ext cx="103666" cy="218168"/>
          </a:xfrm>
          <a:custGeom>
            <a:avLst/>
            <a:gdLst>
              <a:gd name="connsiteX0" fmla="*/ 102665 w 103666"/>
              <a:gd name="connsiteY0" fmla="*/ 182 h 218168"/>
              <a:gd name="connsiteX1" fmla="*/ 80440 w 103666"/>
              <a:gd name="connsiteY1" fmla="*/ 85907 h 218168"/>
              <a:gd name="connsiteX2" fmla="*/ 1065 w 103666"/>
              <a:gd name="connsiteY2" fmla="*/ 216082 h 218168"/>
              <a:gd name="connsiteX3" fmla="*/ 35990 w 103666"/>
              <a:gd name="connsiteY3" fmla="*/ 162107 h 218168"/>
              <a:gd name="connsiteX4" fmla="*/ 55040 w 103666"/>
              <a:gd name="connsiteY4" fmla="*/ 108132 h 218168"/>
              <a:gd name="connsiteX5" fmla="*/ 102665 w 103666"/>
              <a:gd name="connsiteY5" fmla="*/ 182 h 21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66" h="218168">
                <a:moveTo>
                  <a:pt x="102665" y="182"/>
                </a:moveTo>
                <a:cubicBezTo>
                  <a:pt x="106898" y="-3522"/>
                  <a:pt x="97373" y="49924"/>
                  <a:pt x="80440" y="85907"/>
                </a:cubicBezTo>
                <a:cubicBezTo>
                  <a:pt x="63507" y="121890"/>
                  <a:pt x="8473" y="203382"/>
                  <a:pt x="1065" y="216082"/>
                </a:cubicBezTo>
                <a:cubicBezTo>
                  <a:pt x="-6343" y="228782"/>
                  <a:pt x="26994" y="180099"/>
                  <a:pt x="35990" y="162107"/>
                </a:cubicBezTo>
                <a:cubicBezTo>
                  <a:pt x="44986" y="144115"/>
                  <a:pt x="43928" y="130357"/>
                  <a:pt x="55040" y="108132"/>
                </a:cubicBezTo>
                <a:cubicBezTo>
                  <a:pt x="66152" y="85907"/>
                  <a:pt x="98432" y="3886"/>
                  <a:pt x="102665" y="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CF522C5-FD41-523C-CC1A-634A69D05FBF}"/>
              </a:ext>
            </a:extLst>
          </p:cNvPr>
          <p:cNvSpPr/>
          <p:nvPr/>
        </p:nvSpPr>
        <p:spPr>
          <a:xfrm>
            <a:off x="2707578" y="5721226"/>
            <a:ext cx="276973" cy="108077"/>
          </a:xfrm>
          <a:custGeom>
            <a:avLst/>
            <a:gdLst>
              <a:gd name="connsiteX0" fmla="*/ 697 w 276973"/>
              <a:gd name="connsiteY0" fmla="*/ 108074 h 108077"/>
              <a:gd name="connsiteX1" fmla="*/ 127697 w 276973"/>
              <a:gd name="connsiteY1" fmla="*/ 25524 h 108077"/>
              <a:gd name="connsiteX2" fmla="*/ 207072 w 276973"/>
              <a:gd name="connsiteY2" fmla="*/ 57274 h 108077"/>
              <a:gd name="connsiteX3" fmla="*/ 203897 w 276973"/>
              <a:gd name="connsiteY3" fmla="*/ 25524 h 108077"/>
              <a:gd name="connsiteX4" fmla="*/ 276922 w 276973"/>
              <a:gd name="connsiteY4" fmla="*/ 82674 h 108077"/>
              <a:gd name="connsiteX5" fmla="*/ 191197 w 276973"/>
              <a:gd name="connsiteY5" fmla="*/ 38224 h 108077"/>
              <a:gd name="connsiteX6" fmla="*/ 118172 w 276973"/>
              <a:gd name="connsiteY6" fmla="*/ 124 h 108077"/>
              <a:gd name="connsiteX7" fmla="*/ 80072 w 276973"/>
              <a:gd name="connsiteY7" fmla="*/ 28699 h 108077"/>
              <a:gd name="connsiteX8" fmla="*/ 697 w 276973"/>
              <a:gd name="connsiteY8" fmla="*/ 108074 h 10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73" h="108077">
                <a:moveTo>
                  <a:pt x="697" y="108074"/>
                </a:moveTo>
                <a:cubicBezTo>
                  <a:pt x="8635" y="107545"/>
                  <a:pt x="93301" y="33991"/>
                  <a:pt x="127697" y="25524"/>
                </a:cubicBezTo>
                <a:cubicBezTo>
                  <a:pt x="162093" y="17057"/>
                  <a:pt x="194372" y="57274"/>
                  <a:pt x="207072" y="57274"/>
                </a:cubicBezTo>
                <a:cubicBezTo>
                  <a:pt x="219772" y="57274"/>
                  <a:pt x="192255" y="21291"/>
                  <a:pt x="203897" y="25524"/>
                </a:cubicBezTo>
                <a:cubicBezTo>
                  <a:pt x="215539" y="29757"/>
                  <a:pt x="279039" y="80557"/>
                  <a:pt x="276922" y="82674"/>
                </a:cubicBezTo>
                <a:cubicBezTo>
                  <a:pt x="274805" y="84791"/>
                  <a:pt x="191197" y="38224"/>
                  <a:pt x="191197" y="38224"/>
                </a:cubicBezTo>
                <a:cubicBezTo>
                  <a:pt x="164739" y="24466"/>
                  <a:pt x="136693" y="1711"/>
                  <a:pt x="118172" y="124"/>
                </a:cubicBezTo>
                <a:cubicBezTo>
                  <a:pt x="99651" y="-1463"/>
                  <a:pt x="105472" y="12295"/>
                  <a:pt x="80072" y="28699"/>
                </a:cubicBezTo>
                <a:cubicBezTo>
                  <a:pt x="54672" y="45103"/>
                  <a:pt x="-7241" y="108603"/>
                  <a:pt x="697" y="1080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B81514B-EB8F-2411-F43B-9AEFFD2E1DC4}"/>
              </a:ext>
            </a:extLst>
          </p:cNvPr>
          <p:cNvSpPr/>
          <p:nvPr/>
        </p:nvSpPr>
        <p:spPr>
          <a:xfrm>
            <a:off x="2904918" y="5746733"/>
            <a:ext cx="452879" cy="102625"/>
          </a:xfrm>
          <a:custGeom>
            <a:avLst/>
            <a:gdLst>
              <a:gd name="connsiteX0" fmla="*/ 207 w 452879"/>
              <a:gd name="connsiteY0" fmla="*/ 47642 h 102625"/>
              <a:gd name="connsiteX1" fmla="*/ 108157 w 452879"/>
              <a:gd name="connsiteY1" fmla="*/ 17 h 102625"/>
              <a:gd name="connsiteX2" fmla="*/ 305007 w 452879"/>
              <a:gd name="connsiteY2" fmla="*/ 53992 h 102625"/>
              <a:gd name="connsiteX3" fmla="*/ 292307 w 452879"/>
              <a:gd name="connsiteY3" fmla="*/ 25417 h 102625"/>
              <a:gd name="connsiteX4" fmla="*/ 447882 w 452879"/>
              <a:gd name="connsiteY4" fmla="*/ 101617 h 102625"/>
              <a:gd name="connsiteX5" fmla="*/ 403432 w 452879"/>
              <a:gd name="connsiteY5" fmla="*/ 66692 h 102625"/>
              <a:gd name="connsiteX6" fmla="*/ 292307 w 452879"/>
              <a:gd name="connsiteY6" fmla="*/ 31767 h 102625"/>
              <a:gd name="connsiteX7" fmla="*/ 178007 w 452879"/>
              <a:gd name="connsiteY7" fmla="*/ 3192 h 102625"/>
              <a:gd name="connsiteX8" fmla="*/ 133557 w 452879"/>
              <a:gd name="connsiteY8" fmla="*/ 6367 h 102625"/>
              <a:gd name="connsiteX9" fmla="*/ 207 w 452879"/>
              <a:gd name="connsiteY9" fmla="*/ 47642 h 10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879" h="102625">
                <a:moveTo>
                  <a:pt x="207" y="47642"/>
                </a:moveTo>
                <a:cubicBezTo>
                  <a:pt x="-4026" y="46584"/>
                  <a:pt x="57357" y="-1041"/>
                  <a:pt x="108157" y="17"/>
                </a:cubicBezTo>
                <a:cubicBezTo>
                  <a:pt x="158957" y="1075"/>
                  <a:pt x="274315" y="49759"/>
                  <a:pt x="305007" y="53992"/>
                </a:cubicBezTo>
                <a:cubicBezTo>
                  <a:pt x="335699" y="58225"/>
                  <a:pt x="268495" y="17479"/>
                  <a:pt x="292307" y="25417"/>
                </a:cubicBezTo>
                <a:cubicBezTo>
                  <a:pt x="316120" y="33354"/>
                  <a:pt x="429361" y="94738"/>
                  <a:pt x="447882" y="101617"/>
                </a:cubicBezTo>
                <a:cubicBezTo>
                  <a:pt x="466403" y="108496"/>
                  <a:pt x="429361" y="78334"/>
                  <a:pt x="403432" y="66692"/>
                </a:cubicBezTo>
                <a:cubicBezTo>
                  <a:pt x="377503" y="55050"/>
                  <a:pt x="329878" y="42350"/>
                  <a:pt x="292307" y="31767"/>
                </a:cubicBezTo>
                <a:cubicBezTo>
                  <a:pt x="254736" y="21184"/>
                  <a:pt x="204465" y="7425"/>
                  <a:pt x="178007" y="3192"/>
                </a:cubicBezTo>
                <a:cubicBezTo>
                  <a:pt x="151549" y="-1041"/>
                  <a:pt x="157899" y="2663"/>
                  <a:pt x="133557" y="6367"/>
                </a:cubicBezTo>
                <a:cubicBezTo>
                  <a:pt x="109215" y="10071"/>
                  <a:pt x="4440" y="48700"/>
                  <a:pt x="207" y="476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482DCFA-2C01-8970-9F9C-23679C4D8EA1}"/>
              </a:ext>
            </a:extLst>
          </p:cNvPr>
          <p:cNvSpPr/>
          <p:nvPr/>
        </p:nvSpPr>
        <p:spPr>
          <a:xfrm>
            <a:off x="3308176" y="5828887"/>
            <a:ext cx="387611" cy="162345"/>
          </a:xfrm>
          <a:custGeom>
            <a:avLst/>
            <a:gdLst>
              <a:gd name="connsiteX0" fmla="*/ 174 w 387611"/>
              <a:gd name="connsiteY0" fmla="*/ 413 h 162345"/>
              <a:gd name="connsiteX1" fmla="*/ 187499 w 387611"/>
              <a:gd name="connsiteY1" fmla="*/ 105188 h 162345"/>
              <a:gd name="connsiteX2" fmla="*/ 181149 w 387611"/>
              <a:gd name="connsiteY2" fmla="*/ 76613 h 162345"/>
              <a:gd name="connsiteX3" fmla="*/ 282749 w 387611"/>
              <a:gd name="connsiteY3" fmla="*/ 108363 h 162345"/>
              <a:gd name="connsiteX4" fmla="*/ 349424 w 387611"/>
              <a:gd name="connsiteY4" fmla="*/ 121063 h 162345"/>
              <a:gd name="connsiteX5" fmla="*/ 387524 w 387611"/>
              <a:gd name="connsiteY5" fmla="*/ 162338 h 162345"/>
              <a:gd name="connsiteX6" fmla="*/ 355774 w 387611"/>
              <a:gd name="connsiteY6" fmla="*/ 124238 h 162345"/>
              <a:gd name="connsiteX7" fmla="*/ 241474 w 387611"/>
              <a:gd name="connsiteY7" fmla="*/ 89313 h 162345"/>
              <a:gd name="connsiteX8" fmla="*/ 123999 w 387611"/>
              <a:gd name="connsiteY8" fmla="*/ 38513 h 162345"/>
              <a:gd name="connsiteX9" fmla="*/ 152574 w 387611"/>
              <a:gd name="connsiteY9" fmla="*/ 67088 h 162345"/>
              <a:gd name="connsiteX10" fmla="*/ 174 w 387611"/>
              <a:gd name="connsiteY10" fmla="*/ 413 h 16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11" h="162345">
                <a:moveTo>
                  <a:pt x="174" y="413"/>
                </a:moveTo>
                <a:cubicBezTo>
                  <a:pt x="5995" y="6763"/>
                  <a:pt x="157337" y="92488"/>
                  <a:pt x="187499" y="105188"/>
                </a:cubicBezTo>
                <a:cubicBezTo>
                  <a:pt x="217662" y="117888"/>
                  <a:pt x="165274" y="76084"/>
                  <a:pt x="181149" y="76613"/>
                </a:cubicBezTo>
                <a:cubicBezTo>
                  <a:pt x="197024" y="77142"/>
                  <a:pt x="254703" y="100955"/>
                  <a:pt x="282749" y="108363"/>
                </a:cubicBezTo>
                <a:cubicBezTo>
                  <a:pt x="310795" y="115771"/>
                  <a:pt x="331962" y="112067"/>
                  <a:pt x="349424" y="121063"/>
                </a:cubicBezTo>
                <a:cubicBezTo>
                  <a:pt x="366887" y="130059"/>
                  <a:pt x="386466" y="161809"/>
                  <a:pt x="387524" y="162338"/>
                </a:cubicBezTo>
                <a:cubicBezTo>
                  <a:pt x="388582" y="162867"/>
                  <a:pt x="380116" y="136409"/>
                  <a:pt x="355774" y="124238"/>
                </a:cubicBezTo>
                <a:cubicBezTo>
                  <a:pt x="331432" y="112067"/>
                  <a:pt x="280103" y="103600"/>
                  <a:pt x="241474" y="89313"/>
                </a:cubicBezTo>
                <a:cubicBezTo>
                  <a:pt x="202845" y="75026"/>
                  <a:pt x="138816" y="42217"/>
                  <a:pt x="123999" y="38513"/>
                </a:cubicBezTo>
                <a:cubicBezTo>
                  <a:pt x="109182" y="34809"/>
                  <a:pt x="168978" y="71321"/>
                  <a:pt x="152574" y="67088"/>
                </a:cubicBezTo>
                <a:cubicBezTo>
                  <a:pt x="136170" y="62855"/>
                  <a:pt x="-5647" y="-5937"/>
                  <a:pt x="174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E597DA64-38BD-5732-20F6-7276278DD87C}"/>
              </a:ext>
            </a:extLst>
          </p:cNvPr>
          <p:cNvSpPr/>
          <p:nvPr/>
        </p:nvSpPr>
        <p:spPr>
          <a:xfrm>
            <a:off x="2736850" y="5791190"/>
            <a:ext cx="171625" cy="101309"/>
          </a:xfrm>
          <a:custGeom>
            <a:avLst/>
            <a:gdLst>
              <a:gd name="connsiteX0" fmla="*/ 0 w 171625"/>
              <a:gd name="connsiteY0" fmla="*/ 10 h 101309"/>
              <a:gd name="connsiteX1" fmla="*/ 31750 w 171625"/>
              <a:gd name="connsiteY1" fmla="*/ 92085 h 101309"/>
              <a:gd name="connsiteX2" fmla="*/ 88900 w 171625"/>
              <a:gd name="connsiteY2" fmla="*/ 98435 h 101309"/>
              <a:gd name="connsiteX3" fmla="*/ 152400 w 171625"/>
              <a:gd name="connsiteY3" fmla="*/ 95260 h 101309"/>
              <a:gd name="connsiteX4" fmla="*/ 142875 w 171625"/>
              <a:gd name="connsiteY4" fmla="*/ 50810 h 101309"/>
              <a:gd name="connsiteX5" fmla="*/ 171450 w 171625"/>
              <a:gd name="connsiteY5" fmla="*/ 6360 h 101309"/>
              <a:gd name="connsiteX6" fmla="*/ 127000 w 171625"/>
              <a:gd name="connsiteY6" fmla="*/ 69860 h 101309"/>
              <a:gd name="connsiteX7" fmla="*/ 31750 w 171625"/>
              <a:gd name="connsiteY7" fmla="*/ 98435 h 101309"/>
              <a:gd name="connsiteX8" fmla="*/ 0 w 171625"/>
              <a:gd name="connsiteY8" fmla="*/ 10 h 10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25" h="101309">
                <a:moveTo>
                  <a:pt x="0" y="10"/>
                </a:moveTo>
                <a:cubicBezTo>
                  <a:pt x="0" y="-1048"/>
                  <a:pt x="16933" y="75681"/>
                  <a:pt x="31750" y="92085"/>
                </a:cubicBezTo>
                <a:cubicBezTo>
                  <a:pt x="46567" y="108489"/>
                  <a:pt x="68792" y="97906"/>
                  <a:pt x="88900" y="98435"/>
                </a:cubicBezTo>
                <a:cubicBezTo>
                  <a:pt x="109008" y="98964"/>
                  <a:pt x="143404" y="103198"/>
                  <a:pt x="152400" y="95260"/>
                </a:cubicBezTo>
                <a:cubicBezTo>
                  <a:pt x="161396" y="87323"/>
                  <a:pt x="139700" y="65627"/>
                  <a:pt x="142875" y="50810"/>
                </a:cubicBezTo>
                <a:cubicBezTo>
                  <a:pt x="146050" y="35993"/>
                  <a:pt x="174096" y="3185"/>
                  <a:pt x="171450" y="6360"/>
                </a:cubicBezTo>
                <a:cubicBezTo>
                  <a:pt x="168804" y="9535"/>
                  <a:pt x="150283" y="54514"/>
                  <a:pt x="127000" y="69860"/>
                </a:cubicBezTo>
                <a:cubicBezTo>
                  <a:pt x="103717" y="85206"/>
                  <a:pt x="50800" y="104785"/>
                  <a:pt x="31750" y="98435"/>
                </a:cubicBezTo>
                <a:cubicBezTo>
                  <a:pt x="12700" y="92085"/>
                  <a:pt x="0" y="1068"/>
                  <a:pt x="0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AF64E18-38F8-60F3-3F50-D2532585104B}"/>
              </a:ext>
            </a:extLst>
          </p:cNvPr>
          <p:cNvSpPr/>
          <p:nvPr/>
        </p:nvSpPr>
        <p:spPr>
          <a:xfrm>
            <a:off x="2853001" y="5834601"/>
            <a:ext cx="436852" cy="83847"/>
          </a:xfrm>
          <a:custGeom>
            <a:avLst/>
            <a:gdLst>
              <a:gd name="connsiteX0" fmla="*/ 1324 w 436852"/>
              <a:gd name="connsiteY0" fmla="*/ 51849 h 83847"/>
              <a:gd name="connsiteX1" fmla="*/ 350574 w 436852"/>
              <a:gd name="connsiteY1" fmla="*/ 16924 h 83847"/>
              <a:gd name="connsiteX2" fmla="*/ 334699 w 436852"/>
              <a:gd name="connsiteY2" fmla="*/ 26449 h 83847"/>
              <a:gd name="connsiteX3" fmla="*/ 436299 w 436852"/>
              <a:gd name="connsiteY3" fmla="*/ 83599 h 83847"/>
              <a:gd name="connsiteX4" fmla="*/ 369624 w 436852"/>
              <a:gd name="connsiteY4" fmla="*/ 45499 h 83847"/>
              <a:gd name="connsiteX5" fmla="*/ 248974 w 436852"/>
              <a:gd name="connsiteY5" fmla="*/ 4224 h 83847"/>
              <a:gd name="connsiteX6" fmla="*/ 144199 w 436852"/>
              <a:gd name="connsiteY6" fmla="*/ 4224 h 83847"/>
              <a:gd name="connsiteX7" fmla="*/ 226749 w 436852"/>
              <a:gd name="connsiteY7" fmla="*/ 29624 h 83847"/>
              <a:gd name="connsiteX8" fmla="*/ 1324 w 436852"/>
              <a:gd name="connsiteY8" fmla="*/ 51849 h 8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52" h="83847">
                <a:moveTo>
                  <a:pt x="1324" y="51849"/>
                </a:moveTo>
                <a:lnTo>
                  <a:pt x="350574" y="16924"/>
                </a:lnTo>
                <a:cubicBezTo>
                  <a:pt x="406137" y="12691"/>
                  <a:pt x="320412" y="15336"/>
                  <a:pt x="334699" y="26449"/>
                </a:cubicBezTo>
                <a:cubicBezTo>
                  <a:pt x="348987" y="37561"/>
                  <a:pt x="430478" y="80424"/>
                  <a:pt x="436299" y="83599"/>
                </a:cubicBezTo>
                <a:cubicBezTo>
                  <a:pt x="442120" y="86774"/>
                  <a:pt x="400845" y="58728"/>
                  <a:pt x="369624" y="45499"/>
                </a:cubicBezTo>
                <a:cubicBezTo>
                  <a:pt x="338403" y="32270"/>
                  <a:pt x="286545" y="11103"/>
                  <a:pt x="248974" y="4224"/>
                </a:cubicBezTo>
                <a:cubicBezTo>
                  <a:pt x="211403" y="-2655"/>
                  <a:pt x="147903" y="-9"/>
                  <a:pt x="144199" y="4224"/>
                </a:cubicBezTo>
                <a:cubicBezTo>
                  <a:pt x="140495" y="8457"/>
                  <a:pt x="245799" y="22216"/>
                  <a:pt x="226749" y="29624"/>
                </a:cubicBezTo>
                <a:cubicBezTo>
                  <a:pt x="207699" y="37032"/>
                  <a:pt x="-19313" y="53966"/>
                  <a:pt x="1324" y="518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D3C03F7-1CBC-47A8-53A5-41B9CB487F0F}"/>
              </a:ext>
            </a:extLst>
          </p:cNvPr>
          <p:cNvSpPr/>
          <p:nvPr/>
        </p:nvSpPr>
        <p:spPr>
          <a:xfrm>
            <a:off x="3181344" y="5851372"/>
            <a:ext cx="514618" cy="114584"/>
          </a:xfrm>
          <a:custGeom>
            <a:avLst/>
            <a:gdLst>
              <a:gd name="connsiteX0" fmla="*/ 6 w 514618"/>
              <a:gd name="connsiteY0" fmla="*/ 153 h 114584"/>
              <a:gd name="connsiteX1" fmla="*/ 165106 w 514618"/>
              <a:gd name="connsiteY1" fmla="*/ 82703 h 114584"/>
              <a:gd name="connsiteX2" fmla="*/ 260356 w 514618"/>
              <a:gd name="connsiteY2" fmla="*/ 89053 h 114584"/>
              <a:gd name="connsiteX3" fmla="*/ 225431 w 514618"/>
              <a:gd name="connsiteY3" fmla="*/ 66828 h 114584"/>
              <a:gd name="connsiteX4" fmla="*/ 339731 w 514618"/>
              <a:gd name="connsiteY4" fmla="*/ 85878 h 114584"/>
              <a:gd name="connsiteX5" fmla="*/ 288931 w 514618"/>
              <a:gd name="connsiteY5" fmla="*/ 98578 h 114584"/>
              <a:gd name="connsiteX6" fmla="*/ 349256 w 514618"/>
              <a:gd name="connsiteY6" fmla="*/ 98578 h 114584"/>
              <a:gd name="connsiteX7" fmla="*/ 514356 w 514618"/>
              <a:gd name="connsiteY7" fmla="*/ 89053 h 114584"/>
              <a:gd name="connsiteX8" fmla="*/ 390531 w 514618"/>
              <a:gd name="connsiteY8" fmla="*/ 98578 h 114584"/>
              <a:gd name="connsiteX9" fmla="*/ 196856 w 514618"/>
              <a:gd name="connsiteY9" fmla="*/ 114453 h 114584"/>
              <a:gd name="connsiteX10" fmla="*/ 241306 w 514618"/>
              <a:gd name="connsiteY10" fmla="*/ 89053 h 114584"/>
              <a:gd name="connsiteX11" fmla="*/ 98431 w 514618"/>
              <a:gd name="connsiteY11" fmla="*/ 9678 h 114584"/>
              <a:gd name="connsiteX12" fmla="*/ 158756 w 514618"/>
              <a:gd name="connsiteY12" fmla="*/ 60478 h 114584"/>
              <a:gd name="connsiteX13" fmla="*/ 6 w 514618"/>
              <a:gd name="connsiteY13" fmla="*/ 153 h 11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618" h="114584">
                <a:moveTo>
                  <a:pt x="6" y="153"/>
                </a:moveTo>
                <a:cubicBezTo>
                  <a:pt x="1064" y="3857"/>
                  <a:pt x="121714" y="67886"/>
                  <a:pt x="165106" y="82703"/>
                </a:cubicBezTo>
                <a:cubicBezTo>
                  <a:pt x="208498" y="97520"/>
                  <a:pt x="250302" y="91699"/>
                  <a:pt x="260356" y="89053"/>
                </a:cubicBezTo>
                <a:cubicBezTo>
                  <a:pt x="270410" y="86407"/>
                  <a:pt x="212202" y="67357"/>
                  <a:pt x="225431" y="66828"/>
                </a:cubicBezTo>
                <a:cubicBezTo>
                  <a:pt x="238660" y="66299"/>
                  <a:pt x="329148" y="80586"/>
                  <a:pt x="339731" y="85878"/>
                </a:cubicBezTo>
                <a:cubicBezTo>
                  <a:pt x="350314" y="91170"/>
                  <a:pt x="287343" y="96461"/>
                  <a:pt x="288931" y="98578"/>
                </a:cubicBezTo>
                <a:cubicBezTo>
                  <a:pt x="290519" y="100695"/>
                  <a:pt x="311685" y="100165"/>
                  <a:pt x="349256" y="98578"/>
                </a:cubicBezTo>
                <a:cubicBezTo>
                  <a:pt x="386827" y="96991"/>
                  <a:pt x="507477" y="89053"/>
                  <a:pt x="514356" y="89053"/>
                </a:cubicBezTo>
                <a:cubicBezTo>
                  <a:pt x="521235" y="89053"/>
                  <a:pt x="390531" y="98578"/>
                  <a:pt x="390531" y="98578"/>
                </a:cubicBezTo>
                <a:cubicBezTo>
                  <a:pt x="337614" y="102811"/>
                  <a:pt x="221727" y="116041"/>
                  <a:pt x="196856" y="114453"/>
                </a:cubicBezTo>
                <a:cubicBezTo>
                  <a:pt x="171985" y="112866"/>
                  <a:pt x="257710" y="106516"/>
                  <a:pt x="241306" y="89053"/>
                </a:cubicBezTo>
                <a:cubicBezTo>
                  <a:pt x="224902" y="71591"/>
                  <a:pt x="112189" y="14440"/>
                  <a:pt x="98431" y="9678"/>
                </a:cubicBezTo>
                <a:cubicBezTo>
                  <a:pt x="84673" y="4916"/>
                  <a:pt x="180452" y="59949"/>
                  <a:pt x="158756" y="60478"/>
                </a:cubicBezTo>
                <a:cubicBezTo>
                  <a:pt x="137060" y="61007"/>
                  <a:pt x="-1052" y="-3551"/>
                  <a:pt x="6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3E6F83C-457B-E181-5BF4-8BBCE31FDF91}"/>
              </a:ext>
            </a:extLst>
          </p:cNvPr>
          <p:cNvSpPr/>
          <p:nvPr/>
        </p:nvSpPr>
        <p:spPr>
          <a:xfrm>
            <a:off x="2717622" y="5949926"/>
            <a:ext cx="179534" cy="149302"/>
          </a:xfrm>
          <a:custGeom>
            <a:avLst/>
            <a:gdLst>
              <a:gd name="connsiteX0" fmla="*/ 35103 w 179534"/>
              <a:gd name="connsiteY0" fmla="*/ 24 h 149302"/>
              <a:gd name="connsiteX1" fmla="*/ 57328 w 179534"/>
              <a:gd name="connsiteY1" fmla="*/ 101624 h 149302"/>
              <a:gd name="connsiteX2" fmla="*/ 178 w 179534"/>
              <a:gd name="connsiteY2" fmla="*/ 142899 h 149302"/>
              <a:gd name="connsiteX3" fmla="*/ 79553 w 179534"/>
              <a:gd name="connsiteY3" fmla="*/ 101624 h 149302"/>
              <a:gd name="connsiteX4" fmla="*/ 177978 w 179534"/>
              <a:gd name="connsiteY4" fmla="*/ 149249 h 149302"/>
              <a:gd name="connsiteX5" fmla="*/ 130353 w 179534"/>
              <a:gd name="connsiteY5" fmla="*/ 111149 h 149302"/>
              <a:gd name="connsiteX6" fmla="*/ 6528 w 179534"/>
              <a:gd name="connsiteY6" fmla="*/ 117499 h 149302"/>
              <a:gd name="connsiteX7" fmla="*/ 57328 w 179534"/>
              <a:gd name="connsiteY7" fmla="*/ 92099 h 149302"/>
              <a:gd name="connsiteX8" fmla="*/ 35103 w 179534"/>
              <a:gd name="connsiteY8" fmla="*/ 24 h 14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534" h="149302">
                <a:moveTo>
                  <a:pt x="35103" y="24"/>
                </a:moveTo>
                <a:cubicBezTo>
                  <a:pt x="35103" y="1611"/>
                  <a:pt x="63149" y="77811"/>
                  <a:pt x="57328" y="101624"/>
                </a:cubicBezTo>
                <a:cubicBezTo>
                  <a:pt x="51507" y="125437"/>
                  <a:pt x="-3526" y="142899"/>
                  <a:pt x="178" y="142899"/>
                </a:cubicBezTo>
                <a:cubicBezTo>
                  <a:pt x="3882" y="142899"/>
                  <a:pt x="49920" y="100566"/>
                  <a:pt x="79553" y="101624"/>
                </a:cubicBezTo>
                <a:cubicBezTo>
                  <a:pt x="109186" y="102682"/>
                  <a:pt x="169511" y="147662"/>
                  <a:pt x="177978" y="149249"/>
                </a:cubicBezTo>
                <a:cubicBezTo>
                  <a:pt x="186445" y="150836"/>
                  <a:pt x="158928" y="116441"/>
                  <a:pt x="130353" y="111149"/>
                </a:cubicBezTo>
                <a:cubicBezTo>
                  <a:pt x="101778" y="105857"/>
                  <a:pt x="18699" y="120674"/>
                  <a:pt x="6528" y="117499"/>
                </a:cubicBezTo>
                <a:cubicBezTo>
                  <a:pt x="-5643" y="114324"/>
                  <a:pt x="53095" y="110091"/>
                  <a:pt x="57328" y="92099"/>
                </a:cubicBezTo>
                <a:cubicBezTo>
                  <a:pt x="61561" y="74107"/>
                  <a:pt x="35103" y="-1563"/>
                  <a:pt x="35103" y="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3576764-CA5F-9978-A144-7D9E6E1CA3E7}"/>
              </a:ext>
            </a:extLst>
          </p:cNvPr>
          <p:cNvSpPr/>
          <p:nvPr/>
        </p:nvSpPr>
        <p:spPr>
          <a:xfrm>
            <a:off x="2755830" y="5933968"/>
            <a:ext cx="35389" cy="139932"/>
          </a:xfrm>
          <a:custGeom>
            <a:avLst/>
            <a:gdLst>
              <a:gd name="connsiteX0" fmla="*/ 6420 w 35389"/>
              <a:gd name="connsiteY0" fmla="*/ 107 h 139932"/>
              <a:gd name="connsiteX1" fmla="*/ 25470 w 35389"/>
              <a:gd name="connsiteY1" fmla="*/ 79482 h 139932"/>
              <a:gd name="connsiteX2" fmla="*/ 70 w 35389"/>
              <a:gd name="connsiteY2" fmla="*/ 139807 h 139932"/>
              <a:gd name="connsiteX3" fmla="*/ 34995 w 35389"/>
              <a:gd name="connsiteY3" fmla="*/ 63607 h 139932"/>
              <a:gd name="connsiteX4" fmla="*/ 6420 w 35389"/>
              <a:gd name="connsiteY4" fmla="*/ 107 h 13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9" h="139932">
                <a:moveTo>
                  <a:pt x="6420" y="107"/>
                </a:moveTo>
                <a:cubicBezTo>
                  <a:pt x="4832" y="2753"/>
                  <a:pt x="26528" y="56199"/>
                  <a:pt x="25470" y="79482"/>
                </a:cubicBezTo>
                <a:cubicBezTo>
                  <a:pt x="24412" y="102765"/>
                  <a:pt x="-1518" y="142453"/>
                  <a:pt x="70" y="139807"/>
                </a:cubicBezTo>
                <a:cubicBezTo>
                  <a:pt x="1657" y="137161"/>
                  <a:pt x="30762" y="82657"/>
                  <a:pt x="34995" y="63607"/>
                </a:cubicBezTo>
                <a:cubicBezTo>
                  <a:pt x="39228" y="44557"/>
                  <a:pt x="8008" y="-2539"/>
                  <a:pt x="6420" y="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90A9CC1-BB5C-45CF-73BB-05A069AC3216}"/>
              </a:ext>
            </a:extLst>
          </p:cNvPr>
          <p:cNvSpPr/>
          <p:nvPr/>
        </p:nvSpPr>
        <p:spPr>
          <a:xfrm>
            <a:off x="2797159" y="5921090"/>
            <a:ext cx="489403" cy="143162"/>
          </a:xfrm>
          <a:custGeom>
            <a:avLst/>
            <a:gdLst>
              <a:gd name="connsiteX0" fmla="*/ 16 w 489403"/>
              <a:gd name="connsiteY0" fmla="*/ 143160 h 143162"/>
              <a:gd name="connsiteX1" fmla="*/ 123841 w 489403"/>
              <a:gd name="connsiteY1" fmla="*/ 38385 h 143162"/>
              <a:gd name="connsiteX2" fmla="*/ 292116 w 489403"/>
              <a:gd name="connsiteY2" fmla="*/ 41560 h 143162"/>
              <a:gd name="connsiteX3" fmla="*/ 269891 w 489403"/>
              <a:gd name="connsiteY3" fmla="*/ 9810 h 143162"/>
              <a:gd name="connsiteX4" fmla="*/ 488966 w 489403"/>
              <a:gd name="connsiteY4" fmla="*/ 35210 h 143162"/>
              <a:gd name="connsiteX5" fmla="*/ 320691 w 489403"/>
              <a:gd name="connsiteY5" fmla="*/ 9810 h 143162"/>
              <a:gd name="connsiteX6" fmla="*/ 127016 w 489403"/>
              <a:gd name="connsiteY6" fmla="*/ 285 h 143162"/>
              <a:gd name="connsiteX7" fmla="*/ 244491 w 489403"/>
              <a:gd name="connsiteY7" fmla="*/ 19335 h 143162"/>
              <a:gd name="connsiteX8" fmla="*/ 130191 w 489403"/>
              <a:gd name="connsiteY8" fmla="*/ 35210 h 143162"/>
              <a:gd name="connsiteX9" fmla="*/ 47641 w 489403"/>
              <a:gd name="connsiteY9" fmla="*/ 114585 h 143162"/>
              <a:gd name="connsiteX10" fmla="*/ 114316 w 489403"/>
              <a:gd name="connsiteY10" fmla="*/ 35210 h 143162"/>
              <a:gd name="connsiteX11" fmla="*/ 16 w 489403"/>
              <a:gd name="connsiteY11" fmla="*/ 143160 h 1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403" h="143162">
                <a:moveTo>
                  <a:pt x="16" y="143160"/>
                </a:moveTo>
                <a:cubicBezTo>
                  <a:pt x="1603" y="143689"/>
                  <a:pt x="75158" y="55318"/>
                  <a:pt x="123841" y="38385"/>
                </a:cubicBezTo>
                <a:cubicBezTo>
                  <a:pt x="172524" y="21452"/>
                  <a:pt x="267774" y="46322"/>
                  <a:pt x="292116" y="41560"/>
                </a:cubicBezTo>
                <a:cubicBezTo>
                  <a:pt x="316458" y="36798"/>
                  <a:pt x="237083" y="10868"/>
                  <a:pt x="269891" y="9810"/>
                </a:cubicBezTo>
                <a:cubicBezTo>
                  <a:pt x="302699" y="8752"/>
                  <a:pt x="480499" y="35210"/>
                  <a:pt x="488966" y="35210"/>
                </a:cubicBezTo>
                <a:cubicBezTo>
                  <a:pt x="497433" y="35210"/>
                  <a:pt x="381016" y="15631"/>
                  <a:pt x="320691" y="9810"/>
                </a:cubicBezTo>
                <a:cubicBezTo>
                  <a:pt x="260366" y="3989"/>
                  <a:pt x="139716" y="-1302"/>
                  <a:pt x="127016" y="285"/>
                </a:cubicBezTo>
                <a:cubicBezTo>
                  <a:pt x="114316" y="1872"/>
                  <a:pt x="243962" y="13514"/>
                  <a:pt x="244491" y="19335"/>
                </a:cubicBezTo>
                <a:cubicBezTo>
                  <a:pt x="245020" y="25156"/>
                  <a:pt x="162999" y="19335"/>
                  <a:pt x="130191" y="35210"/>
                </a:cubicBezTo>
                <a:cubicBezTo>
                  <a:pt x="97383" y="51085"/>
                  <a:pt x="50287" y="114585"/>
                  <a:pt x="47641" y="114585"/>
                </a:cubicBezTo>
                <a:cubicBezTo>
                  <a:pt x="44995" y="114585"/>
                  <a:pt x="119078" y="32035"/>
                  <a:pt x="114316" y="35210"/>
                </a:cubicBezTo>
                <a:cubicBezTo>
                  <a:pt x="109554" y="38385"/>
                  <a:pt x="-1571" y="142631"/>
                  <a:pt x="16" y="143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FD748F5-696B-2CE1-3C50-8951EE7318A3}"/>
              </a:ext>
            </a:extLst>
          </p:cNvPr>
          <p:cNvSpPr/>
          <p:nvPr/>
        </p:nvSpPr>
        <p:spPr>
          <a:xfrm>
            <a:off x="2835273" y="6003909"/>
            <a:ext cx="264083" cy="57779"/>
          </a:xfrm>
          <a:custGeom>
            <a:avLst/>
            <a:gdLst>
              <a:gd name="connsiteX0" fmla="*/ 2 w 264083"/>
              <a:gd name="connsiteY0" fmla="*/ 50816 h 57779"/>
              <a:gd name="connsiteX1" fmla="*/ 130177 w 264083"/>
              <a:gd name="connsiteY1" fmla="*/ 16 h 57779"/>
              <a:gd name="connsiteX2" fmla="*/ 263527 w 264083"/>
              <a:gd name="connsiteY2" fmla="*/ 57166 h 57779"/>
              <a:gd name="connsiteX3" fmla="*/ 180977 w 264083"/>
              <a:gd name="connsiteY3" fmla="*/ 31766 h 57779"/>
              <a:gd name="connsiteX4" fmla="*/ 127002 w 264083"/>
              <a:gd name="connsiteY4" fmla="*/ 15891 h 57779"/>
              <a:gd name="connsiteX5" fmla="*/ 2 w 264083"/>
              <a:gd name="connsiteY5" fmla="*/ 50816 h 5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083" h="57779">
                <a:moveTo>
                  <a:pt x="2" y="50816"/>
                </a:moveTo>
                <a:cubicBezTo>
                  <a:pt x="531" y="48170"/>
                  <a:pt x="86256" y="-1042"/>
                  <a:pt x="130177" y="16"/>
                </a:cubicBezTo>
                <a:cubicBezTo>
                  <a:pt x="174098" y="1074"/>
                  <a:pt x="255060" y="51874"/>
                  <a:pt x="263527" y="57166"/>
                </a:cubicBezTo>
                <a:cubicBezTo>
                  <a:pt x="271994" y="62458"/>
                  <a:pt x="180977" y="31766"/>
                  <a:pt x="180977" y="31766"/>
                </a:cubicBezTo>
                <a:cubicBezTo>
                  <a:pt x="158223" y="24887"/>
                  <a:pt x="150814" y="15891"/>
                  <a:pt x="127002" y="15891"/>
                </a:cubicBezTo>
                <a:cubicBezTo>
                  <a:pt x="103190" y="15891"/>
                  <a:pt x="-527" y="53462"/>
                  <a:pt x="2" y="508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E70311C-38EB-B42A-E72E-A222868DEBD7}"/>
              </a:ext>
            </a:extLst>
          </p:cNvPr>
          <p:cNvSpPr/>
          <p:nvPr/>
        </p:nvSpPr>
        <p:spPr>
          <a:xfrm>
            <a:off x="2892784" y="5956845"/>
            <a:ext cx="796859" cy="102194"/>
          </a:xfrm>
          <a:custGeom>
            <a:avLst/>
            <a:gdLst>
              <a:gd name="connsiteX0" fmla="*/ 2816 w 796859"/>
              <a:gd name="connsiteY0" fmla="*/ 101055 h 102194"/>
              <a:gd name="connsiteX1" fmla="*/ 202841 w 796859"/>
              <a:gd name="connsiteY1" fmla="*/ 56605 h 102194"/>
              <a:gd name="connsiteX2" fmla="*/ 371116 w 796859"/>
              <a:gd name="connsiteY2" fmla="*/ 62955 h 102194"/>
              <a:gd name="connsiteX3" fmla="*/ 301266 w 796859"/>
              <a:gd name="connsiteY3" fmla="*/ 37555 h 102194"/>
              <a:gd name="connsiteX4" fmla="*/ 482241 w 796859"/>
              <a:gd name="connsiteY4" fmla="*/ 37555 h 102194"/>
              <a:gd name="connsiteX5" fmla="*/ 625116 w 796859"/>
              <a:gd name="connsiteY5" fmla="*/ 37555 h 102194"/>
              <a:gd name="connsiteX6" fmla="*/ 672741 w 796859"/>
              <a:gd name="connsiteY6" fmla="*/ 47080 h 102194"/>
              <a:gd name="connsiteX7" fmla="*/ 796566 w 796859"/>
              <a:gd name="connsiteY7" fmla="*/ 2630 h 102194"/>
              <a:gd name="connsiteX8" fmla="*/ 707666 w 796859"/>
              <a:gd name="connsiteY8" fmla="*/ 8980 h 102194"/>
              <a:gd name="connsiteX9" fmla="*/ 723541 w 796859"/>
              <a:gd name="connsiteY9" fmla="*/ 40730 h 102194"/>
              <a:gd name="connsiteX10" fmla="*/ 567966 w 796859"/>
              <a:gd name="connsiteY10" fmla="*/ 18505 h 102194"/>
              <a:gd name="connsiteX11" fmla="*/ 291741 w 796859"/>
              <a:gd name="connsiteY11" fmla="*/ 8980 h 102194"/>
              <a:gd name="connsiteX12" fmla="*/ 377466 w 796859"/>
              <a:gd name="connsiteY12" fmla="*/ 21680 h 102194"/>
              <a:gd name="connsiteX13" fmla="*/ 279041 w 796859"/>
              <a:gd name="connsiteY13" fmla="*/ 34380 h 102194"/>
              <a:gd name="connsiteX14" fmla="*/ 186966 w 796859"/>
              <a:gd name="connsiteY14" fmla="*/ 28030 h 102194"/>
              <a:gd name="connsiteX15" fmla="*/ 215541 w 796859"/>
              <a:gd name="connsiteY15" fmla="*/ 50255 h 102194"/>
              <a:gd name="connsiteX16" fmla="*/ 91716 w 796859"/>
              <a:gd name="connsiteY16" fmla="*/ 85180 h 102194"/>
              <a:gd name="connsiteX17" fmla="*/ 2816 w 796859"/>
              <a:gd name="connsiteY17" fmla="*/ 101055 h 1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6859" h="102194">
                <a:moveTo>
                  <a:pt x="2816" y="101055"/>
                </a:moveTo>
                <a:cubicBezTo>
                  <a:pt x="21337" y="96292"/>
                  <a:pt x="141458" y="62955"/>
                  <a:pt x="202841" y="56605"/>
                </a:cubicBezTo>
                <a:cubicBezTo>
                  <a:pt x="264224" y="50255"/>
                  <a:pt x="354712" y="66130"/>
                  <a:pt x="371116" y="62955"/>
                </a:cubicBezTo>
                <a:cubicBezTo>
                  <a:pt x="387520" y="59780"/>
                  <a:pt x="282745" y="41788"/>
                  <a:pt x="301266" y="37555"/>
                </a:cubicBezTo>
                <a:cubicBezTo>
                  <a:pt x="319787" y="33322"/>
                  <a:pt x="482241" y="37555"/>
                  <a:pt x="482241" y="37555"/>
                </a:cubicBezTo>
                <a:cubicBezTo>
                  <a:pt x="536216" y="37555"/>
                  <a:pt x="593366" y="35967"/>
                  <a:pt x="625116" y="37555"/>
                </a:cubicBezTo>
                <a:cubicBezTo>
                  <a:pt x="656866" y="39143"/>
                  <a:pt x="644166" y="52901"/>
                  <a:pt x="672741" y="47080"/>
                </a:cubicBezTo>
                <a:cubicBezTo>
                  <a:pt x="701316" y="41259"/>
                  <a:pt x="790745" y="8980"/>
                  <a:pt x="796566" y="2630"/>
                </a:cubicBezTo>
                <a:cubicBezTo>
                  <a:pt x="802387" y="-3720"/>
                  <a:pt x="719837" y="2630"/>
                  <a:pt x="707666" y="8980"/>
                </a:cubicBezTo>
                <a:cubicBezTo>
                  <a:pt x="695495" y="15330"/>
                  <a:pt x="746824" y="39142"/>
                  <a:pt x="723541" y="40730"/>
                </a:cubicBezTo>
                <a:cubicBezTo>
                  <a:pt x="700258" y="42317"/>
                  <a:pt x="639933" y="23797"/>
                  <a:pt x="567966" y="18505"/>
                </a:cubicBezTo>
                <a:cubicBezTo>
                  <a:pt x="495999" y="13213"/>
                  <a:pt x="323491" y="8451"/>
                  <a:pt x="291741" y="8980"/>
                </a:cubicBezTo>
                <a:cubicBezTo>
                  <a:pt x="259991" y="9509"/>
                  <a:pt x="379583" y="17447"/>
                  <a:pt x="377466" y="21680"/>
                </a:cubicBezTo>
                <a:cubicBezTo>
                  <a:pt x="375349" y="25913"/>
                  <a:pt x="310791" y="33322"/>
                  <a:pt x="279041" y="34380"/>
                </a:cubicBezTo>
                <a:cubicBezTo>
                  <a:pt x="247291" y="35438"/>
                  <a:pt x="197549" y="25384"/>
                  <a:pt x="186966" y="28030"/>
                </a:cubicBezTo>
                <a:cubicBezTo>
                  <a:pt x="176383" y="30676"/>
                  <a:pt x="231416" y="40730"/>
                  <a:pt x="215541" y="50255"/>
                </a:cubicBezTo>
                <a:cubicBezTo>
                  <a:pt x="199666" y="59780"/>
                  <a:pt x="121349" y="75655"/>
                  <a:pt x="91716" y="85180"/>
                </a:cubicBezTo>
                <a:cubicBezTo>
                  <a:pt x="62083" y="94705"/>
                  <a:pt x="-15705" y="105818"/>
                  <a:pt x="2816" y="1010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650F12B-FB5C-43FD-3252-56E48B46D467}"/>
              </a:ext>
            </a:extLst>
          </p:cNvPr>
          <p:cNvSpPr/>
          <p:nvPr/>
        </p:nvSpPr>
        <p:spPr>
          <a:xfrm>
            <a:off x="2943453" y="5990838"/>
            <a:ext cx="672968" cy="92558"/>
          </a:xfrm>
          <a:custGeom>
            <a:avLst/>
            <a:gdLst>
              <a:gd name="connsiteX0" fmla="*/ 2947 w 672968"/>
              <a:gd name="connsiteY0" fmla="*/ 92462 h 92558"/>
              <a:gd name="connsiteX1" fmla="*/ 396647 w 672968"/>
              <a:gd name="connsiteY1" fmla="*/ 38487 h 92558"/>
              <a:gd name="connsiteX2" fmla="*/ 349022 w 672968"/>
              <a:gd name="connsiteY2" fmla="*/ 70237 h 92558"/>
              <a:gd name="connsiteX3" fmla="*/ 491897 w 672968"/>
              <a:gd name="connsiteY3" fmla="*/ 28962 h 92558"/>
              <a:gd name="connsiteX4" fmla="*/ 564922 w 672968"/>
              <a:gd name="connsiteY4" fmla="*/ 28962 h 92558"/>
              <a:gd name="connsiteX5" fmla="*/ 672872 w 672968"/>
              <a:gd name="connsiteY5" fmla="*/ 387 h 92558"/>
              <a:gd name="connsiteX6" fmla="*/ 577622 w 672968"/>
              <a:gd name="connsiteY6" fmla="*/ 13087 h 92558"/>
              <a:gd name="connsiteX7" fmla="*/ 285522 w 672968"/>
              <a:gd name="connsiteY7" fmla="*/ 22612 h 92558"/>
              <a:gd name="connsiteX8" fmla="*/ 339497 w 672968"/>
              <a:gd name="connsiteY8" fmla="*/ 35312 h 92558"/>
              <a:gd name="connsiteX9" fmla="*/ 222022 w 672968"/>
              <a:gd name="connsiteY9" fmla="*/ 51187 h 92558"/>
              <a:gd name="connsiteX10" fmla="*/ 2947 w 672968"/>
              <a:gd name="connsiteY10" fmla="*/ 92462 h 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2968" h="92558">
                <a:moveTo>
                  <a:pt x="2947" y="92462"/>
                </a:moveTo>
                <a:cubicBezTo>
                  <a:pt x="32051" y="90345"/>
                  <a:pt x="338968" y="42191"/>
                  <a:pt x="396647" y="38487"/>
                </a:cubicBezTo>
                <a:cubicBezTo>
                  <a:pt x="454326" y="34783"/>
                  <a:pt x="333147" y="71824"/>
                  <a:pt x="349022" y="70237"/>
                </a:cubicBezTo>
                <a:cubicBezTo>
                  <a:pt x="364897" y="68649"/>
                  <a:pt x="455914" y="35841"/>
                  <a:pt x="491897" y="28962"/>
                </a:cubicBezTo>
                <a:cubicBezTo>
                  <a:pt x="527880" y="22083"/>
                  <a:pt x="534760" y="33724"/>
                  <a:pt x="564922" y="28962"/>
                </a:cubicBezTo>
                <a:cubicBezTo>
                  <a:pt x="595085" y="24199"/>
                  <a:pt x="670755" y="3033"/>
                  <a:pt x="672872" y="387"/>
                </a:cubicBezTo>
                <a:cubicBezTo>
                  <a:pt x="674989" y="-2259"/>
                  <a:pt x="642180" y="9383"/>
                  <a:pt x="577622" y="13087"/>
                </a:cubicBezTo>
                <a:cubicBezTo>
                  <a:pt x="513064" y="16791"/>
                  <a:pt x="325209" y="18908"/>
                  <a:pt x="285522" y="22612"/>
                </a:cubicBezTo>
                <a:cubicBezTo>
                  <a:pt x="245835" y="26316"/>
                  <a:pt x="350080" y="30549"/>
                  <a:pt x="339497" y="35312"/>
                </a:cubicBezTo>
                <a:cubicBezTo>
                  <a:pt x="328914" y="40074"/>
                  <a:pt x="275468" y="41133"/>
                  <a:pt x="222022" y="51187"/>
                </a:cubicBezTo>
                <a:cubicBezTo>
                  <a:pt x="168576" y="61241"/>
                  <a:pt x="-26157" y="94579"/>
                  <a:pt x="2947" y="92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8F5D0E7-BCC9-188C-6480-C2AE831C824A}"/>
              </a:ext>
            </a:extLst>
          </p:cNvPr>
          <p:cNvSpPr/>
          <p:nvPr/>
        </p:nvSpPr>
        <p:spPr>
          <a:xfrm>
            <a:off x="2714237" y="5933706"/>
            <a:ext cx="73713" cy="159124"/>
          </a:xfrm>
          <a:custGeom>
            <a:avLst/>
            <a:gdLst>
              <a:gd name="connsiteX0" fmla="*/ 73413 w 73713"/>
              <a:gd name="connsiteY0" fmla="*/ 369 h 159124"/>
              <a:gd name="connsiteX1" fmla="*/ 28963 w 73713"/>
              <a:gd name="connsiteY1" fmla="*/ 63869 h 159124"/>
              <a:gd name="connsiteX2" fmla="*/ 32138 w 73713"/>
              <a:gd name="connsiteY2" fmla="*/ 155944 h 159124"/>
              <a:gd name="connsiteX3" fmla="*/ 22613 w 73713"/>
              <a:gd name="connsiteY3" fmla="*/ 133719 h 159124"/>
              <a:gd name="connsiteX4" fmla="*/ 3563 w 73713"/>
              <a:gd name="connsiteY4" fmla="*/ 92444 h 159124"/>
              <a:gd name="connsiteX5" fmla="*/ 73413 w 73713"/>
              <a:gd name="connsiteY5" fmla="*/ 369 h 15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13" h="159124">
                <a:moveTo>
                  <a:pt x="73413" y="369"/>
                </a:moveTo>
                <a:cubicBezTo>
                  <a:pt x="77646" y="-4393"/>
                  <a:pt x="35842" y="37940"/>
                  <a:pt x="28963" y="63869"/>
                </a:cubicBezTo>
                <a:cubicBezTo>
                  <a:pt x="22084" y="89798"/>
                  <a:pt x="32138" y="155944"/>
                  <a:pt x="32138" y="155944"/>
                </a:cubicBezTo>
                <a:cubicBezTo>
                  <a:pt x="31080" y="167586"/>
                  <a:pt x="27375" y="144302"/>
                  <a:pt x="22613" y="133719"/>
                </a:cubicBezTo>
                <a:cubicBezTo>
                  <a:pt x="17850" y="123136"/>
                  <a:pt x="-9666" y="113082"/>
                  <a:pt x="3563" y="92444"/>
                </a:cubicBezTo>
                <a:cubicBezTo>
                  <a:pt x="16792" y="71806"/>
                  <a:pt x="69180" y="5131"/>
                  <a:pt x="73413" y="3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755D11A-0B32-3DF1-83C7-128EA4072956}"/>
              </a:ext>
            </a:extLst>
          </p:cNvPr>
          <p:cNvSpPr/>
          <p:nvPr/>
        </p:nvSpPr>
        <p:spPr>
          <a:xfrm>
            <a:off x="3527378" y="3987790"/>
            <a:ext cx="54589" cy="190528"/>
          </a:xfrm>
          <a:custGeom>
            <a:avLst/>
            <a:gdLst>
              <a:gd name="connsiteX0" fmla="*/ 47 w 54589"/>
              <a:gd name="connsiteY0" fmla="*/ 10 h 190528"/>
              <a:gd name="connsiteX1" fmla="*/ 44497 w 54589"/>
              <a:gd name="connsiteY1" fmla="*/ 114310 h 190528"/>
              <a:gd name="connsiteX2" fmla="*/ 44497 w 54589"/>
              <a:gd name="connsiteY2" fmla="*/ 190510 h 190528"/>
              <a:gd name="connsiteX3" fmla="*/ 54022 w 54589"/>
              <a:gd name="connsiteY3" fmla="*/ 107960 h 190528"/>
              <a:gd name="connsiteX4" fmla="*/ 47 w 54589"/>
              <a:gd name="connsiteY4" fmla="*/ 10 h 1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89" h="190528">
                <a:moveTo>
                  <a:pt x="47" y="10"/>
                </a:moveTo>
                <a:cubicBezTo>
                  <a:pt x="-1541" y="1068"/>
                  <a:pt x="37089" y="82560"/>
                  <a:pt x="44497" y="114310"/>
                </a:cubicBezTo>
                <a:cubicBezTo>
                  <a:pt x="51905" y="146060"/>
                  <a:pt x="42909" y="191568"/>
                  <a:pt x="44497" y="190510"/>
                </a:cubicBezTo>
                <a:cubicBezTo>
                  <a:pt x="46085" y="189452"/>
                  <a:pt x="57197" y="135477"/>
                  <a:pt x="54022" y="107960"/>
                </a:cubicBezTo>
                <a:cubicBezTo>
                  <a:pt x="50847" y="80443"/>
                  <a:pt x="1635" y="-1048"/>
                  <a:pt x="47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17843C49-CF7D-A2EA-1557-9E1FD9D4F2D0}"/>
              </a:ext>
            </a:extLst>
          </p:cNvPr>
          <p:cNvSpPr/>
          <p:nvPr/>
        </p:nvSpPr>
        <p:spPr>
          <a:xfrm>
            <a:off x="3365380" y="3921079"/>
            <a:ext cx="66015" cy="212967"/>
          </a:xfrm>
          <a:custGeom>
            <a:avLst/>
            <a:gdLst>
              <a:gd name="connsiteX0" fmla="*/ 120 w 66015"/>
              <a:gd name="connsiteY0" fmla="*/ 46 h 212967"/>
              <a:gd name="connsiteX1" fmla="*/ 47745 w 66015"/>
              <a:gd name="connsiteY1" fmla="*/ 155621 h 212967"/>
              <a:gd name="connsiteX2" fmla="*/ 50920 w 66015"/>
              <a:gd name="connsiteY2" fmla="*/ 212771 h 212967"/>
              <a:gd name="connsiteX3" fmla="*/ 63620 w 66015"/>
              <a:gd name="connsiteY3" fmla="*/ 139746 h 212967"/>
              <a:gd name="connsiteX4" fmla="*/ 120 w 66015"/>
              <a:gd name="connsiteY4" fmla="*/ 46 h 21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15" h="212967">
                <a:moveTo>
                  <a:pt x="120" y="46"/>
                </a:moveTo>
                <a:cubicBezTo>
                  <a:pt x="-2526" y="2692"/>
                  <a:pt x="39278" y="120167"/>
                  <a:pt x="47745" y="155621"/>
                </a:cubicBezTo>
                <a:cubicBezTo>
                  <a:pt x="56212" y="191075"/>
                  <a:pt x="48274" y="215417"/>
                  <a:pt x="50920" y="212771"/>
                </a:cubicBezTo>
                <a:cubicBezTo>
                  <a:pt x="53566" y="210125"/>
                  <a:pt x="72616" y="169909"/>
                  <a:pt x="63620" y="139746"/>
                </a:cubicBezTo>
                <a:cubicBezTo>
                  <a:pt x="54624" y="109584"/>
                  <a:pt x="2766" y="-2600"/>
                  <a:pt x="120" y="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1F91ACC9-8BCF-30FC-2528-53ED1AFF9C5D}"/>
              </a:ext>
            </a:extLst>
          </p:cNvPr>
          <p:cNvSpPr/>
          <p:nvPr/>
        </p:nvSpPr>
        <p:spPr>
          <a:xfrm>
            <a:off x="2739904" y="3818756"/>
            <a:ext cx="170049" cy="327845"/>
          </a:xfrm>
          <a:custGeom>
            <a:avLst/>
            <a:gdLst>
              <a:gd name="connsiteX0" fmla="*/ 168396 w 170049"/>
              <a:gd name="connsiteY0" fmla="*/ 769 h 327845"/>
              <a:gd name="connsiteX1" fmla="*/ 98546 w 170049"/>
              <a:gd name="connsiteY1" fmla="*/ 143644 h 327845"/>
              <a:gd name="connsiteX2" fmla="*/ 57271 w 170049"/>
              <a:gd name="connsiteY2" fmla="*/ 251594 h 327845"/>
              <a:gd name="connsiteX3" fmla="*/ 121 w 170049"/>
              <a:gd name="connsiteY3" fmla="*/ 327794 h 327845"/>
              <a:gd name="connsiteX4" fmla="*/ 44571 w 170049"/>
              <a:gd name="connsiteY4" fmla="*/ 261119 h 327845"/>
              <a:gd name="connsiteX5" fmla="*/ 123946 w 170049"/>
              <a:gd name="connsiteY5" fmla="*/ 130944 h 327845"/>
              <a:gd name="connsiteX6" fmla="*/ 38221 w 170049"/>
              <a:gd name="connsiteY6" fmla="*/ 264294 h 327845"/>
              <a:gd name="connsiteX7" fmla="*/ 95371 w 170049"/>
              <a:gd name="connsiteY7" fmla="*/ 130944 h 327845"/>
              <a:gd name="connsiteX8" fmla="*/ 22346 w 170049"/>
              <a:gd name="connsiteY8" fmla="*/ 210319 h 327845"/>
              <a:gd name="connsiteX9" fmla="*/ 168396 w 170049"/>
              <a:gd name="connsiteY9" fmla="*/ 769 h 3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49" h="327845">
                <a:moveTo>
                  <a:pt x="168396" y="769"/>
                </a:moveTo>
                <a:cubicBezTo>
                  <a:pt x="181096" y="-10343"/>
                  <a:pt x="117067" y="101840"/>
                  <a:pt x="98546" y="143644"/>
                </a:cubicBezTo>
                <a:cubicBezTo>
                  <a:pt x="80025" y="185448"/>
                  <a:pt x="73675" y="220902"/>
                  <a:pt x="57271" y="251594"/>
                </a:cubicBezTo>
                <a:cubicBezTo>
                  <a:pt x="40867" y="282286"/>
                  <a:pt x="2238" y="326206"/>
                  <a:pt x="121" y="327794"/>
                </a:cubicBezTo>
                <a:cubicBezTo>
                  <a:pt x="-1996" y="329382"/>
                  <a:pt x="23934" y="293927"/>
                  <a:pt x="44571" y="261119"/>
                </a:cubicBezTo>
                <a:cubicBezTo>
                  <a:pt x="65208" y="228311"/>
                  <a:pt x="125004" y="130415"/>
                  <a:pt x="123946" y="130944"/>
                </a:cubicBezTo>
                <a:cubicBezTo>
                  <a:pt x="122888" y="131473"/>
                  <a:pt x="42983" y="264294"/>
                  <a:pt x="38221" y="264294"/>
                </a:cubicBezTo>
                <a:cubicBezTo>
                  <a:pt x="33459" y="264294"/>
                  <a:pt x="98017" y="139940"/>
                  <a:pt x="95371" y="130944"/>
                </a:cubicBezTo>
                <a:cubicBezTo>
                  <a:pt x="92725" y="121948"/>
                  <a:pt x="10175" y="226194"/>
                  <a:pt x="22346" y="210319"/>
                </a:cubicBezTo>
                <a:cubicBezTo>
                  <a:pt x="34517" y="194444"/>
                  <a:pt x="155696" y="11881"/>
                  <a:pt x="168396" y="7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2EE169AA-A7FD-461A-7928-A94FF161476E}"/>
              </a:ext>
            </a:extLst>
          </p:cNvPr>
          <p:cNvSpPr/>
          <p:nvPr/>
        </p:nvSpPr>
        <p:spPr>
          <a:xfrm>
            <a:off x="2607143" y="4657127"/>
            <a:ext cx="151942" cy="293092"/>
          </a:xfrm>
          <a:custGeom>
            <a:avLst/>
            <a:gdLst>
              <a:gd name="connsiteX0" fmla="*/ 151932 w 151942"/>
              <a:gd name="connsiteY0" fmla="*/ 598 h 293092"/>
              <a:gd name="connsiteX1" fmla="*/ 43982 w 151942"/>
              <a:gd name="connsiteY1" fmla="*/ 149823 h 293092"/>
              <a:gd name="connsiteX2" fmla="*/ 2707 w 151942"/>
              <a:gd name="connsiteY2" fmla="*/ 286348 h 293092"/>
              <a:gd name="connsiteX3" fmla="*/ 9057 w 151942"/>
              <a:gd name="connsiteY3" fmla="*/ 254598 h 293092"/>
              <a:gd name="connsiteX4" fmla="*/ 50332 w 151942"/>
              <a:gd name="connsiteY4" fmla="*/ 102198 h 293092"/>
              <a:gd name="connsiteX5" fmla="*/ 151932 w 151942"/>
              <a:gd name="connsiteY5" fmla="*/ 598 h 2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42" h="293092">
                <a:moveTo>
                  <a:pt x="151932" y="598"/>
                </a:moveTo>
                <a:cubicBezTo>
                  <a:pt x="150874" y="8535"/>
                  <a:pt x="68853" y="102198"/>
                  <a:pt x="43982" y="149823"/>
                </a:cubicBezTo>
                <a:cubicBezTo>
                  <a:pt x="19111" y="197448"/>
                  <a:pt x="8528" y="268886"/>
                  <a:pt x="2707" y="286348"/>
                </a:cubicBezTo>
                <a:cubicBezTo>
                  <a:pt x="-3114" y="303810"/>
                  <a:pt x="1120" y="285290"/>
                  <a:pt x="9057" y="254598"/>
                </a:cubicBezTo>
                <a:cubicBezTo>
                  <a:pt x="16994" y="223906"/>
                  <a:pt x="28636" y="138710"/>
                  <a:pt x="50332" y="102198"/>
                </a:cubicBezTo>
                <a:cubicBezTo>
                  <a:pt x="72028" y="65686"/>
                  <a:pt x="152990" y="-7339"/>
                  <a:pt x="151932" y="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09BBE04-7892-0BFC-6B17-68776EAF36A8}"/>
              </a:ext>
            </a:extLst>
          </p:cNvPr>
          <p:cNvSpPr/>
          <p:nvPr/>
        </p:nvSpPr>
        <p:spPr>
          <a:xfrm>
            <a:off x="2518511" y="5168776"/>
            <a:ext cx="56847" cy="577741"/>
          </a:xfrm>
          <a:custGeom>
            <a:avLst/>
            <a:gdLst>
              <a:gd name="connsiteX0" fmla="*/ 56414 w 56847"/>
              <a:gd name="connsiteY0" fmla="*/ 124 h 577741"/>
              <a:gd name="connsiteX1" fmla="*/ 27839 w 56847"/>
              <a:gd name="connsiteY1" fmla="*/ 222374 h 577741"/>
              <a:gd name="connsiteX2" fmla="*/ 27839 w 56847"/>
              <a:gd name="connsiteY2" fmla="*/ 377949 h 577741"/>
              <a:gd name="connsiteX3" fmla="*/ 31014 w 56847"/>
              <a:gd name="connsiteY3" fmla="*/ 565274 h 577741"/>
              <a:gd name="connsiteX4" fmla="*/ 34189 w 56847"/>
              <a:gd name="connsiteY4" fmla="*/ 520824 h 577741"/>
              <a:gd name="connsiteX5" fmla="*/ 15139 w 56847"/>
              <a:gd name="connsiteY5" fmla="*/ 203324 h 577741"/>
              <a:gd name="connsiteX6" fmla="*/ 2439 w 56847"/>
              <a:gd name="connsiteY6" fmla="*/ 254124 h 577741"/>
              <a:gd name="connsiteX7" fmla="*/ 56414 w 56847"/>
              <a:gd name="connsiteY7" fmla="*/ 124 h 57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7" h="577741">
                <a:moveTo>
                  <a:pt x="56414" y="124"/>
                </a:moveTo>
                <a:cubicBezTo>
                  <a:pt x="60647" y="-5168"/>
                  <a:pt x="32601" y="159403"/>
                  <a:pt x="27839" y="222374"/>
                </a:cubicBezTo>
                <a:cubicBezTo>
                  <a:pt x="23077" y="285345"/>
                  <a:pt x="27310" y="320799"/>
                  <a:pt x="27839" y="377949"/>
                </a:cubicBezTo>
                <a:cubicBezTo>
                  <a:pt x="28368" y="435099"/>
                  <a:pt x="29956" y="541462"/>
                  <a:pt x="31014" y="565274"/>
                </a:cubicBezTo>
                <a:cubicBezTo>
                  <a:pt x="32072" y="589086"/>
                  <a:pt x="36835" y="581149"/>
                  <a:pt x="34189" y="520824"/>
                </a:cubicBezTo>
                <a:cubicBezTo>
                  <a:pt x="31543" y="460499"/>
                  <a:pt x="20431" y="247774"/>
                  <a:pt x="15139" y="203324"/>
                </a:cubicBezTo>
                <a:cubicBezTo>
                  <a:pt x="9847" y="158874"/>
                  <a:pt x="-6028" y="285345"/>
                  <a:pt x="2439" y="254124"/>
                </a:cubicBezTo>
                <a:cubicBezTo>
                  <a:pt x="10906" y="222903"/>
                  <a:pt x="52181" y="5416"/>
                  <a:pt x="56414" y="1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A62646B-932E-5020-8742-6680963B9F79}"/>
              </a:ext>
            </a:extLst>
          </p:cNvPr>
          <p:cNvSpPr/>
          <p:nvPr/>
        </p:nvSpPr>
        <p:spPr>
          <a:xfrm>
            <a:off x="2549187" y="5758470"/>
            <a:ext cx="92744" cy="480574"/>
          </a:xfrm>
          <a:custGeom>
            <a:avLst/>
            <a:gdLst>
              <a:gd name="connsiteX0" fmla="*/ 44788 w 92744"/>
              <a:gd name="connsiteY0" fmla="*/ 980 h 480574"/>
              <a:gd name="connsiteX1" fmla="*/ 13038 w 92744"/>
              <a:gd name="connsiteY1" fmla="*/ 169255 h 480574"/>
              <a:gd name="connsiteX2" fmla="*/ 86063 w 92744"/>
              <a:gd name="connsiteY2" fmla="*/ 461355 h 480574"/>
              <a:gd name="connsiteX3" fmla="*/ 79713 w 92744"/>
              <a:gd name="connsiteY3" fmla="*/ 429605 h 480574"/>
              <a:gd name="connsiteX4" fmla="*/ 338 w 92744"/>
              <a:gd name="connsiteY4" fmla="*/ 242280 h 480574"/>
              <a:gd name="connsiteX5" fmla="*/ 44788 w 92744"/>
              <a:gd name="connsiteY5" fmla="*/ 980 h 48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4" h="480574">
                <a:moveTo>
                  <a:pt x="44788" y="980"/>
                </a:moveTo>
                <a:cubicBezTo>
                  <a:pt x="46905" y="-11191"/>
                  <a:pt x="6159" y="92526"/>
                  <a:pt x="13038" y="169255"/>
                </a:cubicBezTo>
                <a:cubicBezTo>
                  <a:pt x="19917" y="245984"/>
                  <a:pt x="74951" y="417963"/>
                  <a:pt x="86063" y="461355"/>
                </a:cubicBezTo>
                <a:cubicBezTo>
                  <a:pt x="97175" y="504747"/>
                  <a:pt x="94000" y="466117"/>
                  <a:pt x="79713" y="429605"/>
                </a:cubicBezTo>
                <a:cubicBezTo>
                  <a:pt x="65426" y="393093"/>
                  <a:pt x="5100" y="313188"/>
                  <a:pt x="338" y="242280"/>
                </a:cubicBezTo>
                <a:cubicBezTo>
                  <a:pt x="-4424" y="171372"/>
                  <a:pt x="42671" y="13151"/>
                  <a:pt x="44788" y="9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ED61CDF-1406-8E94-09A2-8A3828852BC8}"/>
              </a:ext>
            </a:extLst>
          </p:cNvPr>
          <p:cNvSpPr/>
          <p:nvPr/>
        </p:nvSpPr>
        <p:spPr>
          <a:xfrm>
            <a:off x="2706391" y="6320118"/>
            <a:ext cx="141621" cy="490392"/>
          </a:xfrm>
          <a:custGeom>
            <a:avLst/>
            <a:gdLst>
              <a:gd name="connsiteX0" fmla="*/ 14584 w 141621"/>
              <a:gd name="connsiteY0" fmla="*/ 1307 h 490392"/>
              <a:gd name="connsiteX1" fmla="*/ 11409 w 141621"/>
              <a:gd name="connsiteY1" fmla="*/ 185457 h 490392"/>
              <a:gd name="connsiteX2" fmla="*/ 84434 w 141621"/>
              <a:gd name="connsiteY2" fmla="*/ 398182 h 490392"/>
              <a:gd name="connsiteX3" fmla="*/ 84434 w 141621"/>
              <a:gd name="connsiteY3" fmla="*/ 360082 h 490392"/>
              <a:gd name="connsiteX4" fmla="*/ 141584 w 141621"/>
              <a:gd name="connsiteY4" fmla="*/ 490257 h 490392"/>
              <a:gd name="connsiteX5" fmla="*/ 74909 w 141621"/>
              <a:gd name="connsiteY5" fmla="*/ 382307 h 490392"/>
              <a:gd name="connsiteX6" fmla="*/ 11409 w 141621"/>
              <a:gd name="connsiteY6" fmla="*/ 258482 h 490392"/>
              <a:gd name="connsiteX7" fmla="*/ 1884 w 141621"/>
              <a:gd name="connsiteY7" fmla="*/ 109257 h 490392"/>
              <a:gd name="connsiteX8" fmla="*/ 14584 w 141621"/>
              <a:gd name="connsiteY8" fmla="*/ 1307 h 4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621" h="490392">
                <a:moveTo>
                  <a:pt x="14584" y="1307"/>
                </a:moveTo>
                <a:cubicBezTo>
                  <a:pt x="16171" y="14007"/>
                  <a:pt x="-233" y="119311"/>
                  <a:pt x="11409" y="185457"/>
                </a:cubicBezTo>
                <a:cubicBezTo>
                  <a:pt x="23051" y="251603"/>
                  <a:pt x="72263" y="369078"/>
                  <a:pt x="84434" y="398182"/>
                </a:cubicBezTo>
                <a:cubicBezTo>
                  <a:pt x="96605" y="427286"/>
                  <a:pt x="74909" y="344736"/>
                  <a:pt x="84434" y="360082"/>
                </a:cubicBezTo>
                <a:cubicBezTo>
                  <a:pt x="93959" y="375428"/>
                  <a:pt x="143171" y="486553"/>
                  <a:pt x="141584" y="490257"/>
                </a:cubicBezTo>
                <a:cubicBezTo>
                  <a:pt x="139997" y="493961"/>
                  <a:pt x="96605" y="420936"/>
                  <a:pt x="74909" y="382307"/>
                </a:cubicBezTo>
                <a:cubicBezTo>
                  <a:pt x="53213" y="343678"/>
                  <a:pt x="23580" y="303990"/>
                  <a:pt x="11409" y="258482"/>
                </a:cubicBezTo>
                <a:cubicBezTo>
                  <a:pt x="-762" y="212974"/>
                  <a:pt x="-1820" y="146828"/>
                  <a:pt x="1884" y="109257"/>
                </a:cubicBezTo>
                <a:cubicBezTo>
                  <a:pt x="5588" y="71686"/>
                  <a:pt x="12997" y="-11393"/>
                  <a:pt x="14584" y="13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E3414A1-765B-72AA-57F5-1BD8C35C4208}"/>
              </a:ext>
            </a:extLst>
          </p:cNvPr>
          <p:cNvSpPr/>
          <p:nvPr/>
        </p:nvSpPr>
        <p:spPr>
          <a:xfrm>
            <a:off x="3266864" y="6663577"/>
            <a:ext cx="902088" cy="169083"/>
          </a:xfrm>
          <a:custGeom>
            <a:avLst/>
            <a:gdLst>
              <a:gd name="connsiteX0" fmla="*/ 3386 w 902088"/>
              <a:gd name="connsiteY0" fmla="*/ 169023 h 169083"/>
              <a:gd name="connsiteX1" fmla="*/ 298661 w 902088"/>
              <a:gd name="connsiteY1" fmla="*/ 86473 h 169083"/>
              <a:gd name="connsiteX2" fmla="*/ 889211 w 902088"/>
              <a:gd name="connsiteY2" fmla="*/ 99173 h 169083"/>
              <a:gd name="connsiteX3" fmla="*/ 666961 w 902088"/>
              <a:gd name="connsiteY3" fmla="*/ 99173 h 169083"/>
              <a:gd name="connsiteX4" fmla="*/ 219286 w 902088"/>
              <a:gd name="connsiteY4" fmla="*/ 748 h 169083"/>
              <a:gd name="connsiteX5" fmla="*/ 355811 w 902088"/>
              <a:gd name="connsiteY5" fmla="*/ 54723 h 169083"/>
              <a:gd name="connsiteX6" fmla="*/ 511386 w 902088"/>
              <a:gd name="connsiteY6" fmla="*/ 70598 h 169083"/>
              <a:gd name="connsiteX7" fmla="*/ 346286 w 902088"/>
              <a:gd name="connsiteY7" fmla="*/ 70598 h 169083"/>
              <a:gd name="connsiteX8" fmla="*/ 149436 w 902088"/>
              <a:gd name="connsiteY8" fmla="*/ 99173 h 169083"/>
              <a:gd name="connsiteX9" fmla="*/ 3386 w 902088"/>
              <a:gd name="connsiteY9" fmla="*/ 169023 h 16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088" h="169083">
                <a:moveTo>
                  <a:pt x="3386" y="169023"/>
                </a:moveTo>
                <a:cubicBezTo>
                  <a:pt x="28257" y="166906"/>
                  <a:pt x="151024" y="98115"/>
                  <a:pt x="298661" y="86473"/>
                </a:cubicBezTo>
                <a:cubicBezTo>
                  <a:pt x="446298" y="74831"/>
                  <a:pt x="827828" y="97056"/>
                  <a:pt x="889211" y="99173"/>
                </a:cubicBezTo>
                <a:cubicBezTo>
                  <a:pt x="950594" y="101290"/>
                  <a:pt x="778615" y="115577"/>
                  <a:pt x="666961" y="99173"/>
                </a:cubicBezTo>
                <a:cubicBezTo>
                  <a:pt x="555307" y="82769"/>
                  <a:pt x="271144" y="8156"/>
                  <a:pt x="219286" y="748"/>
                </a:cubicBezTo>
                <a:cubicBezTo>
                  <a:pt x="167428" y="-6660"/>
                  <a:pt x="307128" y="43081"/>
                  <a:pt x="355811" y="54723"/>
                </a:cubicBezTo>
                <a:cubicBezTo>
                  <a:pt x="404494" y="66365"/>
                  <a:pt x="512974" y="67952"/>
                  <a:pt x="511386" y="70598"/>
                </a:cubicBezTo>
                <a:cubicBezTo>
                  <a:pt x="509799" y="73244"/>
                  <a:pt x="406611" y="65835"/>
                  <a:pt x="346286" y="70598"/>
                </a:cubicBezTo>
                <a:cubicBezTo>
                  <a:pt x="285961" y="75360"/>
                  <a:pt x="201823" y="81181"/>
                  <a:pt x="149436" y="99173"/>
                </a:cubicBezTo>
                <a:cubicBezTo>
                  <a:pt x="97049" y="117165"/>
                  <a:pt x="-21485" y="171140"/>
                  <a:pt x="3386" y="1690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91504CF-A0F3-196D-BEAF-360E490EC3A0}"/>
              </a:ext>
            </a:extLst>
          </p:cNvPr>
          <p:cNvSpPr/>
          <p:nvPr/>
        </p:nvSpPr>
        <p:spPr>
          <a:xfrm>
            <a:off x="2952561" y="6727240"/>
            <a:ext cx="394754" cy="102868"/>
          </a:xfrm>
          <a:custGeom>
            <a:avLst/>
            <a:gdLst>
              <a:gd name="connsiteX0" fmla="*/ 189 w 394754"/>
              <a:gd name="connsiteY0" fmla="*/ 89485 h 102868"/>
              <a:gd name="connsiteX1" fmla="*/ 197039 w 394754"/>
              <a:gd name="connsiteY1" fmla="*/ 67260 h 102868"/>
              <a:gd name="connsiteX2" fmla="*/ 393889 w 394754"/>
              <a:gd name="connsiteY2" fmla="*/ 102185 h 102868"/>
              <a:gd name="connsiteX3" fmla="*/ 260539 w 394754"/>
              <a:gd name="connsiteY3" fmla="*/ 83135 h 102868"/>
              <a:gd name="connsiteX4" fmla="*/ 63689 w 394754"/>
              <a:gd name="connsiteY4" fmla="*/ 585 h 102868"/>
              <a:gd name="connsiteX5" fmla="*/ 158939 w 394754"/>
              <a:gd name="connsiteY5" fmla="*/ 48210 h 102868"/>
              <a:gd name="connsiteX6" fmla="*/ 189 w 394754"/>
              <a:gd name="connsiteY6" fmla="*/ 89485 h 10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754" h="102868">
                <a:moveTo>
                  <a:pt x="189" y="89485"/>
                </a:moveTo>
                <a:cubicBezTo>
                  <a:pt x="6539" y="92660"/>
                  <a:pt x="131422" y="65143"/>
                  <a:pt x="197039" y="67260"/>
                </a:cubicBezTo>
                <a:cubicBezTo>
                  <a:pt x="262656" y="69377"/>
                  <a:pt x="383306" y="99539"/>
                  <a:pt x="393889" y="102185"/>
                </a:cubicBezTo>
                <a:cubicBezTo>
                  <a:pt x="404472" y="104831"/>
                  <a:pt x="315572" y="100068"/>
                  <a:pt x="260539" y="83135"/>
                </a:cubicBezTo>
                <a:cubicBezTo>
                  <a:pt x="205506" y="66202"/>
                  <a:pt x="80622" y="6406"/>
                  <a:pt x="63689" y="585"/>
                </a:cubicBezTo>
                <a:cubicBezTo>
                  <a:pt x="46756" y="-5236"/>
                  <a:pt x="168993" y="33923"/>
                  <a:pt x="158939" y="48210"/>
                </a:cubicBezTo>
                <a:cubicBezTo>
                  <a:pt x="148885" y="62497"/>
                  <a:pt x="-6161" y="86310"/>
                  <a:pt x="189" y="894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0E0BD6F0-91AD-416E-2500-3B8621D2C04E}"/>
              </a:ext>
            </a:extLst>
          </p:cNvPr>
          <p:cNvSpPr/>
          <p:nvPr/>
        </p:nvSpPr>
        <p:spPr>
          <a:xfrm>
            <a:off x="4248106" y="6120460"/>
            <a:ext cx="809547" cy="496348"/>
          </a:xfrm>
          <a:custGeom>
            <a:avLst/>
            <a:gdLst>
              <a:gd name="connsiteX0" fmla="*/ 44 w 809547"/>
              <a:gd name="connsiteY0" fmla="*/ 496240 h 496348"/>
              <a:gd name="connsiteX1" fmla="*/ 552494 w 809547"/>
              <a:gd name="connsiteY1" fmla="*/ 283515 h 496348"/>
              <a:gd name="connsiteX2" fmla="*/ 542969 w 809547"/>
              <a:gd name="connsiteY2" fmla="*/ 324790 h 496348"/>
              <a:gd name="connsiteX3" fmla="*/ 806494 w 809547"/>
              <a:gd name="connsiteY3" fmla="*/ 4115 h 496348"/>
              <a:gd name="connsiteX4" fmla="*/ 676319 w 809547"/>
              <a:gd name="connsiteY4" fmla="*/ 150165 h 496348"/>
              <a:gd name="connsiteX5" fmla="*/ 520744 w 809547"/>
              <a:gd name="connsiteY5" fmla="*/ 254940 h 496348"/>
              <a:gd name="connsiteX6" fmla="*/ 584244 w 809547"/>
              <a:gd name="connsiteY6" fmla="*/ 251765 h 496348"/>
              <a:gd name="connsiteX7" fmla="*/ 44 w 809547"/>
              <a:gd name="connsiteY7" fmla="*/ 496240 h 4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547" h="496348">
                <a:moveTo>
                  <a:pt x="44" y="496240"/>
                </a:moveTo>
                <a:cubicBezTo>
                  <a:pt x="-5248" y="501532"/>
                  <a:pt x="462007" y="312090"/>
                  <a:pt x="552494" y="283515"/>
                </a:cubicBezTo>
                <a:cubicBezTo>
                  <a:pt x="642981" y="254940"/>
                  <a:pt x="500636" y="371357"/>
                  <a:pt x="542969" y="324790"/>
                </a:cubicBezTo>
                <a:cubicBezTo>
                  <a:pt x="585302" y="278223"/>
                  <a:pt x="784269" y="33219"/>
                  <a:pt x="806494" y="4115"/>
                </a:cubicBezTo>
                <a:cubicBezTo>
                  <a:pt x="828719" y="-24989"/>
                  <a:pt x="723944" y="108361"/>
                  <a:pt x="676319" y="150165"/>
                </a:cubicBezTo>
                <a:cubicBezTo>
                  <a:pt x="628694" y="191969"/>
                  <a:pt x="536090" y="238007"/>
                  <a:pt x="520744" y="254940"/>
                </a:cubicBezTo>
                <a:cubicBezTo>
                  <a:pt x="505398" y="271873"/>
                  <a:pt x="673144" y="207844"/>
                  <a:pt x="584244" y="251765"/>
                </a:cubicBezTo>
                <a:cubicBezTo>
                  <a:pt x="495344" y="295686"/>
                  <a:pt x="5336" y="490948"/>
                  <a:pt x="44" y="4962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3A75581-605C-BB39-DCD9-3FD9B0B76800}"/>
              </a:ext>
            </a:extLst>
          </p:cNvPr>
          <p:cNvSpPr/>
          <p:nvPr/>
        </p:nvSpPr>
        <p:spPr>
          <a:xfrm>
            <a:off x="4902020" y="5724464"/>
            <a:ext cx="57345" cy="222398"/>
          </a:xfrm>
          <a:custGeom>
            <a:avLst/>
            <a:gdLst>
              <a:gd name="connsiteX0" fmla="*/ 180 w 57345"/>
              <a:gd name="connsiteY0" fmla="*/ 61 h 222398"/>
              <a:gd name="connsiteX1" fmla="*/ 38280 w 57345"/>
              <a:gd name="connsiteY1" fmla="*/ 130236 h 222398"/>
              <a:gd name="connsiteX2" fmla="*/ 9705 w 57345"/>
              <a:gd name="connsiteY2" fmla="*/ 222311 h 222398"/>
              <a:gd name="connsiteX3" fmla="*/ 57330 w 57345"/>
              <a:gd name="connsiteY3" fmla="*/ 114361 h 222398"/>
              <a:gd name="connsiteX4" fmla="*/ 180 w 57345"/>
              <a:gd name="connsiteY4" fmla="*/ 61 h 22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5" h="222398">
                <a:moveTo>
                  <a:pt x="180" y="61"/>
                </a:moveTo>
                <a:cubicBezTo>
                  <a:pt x="-2995" y="2707"/>
                  <a:pt x="36693" y="93194"/>
                  <a:pt x="38280" y="130236"/>
                </a:cubicBezTo>
                <a:cubicBezTo>
                  <a:pt x="39868" y="167278"/>
                  <a:pt x="6530" y="224957"/>
                  <a:pt x="9705" y="222311"/>
                </a:cubicBezTo>
                <a:cubicBezTo>
                  <a:pt x="12880" y="219665"/>
                  <a:pt x="56272" y="147698"/>
                  <a:pt x="57330" y="114361"/>
                </a:cubicBezTo>
                <a:cubicBezTo>
                  <a:pt x="58388" y="81024"/>
                  <a:pt x="3355" y="-2585"/>
                  <a:pt x="180" y="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B2A8625-BC24-861F-360B-67158CB09B38}"/>
              </a:ext>
            </a:extLst>
          </p:cNvPr>
          <p:cNvSpPr/>
          <p:nvPr/>
        </p:nvSpPr>
        <p:spPr>
          <a:xfrm>
            <a:off x="4781518" y="5032364"/>
            <a:ext cx="139138" cy="320721"/>
          </a:xfrm>
          <a:custGeom>
            <a:avLst/>
            <a:gdLst>
              <a:gd name="connsiteX0" fmla="*/ 32 w 139138"/>
              <a:gd name="connsiteY0" fmla="*/ 11 h 320721"/>
              <a:gd name="connsiteX1" fmla="*/ 117507 w 139138"/>
              <a:gd name="connsiteY1" fmla="*/ 193686 h 320721"/>
              <a:gd name="connsiteX2" fmla="*/ 101632 w 139138"/>
              <a:gd name="connsiteY2" fmla="*/ 320686 h 320721"/>
              <a:gd name="connsiteX3" fmla="*/ 130207 w 139138"/>
              <a:gd name="connsiteY3" fmla="*/ 206386 h 320721"/>
              <a:gd name="connsiteX4" fmla="*/ 130207 w 139138"/>
              <a:gd name="connsiteY4" fmla="*/ 184161 h 320721"/>
              <a:gd name="connsiteX5" fmla="*/ 32 w 139138"/>
              <a:gd name="connsiteY5" fmla="*/ 11 h 32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38" h="320721">
                <a:moveTo>
                  <a:pt x="32" y="11"/>
                </a:moveTo>
                <a:cubicBezTo>
                  <a:pt x="-2085" y="1599"/>
                  <a:pt x="100574" y="140240"/>
                  <a:pt x="117507" y="193686"/>
                </a:cubicBezTo>
                <a:cubicBezTo>
                  <a:pt x="134440" y="247132"/>
                  <a:pt x="99515" y="318569"/>
                  <a:pt x="101632" y="320686"/>
                </a:cubicBezTo>
                <a:cubicBezTo>
                  <a:pt x="103749" y="322803"/>
                  <a:pt x="125444" y="229140"/>
                  <a:pt x="130207" y="206386"/>
                </a:cubicBezTo>
                <a:cubicBezTo>
                  <a:pt x="134970" y="183632"/>
                  <a:pt x="147670" y="213265"/>
                  <a:pt x="130207" y="184161"/>
                </a:cubicBezTo>
                <a:cubicBezTo>
                  <a:pt x="112744" y="155057"/>
                  <a:pt x="2149" y="-1577"/>
                  <a:pt x="32" y="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E90DFF9-4554-E591-2D0B-FF45AEE24F7D}"/>
              </a:ext>
            </a:extLst>
          </p:cNvPr>
          <p:cNvSpPr/>
          <p:nvPr/>
        </p:nvSpPr>
        <p:spPr>
          <a:xfrm>
            <a:off x="4320565" y="5174951"/>
            <a:ext cx="99226" cy="307002"/>
          </a:xfrm>
          <a:custGeom>
            <a:avLst/>
            <a:gdLst>
              <a:gd name="connsiteX0" fmla="*/ 99035 w 99226"/>
              <a:gd name="connsiteY0" fmla="*/ 299 h 307002"/>
              <a:gd name="connsiteX1" fmla="*/ 26010 w 99226"/>
              <a:gd name="connsiteY1" fmla="*/ 139999 h 307002"/>
              <a:gd name="connsiteX2" fmla="*/ 38710 w 99226"/>
              <a:gd name="connsiteY2" fmla="*/ 298749 h 307002"/>
              <a:gd name="connsiteX3" fmla="*/ 38710 w 99226"/>
              <a:gd name="connsiteY3" fmla="*/ 273349 h 307002"/>
              <a:gd name="connsiteX4" fmla="*/ 610 w 99226"/>
              <a:gd name="connsiteY4" fmla="*/ 178099 h 307002"/>
              <a:gd name="connsiteX5" fmla="*/ 99035 w 99226"/>
              <a:gd name="connsiteY5" fmla="*/ 299 h 30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26" h="307002">
                <a:moveTo>
                  <a:pt x="99035" y="299"/>
                </a:moveTo>
                <a:cubicBezTo>
                  <a:pt x="103268" y="-6051"/>
                  <a:pt x="36064" y="90257"/>
                  <a:pt x="26010" y="139999"/>
                </a:cubicBezTo>
                <a:cubicBezTo>
                  <a:pt x="15956" y="189741"/>
                  <a:pt x="36593" y="276524"/>
                  <a:pt x="38710" y="298749"/>
                </a:cubicBezTo>
                <a:cubicBezTo>
                  <a:pt x="40827" y="320974"/>
                  <a:pt x="45060" y="293457"/>
                  <a:pt x="38710" y="273349"/>
                </a:cubicBezTo>
                <a:cubicBezTo>
                  <a:pt x="32360" y="253241"/>
                  <a:pt x="-5211" y="218316"/>
                  <a:pt x="610" y="178099"/>
                </a:cubicBezTo>
                <a:cubicBezTo>
                  <a:pt x="6431" y="137882"/>
                  <a:pt x="94802" y="6649"/>
                  <a:pt x="99035" y="2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1FDBA7C-211B-8137-1D8F-30807856B015}"/>
              </a:ext>
            </a:extLst>
          </p:cNvPr>
          <p:cNvSpPr/>
          <p:nvPr/>
        </p:nvSpPr>
        <p:spPr>
          <a:xfrm>
            <a:off x="3861120" y="6080004"/>
            <a:ext cx="101385" cy="256117"/>
          </a:xfrm>
          <a:custGeom>
            <a:avLst/>
            <a:gdLst>
              <a:gd name="connsiteX0" fmla="*/ 101280 w 101385"/>
              <a:gd name="connsiteY0" fmla="*/ 121 h 256117"/>
              <a:gd name="connsiteX1" fmla="*/ 21905 w 101385"/>
              <a:gd name="connsiteY1" fmla="*/ 120771 h 256117"/>
              <a:gd name="connsiteX2" fmla="*/ 21905 w 101385"/>
              <a:gd name="connsiteY2" fmla="*/ 254121 h 256117"/>
              <a:gd name="connsiteX3" fmla="*/ 21905 w 101385"/>
              <a:gd name="connsiteY3" fmla="*/ 196971 h 256117"/>
              <a:gd name="connsiteX4" fmla="*/ 2855 w 101385"/>
              <a:gd name="connsiteY4" fmla="*/ 142996 h 256117"/>
              <a:gd name="connsiteX5" fmla="*/ 101280 w 101385"/>
              <a:gd name="connsiteY5" fmla="*/ 121 h 25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85" h="256117">
                <a:moveTo>
                  <a:pt x="101280" y="121"/>
                </a:moveTo>
                <a:cubicBezTo>
                  <a:pt x="104455" y="-3583"/>
                  <a:pt x="35134" y="78438"/>
                  <a:pt x="21905" y="120771"/>
                </a:cubicBezTo>
                <a:cubicBezTo>
                  <a:pt x="8676" y="163104"/>
                  <a:pt x="21905" y="254121"/>
                  <a:pt x="21905" y="254121"/>
                </a:cubicBezTo>
                <a:cubicBezTo>
                  <a:pt x="21905" y="266821"/>
                  <a:pt x="25080" y="215492"/>
                  <a:pt x="21905" y="196971"/>
                </a:cubicBezTo>
                <a:cubicBezTo>
                  <a:pt x="18730" y="178450"/>
                  <a:pt x="-8787" y="171571"/>
                  <a:pt x="2855" y="142996"/>
                </a:cubicBezTo>
                <a:cubicBezTo>
                  <a:pt x="14497" y="114421"/>
                  <a:pt x="98105" y="3825"/>
                  <a:pt x="101280" y="1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9BE946BC-F769-FCF5-ADC1-F6FDD89787F3}"/>
              </a:ext>
            </a:extLst>
          </p:cNvPr>
          <p:cNvSpPr/>
          <p:nvPr/>
        </p:nvSpPr>
        <p:spPr>
          <a:xfrm>
            <a:off x="4721150" y="4824917"/>
            <a:ext cx="264785" cy="55065"/>
          </a:xfrm>
          <a:custGeom>
            <a:avLst/>
            <a:gdLst>
              <a:gd name="connsiteX0" fmla="*/ 75 w 264785"/>
              <a:gd name="connsiteY0" fmla="*/ 42358 h 55065"/>
              <a:gd name="connsiteX1" fmla="*/ 152475 w 264785"/>
              <a:gd name="connsiteY1" fmla="*/ 16958 h 55065"/>
              <a:gd name="connsiteX2" fmla="*/ 263600 w 264785"/>
              <a:gd name="connsiteY2" fmla="*/ 55058 h 55065"/>
              <a:gd name="connsiteX3" fmla="*/ 206450 w 264785"/>
              <a:gd name="connsiteY3" fmla="*/ 20133 h 55065"/>
              <a:gd name="connsiteX4" fmla="*/ 133425 w 264785"/>
              <a:gd name="connsiteY4" fmla="*/ 1083 h 55065"/>
              <a:gd name="connsiteX5" fmla="*/ 75 w 264785"/>
              <a:gd name="connsiteY5" fmla="*/ 42358 h 5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85" h="55065">
                <a:moveTo>
                  <a:pt x="75" y="42358"/>
                </a:moveTo>
                <a:cubicBezTo>
                  <a:pt x="3250" y="45004"/>
                  <a:pt x="108554" y="14841"/>
                  <a:pt x="152475" y="16958"/>
                </a:cubicBezTo>
                <a:cubicBezTo>
                  <a:pt x="196396" y="19075"/>
                  <a:pt x="254604" y="54529"/>
                  <a:pt x="263600" y="55058"/>
                </a:cubicBezTo>
                <a:cubicBezTo>
                  <a:pt x="272596" y="55587"/>
                  <a:pt x="228146" y="29129"/>
                  <a:pt x="206450" y="20133"/>
                </a:cubicBezTo>
                <a:cubicBezTo>
                  <a:pt x="184754" y="11137"/>
                  <a:pt x="172583" y="-4209"/>
                  <a:pt x="133425" y="1083"/>
                </a:cubicBezTo>
                <a:cubicBezTo>
                  <a:pt x="94267" y="6375"/>
                  <a:pt x="-3100" y="39712"/>
                  <a:pt x="75" y="423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FD902A01-6E33-EBBE-D99C-09B99FAF836C}"/>
              </a:ext>
            </a:extLst>
          </p:cNvPr>
          <p:cNvSpPr/>
          <p:nvPr/>
        </p:nvSpPr>
        <p:spPr>
          <a:xfrm>
            <a:off x="4311092" y="4975219"/>
            <a:ext cx="86470" cy="120660"/>
          </a:xfrm>
          <a:custGeom>
            <a:avLst/>
            <a:gdLst>
              <a:gd name="connsiteX0" fmla="*/ 86283 w 86470"/>
              <a:gd name="connsiteY0" fmla="*/ 6 h 120660"/>
              <a:gd name="connsiteX1" fmla="*/ 25958 w 86470"/>
              <a:gd name="connsiteY1" fmla="*/ 50806 h 120660"/>
              <a:gd name="connsiteX2" fmla="*/ 16433 w 86470"/>
              <a:gd name="connsiteY2" fmla="*/ 120656 h 120660"/>
              <a:gd name="connsiteX3" fmla="*/ 3733 w 86470"/>
              <a:gd name="connsiteY3" fmla="*/ 53981 h 120660"/>
              <a:gd name="connsiteX4" fmla="*/ 86283 w 86470"/>
              <a:gd name="connsiteY4" fmla="*/ 6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70" h="120660">
                <a:moveTo>
                  <a:pt x="86283" y="6"/>
                </a:moveTo>
                <a:cubicBezTo>
                  <a:pt x="89987" y="-523"/>
                  <a:pt x="37600" y="30698"/>
                  <a:pt x="25958" y="50806"/>
                </a:cubicBezTo>
                <a:cubicBezTo>
                  <a:pt x="14316" y="70914"/>
                  <a:pt x="20137" y="120127"/>
                  <a:pt x="16433" y="120656"/>
                </a:cubicBezTo>
                <a:cubicBezTo>
                  <a:pt x="12729" y="121185"/>
                  <a:pt x="-8438" y="71973"/>
                  <a:pt x="3733" y="53981"/>
                </a:cubicBezTo>
                <a:cubicBezTo>
                  <a:pt x="15904" y="35989"/>
                  <a:pt x="82579" y="535"/>
                  <a:pt x="86283" y="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5D3113E-5B10-6CEC-9712-9D806A50975A}"/>
              </a:ext>
            </a:extLst>
          </p:cNvPr>
          <p:cNvSpPr/>
          <p:nvPr/>
        </p:nvSpPr>
        <p:spPr>
          <a:xfrm>
            <a:off x="2688510" y="4886139"/>
            <a:ext cx="42179" cy="148547"/>
          </a:xfrm>
          <a:custGeom>
            <a:avLst/>
            <a:gdLst>
              <a:gd name="connsiteX0" fmla="*/ 41990 w 42179"/>
              <a:gd name="connsiteY0" fmla="*/ 186 h 148547"/>
              <a:gd name="connsiteX1" fmla="*/ 16590 w 42179"/>
              <a:gd name="connsiteY1" fmla="*/ 73211 h 148547"/>
              <a:gd name="connsiteX2" fmla="*/ 29290 w 42179"/>
              <a:gd name="connsiteY2" fmla="*/ 146236 h 148547"/>
              <a:gd name="connsiteX3" fmla="*/ 13415 w 42179"/>
              <a:gd name="connsiteY3" fmla="*/ 127186 h 148547"/>
              <a:gd name="connsiteX4" fmla="*/ 715 w 42179"/>
              <a:gd name="connsiteY4" fmla="*/ 95436 h 148547"/>
              <a:gd name="connsiteX5" fmla="*/ 41990 w 42179"/>
              <a:gd name="connsiteY5" fmla="*/ 186 h 14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9" h="148547">
                <a:moveTo>
                  <a:pt x="41990" y="186"/>
                </a:moveTo>
                <a:cubicBezTo>
                  <a:pt x="44636" y="-3518"/>
                  <a:pt x="18707" y="48869"/>
                  <a:pt x="16590" y="73211"/>
                </a:cubicBezTo>
                <a:cubicBezTo>
                  <a:pt x="14473" y="97553"/>
                  <a:pt x="29290" y="146236"/>
                  <a:pt x="29290" y="146236"/>
                </a:cubicBezTo>
                <a:cubicBezTo>
                  <a:pt x="28761" y="155232"/>
                  <a:pt x="18178" y="135653"/>
                  <a:pt x="13415" y="127186"/>
                </a:cubicBezTo>
                <a:cubicBezTo>
                  <a:pt x="8652" y="118719"/>
                  <a:pt x="-2989" y="111840"/>
                  <a:pt x="715" y="95436"/>
                </a:cubicBezTo>
                <a:cubicBezTo>
                  <a:pt x="4419" y="79032"/>
                  <a:pt x="39344" y="3890"/>
                  <a:pt x="41990" y="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78ED1F-317F-5DF0-FDAF-66C750270B13}"/>
              </a:ext>
            </a:extLst>
          </p:cNvPr>
          <p:cNvSpPr/>
          <p:nvPr/>
        </p:nvSpPr>
        <p:spPr>
          <a:xfrm>
            <a:off x="2797108" y="4809726"/>
            <a:ext cx="38326" cy="102980"/>
          </a:xfrm>
          <a:custGeom>
            <a:avLst/>
            <a:gdLst>
              <a:gd name="connsiteX0" fmla="*/ 67 w 38326"/>
              <a:gd name="connsiteY0" fmla="*/ 399 h 102980"/>
              <a:gd name="connsiteX1" fmla="*/ 28642 w 38326"/>
              <a:gd name="connsiteY1" fmla="*/ 76599 h 102980"/>
              <a:gd name="connsiteX2" fmla="*/ 19117 w 38326"/>
              <a:gd name="connsiteY2" fmla="*/ 101999 h 102980"/>
              <a:gd name="connsiteX3" fmla="*/ 38167 w 38326"/>
              <a:gd name="connsiteY3" fmla="*/ 48024 h 102980"/>
              <a:gd name="connsiteX4" fmla="*/ 67 w 38326"/>
              <a:gd name="connsiteY4" fmla="*/ 399 h 10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6" h="102980">
                <a:moveTo>
                  <a:pt x="67" y="399"/>
                </a:moveTo>
                <a:cubicBezTo>
                  <a:pt x="-1520" y="5161"/>
                  <a:pt x="25467" y="59666"/>
                  <a:pt x="28642" y="76599"/>
                </a:cubicBezTo>
                <a:cubicBezTo>
                  <a:pt x="31817" y="93532"/>
                  <a:pt x="17530" y="106761"/>
                  <a:pt x="19117" y="101999"/>
                </a:cubicBezTo>
                <a:cubicBezTo>
                  <a:pt x="20704" y="97237"/>
                  <a:pt x="40284" y="61253"/>
                  <a:pt x="38167" y="48024"/>
                </a:cubicBezTo>
                <a:cubicBezTo>
                  <a:pt x="36050" y="34795"/>
                  <a:pt x="1654" y="-4363"/>
                  <a:pt x="67" y="3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111D2926-3565-56E2-0A3E-45F22E86E6D7}"/>
              </a:ext>
            </a:extLst>
          </p:cNvPr>
          <p:cNvSpPr/>
          <p:nvPr/>
        </p:nvSpPr>
        <p:spPr>
          <a:xfrm>
            <a:off x="2768565" y="4460815"/>
            <a:ext cx="428729" cy="100035"/>
          </a:xfrm>
          <a:custGeom>
            <a:avLst/>
            <a:gdLst>
              <a:gd name="connsiteX0" fmla="*/ 35 w 428729"/>
              <a:gd name="connsiteY0" fmla="*/ 66735 h 100035"/>
              <a:gd name="connsiteX1" fmla="*/ 98460 w 428729"/>
              <a:gd name="connsiteY1" fmla="*/ 88960 h 100035"/>
              <a:gd name="connsiteX2" fmla="*/ 47660 w 428729"/>
              <a:gd name="connsiteY2" fmla="*/ 98485 h 100035"/>
              <a:gd name="connsiteX3" fmla="*/ 161960 w 428729"/>
              <a:gd name="connsiteY3" fmla="*/ 57210 h 100035"/>
              <a:gd name="connsiteX4" fmla="*/ 339760 w 428729"/>
              <a:gd name="connsiteY4" fmla="*/ 38160 h 100035"/>
              <a:gd name="connsiteX5" fmla="*/ 428660 w 428729"/>
              <a:gd name="connsiteY5" fmla="*/ 60 h 100035"/>
              <a:gd name="connsiteX6" fmla="*/ 327060 w 428729"/>
              <a:gd name="connsiteY6" fmla="*/ 28635 h 100035"/>
              <a:gd name="connsiteX7" fmla="*/ 111160 w 428729"/>
              <a:gd name="connsiteY7" fmla="*/ 92135 h 100035"/>
              <a:gd name="connsiteX8" fmla="*/ 35 w 428729"/>
              <a:gd name="connsiteY8" fmla="*/ 66735 h 10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729" h="100035">
                <a:moveTo>
                  <a:pt x="35" y="66735"/>
                </a:moveTo>
                <a:cubicBezTo>
                  <a:pt x="-2082" y="66206"/>
                  <a:pt x="90523" y="83668"/>
                  <a:pt x="98460" y="88960"/>
                </a:cubicBezTo>
                <a:cubicBezTo>
                  <a:pt x="106397" y="94252"/>
                  <a:pt x="37077" y="103777"/>
                  <a:pt x="47660" y="98485"/>
                </a:cubicBezTo>
                <a:cubicBezTo>
                  <a:pt x="58243" y="93193"/>
                  <a:pt x="113277" y="67264"/>
                  <a:pt x="161960" y="57210"/>
                </a:cubicBezTo>
                <a:cubicBezTo>
                  <a:pt x="210643" y="47156"/>
                  <a:pt x="295310" y="47685"/>
                  <a:pt x="339760" y="38160"/>
                </a:cubicBezTo>
                <a:cubicBezTo>
                  <a:pt x="384210" y="28635"/>
                  <a:pt x="430777" y="1648"/>
                  <a:pt x="428660" y="60"/>
                </a:cubicBezTo>
                <a:cubicBezTo>
                  <a:pt x="426543" y="-1528"/>
                  <a:pt x="327060" y="28635"/>
                  <a:pt x="327060" y="28635"/>
                </a:cubicBezTo>
                <a:cubicBezTo>
                  <a:pt x="274143" y="43981"/>
                  <a:pt x="161431" y="84198"/>
                  <a:pt x="111160" y="92135"/>
                </a:cubicBezTo>
                <a:cubicBezTo>
                  <a:pt x="60889" y="100072"/>
                  <a:pt x="2152" y="67264"/>
                  <a:pt x="35" y="667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81920EA-EAB1-1C26-5DF0-2E2099D4FD06}"/>
              </a:ext>
            </a:extLst>
          </p:cNvPr>
          <p:cNvSpPr/>
          <p:nvPr/>
        </p:nvSpPr>
        <p:spPr>
          <a:xfrm>
            <a:off x="4044802" y="4525042"/>
            <a:ext cx="454463" cy="40674"/>
          </a:xfrm>
          <a:custGeom>
            <a:avLst/>
            <a:gdLst>
              <a:gd name="connsiteX0" fmla="*/ 148 w 454463"/>
              <a:gd name="connsiteY0" fmla="*/ 40608 h 40674"/>
              <a:gd name="connsiteX1" fmla="*/ 327173 w 454463"/>
              <a:gd name="connsiteY1" fmla="*/ 12033 h 40674"/>
              <a:gd name="connsiteX2" fmla="*/ 270023 w 454463"/>
              <a:gd name="connsiteY2" fmla="*/ 24733 h 40674"/>
              <a:gd name="connsiteX3" fmla="*/ 403373 w 454463"/>
              <a:gd name="connsiteY3" fmla="*/ 21558 h 40674"/>
              <a:gd name="connsiteX4" fmla="*/ 454173 w 454463"/>
              <a:gd name="connsiteY4" fmla="*/ 27908 h 40674"/>
              <a:gd name="connsiteX5" fmla="*/ 384323 w 454463"/>
              <a:gd name="connsiteY5" fmla="*/ 8858 h 40674"/>
              <a:gd name="connsiteX6" fmla="*/ 285898 w 454463"/>
              <a:gd name="connsiteY6" fmla="*/ 2508 h 40674"/>
              <a:gd name="connsiteX7" fmla="*/ 148 w 454463"/>
              <a:gd name="connsiteY7" fmla="*/ 40608 h 4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463" h="40674">
                <a:moveTo>
                  <a:pt x="148" y="40608"/>
                </a:moveTo>
                <a:cubicBezTo>
                  <a:pt x="7027" y="42195"/>
                  <a:pt x="282194" y="14679"/>
                  <a:pt x="327173" y="12033"/>
                </a:cubicBezTo>
                <a:cubicBezTo>
                  <a:pt x="372152" y="9387"/>
                  <a:pt x="257323" y="23146"/>
                  <a:pt x="270023" y="24733"/>
                </a:cubicBezTo>
                <a:cubicBezTo>
                  <a:pt x="282723" y="26320"/>
                  <a:pt x="372681" y="21029"/>
                  <a:pt x="403373" y="21558"/>
                </a:cubicBezTo>
                <a:cubicBezTo>
                  <a:pt x="434065" y="22087"/>
                  <a:pt x="457348" y="30025"/>
                  <a:pt x="454173" y="27908"/>
                </a:cubicBezTo>
                <a:cubicBezTo>
                  <a:pt x="450998" y="25791"/>
                  <a:pt x="412369" y="13091"/>
                  <a:pt x="384323" y="8858"/>
                </a:cubicBezTo>
                <a:cubicBezTo>
                  <a:pt x="356277" y="4625"/>
                  <a:pt x="345165" y="-4371"/>
                  <a:pt x="285898" y="2508"/>
                </a:cubicBezTo>
                <a:cubicBezTo>
                  <a:pt x="226631" y="9387"/>
                  <a:pt x="-6731" y="39021"/>
                  <a:pt x="148" y="40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0ED6351-E7DD-EC70-8F33-96CE30CE6E4A}"/>
              </a:ext>
            </a:extLst>
          </p:cNvPr>
          <p:cNvSpPr/>
          <p:nvPr/>
        </p:nvSpPr>
        <p:spPr>
          <a:xfrm>
            <a:off x="3879850" y="4567326"/>
            <a:ext cx="541768" cy="67364"/>
          </a:xfrm>
          <a:custGeom>
            <a:avLst/>
            <a:gdLst>
              <a:gd name="connsiteX0" fmla="*/ 0 w 541768"/>
              <a:gd name="connsiteY0" fmla="*/ 4674 h 67364"/>
              <a:gd name="connsiteX1" fmla="*/ 285750 w 541768"/>
              <a:gd name="connsiteY1" fmla="*/ 49124 h 67364"/>
              <a:gd name="connsiteX2" fmla="*/ 241300 w 541768"/>
              <a:gd name="connsiteY2" fmla="*/ 64999 h 67364"/>
              <a:gd name="connsiteX3" fmla="*/ 539750 w 541768"/>
              <a:gd name="connsiteY3" fmla="*/ 1499 h 67364"/>
              <a:gd name="connsiteX4" fmla="*/ 368300 w 541768"/>
              <a:gd name="connsiteY4" fmla="*/ 20549 h 67364"/>
              <a:gd name="connsiteX5" fmla="*/ 292100 w 541768"/>
              <a:gd name="connsiteY5" fmla="*/ 26899 h 67364"/>
              <a:gd name="connsiteX6" fmla="*/ 282575 w 541768"/>
              <a:gd name="connsiteY6" fmla="*/ 36424 h 67364"/>
              <a:gd name="connsiteX7" fmla="*/ 0 w 541768"/>
              <a:gd name="connsiteY7" fmla="*/ 4674 h 6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768" h="67364">
                <a:moveTo>
                  <a:pt x="0" y="4674"/>
                </a:moveTo>
                <a:cubicBezTo>
                  <a:pt x="529" y="6791"/>
                  <a:pt x="245533" y="39070"/>
                  <a:pt x="285750" y="49124"/>
                </a:cubicBezTo>
                <a:cubicBezTo>
                  <a:pt x="325967" y="59178"/>
                  <a:pt x="198967" y="72936"/>
                  <a:pt x="241300" y="64999"/>
                </a:cubicBezTo>
                <a:cubicBezTo>
                  <a:pt x="283633" y="57062"/>
                  <a:pt x="518583" y="8907"/>
                  <a:pt x="539750" y="1499"/>
                </a:cubicBezTo>
                <a:cubicBezTo>
                  <a:pt x="560917" y="-5909"/>
                  <a:pt x="409575" y="16316"/>
                  <a:pt x="368300" y="20549"/>
                </a:cubicBezTo>
                <a:cubicBezTo>
                  <a:pt x="327025" y="24782"/>
                  <a:pt x="306387" y="24253"/>
                  <a:pt x="292100" y="26899"/>
                </a:cubicBezTo>
                <a:cubicBezTo>
                  <a:pt x="277813" y="29545"/>
                  <a:pt x="328612" y="36953"/>
                  <a:pt x="282575" y="36424"/>
                </a:cubicBezTo>
                <a:cubicBezTo>
                  <a:pt x="236538" y="35895"/>
                  <a:pt x="-529" y="2557"/>
                  <a:pt x="0" y="46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DD38748-C4BD-547A-3435-7EBF5DB0A0D0}"/>
              </a:ext>
            </a:extLst>
          </p:cNvPr>
          <p:cNvSpPr/>
          <p:nvPr/>
        </p:nvSpPr>
        <p:spPr>
          <a:xfrm>
            <a:off x="3902463" y="4615774"/>
            <a:ext cx="228250" cy="61776"/>
          </a:xfrm>
          <a:custGeom>
            <a:avLst/>
            <a:gdLst>
              <a:gd name="connsiteX0" fmla="*/ 2787 w 228250"/>
              <a:gd name="connsiteY0" fmla="*/ 676 h 61776"/>
              <a:gd name="connsiteX1" fmla="*/ 75812 w 228250"/>
              <a:gd name="connsiteY1" fmla="*/ 13376 h 61776"/>
              <a:gd name="connsiteX2" fmla="*/ 225037 w 228250"/>
              <a:gd name="connsiteY2" fmla="*/ 61001 h 61776"/>
              <a:gd name="connsiteX3" fmla="*/ 177412 w 228250"/>
              <a:gd name="connsiteY3" fmla="*/ 41951 h 61776"/>
              <a:gd name="connsiteX4" fmla="*/ 167887 w 228250"/>
              <a:gd name="connsiteY4" fmla="*/ 29251 h 61776"/>
              <a:gd name="connsiteX5" fmla="*/ 2787 w 228250"/>
              <a:gd name="connsiteY5" fmla="*/ 676 h 6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50" h="61776">
                <a:moveTo>
                  <a:pt x="2787" y="676"/>
                </a:moveTo>
                <a:cubicBezTo>
                  <a:pt x="-12559" y="-1970"/>
                  <a:pt x="38770" y="3322"/>
                  <a:pt x="75812" y="13376"/>
                </a:cubicBezTo>
                <a:cubicBezTo>
                  <a:pt x="112854" y="23430"/>
                  <a:pt x="208104" y="56239"/>
                  <a:pt x="225037" y="61001"/>
                </a:cubicBezTo>
                <a:cubicBezTo>
                  <a:pt x="241970" y="65763"/>
                  <a:pt x="186937" y="47243"/>
                  <a:pt x="177412" y="41951"/>
                </a:cubicBezTo>
                <a:cubicBezTo>
                  <a:pt x="167887" y="36659"/>
                  <a:pt x="195933" y="34543"/>
                  <a:pt x="167887" y="29251"/>
                </a:cubicBezTo>
                <a:cubicBezTo>
                  <a:pt x="139841" y="23959"/>
                  <a:pt x="18133" y="3322"/>
                  <a:pt x="2787" y="6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E8ABFEFE-8C6D-4FFC-2DA1-4FC4C8FFBBE2}"/>
              </a:ext>
            </a:extLst>
          </p:cNvPr>
          <p:cNvSpPr/>
          <p:nvPr/>
        </p:nvSpPr>
        <p:spPr>
          <a:xfrm>
            <a:off x="4142665" y="4978142"/>
            <a:ext cx="29462" cy="127308"/>
          </a:xfrm>
          <a:custGeom>
            <a:avLst/>
            <a:gdLst>
              <a:gd name="connsiteX0" fmla="*/ 29285 w 29462"/>
              <a:gd name="connsiteY0" fmla="*/ 258 h 127308"/>
              <a:gd name="connsiteX1" fmla="*/ 13410 w 29462"/>
              <a:gd name="connsiteY1" fmla="*/ 70108 h 127308"/>
              <a:gd name="connsiteX2" fmla="*/ 26110 w 29462"/>
              <a:gd name="connsiteY2" fmla="*/ 127258 h 127308"/>
              <a:gd name="connsiteX3" fmla="*/ 16585 w 29462"/>
              <a:gd name="connsiteY3" fmla="*/ 79633 h 127308"/>
              <a:gd name="connsiteX4" fmla="*/ 710 w 29462"/>
              <a:gd name="connsiteY4" fmla="*/ 47883 h 127308"/>
              <a:gd name="connsiteX5" fmla="*/ 29285 w 29462"/>
              <a:gd name="connsiteY5" fmla="*/ 258 h 12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2" h="127308">
                <a:moveTo>
                  <a:pt x="29285" y="258"/>
                </a:moveTo>
                <a:cubicBezTo>
                  <a:pt x="31402" y="3962"/>
                  <a:pt x="13939" y="48941"/>
                  <a:pt x="13410" y="70108"/>
                </a:cubicBezTo>
                <a:cubicBezTo>
                  <a:pt x="12881" y="91275"/>
                  <a:pt x="25581" y="125671"/>
                  <a:pt x="26110" y="127258"/>
                </a:cubicBezTo>
                <a:cubicBezTo>
                  <a:pt x="26639" y="128845"/>
                  <a:pt x="20818" y="92862"/>
                  <a:pt x="16585" y="79633"/>
                </a:cubicBezTo>
                <a:cubicBezTo>
                  <a:pt x="12352" y="66404"/>
                  <a:pt x="-3523" y="62170"/>
                  <a:pt x="710" y="47883"/>
                </a:cubicBezTo>
                <a:cubicBezTo>
                  <a:pt x="4943" y="33596"/>
                  <a:pt x="27168" y="-3446"/>
                  <a:pt x="29285" y="2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FA7AEE5-4901-F4B3-A5DA-C39240CBC534}"/>
              </a:ext>
            </a:extLst>
          </p:cNvPr>
          <p:cNvSpPr/>
          <p:nvPr/>
        </p:nvSpPr>
        <p:spPr>
          <a:xfrm>
            <a:off x="3892537" y="5845117"/>
            <a:ext cx="90843" cy="92206"/>
          </a:xfrm>
          <a:custGeom>
            <a:avLst/>
            <a:gdLst>
              <a:gd name="connsiteX0" fmla="*/ 13 w 90843"/>
              <a:gd name="connsiteY0" fmla="*/ 58 h 92206"/>
              <a:gd name="connsiteX1" fmla="*/ 76213 w 90843"/>
              <a:gd name="connsiteY1" fmla="*/ 54033 h 92206"/>
              <a:gd name="connsiteX2" fmla="*/ 85738 w 90843"/>
              <a:gd name="connsiteY2" fmla="*/ 92133 h 92206"/>
              <a:gd name="connsiteX3" fmla="*/ 82563 w 90843"/>
              <a:gd name="connsiteY3" fmla="*/ 44508 h 92206"/>
              <a:gd name="connsiteX4" fmla="*/ 13 w 90843"/>
              <a:gd name="connsiteY4" fmla="*/ 58 h 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43" h="92206">
                <a:moveTo>
                  <a:pt x="13" y="58"/>
                </a:moveTo>
                <a:cubicBezTo>
                  <a:pt x="-1045" y="1646"/>
                  <a:pt x="61926" y="38687"/>
                  <a:pt x="76213" y="54033"/>
                </a:cubicBezTo>
                <a:cubicBezTo>
                  <a:pt x="90501" y="69379"/>
                  <a:pt x="84680" y="93721"/>
                  <a:pt x="85738" y="92133"/>
                </a:cubicBezTo>
                <a:cubicBezTo>
                  <a:pt x="86796" y="90545"/>
                  <a:pt x="98438" y="59325"/>
                  <a:pt x="82563" y="44508"/>
                </a:cubicBezTo>
                <a:cubicBezTo>
                  <a:pt x="66688" y="29691"/>
                  <a:pt x="1071" y="-1530"/>
                  <a:pt x="13" y="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D9FD4F5-38F3-3964-54B3-37F41EE2F5DB}"/>
              </a:ext>
            </a:extLst>
          </p:cNvPr>
          <p:cNvSpPr/>
          <p:nvPr/>
        </p:nvSpPr>
        <p:spPr>
          <a:xfrm>
            <a:off x="2977792" y="6388090"/>
            <a:ext cx="76576" cy="252677"/>
          </a:xfrm>
          <a:custGeom>
            <a:avLst/>
            <a:gdLst>
              <a:gd name="connsiteX0" fmla="*/ 28933 w 76576"/>
              <a:gd name="connsiteY0" fmla="*/ 10 h 252677"/>
              <a:gd name="connsiteX1" fmla="*/ 57508 w 76576"/>
              <a:gd name="connsiteY1" fmla="*/ 117485 h 252677"/>
              <a:gd name="connsiteX2" fmla="*/ 358 w 76576"/>
              <a:gd name="connsiteY2" fmla="*/ 250835 h 252677"/>
              <a:gd name="connsiteX3" fmla="*/ 35283 w 76576"/>
              <a:gd name="connsiteY3" fmla="*/ 190510 h 252677"/>
              <a:gd name="connsiteX4" fmla="*/ 76558 w 76576"/>
              <a:gd name="connsiteY4" fmla="*/ 123835 h 252677"/>
              <a:gd name="connsiteX5" fmla="*/ 28933 w 76576"/>
              <a:gd name="connsiteY5" fmla="*/ 10 h 25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6" h="252677">
                <a:moveTo>
                  <a:pt x="28933" y="10"/>
                </a:moveTo>
                <a:cubicBezTo>
                  <a:pt x="25758" y="-1048"/>
                  <a:pt x="62270" y="75681"/>
                  <a:pt x="57508" y="117485"/>
                </a:cubicBezTo>
                <a:cubicBezTo>
                  <a:pt x="52746" y="159289"/>
                  <a:pt x="4062" y="238664"/>
                  <a:pt x="358" y="250835"/>
                </a:cubicBezTo>
                <a:cubicBezTo>
                  <a:pt x="-3346" y="263006"/>
                  <a:pt x="22583" y="211677"/>
                  <a:pt x="35283" y="190510"/>
                </a:cubicBezTo>
                <a:cubicBezTo>
                  <a:pt x="47983" y="169343"/>
                  <a:pt x="75500" y="153997"/>
                  <a:pt x="76558" y="123835"/>
                </a:cubicBezTo>
                <a:cubicBezTo>
                  <a:pt x="77616" y="93673"/>
                  <a:pt x="32108" y="1068"/>
                  <a:pt x="28933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BC87F60-3360-E205-69F7-5DA66E95DE27}"/>
              </a:ext>
            </a:extLst>
          </p:cNvPr>
          <p:cNvSpPr/>
          <p:nvPr/>
        </p:nvSpPr>
        <p:spPr>
          <a:xfrm>
            <a:off x="3403413" y="6381733"/>
            <a:ext cx="152461" cy="138177"/>
          </a:xfrm>
          <a:custGeom>
            <a:avLst/>
            <a:gdLst>
              <a:gd name="connsiteX0" fmla="*/ 187 w 152461"/>
              <a:gd name="connsiteY0" fmla="*/ 17 h 138177"/>
              <a:gd name="connsiteX1" fmla="*/ 22412 w 152461"/>
              <a:gd name="connsiteY1" fmla="*/ 69867 h 138177"/>
              <a:gd name="connsiteX2" fmla="*/ 149412 w 152461"/>
              <a:gd name="connsiteY2" fmla="*/ 136542 h 138177"/>
              <a:gd name="connsiteX3" fmla="*/ 104962 w 152461"/>
              <a:gd name="connsiteY3" fmla="*/ 114317 h 138177"/>
              <a:gd name="connsiteX4" fmla="*/ 16062 w 152461"/>
              <a:gd name="connsiteY4" fmla="*/ 76217 h 138177"/>
              <a:gd name="connsiteX5" fmla="*/ 187 w 152461"/>
              <a:gd name="connsiteY5" fmla="*/ 17 h 1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61" h="138177">
                <a:moveTo>
                  <a:pt x="187" y="17"/>
                </a:moveTo>
                <a:cubicBezTo>
                  <a:pt x="1245" y="-1041"/>
                  <a:pt x="-2459" y="47113"/>
                  <a:pt x="22412" y="69867"/>
                </a:cubicBezTo>
                <a:cubicBezTo>
                  <a:pt x="47283" y="92621"/>
                  <a:pt x="135654" y="129134"/>
                  <a:pt x="149412" y="136542"/>
                </a:cubicBezTo>
                <a:cubicBezTo>
                  <a:pt x="163170" y="143950"/>
                  <a:pt x="127187" y="124371"/>
                  <a:pt x="104962" y="114317"/>
                </a:cubicBezTo>
                <a:cubicBezTo>
                  <a:pt x="82737" y="104263"/>
                  <a:pt x="29820" y="91563"/>
                  <a:pt x="16062" y="76217"/>
                </a:cubicBezTo>
                <a:cubicBezTo>
                  <a:pt x="2304" y="60871"/>
                  <a:pt x="-871" y="1075"/>
                  <a:pt x="187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DBDDE19-72D1-1EE3-3804-DF3B5CE0FC16}"/>
              </a:ext>
            </a:extLst>
          </p:cNvPr>
          <p:cNvSpPr/>
          <p:nvPr/>
        </p:nvSpPr>
        <p:spPr>
          <a:xfrm>
            <a:off x="2838342" y="5638640"/>
            <a:ext cx="264857" cy="79783"/>
          </a:xfrm>
          <a:custGeom>
            <a:avLst/>
            <a:gdLst>
              <a:gd name="connsiteX0" fmla="*/ 108 w 264857"/>
              <a:gd name="connsiteY0" fmla="*/ 9685 h 79783"/>
              <a:gd name="connsiteX1" fmla="*/ 108058 w 264857"/>
              <a:gd name="connsiteY1" fmla="*/ 57310 h 79783"/>
              <a:gd name="connsiteX2" fmla="*/ 263633 w 264857"/>
              <a:gd name="connsiteY2" fmla="*/ 160 h 79783"/>
              <a:gd name="connsiteX3" fmla="*/ 177908 w 264857"/>
              <a:gd name="connsiteY3" fmla="*/ 41435 h 79783"/>
              <a:gd name="connsiteX4" fmla="*/ 127108 w 264857"/>
              <a:gd name="connsiteY4" fmla="*/ 79535 h 79783"/>
              <a:gd name="connsiteX5" fmla="*/ 108 w 264857"/>
              <a:gd name="connsiteY5" fmla="*/ 9685 h 7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57" h="79783">
                <a:moveTo>
                  <a:pt x="108" y="9685"/>
                </a:moveTo>
                <a:cubicBezTo>
                  <a:pt x="-3067" y="5981"/>
                  <a:pt x="64137" y="58897"/>
                  <a:pt x="108058" y="57310"/>
                </a:cubicBezTo>
                <a:cubicBezTo>
                  <a:pt x="151979" y="55723"/>
                  <a:pt x="251991" y="2806"/>
                  <a:pt x="263633" y="160"/>
                </a:cubicBezTo>
                <a:cubicBezTo>
                  <a:pt x="275275" y="-2486"/>
                  <a:pt x="200662" y="28206"/>
                  <a:pt x="177908" y="41435"/>
                </a:cubicBezTo>
                <a:cubicBezTo>
                  <a:pt x="155154" y="54664"/>
                  <a:pt x="152508" y="82710"/>
                  <a:pt x="127108" y="79535"/>
                </a:cubicBezTo>
                <a:cubicBezTo>
                  <a:pt x="101708" y="76360"/>
                  <a:pt x="3283" y="13389"/>
                  <a:pt x="108" y="96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9EFF7E2-2737-988C-0349-E305DD213328}"/>
              </a:ext>
            </a:extLst>
          </p:cNvPr>
          <p:cNvSpPr/>
          <p:nvPr/>
        </p:nvSpPr>
        <p:spPr>
          <a:xfrm>
            <a:off x="3347397" y="5714667"/>
            <a:ext cx="245353" cy="82939"/>
          </a:xfrm>
          <a:custGeom>
            <a:avLst/>
            <a:gdLst>
              <a:gd name="connsiteX0" fmla="*/ 2228 w 245353"/>
              <a:gd name="connsiteY0" fmla="*/ 38433 h 82939"/>
              <a:gd name="connsiteX1" fmla="*/ 122878 w 245353"/>
              <a:gd name="connsiteY1" fmla="*/ 28908 h 82939"/>
              <a:gd name="connsiteX2" fmla="*/ 243528 w 245353"/>
              <a:gd name="connsiteY2" fmla="*/ 82883 h 82939"/>
              <a:gd name="connsiteX3" fmla="*/ 189553 w 245353"/>
              <a:gd name="connsiteY3" fmla="*/ 38433 h 82939"/>
              <a:gd name="connsiteX4" fmla="*/ 107003 w 245353"/>
              <a:gd name="connsiteY4" fmla="*/ 333 h 82939"/>
              <a:gd name="connsiteX5" fmla="*/ 186378 w 245353"/>
              <a:gd name="connsiteY5" fmla="*/ 60658 h 82939"/>
              <a:gd name="connsiteX6" fmla="*/ 53028 w 245353"/>
              <a:gd name="connsiteY6" fmla="*/ 19383 h 82939"/>
              <a:gd name="connsiteX7" fmla="*/ 2228 w 245353"/>
              <a:gd name="connsiteY7" fmla="*/ 38433 h 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353" h="82939">
                <a:moveTo>
                  <a:pt x="2228" y="38433"/>
                </a:moveTo>
                <a:cubicBezTo>
                  <a:pt x="13870" y="40020"/>
                  <a:pt x="82661" y="21500"/>
                  <a:pt x="122878" y="28908"/>
                </a:cubicBezTo>
                <a:cubicBezTo>
                  <a:pt x="163095" y="36316"/>
                  <a:pt x="232416" y="81296"/>
                  <a:pt x="243528" y="82883"/>
                </a:cubicBezTo>
                <a:cubicBezTo>
                  <a:pt x="254640" y="84470"/>
                  <a:pt x="212307" y="52191"/>
                  <a:pt x="189553" y="38433"/>
                </a:cubicBezTo>
                <a:cubicBezTo>
                  <a:pt x="166799" y="24675"/>
                  <a:pt x="107532" y="-3371"/>
                  <a:pt x="107003" y="333"/>
                </a:cubicBezTo>
                <a:cubicBezTo>
                  <a:pt x="106474" y="4037"/>
                  <a:pt x="195374" y="57483"/>
                  <a:pt x="186378" y="60658"/>
                </a:cubicBezTo>
                <a:cubicBezTo>
                  <a:pt x="177382" y="63833"/>
                  <a:pt x="78957" y="23087"/>
                  <a:pt x="53028" y="19383"/>
                </a:cubicBezTo>
                <a:cubicBezTo>
                  <a:pt x="27099" y="15679"/>
                  <a:pt x="-9414" y="36846"/>
                  <a:pt x="2228" y="384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F893F99-85B6-8F07-F345-5ECA2F253BCD}"/>
              </a:ext>
            </a:extLst>
          </p:cNvPr>
          <p:cNvSpPr/>
          <p:nvPr/>
        </p:nvSpPr>
        <p:spPr>
          <a:xfrm>
            <a:off x="2628175" y="5743572"/>
            <a:ext cx="67509" cy="136790"/>
          </a:xfrm>
          <a:custGeom>
            <a:avLst/>
            <a:gdLst>
              <a:gd name="connsiteX0" fmla="*/ 67400 w 67509"/>
              <a:gd name="connsiteY0" fmla="*/ 3 h 136790"/>
              <a:gd name="connsiteX1" fmla="*/ 16600 w 67509"/>
              <a:gd name="connsiteY1" fmla="*/ 69853 h 136790"/>
              <a:gd name="connsiteX2" fmla="*/ 22950 w 67509"/>
              <a:gd name="connsiteY2" fmla="*/ 136528 h 136790"/>
              <a:gd name="connsiteX3" fmla="*/ 19775 w 67509"/>
              <a:gd name="connsiteY3" fmla="*/ 92078 h 136790"/>
              <a:gd name="connsiteX4" fmla="*/ 725 w 67509"/>
              <a:gd name="connsiteY4" fmla="*/ 66678 h 136790"/>
              <a:gd name="connsiteX5" fmla="*/ 67400 w 67509"/>
              <a:gd name="connsiteY5" fmla="*/ 3 h 13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09" h="136790">
                <a:moveTo>
                  <a:pt x="67400" y="3"/>
                </a:moveTo>
                <a:cubicBezTo>
                  <a:pt x="70046" y="532"/>
                  <a:pt x="24008" y="47099"/>
                  <a:pt x="16600" y="69853"/>
                </a:cubicBezTo>
                <a:cubicBezTo>
                  <a:pt x="9192" y="92607"/>
                  <a:pt x="22421" y="132824"/>
                  <a:pt x="22950" y="136528"/>
                </a:cubicBezTo>
                <a:cubicBezTo>
                  <a:pt x="23479" y="140232"/>
                  <a:pt x="23479" y="103720"/>
                  <a:pt x="19775" y="92078"/>
                </a:cubicBezTo>
                <a:cubicBezTo>
                  <a:pt x="16071" y="80436"/>
                  <a:pt x="-4038" y="79378"/>
                  <a:pt x="725" y="66678"/>
                </a:cubicBezTo>
                <a:cubicBezTo>
                  <a:pt x="5488" y="53978"/>
                  <a:pt x="64754" y="-526"/>
                  <a:pt x="67400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31F2B0E-44E4-CE49-B4AB-7840FB479575}"/>
              </a:ext>
            </a:extLst>
          </p:cNvPr>
          <p:cNvSpPr/>
          <p:nvPr/>
        </p:nvSpPr>
        <p:spPr>
          <a:xfrm>
            <a:off x="3812879" y="5934056"/>
            <a:ext cx="51113" cy="98479"/>
          </a:xfrm>
          <a:custGeom>
            <a:avLst/>
            <a:gdLst>
              <a:gd name="connsiteX0" fmla="*/ 296 w 51113"/>
              <a:gd name="connsiteY0" fmla="*/ 19 h 98479"/>
              <a:gd name="connsiteX1" fmla="*/ 28871 w 51113"/>
              <a:gd name="connsiteY1" fmla="*/ 60344 h 98479"/>
              <a:gd name="connsiteX2" fmla="*/ 296 w 51113"/>
              <a:gd name="connsiteY2" fmla="*/ 98444 h 98479"/>
              <a:gd name="connsiteX3" fmla="*/ 51096 w 51113"/>
              <a:gd name="connsiteY3" fmla="*/ 53994 h 98479"/>
              <a:gd name="connsiteX4" fmla="*/ 296 w 51113"/>
              <a:gd name="connsiteY4" fmla="*/ 19 h 9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3" h="98479">
                <a:moveTo>
                  <a:pt x="296" y="19"/>
                </a:moveTo>
                <a:cubicBezTo>
                  <a:pt x="-3408" y="1077"/>
                  <a:pt x="28871" y="43940"/>
                  <a:pt x="28871" y="60344"/>
                </a:cubicBezTo>
                <a:cubicBezTo>
                  <a:pt x="28871" y="76748"/>
                  <a:pt x="-3408" y="99502"/>
                  <a:pt x="296" y="98444"/>
                </a:cubicBezTo>
                <a:cubicBezTo>
                  <a:pt x="4000" y="97386"/>
                  <a:pt x="50038" y="66694"/>
                  <a:pt x="51096" y="53994"/>
                </a:cubicBezTo>
                <a:cubicBezTo>
                  <a:pt x="52154" y="41294"/>
                  <a:pt x="4000" y="-1039"/>
                  <a:pt x="296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179300-55C1-029B-2699-797B0B918A71}"/>
              </a:ext>
            </a:extLst>
          </p:cNvPr>
          <p:cNvSpPr/>
          <p:nvPr/>
        </p:nvSpPr>
        <p:spPr>
          <a:xfrm>
            <a:off x="4323579" y="2000125"/>
            <a:ext cx="427635" cy="2575292"/>
          </a:xfrm>
          <a:custGeom>
            <a:avLst/>
            <a:gdLst>
              <a:gd name="connsiteX0" fmla="*/ 316845 w 427635"/>
              <a:gd name="connsiteY0" fmla="*/ 21508 h 2575292"/>
              <a:gd name="connsiteX1" fmla="*/ 43148 w 427635"/>
              <a:gd name="connsiteY1" fmla="*/ 736855 h 2575292"/>
              <a:gd name="connsiteX2" fmla="*/ 155115 w 427635"/>
              <a:gd name="connsiteY2" fmla="*/ 1501965 h 2575292"/>
              <a:gd name="connsiteX3" fmla="*/ 74250 w 427635"/>
              <a:gd name="connsiteY3" fmla="*/ 1284251 h 2575292"/>
              <a:gd name="connsiteX4" fmla="*/ 124013 w 427635"/>
              <a:gd name="connsiteY4" fmla="*/ 2018259 h 2575292"/>
              <a:gd name="connsiteX5" fmla="*/ 142674 w 427635"/>
              <a:gd name="connsiteY5" fmla="*/ 1825426 h 2575292"/>
              <a:gd name="connsiteX6" fmla="*/ 416372 w 427635"/>
              <a:gd name="connsiteY6" fmla="*/ 2553214 h 2575292"/>
              <a:gd name="connsiteX7" fmla="*/ 347948 w 427635"/>
              <a:gd name="connsiteY7" fmla="*/ 2335499 h 2575292"/>
              <a:gd name="connsiteX8" fmla="*/ 99131 w 427635"/>
              <a:gd name="connsiteY8" fmla="*/ 1812985 h 2575292"/>
              <a:gd name="connsiteX9" fmla="*/ 36927 w 427635"/>
              <a:gd name="connsiteY9" fmla="*/ 960789 h 2575292"/>
              <a:gd name="connsiteX10" fmla="*/ 12045 w 427635"/>
              <a:gd name="connsiteY10" fmla="*/ 1041655 h 2575292"/>
              <a:gd name="connsiteX11" fmla="*/ 5825 w 427635"/>
              <a:gd name="connsiteY11" fmla="*/ 226781 h 2575292"/>
              <a:gd name="connsiteX12" fmla="*/ 12045 w 427635"/>
              <a:gd name="connsiteY12" fmla="*/ 593785 h 2575292"/>
              <a:gd name="connsiteX13" fmla="*/ 142674 w 427635"/>
              <a:gd name="connsiteY13" fmla="*/ 220561 h 2575292"/>
              <a:gd name="connsiteX14" fmla="*/ 316845 w 427635"/>
              <a:gd name="connsiteY14" fmla="*/ 21508 h 2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635" h="2575292">
                <a:moveTo>
                  <a:pt x="316845" y="21508"/>
                </a:moveTo>
                <a:cubicBezTo>
                  <a:pt x="300257" y="107557"/>
                  <a:pt x="70103" y="490112"/>
                  <a:pt x="43148" y="736855"/>
                </a:cubicBezTo>
                <a:cubicBezTo>
                  <a:pt x="16193" y="983598"/>
                  <a:pt x="149931" y="1410732"/>
                  <a:pt x="155115" y="1501965"/>
                </a:cubicBezTo>
                <a:cubicBezTo>
                  <a:pt x="160299" y="1593198"/>
                  <a:pt x="79434" y="1198202"/>
                  <a:pt x="74250" y="1284251"/>
                </a:cubicBezTo>
                <a:cubicBezTo>
                  <a:pt x="69066" y="1370300"/>
                  <a:pt x="112609" y="1928063"/>
                  <a:pt x="124013" y="2018259"/>
                </a:cubicBezTo>
                <a:cubicBezTo>
                  <a:pt x="135417" y="2108455"/>
                  <a:pt x="93948" y="1736267"/>
                  <a:pt x="142674" y="1825426"/>
                </a:cubicBezTo>
                <a:cubicBezTo>
                  <a:pt x="191400" y="1914585"/>
                  <a:pt x="382160" y="2468202"/>
                  <a:pt x="416372" y="2553214"/>
                </a:cubicBezTo>
                <a:cubicBezTo>
                  <a:pt x="450584" y="2638226"/>
                  <a:pt x="400822" y="2458871"/>
                  <a:pt x="347948" y="2335499"/>
                </a:cubicBezTo>
                <a:cubicBezTo>
                  <a:pt x="295074" y="2212128"/>
                  <a:pt x="150968" y="2042103"/>
                  <a:pt x="99131" y="1812985"/>
                </a:cubicBezTo>
                <a:cubicBezTo>
                  <a:pt x="47294" y="1583867"/>
                  <a:pt x="51441" y="1089344"/>
                  <a:pt x="36927" y="960789"/>
                </a:cubicBezTo>
                <a:cubicBezTo>
                  <a:pt x="22413" y="832234"/>
                  <a:pt x="17229" y="1163990"/>
                  <a:pt x="12045" y="1041655"/>
                </a:cubicBezTo>
                <a:cubicBezTo>
                  <a:pt x="6861" y="919320"/>
                  <a:pt x="5825" y="301426"/>
                  <a:pt x="5825" y="226781"/>
                </a:cubicBezTo>
                <a:cubicBezTo>
                  <a:pt x="5825" y="152136"/>
                  <a:pt x="-10763" y="594822"/>
                  <a:pt x="12045" y="593785"/>
                </a:cubicBezTo>
                <a:cubicBezTo>
                  <a:pt x="34853" y="592748"/>
                  <a:pt x="86690" y="311794"/>
                  <a:pt x="142674" y="220561"/>
                </a:cubicBezTo>
                <a:cubicBezTo>
                  <a:pt x="198658" y="129328"/>
                  <a:pt x="333433" y="-64541"/>
                  <a:pt x="316845" y="21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0B97C6A-4CB3-6FBA-A9F4-75B555F95148}"/>
              </a:ext>
            </a:extLst>
          </p:cNvPr>
          <p:cNvSpPr/>
          <p:nvPr/>
        </p:nvSpPr>
        <p:spPr>
          <a:xfrm>
            <a:off x="3162914" y="1890243"/>
            <a:ext cx="1800972" cy="380987"/>
          </a:xfrm>
          <a:custGeom>
            <a:avLst/>
            <a:gdLst>
              <a:gd name="connsiteX0" fmla="*/ 1800972 w 1800972"/>
              <a:gd name="connsiteY0" fmla="*/ 137610 h 380987"/>
              <a:gd name="connsiteX1" fmla="*/ 1172710 w 1800972"/>
              <a:gd name="connsiteY1" fmla="*/ 31863 h 380987"/>
              <a:gd name="connsiteX2" fmla="*/ 681298 w 1800972"/>
              <a:gd name="connsiteY2" fmla="*/ 19422 h 380987"/>
              <a:gd name="connsiteX3" fmla="*/ 967437 w 1800972"/>
              <a:gd name="connsiteY3" fmla="*/ 62965 h 380987"/>
              <a:gd name="connsiteX4" fmla="*/ 843029 w 1800972"/>
              <a:gd name="connsiteY4" fmla="*/ 143830 h 380987"/>
              <a:gd name="connsiteX5" fmla="*/ 3274 w 1800972"/>
              <a:gd name="connsiteY5" fmla="*/ 380206 h 380987"/>
              <a:gd name="connsiteX6" fmla="*/ 575551 w 1800972"/>
              <a:gd name="connsiteY6" fmla="*/ 212255 h 380987"/>
              <a:gd name="connsiteX7" fmla="*/ 1172710 w 1800972"/>
              <a:gd name="connsiteY7" fmla="*/ 761 h 380987"/>
              <a:gd name="connsiteX8" fmla="*/ 1800972 w 1800972"/>
              <a:gd name="connsiteY8" fmla="*/ 137610 h 3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972" h="380987">
                <a:moveTo>
                  <a:pt x="1800972" y="137610"/>
                </a:moveTo>
                <a:cubicBezTo>
                  <a:pt x="1800972" y="142794"/>
                  <a:pt x="1359322" y="51561"/>
                  <a:pt x="1172710" y="31863"/>
                </a:cubicBezTo>
                <a:cubicBezTo>
                  <a:pt x="986098" y="12165"/>
                  <a:pt x="715510" y="14238"/>
                  <a:pt x="681298" y="19422"/>
                </a:cubicBezTo>
                <a:cubicBezTo>
                  <a:pt x="647086" y="24606"/>
                  <a:pt x="940482" y="42230"/>
                  <a:pt x="967437" y="62965"/>
                </a:cubicBezTo>
                <a:cubicBezTo>
                  <a:pt x="994392" y="83700"/>
                  <a:pt x="1003723" y="90957"/>
                  <a:pt x="843029" y="143830"/>
                </a:cubicBezTo>
                <a:cubicBezTo>
                  <a:pt x="682335" y="196703"/>
                  <a:pt x="47854" y="368802"/>
                  <a:pt x="3274" y="380206"/>
                </a:cubicBezTo>
                <a:cubicBezTo>
                  <a:pt x="-41306" y="391610"/>
                  <a:pt x="380645" y="275496"/>
                  <a:pt x="575551" y="212255"/>
                </a:cubicBezTo>
                <a:cubicBezTo>
                  <a:pt x="770457" y="149014"/>
                  <a:pt x="971583" y="13202"/>
                  <a:pt x="1172710" y="761"/>
                </a:cubicBezTo>
                <a:cubicBezTo>
                  <a:pt x="1373836" y="-11680"/>
                  <a:pt x="1800972" y="132426"/>
                  <a:pt x="1800972" y="13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9533866-6D94-18BB-111A-5AC71A8CBE4C}"/>
              </a:ext>
            </a:extLst>
          </p:cNvPr>
          <p:cNvSpPr/>
          <p:nvPr/>
        </p:nvSpPr>
        <p:spPr>
          <a:xfrm>
            <a:off x="3784927" y="2099091"/>
            <a:ext cx="382749" cy="2121024"/>
          </a:xfrm>
          <a:custGeom>
            <a:avLst/>
            <a:gdLst>
              <a:gd name="connsiteX0" fmla="*/ 382746 w 382749"/>
              <a:gd name="connsiteY0" fmla="*/ 3407 h 2121024"/>
              <a:gd name="connsiteX1" fmla="*/ 109049 w 382749"/>
              <a:gd name="connsiteY1" fmla="*/ 631668 h 2121024"/>
              <a:gd name="connsiteX2" fmla="*/ 9522 w 382749"/>
              <a:gd name="connsiteY2" fmla="*/ 1577170 h 2121024"/>
              <a:gd name="connsiteX3" fmla="*/ 3302 w 382749"/>
              <a:gd name="connsiteY3" fmla="*/ 1328354 h 2121024"/>
              <a:gd name="connsiteX4" fmla="*/ 3302 w 382749"/>
              <a:gd name="connsiteY4" fmla="*/ 2105905 h 2121024"/>
              <a:gd name="connsiteX5" fmla="*/ 21963 w 382749"/>
              <a:gd name="connsiteY5" fmla="*/ 1732680 h 2121024"/>
              <a:gd name="connsiteX6" fmla="*/ 115269 w 382749"/>
              <a:gd name="connsiteY6" fmla="*/ 445056 h 2121024"/>
              <a:gd name="connsiteX7" fmla="*/ 382746 w 382749"/>
              <a:gd name="connsiteY7" fmla="*/ 3407 h 212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749" h="2121024">
                <a:moveTo>
                  <a:pt x="382746" y="3407"/>
                </a:moveTo>
                <a:cubicBezTo>
                  <a:pt x="381709" y="34509"/>
                  <a:pt x="171253" y="369374"/>
                  <a:pt x="109049" y="631668"/>
                </a:cubicBezTo>
                <a:cubicBezTo>
                  <a:pt x="46845" y="893962"/>
                  <a:pt x="27146" y="1461056"/>
                  <a:pt x="9522" y="1577170"/>
                </a:cubicBezTo>
                <a:cubicBezTo>
                  <a:pt x="-8102" y="1693284"/>
                  <a:pt x="4339" y="1240232"/>
                  <a:pt x="3302" y="1328354"/>
                </a:cubicBezTo>
                <a:cubicBezTo>
                  <a:pt x="2265" y="1416476"/>
                  <a:pt x="192" y="2038517"/>
                  <a:pt x="3302" y="2105905"/>
                </a:cubicBezTo>
                <a:cubicBezTo>
                  <a:pt x="6412" y="2173293"/>
                  <a:pt x="3302" y="2009488"/>
                  <a:pt x="21963" y="1732680"/>
                </a:cubicBezTo>
                <a:cubicBezTo>
                  <a:pt x="40624" y="1455872"/>
                  <a:pt x="63432" y="733268"/>
                  <a:pt x="115269" y="445056"/>
                </a:cubicBezTo>
                <a:cubicBezTo>
                  <a:pt x="167106" y="156844"/>
                  <a:pt x="383783" y="-27695"/>
                  <a:pt x="382746" y="34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DC4F49C-2C4F-BAD0-2372-0C0944843581}"/>
              </a:ext>
            </a:extLst>
          </p:cNvPr>
          <p:cNvSpPr/>
          <p:nvPr/>
        </p:nvSpPr>
        <p:spPr>
          <a:xfrm>
            <a:off x="3946440" y="1952410"/>
            <a:ext cx="241994" cy="2223451"/>
          </a:xfrm>
          <a:custGeom>
            <a:avLst/>
            <a:gdLst>
              <a:gd name="connsiteX0" fmla="*/ 171470 w 241994"/>
              <a:gd name="connsiteY0" fmla="*/ 798 h 2223451"/>
              <a:gd name="connsiteX1" fmla="*/ 239895 w 241994"/>
              <a:gd name="connsiteY1" fmla="*/ 908978 h 2223451"/>
              <a:gd name="connsiteX2" fmla="*/ 78164 w 241994"/>
              <a:gd name="connsiteY2" fmla="*/ 1636766 h 2223451"/>
              <a:gd name="connsiteX3" fmla="*/ 183911 w 241994"/>
              <a:gd name="connsiteY3" fmla="*/ 1002284 h 2223451"/>
              <a:gd name="connsiteX4" fmla="*/ 9740 w 241994"/>
              <a:gd name="connsiteY4" fmla="*/ 1767394 h 2223451"/>
              <a:gd name="connsiteX5" fmla="*/ 22180 w 241994"/>
              <a:gd name="connsiteY5" fmla="*/ 2209043 h 2223451"/>
              <a:gd name="connsiteX6" fmla="*/ 22180 w 241994"/>
              <a:gd name="connsiteY6" fmla="*/ 2034872 h 2223451"/>
              <a:gd name="connsiteX7" fmla="*/ 3519 w 241994"/>
              <a:gd name="connsiteY7" fmla="*/ 1251100 h 2223451"/>
              <a:gd name="connsiteX8" fmla="*/ 40842 w 241994"/>
              <a:gd name="connsiteY8" fmla="*/ 1568341 h 2223451"/>
              <a:gd name="connsiteX9" fmla="*/ 190131 w 241994"/>
              <a:gd name="connsiteY9" fmla="*/ 1070708 h 2223451"/>
              <a:gd name="connsiteX10" fmla="*/ 171470 w 241994"/>
              <a:gd name="connsiteY10" fmla="*/ 798 h 222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994" h="2223451">
                <a:moveTo>
                  <a:pt x="171470" y="798"/>
                </a:moveTo>
                <a:cubicBezTo>
                  <a:pt x="179764" y="-26157"/>
                  <a:pt x="255446" y="636317"/>
                  <a:pt x="239895" y="908978"/>
                </a:cubicBezTo>
                <a:cubicBezTo>
                  <a:pt x="224344" y="1181639"/>
                  <a:pt x="87495" y="1621215"/>
                  <a:pt x="78164" y="1636766"/>
                </a:cubicBezTo>
                <a:cubicBezTo>
                  <a:pt x="68833" y="1652317"/>
                  <a:pt x="195315" y="980513"/>
                  <a:pt x="183911" y="1002284"/>
                </a:cubicBezTo>
                <a:cubicBezTo>
                  <a:pt x="172507" y="1024055"/>
                  <a:pt x="36695" y="1566268"/>
                  <a:pt x="9740" y="1767394"/>
                </a:cubicBezTo>
                <a:cubicBezTo>
                  <a:pt x="-17215" y="1968520"/>
                  <a:pt x="20107" y="2164463"/>
                  <a:pt x="22180" y="2209043"/>
                </a:cubicBezTo>
                <a:cubicBezTo>
                  <a:pt x="24253" y="2253623"/>
                  <a:pt x="25290" y="2194529"/>
                  <a:pt x="22180" y="2034872"/>
                </a:cubicBezTo>
                <a:cubicBezTo>
                  <a:pt x="19070" y="1875215"/>
                  <a:pt x="409" y="1328855"/>
                  <a:pt x="3519" y="1251100"/>
                </a:cubicBezTo>
                <a:cubicBezTo>
                  <a:pt x="6629" y="1173345"/>
                  <a:pt x="9740" y="1598406"/>
                  <a:pt x="40842" y="1568341"/>
                </a:cubicBezTo>
                <a:cubicBezTo>
                  <a:pt x="71944" y="1538276"/>
                  <a:pt x="165249" y="1329892"/>
                  <a:pt x="190131" y="1070708"/>
                </a:cubicBezTo>
                <a:cubicBezTo>
                  <a:pt x="215013" y="811524"/>
                  <a:pt x="163176" y="27753"/>
                  <a:pt x="171470" y="7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4B57A9A-775D-76F3-C069-A11575DEDF03}"/>
              </a:ext>
            </a:extLst>
          </p:cNvPr>
          <p:cNvSpPr/>
          <p:nvPr/>
        </p:nvSpPr>
        <p:spPr>
          <a:xfrm>
            <a:off x="2624172" y="1983949"/>
            <a:ext cx="1531088" cy="1231953"/>
          </a:xfrm>
          <a:custGeom>
            <a:avLst/>
            <a:gdLst>
              <a:gd name="connsiteX0" fmla="*/ 1531061 w 1531088"/>
              <a:gd name="connsiteY0" fmla="*/ 361 h 1231953"/>
              <a:gd name="connsiteX1" fmla="*/ 548236 w 1531088"/>
              <a:gd name="connsiteY1" fmla="*/ 479333 h 1231953"/>
              <a:gd name="connsiteX2" fmla="*/ 25722 w 1531088"/>
              <a:gd name="connsiteY2" fmla="*/ 1207120 h 1231953"/>
              <a:gd name="connsiteX3" fmla="*/ 125248 w 1531088"/>
              <a:gd name="connsiteY3" fmla="*/ 1001847 h 1231953"/>
              <a:gd name="connsiteX4" fmla="*/ 517134 w 1531088"/>
              <a:gd name="connsiteY4" fmla="*/ 410908 h 1231953"/>
              <a:gd name="connsiteX5" fmla="*/ 1531061 w 1531088"/>
              <a:gd name="connsiteY5" fmla="*/ 361 h 12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1088" h="1231953">
                <a:moveTo>
                  <a:pt x="1531061" y="361"/>
                </a:moveTo>
                <a:cubicBezTo>
                  <a:pt x="1536245" y="11765"/>
                  <a:pt x="799126" y="278207"/>
                  <a:pt x="548236" y="479333"/>
                </a:cubicBezTo>
                <a:cubicBezTo>
                  <a:pt x="297346" y="680459"/>
                  <a:pt x="96220" y="1120034"/>
                  <a:pt x="25722" y="1207120"/>
                </a:cubicBezTo>
                <a:cubicBezTo>
                  <a:pt x="-44776" y="1294206"/>
                  <a:pt x="43346" y="1134549"/>
                  <a:pt x="125248" y="1001847"/>
                </a:cubicBezTo>
                <a:cubicBezTo>
                  <a:pt x="207150" y="869145"/>
                  <a:pt x="277648" y="571602"/>
                  <a:pt x="517134" y="410908"/>
                </a:cubicBezTo>
                <a:cubicBezTo>
                  <a:pt x="756620" y="250214"/>
                  <a:pt x="1525877" y="-11043"/>
                  <a:pt x="1531061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42C3CF2-6B9B-2499-2244-6135D06521AC}"/>
              </a:ext>
            </a:extLst>
          </p:cNvPr>
          <p:cNvSpPr/>
          <p:nvPr/>
        </p:nvSpPr>
        <p:spPr>
          <a:xfrm>
            <a:off x="3483402" y="2095166"/>
            <a:ext cx="531926" cy="2019110"/>
          </a:xfrm>
          <a:custGeom>
            <a:avLst/>
            <a:gdLst>
              <a:gd name="connsiteX0" fmla="*/ 522541 w 531926"/>
              <a:gd name="connsiteY0" fmla="*/ 32214 h 2019110"/>
              <a:gd name="connsiteX1" fmla="*/ 31129 w 531926"/>
              <a:gd name="connsiteY1" fmla="*/ 934173 h 2019110"/>
              <a:gd name="connsiteX2" fmla="*/ 49790 w 531926"/>
              <a:gd name="connsiteY2" fmla="*/ 1954320 h 2019110"/>
              <a:gd name="connsiteX3" fmla="*/ 43569 w 531926"/>
              <a:gd name="connsiteY3" fmla="*/ 1854793 h 2019110"/>
              <a:gd name="connsiteX4" fmla="*/ 27 w 531926"/>
              <a:gd name="connsiteY4" fmla="*/ 1363381 h 2019110"/>
              <a:gd name="connsiteX5" fmla="*/ 37349 w 531926"/>
              <a:gd name="connsiteY5" fmla="*/ 716458 h 2019110"/>
              <a:gd name="connsiteX6" fmla="*/ 56010 w 531926"/>
              <a:gd name="connsiteY6" fmla="*/ 815985 h 2019110"/>
              <a:gd name="connsiteX7" fmla="*/ 192859 w 531926"/>
              <a:gd name="connsiteY7" fmla="*/ 355675 h 2019110"/>
              <a:gd name="connsiteX8" fmla="*/ 186639 w 531926"/>
              <a:gd name="connsiteY8" fmla="*/ 635593 h 2019110"/>
              <a:gd name="connsiteX9" fmla="*/ 342149 w 531926"/>
              <a:gd name="connsiteY9" fmla="*/ 237487 h 2019110"/>
              <a:gd name="connsiteX10" fmla="*/ 522541 w 531926"/>
              <a:gd name="connsiteY10" fmla="*/ 32214 h 20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926" h="2019110">
                <a:moveTo>
                  <a:pt x="522541" y="32214"/>
                </a:moveTo>
                <a:cubicBezTo>
                  <a:pt x="470704" y="148328"/>
                  <a:pt x="109921" y="613822"/>
                  <a:pt x="31129" y="934173"/>
                </a:cubicBezTo>
                <a:cubicBezTo>
                  <a:pt x="-47663" y="1254524"/>
                  <a:pt x="47717" y="1800883"/>
                  <a:pt x="49790" y="1954320"/>
                </a:cubicBezTo>
                <a:cubicBezTo>
                  <a:pt x="51863" y="2107757"/>
                  <a:pt x="51863" y="1953283"/>
                  <a:pt x="43569" y="1854793"/>
                </a:cubicBezTo>
                <a:cubicBezTo>
                  <a:pt x="35275" y="1756303"/>
                  <a:pt x="1064" y="1553103"/>
                  <a:pt x="27" y="1363381"/>
                </a:cubicBezTo>
                <a:cubicBezTo>
                  <a:pt x="-1010" y="1173659"/>
                  <a:pt x="28018" y="807691"/>
                  <a:pt x="37349" y="716458"/>
                </a:cubicBezTo>
                <a:cubicBezTo>
                  <a:pt x="46680" y="625225"/>
                  <a:pt x="30092" y="876116"/>
                  <a:pt x="56010" y="815985"/>
                </a:cubicBezTo>
                <a:cubicBezTo>
                  <a:pt x="81928" y="755855"/>
                  <a:pt x="171087" y="385740"/>
                  <a:pt x="192859" y="355675"/>
                </a:cubicBezTo>
                <a:cubicBezTo>
                  <a:pt x="214630" y="325610"/>
                  <a:pt x="161757" y="655291"/>
                  <a:pt x="186639" y="635593"/>
                </a:cubicBezTo>
                <a:cubicBezTo>
                  <a:pt x="211521" y="615895"/>
                  <a:pt x="287202" y="330793"/>
                  <a:pt x="342149" y="237487"/>
                </a:cubicBezTo>
                <a:cubicBezTo>
                  <a:pt x="397096" y="144181"/>
                  <a:pt x="574378" y="-83900"/>
                  <a:pt x="522541" y="32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D9A03C1-F9E9-F76B-66D9-570B6F5F56B2}"/>
              </a:ext>
            </a:extLst>
          </p:cNvPr>
          <p:cNvSpPr/>
          <p:nvPr/>
        </p:nvSpPr>
        <p:spPr>
          <a:xfrm>
            <a:off x="3533588" y="2271921"/>
            <a:ext cx="554931" cy="1761071"/>
          </a:xfrm>
          <a:custGeom>
            <a:avLst/>
            <a:gdLst>
              <a:gd name="connsiteX0" fmla="*/ 540779 w 554931"/>
              <a:gd name="connsiteY0" fmla="*/ 23410 h 1761071"/>
              <a:gd name="connsiteX1" fmla="*/ 142673 w 554931"/>
              <a:gd name="connsiteY1" fmla="*/ 869385 h 1761071"/>
              <a:gd name="connsiteX2" fmla="*/ 12045 w 554931"/>
              <a:gd name="connsiteY2" fmla="*/ 1603393 h 1761071"/>
              <a:gd name="connsiteX3" fmla="*/ 5824 w 554931"/>
              <a:gd name="connsiteY3" fmla="*/ 1752683 h 1761071"/>
              <a:gd name="connsiteX4" fmla="*/ 12045 w 554931"/>
              <a:gd name="connsiteY4" fmla="*/ 1634495 h 1761071"/>
              <a:gd name="connsiteX5" fmla="*/ 117792 w 554931"/>
              <a:gd name="connsiteY5" fmla="*/ 763638 h 1761071"/>
              <a:gd name="connsiteX6" fmla="*/ 136453 w 554931"/>
              <a:gd name="connsiteY6" fmla="*/ 794740 h 1761071"/>
              <a:gd name="connsiteX7" fmla="*/ 304404 w 554931"/>
              <a:gd name="connsiteY7" fmla="*/ 514822 h 1761071"/>
              <a:gd name="connsiteX8" fmla="*/ 453694 w 554931"/>
              <a:gd name="connsiteY8" fmla="*/ 259785 h 1761071"/>
              <a:gd name="connsiteX9" fmla="*/ 540779 w 554931"/>
              <a:gd name="connsiteY9" fmla="*/ 23410 h 176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931" h="1761071">
                <a:moveTo>
                  <a:pt x="540779" y="23410"/>
                </a:moveTo>
                <a:cubicBezTo>
                  <a:pt x="488942" y="125010"/>
                  <a:pt x="230795" y="606055"/>
                  <a:pt x="142673" y="869385"/>
                </a:cubicBezTo>
                <a:cubicBezTo>
                  <a:pt x="54551" y="1132715"/>
                  <a:pt x="34853" y="1456177"/>
                  <a:pt x="12045" y="1603393"/>
                </a:cubicBezTo>
                <a:cubicBezTo>
                  <a:pt x="-10763" y="1750609"/>
                  <a:pt x="5824" y="1747499"/>
                  <a:pt x="5824" y="1752683"/>
                </a:cubicBezTo>
                <a:cubicBezTo>
                  <a:pt x="5824" y="1757867"/>
                  <a:pt x="-6616" y="1799336"/>
                  <a:pt x="12045" y="1634495"/>
                </a:cubicBezTo>
                <a:cubicBezTo>
                  <a:pt x="30706" y="1469654"/>
                  <a:pt x="97057" y="903597"/>
                  <a:pt x="117792" y="763638"/>
                </a:cubicBezTo>
                <a:cubicBezTo>
                  <a:pt x="138527" y="623679"/>
                  <a:pt x="105351" y="836209"/>
                  <a:pt x="136453" y="794740"/>
                </a:cubicBezTo>
                <a:cubicBezTo>
                  <a:pt x="167555" y="753271"/>
                  <a:pt x="251531" y="603981"/>
                  <a:pt x="304404" y="514822"/>
                </a:cubicBezTo>
                <a:cubicBezTo>
                  <a:pt x="357277" y="425663"/>
                  <a:pt x="419482" y="340650"/>
                  <a:pt x="453694" y="259785"/>
                </a:cubicBezTo>
                <a:cubicBezTo>
                  <a:pt x="487906" y="178920"/>
                  <a:pt x="592616" y="-78190"/>
                  <a:pt x="540779" y="234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5866CDA-9EEC-734C-2CDD-FC68DE8057F6}"/>
              </a:ext>
            </a:extLst>
          </p:cNvPr>
          <p:cNvSpPr/>
          <p:nvPr/>
        </p:nvSpPr>
        <p:spPr>
          <a:xfrm>
            <a:off x="3414456" y="2928021"/>
            <a:ext cx="150188" cy="1129175"/>
          </a:xfrm>
          <a:custGeom>
            <a:avLst/>
            <a:gdLst>
              <a:gd name="connsiteX0" fmla="*/ 149838 w 150188"/>
              <a:gd name="connsiteY0" fmla="*/ 1791 h 1129175"/>
              <a:gd name="connsiteX1" fmla="*/ 44091 w 150188"/>
              <a:gd name="connsiteY1" fmla="*/ 611391 h 1129175"/>
              <a:gd name="connsiteX2" fmla="*/ 118736 w 150188"/>
              <a:gd name="connsiteY2" fmla="*/ 1102803 h 1129175"/>
              <a:gd name="connsiteX3" fmla="*/ 100075 w 150188"/>
              <a:gd name="connsiteY3" fmla="*/ 997057 h 1129175"/>
              <a:gd name="connsiteX4" fmla="*/ 548 w 150188"/>
              <a:gd name="connsiteY4" fmla="*/ 443440 h 1129175"/>
              <a:gd name="connsiteX5" fmla="*/ 149838 w 150188"/>
              <a:gd name="connsiteY5" fmla="*/ 1791 h 11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88" h="1129175">
                <a:moveTo>
                  <a:pt x="149838" y="1791"/>
                </a:moveTo>
                <a:cubicBezTo>
                  <a:pt x="157095" y="29783"/>
                  <a:pt x="49275" y="427889"/>
                  <a:pt x="44091" y="611391"/>
                </a:cubicBezTo>
                <a:cubicBezTo>
                  <a:pt x="38907" y="794893"/>
                  <a:pt x="109405" y="1038525"/>
                  <a:pt x="118736" y="1102803"/>
                </a:cubicBezTo>
                <a:cubicBezTo>
                  <a:pt x="128067" y="1167081"/>
                  <a:pt x="119773" y="1106951"/>
                  <a:pt x="100075" y="997057"/>
                </a:cubicBezTo>
                <a:cubicBezTo>
                  <a:pt x="80377" y="887163"/>
                  <a:pt x="-7746" y="606208"/>
                  <a:pt x="548" y="443440"/>
                </a:cubicBezTo>
                <a:cubicBezTo>
                  <a:pt x="8842" y="280672"/>
                  <a:pt x="142581" y="-26201"/>
                  <a:pt x="149838" y="17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A1EF7E7-EAF0-99D3-E30E-84459816120F}"/>
              </a:ext>
            </a:extLst>
          </p:cNvPr>
          <p:cNvSpPr/>
          <p:nvPr/>
        </p:nvSpPr>
        <p:spPr>
          <a:xfrm>
            <a:off x="3555856" y="3141306"/>
            <a:ext cx="195450" cy="930862"/>
          </a:xfrm>
          <a:custGeom>
            <a:avLst/>
            <a:gdLst>
              <a:gd name="connsiteX0" fmla="*/ 195050 w 195450"/>
              <a:gd name="connsiteY0" fmla="*/ 0 h 930862"/>
              <a:gd name="connsiteX1" fmla="*/ 76862 w 195450"/>
              <a:gd name="connsiteY1" fmla="*/ 298580 h 930862"/>
              <a:gd name="connsiteX2" fmla="*/ 2217 w 195450"/>
              <a:gd name="connsiteY2" fmla="*/ 908180 h 930862"/>
              <a:gd name="connsiteX3" fmla="*/ 20879 w 195450"/>
              <a:gd name="connsiteY3" fmla="*/ 752670 h 930862"/>
              <a:gd name="connsiteX4" fmla="*/ 33320 w 195450"/>
              <a:gd name="connsiteY4" fmla="*/ 298580 h 930862"/>
              <a:gd name="connsiteX5" fmla="*/ 195050 w 195450"/>
              <a:gd name="connsiteY5" fmla="*/ 0 h 93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50" h="930862">
                <a:moveTo>
                  <a:pt x="195050" y="0"/>
                </a:moveTo>
                <a:cubicBezTo>
                  <a:pt x="202307" y="0"/>
                  <a:pt x="109001" y="147217"/>
                  <a:pt x="76862" y="298580"/>
                </a:cubicBezTo>
                <a:cubicBezTo>
                  <a:pt x="44723" y="449943"/>
                  <a:pt x="11547" y="832498"/>
                  <a:pt x="2217" y="908180"/>
                </a:cubicBezTo>
                <a:cubicBezTo>
                  <a:pt x="-7113" y="983862"/>
                  <a:pt x="15695" y="854270"/>
                  <a:pt x="20879" y="752670"/>
                </a:cubicBezTo>
                <a:cubicBezTo>
                  <a:pt x="26063" y="651070"/>
                  <a:pt x="4292" y="420915"/>
                  <a:pt x="33320" y="298580"/>
                </a:cubicBezTo>
                <a:cubicBezTo>
                  <a:pt x="62348" y="176245"/>
                  <a:pt x="187793" y="0"/>
                  <a:pt x="19505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79B0459-DEF9-238C-E4DC-155920AD1B35}"/>
              </a:ext>
            </a:extLst>
          </p:cNvPr>
          <p:cNvSpPr/>
          <p:nvPr/>
        </p:nvSpPr>
        <p:spPr>
          <a:xfrm>
            <a:off x="3895252" y="2438400"/>
            <a:ext cx="267071" cy="1797009"/>
          </a:xfrm>
          <a:custGeom>
            <a:avLst/>
            <a:gdLst>
              <a:gd name="connsiteX0" fmla="*/ 241319 w 267071"/>
              <a:gd name="connsiteY0" fmla="*/ 68424 h 1797009"/>
              <a:gd name="connsiteX1" fmla="*/ 11164 w 267071"/>
              <a:gd name="connsiteY1" fmla="*/ 1020147 h 1797009"/>
              <a:gd name="connsiteX2" fmla="*/ 36046 w 267071"/>
              <a:gd name="connsiteY2" fmla="*/ 1747935 h 1797009"/>
              <a:gd name="connsiteX3" fmla="*/ 36046 w 267071"/>
              <a:gd name="connsiteY3" fmla="*/ 1629747 h 1797009"/>
              <a:gd name="connsiteX4" fmla="*/ 4944 w 267071"/>
              <a:gd name="connsiteY4" fmla="*/ 814873 h 1797009"/>
              <a:gd name="connsiteX5" fmla="*/ 11164 w 267071"/>
              <a:gd name="connsiteY5" fmla="*/ 926841 h 1797009"/>
              <a:gd name="connsiteX6" fmla="*/ 98250 w 267071"/>
              <a:gd name="connsiteY6" fmla="*/ 422988 h 1797009"/>
              <a:gd name="connsiteX7" fmla="*/ 73368 w 267071"/>
              <a:gd name="connsiteY7" fmla="*/ 590939 h 1797009"/>
              <a:gd name="connsiteX8" fmla="*/ 241319 w 267071"/>
              <a:gd name="connsiteY8" fmla="*/ 130629 h 1797009"/>
              <a:gd name="connsiteX9" fmla="*/ 241319 w 267071"/>
              <a:gd name="connsiteY9" fmla="*/ 68424 h 179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071" h="1797009">
                <a:moveTo>
                  <a:pt x="241319" y="68424"/>
                </a:moveTo>
                <a:cubicBezTo>
                  <a:pt x="202960" y="216677"/>
                  <a:pt x="45376" y="740229"/>
                  <a:pt x="11164" y="1020147"/>
                </a:cubicBezTo>
                <a:cubicBezTo>
                  <a:pt x="-23048" y="1300065"/>
                  <a:pt x="31899" y="1646335"/>
                  <a:pt x="36046" y="1747935"/>
                </a:cubicBezTo>
                <a:cubicBezTo>
                  <a:pt x="40193" y="1849535"/>
                  <a:pt x="41230" y="1785257"/>
                  <a:pt x="36046" y="1629747"/>
                </a:cubicBezTo>
                <a:cubicBezTo>
                  <a:pt x="30862" y="1474237"/>
                  <a:pt x="9091" y="932024"/>
                  <a:pt x="4944" y="814873"/>
                </a:cubicBezTo>
                <a:cubicBezTo>
                  <a:pt x="797" y="697722"/>
                  <a:pt x="-4387" y="992155"/>
                  <a:pt x="11164" y="926841"/>
                </a:cubicBezTo>
                <a:cubicBezTo>
                  <a:pt x="26715" y="861527"/>
                  <a:pt x="87883" y="478972"/>
                  <a:pt x="98250" y="422988"/>
                </a:cubicBezTo>
                <a:cubicBezTo>
                  <a:pt x="108617" y="367004"/>
                  <a:pt x="49523" y="639666"/>
                  <a:pt x="73368" y="590939"/>
                </a:cubicBezTo>
                <a:cubicBezTo>
                  <a:pt x="97213" y="542213"/>
                  <a:pt x="211254" y="214604"/>
                  <a:pt x="241319" y="130629"/>
                </a:cubicBezTo>
                <a:cubicBezTo>
                  <a:pt x="271384" y="46654"/>
                  <a:pt x="279678" y="-79829"/>
                  <a:pt x="241319" y="684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CEE5768-249F-A424-766C-9F858261EB74}"/>
              </a:ext>
            </a:extLst>
          </p:cNvPr>
          <p:cNvSpPr/>
          <p:nvPr/>
        </p:nvSpPr>
        <p:spPr>
          <a:xfrm>
            <a:off x="3303030" y="2618780"/>
            <a:ext cx="434739" cy="1514738"/>
          </a:xfrm>
          <a:custGeom>
            <a:avLst/>
            <a:gdLst>
              <a:gd name="connsiteX0" fmla="*/ 416774 w 434739"/>
              <a:gd name="connsiteY0" fmla="*/ 18673 h 1514738"/>
              <a:gd name="connsiteX1" fmla="*/ 391892 w 434739"/>
              <a:gd name="connsiteY1" fmla="*/ 93318 h 1514738"/>
              <a:gd name="connsiteX2" fmla="*/ 130635 w 434739"/>
              <a:gd name="connsiteY2" fmla="*/ 597171 h 1514738"/>
              <a:gd name="connsiteX3" fmla="*/ 6227 w 434739"/>
              <a:gd name="connsiteY3" fmla="*/ 976616 h 1514738"/>
              <a:gd name="connsiteX4" fmla="*/ 18668 w 434739"/>
              <a:gd name="connsiteY4" fmla="*/ 1486689 h 1514738"/>
              <a:gd name="connsiteX5" fmla="*/ 18668 w 434739"/>
              <a:gd name="connsiteY5" fmla="*/ 1349840 h 1514738"/>
              <a:gd name="connsiteX6" fmla="*/ 37329 w 434739"/>
              <a:gd name="connsiteY6" fmla="*/ 528747 h 1514738"/>
              <a:gd name="connsiteX7" fmla="*/ 37329 w 434739"/>
              <a:gd name="connsiteY7" fmla="*/ 640714 h 1514738"/>
              <a:gd name="connsiteX8" fmla="*/ 273705 w 434739"/>
              <a:gd name="connsiteY8" fmla="*/ 192844 h 1514738"/>
              <a:gd name="connsiteX9" fmla="*/ 211501 w 434739"/>
              <a:gd name="connsiteY9" fmla="*/ 317253 h 1514738"/>
              <a:gd name="connsiteX10" fmla="*/ 416774 w 434739"/>
              <a:gd name="connsiteY10" fmla="*/ 18673 h 151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739" h="1514738">
                <a:moveTo>
                  <a:pt x="416774" y="18673"/>
                </a:moveTo>
                <a:cubicBezTo>
                  <a:pt x="446839" y="-18649"/>
                  <a:pt x="439582" y="-3098"/>
                  <a:pt x="391892" y="93318"/>
                </a:cubicBezTo>
                <a:cubicBezTo>
                  <a:pt x="344202" y="189734"/>
                  <a:pt x="194912" y="449955"/>
                  <a:pt x="130635" y="597171"/>
                </a:cubicBezTo>
                <a:cubicBezTo>
                  <a:pt x="66358" y="744387"/>
                  <a:pt x="24888" y="828363"/>
                  <a:pt x="6227" y="976616"/>
                </a:cubicBezTo>
                <a:cubicBezTo>
                  <a:pt x="-12434" y="1124869"/>
                  <a:pt x="16595" y="1424485"/>
                  <a:pt x="18668" y="1486689"/>
                </a:cubicBezTo>
                <a:cubicBezTo>
                  <a:pt x="20741" y="1548893"/>
                  <a:pt x="15558" y="1509497"/>
                  <a:pt x="18668" y="1349840"/>
                </a:cubicBezTo>
                <a:cubicBezTo>
                  <a:pt x="21778" y="1190183"/>
                  <a:pt x="34219" y="646935"/>
                  <a:pt x="37329" y="528747"/>
                </a:cubicBezTo>
                <a:cubicBezTo>
                  <a:pt x="40439" y="410559"/>
                  <a:pt x="-2067" y="696698"/>
                  <a:pt x="37329" y="640714"/>
                </a:cubicBezTo>
                <a:cubicBezTo>
                  <a:pt x="76725" y="584730"/>
                  <a:pt x="244676" y="246754"/>
                  <a:pt x="273705" y="192844"/>
                </a:cubicBezTo>
                <a:cubicBezTo>
                  <a:pt x="302734" y="138934"/>
                  <a:pt x="187656" y="344208"/>
                  <a:pt x="211501" y="317253"/>
                </a:cubicBezTo>
                <a:cubicBezTo>
                  <a:pt x="235346" y="290298"/>
                  <a:pt x="386709" y="55995"/>
                  <a:pt x="416774" y="186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39A071C-1E88-199D-A2D5-F00CCA5417E0}"/>
              </a:ext>
            </a:extLst>
          </p:cNvPr>
          <p:cNvSpPr/>
          <p:nvPr/>
        </p:nvSpPr>
        <p:spPr>
          <a:xfrm>
            <a:off x="3090485" y="2137742"/>
            <a:ext cx="828461" cy="2078512"/>
          </a:xfrm>
          <a:custGeom>
            <a:avLst/>
            <a:gdLst>
              <a:gd name="connsiteX0" fmla="*/ 828372 w 828461"/>
              <a:gd name="connsiteY0" fmla="*/ 2078 h 2078512"/>
              <a:gd name="connsiteX1" fmla="*/ 131686 w 828461"/>
              <a:gd name="connsiteY1" fmla="*/ 1177736 h 2078512"/>
              <a:gd name="connsiteX2" fmla="*/ 125466 w 828461"/>
              <a:gd name="connsiteY2" fmla="*/ 2029931 h 2078512"/>
              <a:gd name="connsiteX3" fmla="*/ 119246 w 828461"/>
              <a:gd name="connsiteY3" fmla="*/ 1930405 h 2078512"/>
              <a:gd name="connsiteX4" fmla="*/ 88144 w 828461"/>
              <a:gd name="connsiteY4" fmla="*/ 1569621 h 2078512"/>
              <a:gd name="connsiteX5" fmla="*/ 57042 w 828461"/>
              <a:gd name="connsiteY5" fmla="*/ 1165295 h 2078512"/>
              <a:gd name="connsiteX6" fmla="*/ 13499 w 828461"/>
              <a:gd name="connsiteY6" fmla="*/ 1383009 h 2078512"/>
              <a:gd name="connsiteX7" fmla="*/ 318299 w 828461"/>
              <a:gd name="connsiteY7" fmla="*/ 680103 h 2078512"/>
              <a:gd name="connsiteX8" fmla="*/ 181450 w 828461"/>
              <a:gd name="connsiteY8" fmla="*/ 885376 h 2078512"/>
              <a:gd name="connsiteX9" fmla="*/ 828372 w 828461"/>
              <a:gd name="connsiteY9" fmla="*/ 2078 h 20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61" h="2078512">
                <a:moveTo>
                  <a:pt x="828372" y="2078"/>
                </a:moveTo>
                <a:cubicBezTo>
                  <a:pt x="820078" y="50805"/>
                  <a:pt x="248837" y="839760"/>
                  <a:pt x="131686" y="1177736"/>
                </a:cubicBezTo>
                <a:cubicBezTo>
                  <a:pt x="14535" y="1515712"/>
                  <a:pt x="127539" y="1904486"/>
                  <a:pt x="125466" y="2029931"/>
                </a:cubicBezTo>
                <a:cubicBezTo>
                  <a:pt x="123393" y="2155376"/>
                  <a:pt x="125466" y="2007123"/>
                  <a:pt x="119246" y="1930405"/>
                </a:cubicBezTo>
                <a:cubicBezTo>
                  <a:pt x="113026" y="1853687"/>
                  <a:pt x="98511" y="1697139"/>
                  <a:pt x="88144" y="1569621"/>
                </a:cubicBezTo>
                <a:cubicBezTo>
                  <a:pt x="77777" y="1442103"/>
                  <a:pt x="69483" y="1196397"/>
                  <a:pt x="57042" y="1165295"/>
                </a:cubicBezTo>
                <a:cubicBezTo>
                  <a:pt x="44601" y="1134193"/>
                  <a:pt x="-30044" y="1463874"/>
                  <a:pt x="13499" y="1383009"/>
                </a:cubicBezTo>
                <a:cubicBezTo>
                  <a:pt x="57042" y="1302144"/>
                  <a:pt x="290307" y="763042"/>
                  <a:pt x="318299" y="680103"/>
                </a:cubicBezTo>
                <a:cubicBezTo>
                  <a:pt x="346291" y="597164"/>
                  <a:pt x="94364" y="994233"/>
                  <a:pt x="181450" y="885376"/>
                </a:cubicBezTo>
                <a:cubicBezTo>
                  <a:pt x="268536" y="776519"/>
                  <a:pt x="836666" y="-46649"/>
                  <a:pt x="828372" y="20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5BFF2B12-40DB-9888-86B6-DF78F0BE8757}"/>
              </a:ext>
            </a:extLst>
          </p:cNvPr>
          <p:cNvSpPr/>
          <p:nvPr/>
        </p:nvSpPr>
        <p:spPr>
          <a:xfrm>
            <a:off x="3030359" y="3103899"/>
            <a:ext cx="199576" cy="1024658"/>
          </a:xfrm>
          <a:custGeom>
            <a:avLst/>
            <a:gdLst>
              <a:gd name="connsiteX0" fmla="*/ 198033 w 199576"/>
              <a:gd name="connsiteY0" fmla="*/ 85 h 1024658"/>
              <a:gd name="connsiteX1" fmla="*/ 117168 w 199576"/>
              <a:gd name="connsiteY1" fmla="*/ 485277 h 1024658"/>
              <a:gd name="connsiteX2" fmla="*/ 104727 w 199576"/>
              <a:gd name="connsiteY2" fmla="*/ 933146 h 1024658"/>
              <a:gd name="connsiteX3" fmla="*/ 123388 w 199576"/>
              <a:gd name="connsiteY3" fmla="*/ 1020232 h 1024658"/>
              <a:gd name="connsiteX4" fmla="*/ 123388 w 199576"/>
              <a:gd name="connsiteY4" fmla="*/ 939366 h 1024658"/>
              <a:gd name="connsiteX5" fmla="*/ 5200 w 199576"/>
              <a:gd name="connsiteY5" fmla="*/ 348428 h 1024658"/>
              <a:gd name="connsiteX6" fmla="*/ 36302 w 199576"/>
              <a:gd name="connsiteY6" fmla="*/ 522599 h 1024658"/>
              <a:gd name="connsiteX7" fmla="*/ 198033 w 199576"/>
              <a:gd name="connsiteY7" fmla="*/ 85 h 10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576" h="1024658">
                <a:moveTo>
                  <a:pt x="198033" y="85"/>
                </a:moveTo>
                <a:cubicBezTo>
                  <a:pt x="211511" y="-6135"/>
                  <a:pt x="132719" y="329767"/>
                  <a:pt x="117168" y="485277"/>
                </a:cubicBezTo>
                <a:cubicBezTo>
                  <a:pt x="101617" y="640787"/>
                  <a:pt x="103690" y="843987"/>
                  <a:pt x="104727" y="933146"/>
                </a:cubicBezTo>
                <a:cubicBezTo>
                  <a:pt x="105764" y="1022305"/>
                  <a:pt x="120278" y="1019195"/>
                  <a:pt x="123388" y="1020232"/>
                </a:cubicBezTo>
                <a:cubicBezTo>
                  <a:pt x="126498" y="1021269"/>
                  <a:pt x="143086" y="1051333"/>
                  <a:pt x="123388" y="939366"/>
                </a:cubicBezTo>
                <a:cubicBezTo>
                  <a:pt x="103690" y="827399"/>
                  <a:pt x="19714" y="417889"/>
                  <a:pt x="5200" y="348428"/>
                </a:cubicBezTo>
                <a:cubicBezTo>
                  <a:pt x="-9314" y="278967"/>
                  <a:pt x="8310" y="576509"/>
                  <a:pt x="36302" y="522599"/>
                </a:cubicBezTo>
                <a:cubicBezTo>
                  <a:pt x="64294" y="468689"/>
                  <a:pt x="184555" y="6305"/>
                  <a:pt x="198033" y="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724-FE43-54B7-AA2E-C7BC044BB12B}"/>
              </a:ext>
            </a:extLst>
          </p:cNvPr>
          <p:cNvSpPr/>
          <p:nvPr/>
        </p:nvSpPr>
        <p:spPr>
          <a:xfrm>
            <a:off x="2934436" y="2897487"/>
            <a:ext cx="287783" cy="1270919"/>
          </a:xfrm>
          <a:custGeom>
            <a:avLst/>
            <a:gdLst>
              <a:gd name="connsiteX0" fmla="*/ 287735 w 287783"/>
              <a:gd name="connsiteY0" fmla="*/ 1223 h 1270919"/>
              <a:gd name="connsiteX1" fmla="*/ 94903 w 287783"/>
              <a:gd name="connsiteY1" fmla="*/ 704129 h 1270919"/>
              <a:gd name="connsiteX2" fmla="*/ 76242 w 287783"/>
              <a:gd name="connsiteY2" fmla="*/ 803656 h 1270919"/>
              <a:gd name="connsiteX3" fmla="*/ 157107 w 287783"/>
              <a:gd name="connsiteY3" fmla="*/ 1251525 h 1270919"/>
              <a:gd name="connsiteX4" fmla="*/ 144666 w 287783"/>
              <a:gd name="connsiteY4" fmla="*/ 1145778 h 1270919"/>
              <a:gd name="connsiteX5" fmla="*/ 7817 w 287783"/>
              <a:gd name="connsiteY5" fmla="*/ 747672 h 1270919"/>
              <a:gd name="connsiteX6" fmla="*/ 26478 w 287783"/>
              <a:gd name="connsiteY6" fmla="*/ 803656 h 1270919"/>
              <a:gd name="connsiteX7" fmla="*/ 107344 w 287783"/>
              <a:gd name="connsiteY7" fmla="*/ 405550 h 1270919"/>
              <a:gd name="connsiteX8" fmla="*/ 113564 w 287783"/>
              <a:gd name="connsiteY8" fmla="*/ 529958 h 1270919"/>
              <a:gd name="connsiteX9" fmla="*/ 287735 w 287783"/>
              <a:gd name="connsiteY9" fmla="*/ 1223 h 127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783" h="1270919">
                <a:moveTo>
                  <a:pt x="287735" y="1223"/>
                </a:moveTo>
                <a:cubicBezTo>
                  <a:pt x="284625" y="30251"/>
                  <a:pt x="130152" y="570390"/>
                  <a:pt x="94903" y="704129"/>
                </a:cubicBezTo>
                <a:cubicBezTo>
                  <a:pt x="59654" y="837868"/>
                  <a:pt x="65875" y="712423"/>
                  <a:pt x="76242" y="803656"/>
                </a:cubicBezTo>
                <a:cubicBezTo>
                  <a:pt x="86609" y="894889"/>
                  <a:pt x="145703" y="1194505"/>
                  <a:pt x="157107" y="1251525"/>
                </a:cubicBezTo>
                <a:cubicBezTo>
                  <a:pt x="168511" y="1308545"/>
                  <a:pt x="169548" y="1229753"/>
                  <a:pt x="144666" y="1145778"/>
                </a:cubicBezTo>
                <a:cubicBezTo>
                  <a:pt x="119784" y="1061803"/>
                  <a:pt x="27515" y="804692"/>
                  <a:pt x="7817" y="747672"/>
                </a:cubicBezTo>
                <a:cubicBezTo>
                  <a:pt x="-11881" y="690652"/>
                  <a:pt x="9890" y="860676"/>
                  <a:pt x="26478" y="803656"/>
                </a:cubicBezTo>
                <a:cubicBezTo>
                  <a:pt x="43066" y="746636"/>
                  <a:pt x="92830" y="451166"/>
                  <a:pt x="107344" y="405550"/>
                </a:cubicBezTo>
                <a:cubicBezTo>
                  <a:pt x="121858" y="359934"/>
                  <a:pt x="83499" y="591125"/>
                  <a:pt x="113564" y="529958"/>
                </a:cubicBezTo>
                <a:cubicBezTo>
                  <a:pt x="143629" y="468791"/>
                  <a:pt x="290845" y="-27805"/>
                  <a:pt x="287735" y="12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3A6B7271-EEFF-79AE-E6A4-2FDDF68F0ED4}"/>
              </a:ext>
            </a:extLst>
          </p:cNvPr>
          <p:cNvSpPr/>
          <p:nvPr/>
        </p:nvSpPr>
        <p:spPr>
          <a:xfrm>
            <a:off x="2872590" y="2276576"/>
            <a:ext cx="875772" cy="1678184"/>
          </a:xfrm>
          <a:custGeom>
            <a:avLst/>
            <a:gdLst>
              <a:gd name="connsiteX0" fmla="*/ 872096 w 875772"/>
              <a:gd name="connsiteY0" fmla="*/ 6314 h 1678184"/>
              <a:gd name="connsiteX1" fmla="*/ 162969 w 875772"/>
              <a:gd name="connsiteY1" fmla="*/ 709220 h 1678184"/>
              <a:gd name="connsiteX2" fmla="*/ 7459 w 875772"/>
              <a:gd name="connsiteY2" fmla="*/ 1629840 h 1678184"/>
              <a:gd name="connsiteX3" fmla="*/ 26120 w 875772"/>
              <a:gd name="connsiteY3" fmla="*/ 1474330 h 1678184"/>
              <a:gd name="connsiteX4" fmla="*/ 38561 w 875772"/>
              <a:gd name="connsiteY4" fmla="*/ 833628 h 1678184"/>
              <a:gd name="connsiteX5" fmla="*/ 405565 w 875772"/>
              <a:gd name="connsiteY5" fmla="*/ 348436 h 1678184"/>
              <a:gd name="connsiteX6" fmla="*/ 187851 w 875772"/>
              <a:gd name="connsiteY6" fmla="*/ 566151 h 1678184"/>
              <a:gd name="connsiteX7" fmla="*/ 641941 w 875772"/>
              <a:gd name="connsiteY7" fmla="*/ 242689 h 1678184"/>
              <a:gd name="connsiteX8" fmla="*/ 449108 w 875772"/>
              <a:gd name="connsiteY8" fmla="*/ 354657 h 1678184"/>
              <a:gd name="connsiteX9" fmla="*/ 872096 w 875772"/>
              <a:gd name="connsiteY9" fmla="*/ 6314 h 167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5772" h="1678184">
                <a:moveTo>
                  <a:pt x="872096" y="6314"/>
                </a:moveTo>
                <a:cubicBezTo>
                  <a:pt x="824406" y="65408"/>
                  <a:pt x="307075" y="438632"/>
                  <a:pt x="162969" y="709220"/>
                </a:cubicBezTo>
                <a:cubicBezTo>
                  <a:pt x="18863" y="979808"/>
                  <a:pt x="30267" y="1502322"/>
                  <a:pt x="7459" y="1629840"/>
                </a:cubicBezTo>
                <a:cubicBezTo>
                  <a:pt x="-15349" y="1757358"/>
                  <a:pt x="20936" y="1607032"/>
                  <a:pt x="26120" y="1474330"/>
                </a:cubicBezTo>
                <a:cubicBezTo>
                  <a:pt x="31304" y="1341628"/>
                  <a:pt x="-24680" y="1021277"/>
                  <a:pt x="38561" y="833628"/>
                </a:cubicBezTo>
                <a:cubicBezTo>
                  <a:pt x="101802" y="645979"/>
                  <a:pt x="380683" y="393016"/>
                  <a:pt x="405565" y="348436"/>
                </a:cubicBezTo>
                <a:cubicBezTo>
                  <a:pt x="430447" y="303856"/>
                  <a:pt x="148455" y="583776"/>
                  <a:pt x="187851" y="566151"/>
                </a:cubicBezTo>
                <a:cubicBezTo>
                  <a:pt x="227247" y="548526"/>
                  <a:pt x="598398" y="277938"/>
                  <a:pt x="641941" y="242689"/>
                </a:cubicBezTo>
                <a:cubicBezTo>
                  <a:pt x="685484" y="207440"/>
                  <a:pt x="409712" y="387833"/>
                  <a:pt x="449108" y="354657"/>
                </a:cubicBezTo>
                <a:cubicBezTo>
                  <a:pt x="488504" y="321482"/>
                  <a:pt x="919786" y="-52780"/>
                  <a:pt x="872096" y="63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63D1DD3F-8BBB-70BD-C3CC-32C33478981F}"/>
              </a:ext>
            </a:extLst>
          </p:cNvPr>
          <p:cNvSpPr/>
          <p:nvPr/>
        </p:nvSpPr>
        <p:spPr>
          <a:xfrm>
            <a:off x="2780179" y="3202225"/>
            <a:ext cx="113567" cy="830079"/>
          </a:xfrm>
          <a:custGeom>
            <a:avLst/>
            <a:gdLst>
              <a:gd name="connsiteX0" fmla="*/ 68768 w 113567"/>
              <a:gd name="connsiteY0" fmla="*/ 13726 h 830079"/>
              <a:gd name="connsiteX1" fmla="*/ 37666 w 113567"/>
              <a:gd name="connsiteY1" fmla="*/ 312306 h 830079"/>
              <a:gd name="connsiteX2" fmla="*/ 106090 w 113567"/>
              <a:gd name="connsiteY2" fmla="*/ 809938 h 830079"/>
              <a:gd name="connsiteX3" fmla="*/ 99870 w 113567"/>
              <a:gd name="connsiteY3" fmla="*/ 685530 h 830079"/>
              <a:gd name="connsiteX4" fmla="*/ 343 w 113567"/>
              <a:gd name="connsiteY4" fmla="*/ 250102 h 830079"/>
              <a:gd name="connsiteX5" fmla="*/ 68768 w 113567"/>
              <a:gd name="connsiteY5" fmla="*/ 69710 h 830079"/>
              <a:gd name="connsiteX6" fmla="*/ 68768 w 113567"/>
              <a:gd name="connsiteY6" fmla="*/ 13726 h 83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67" h="830079">
                <a:moveTo>
                  <a:pt x="68768" y="13726"/>
                </a:moveTo>
                <a:cubicBezTo>
                  <a:pt x="63584" y="54159"/>
                  <a:pt x="31446" y="179604"/>
                  <a:pt x="37666" y="312306"/>
                </a:cubicBezTo>
                <a:cubicBezTo>
                  <a:pt x="43886" y="445008"/>
                  <a:pt x="95723" y="747734"/>
                  <a:pt x="106090" y="809938"/>
                </a:cubicBezTo>
                <a:cubicBezTo>
                  <a:pt x="116457" y="872142"/>
                  <a:pt x="117494" y="778836"/>
                  <a:pt x="99870" y="685530"/>
                </a:cubicBezTo>
                <a:cubicBezTo>
                  <a:pt x="82246" y="592224"/>
                  <a:pt x="5527" y="352739"/>
                  <a:pt x="343" y="250102"/>
                </a:cubicBezTo>
                <a:cubicBezTo>
                  <a:pt x="-4841" y="147465"/>
                  <a:pt x="50107" y="108069"/>
                  <a:pt x="68768" y="69710"/>
                </a:cubicBezTo>
                <a:cubicBezTo>
                  <a:pt x="87429" y="31351"/>
                  <a:pt x="73952" y="-26707"/>
                  <a:pt x="68768" y="137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761C0D13-EE2E-C7EC-05DA-7C68AF5233EC}"/>
              </a:ext>
            </a:extLst>
          </p:cNvPr>
          <p:cNvSpPr/>
          <p:nvPr/>
        </p:nvSpPr>
        <p:spPr>
          <a:xfrm>
            <a:off x="2442391" y="3151647"/>
            <a:ext cx="258331" cy="871275"/>
          </a:xfrm>
          <a:custGeom>
            <a:avLst/>
            <a:gdLst>
              <a:gd name="connsiteX0" fmla="*/ 213723 w 258331"/>
              <a:gd name="connsiteY0" fmla="*/ 157610 h 871275"/>
              <a:gd name="connsiteX1" fmla="*/ 64433 w 258331"/>
              <a:gd name="connsiteY1" fmla="*/ 443749 h 871275"/>
              <a:gd name="connsiteX2" fmla="*/ 58213 w 258331"/>
              <a:gd name="connsiteY2" fmla="*/ 860516 h 871275"/>
              <a:gd name="connsiteX3" fmla="*/ 58213 w 258331"/>
              <a:gd name="connsiteY3" fmla="*/ 723667 h 871275"/>
              <a:gd name="connsiteX4" fmla="*/ 8450 w 258331"/>
              <a:gd name="connsiteY4" fmla="*/ 456190 h 871275"/>
              <a:gd name="connsiteX5" fmla="*/ 257266 w 258331"/>
              <a:gd name="connsiteY5" fmla="*/ 2100 h 871275"/>
              <a:gd name="connsiteX6" fmla="*/ 101756 w 258331"/>
              <a:gd name="connsiteY6" fmla="*/ 282018 h 871275"/>
              <a:gd name="connsiteX7" fmla="*/ 213723 w 258331"/>
              <a:gd name="connsiteY7" fmla="*/ 157610 h 87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31" h="871275">
                <a:moveTo>
                  <a:pt x="213723" y="157610"/>
                </a:moveTo>
                <a:cubicBezTo>
                  <a:pt x="207502" y="184565"/>
                  <a:pt x="90351" y="326598"/>
                  <a:pt x="64433" y="443749"/>
                </a:cubicBezTo>
                <a:cubicBezTo>
                  <a:pt x="38515" y="560900"/>
                  <a:pt x="59250" y="813863"/>
                  <a:pt x="58213" y="860516"/>
                </a:cubicBezTo>
                <a:cubicBezTo>
                  <a:pt x="57176" y="907169"/>
                  <a:pt x="66507" y="791055"/>
                  <a:pt x="58213" y="723667"/>
                </a:cubicBezTo>
                <a:cubicBezTo>
                  <a:pt x="49919" y="656279"/>
                  <a:pt x="-24725" y="576451"/>
                  <a:pt x="8450" y="456190"/>
                </a:cubicBezTo>
                <a:cubicBezTo>
                  <a:pt x="41625" y="335929"/>
                  <a:pt x="241715" y="31129"/>
                  <a:pt x="257266" y="2100"/>
                </a:cubicBezTo>
                <a:cubicBezTo>
                  <a:pt x="272817" y="-26929"/>
                  <a:pt x="113160" y="254026"/>
                  <a:pt x="101756" y="282018"/>
                </a:cubicBezTo>
                <a:cubicBezTo>
                  <a:pt x="90352" y="310010"/>
                  <a:pt x="219944" y="130655"/>
                  <a:pt x="213723" y="15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B198924-8313-C45A-9B65-F5752C101170}"/>
              </a:ext>
            </a:extLst>
          </p:cNvPr>
          <p:cNvSpPr/>
          <p:nvPr/>
        </p:nvSpPr>
        <p:spPr>
          <a:xfrm>
            <a:off x="2119908" y="4551732"/>
            <a:ext cx="630159" cy="1705392"/>
          </a:xfrm>
          <a:custGeom>
            <a:avLst/>
            <a:gdLst>
              <a:gd name="connsiteX0" fmla="*/ 629512 w 630159"/>
              <a:gd name="connsiteY0" fmla="*/ 1607 h 1705392"/>
              <a:gd name="connsiteX1" fmla="*/ 256288 w 630159"/>
              <a:gd name="connsiteY1" fmla="*/ 567664 h 1705392"/>
              <a:gd name="connsiteX2" fmla="*/ 57235 w 630159"/>
              <a:gd name="connsiteY2" fmla="*/ 847582 h 1705392"/>
              <a:gd name="connsiteX3" fmla="*/ 1251 w 630159"/>
              <a:gd name="connsiteY3" fmla="*/ 1681117 h 1705392"/>
              <a:gd name="connsiteX4" fmla="*/ 19912 w 630159"/>
              <a:gd name="connsiteY4" fmla="*/ 1419860 h 1705392"/>
              <a:gd name="connsiteX5" fmla="*/ 38574 w 630159"/>
              <a:gd name="connsiteY5" fmla="*/ 779158 h 1705392"/>
              <a:gd name="connsiteX6" fmla="*/ 474002 w 630159"/>
              <a:gd name="connsiteY6" fmla="*/ 312627 h 1705392"/>
              <a:gd name="connsiteX7" fmla="*/ 349594 w 630159"/>
              <a:gd name="connsiteY7" fmla="*/ 393492 h 1705392"/>
              <a:gd name="connsiteX8" fmla="*/ 629512 w 630159"/>
              <a:gd name="connsiteY8" fmla="*/ 1607 h 170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159" h="1705392">
                <a:moveTo>
                  <a:pt x="629512" y="1607"/>
                </a:moveTo>
                <a:cubicBezTo>
                  <a:pt x="613961" y="30636"/>
                  <a:pt x="351667" y="426668"/>
                  <a:pt x="256288" y="567664"/>
                </a:cubicBezTo>
                <a:cubicBezTo>
                  <a:pt x="160908" y="708660"/>
                  <a:pt x="99741" y="662007"/>
                  <a:pt x="57235" y="847582"/>
                </a:cubicBezTo>
                <a:cubicBezTo>
                  <a:pt x="14729" y="1033157"/>
                  <a:pt x="7471" y="1585737"/>
                  <a:pt x="1251" y="1681117"/>
                </a:cubicBezTo>
                <a:cubicBezTo>
                  <a:pt x="-4969" y="1776497"/>
                  <a:pt x="13692" y="1570186"/>
                  <a:pt x="19912" y="1419860"/>
                </a:cubicBezTo>
                <a:cubicBezTo>
                  <a:pt x="26132" y="1269534"/>
                  <a:pt x="-37108" y="963697"/>
                  <a:pt x="38574" y="779158"/>
                </a:cubicBezTo>
                <a:cubicBezTo>
                  <a:pt x="114256" y="594619"/>
                  <a:pt x="422165" y="376905"/>
                  <a:pt x="474002" y="312627"/>
                </a:cubicBezTo>
                <a:cubicBezTo>
                  <a:pt x="525839" y="248349"/>
                  <a:pt x="323676" y="441182"/>
                  <a:pt x="349594" y="393492"/>
                </a:cubicBezTo>
                <a:cubicBezTo>
                  <a:pt x="375512" y="345802"/>
                  <a:pt x="645063" y="-27422"/>
                  <a:pt x="629512" y="16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82835B6-B923-F5E1-6661-DCD3D75A3085}"/>
              </a:ext>
            </a:extLst>
          </p:cNvPr>
          <p:cNvSpPr/>
          <p:nvPr/>
        </p:nvSpPr>
        <p:spPr>
          <a:xfrm>
            <a:off x="2591789" y="3256716"/>
            <a:ext cx="213688" cy="1387697"/>
          </a:xfrm>
          <a:custGeom>
            <a:avLst/>
            <a:gdLst>
              <a:gd name="connsiteX0" fmla="*/ 151411 w 213688"/>
              <a:gd name="connsiteY0" fmla="*/ 2778 h 1387697"/>
              <a:gd name="connsiteX1" fmla="*/ 2121 w 213688"/>
              <a:gd name="connsiteY1" fmla="*/ 631039 h 1387697"/>
              <a:gd name="connsiteX2" fmla="*/ 64325 w 213688"/>
              <a:gd name="connsiteY2" fmla="*/ 543953 h 1387697"/>
              <a:gd name="connsiteX3" fmla="*/ 76766 w 213688"/>
              <a:gd name="connsiteY3" fmla="*/ 848753 h 1387697"/>
              <a:gd name="connsiteX4" fmla="*/ 95427 w 213688"/>
              <a:gd name="connsiteY4" fmla="*/ 1377488 h 1387697"/>
              <a:gd name="connsiteX5" fmla="*/ 101648 w 213688"/>
              <a:gd name="connsiteY5" fmla="*/ 1165994 h 1387697"/>
              <a:gd name="connsiteX6" fmla="*/ 82987 w 213688"/>
              <a:gd name="connsiteY6" fmla="*/ 780329 h 1387697"/>
              <a:gd name="connsiteX7" fmla="*/ 213615 w 213688"/>
              <a:gd name="connsiteY7" fmla="*/ 357341 h 1387697"/>
              <a:gd name="connsiteX8" fmla="*/ 101648 w 213688"/>
              <a:gd name="connsiteY8" fmla="*/ 593717 h 1387697"/>
              <a:gd name="connsiteX9" fmla="*/ 101648 w 213688"/>
              <a:gd name="connsiteY9" fmla="*/ 407104 h 1387697"/>
              <a:gd name="connsiteX10" fmla="*/ 151411 w 213688"/>
              <a:gd name="connsiteY10" fmla="*/ 2778 h 138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688" h="1387697">
                <a:moveTo>
                  <a:pt x="151411" y="2778"/>
                </a:moveTo>
                <a:cubicBezTo>
                  <a:pt x="134823" y="40100"/>
                  <a:pt x="16635" y="540843"/>
                  <a:pt x="2121" y="631039"/>
                </a:cubicBezTo>
                <a:cubicBezTo>
                  <a:pt x="-12393" y="721235"/>
                  <a:pt x="51884" y="507667"/>
                  <a:pt x="64325" y="543953"/>
                </a:cubicBezTo>
                <a:cubicBezTo>
                  <a:pt x="76766" y="580239"/>
                  <a:pt x="71582" y="709831"/>
                  <a:pt x="76766" y="848753"/>
                </a:cubicBezTo>
                <a:cubicBezTo>
                  <a:pt x="81950" y="987675"/>
                  <a:pt x="91280" y="1324614"/>
                  <a:pt x="95427" y="1377488"/>
                </a:cubicBezTo>
                <a:cubicBezTo>
                  <a:pt x="99574" y="1430362"/>
                  <a:pt x="103721" y="1265520"/>
                  <a:pt x="101648" y="1165994"/>
                </a:cubicBezTo>
                <a:cubicBezTo>
                  <a:pt x="99575" y="1066468"/>
                  <a:pt x="64326" y="915104"/>
                  <a:pt x="82987" y="780329"/>
                </a:cubicBezTo>
                <a:cubicBezTo>
                  <a:pt x="101648" y="645554"/>
                  <a:pt x="210505" y="388443"/>
                  <a:pt x="213615" y="357341"/>
                </a:cubicBezTo>
                <a:cubicBezTo>
                  <a:pt x="216725" y="326239"/>
                  <a:pt x="120309" y="585423"/>
                  <a:pt x="101648" y="593717"/>
                </a:cubicBezTo>
                <a:cubicBezTo>
                  <a:pt x="82987" y="602011"/>
                  <a:pt x="92317" y="499374"/>
                  <a:pt x="101648" y="407104"/>
                </a:cubicBezTo>
                <a:cubicBezTo>
                  <a:pt x="110978" y="314835"/>
                  <a:pt x="167999" y="-34544"/>
                  <a:pt x="151411" y="27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F33AD1B-11E4-D662-F41F-EE0F132A825E}"/>
              </a:ext>
            </a:extLst>
          </p:cNvPr>
          <p:cNvSpPr/>
          <p:nvPr/>
        </p:nvSpPr>
        <p:spPr>
          <a:xfrm>
            <a:off x="2045200" y="3693690"/>
            <a:ext cx="518113" cy="1478828"/>
          </a:xfrm>
          <a:custGeom>
            <a:avLst/>
            <a:gdLst>
              <a:gd name="connsiteX0" fmla="*/ 517608 w 518113"/>
              <a:gd name="connsiteY0" fmla="*/ 330914 h 1478828"/>
              <a:gd name="connsiteX1" fmla="*/ 299894 w 518113"/>
              <a:gd name="connsiteY1" fmla="*/ 809886 h 1478828"/>
              <a:gd name="connsiteX2" fmla="*/ 88400 w 518113"/>
              <a:gd name="connsiteY2" fmla="*/ 1064922 h 1478828"/>
              <a:gd name="connsiteX3" fmla="*/ 1314 w 518113"/>
              <a:gd name="connsiteY3" fmla="*/ 1469249 h 1478828"/>
              <a:gd name="connsiteX4" fmla="*/ 38637 w 518113"/>
              <a:gd name="connsiteY4" fmla="*/ 1319959 h 1478828"/>
              <a:gd name="connsiteX5" fmla="*/ 75959 w 518113"/>
              <a:gd name="connsiteY5" fmla="*/ 965396 h 1478828"/>
              <a:gd name="connsiteX6" fmla="*/ 268792 w 518113"/>
              <a:gd name="connsiteY6" fmla="*/ 797445 h 1478828"/>
              <a:gd name="connsiteX7" fmla="*/ 349657 w 518113"/>
              <a:gd name="connsiteY7" fmla="*/ 467763 h 1478828"/>
              <a:gd name="connsiteX8" fmla="*/ 442963 w 518113"/>
              <a:gd name="connsiteY8" fmla="*/ 1232 h 1478828"/>
              <a:gd name="connsiteX9" fmla="*/ 362098 w 518113"/>
              <a:gd name="connsiteY9" fmla="*/ 617053 h 1478828"/>
              <a:gd name="connsiteX10" fmla="*/ 517608 w 518113"/>
              <a:gd name="connsiteY10" fmla="*/ 330914 h 147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113" h="1478828">
                <a:moveTo>
                  <a:pt x="517608" y="330914"/>
                </a:moveTo>
                <a:cubicBezTo>
                  <a:pt x="507241" y="363053"/>
                  <a:pt x="371429" y="687551"/>
                  <a:pt x="299894" y="809886"/>
                </a:cubicBezTo>
                <a:cubicBezTo>
                  <a:pt x="228359" y="932221"/>
                  <a:pt x="138163" y="955028"/>
                  <a:pt x="88400" y="1064922"/>
                </a:cubicBezTo>
                <a:cubicBezTo>
                  <a:pt x="38637" y="1174816"/>
                  <a:pt x="9608" y="1426743"/>
                  <a:pt x="1314" y="1469249"/>
                </a:cubicBezTo>
                <a:cubicBezTo>
                  <a:pt x="-6980" y="1511755"/>
                  <a:pt x="26196" y="1403934"/>
                  <a:pt x="38637" y="1319959"/>
                </a:cubicBezTo>
                <a:cubicBezTo>
                  <a:pt x="51078" y="1235984"/>
                  <a:pt x="37600" y="1052481"/>
                  <a:pt x="75959" y="965396"/>
                </a:cubicBezTo>
                <a:cubicBezTo>
                  <a:pt x="114318" y="878311"/>
                  <a:pt x="223176" y="880384"/>
                  <a:pt x="268792" y="797445"/>
                </a:cubicBezTo>
                <a:cubicBezTo>
                  <a:pt x="314408" y="714506"/>
                  <a:pt x="320628" y="600465"/>
                  <a:pt x="349657" y="467763"/>
                </a:cubicBezTo>
                <a:cubicBezTo>
                  <a:pt x="378685" y="335061"/>
                  <a:pt x="440889" y="-23650"/>
                  <a:pt x="442963" y="1232"/>
                </a:cubicBezTo>
                <a:cubicBezTo>
                  <a:pt x="445036" y="26114"/>
                  <a:pt x="348620" y="561069"/>
                  <a:pt x="362098" y="617053"/>
                </a:cubicBezTo>
                <a:cubicBezTo>
                  <a:pt x="375576" y="673037"/>
                  <a:pt x="527975" y="298775"/>
                  <a:pt x="517608" y="3309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472BDE-DEFC-0985-3C3B-90EA24E36124}"/>
              </a:ext>
            </a:extLst>
          </p:cNvPr>
          <p:cNvSpPr/>
          <p:nvPr/>
        </p:nvSpPr>
        <p:spPr>
          <a:xfrm>
            <a:off x="2206239" y="4129520"/>
            <a:ext cx="506041" cy="1591167"/>
          </a:xfrm>
          <a:custGeom>
            <a:avLst/>
            <a:gdLst>
              <a:gd name="connsiteX0" fmla="*/ 505859 w 506041"/>
              <a:gd name="connsiteY0" fmla="*/ 831 h 1591167"/>
              <a:gd name="connsiteX1" fmla="*/ 89092 w 506041"/>
              <a:gd name="connsiteY1" fmla="*/ 666415 h 1591167"/>
              <a:gd name="connsiteX2" fmla="*/ 51769 w 506041"/>
              <a:gd name="connsiteY2" fmla="*/ 1039639 h 1591167"/>
              <a:gd name="connsiteX3" fmla="*/ 120194 w 506041"/>
              <a:gd name="connsiteY3" fmla="*/ 1568374 h 1591167"/>
              <a:gd name="connsiteX4" fmla="*/ 120194 w 506041"/>
              <a:gd name="connsiteY4" fmla="*/ 1437745 h 1591167"/>
              <a:gd name="connsiteX5" fmla="*/ 2006 w 506041"/>
              <a:gd name="connsiteY5" fmla="*/ 921451 h 1591167"/>
              <a:gd name="connsiteX6" fmla="*/ 232161 w 506041"/>
              <a:gd name="connsiteY6" fmla="*/ 336733 h 1591167"/>
              <a:gd name="connsiteX7" fmla="*/ 33108 w 506041"/>
              <a:gd name="connsiteY7" fmla="*/ 523345 h 1591167"/>
              <a:gd name="connsiteX8" fmla="*/ 505859 w 506041"/>
              <a:gd name="connsiteY8" fmla="*/ 831 h 159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041" h="1591167">
                <a:moveTo>
                  <a:pt x="505859" y="831"/>
                </a:moveTo>
                <a:cubicBezTo>
                  <a:pt x="515190" y="24676"/>
                  <a:pt x="164774" y="493280"/>
                  <a:pt x="89092" y="666415"/>
                </a:cubicBezTo>
                <a:cubicBezTo>
                  <a:pt x="13410" y="839550"/>
                  <a:pt x="46585" y="889313"/>
                  <a:pt x="51769" y="1039639"/>
                </a:cubicBezTo>
                <a:cubicBezTo>
                  <a:pt x="56953" y="1189965"/>
                  <a:pt x="108790" y="1502023"/>
                  <a:pt x="120194" y="1568374"/>
                </a:cubicBezTo>
                <a:cubicBezTo>
                  <a:pt x="131598" y="1634725"/>
                  <a:pt x="139892" y="1545566"/>
                  <a:pt x="120194" y="1437745"/>
                </a:cubicBezTo>
                <a:cubicBezTo>
                  <a:pt x="100496" y="1329925"/>
                  <a:pt x="-16655" y="1104953"/>
                  <a:pt x="2006" y="921451"/>
                </a:cubicBezTo>
                <a:cubicBezTo>
                  <a:pt x="20667" y="737949"/>
                  <a:pt x="226977" y="403084"/>
                  <a:pt x="232161" y="336733"/>
                </a:cubicBezTo>
                <a:cubicBezTo>
                  <a:pt x="237345" y="270382"/>
                  <a:pt x="-8361" y="573108"/>
                  <a:pt x="33108" y="523345"/>
                </a:cubicBezTo>
                <a:cubicBezTo>
                  <a:pt x="74577" y="473582"/>
                  <a:pt x="496528" y="-23014"/>
                  <a:pt x="505859" y="8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51FFCA40-70DB-2971-9F2F-C03FF45A0232}"/>
              </a:ext>
            </a:extLst>
          </p:cNvPr>
          <p:cNvSpPr/>
          <p:nvPr/>
        </p:nvSpPr>
        <p:spPr>
          <a:xfrm>
            <a:off x="1934174" y="4560903"/>
            <a:ext cx="393952" cy="1658935"/>
          </a:xfrm>
          <a:custGeom>
            <a:avLst/>
            <a:gdLst>
              <a:gd name="connsiteX0" fmla="*/ 392259 w 393952"/>
              <a:gd name="connsiteY0" fmla="*/ 4877 h 1658935"/>
              <a:gd name="connsiteX1" fmla="*/ 43916 w 393952"/>
              <a:gd name="connsiteY1" fmla="*/ 689121 h 1658935"/>
              <a:gd name="connsiteX2" fmla="*/ 31475 w 393952"/>
              <a:gd name="connsiteY2" fmla="*/ 1186754 h 1658935"/>
              <a:gd name="connsiteX3" fmla="*/ 186985 w 393952"/>
              <a:gd name="connsiteY3" fmla="*/ 1647064 h 1658935"/>
              <a:gd name="connsiteX4" fmla="*/ 124781 w 393952"/>
              <a:gd name="connsiteY4" fmla="*/ 1472893 h 1658935"/>
              <a:gd name="connsiteX5" fmla="*/ 373 w 393952"/>
              <a:gd name="connsiteY5" fmla="*/ 937938 h 1658935"/>
              <a:gd name="connsiteX6" fmla="*/ 168324 w 393952"/>
              <a:gd name="connsiteY6" fmla="*/ 409203 h 1658935"/>
              <a:gd name="connsiteX7" fmla="*/ 392259 w 393952"/>
              <a:gd name="connsiteY7" fmla="*/ 4877 h 165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952" h="1658935">
                <a:moveTo>
                  <a:pt x="392259" y="4877"/>
                </a:moveTo>
                <a:cubicBezTo>
                  <a:pt x="371524" y="51530"/>
                  <a:pt x="104047" y="492142"/>
                  <a:pt x="43916" y="689121"/>
                </a:cubicBezTo>
                <a:cubicBezTo>
                  <a:pt x="-16215" y="886100"/>
                  <a:pt x="7630" y="1027097"/>
                  <a:pt x="31475" y="1186754"/>
                </a:cubicBezTo>
                <a:cubicBezTo>
                  <a:pt x="55320" y="1346411"/>
                  <a:pt x="171434" y="1599374"/>
                  <a:pt x="186985" y="1647064"/>
                </a:cubicBezTo>
                <a:cubicBezTo>
                  <a:pt x="202536" y="1694754"/>
                  <a:pt x="155883" y="1591081"/>
                  <a:pt x="124781" y="1472893"/>
                </a:cubicBezTo>
                <a:cubicBezTo>
                  <a:pt x="93679" y="1354705"/>
                  <a:pt x="-6884" y="1115220"/>
                  <a:pt x="373" y="937938"/>
                </a:cubicBezTo>
                <a:cubicBezTo>
                  <a:pt x="7630" y="760656"/>
                  <a:pt x="98863" y="560566"/>
                  <a:pt x="168324" y="409203"/>
                </a:cubicBezTo>
                <a:cubicBezTo>
                  <a:pt x="237785" y="257840"/>
                  <a:pt x="412994" y="-41776"/>
                  <a:pt x="392259" y="48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43E13C25-61DB-7555-547A-AAFC742018C8}"/>
              </a:ext>
            </a:extLst>
          </p:cNvPr>
          <p:cNvSpPr/>
          <p:nvPr/>
        </p:nvSpPr>
        <p:spPr>
          <a:xfrm>
            <a:off x="1957401" y="4050519"/>
            <a:ext cx="656232" cy="2800416"/>
          </a:xfrm>
          <a:custGeom>
            <a:avLst/>
            <a:gdLst>
              <a:gd name="connsiteX0" fmla="*/ 655170 w 656232"/>
              <a:gd name="connsiteY0" fmla="*/ 5187 h 2800416"/>
              <a:gd name="connsiteX1" fmla="*/ 145097 w 656232"/>
              <a:gd name="connsiteY1" fmla="*/ 1137301 h 2800416"/>
              <a:gd name="connsiteX2" fmla="*/ 82893 w 656232"/>
              <a:gd name="connsiteY2" fmla="*/ 1591391 h 2800416"/>
              <a:gd name="connsiteX3" fmla="*/ 8248 w 656232"/>
              <a:gd name="connsiteY3" fmla="*/ 2711065 h 2800416"/>
              <a:gd name="connsiteX4" fmla="*/ 14468 w 656232"/>
              <a:gd name="connsiteY4" fmla="*/ 2530673 h 2800416"/>
              <a:gd name="connsiteX5" fmla="*/ 120215 w 656232"/>
              <a:gd name="connsiteY5" fmla="*/ 944469 h 2800416"/>
              <a:gd name="connsiteX6" fmla="*/ 126436 w 656232"/>
              <a:gd name="connsiteY6" fmla="*/ 1180844 h 2800416"/>
              <a:gd name="connsiteX7" fmla="*/ 362811 w 656232"/>
              <a:gd name="connsiteY7" fmla="*/ 540142 h 2800416"/>
              <a:gd name="connsiteX8" fmla="*/ 281946 w 656232"/>
              <a:gd name="connsiteY8" fmla="*/ 708093 h 2800416"/>
              <a:gd name="connsiteX9" fmla="*/ 655170 w 656232"/>
              <a:gd name="connsiteY9" fmla="*/ 5187 h 28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32" h="2800416">
                <a:moveTo>
                  <a:pt x="655170" y="5187"/>
                </a:moveTo>
                <a:cubicBezTo>
                  <a:pt x="632362" y="76722"/>
                  <a:pt x="240476" y="872934"/>
                  <a:pt x="145097" y="1137301"/>
                </a:cubicBezTo>
                <a:cubicBezTo>
                  <a:pt x="49717" y="1401668"/>
                  <a:pt x="105701" y="1329097"/>
                  <a:pt x="82893" y="1591391"/>
                </a:cubicBezTo>
                <a:cubicBezTo>
                  <a:pt x="60085" y="1853685"/>
                  <a:pt x="19652" y="2554518"/>
                  <a:pt x="8248" y="2711065"/>
                </a:cubicBezTo>
                <a:cubicBezTo>
                  <a:pt x="-3156" y="2867612"/>
                  <a:pt x="-4193" y="2825106"/>
                  <a:pt x="14468" y="2530673"/>
                </a:cubicBezTo>
                <a:cubicBezTo>
                  <a:pt x="33129" y="2236240"/>
                  <a:pt x="101554" y="1169441"/>
                  <a:pt x="120215" y="944469"/>
                </a:cubicBezTo>
                <a:cubicBezTo>
                  <a:pt x="138876" y="719497"/>
                  <a:pt x="86003" y="1248232"/>
                  <a:pt x="126436" y="1180844"/>
                </a:cubicBezTo>
                <a:cubicBezTo>
                  <a:pt x="166869" y="1113456"/>
                  <a:pt x="336893" y="618934"/>
                  <a:pt x="362811" y="540142"/>
                </a:cubicBezTo>
                <a:cubicBezTo>
                  <a:pt x="388729" y="461350"/>
                  <a:pt x="237366" y="792068"/>
                  <a:pt x="281946" y="708093"/>
                </a:cubicBezTo>
                <a:cubicBezTo>
                  <a:pt x="326526" y="624118"/>
                  <a:pt x="677978" y="-66348"/>
                  <a:pt x="655170" y="5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D87BB32-0C45-3537-6061-17B3251AA62F}"/>
              </a:ext>
            </a:extLst>
          </p:cNvPr>
          <p:cNvSpPr/>
          <p:nvPr/>
        </p:nvSpPr>
        <p:spPr>
          <a:xfrm>
            <a:off x="2212740" y="4590933"/>
            <a:ext cx="347634" cy="2320825"/>
          </a:xfrm>
          <a:custGeom>
            <a:avLst/>
            <a:gdLst>
              <a:gd name="connsiteX0" fmla="*/ 343848 w 347634"/>
              <a:gd name="connsiteY0" fmla="*/ 30830 h 2320825"/>
              <a:gd name="connsiteX1" fmla="*/ 20387 w 347634"/>
              <a:gd name="connsiteY1" fmla="*/ 1386879 h 2320825"/>
              <a:gd name="connsiteX2" fmla="*/ 32827 w 347634"/>
              <a:gd name="connsiteY2" fmla="*/ 2282618 h 2320825"/>
              <a:gd name="connsiteX3" fmla="*/ 26607 w 347634"/>
              <a:gd name="connsiteY3" fmla="*/ 2021361 h 2320825"/>
              <a:gd name="connsiteX4" fmla="*/ 26607 w 347634"/>
              <a:gd name="connsiteY4" fmla="*/ 814602 h 2320825"/>
              <a:gd name="connsiteX5" fmla="*/ 57709 w 347634"/>
              <a:gd name="connsiteY5" fmla="*/ 1026096 h 2320825"/>
              <a:gd name="connsiteX6" fmla="*/ 188338 w 347634"/>
              <a:gd name="connsiteY6" fmla="*/ 484920 h 2320825"/>
              <a:gd name="connsiteX7" fmla="*/ 343848 w 347634"/>
              <a:gd name="connsiteY7" fmla="*/ 30830 h 23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634" h="2320825">
                <a:moveTo>
                  <a:pt x="343848" y="30830"/>
                </a:moveTo>
                <a:cubicBezTo>
                  <a:pt x="315856" y="181156"/>
                  <a:pt x="72224" y="1011581"/>
                  <a:pt x="20387" y="1386879"/>
                </a:cubicBezTo>
                <a:cubicBezTo>
                  <a:pt x="-31450" y="1762177"/>
                  <a:pt x="31790" y="2176871"/>
                  <a:pt x="32827" y="2282618"/>
                </a:cubicBezTo>
                <a:cubicBezTo>
                  <a:pt x="33864" y="2388365"/>
                  <a:pt x="27644" y="2266030"/>
                  <a:pt x="26607" y="2021361"/>
                </a:cubicBezTo>
                <a:cubicBezTo>
                  <a:pt x="25570" y="1776692"/>
                  <a:pt x="21423" y="980479"/>
                  <a:pt x="26607" y="814602"/>
                </a:cubicBezTo>
                <a:cubicBezTo>
                  <a:pt x="31791" y="648725"/>
                  <a:pt x="30754" y="1081043"/>
                  <a:pt x="57709" y="1026096"/>
                </a:cubicBezTo>
                <a:cubicBezTo>
                  <a:pt x="84664" y="971149"/>
                  <a:pt x="139612" y="649761"/>
                  <a:pt x="188338" y="484920"/>
                </a:cubicBezTo>
                <a:cubicBezTo>
                  <a:pt x="237064" y="320079"/>
                  <a:pt x="371840" y="-119496"/>
                  <a:pt x="343848" y="308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768A614-E913-395A-A6A6-E065A80CE639}"/>
              </a:ext>
            </a:extLst>
          </p:cNvPr>
          <p:cNvSpPr/>
          <p:nvPr/>
        </p:nvSpPr>
        <p:spPr>
          <a:xfrm>
            <a:off x="2349540" y="5149799"/>
            <a:ext cx="384718" cy="2151656"/>
          </a:xfrm>
          <a:custGeom>
            <a:avLst/>
            <a:gdLst>
              <a:gd name="connsiteX0" fmla="*/ 151064 w 384718"/>
              <a:gd name="connsiteY0" fmla="*/ 50462 h 2151656"/>
              <a:gd name="connsiteX1" fmla="*/ 157284 w 384718"/>
              <a:gd name="connsiteY1" fmla="*/ 125107 h 2151656"/>
              <a:gd name="connsiteX2" fmla="*/ 95080 w 384718"/>
              <a:gd name="connsiteY2" fmla="*/ 759589 h 2151656"/>
              <a:gd name="connsiteX3" fmla="*/ 70199 w 384718"/>
              <a:gd name="connsiteY3" fmla="*/ 1195017 h 2151656"/>
              <a:gd name="connsiteX4" fmla="*/ 362558 w 384718"/>
              <a:gd name="connsiteY4" fmla="*/ 2090756 h 2151656"/>
              <a:gd name="connsiteX5" fmla="*/ 343897 w 384718"/>
              <a:gd name="connsiteY5" fmla="*/ 2016111 h 2151656"/>
              <a:gd name="connsiteX6" fmla="*/ 182166 w 384718"/>
              <a:gd name="connsiteY6" fmla="*/ 1568242 h 2151656"/>
              <a:gd name="connsiteX7" fmla="*/ 14215 w 384718"/>
              <a:gd name="connsiteY7" fmla="*/ 921319 h 2151656"/>
              <a:gd name="connsiteX8" fmla="*/ 14215 w 384718"/>
              <a:gd name="connsiteY8" fmla="*/ 1033287 h 2151656"/>
              <a:gd name="connsiteX9" fmla="*/ 57758 w 384718"/>
              <a:gd name="connsiteY9" fmla="*/ 572977 h 2151656"/>
              <a:gd name="connsiteX10" fmla="*/ 45317 w 384718"/>
              <a:gd name="connsiteY10" fmla="*/ 709825 h 2151656"/>
              <a:gd name="connsiteX11" fmla="*/ 151064 w 384718"/>
              <a:gd name="connsiteY11" fmla="*/ 50462 h 215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18" h="2151656">
                <a:moveTo>
                  <a:pt x="151064" y="50462"/>
                </a:moveTo>
                <a:cubicBezTo>
                  <a:pt x="169725" y="-46991"/>
                  <a:pt x="166615" y="6919"/>
                  <a:pt x="157284" y="125107"/>
                </a:cubicBezTo>
                <a:cubicBezTo>
                  <a:pt x="147953" y="243295"/>
                  <a:pt x="109594" y="581271"/>
                  <a:pt x="95080" y="759589"/>
                </a:cubicBezTo>
                <a:cubicBezTo>
                  <a:pt x="80566" y="937907"/>
                  <a:pt x="25619" y="973156"/>
                  <a:pt x="70199" y="1195017"/>
                </a:cubicBezTo>
                <a:cubicBezTo>
                  <a:pt x="114779" y="1416878"/>
                  <a:pt x="316942" y="1953907"/>
                  <a:pt x="362558" y="2090756"/>
                </a:cubicBezTo>
                <a:cubicBezTo>
                  <a:pt x="408174" y="2227605"/>
                  <a:pt x="373962" y="2103197"/>
                  <a:pt x="343897" y="2016111"/>
                </a:cubicBezTo>
                <a:cubicBezTo>
                  <a:pt x="313832" y="1929025"/>
                  <a:pt x="237113" y="1750707"/>
                  <a:pt x="182166" y="1568242"/>
                </a:cubicBezTo>
                <a:cubicBezTo>
                  <a:pt x="127219" y="1385777"/>
                  <a:pt x="42207" y="1010478"/>
                  <a:pt x="14215" y="921319"/>
                </a:cubicBezTo>
                <a:cubicBezTo>
                  <a:pt x="-13777" y="832160"/>
                  <a:pt x="6958" y="1091344"/>
                  <a:pt x="14215" y="1033287"/>
                </a:cubicBezTo>
                <a:cubicBezTo>
                  <a:pt x="21472" y="975230"/>
                  <a:pt x="52574" y="626887"/>
                  <a:pt x="57758" y="572977"/>
                </a:cubicBezTo>
                <a:cubicBezTo>
                  <a:pt x="62942" y="519067"/>
                  <a:pt x="23545" y="797948"/>
                  <a:pt x="45317" y="709825"/>
                </a:cubicBezTo>
                <a:cubicBezTo>
                  <a:pt x="67088" y="621703"/>
                  <a:pt x="132403" y="147915"/>
                  <a:pt x="151064" y="50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24BF2-EA06-91A0-FC08-1B625AFBC721}"/>
              </a:ext>
            </a:extLst>
          </p:cNvPr>
          <p:cNvSpPr/>
          <p:nvPr/>
        </p:nvSpPr>
        <p:spPr>
          <a:xfrm>
            <a:off x="2546018" y="5162930"/>
            <a:ext cx="72929" cy="564626"/>
          </a:xfrm>
          <a:custGeom>
            <a:avLst/>
            <a:gdLst>
              <a:gd name="connsiteX0" fmla="*/ 72774 w 72929"/>
              <a:gd name="connsiteY0" fmla="*/ 9 h 564626"/>
              <a:gd name="connsiteX1" fmla="*/ 23011 w 72929"/>
              <a:gd name="connsiteY1" fmla="*/ 161739 h 564626"/>
              <a:gd name="connsiteX2" fmla="*/ 23011 w 72929"/>
              <a:gd name="connsiteY2" fmla="*/ 236384 h 564626"/>
              <a:gd name="connsiteX3" fmla="*/ 29231 w 72929"/>
              <a:gd name="connsiteY3" fmla="*/ 553625 h 564626"/>
              <a:gd name="connsiteX4" fmla="*/ 16790 w 72929"/>
              <a:gd name="connsiteY4" fmla="*/ 460319 h 564626"/>
              <a:gd name="connsiteX5" fmla="*/ 4349 w 72929"/>
              <a:gd name="connsiteY5" fmla="*/ 155519 h 564626"/>
              <a:gd name="connsiteX6" fmla="*/ 72774 w 72929"/>
              <a:gd name="connsiteY6" fmla="*/ 9 h 5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29" h="564626">
                <a:moveTo>
                  <a:pt x="72774" y="9"/>
                </a:moveTo>
                <a:cubicBezTo>
                  <a:pt x="75884" y="1046"/>
                  <a:pt x="31305" y="122343"/>
                  <a:pt x="23011" y="161739"/>
                </a:cubicBezTo>
                <a:cubicBezTo>
                  <a:pt x="14717" y="201135"/>
                  <a:pt x="21974" y="171070"/>
                  <a:pt x="23011" y="236384"/>
                </a:cubicBezTo>
                <a:cubicBezTo>
                  <a:pt x="24048" y="301698"/>
                  <a:pt x="30268" y="516303"/>
                  <a:pt x="29231" y="553625"/>
                </a:cubicBezTo>
                <a:cubicBezTo>
                  <a:pt x="28194" y="590947"/>
                  <a:pt x="20937" y="526670"/>
                  <a:pt x="16790" y="460319"/>
                </a:cubicBezTo>
                <a:cubicBezTo>
                  <a:pt x="12643" y="393968"/>
                  <a:pt x="-9129" y="227054"/>
                  <a:pt x="4349" y="155519"/>
                </a:cubicBezTo>
                <a:cubicBezTo>
                  <a:pt x="17827" y="83984"/>
                  <a:pt x="69664" y="-1028"/>
                  <a:pt x="72774" y="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0EFCC8A-0EB2-E31B-DF01-05D08D1939EB}"/>
              </a:ext>
            </a:extLst>
          </p:cNvPr>
          <p:cNvSpPr/>
          <p:nvPr/>
        </p:nvSpPr>
        <p:spPr>
          <a:xfrm>
            <a:off x="2487184" y="6641548"/>
            <a:ext cx="195149" cy="794841"/>
          </a:xfrm>
          <a:custGeom>
            <a:avLst/>
            <a:gdLst>
              <a:gd name="connsiteX0" fmla="*/ 193812 w 195149"/>
              <a:gd name="connsiteY0" fmla="*/ 1848 h 794841"/>
              <a:gd name="connsiteX1" fmla="*/ 100506 w 195149"/>
              <a:gd name="connsiteY1" fmla="*/ 232003 h 794841"/>
              <a:gd name="connsiteX2" fmla="*/ 25861 w 195149"/>
              <a:gd name="connsiteY2" fmla="*/ 455938 h 794841"/>
              <a:gd name="connsiteX3" fmla="*/ 7200 w 195149"/>
              <a:gd name="connsiteY3" fmla="*/ 785619 h 794841"/>
              <a:gd name="connsiteX4" fmla="*/ 979 w 195149"/>
              <a:gd name="connsiteY4" fmla="*/ 673652 h 794841"/>
              <a:gd name="connsiteX5" fmla="*/ 25861 w 195149"/>
              <a:gd name="connsiteY5" fmla="*/ 362632 h 794841"/>
              <a:gd name="connsiteX6" fmla="*/ 193812 w 195149"/>
              <a:gd name="connsiteY6" fmla="*/ 1848 h 7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149" h="794841">
                <a:moveTo>
                  <a:pt x="193812" y="1848"/>
                </a:moveTo>
                <a:cubicBezTo>
                  <a:pt x="206253" y="-19924"/>
                  <a:pt x="128498" y="156321"/>
                  <a:pt x="100506" y="232003"/>
                </a:cubicBezTo>
                <a:cubicBezTo>
                  <a:pt x="72514" y="307685"/>
                  <a:pt x="41412" y="363669"/>
                  <a:pt x="25861" y="455938"/>
                </a:cubicBezTo>
                <a:cubicBezTo>
                  <a:pt x="10310" y="548207"/>
                  <a:pt x="11347" y="749333"/>
                  <a:pt x="7200" y="785619"/>
                </a:cubicBezTo>
                <a:cubicBezTo>
                  <a:pt x="3053" y="821905"/>
                  <a:pt x="-2131" y="744150"/>
                  <a:pt x="979" y="673652"/>
                </a:cubicBezTo>
                <a:cubicBezTo>
                  <a:pt x="4089" y="603154"/>
                  <a:pt x="-12498" y="471489"/>
                  <a:pt x="25861" y="362632"/>
                </a:cubicBezTo>
                <a:cubicBezTo>
                  <a:pt x="64220" y="253775"/>
                  <a:pt x="181371" y="23620"/>
                  <a:pt x="193812" y="1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D26779E-EC6C-11DD-1A2B-C50423D37BB3}"/>
              </a:ext>
            </a:extLst>
          </p:cNvPr>
          <p:cNvSpPr/>
          <p:nvPr/>
        </p:nvSpPr>
        <p:spPr>
          <a:xfrm>
            <a:off x="2293239" y="6885597"/>
            <a:ext cx="542120" cy="778773"/>
          </a:xfrm>
          <a:custGeom>
            <a:avLst/>
            <a:gdLst>
              <a:gd name="connsiteX0" fmla="*/ 468622 w 542120"/>
              <a:gd name="connsiteY0" fmla="*/ 395 h 778773"/>
              <a:gd name="connsiteX1" fmla="*/ 512165 w 542120"/>
              <a:gd name="connsiteY1" fmla="*/ 386060 h 778773"/>
              <a:gd name="connsiteX2" fmla="*/ 512165 w 542120"/>
              <a:gd name="connsiteY2" fmla="*/ 535350 h 778773"/>
              <a:gd name="connsiteX3" fmla="*/ 437520 w 542120"/>
              <a:gd name="connsiteY3" fmla="*/ 647317 h 778773"/>
              <a:gd name="connsiteX4" fmla="*/ 2092 w 542120"/>
              <a:gd name="connsiteY4" fmla="*/ 777946 h 778773"/>
              <a:gd name="connsiteX5" fmla="*/ 282010 w 542120"/>
              <a:gd name="connsiteY5" fmla="*/ 697081 h 778773"/>
              <a:gd name="connsiteX6" fmla="*/ 505945 w 542120"/>
              <a:gd name="connsiteY6" fmla="*/ 578893 h 778773"/>
              <a:gd name="connsiteX7" fmla="*/ 537047 w 542120"/>
              <a:gd name="connsiteY7" fmla="*/ 317636 h 778773"/>
              <a:gd name="connsiteX8" fmla="*/ 468622 w 542120"/>
              <a:gd name="connsiteY8" fmla="*/ 395 h 77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120" h="778773">
                <a:moveTo>
                  <a:pt x="468622" y="395"/>
                </a:moveTo>
                <a:cubicBezTo>
                  <a:pt x="464475" y="11799"/>
                  <a:pt x="504908" y="296901"/>
                  <a:pt x="512165" y="386060"/>
                </a:cubicBezTo>
                <a:cubicBezTo>
                  <a:pt x="519422" y="475219"/>
                  <a:pt x="524606" y="491807"/>
                  <a:pt x="512165" y="535350"/>
                </a:cubicBezTo>
                <a:cubicBezTo>
                  <a:pt x="499724" y="578893"/>
                  <a:pt x="522532" y="606884"/>
                  <a:pt x="437520" y="647317"/>
                </a:cubicBezTo>
                <a:cubicBezTo>
                  <a:pt x="352508" y="687750"/>
                  <a:pt x="28010" y="769652"/>
                  <a:pt x="2092" y="777946"/>
                </a:cubicBezTo>
                <a:cubicBezTo>
                  <a:pt x="-23826" y="786240"/>
                  <a:pt x="198035" y="730256"/>
                  <a:pt x="282010" y="697081"/>
                </a:cubicBezTo>
                <a:cubicBezTo>
                  <a:pt x="365985" y="663906"/>
                  <a:pt x="463439" y="642134"/>
                  <a:pt x="505945" y="578893"/>
                </a:cubicBezTo>
                <a:cubicBezTo>
                  <a:pt x="548451" y="515652"/>
                  <a:pt x="545341" y="407832"/>
                  <a:pt x="537047" y="317636"/>
                </a:cubicBezTo>
                <a:cubicBezTo>
                  <a:pt x="528753" y="227440"/>
                  <a:pt x="472769" y="-11009"/>
                  <a:pt x="468622" y="3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79323BF-1241-68AF-4FC8-6A1360DEFA37}"/>
              </a:ext>
            </a:extLst>
          </p:cNvPr>
          <p:cNvSpPr/>
          <p:nvPr/>
        </p:nvSpPr>
        <p:spPr>
          <a:xfrm>
            <a:off x="3203211" y="7052184"/>
            <a:ext cx="373862" cy="1063135"/>
          </a:xfrm>
          <a:custGeom>
            <a:avLst/>
            <a:gdLst>
              <a:gd name="connsiteX0" fmla="*/ 299 w 373862"/>
              <a:gd name="connsiteY0" fmla="*/ 1759 h 1063135"/>
              <a:gd name="connsiteX1" fmla="*/ 311320 w 373862"/>
              <a:gd name="connsiteY1" fmla="*/ 617579 h 1063135"/>
              <a:gd name="connsiteX2" fmla="*/ 286438 w 373862"/>
              <a:gd name="connsiteY2" fmla="*/ 1053008 h 1063135"/>
              <a:gd name="connsiteX3" fmla="*/ 311320 w 373862"/>
              <a:gd name="connsiteY3" fmla="*/ 903718 h 1063135"/>
              <a:gd name="connsiteX4" fmla="*/ 373524 w 373862"/>
              <a:gd name="connsiteY4" fmla="*/ 667343 h 1063135"/>
              <a:gd name="connsiteX5" fmla="*/ 336201 w 373862"/>
              <a:gd name="connsiteY5" fmla="*/ 188371 h 1063135"/>
              <a:gd name="connsiteX6" fmla="*/ 336201 w 373862"/>
              <a:gd name="connsiteY6" fmla="*/ 636240 h 1063135"/>
              <a:gd name="connsiteX7" fmla="*/ 255336 w 373862"/>
              <a:gd name="connsiteY7" fmla="*/ 437187 h 1063135"/>
              <a:gd name="connsiteX8" fmla="*/ 299 w 373862"/>
              <a:gd name="connsiteY8" fmla="*/ 1759 h 106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862" h="1063135">
                <a:moveTo>
                  <a:pt x="299" y="1759"/>
                </a:moveTo>
                <a:cubicBezTo>
                  <a:pt x="9630" y="31824"/>
                  <a:pt x="263630" y="442371"/>
                  <a:pt x="311320" y="617579"/>
                </a:cubicBezTo>
                <a:cubicBezTo>
                  <a:pt x="359010" y="792787"/>
                  <a:pt x="286438" y="1005318"/>
                  <a:pt x="286438" y="1053008"/>
                </a:cubicBezTo>
                <a:cubicBezTo>
                  <a:pt x="286438" y="1100698"/>
                  <a:pt x="296806" y="967996"/>
                  <a:pt x="311320" y="903718"/>
                </a:cubicBezTo>
                <a:cubicBezTo>
                  <a:pt x="325834" y="839441"/>
                  <a:pt x="369377" y="786567"/>
                  <a:pt x="373524" y="667343"/>
                </a:cubicBezTo>
                <a:cubicBezTo>
                  <a:pt x="377671" y="548119"/>
                  <a:pt x="342422" y="193555"/>
                  <a:pt x="336201" y="188371"/>
                </a:cubicBezTo>
                <a:cubicBezTo>
                  <a:pt x="329981" y="183187"/>
                  <a:pt x="349679" y="594771"/>
                  <a:pt x="336201" y="636240"/>
                </a:cubicBezTo>
                <a:cubicBezTo>
                  <a:pt x="322724" y="677709"/>
                  <a:pt x="308209" y="538787"/>
                  <a:pt x="255336" y="437187"/>
                </a:cubicBezTo>
                <a:cubicBezTo>
                  <a:pt x="202463" y="335587"/>
                  <a:pt x="-9032" y="-28306"/>
                  <a:pt x="299" y="17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EAA0DA8-9411-9F06-7880-61BCC4CB49C8}"/>
              </a:ext>
            </a:extLst>
          </p:cNvPr>
          <p:cNvSpPr/>
          <p:nvPr/>
        </p:nvSpPr>
        <p:spPr>
          <a:xfrm>
            <a:off x="2898582" y="7032036"/>
            <a:ext cx="326408" cy="1006818"/>
          </a:xfrm>
          <a:custGeom>
            <a:avLst/>
            <a:gdLst>
              <a:gd name="connsiteX0" fmla="*/ 128 w 326408"/>
              <a:gd name="connsiteY0" fmla="*/ 3246 h 1006818"/>
              <a:gd name="connsiteX1" fmla="*/ 304928 w 326408"/>
              <a:gd name="connsiteY1" fmla="*/ 550642 h 1006818"/>
              <a:gd name="connsiteX2" fmla="*/ 242724 w 326408"/>
              <a:gd name="connsiteY2" fmla="*/ 1004731 h 1006818"/>
              <a:gd name="connsiteX3" fmla="*/ 311149 w 326408"/>
              <a:gd name="connsiteY3" fmla="*/ 712372 h 1006818"/>
              <a:gd name="connsiteX4" fmla="*/ 317369 w 326408"/>
              <a:gd name="connsiteY4" fmla="*/ 538201 h 1006818"/>
              <a:gd name="connsiteX5" fmla="*/ 323589 w 326408"/>
              <a:gd name="connsiteY5" fmla="*/ 413793 h 1006818"/>
              <a:gd name="connsiteX6" fmla="*/ 267606 w 326408"/>
              <a:gd name="connsiteY6" fmla="*/ 326707 h 1006818"/>
              <a:gd name="connsiteX7" fmla="*/ 128 w 326408"/>
              <a:gd name="connsiteY7" fmla="*/ 3246 h 100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08" h="1006818">
                <a:moveTo>
                  <a:pt x="128" y="3246"/>
                </a:moveTo>
                <a:cubicBezTo>
                  <a:pt x="6348" y="40568"/>
                  <a:pt x="264495" y="383728"/>
                  <a:pt x="304928" y="550642"/>
                </a:cubicBezTo>
                <a:cubicBezTo>
                  <a:pt x="345361" y="717556"/>
                  <a:pt x="241687" y="977776"/>
                  <a:pt x="242724" y="1004731"/>
                </a:cubicBezTo>
                <a:cubicBezTo>
                  <a:pt x="243761" y="1031686"/>
                  <a:pt x="298708" y="790127"/>
                  <a:pt x="311149" y="712372"/>
                </a:cubicBezTo>
                <a:cubicBezTo>
                  <a:pt x="323590" y="634617"/>
                  <a:pt x="315296" y="587964"/>
                  <a:pt x="317369" y="538201"/>
                </a:cubicBezTo>
                <a:cubicBezTo>
                  <a:pt x="319442" y="488438"/>
                  <a:pt x="331883" y="449042"/>
                  <a:pt x="323589" y="413793"/>
                </a:cubicBezTo>
                <a:cubicBezTo>
                  <a:pt x="315295" y="378544"/>
                  <a:pt x="319443" y="392021"/>
                  <a:pt x="267606" y="326707"/>
                </a:cubicBezTo>
                <a:cubicBezTo>
                  <a:pt x="215769" y="261393"/>
                  <a:pt x="-6092" y="-34076"/>
                  <a:pt x="128" y="3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0414BDD-BFF6-EEF0-2984-86DA4AF58365}"/>
              </a:ext>
            </a:extLst>
          </p:cNvPr>
          <p:cNvSpPr/>
          <p:nvPr/>
        </p:nvSpPr>
        <p:spPr>
          <a:xfrm>
            <a:off x="3117850" y="6543541"/>
            <a:ext cx="892752" cy="146184"/>
          </a:xfrm>
          <a:custGeom>
            <a:avLst/>
            <a:gdLst>
              <a:gd name="connsiteX0" fmla="*/ 0 w 892752"/>
              <a:gd name="connsiteY0" fmla="*/ 146184 h 146184"/>
              <a:gd name="connsiteX1" fmla="*/ 295275 w 892752"/>
              <a:gd name="connsiteY1" fmla="*/ 47759 h 146184"/>
              <a:gd name="connsiteX2" fmla="*/ 577850 w 892752"/>
              <a:gd name="connsiteY2" fmla="*/ 57284 h 146184"/>
              <a:gd name="connsiteX3" fmla="*/ 555625 w 892752"/>
              <a:gd name="connsiteY3" fmla="*/ 9659 h 146184"/>
              <a:gd name="connsiteX4" fmla="*/ 889000 w 892752"/>
              <a:gd name="connsiteY4" fmla="*/ 25534 h 146184"/>
              <a:gd name="connsiteX5" fmla="*/ 723900 w 892752"/>
              <a:gd name="connsiteY5" fmla="*/ 19184 h 146184"/>
              <a:gd name="connsiteX6" fmla="*/ 549275 w 892752"/>
              <a:gd name="connsiteY6" fmla="*/ 19184 h 146184"/>
              <a:gd name="connsiteX7" fmla="*/ 346075 w 892752"/>
              <a:gd name="connsiteY7" fmla="*/ 134 h 146184"/>
              <a:gd name="connsiteX8" fmla="*/ 419100 w 892752"/>
              <a:gd name="connsiteY8" fmla="*/ 12834 h 146184"/>
              <a:gd name="connsiteX9" fmla="*/ 292100 w 892752"/>
              <a:gd name="connsiteY9" fmla="*/ 50934 h 146184"/>
              <a:gd name="connsiteX10" fmla="*/ 0 w 892752"/>
              <a:gd name="connsiteY10" fmla="*/ 146184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752" h="146184">
                <a:moveTo>
                  <a:pt x="0" y="146184"/>
                </a:moveTo>
                <a:cubicBezTo>
                  <a:pt x="99483" y="104380"/>
                  <a:pt x="198967" y="62576"/>
                  <a:pt x="295275" y="47759"/>
                </a:cubicBezTo>
                <a:cubicBezTo>
                  <a:pt x="391583" y="32942"/>
                  <a:pt x="534458" y="63634"/>
                  <a:pt x="577850" y="57284"/>
                </a:cubicBezTo>
                <a:cubicBezTo>
                  <a:pt x="621242" y="50934"/>
                  <a:pt x="503767" y="14951"/>
                  <a:pt x="555625" y="9659"/>
                </a:cubicBezTo>
                <a:cubicBezTo>
                  <a:pt x="607483" y="4367"/>
                  <a:pt x="860954" y="23947"/>
                  <a:pt x="889000" y="25534"/>
                </a:cubicBezTo>
                <a:cubicBezTo>
                  <a:pt x="917046" y="27121"/>
                  <a:pt x="780521" y="20242"/>
                  <a:pt x="723900" y="19184"/>
                </a:cubicBezTo>
                <a:cubicBezTo>
                  <a:pt x="667279" y="18126"/>
                  <a:pt x="612246" y="22359"/>
                  <a:pt x="549275" y="19184"/>
                </a:cubicBezTo>
                <a:cubicBezTo>
                  <a:pt x="486304" y="16009"/>
                  <a:pt x="367771" y="1192"/>
                  <a:pt x="346075" y="134"/>
                </a:cubicBezTo>
                <a:cubicBezTo>
                  <a:pt x="324379" y="-924"/>
                  <a:pt x="428096" y="4367"/>
                  <a:pt x="419100" y="12834"/>
                </a:cubicBezTo>
                <a:cubicBezTo>
                  <a:pt x="410104" y="21301"/>
                  <a:pt x="292100" y="50934"/>
                  <a:pt x="292100" y="50934"/>
                </a:cubicBezTo>
                <a:lnTo>
                  <a:pt x="0" y="14618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924ADBA-3565-3AF1-0937-FAD69F27098E}"/>
              </a:ext>
            </a:extLst>
          </p:cNvPr>
          <p:cNvSpPr/>
          <p:nvPr/>
        </p:nvSpPr>
        <p:spPr>
          <a:xfrm>
            <a:off x="3228788" y="6343647"/>
            <a:ext cx="57342" cy="180981"/>
          </a:xfrm>
          <a:custGeom>
            <a:avLst/>
            <a:gdLst>
              <a:gd name="connsiteX0" fmla="*/ 187 w 57342"/>
              <a:gd name="connsiteY0" fmla="*/ 3 h 180981"/>
              <a:gd name="connsiteX1" fmla="*/ 38287 w 57342"/>
              <a:gd name="connsiteY1" fmla="*/ 95253 h 180981"/>
              <a:gd name="connsiteX2" fmla="*/ 19237 w 57342"/>
              <a:gd name="connsiteY2" fmla="*/ 180978 h 180981"/>
              <a:gd name="connsiteX3" fmla="*/ 57337 w 57342"/>
              <a:gd name="connsiteY3" fmla="*/ 98428 h 180981"/>
              <a:gd name="connsiteX4" fmla="*/ 187 w 57342"/>
              <a:gd name="connsiteY4" fmla="*/ 3 h 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2" h="180981">
                <a:moveTo>
                  <a:pt x="187" y="3"/>
                </a:moveTo>
                <a:cubicBezTo>
                  <a:pt x="-2988" y="-526"/>
                  <a:pt x="35112" y="65090"/>
                  <a:pt x="38287" y="95253"/>
                </a:cubicBezTo>
                <a:cubicBezTo>
                  <a:pt x="41462" y="125416"/>
                  <a:pt x="16062" y="180449"/>
                  <a:pt x="19237" y="180978"/>
                </a:cubicBezTo>
                <a:cubicBezTo>
                  <a:pt x="22412" y="181507"/>
                  <a:pt x="57866" y="123299"/>
                  <a:pt x="57337" y="98428"/>
                </a:cubicBezTo>
                <a:cubicBezTo>
                  <a:pt x="56808" y="73557"/>
                  <a:pt x="3362" y="532"/>
                  <a:pt x="187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CD542D4-1EBA-463A-BAFD-F1768749BB4C}"/>
              </a:ext>
            </a:extLst>
          </p:cNvPr>
          <p:cNvSpPr/>
          <p:nvPr/>
        </p:nvSpPr>
        <p:spPr>
          <a:xfrm>
            <a:off x="4641744" y="1928217"/>
            <a:ext cx="440012" cy="2795240"/>
          </a:xfrm>
          <a:custGeom>
            <a:avLst/>
            <a:gdLst>
              <a:gd name="connsiteX0" fmla="*/ 21191 w 440012"/>
              <a:gd name="connsiteY0" fmla="*/ 102660 h 2795240"/>
              <a:gd name="connsiteX1" fmla="*/ 61606 w 440012"/>
              <a:gd name="connsiteY1" fmla="*/ 158232 h 2795240"/>
              <a:gd name="connsiteX2" fmla="*/ 213164 w 440012"/>
              <a:gd name="connsiteY2" fmla="*/ 1188826 h 2795240"/>
              <a:gd name="connsiteX3" fmla="*/ 46450 w 440012"/>
              <a:gd name="connsiteY3" fmla="*/ 1734435 h 2795240"/>
              <a:gd name="connsiteX4" fmla="*/ 415242 w 440012"/>
              <a:gd name="connsiteY4" fmla="*/ 2734718 h 2795240"/>
              <a:gd name="connsiteX5" fmla="*/ 389982 w 440012"/>
              <a:gd name="connsiteY5" fmla="*/ 2648835 h 2795240"/>
              <a:gd name="connsiteX6" fmla="*/ 258632 w 440012"/>
              <a:gd name="connsiteY6" fmla="*/ 2360875 h 2795240"/>
              <a:gd name="connsiteX7" fmla="*/ 16139 w 440012"/>
              <a:gd name="connsiteY7" fmla="*/ 1598033 h 2795240"/>
              <a:gd name="connsiteX8" fmla="*/ 36347 w 440012"/>
              <a:gd name="connsiteY8" fmla="*/ 1795058 h 2795240"/>
              <a:gd name="connsiteX9" fmla="*/ 147489 w 440012"/>
              <a:gd name="connsiteY9" fmla="*/ 1330280 h 2795240"/>
              <a:gd name="connsiteX10" fmla="*/ 198008 w 440012"/>
              <a:gd name="connsiteY10" fmla="*/ 1123151 h 2795240"/>
              <a:gd name="connsiteX11" fmla="*/ 21191 w 440012"/>
              <a:gd name="connsiteY11" fmla="*/ 102660 h 279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012" h="2795240">
                <a:moveTo>
                  <a:pt x="21191" y="102660"/>
                </a:moveTo>
                <a:cubicBezTo>
                  <a:pt x="-1543" y="-58160"/>
                  <a:pt x="29611" y="-22796"/>
                  <a:pt x="61606" y="158232"/>
                </a:cubicBezTo>
                <a:cubicBezTo>
                  <a:pt x="93601" y="339260"/>
                  <a:pt x="215690" y="926126"/>
                  <a:pt x="213164" y="1188826"/>
                </a:cubicBezTo>
                <a:cubicBezTo>
                  <a:pt x="210638" y="1451527"/>
                  <a:pt x="12770" y="1476786"/>
                  <a:pt x="46450" y="1734435"/>
                </a:cubicBezTo>
                <a:cubicBezTo>
                  <a:pt x="80130" y="1992084"/>
                  <a:pt x="357987" y="2582318"/>
                  <a:pt x="415242" y="2734718"/>
                </a:cubicBezTo>
                <a:cubicBezTo>
                  <a:pt x="472497" y="2887118"/>
                  <a:pt x="416084" y="2711142"/>
                  <a:pt x="389982" y="2648835"/>
                </a:cubicBezTo>
                <a:cubicBezTo>
                  <a:pt x="363880" y="2586528"/>
                  <a:pt x="320939" y="2536009"/>
                  <a:pt x="258632" y="2360875"/>
                </a:cubicBezTo>
                <a:cubicBezTo>
                  <a:pt x="196325" y="2185741"/>
                  <a:pt x="53186" y="1692336"/>
                  <a:pt x="16139" y="1598033"/>
                </a:cubicBezTo>
                <a:cubicBezTo>
                  <a:pt x="-20908" y="1503730"/>
                  <a:pt x="14455" y="1839684"/>
                  <a:pt x="36347" y="1795058"/>
                </a:cubicBezTo>
                <a:cubicBezTo>
                  <a:pt x="58239" y="1750433"/>
                  <a:pt x="120545" y="1442265"/>
                  <a:pt x="147489" y="1330280"/>
                </a:cubicBezTo>
                <a:cubicBezTo>
                  <a:pt x="174433" y="1218295"/>
                  <a:pt x="221584" y="1335332"/>
                  <a:pt x="198008" y="1123151"/>
                </a:cubicBezTo>
                <a:cubicBezTo>
                  <a:pt x="174432" y="910970"/>
                  <a:pt x="43925" y="263480"/>
                  <a:pt x="21191" y="1026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EF3FEBE-6159-1D53-E369-BCB971D4A666}"/>
              </a:ext>
            </a:extLst>
          </p:cNvPr>
          <p:cNvSpPr/>
          <p:nvPr/>
        </p:nvSpPr>
        <p:spPr>
          <a:xfrm>
            <a:off x="4612650" y="3162067"/>
            <a:ext cx="264970" cy="1581151"/>
          </a:xfrm>
          <a:custGeom>
            <a:avLst/>
            <a:gdLst>
              <a:gd name="connsiteX0" fmla="*/ 9869 w 264970"/>
              <a:gd name="connsiteY0" fmla="*/ 443 h 1581151"/>
              <a:gd name="connsiteX1" fmla="*/ 35129 w 264970"/>
              <a:gd name="connsiteY1" fmla="*/ 657195 h 1581151"/>
              <a:gd name="connsiteX2" fmla="*/ 247310 w 264970"/>
              <a:gd name="connsiteY2" fmla="*/ 1516024 h 1581151"/>
              <a:gd name="connsiteX3" fmla="*/ 227102 w 264970"/>
              <a:gd name="connsiteY3" fmla="*/ 1435193 h 1581151"/>
              <a:gd name="connsiteX4" fmla="*/ 19973 w 264970"/>
              <a:gd name="connsiteY4" fmla="*/ 753182 h 1581151"/>
              <a:gd name="connsiteX5" fmla="*/ 9869 w 264970"/>
              <a:gd name="connsiteY5" fmla="*/ 443 h 158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970" h="1581151">
                <a:moveTo>
                  <a:pt x="9869" y="443"/>
                </a:moveTo>
                <a:cubicBezTo>
                  <a:pt x="12395" y="-15555"/>
                  <a:pt x="-4444" y="404598"/>
                  <a:pt x="35129" y="657195"/>
                </a:cubicBezTo>
                <a:cubicBezTo>
                  <a:pt x="74702" y="909792"/>
                  <a:pt x="215315" y="1386358"/>
                  <a:pt x="247310" y="1516024"/>
                </a:cubicBezTo>
                <a:cubicBezTo>
                  <a:pt x="279305" y="1645690"/>
                  <a:pt x="264991" y="1562333"/>
                  <a:pt x="227102" y="1435193"/>
                </a:cubicBezTo>
                <a:cubicBezTo>
                  <a:pt x="189213" y="1308053"/>
                  <a:pt x="56179" y="988939"/>
                  <a:pt x="19973" y="753182"/>
                </a:cubicBezTo>
                <a:cubicBezTo>
                  <a:pt x="-16233" y="517425"/>
                  <a:pt x="7343" y="16441"/>
                  <a:pt x="9869" y="4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8B3A503-A508-C81F-B8BC-E61DFE1CAE2A}"/>
              </a:ext>
            </a:extLst>
          </p:cNvPr>
          <p:cNvSpPr/>
          <p:nvPr/>
        </p:nvSpPr>
        <p:spPr>
          <a:xfrm>
            <a:off x="4996347" y="4478945"/>
            <a:ext cx="486990" cy="1447173"/>
          </a:xfrm>
          <a:custGeom>
            <a:avLst/>
            <a:gdLst>
              <a:gd name="connsiteX0" fmla="*/ 15 w 486990"/>
              <a:gd name="connsiteY0" fmla="*/ 2120 h 1447173"/>
              <a:gd name="connsiteX1" fmla="*/ 378910 w 486990"/>
              <a:gd name="connsiteY1" fmla="*/ 951884 h 1447173"/>
              <a:gd name="connsiteX2" fmla="*/ 222301 w 486990"/>
              <a:gd name="connsiteY2" fmla="*/ 1436869 h 1447173"/>
              <a:gd name="connsiteX3" fmla="*/ 313235 w 486990"/>
              <a:gd name="connsiteY3" fmla="*/ 1239844 h 1447173"/>
              <a:gd name="connsiteX4" fmla="*/ 485001 w 486990"/>
              <a:gd name="connsiteY4" fmla="*/ 739703 h 1447173"/>
              <a:gd name="connsiteX5" fmla="*/ 404170 w 486990"/>
              <a:gd name="connsiteY5" fmla="*/ 881157 h 1447173"/>
              <a:gd name="connsiteX6" fmla="*/ 363755 w 486990"/>
              <a:gd name="connsiteY6" fmla="*/ 699287 h 1447173"/>
              <a:gd name="connsiteX7" fmla="*/ 15 w 486990"/>
              <a:gd name="connsiteY7" fmla="*/ 2120 h 14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990" h="1447173">
                <a:moveTo>
                  <a:pt x="15" y="2120"/>
                </a:moveTo>
                <a:cubicBezTo>
                  <a:pt x="2541" y="44220"/>
                  <a:pt x="341862" y="712759"/>
                  <a:pt x="378910" y="951884"/>
                </a:cubicBezTo>
                <a:cubicBezTo>
                  <a:pt x="415958" y="1191009"/>
                  <a:pt x="233247" y="1388876"/>
                  <a:pt x="222301" y="1436869"/>
                </a:cubicBezTo>
                <a:cubicBezTo>
                  <a:pt x="211355" y="1484862"/>
                  <a:pt x="269452" y="1356038"/>
                  <a:pt x="313235" y="1239844"/>
                </a:cubicBezTo>
                <a:cubicBezTo>
                  <a:pt x="357018" y="1123650"/>
                  <a:pt x="469845" y="799484"/>
                  <a:pt x="485001" y="739703"/>
                </a:cubicBezTo>
                <a:cubicBezTo>
                  <a:pt x="500157" y="679922"/>
                  <a:pt x="424378" y="887893"/>
                  <a:pt x="404170" y="881157"/>
                </a:cubicBezTo>
                <a:cubicBezTo>
                  <a:pt x="383962" y="874421"/>
                  <a:pt x="426904" y="841583"/>
                  <a:pt x="363755" y="699287"/>
                </a:cubicBezTo>
                <a:cubicBezTo>
                  <a:pt x="300606" y="556991"/>
                  <a:pt x="-2511" y="-39980"/>
                  <a:pt x="15" y="212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A4347B4-F2E2-F69E-4679-5947BB4C610D}"/>
              </a:ext>
            </a:extLst>
          </p:cNvPr>
          <p:cNvSpPr/>
          <p:nvPr/>
        </p:nvSpPr>
        <p:spPr>
          <a:xfrm>
            <a:off x="4990587" y="5257669"/>
            <a:ext cx="722172" cy="1507382"/>
          </a:xfrm>
          <a:custGeom>
            <a:avLst/>
            <a:gdLst>
              <a:gd name="connsiteX0" fmla="*/ 718098 w 722172"/>
              <a:gd name="connsiteY0" fmla="*/ 6446 h 1507382"/>
              <a:gd name="connsiteX1" fmla="*/ 217957 w 722172"/>
              <a:gd name="connsiteY1" fmla="*/ 1158287 h 1507382"/>
              <a:gd name="connsiteX2" fmla="*/ 723 w 722172"/>
              <a:gd name="connsiteY2" fmla="*/ 1506870 h 1507382"/>
              <a:gd name="connsiteX3" fmla="*/ 167437 w 722172"/>
              <a:gd name="connsiteY3" fmla="*/ 1213858 h 1507382"/>
              <a:gd name="connsiteX4" fmla="*/ 657475 w 722172"/>
              <a:gd name="connsiteY4" fmla="*/ 395445 h 1507382"/>
              <a:gd name="connsiteX5" fmla="*/ 465501 w 722172"/>
              <a:gd name="connsiteY5" fmla="*/ 678353 h 1507382"/>
              <a:gd name="connsiteX6" fmla="*/ 718098 w 722172"/>
              <a:gd name="connsiteY6" fmla="*/ 6446 h 150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172" h="1507382">
                <a:moveTo>
                  <a:pt x="718098" y="6446"/>
                </a:moveTo>
                <a:cubicBezTo>
                  <a:pt x="676841" y="86435"/>
                  <a:pt x="337519" y="908216"/>
                  <a:pt x="217957" y="1158287"/>
                </a:cubicBezTo>
                <a:cubicBezTo>
                  <a:pt x="98394" y="1408358"/>
                  <a:pt x="9143" y="1497608"/>
                  <a:pt x="723" y="1506870"/>
                </a:cubicBezTo>
                <a:cubicBezTo>
                  <a:pt x="-7697" y="1516132"/>
                  <a:pt x="57978" y="1399095"/>
                  <a:pt x="167437" y="1213858"/>
                </a:cubicBezTo>
                <a:cubicBezTo>
                  <a:pt x="276896" y="1028621"/>
                  <a:pt x="607798" y="484696"/>
                  <a:pt x="657475" y="395445"/>
                </a:cubicBezTo>
                <a:cubicBezTo>
                  <a:pt x="707152" y="306194"/>
                  <a:pt x="457081" y="740660"/>
                  <a:pt x="465501" y="678353"/>
                </a:cubicBezTo>
                <a:cubicBezTo>
                  <a:pt x="473921" y="616046"/>
                  <a:pt x="759355" y="-73543"/>
                  <a:pt x="718098" y="64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374D3D47-F40F-18C2-908B-B9B8A0037BEE}"/>
              </a:ext>
            </a:extLst>
          </p:cNvPr>
          <p:cNvSpPr/>
          <p:nvPr/>
        </p:nvSpPr>
        <p:spPr>
          <a:xfrm>
            <a:off x="4760785" y="1789694"/>
            <a:ext cx="1043814" cy="1595859"/>
          </a:xfrm>
          <a:custGeom>
            <a:avLst/>
            <a:gdLst>
              <a:gd name="connsiteX0" fmla="*/ 8240 w 1043814"/>
              <a:gd name="connsiteY0" fmla="*/ 322014 h 1595859"/>
              <a:gd name="connsiteX1" fmla="*/ 538693 w 1043814"/>
              <a:gd name="connsiteY1" fmla="*/ 124989 h 1595859"/>
              <a:gd name="connsiteX2" fmla="*/ 1013575 w 1043814"/>
              <a:gd name="connsiteY2" fmla="*/ 923194 h 1595859"/>
              <a:gd name="connsiteX3" fmla="*/ 937796 w 1043814"/>
              <a:gd name="connsiteY3" fmla="*/ 1231362 h 1595859"/>
              <a:gd name="connsiteX4" fmla="*/ 862017 w 1043814"/>
              <a:gd name="connsiteY4" fmla="*/ 1595102 h 1595859"/>
              <a:gd name="connsiteX5" fmla="*/ 932744 w 1043814"/>
              <a:gd name="connsiteY5" fmla="*/ 1317245 h 1595859"/>
              <a:gd name="connsiteX6" fmla="*/ 1033783 w 1043814"/>
              <a:gd name="connsiteY6" fmla="*/ 993921 h 1595859"/>
              <a:gd name="connsiteX7" fmla="*/ 664992 w 1043814"/>
              <a:gd name="connsiteY7" fmla="*/ 69418 h 1595859"/>
              <a:gd name="connsiteX8" fmla="*/ 750875 w 1043814"/>
              <a:gd name="connsiteY8" fmla="*/ 337170 h 1595859"/>
              <a:gd name="connsiteX9" fmla="*/ 543745 w 1043814"/>
              <a:gd name="connsiteY9" fmla="*/ 8794 h 1595859"/>
              <a:gd name="connsiteX10" fmla="*/ 584161 w 1043814"/>
              <a:gd name="connsiteY10" fmla="*/ 94677 h 1595859"/>
              <a:gd name="connsiteX11" fmla="*/ 78967 w 1043814"/>
              <a:gd name="connsiteY11" fmla="*/ 99729 h 1595859"/>
              <a:gd name="connsiteX12" fmla="*/ 205266 w 1043814"/>
              <a:gd name="connsiteY12" fmla="*/ 165404 h 1595859"/>
              <a:gd name="connsiteX13" fmla="*/ 8240 w 1043814"/>
              <a:gd name="connsiteY13" fmla="*/ 322014 h 15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3814" h="1595859">
                <a:moveTo>
                  <a:pt x="8240" y="322014"/>
                </a:moveTo>
                <a:cubicBezTo>
                  <a:pt x="63811" y="315278"/>
                  <a:pt x="371137" y="24792"/>
                  <a:pt x="538693" y="124989"/>
                </a:cubicBezTo>
                <a:cubicBezTo>
                  <a:pt x="706249" y="225186"/>
                  <a:pt x="947058" y="738799"/>
                  <a:pt x="1013575" y="923194"/>
                </a:cubicBezTo>
                <a:cubicBezTo>
                  <a:pt x="1080092" y="1107589"/>
                  <a:pt x="963056" y="1119377"/>
                  <a:pt x="937796" y="1231362"/>
                </a:cubicBezTo>
                <a:cubicBezTo>
                  <a:pt x="912536" y="1343347"/>
                  <a:pt x="862859" y="1580788"/>
                  <a:pt x="862017" y="1595102"/>
                </a:cubicBezTo>
                <a:cubicBezTo>
                  <a:pt x="861175" y="1609416"/>
                  <a:pt x="904116" y="1417442"/>
                  <a:pt x="932744" y="1317245"/>
                </a:cubicBezTo>
                <a:cubicBezTo>
                  <a:pt x="961372" y="1217048"/>
                  <a:pt x="1078408" y="1201892"/>
                  <a:pt x="1033783" y="993921"/>
                </a:cubicBezTo>
                <a:cubicBezTo>
                  <a:pt x="989158" y="785950"/>
                  <a:pt x="712143" y="178876"/>
                  <a:pt x="664992" y="69418"/>
                </a:cubicBezTo>
                <a:cubicBezTo>
                  <a:pt x="617841" y="-40040"/>
                  <a:pt x="771083" y="347274"/>
                  <a:pt x="750875" y="337170"/>
                </a:cubicBezTo>
                <a:cubicBezTo>
                  <a:pt x="730667" y="327066"/>
                  <a:pt x="571531" y="49209"/>
                  <a:pt x="543745" y="8794"/>
                </a:cubicBezTo>
                <a:cubicBezTo>
                  <a:pt x="515959" y="-31622"/>
                  <a:pt x="661624" y="79521"/>
                  <a:pt x="584161" y="94677"/>
                </a:cubicBezTo>
                <a:cubicBezTo>
                  <a:pt x="506698" y="109833"/>
                  <a:pt x="142116" y="87941"/>
                  <a:pt x="78967" y="99729"/>
                </a:cubicBezTo>
                <a:cubicBezTo>
                  <a:pt x="15818" y="111517"/>
                  <a:pt x="214528" y="126673"/>
                  <a:pt x="205266" y="165404"/>
                </a:cubicBezTo>
                <a:cubicBezTo>
                  <a:pt x="196004" y="204135"/>
                  <a:pt x="-47331" y="328750"/>
                  <a:pt x="8240" y="3220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9FB9EB0-2F66-38C1-231D-6C991B8A967D}"/>
              </a:ext>
            </a:extLst>
          </p:cNvPr>
          <p:cNvSpPr/>
          <p:nvPr/>
        </p:nvSpPr>
        <p:spPr>
          <a:xfrm>
            <a:off x="5511310" y="1899512"/>
            <a:ext cx="1609732" cy="657257"/>
          </a:xfrm>
          <a:custGeom>
            <a:avLst/>
            <a:gdLst>
              <a:gd name="connsiteX0" fmla="*/ 5402 w 1609732"/>
              <a:gd name="connsiteY0" fmla="*/ 287975 h 657257"/>
              <a:gd name="connsiteX1" fmla="*/ 606582 w 1609732"/>
              <a:gd name="connsiteY1" fmla="*/ 287975 h 657257"/>
              <a:gd name="connsiteX2" fmla="*/ 1172398 w 1609732"/>
              <a:gd name="connsiteY2" fmla="*/ 540572 h 657257"/>
              <a:gd name="connsiteX3" fmla="*/ 1096619 w 1609732"/>
              <a:gd name="connsiteY3" fmla="*/ 318287 h 657257"/>
              <a:gd name="connsiteX4" fmla="*/ 1606865 w 1609732"/>
              <a:gd name="connsiteY4" fmla="*/ 656766 h 657257"/>
              <a:gd name="connsiteX5" fmla="*/ 1273437 w 1609732"/>
              <a:gd name="connsiteY5" fmla="*/ 383962 h 657257"/>
              <a:gd name="connsiteX6" fmla="*/ 652049 w 1609732"/>
              <a:gd name="connsiteY6" fmla="*/ 15 h 657257"/>
              <a:gd name="connsiteX7" fmla="*/ 1243125 w 1609732"/>
              <a:gd name="connsiteY7" fmla="*/ 368806 h 657257"/>
              <a:gd name="connsiteX8" fmla="*/ 924854 w 1609732"/>
              <a:gd name="connsiteY8" fmla="*/ 333443 h 657257"/>
              <a:gd name="connsiteX9" fmla="*/ 172115 w 1609732"/>
              <a:gd name="connsiteY9" fmla="*/ 40431 h 657257"/>
              <a:gd name="connsiteX10" fmla="*/ 571218 w 1609732"/>
              <a:gd name="connsiteY10" fmla="*/ 207144 h 657257"/>
              <a:gd name="connsiteX11" fmla="*/ 323673 w 1609732"/>
              <a:gd name="connsiteY11" fmla="*/ 237456 h 657257"/>
              <a:gd name="connsiteX12" fmla="*/ 5402 w 1609732"/>
              <a:gd name="connsiteY12" fmla="*/ 287975 h 6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9732" h="657257">
                <a:moveTo>
                  <a:pt x="5402" y="287975"/>
                </a:moveTo>
                <a:cubicBezTo>
                  <a:pt x="52554" y="296395"/>
                  <a:pt x="412083" y="245876"/>
                  <a:pt x="606582" y="287975"/>
                </a:cubicBezTo>
                <a:cubicBezTo>
                  <a:pt x="801081" y="330074"/>
                  <a:pt x="1090725" y="535520"/>
                  <a:pt x="1172398" y="540572"/>
                </a:cubicBezTo>
                <a:cubicBezTo>
                  <a:pt x="1254071" y="545624"/>
                  <a:pt x="1024208" y="298921"/>
                  <a:pt x="1096619" y="318287"/>
                </a:cubicBezTo>
                <a:cubicBezTo>
                  <a:pt x="1169030" y="337653"/>
                  <a:pt x="1577395" y="645820"/>
                  <a:pt x="1606865" y="656766"/>
                </a:cubicBezTo>
                <a:cubicBezTo>
                  <a:pt x="1636335" y="667712"/>
                  <a:pt x="1432573" y="493421"/>
                  <a:pt x="1273437" y="383962"/>
                </a:cubicBezTo>
                <a:cubicBezTo>
                  <a:pt x="1114301" y="274503"/>
                  <a:pt x="657101" y="2541"/>
                  <a:pt x="652049" y="15"/>
                </a:cubicBezTo>
                <a:cubicBezTo>
                  <a:pt x="646997" y="-2511"/>
                  <a:pt x="1197658" y="313235"/>
                  <a:pt x="1243125" y="368806"/>
                </a:cubicBezTo>
                <a:cubicBezTo>
                  <a:pt x="1288592" y="424377"/>
                  <a:pt x="1103356" y="388172"/>
                  <a:pt x="924854" y="333443"/>
                </a:cubicBezTo>
                <a:cubicBezTo>
                  <a:pt x="746352" y="278714"/>
                  <a:pt x="231054" y="61481"/>
                  <a:pt x="172115" y="40431"/>
                </a:cubicBezTo>
                <a:cubicBezTo>
                  <a:pt x="113176" y="19381"/>
                  <a:pt x="545958" y="174307"/>
                  <a:pt x="571218" y="207144"/>
                </a:cubicBezTo>
                <a:cubicBezTo>
                  <a:pt x="596478" y="239981"/>
                  <a:pt x="414608" y="223142"/>
                  <a:pt x="323673" y="237456"/>
                </a:cubicBezTo>
                <a:cubicBezTo>
                  <a:pt x="232738" y="251770"/>
                  <a:pt x="-41750" y="279555"/>
                  <a:pt x="5402" y="2879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9F4C2E0-8079-EEC5-6DB9-34639D0B252E}"/>
              </a:ext>
            </a:extLst>
          </p:cNvPr>
          <p:cNvSpPr/>
          <p:nvPr/>
        </p:nvSpPr>
        <p:spPr>
          <a:xfrm>
            <a:off x="6856910" y="2469741"/>
            <a:ext cx="954323" cy="1881167"/>
          </a:xfrm>
          <a:custGeom>
            <a:avLst/>
            <a:gdLst>
              <a:gd name="connsiteX0" fmla="*/ 8668 w 954323"/>
              <a:gd name="connsiteY0" fmla="*/ 10758 h 1881167"/>
              <a:gd name="connsiteX1" fmla="*/ 731094 w 954323"/>
              <a:gd name="connsiteY1" fmla="*/ 889795 h 1881167"/>
              <a:gd name="connsiteX2" fmla="*/ 680575 w 954323"/>
              <a:gd name="connsiteY2" fmla="*/ 889795 h 1881167"/>
              <a:gd name="connsiteX3" fmla="*/ 948328 w 954323"/>
              <a:gd name="connsiteY3" fmla="*/ 1854714 h 1881167"/>
              <a:gd name="connsiteX4" fmla="*/ 852341 w 954323"/>
              <a:gd name="connsiteY4" fmla="*/ 1556650 h 1881167"/>
              <a:gd name="connsiteX5" fmla="*/ 685627 w 954323"/>
              <a:gd name="connsiteY5" fmla="*/ 995886 h 1881167"/>
              <a:gd name="connsiteX6" fmla="*/ 266317 w 954323"/>
              <a:gd name="connsiteY6" fmla="*/ 152213 h 1881167"/>
              <a:gd name="connsiteX7" fmla="*/ 326940 w 954323"/>
              <a:gd name="connsiteY7" fmla="*/ 384602 h 1881167"/>
              <a:gd name="connsiteX8" fmla="*/ 8668 w 954323"/>
              <a:gd name="connsiteY8" fmla="*/ 10758 h 188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323" h="1881167">
                <a:moveTo>
                  <a:pt x="8668" y="10758"/>
                </a:moveTo>
                <a:cubicBezTo>
                  <a:pt x="76027" y="94957"/>
                  <a:pt x="619110" y="743289"/>
                  <a:pt x="731094" y="889795"/>
                </a:cubicBezTo>
                <a:cubicBezTo>
                  <a:pt x="843079" y="1036301"/>
                  <a:pt x="644369" y="728975"/>
                  <a:pt x="680575" y="889795"/>
                </a:cubicBezTo>
                <a:cubicBezTo>
                  <a:pt x="716781" y="1050615"/>
                  <a:pt x="919700" y="1743572"/>
                  <a:pt x="948328" y="1854714"/>
                </a:cubicBezTo>
                <a:cubicBezTo>
                  <a:pt x="976956" y="1965856"/>
                  <a:pt x="896125" y="1699788"/>
                  <a:pt x="852341" y="1556650"/>
                </a:cubicBezTo>
                <a:cubicBezTo>
                  <a:pt x="808557" y="1413512"/>
                  <a:pt x="783298" y="1229959"/>
                  <a:pt x="685627" y="995886"/>
                </a:cubicBezTo>
                <a:cubicBezTo>
                  <a:pt x="587956" y="761813"/>
                  <a:pt x="326098" y="254094"/>
                  <a:pt x="266317" y="152213"/>
                </a:cubicBezTo>
                <a:cubicBezTo>
                  <a:pt x="206536" y="50332"/>
                  <a:pt x="366513" y="405652"/>
                  <a:pt x="326940" y="384602"/>
                </a:cubicBezTo>
                <a:cubicBezTo>
                  <a:pt x="287367" y="363552"/>
                  <a:pt x="-58691" y="-73441"/>
                  <a:pt x="8668" y="10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D7F195-4DCB-1C99-0D37-9055686642AD}"/>
              </a:ext>
            </a:extLst>
          </p:cNvPr>
          <p:cNvSpPr/>
          <p:nvPr/>
        </p:nvSpPr>
        <p:spPr>
          <a:xfrm>
            <a:off x="5678700" y="2929633"/>
            <a:ext cx="1051554" cy="1660613"/>
          </a:xfrm>
          <a:custGeom>
            <a:avLst/>
            <a:gdLst>
              <a:gd name="connsiteX0" fmla="*/ 312893 w 1051554"/>
              <a:gd name="connsiteY0" fmla="*/ 10592 h 1660613"/>
              <a:gd name="connsiteX1" fmla="*/ 322997 w 1051554"/>
              <a:gd name="connsiteY1" fmla="*/ 162150 h 1660613"/>
              <a:gd name="connsiteX2" fmla="*/ 136076 w 1051554"/>
              <a:gd name="connsiteY2" fmla="*/ 788590 h 1660613"/>
              <a:gd name="connsiteX3" fmla="*/ 984801 w 1051554"/>
              <a:gd name="connsiteY3" fmla="*/ 1607003 h 1660613"/>
              <a:gd name="connsiteX4" fmla="*/ 888814 w 1051554"/>
              <a:gd name="connsiteY4" fmla="*/ 1495861 h 1660613"/>
              <a:gd name="connsiteX5" fmla="*/ 29985 w 1051554"/>
              <a:gd name="connsiteY5" fmla="*/ 798694 h 1660613"/>
              <a:gd name="connsiteX6" fmla="*/ 196699 w 1051554"/>
              <a:gd name="connsiteY6" fmla="*/ 753227 h 1660613"/>
              <a:gd name="connsiteX7" fmla="*/ 206803 w 1051554"/>
              <a:gd name="connsiteY7" fmla="*/ 379384 h 1660613"/>
              <a:gd name="connsiteX8" fmla="*/ 312893 w 1051554"/>
              <a:gd name="connsiteY8" fmla="*/ 10592 h 166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54" h="1660613">
                <a:moveTo>
                  <a:pt x="312893" y="10592"/>
                </a:moveTo>
                <a:cubicBezTo>
                  <a:pt x="332259" y="-25614"/>
                  <a:pt x="352466" y="32484"/>
                  <a:pt x="322997" y="162150"/>
                </a:cubicBezTo>
                <a:cubicBezTo>
                  <a:pt x="293528" y="291816"/>
                  <a:pt x="25775" y="547781"/>
                  <a:pt x="136076" y="788590"/>
                </a:cubicBezTo>
                <a:cubicBezTo>
                  <a:pt x="246377" y="1029399"/>
                  <a:pt x="859345" y="1489125"/>
                  <a:pt x="984801" y="1607003"/>
                </a:cubicBezTo>
                <a:cubicBezTo>
                  <a:pt x="1110257" y="1724881"/>
                  <a:pt x="1047950" y="1630579"/>
                  <a:pt x="888814" y="1495861"/>
                </a:cubicBezTo>
                <a:cubicBezTo>
                  <a:pt x="729678" y="1361143"/>
                  <a:pt x="145338" y="922466"/>
                  <a:pt x="29985" y="798694"/>
                </a:cubicBezTo>
                <a:cubicBezTo>
                  <a:pt x="-85368" y="674922"/>
                  <a:pt x="167229" y="823112"/>
                  <a:pt x="196699" y="753227"/>
                </a:cubicBezTo>
                <a:cubicBezTo>
                  <a:pt x="226169" y="683342"/>
                  <a:pt x="189963" y="496420"/>
                  <a:pt x="206803" y="379384"/>
                </a:cubicBezTo>
                <a:cubicBezTo>
                  <a:pt x="223643" y="262348"/>
                  <a:pt x="293527" y="46798"/>
                  <a:pt x="312893" y="10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CDD280E-50E9-300D-FABB-4733C2F1503D}"/>
              </a:ext>
            </a:extLst>
          </p:cNvPr>
          <p:cNvSpPr/>
          <p:nvPr/>
        </p:nvSpPr>
        <p:spPr>
          <a:xfrm>
            <a:off x="5077128" y="4334270"/>
            <a:ext cx="874103" cy="1805644"/>
          </a:xfrm>
          <a:custGeom>
            <a:avLst/>
            <a:gdLst>
              <a:gd name="connsiteX0" fmla="*/ 65 w 874103"/>
              <a:gd name="connsiteY0" fmla="*/ 289 h 1805644"/>
              <a:gd name="connsiteX1" fmla="*/ 747752 w 874103"/>
              <a:gd name="connsiteY1" fmla="*/ 1268324 h 1805644"/>
              <a:gd name="connsiteX2" fmla="*/ 646713 w 874103"/>
              <a:gd name="connsiteY2" fmla="*/ 1803829 h 1805644"/>
              <a:gd name="connsiteX3" fmla="*/ 803323 w 874103"/>
              <a:gd name="connsiteY3" fmla="*/ 1435038 h 1805644"/>
              <a:gd name="connsiteX4" fmla="*/ 833634 w 874103"/>
              <a:gd name="connsiteY4" fmla="*/ 1217805 h 1805644"/>
              <a:gd name="connsiteX5" fmla="*/ 368857 w 874103"/>
              <a:gd name="connsiteY5" fmla="*/ 333717 h 1805644"/>
              <a:gd name="connsiteX6" fmla="*/ 803323 w 874103"/>
              <a:gd name="connsiteY6" fmla="*/ 1293584 h 1805644"/>
              <a:gd name="connsiteX7" fmla="*/ 793219 w 874103"/>
              <a:gd name="connsiteY7" fmla="*/ 1152130 h 1805644"/>
              <a:gd name="connsiteX8" fmla="*/ 65 w 874103"/>
              <a:gd name="connsiteY8" fmla="*/ 289 h 180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3" h="1805644">
                <a:moveTo>
                  <a:pt x="65" y="289"/>
                </a:moveTo>
                <a:cubicBezTo>
                  <a:pt x="-7513" y="19655"/>
                  <a:pt x="639977" y="967734"/>
                  <a:pt x="747752" y="1268324"/>
                </a:cubicBezTo>
                <a:cubicBezTo>
                  <a:pt x="855527" y="1568914"/>
                  <a:pt x="637451" y="1776043"/>
                  <a:pt x="646713" y="1803829"/>
                </a:cubicBezTo>
                <a:cubicBezTo>
                  <a:pt x="655975" y="1831615"/>
                  <a:pt x="772170" y="1532709"/>
                  <a:pt x="803323" y="1435038"/>
                </a:cubicBezTo>
                <a:cubicBezTo>
                  <a:pt x="834476" y="1337367"/>
                  <a:pt x="906045" y="1401358"/>
                  <a:pt x="833634" y="1217805"/>
                </a:cubicBezTo>
                <a:cubicBezTo>
                  <a:pt x="761223" y="1034252"/>
                  <a:pt x="373909" y="321087"/>
                  <a:pt x="368857" y="333717"/>
                </a:cubicBezTo>
                <a:cubicBezTo>
                  <a:pt x="363805" y="346347"/>
                  <a:pt x="732596" y="1157182"/>
                  <a:pt x="803323" y="1293584"/>
                </a:cubicBezTo>
                <a:cubicBezTo>
                  <a:pt x="874050" y="1429986"/>
                  <a:pt x="922885" y="1364311"/>
                  <a:pt x="793219" y="1152130"/>
                </a:cubicBezTo>
                <a:cubicBezTo>
                  <a:pt x="663553" y="939949"/>
                  <a:pt x="7643" y="-19077"/>
                  <a:pt x="65" y="2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90681BC-B455-87FE-944C-02378CC90B52}"/>
              </a:ext>
            </a:extLst>
          </p:cNvPr>
          <p:cNvSpPr/>
          <p:nvPr/>
        </p:nvSpPr>
        <p:spPr>
          <a:xfrm>
            <a:off x="5483199" y="5749065"/>
            <a:ext cx="459060" cy="1801342"/>
          </a:xfrm>
          <a:custGeom>
            <a:avLst/>
            <a:gdLst>
              <a:gd name="connsiteX0" fmla="*/ 331577 w 459060"/>
              <a:gd name="connsiteY0" fmla="*/ 36 h 1801342"/>
              <a:gd name="connsiteX1" fmla="*/ 73928 w 459060"/>
              <a:gd name="connsiteY1" fmla="*/ 803293 h 1801342"/>
              <a:gd name="connsiteX2" fmla="*/ 447771 w 459060"/>
              <a:gd name="connsiteY2" fmla="*/ 1763160 h 1801342"/>
              <a:gd name="connsiteX3" fmla="*/ 336629 w 459060"/>
              <a:gd name="connsiteY3" fmla="*/ 1556031 h 1801342"/>
              <a:gd name="connsiteX4" fmla="*/ 78980 w 459060"/>
              <a:gd name="connsiteY4" fmla="*/ 1050838 h 1801342"/>
              <a:gd name="connsiteX5" fmla="*/ 13305 w 459060"/>
              <a:gd name="connsiteY5" fmla="*/ 833605 h 1801342"/>
              <a:gd name="connsiteX6" fmla="*/ 331577 w 459060"/>
              <a:gd name="connsiteY6" fmla="*/ 36 h 18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060" h="1801342">
                <a:moveTo>
                  <a:pt x="331577" y="36"/>
                </a:moveTo>
                <a:cubicBezTo>
                  <a:pt x="341681" y="-5016"/>
                  <a:pt x="54562" y="509439"/>
                  <a:pt x="73928" y="803293"/>
                </a:cubicBezTo>
                <a:cubicBezTo>
                  <a:pt x="93294" y="1097147"/>
                  <a:pt x="403988" y="1637704"/>
                  <a:pt x="447771" y="1763160"/>
                </a:cubicBezTo>
                <a:cubicBezTo>
                  <a:pt x="491554" y="1888616"/>
                  <a:pt x="398094" y="1674751"/>
                  <a:pt x="336629" y="1556031"/>
                </a:cubicBezTo>
                <a:cubicBezTo>
                  <a:pt x="275164" y="1437311"/>
                  <a:pt x="132867" y="1171242"/>
                  <a:pt x="78980" y="1050838"/>
                </a:cubicBezTo>
                <a:cubicBezTo>
                  <a:pt x="25093" y="930434"/>
                  <a:pt x="-24584" y="1004529"/>
                  <a:pt x="13305" y="833605"/>
                </a:cubicBezTo>
                <a:cubicBezTo>
                  <a:pt x="51194" y="662681"/>
                  <a:pt x="321473" y="5088"/>
                  <a:pt x="331577" y="3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8BC6374-4E12-08B4-1785-A7E4AAA48B34}"/>
              </a:ext>
            </a:extLst>
          </p:cNvPr>
          <p:cNvSpPr/>
          <p:nvPr/>
        </p:nvSpPr>
        <p:spPr>
          <a:xfrm>
            <a:off x="6048418" y="2248499"/>
            <a:ext cx="2242736" cy="3310202"/>
          </a:xfrm>
          <a:custGeom>
            <a:avLst/>
            <a:gdLst>
              <a:gd name="connsiteX0" fmla="*/ 38275 w 2242736"/>
              <a:gd name="connsiteY0" fmla="*/ 75892 h 3310202"/>
              <a:gd name="connsiteX1" fmla="*/ 233719 w 2242736"/>
              <a:gd name="connsiteY1" fmla="*/ 208515 h 3310202"/>
              <a:gd name="connsiteX2" fmla="*/ 1629750 w 2242736"/>
              <a:gd name="connsiteY2" fmla="*/ 1883751 h 3310202"/>
              <a:gd name="connsiteX3" fmla="*/ 2202122 w 2242736"/>
              <a:gd name="connsiteY3" fmla="*/ 3223941 h 3310202"/>
              <a:gd name="connsiteX4" fmla="*/ 2118361 w 2242736"/>
              <a:gd name="connsiteY4" fmla="*/ 3007556 h 3310202"/>
              <a:gd name="connsiteX5" fmla="*/ 1497127 w 2242736"/>
              <a:gd name="connsiteY5" fmla="*/ 1632466 h 3310202"/>
              <a:gd name="connsiteX6" fmla="*/ 778171 w 2242736"/>
              <a:gd name="connsiteY6" fmla="*/ 473761 h 3310202"/>
              <a:gd name="connsiteX7" fmla="*/ 1252822 w 2242736"/>
              <a:gd name="connsiteY7" fmla="*/ 1360240 h 3310202"/>
              <a:gd name="connsiteX8" fmla="*/ 638568 w 2242736"/>
              <a:gd name="connsiteY8" fmla="*/ 669205 h 3310202"/>
              <a:gd name="connsiteX9" fmla="*/ 38275 w 2242736"/>
              <a:gd name="connsiteY9" fmla="*/ 75892 h 33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736" h="3310202">
                <a:moveTo>
                  <a:pt x="38275" y="75892"/>
                </a:moveTo>
                <a:cubicBezTo>
                  <a:pt x="-29200" y="-890"/>
                  <a:pt x="-31527" y="-92795"/>
                  <a:pt x="233719" y="208515"/>
                </a:cubicBezTo>
                <a:cubicBezTo>
                  <a:pt x="498965" y="509825"/>
                  <a:pt x="1301683" y="1381180"/>
                  <a:pt x="1629750" y="1883751"/>
                </a:cubicBezTo>
                <a:cubicBezTo>
                  <a:pt x="1957817" y="2386322"/>
                  <a:pt x="2120687" y="3036640"/>
                  <a:pt x="2202122" y="3223941"/>
                </a:cubicBezTo>
                <a:cubicBezTo>
                  <a:pt x="2283557" y="3411242"/>
                  <a:pt x="2235860" y="3272802"/>
                  <a:pt x="2118361" y="3007556"/>
                </a:cubicBezTo>
                <a:cubicBezTo>
                  <a:pt x="2000862" y="2742310"/>
                  <a:pt x="1720492" y="2054765"/>
                  <a:pt x="1497127" y="1632466"/>
                </a:cubicBezTo>
                <a:cubicBezTo>
                  <a:pt x="1273762" y="1210167"/>
                  <a:pt x="818889" y="519132"/>
                  <a:pt x="778171" y="473761"/>
                </a:cubicBezTo>
                <a:cubicBezTo>
                  <a:pt x="737454" y="428390"/>
                  <a:pt x="1276089" y="1327666"/>
                  <a:pt x="1252822" y="1360240"/>
                </a:cubicBezTo>
                <a:cubicBezTo>
                  <a:pt x="1229555" y="1392814"/>
                  <a:pt x="844482" y="887916"/>
                  <a:pt x="638568" y="669205"/>
                </a:cubicBezTo>
                <a:cubicBezTo>
                  <a:pt x="432654" y="450494"/>
                  <a:pt x="105750" y="152674"/>
                  <a:pt x="38275" y="75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E2B5398-CB78-6503-A6A0-5721C815D1BE}"/>
              </a:ext>
            </a:extLst>
          </p:cNvPr>
          <p:cNvSpPr/>
          <p:nvPr/>
        </p:nvSpPr>
        <p:spPr>
          <a:xfrm>
            <a:off x="6230468" y="2823128"/>
            <a:ext cx="1737309" cy="2858727"/>
          </a:xfrm>
          <a:custGeom>
            <a:avLst/>
            <a:gdLst>
              <a:gd name="connsiteX0" fmla="*/ 30729 w 1737309"/>
              <a:gd name="connsiteY0" fmla="*/ 45715 h 2858727"/>
              <a:gd name="connsiteX1" fmla="*/ 1454680 w 1737309"/>
              <a:gd name="connsiteY1" fmla="*/ 1951296 h 2858727"/>
              <a:gd name="connsiteX2" fmla="*/ 1678045 w 1737309"/>
              <a:gd name="connsiteY2" fmla="*/ 2830796 h 2858727"/>
              <a:gd name="connsiteX3" fmla="*/ 1664085 w 1737309"/>
              <a:gd name="connsiteY3" fmla="*/ 2593470 h 2858727"/>
              <a:gd name="connsiteX4" fmla="*/ 1622204 w 1737309"/>
              <a:gd name="connsiteY4" fmla="*/ 2125800 h 2858727"/>
              <a:gd name="connsiteX5" fmla="*/ 240134 w 1737309"/>
              <a:gd name="connsiteY5" fmla="*/ 129477 h 2858727"/>
              <a:gd name="connsiteX6" fmla="*/ 456518 w 1737309"/>
              <a:gd name="connsiteY6" fmla="*/ 555266 h 2858727"/>
              <a:gd name="connsiteX7" fmla="*/ 30729 w 1737309"/>
              <a:gd name="connsiteY7" fmla="*/ 45715 h 285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309" h="2858727">
                <a:moveTo>
                  <a:pt x="30729" y="45715"/>
                </a:moveTo>
                <a:cubicBezTo>
                  <a:pt x="197089" y="278387"/>
                  <a:pt x="1180127" y="1487116"/>
                  <a:pt x="1454680" y="1951296"/>
                </a:cubicBezTo>
                <a:cubicBezTo>
                  <a:pt x="1729233" y="2415476"/>
                  <a:pt x="1643144" y="2723767"/>
                  <a:pt x="1678045" y="2830796"/>
                </a:cubicBezTo>
                <a:cubicBezTo>
                  <a:pt x="1712946" y="2937825"/>
                  <a:pt x="1673392" y="2710969"/>
                  <a:pt x="1664085" y="2593470"/>
                </a:cubicBezTo>
                <a:cubicBezTo>
                  <a:pt x="1654778" y="2475971"/>
                  <a:pt x="1859529" y="2536466"/>
                  <a:pt x="1622204" y="2125800"/>
                </a:cubicBezTo>
                <a:cubicBezTo>
                  <a:pt x="1384879" y="1715135"/>
                  <a:pt x="434415" y="391233"/>
                  <a:pt x="240134" y="129477"/>
                </a:cubicBezTo>
                <a:cubicBezTo>
                  <a:pt x="45853" y="-132279"/>
                  <a:pt x="486765" y="566900"/>
                  <a:pt x="456518" y="555266"/>
                </a:cubicBezTo>
                <a:cubicBezTo>
                  <a:pt x="426271" y="543632"/>
                  <a:pt x="-135631" y="-186957"/>
                  <a:pt x="30729" y="457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EEDDA46-82F6-2AE9-0684-3A0985A02B58}"/>
              </a:ext>
            </a:extLst>
          </p:cNvPr>
          <p:cNvSpPr/>
          <p:nvPr/>
        </p:nvSpPr>
        <p:spPr>
          <a:xfrm>
            <a:off x="4959833" y="1846447"/>
            <a:ext cx="334219" cy="2686852"/>
          </a:xfrm>
          <a:custGeom>
            <a:avLst/>
            <a:gdLst>
              <a:gd name="connsiteX0" fmla="*/ 17016 w 334219"/>
              <a:gd name="connsiteY0" fmla="*/ 101016 h 2686852"/>
              <a:gd name="connsiteX1" fmla="*/ 142659 w 334219"/>
              <a:gd name="connsiteY1" fmla="*/ 1441205 h 2686852"/>
              <a:gd name="connsiteX2" fmla="*/ 310182 w 334219"/>
              <a:gd name="connsiteY2" fmla="*/ 2530109 h 2686852"/>
              <a:gd name="connsiteX3" fmla="*/ 303202 w 334219"/>
              <a:gd name="connsiteY3" fmla="*/ 2446347 h 2686852"/>
              <a:gd name="connsiteX4" fmla="*/ 30976 w 334219"/>
              <a:gd name="connsiteY4" fmla="*/ 359281 h 2686852"/>
              <a:gd name="connsiteX5" fmla="*/ 17016 w 334219"/>
              <a:gd name="connsiteY5" fmla="*/ 101016 h 26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219" h="2686852">
                <a:moveTo>
                  <a:pt x="17016" y="101016"/>
                </a:moveTo>
                <a:cubicBezTo>
                  <a:pt x="35630" y="281337"/>
                  <a:pt x="93798" y="1036356"/>
                  <a:pt x="142659" y="1441205"/>
                </a:cubicBezTo>
                <a:cubicBezTo>
                  <a:pt x="191520" y="1846054"/>
                  <a:pt x="283425" y="2362585"/>
                  <a:pt x="310182" y="2530109"/>
                </a:cubicBezTo>
                <a:cubicBezTo>
                  <a:pt x="336939" y="2697633"/>
                  <a:pt x="349736" y="2808152"/>
                  <a:pt x="303202" y="2446347"/>
                </a:cubicBezTo>
                <a:cubicBezTo>
                  <a:pt x="256668" y="2084542"/>
                  <a:pt x="76347" y="751333"/>
                  <a:pt x="30976" y="359281"/>
                </a:cubicBezTo>
                <a:cubicBezTo>
                  <a:pt x="-14395" y="-32771"/>
                  <a:pt x="-1598" y="-79305"/>
                  <a:pt x="17016" y="1010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C0A0D35-58C4-609F-8673-9953CBC73358}"/>
              </a:ext>
            </a:extLst>
          </p:cNvPr>
          <p:cNvSpPr/>
          <p:nvPr/>
        </p:nvSpPr>
        <p:spPr>
          <a:xfrm>
            <a:off x="5142128" y="2362800"/>
            <a:ext cx="1120856" cy="2837530"/>
          </a:xfrm>
          <a:custGeom>
            <a:avLst/>
            <a:gdLst>
              <a:gd name="connsiteX0" fmla="*/ 358232 w 1120856"/>
              <a:gd name="connsiteY0" fmla="*/ 10452 h 2837530"/>
              <a:gd name="connsiteX1" fmla="*/ 44125 w 1120856"/>
              <a:gd name="connsiteY1" fmla="*/ 1078415 h 2837530"/>
              <a:gd name="connsiteX2" fmla="*/ 1042287 w 1120856"/>
              <a:gd name="connsiteY2" fmla="*/ 2704791 h 2837530"/>
              <a:gd name="connsiteX3" fmla="*/ 958525 w 1120856"/>
              <a:gd name="connsiteY3" fmla="*/ 2579148 h 2837530"/>
              <a:gd name="connsiteX4" fmla="*/ 176748 w 1120856"/>
              <a:gd name="connsiteY4" fmla="*/ 1280840 h 2837530"/>
              <a:gd name="connsiteX5" fmla="*/ 532736 w 1120856"/>
              <a:gd name="connsiteY5" fmla="*/ 205896 h 2837530"/>
              <a:gd name="connsiteX6" fmla="*/ 127887 w 1120856"/>
              <a:gd name="connsiteY6" fmla="*/ 1113316 h 2837530"/>
              <a:gd name="connsiteX7" fmla="*/ 58086 w 1120856"/>
              <a:gd name="connsiteY7" fmla="*/ 820150 h 2837530"/>
              <a:gd name="connsiteX8" fmla="*/ 16205 w 1120856"/>
              <a:gd name="connsiteY8" fmla="*/ 547924 h 2837530"/>
              <a:gd name="connsiteX9" fmla="*/ 358232 w 1120856"/>
              <a:gd name="connsiteY9" fmla="*/ 10452 h 283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0856" h="2837530">
                <a:moveTo>
                  <a:pt x="358232" y="10452"/>
                </a:moveTo>
                <a:cubicBezTo>
                  <a:pt x="362885" y="98867"/>
                  <a:pt x="-69884" y="629359"/>
                  <a:pt x="44125" y="1078415"/>
                </a:cubicBezTo>
                <a:cubicBezTo>
                  <a:pt x="158134" y="1527472"/>
                  <a:pt x="889887" y="2454669"/>
                  <a:pt x="1042287" y="2704791"/>
                </a:cubicBezTo>
                <a:cubicBezTo>
                  <a:pt x="1194687" y="2954913"/>
                  <a:pt x="1102781" y="2816473"/>
                  <a:pt x="958525" y="2579148"/>
                </a:cubicBezTo>
                <a:cubicBezTo>
                  <a:pt x="814269" y="2341823"/>
                  <a:pt x="247713" y="1676382"/>
                  <a:pt x="176748" y="1280840"/>
                </a:cubicBezTo>
                <a:cubicBezTo>
                  <a:pt x="105783" y="885298"/>
                  <a:pt x="540880" y="233817"/>
                  <a:pt x="532736" y="205896"/>
                </a:cubicBezTo>
                <a:cubicBezTo>
                  <a:pt x="524592" y="177975"/>
                  <a:pt x="206995" y="1010940"/>
                  <a:pt x="127887" y="1113316"/>
                </a:cubicBezTo>
                <a:cubicBezTo>
                  <a:pt x="48779" y="1215692"/>
                  <a:pt x="76700" y="914382"/>
                  <a:pt x="58086" y="820150"/>
                </a:cubicBezTo>
                <a:cubicBezTo>
                  <a:pt x="39472" y="725918"/>
                  <a:pt x="-31493" y="675894"/>
                  <a:pt x="16205" y="547924"/>
                </a:cubicBezTo>
                <a:cubicBezTo>
                  <a:pt x="63903" y="419955"/>
                  <a:pt x="353579" y="-77963"/>
                  <a:pt x="358232" y="104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2B7D277-92F9-B1EA-8FBB-A4E285CD3A6B}"/>
              </a:ext>
            </a:extLst>
          </p:cNvPr>
          <p:cNvSpPr/>
          <p:nvPr/>
        </p:nvSpPr>
        <p:spPr>
          <a:xfrm>
            <a:off x="5702785" y="2205686"/>
            <a:ext cx="1490146" cy="2901463"/>
          </a:xfrm>
          <a:custGeom>
            <a:avLst/>
            <a:gdLst>
              <a:gd name="connsiteX0" fmla="*/ 0 w 1490146"/>
              <a:gd name="connsiteY0" fmla="*/ 42 h 2901463"/>
              <a:gd name="connsiteX1" fmla="*/ 544452 w 1490146"/>
              <a:gd name="connsiteY1" fmla="*/ 851621 h 2901463"/>
              <a:gd name="connsiteX2" fmla="*/ 390888 w 1490146"/>
              <a:gd name="connsiteY2" fmla="*/ 1675279 h 2901463"/>
              <a:gd name="connsiteX3" fmla="*/ 425789 w 1490146"/>
              <a:gd name="connsiteY3" fmla="*/ 1577557 h 2901463"/>
              <a:gd name="connsiteX4" fmla="*/ 1472812 w 1490146"/>
              <a:gd name="connsiteY4" fmla="*/ 2875865 h 2901463"/>
              <a:gd name="connsiteX5" fmla="*/ 1033062 w 1490146"/>
              <a:gd name="connsiteY5" fmla="*/ 2366314 h 2901463"/>
              <a:gd name="connsiteX6" fmla="*/ 432769 w 1490146"/>
              <a:gd name="connsiteY6" fmla="*/ 1465874 h 2901463"/>
              <a:gd name="connsiteX7" fmla="*/ 411829 w 1490146"/>
              <a:gd name="connsiteY7" fmla="*/ 1263450 h 2901463"/>
              <a:gd name="connsiteX8" fmla="*/ 460690 w 1490146"/>
              <a:gd name="connsiteY8" fmla="*/ 1347212 h 2901463"/>
              <a:gd name="connsiteX9" fmla="*/ 544452 w 1490146"/>
              <a:gd name="connsiteY9" fmla="*/ 816720 h 2901463"/>
              <a:gd name="connsiteX10" fmla="*/ 0 w 1490146"/>
              <a:gd name="connsiteY10" fmla="*/ 42 h 290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0146" h="2901463">
                <a:moveTo>
                  <a:pt x="0" y="42"/>
                </a:moveTo>
                <a:cubicBezTo>
                  <a:pt x="0" y="5859"/>
                  <a:pt x="479304" y="572415"/>
                  <a:pt x="544452" y="851621"/>
                </a:cubicBezTo>
                <a:cubicBezTo>
                  <a:pt x="609600" y="1130827"/>
                  <a:pt x="410665" y="1554290"/>
                  <a:pt x="390888" y="1675279"/>
                </a:cubicBezTo>
                <a:cubicBezTo>
                  <a:pt x="371111" y="1796268"/>
                  <a:pt x="245468" y="1377459"/>
                  <a:pt x="425789" y="1577557"/>
                </a:cubicBezTo>
                <a:cubicBezTo>
                  <a:pt x="606110" y="1777655"/>
                  <a:pt x="1371600" y="2744406"/>
                  <a:pt x="1472812" y="2875865"/>
                </a:cubicBezTo>
                <a:cubicBezTo>
                  <a:pt x="1574024" y="3007324"/>
                  <a:pt x="1206403" y="2601313"/>
                  <a:pt x="1033062" y="2366314"/>
                </a:cubicBezTo>
                <a:cubicBezTo>
                  <a:pt x="859722" y="2131316"/>
                  <a:pt x="536308" y="1649685"/>
                  <a:pt x="432769" y="1465874"/>
                </a:cubicBezTo>
                <a:cubicBezTo>
                  <a:pt x="329230" y="1282063"/>
                  <a:pt x="407176" y="1283227"/>
                  <a:pt x="411829" y="1263450"/>
                </a:cubicBezTo>
                <a:cubicBezTo>
                  <a:pt x="416482" y="1243673"/>
                  <a:pt x="438586" y="1421667"/>
                  <a:pt x="460690" y="1347212"/>
                </a:cubicBezTo>
                <a:cubicBezTo>
                  <a:pt x="482794" y="1272757"/>
                  <a:pt x="615417" y="1043575"/>
                  <a:pt x="544452" y="816720"/>
                </a:cubicBezTo>
                <a:cubicBezTo>
                  <a:pt x="473487" y="589865"/>
                  <a:pt x="0" y="-5775"/>
                  <a:pt x="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DB08465-249A-BD36-5B3B-35A471F23D4D}"/>
              </a:ext>
            </a:extLst>
          </p:cNvPr>
          <p:cNvSpPr/>
          <p:nvPr/>
        </p:nvSpPr>
        <p:spPr>
          <a:xfrm>
            <a:off x="6462246" y="4199725"/>
            <a:ext cx="596760" cy="2498406"/>
          </a:xfrm>
          <a:custGeom>
            <a:avLst/>
            <a:gdLst>
              <a:gd name="connsiteX0" fmla="*/ 538847 w 596760"/>
              <a:gd name="connsiteY0" fmla="*/ 72128 h 2498406"/>
              <a:gd name="connsiteX1" fmla="*/ 545827 w 596760"/>
              <a:gd name="connsiteY1" fmla="*/ 176831 h 2498406"/>
              <a:gd name="connsiteX2" fmla="*/ 120038 w 596760"/>
              <a:gd name="connsiteY2" fmla="*/ 1398357 h 2498406"/>
              <a:gd name="connsiteX3" fmla="*/ 175879 w 596760"/>
              <a:gd name="connsiteY3" fmla="*/ 2403499 h 2498406"/>
              <a:gd name="connsiteX4" fmla="*/ 161919 w 596760"/>
              <a:gd name="connsiteY4" fmla="*/ 2284837 h 2498406"/>
              <a:gd name="connsiteX5" fmla="*/ 8356 w 596760"/>
              <a:gd name="connsiteY5" fmla="*/ 888806 h 2498406"/>
              <a:gd name="connsiteX6" fmla="*/ 57217 w 596760"/>
              <a:gd name="connsiteY6" fmla="*/ 1147072 h 2498406"/>
              <a:gd name="connsiteX7" fmla="*/ 364343 w 596760"/>
              <a:gd name="connsiteY7" fmla="*/ 574699 h 2498406"/>
              <a:gd name="connsiteX8" fmla="*/ 322462 w 596760"/>
              <a:gd name="connsiteY8" fmla="*/ 881826 h 2498406"/>
              <a:gd name="connsiteX9" fmla="*/ 587708 w 596760"/>
              <a:gd name="connsiteY9" fmla="*/ 58168 h 2498406"/>
              <a:gd name="connsiteX10" fmla="*/ 538847 w 596760"/>
              <a:gd name="connsiteY10" fmla="*/ 72128 h 249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760" h="2498406">
                <a:moveTo>
                  <a:pt x="538847" y="72128"/>
                </a:moveTo>
                <a:cubicBezTo>
                  <a:pt x="531867" y="91905"/>
                  <a:pt x="615628" y="-44207"/>
                  <a:pt x="545827" y="176831"/>
                </a:cubicBezTo>
                <a:cubicBezTo>
                  <a:pt x="476026" y="397869"/>
                  <a:pt x="181696" y="1027246"/>
                  <a:pt x="120038" y="1398357"/>
                </a:cubicBezTo>
                <a:cubicBezTo>
                  <a:pt x="58380" y="1769468"/>
                  <a:pt x="168899" y="2255752"/>
                  <a:pt x="175879" y="2403499"/>
                </a:cubicBezTo>
                <a:cubicBezTo>
                  <a:pt x="182859" y="2551246"/>
                  <a:pt x="189839" y="2537286"/>
                  <a:pt x="161919" y="2284837"/>
                </a:cubicBezTo>
                <a:cubicBezTo>
                  <a:pt x="133999" y="2032388"/>
                  <a:pt x="25806" y="1078433"/>
                  <a:pt x="8356" y="888806"/>
                </a:cubicBezTo>
                <a:cubicBezTo>
                  <a:pt x="-9094" y="699179"/>
                  <a:pt x="-2114" y="1199423"/>
                  <a:pt x="57217" y="1147072"/>
                </a:cubicBezTo>
                <a:cubicBezTo>
                  <a:pt x="116548" y="1094721"/>
                  <a:pt x="320136" y="618907"/>
                  <a:pt x="364343" y="574699"/>
                </a:cubicBezTo>
                <a:cubicBezTo>
                  <a:pt x="408550" y="530491"/>
                  <a:pt x="285234" y="967915"/>
                  <a:pt x="322462" y="881826"/>
                </a:cubicBezTo>
                <a:cubicBezTo>
                  <a:pt x="359689" y="795738"/>
                  <a:pt x="552807" y="187301"/>
                  <a:pt x="587708" y="58168"/>
                </a:cubicBezTo>
                <a:cubicBezTo>
                  <a:pt x="622609" y="-70965"/>
                  <a:pt x="545827" y="52351"/>
                  <a:pt x="538847" y="72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A9CEB134-D30E-32C2-35AE-2D8F538A7298}"/>
              </a:ext>
            </a:extLst>
          </p:cNvPr>
          <p:cNvSpPr/>
          <p:nvPr/>
        </p:nvSpPr>
        <p:spPr>
          <a:xfrm>
            <a:off x="7670031" y="4611503"/>
            <a:ext cx="461869" cy="2072804"/>
          </a:xfrm>
          <a:custGeom>
            <a:avLst/>
            <a:gdLst>
              <a:gd name="connsiteX0" fmla="*/ 22097 w 461869"/>
              <a:gd name="connsiteY0" fmla="*/ 79160 h 2072804"/>
              <a:gd name="connsiteX1" fmla="*/ 56998 w 461869"/>
              <a:gd name="connsiteY1" fmla="*/ 135001 h 2072804"/>
              <a:gd name="connsiteX2" fmla="*/ 392045 w 461869"/>
              <a:gd name="connsiteY2" fmla="*/ 1195984 h 2072804"/>
              <a:gd name="connsiteX3" fmla="*/ 140760 w 461869"/>
              <a:gd name="connsiteY3" fmla="*/ 2040582 h 2072804"/>
              <a:gd name="connsiteX4" fmla="*/ 238482 w 461869"/>
              <a:gd name="connsiteY4" fmla="*/ 1817218 h 2072804"/>
              <a:gd name="connsiteX5" fmla="*/ 461847 w 461869"/>
              <a:gd name="connsiteY5" fmla="*/ 1070341 h 2072804"/>
              <a:gd name="connsiteX6" fmla="*/ 252442 w 461869"/>
              <a:gd name="connsiteY6" fmla="*/ 330445 h 2072804"/>
              <a:gd name="connsiteX7" fmla="*/ 287343 w 461869"/>
              <a:gd name="connsiteY7" fmla="*/ 728314 h 2072804"/>
              <a:gd name="connsiteX8" fmla="*/ 22097 w 461869"/>
              <a:gd name="connsiteY8" fmla="*/ 79160 h 207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69" h="2072804">
                <a:moveTo>
                  <a:pt x="22097" y="79160"/>
                </a:moveTo>
                <a:cubicBezTo>
                  <a:pt x="-16294" y="-19725"/>
                  <a:pt x="-4660" y="-51136"/>
                  <a:pt x="56998" y="135001"/>
                </a:cubicBezTo>
                <a:cubicBezTo>
                  <a:pt x="118656" y="321138"/>
                  <a:pt x="378085" y="878387"/>
                  <a:pt x="392045" y="1195984"/>
                </a:cubicBezTo>
                <a:cubicBezTo>
                  <a:pt x="406005" y="1513581"/>
                  <a:pt x="166354" y="1937043"/>
                  <a:pt x="140760" y="2040582"/>
                </a:cubicBezTo>
                <a:cubicBezTo>
                  <a:pt x="115166" y="2144121"/>
                  <a:pt x="184968" y="1978925"/>
                  <a:pt x="238482" y="1817218"/>
                </a:cubicBezTo>
                <a:cubicBezTo>
                  <a:pt x="291996" y="1655511"/>
                  <a:pt x="459520" y="1318136"/>
                  <a:pt x="461847" y="1070341"/>
                </a:cubicBezTo>
                <a:cubicBezTo>
                  <a:pt x="464174" y="822546"/>
                  <a:pt x="281526" y="387450"/>
                  <a:pt x="252442" y="330445"/>
                </a:cubicBezTo>
                <a:cubicBezTo>
                  <a:pt x="223358" y="273440"/>
                  <a:pt x="323407" y="773685"/>
                  <a:pt x="287343" y="728314"/>
                </a:cubicBezTo>
                <a:cubicBezTo>
                  <a:pt x="251279" y="682943"/>
                  <a:pt x="60488" y="178045"/>
                  <a:pt x="22097" y="79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1FF0471-9C68-5C65-6C19-D7E27C7F41CE}"/>
              </a:ext>
            </a:extLst>
          </p:cNvPr>
          <p:cNvSpPr/>
          <p:nvPr/>
        </p:nvSpPr>
        <p:spPr>
          <a:xfrm>
            <a:off x="7357605" y="4418074"/>
            <a:ext cx="578832" cy="2554173"/>
          </a:xfrm>
          <a:custGeom>
            <a:avLst/>
            <a:gdLst>
              <a:gd name="connsiteX0" fmla="*/ 285662 w 578832"/>
              <a:gd name="connsiteY0" fmla="*/ 363 h 2554173"/>
              <a:gd name="connsiteX1" fmla="*/ 48337 w 578832"/>
              <a:gd name="connsiteY1" fmla="*/ 1138128 h 2554173"/>
              <a:gd name="connsiteX2" fmla="*/ 264722 w 578832"/>
              <a:gd name="connsiteY2" fmla="*/ 2247972 h 2554173"/>
              <a:gd name="connsiteX3" fmla="*/ 264722 w 578832"/>
              <a:gd name="connsiteY3" fmla="*/ 2038567 h 2554173"/>
              <a:gd name="connsiteX4" fmla="*/ 264722 w 578832"/>
              <a:gd name="connsiteY4" fmla="*/ 2548118 h 2554173"/>
              <a:gd name="connsiteX5" fmla="*/ 264722 w 578832"/>
              <a:gd name="connsiteY5" fmla="*/ 2227031 h 2554173"/>
              <a:gd name="connsiteX6" fmla="*/ 578829 w 578832"/>
              <a:gd name="connsiteY6" fmla="*/ 963624 h 2554173"/>
              <a:gd name="connsiteX7" fmla="*/ 257742 w 578832"/>
              <a:gd name="connsiteY7" fmla="*/ 2031587 h 2554173"/>
              <a:gd name="connsiteX8" fmla="*/ 167000 w 578832"/>
              <a:gd name="connsiteY8" fmla="*/ 1745401 h 2554173"/>
              <a:gd name="connsiteX9" fmla="*/ 6456 w 578832"/>
              <a:gd name="connsiteY9" fmla="*/ 893822 h 2554173"/>
              <a:gd name="connsiteX10" fmla="*/ 55317 w 578832"/>
              <a:gd name="connsiteY10" fmla="*/ 1012485 h 2554173"/>
              <a:gd name="connsiteX11" fmla="*/ 285662 w 578832"/>
              <a:gd name="connsiteY11" fmla="*/ 363 h 255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832" h="2554173">
                <a:moveTo>
                  <a:pt x="285662" y="363"/>
                </a:moveTo>
                <a:cubicBezTo>
                  <a:pt x="284499" y="21303"/>
                  <a:pt x="51827" y="763527"/>
                  <a:pt x="48337" y="1138128"/>
                </a:cubicBezTo>
                <a:cubicBezTo>
                  <a:pt x="44847" y="1512729"/>
                  <a:pt x="228658" y="2097899"/>
                  <a:pt x="264722" y="2247972"/>
                </a:cubicBezTo>
                <a:cubicBezTo>
                  <a:pt x="300786" y="2398045"/>
                  <a:pt x="264722" y="2038567"/>
                  <a:pt x="264722" y="2038567"/>
                </a:cubicBezTo>
                <a:lnTo>
                  <a:pt x="264722" y="2548118"/>
                </a:lnTo>
                <a:cubicBezTo>
                  <a:pt x="264722" y="2579529"/>
                  <a:pt x="212371" y="2491113"/>
                  <a:pt x="264722" y="2227031"/>
                </a:cubicBezTo>
                <a:cubicBezTo>
                  <a:pt x="317073" y="1962949"/>
                  <a:pt x="579992" y="996198"/>
                  <a:pt x="578829" y="963624"/>
                </a:cubicBezTo>
                <a:cubicBezTo>
                  <a:pt x="577666" y="931050"/>
                  <a:pt x="326380" y="1901291"/>
                  <a:pt x="257742" y="2031587"/>
                </a:cubicBezTo>
                <a:cubicBezTo>
                  <a:pt x="189104" y="2161883"/>
                  <a:pt x="208881" y="1935029"/>
                  <a:pt x="167000" y="1745401"/>
                </a:cubicBezTo>
                <a:cubicBezTo>
                  <a:pt x="125119" y="1555773"/>
                  <a:pt x="25070" y="1015975"/>
                  <a:pt x="6456" y="893822"/>
                </a:cubicBezTo>
                <a:cubicBezTo>
                  <a:pt x="-12158" y="771669"/>
                  <a:pt x="11109" y="1155578"/>
                  <a:pt x="55317" y="1012485"/>
                </a:cubicBezTo>
                <a:cubicBezTo>
                  <a:pt x="99525" y="869392"/>
                  <a:pt x="286825" y="-20577"/>
                  <a:pt x="285662" y="3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73593B1-E23C-EE26-9120-B9E6F84C413B}"/>
              </a:ext>
            </a:extLst>
          </p:cNvPr>
          <p:cNvSpPr/>
          <p:nvPr/>
        </p:nvSpPr>
        <p:spPr>
          <a:xfrm>
            <a:off x="6242353" y="4602846"/>
            <a:ext cx="806567" cy="2847953"/>
          </a:xfrm>
          <a:custGeom>
            <a:avLst/>
            <a:gdLst>
              <a:gd name="connsiteX0" fmla="*/ 423693 w 806567"/>
              <a:gd name="connsiteY0" fmla="*/ 108757 h 2847953"/>
              <a:gd name="connsiteX1" fmla="*/ 458594 w 806567"/>
              <a:gd name="connsiteY1" fmla="*/ 164598 h 2847953"/>
              <a:gd name="connsiteX2" fmla="*/ 702899 w 806567"/>
              <a:gd name="connsiteY2" fmla="*/ 1267462 h 2847953"/>
              <a:gd name="connsiteX3" fmla="*/ 367852 w 806567"/>
              <a:gd name="connsiteY3" fmla="*/ 1818894 h 2847953"/>
              <a:gd name="connsiteX4" fmla="*/ 11864 w 806567"/>
              <a:gd name="connsiteY4" fmla="*/ 2803096 h 2847953"/>
              <a:gd name="connsiteX5" fmla="*/ 137507 w 806567"/>
              <a:gd name="connsiteY5" fmla="*/ 2530870 h 2847953"/>
              <a:gd name="connsiteX6" fmla="*/ 647058 w 806567"/>
              <a:gd name="connsiteY6" fmla="*/ 1211621 h 2847953"/>
              <a:gd name="connsiteX7" fmla="*/ 667998 w 806567"/>
              <a:gd name="connsiteY7" fmla="*/ 1316323 h 2847953"/>
              <a:gd name="connsiteX8" fmla="*/ 765720 w 806567"/>
              <a:gd name="connsiteY8" fmla="*/ 1016177 h 2847953"/>
              <a:gd name="connsiteX9" fmla="*/ 779681 w 806567"/>
              <a:gd name="connsiteY9" fmla="*/ 1162760 h 2847953"/>
              <a:gd name="connsiteX10" fmla="*/ 423693 w 806567"/>
              <a:gd name="connsiteY10" fmla="*/ 108757 h 284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567" h="2847953">
                <a:moveTo>
                  <a:pt x="423693" y="108757"/>
                </a:moveTo>
                <a:cubicBezTo>
                  <a:pt x="370179" y="-57603"/>
                  <a:pt x="412060" y="-28519"/>
                  <a:pt x="458594" y="164598"/>
                </a:cubicBezTo>
                <a:cubicBezTo>
                  <a:pt x="505128" y="357715"/>
                  <a:pt x="718023" y="991746"/>
                  <a:pt x="702899" y="1267462"/>
                </a:cubicBezTo>
                <a:cubicBezTo>
                  <a:pt x="687775" y="1543178"/>
                  <a:pt x="483024" y="1562955"/>
                  <a:pt x="367852" y="1818894"/>
                </a:cubicBezTo>
                <a:cubicBezTo>
                  <a:pt x="252680" y="2074833"/>
                  <a:pt x="50255" y="2684433"/>
                  <a:pt x="11864" y="2803096"/>
                </a:cubicBezTo>
                <a:cubicBezTo>
                  <a:pt x="-26527" y="2921759"/>
                  <a:pt x="31641" y="2796116"/>
                  <a:pt x="137507" y="2530870"/>
                </a:cubicBezTo>
                <a:cubicBezTo>
                  <a:pt x="243373" y="2265624"/>
                  <a:pt x="558643" y="1414045"/>
                  <a:pt x="647058" y="1211621"/>
                </a:cubicBezTo>
                <a:cubicBezTo>
                  <a:pt x="735473" y="1009197"/>
                  <a:pt x="648221" y="1348897"/>
                  <a:pt x="667998" y="1316323"/>
                </a:cubicBezTo>
                <a:cubicBezTo>
                  <a:pt x="687775" y="1283749"/>
                  <a:pt x="747106" y="1041771"/>
                  <a:pt x="765720" y="1016177"/>
                </a:cubicBezTo>
                <a:cubicBezTo>
                  <a:pt x="784334" y="990583"/>
                  <a:pt x="839012" y="1318650"/>
                  <a:pt x="779681" y="1162760"/>
                </a:cubicBezTo>
                <a:cubicBezTo>
                  <a:pt x="720350" y="1006870"/>
                  <a:pt x="477207" y="275117"/>
                  <a:pt x="423693" y="1087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30171C0-CC62-BE41-3221-04A49F41AFA4}"/>
              </a:ext>
            </a:extLst>
          </p:cNvPr>
          <p:cNvSpPr/>
          <p:nvPr/>
        </p:nvSpPr>
        <p:spPr>
          <a:xfrm>
            <a:off x="5919163" y="4899093"/>
            <a:ext cx="1617205" cy="2751183"/>
          </a:xfrm>
          <a:custGeom>
            <a:avLst/>
            <a:gdLst>
              <a:gd name="connsiteX0" fmla="*/ 1556581 w 1617205"/>
              <a:gd name="connsiteY0" fmla="*/ 974 h 2751183"/>
              <a:gd name="connsiteX1" fmla="*/ 1493759 w 1617205"/>
              <a:gd name="connsiteY1" fmla="*/ 1438886 h 2751183"/>
              <a:gd name="connsiteX2" fmla="*/ 1298315 w 1617205"/>
              <a:gd name="connsiteY2" fmla="*/ 1906556 h 2751183"/>
              <a:gd name="connsiteX3" fmla="*/ 495597 w 1617205"/>
              <a:gd name="connsiteY3" fmla="*/ 2597591 h 2751183"/>
              <a:gd name="connsiteX4" fmla="*/ 732922 w 1617205"/>
              <a:gd name="connsiteY4" fmla="*/ 2423087 h 2751183"/>
              <a:gd name="connsiteX5" fmla="*/ 6 w 1617205"/>
              <a:gd name="connsiteY5" fmla="*/ 2751154 h 2751183"/>
              <a:gd name="connsiteX6" fmla="*/ 746883 w 1617205"/>
              <a:gd name="connsiteY6" fmla="*/ 2402147 h 2751183"/>
              <a:gd name="connsiteX7" fmla="*/ 1263414 w 1617205"/>
              <a:gd name="connsiteY7" fmla="*/ 2046159 h 2751183"/>
              <a:gd name="connsiteX8" fmla="*/ 774803 w 1617205"/>
              <a:gd name="connsiteY8" fmla="*/ 2548730 h 2751183"/>
              <a:gd name="connsiteX9" fmla="*/ 1591481 w 1617205"/>
              <a:gd name="connsiteY9" fmla="*/ 1585469 h 2751183"/>
              <a:gd name="connsiteX10" fmla="*/ 1423958 w 1617205"/>
              <a:gd name="connsiteY10" fmla="*/ 1718092 h 2751183"/>
              <a:gd name="connsiteX11" fmla="*/ 1542620 w 1617205"/>
              <a:gd name="connsiteY11" fmla="*/ 1222501 h 2751183"/>
              <a:gd name="connsiteX12" fmla="*/ 1556581 w 1617205"/>
              <a:gd name="connsiteY12" fmla="*/ 974 h 27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7205" h="2751183">
                <a:moveTo>
                  <a:pt x="1556581" y="974"/>
                </a:moveTo>
                <a:cubicBezTo>
                  <a:pt x="1548438" y="37038"/>
                  <a:pt x="1536803" y="1121289"/>
                  <a:pt x="1493759" y="1438886"/>
                </a:cubicBezTo>
                <a:cubicBezTo>
                  <a:pt x="1450715" y="1756483"/>
                  <a:pt x="1464675" y="1713439"/>
                  <a:pt x="1298315" y="1906556"/>
                </a:cubicBezTo>
                <a:cubicBezTo>
                  <a:pt x="1131955" y="2099673"/>
                  <a:pt x="589829" y="2511503"/>
                  <a:pt x="495597" y="2597591"/>
                </a:cubicBezTo>
                <a:cubicBezTo>
                  <a:pt x="401365" y="2683679"/>
                  <a:pt x="815520" y="2397493"/>
                  <a:pt x="732922" y="2423087"/>
                </a:cubicBezTo>
                <a:cubicBezTo>
                  <a:pt x="650324" y="2448681"/>
                  <a:pt x="-2321" y="2754644"/>
                  <a:pt x="6" y="2751154"/>
                </a:cubicBezTo>
                <a:cubicBezTo>
                  <a:pt x="2333" y="2747664"/>
                  <a:pt x="536315" y="2519646"/>
                  <a:pt x="746883" y="2402147"/>
                </a:cubicBezTo>
                <a:cubicBezTo>
                  <a:pt x="957451" y="2284648"/>
                  <a:pt x="1258761" y="2021729"/>
                  <a:pt x="1263414" y="2046159"/>
                </a:cubicBezTo>
                <a:cubicBezTo>
                  <a:pt x="1268067" y="2070589"/>
                  <a:pt x="720125" y="2625512"/>
                  <a:pt x="774803" y="2548730"/>
                </a:cubicBezTo>
                <a:cubicBezTo>
                  <a:pt x="829481" y="2471948"/>
                  <a:pt x="1483288" y="1723909"/>
                  <a:pt x="1591481" y="1585469"/>
                </a:cubicBezTo>
                <a:cubicBezTo>
                  <a:pt x="1699674" y="1447029"/>
                  <a:pt x="1432102" y="1778587"/>
                  <a:pt x="1423958" y="1718092"/>
                </a:cubicBezTo>
                <a:cubicBezTo>
                  <a:pt x="1415814" y="1657597"/>
                  <a:pt x="1520516" y="1505197"/>
                  <a:pt x="1542620" y="1222501"/>
                </a:cubicBezTo>
                <a:cubicBezTo>
                  <a:pt x="1564724" y="939805"/>
                  <a:pt x="1564724" y="-35090"/>
                  <a:pt x="1556581" y="9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2749C92-FCCA-A074-2D82-A1BE19337374}"/>
              </a:ext>
            </a:extLst>
          </p:cNvPr>
          <p:cNvSpPr/>
          <p:nvPr/>
        </p:nvSpPr>
        <p:spPr>
          <a:xfrm>
            <a:off x="5522321" y="4319031"/>
            <a:ext cx="706025" cy="3108670"/>
          </a:xfrm>
          <a:custGeom>
            <a:avLst/>
            <a:gdLst>
              <a:gd name="connsiteX0" fmla="*/ 26900 w 706025"/>
              <a:gd name="connsiteY0" fmla="*/ 85445 h 3108670"/>
              <a:gd name="connsiteX1" fmla="*/ 89722 w 706025"/>
              <a:gd name="connsiteY1" fmla="*/ 197128 h 3108670"/>
              <a:gd name="connsiteX2" fmla="*/ 550412 w 706025"/>
              <a:gd name="connsiteY2" fmla="*/ 1488456 h 3108670"/>
              <a:gd name="connsiteX3" fmla="*/ 487590 w 706025"/>
              <a:gd name="connsiteY3" fmla="*/ 2102709 h 3108670"/>
              <a:gd name="connsiteX4" fmla="*/ 703975 w 706025"/>
              <a:gd name="connsiteY4" fmla="*/ 3072951 h 3108670"/>
              <a:gd name="connsiteX5" fmla="*/ 599273 w 706025"/>
              <a:gd name="connsiteY5" fmla="*/ 2905427 h 3108670"/>
              <a:gd name="connsiteX6" fmla="*/ 648134 w 706025"/>
              <a:gd name="connsiteY6" fmla="*/ 2968248 h 3108670"/>
              <a:gd name="connsiteX7" fmla="*/ 515511 w 706025"/>
              <a:gd name="connsiteY7" fmla="*/ 2193451 h 3108670"/>
              <a:gd name="connsiteX8" fmla="*/ 529471 w 706025"/>
              <a:gd name="connsiteY8" fmla="*/ 1739742 h 3108670"/>
              <a:gd name="connsiteX9" fmla="*/ 585313 w 706025"/>
              <a:gd name="connsiteY9" fmla="*/ 1446575 h 3108670"/>
              <a:gd name="connsiteX10" fmla="*/ 445710 w 706025"/>
              <a:gd name="connsiteY10" fmla="*/ 518215 h 3108670"/>
              <a:gd name="connsiteX11" fmla="*/ 557392 w 706025"/>
              <a:gd name="connsiteY11" fmla="*/ 1167369 h 3108670"/>
              <a:gd name="connsiteX12" fmla="*/ 410809 w 706025"/>
              <a:gd name="connsiteY12" fmla="*/ 992865 h 3108670"/>
              <a:gd name="connsiteX13" fmla="*/ 26900 w 706025"/>
              <a:gd name="connsiteY13" fmla="*/ 85445 h 310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6025" h="3108670">
                <a:moveTo>
                  <a:pt x="26900" y="85445"/>
                </a:moveTo>
                <a:cubicBezTo>
                  <a:pt x="-26615" y="-47178"/>
                  <a:pt x="2470" y="-36707"/>
                  <a:pt x="89722" y="197128"/>
                </a:cubicBezTo>
                <a:cubicBezTo>
                  <a:pt x="176974" y="430963"/>
                  <a:pt x="484101" y="1170859"/>
                  <a:pt x="550412" y="1488456"/>
                </a:cubicBezTo>
                <a:cubicBezTo>
                  <a:pt x="616723" y="1806053"/>
                  <a:pt x="461996" y="1838627"/>
                  <a:pt x="487590" y="2102709"/>
                </a:cubicBezTo>
                <a:cubicBezTo>
                  <a:pt x="513184" y="2366791"/>
                  <a:pt x="685361" y="2939165"/>
                  <a:pt x="703975" y="3072951"/>
                </a:cubicBezTo>
                <a:cubicBezTo>
                  <a:pt x="722589" y="3206737"/>
                  <a:pt x="608580" y="2922878"/>
                  <a:pt x="599273" y="2905427"/>
                </a:cubicBezTo>
                <a:cubicBezTo>
                  <a:pt x="589966" y="2887977"/>
                  <a:pt x="662094" y="3086911"/>
                  <a:pt x="648134" y="2968248"/>
                </a:cubicBezTo>
                <a:cubicBezTo>
                  <a:pt x="634174" y="2849585"/>
                  <a:pt x="535288" y="2398202"/>
                  <a:pt x="515511" y="2193451"/>
                </a:cubicBezTo>
                <a:cubicBezTo>
                  <a:pt x="495734" y="1988700"/>
                  <a:pt x="517837" y="1864221"/>
                  <a:pt x="529471" y="1739742"/>
                </a:cubicBezTo>
                <a:cubicBezTo>
                  <a:pt x="541105" y="1615263"/>
                  <a:pt x="599273" y="1650163"/>
                  <a:pt x="585313" y="1446575"/>
                </a:cubicBezTo>
                <a:cubicBezTo>
                  <a:pt x="571353" y="1242987"/>
                  <a:pt x="450363" y="564749"/>
                  <a:pt x="445710" y="518215"/>
                </a:cubicBezTo>
                <a:cubicBezTo>
                  <a:pt x="441057" y="471681"/>
                  <a:pt x="563209" y="1088261"/>
                  <a:pt x="557392" y="1167369"/>
                </a:cubicBezTo>
                <a:cubicBezTo>
                  <a:pt x="551575" y="1246477"/>
                  <a:pt x="493407" y="1177839"/>
                  <a:pt x="410809" y="992865"/>
                </a:cubicBezTo>
                <a:cubicBezTo>
                  <a:pt x="328211" y="807891"/>
                  <a:pt x="80415" y="218068"/>
                  <a:pt x="26900" y="854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34038D8-4DAA-6E28-DB0B-77402E930797}"/>
              </a:ext>
            </a:extLst>
          </p:cNvPr>
          <p:cNvSpPr/>
          <p:nvPr/>
        </p:nvSpPr>
        <p:spPr>
          <a:xfrm>
            <a:off x="4070834" y="4103349"/>
            <a:ext cx="390978" cy="117951"/>
          </a:xfrm>
          <a:custGeom>
            <a:avLst/>
            <a:gdLst>
              <a:gd name="connsiteX0" fmla="*/ 522 w 390978"/>
              <a:gd name="connsiteY0" fmla="*/ 1107 h 117951"/>
              <a:gd name="connsiteX1" fmla="*/ 207399 w 390978"/>
              <a:gd name="connsiteY1" fmla="*/ 25932 h 117951"/>
              <a:gd name="connsiteX2" fmla="*/ 389452 w 390978"/>
              <a:gd name="connsiteY2" fmla="*/ 116959 h 117951"/>
              <a:gd name="connsiteX3" fmla="*/ 290151 w 390978"/>
              <a:gd name="connsiteY3" fmla="*/ 71446 h 117951"/>
              <a:gd name="connsiteX4" fmla="*/ 211537 w 390978"/>
              <a:gd name="connsiteY4" fmla="*/ 25932 h 117951"/>
              <a:gd name="connsiteX5" fmla="*/ 149474 w 390978"/>
              <a:gd name="connsiteY5" fmla="*/ 5245 h 117951"/>
              <a:gd name="connsiteX6" fmla="*/ 522 w 390978"/>
              <a:gd name="connsiteY6" fmla="*/ 1107 h 1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978" h="117951">
                <a:moveTo>
                  <a:pt x="522" y="1107"/>
                </a:moveTo>
                <a:cubicBezTo>
                  <a:pt x="10176" y="4555"/>
                  <a:pt x="142577" y="6623"/>
                  <a:pt x="207399" y="25932"/>
                </a:cubicBezTo>
                <a:cubicBezTo>
                  <a:pt x="272221" y="45241"/>
                  <a:pt x="375660" y="109373"/>
                  <a:pt x="389452" y="116959"/>
                </a:cubicBezTo>
                <a:cubicBezTo>
                  <a:pt x="403244" y="124545"/>
                  <a:pt x="319803" y="86617"/>
                  <a:pt x="290151" y="71446"/>
                </a:cubicBezTo>
                <a:cubicBezTo>
                  <a:pt x="260499" y="56275"/>
                  <a:pt x="234983" y="36966"/>
                  <a:pt x="211537" y="25932"/>
                </a:cubicBezTo>
                <a:cubicBezTo>
                  <a:pt x="188091" y="14899"/>
                  <a:pt x="181195" y="7314"/>
                  <a:pt x="149474" y="5245"/>
                </a:cubicBezTo>
                <a:cubicBezTo>
                  <a:pt x="117753" y="3176"/>
                  <a:pt x="-9132" y="-2341"/>
                  <a:pt x="522" y="1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25AE963-6B13-3801-5D35-7FFA42844E9D}"/>
              </a:ext>
            </a:extLst>
          </p:cNvPr>
          <p:cNvSpPr/>
          <p:nvPr/>
        </p:nvSpPr>
        <p:spPr>
          <a:xfrm>
            <a:off x="2865085" y="4036238"/>
            <a:ext cx="227872" cy="116195"/>
          </a:xfrm>
          <a:custGeom>
            <a:avLst/>
            <a:gdLst>
              <a:gd name="connsiteX0" fmla="*/ 2242 w 227872"/>
              <a:gd name="connsiteY0" fmla="*/ 2017 h 116195"/>
              <a:gd name="connsiteX1" fmla="*/ 221532 w 227872"/>
              <a:gd name="connsiteY1" fmla="*/ 113731 h 116195"/>
              <a:gd name="connsiteX2" fmla="*/ 163606 w 227872"/>
              <a:gd name="connsiteY2" fmla="*/ 76493 h 116195"/>
              <a:gd name="connsiteX3" fmla="*/ 109818 w 227872"/>
              <a:gd name="connsiteY3" fmla="*/ 43393 h 116195"/>
              <a:gd name="connsiteX4" fmla="*/ 2242 w 227872"/>
              <a:gd name="connsiteY4" fmla="*/ 2017 h 11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72" h="116195">
                <a:moveTo>
                  <a:pt x="2242" y="2017"/>
                </a:moveTo>
                <a:cubicBezTo>
                  <a:pt x="20861" y="13740"/>
                  <a:pt x="194638" y="101318"/>
                  <a:pt x="221532" y="113731"/>
                </a:cubicBezTo>
                <a:cubicBezTo>
                  <a:pt x="248426" y="126144"/>
                  <a:pt x="182225" y="88216"/>
                  <a:pt x="163606" y="76493"/>
                </a:cubicBezTo>
                <a:cubicBezTo>
                  <a:pt x="144987" y="64770"/>
                  <a:pt x="133264" y="53737"/>
                  <a:pt x="109818" y="43393"/>
                </a:cubicBezTo>
                <a:cubicBezTo>
                  <a:pt x="86372" y="33049"/>
                  <a:pt x="-16377" y="-9706"/>
                  <a:pt x="2242" y="20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D9857DB-C497-FC99-67B9-FE123554970E}"/>
              </a:ext>
            </a:extLst>
          </p:cNvPr>
          <p:cNvSpPr/>
          <p:nvPr/>
        </p:nvSpPr>
        <p:spPr>
          <a:xfrm>
            <a:off x="4125142" y="4025646"/>
            <a:ext cx="351759" cy="100367"/>
          </a:xfrm>
          <a:custGeom>
            <a:avLst/>
            <a:gdLst>
              <a:gd name="connsiteX0" fmla="*/ 2 w 351759"/>
              <a:gd name="connsiteY0" fmla="*/ 41572 h 100367"/>
              <a:gd name="connsiteX1" fmla="*/ 177917 w 351759"/>
              <a:gd name="connsiteY1" fmla="*/ 12609 h 100367"/>
              <a:gd name="connsiteX2" fmla="*/ 347557 w 351759"/>
              <a:gd name="connsiteY2" fmla="*/ 99498 h 100367"/>
              <a:gd name="connsiteX3" fmla="*/ 289631 w 351759"/>
              <a:gd name="connsiteY3" fmla="*/ 53985 h 100367"/>
              <a:gd name="connsiteX4" fmla="*/ 173779 w 351759"/>
              <a:gd name="connsiteY4" fmla="*/ 197 h 100367"/>
              <a:gd name="connsiteX5" fmla="*/ 2 w 351759"/>
              <a:gd name="connsiteY5" fmla="*/ 41572 h 10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759" h="100367">
                <a:moveTo>
                  <a:pt x="2" y="41572"/>
                </a:moveTo>
                <a:cubicBezTo>
                  <a:pt x="692" y="43641"/>
                  <a:pt x="119991" y="2955"/>
                  <a:pt x="177917" y="12609"/>
                </a:cubicBezTo>
                <a:cubicBezTo>
                  <a:pt x="235843" y="22263"/>
                  <a:pt x="328938" y="92602"/>
                  <a:pt x="347557" y="99498"/>
                </a:cubicBezTo>
                <a:cubicBezTo>
                  <a:pt x="366176" y="106394"/>
                  <a:pt x="318594" y="70535"/>
                  <a:pt x="289631" y="53985"/>
                </a:cubicBezTo>
                <a:cubicBezTo>
                  <a:pt x="260668" y="37435"/>
                  <a:pt x="217913" y="3645"/>
                  <a:pt x="173779" y="197"/>
                </a:cubicBezTo>
                <a:cubicBezTo>
                  <a:pt x="129645" y="-3251"/>
                  <a:pt x="-688" y="39503"/>
                  <a:pt x="2" y="415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1600C3-BBA0-E110-DA85-127FD098D656}"/>
              </a:ext>
            </a:extLst>
          </p:cNvPr>
          <p:cNvSpPr/>
          <p:nvPr/>
        </p:nvSpPr>
        <p:spPr>
          <a:xfrm>
            <a:off x="3551854" y="4203384"/>
            <a:ext cx="72646" cy="311505"/>
          </a:xfrm>
          <a:custGeom>
            <a:avLst/>
            <a:gdLst>
              <a:gd name="connsiteX0" fmla="*/ 72646 w 72646"/>
              <a:gd name="connsiteY0" fmla="*/ 373 h 311505"/>
              <a:gd name="connsiteX1" fmla="*/ 31270 w 72646"/>
              <a:gd name="connsiteY1" fmla="*/ 203114 h 311505"/>
              <a:gd name="connsiteX2" fmla="*/ 2307 w 72646"/>
              <a:gd name="connsiteY2" fmla="*/ 261040 h 311505"/>
              <a:gd name="connsiteX3" fmla="*/ 2307 w 72646"/>
              <a:gd name="connsiteY3" fmla="*/ 310690 h 311505"/>
              <a:gd name="connsiteX4" fmla="*/ 6445 w 72646"/>
              <a:gd name="connsiteY4" fmla="*/ 219664 h 311505"/>
              <a:gd name="connsiteX5" fmla="*/ 31270 w 72646"/>
              <a:gd name="connsiteY5" fmla="*/ 153463 h 311505"/>
              <a:gd name="connsiteX6" fmla="*/ 72646 w 72646"/>
              <a:gd name="connsiteY6" fmla="*/ 373 h 3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46" h="311505">
                <a:moveTo>
                  <a:pt x="72646" y="373"/>
                </a:moveTo>
                <a:cubicBezTo>
                  <a:pt x="72646" y="8648"/>
                  <a:pt x="42993" y="159670"/>
                  <a:pt x="31270" y="203114"/>
                </a:cubicBezTo>
                <a:cubicBezTo>
                  <a:pt x="19547" y="246559"/>
                  <a:pt x="7134" y="243111"/>
                  <a:pt x="2307" y="261040"/>
                </a:cubicBezTo>
                <a:cubicBezTo>
                  <a:pt x="-2520" y="278969"/>
                  <a:pt x="1617" y="317586"/>
                  <a:pt x="2307" y="310690"/>
                </a:cubicBezTo>
                <a:cubicBezTo>
                  <a:pt x="2997" y="303794"/>
                  <a:pt x="1618" y="245868"/>
                  <a:pt x="6445" y="219664"/>
                </a:cubicBezTo>
                <a:cubicBezTo>
                  <a:pt x="11272" y="193460"/>
                  <a:pt x="18168" y="183116"/>
                  <a:pt x="31270" y="153463"/>
                </a:cubicBezTo>
                <a:cubicBezTo>
                  <a:pt x="44372" y="123811"/>
                  <a:pt x="72646" y="-7902"/>
                  <a:pt x="72646" y="3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4AC5F4C-CE44-D584-4BA5-FE68413CC770}"/>
              </a:ext>
            </a:extLst>
          </p:cNvPr>
          <p:cNvSpPr/>
          <p:nvPr/>
        </p:nvSpPr>
        <p:spPr>
          <a:xfrm>
            <a:off x="3429538" y="4629417"/>
            <a:ext cx="71297" cy="278956"/>
          </a:xfrm>
          <a:custGeom>
            <a:avLst/>
            <a:gdLst>
              <a:gd name="connsiteX0" fmla="*/ 62560 w 71297"/>
              <a:gd name="connsiteY0" fmla="*/ 509 h 278956"/>
              <a:gd name="connsiteX1" fmla="*/ 37734 w 71297"/>
              <a:gd name="connsiteY1" fmla="*/ 199112 h 278956"/>
              <a:gd name="connsiteX2" fmla="*/ 496 w 71297"/>
              <a:gd name="connsiteY2" fmla="*/ 277725 h 278956"/>
              <a:gd name="connsiteX3" fmla="*/ 66697 w 71297"/>
              <a:gd name="connsiteY3" fmla="*/ 145323 h 278956"/>
              <a:gd name="connsiteX4" fmla="*/ 62560 w 71297"/>
              <a:gd name="connsiteY4" fmla="*/ 509 h 27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97" h="278956">
                <a:moveTo>
                  <a:pt x="62560" y="509"/>
                </a:moveTo>
                <a:cubicBezTo>
                  <a:pt x="57733" y="9474"/>
                  <a:pt x="48078" y="152909"/>
                  <a:pt x="37734" y="199112"/>
                </a:cubicBezTo>
                <a:cubicBezTo>
                  <a:pt x="27390" y="245315"/>
                  <a:pt x="-4331" y="286690"/>
                  <a:pt x="496" y="277725"/>
                </a:cubicBezTo>
                <a:cubicBezTo>
                  <a:pt x="5323" y="268760"/>
                  <a:pt x="56353" y="187388"/>
                  <a:pt x="66697" y="145323"/>
                </a:cubicBezTo>
                <a:cubicBezTo>
                  <a:pt x="77041" y="103258"/>
                  <a:pt x="67387" y="-8456"/>
                  <a:pt x="62560" y="5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CDE81DA-8A22-0F87-8CB1-C98D4D51AAB3}"/>
              </a:ext>
            </a:extLst>
          </p:cNvPr>
          <p:cNvSpPr/>
          <p:nvPr/>
        </p:nvSpPr>
        <p:spPr>
          <a:xfrm>
            <a:off x="4009292" y="5072496"/>
            <a:ext cx="49850" cy="228994"/>
          </a:xfrm>
          <a:custGeom>
            <a:avLst/>
            <a:gdLst>
              <a:gd name="connsiteX0" fmla="*/ 28963 w 49850"/>
              <a:gd name="connsiteY0" fmla="*/ 148 h 228994"/>
              <a:gd name="connsiteX1" fmla="*/ 16551 w 49850"/>
              <a:gd name="connsiteY1" fmla="*/ 132550 h 228994"/>
              <a:gd name="connsiteX2" fmla="*/ 49651 w 49850"/>
              <a:gd name="connsiteY2" fmla="*/ 227714 h 228994"/>
              <a:gd name="connsiteX3" fmla="*/ 28963 w 49850"/>
              <a:gd name="connsiteY3" fmla="*/ 182201 h 228994"/>
              <a:gd name="connsiteX4" fmla="*/ 0 w 49850"/>
              <a:gd name="connsiteY4" fmla="*/ 107725 h 228994"/>
              <a:gd name="connsiteX5" fmla="*/ 28963 w 49850"/>
              <a:gd name="connsiteY5" fmla="*/ 148 h 22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50" h="228994">
                <a:moveTo>
                  <a:pt x="28963" y="148"/>
                </a:moveTo>
                <a:cubicBezTo>
                  <a:pt x="31721" y="4285"/>
                  <a:pt x="13103" y="94622"/>
                  <a:pt x="16551" y="132550"/>
                </a:cubicBezTo>
                <a:cubicBezTo>
                  <a:pt x="19999" y="170478"/>
                  <a:pt x="47582" y="219439"/>
                  <a:pt x="49651" y="227714"/>
                </a:cubicBezTo>
                <a:cubicBezTo>
                  <a:pt x="51720" y="235989"/>
                  <a:pt x="37238" y="202199"/>
                  <a:pt x="28963" y="182201"/>
                </a:cubicBezTo>
                <a:cubicBezTo>
                  <a:pt x="20688" y="162203"/>
                  <a:pt x="0" y="135998"/>
                  <a:pt x="0" y="107725"/>
                </a:cubicBezTo>
                <a:cubicBezTo>
                  <a:pt x="0" y="79452"/>
                  <a:pt x="26205" y="-3989"/>
                  <a:pt x="28963" y="1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90CFC3A5-B589-C369-9D1C-D3B06D5CCD5A}"/>
              </a:ext>
            </a:extLst>
          </p:cNvPr>
          <p:cNvSpPr/>
          <p:nvPr/>
        </p:nvSpPr>
        <p:spPr>
          <a:xfrm>
            <a:off x="4119801" y="5453300"/>
            <a:ext cx="72753" cy="167448"/>
          </a:xfrm>
          <a:custGeom>
            <a:avLst/>
            <a:gdLst>
              <a:gd name="connsiteX0" fmla="*/ 21893 w 72753"/>
              <a:gd name="connsiteY0" fmla="*/ 0 h 167448"/>
              <a:gd name="connsiteX1" fmla="*/ 17756 w 72753"/>
              <a:gd name="connsiteY1" fmla="*/ 82751 h 167448"/>
              <a:gd name="connsiteX2" fmla="*/ 71544 w 72753"/>
              <a:gd name="connsiteY2" fmla="*/ 165502 h 167448"/>
              <a:gd name="connsiteX3" fmla="*/ 50856 w 72753"/>
              <a:gd name="connsiteY3" fmla="*/ 136539 h 167448"/>
              <a:gd name="connsiteX4" fmla="*/ 1205 w 72753"/>
              <a:gd name="connsiteY4" fmla="*/ 82751 h 167448"/>
              <a:gd name="connsiteX5" fmla="*/ 21893 w 72753"/>
              <a:gd name="connsiteY5" fmla="*/ 0 h 1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53" h="167448">
                <a:moveTo>
                  <a:pt x="21893" y="0"/>
                </a:moveTo>
                <a:cubicBezTo>
                  <a:pt x="24651" y="0"/>
                  <a:pt x="9481" y="55167"/>
                  <a:pt x="17756" y="82751"/>
                </a:cubicBezTo>
                <a:cubicBezTo>
                  <a:pt x="26031" y="110335"/>
                  <a:pt x="66027" y="156537"/>
                  <a:pt x="71544" y="165502"/>
                </a:cubicBezTo>
                <a:cubicBezTo>
                  <a:pt x="77061" y="174467"/>
                  <a:pt x="62579" y="150331"/>
                  <a:pt x="50856" y="136539"/>
                </a:cubicBezTo>
                <a:cubicBezTo>
                  <a:pt x="39133" y="122747"/>
                  <a:pt x="8101" y="105507"/>
                  <a:pt x="1205" y="82751"/>
                </a:cubicBezTo>
                <a:cubicBezTo>
                  <a:pt x="-5691" y="59995"/>
                  <a:pt x="19135" y="0"/>
                  <a:pt x="2189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C6CDE5B-6C27-D121-74AB-35932C6CB39D}"/>
              </a:ext>
            </a:extLst>
          </p:cNvPr>
          <p:cNvSpPr/>
          <p:nvPr/>
        </p:nvSpPr>
        <p:spPr>
          <a:xfrm>
            <a:off x="4108571" y="5771815"/>
            <a:ext cx="84166" cy="136684"/>
          </a:xfrm>
          <a:custGeom>
            <a:avLst/>
            <a:gdLst>
              <a:gd name="connsiteX0" fmla="*/ 23 w 84166"/>
              <a:gd name="connsiteY0" fmla="*/ 76 h 136684"/>
              <a:gd name="connsiteX1" fmla="*/ 70361 w 84166"/>
              <a:gd name="connsiteY1" fmla="*/ 70415 h 136684"/>
              <a:gd name="connsiteX2" fmla="*/ 78636 w 84166"/>
              <a:gd name="connsiteY2" fmla="*/ 136616 h 136684"/>
              <a:gd name="connsiteX3" fmla="*/ 78636 w 84166"/>
              <a:gd name="connsiteY3" fmla="*/ 58002 h 136684"/>
              <a:gd name="connsiteX4" fmla="*/ 23 w 84166"/>
              <a:gd name="connsiteY4" fmla="*/ 76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66" h="136684">
                <a:moveTo>
                  <a:pt x="23" y="76"/>
                </a:moveTo>
                <a:cubicBezTo>
                  <a:pt x="-1356" y="2145"/>
                  <a:pt x="57259" y="47658"/>
                  <a:pt x="70361" y="70415"/>
                </a:cubicBezTo>
                <a:cubicBezTo>
                  <a:pt x="83463" y="93172"/>
                  <a:pt x="77257" y="138685"/>
                  <a:pt x="78636" y="136616"/>
                </a:cubicBezTo>
                <a:cubicBezTo>
                  <a:pt x="80015" y="134547"/>
                  <a:pt x="90359" y="77311"/>
                  <a:pt x="78636" y="58002"/>
                </a:cubicBezTo>
                <a:cubicBezTo>
                  <a:pt x="66913" y="38693"/>
                  <a:pt x="1402" y="-1993"/>
                  <a:pt x="23" y="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485876D-01D7-766D-2A16-6D0214AF5337}"/>
              </a:ext>
            </a:extLst>
          </p:cNvPr>
          <p:cNvSpPr/>
          <p:nvPr/>
        </p:nvSpPr>
        <p:spPr>
          <a:xfrm>
            <a:off x="4398113" y="5751185"/>
            <a:ext cx="62317" cy="162231"/>
          </a:xfrm>
          <a:custGeom>
            <a:avLst/>
            <a:gdLst>
              <a:gd name="connsiteX0" fmla="*/ 29073 w 62317"/>
              <a:gd name="connsiteY0" fmla="*/ 19 h 162231"/>
              <a:gd name="connsiteX1" fmla="*/ 20797 w 62317"/>
              <a:gd name="connsiteY1" fmla="*/ 99320 h 162231"/>
              <a:gd name="connsiteX2" fmla="*/ 62173 w 62317"/>
              <a:gd name="connsiteY2" fmla="*/ 161383 h 162231"/>
              <a:gd name="connsiteX3" fmla="*/ 33210 w 62317"/>
              <a:gd name="connsiteY3" fmla="*/ 132420 h 162231"/>
              <a:gd name="connsiteX4" fmla="*/ 110 w 62317"/>
              <a:gd name="connsiteY4" fmla="*/ 91045 h 162231"/>
              <a:gd name="connsiteX5" fmla="*/ 29073 w 62317"/>
              <a:gd name="connsiteY5" fmla="*/ 19 h 16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17" h="162231">
                <a:moveTo>
                  <a:pt x="29073" y="19"/>
                </a:moveTo>
                <a:cubicBezTo>
                  <a:pt x="32521" y="1398"/>
                  <a:pt x="15280" y="72426"/>
                  <a:pt x="20797" y="99320"/>
                </a:cubicBezTo>
                <a:cubicBezTo>
                  <a:pt x="26314" y="126214"/>
                  <a:pt x="60104" y="155866"/>
                  <a:pt x="62173" y="161383"/>
                </a:cubicBezTo>
                <a:cubicBezTo>
                  <a:pt x="64242" y="166900"/>
                  <a:pt x="43554" y="144143"/>
                  <a:pt x="33210" y="132420"/>
                </a:cubicBezTo>
                <a:cubicBezTo>
                  <a:pt x="22866" y="120697"/>
                  <a:pt x="2179" y="109664"/>
                  <a:pt x="110" y="91045"/>
                </a:cubicBezTo>
                <a:cubicBezTo>
                  <a:pt x="-1959" y="72426"/>
                  <a:pt x="25625" y="-1360"/>
                  <a:pt x="29073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DC619092-0900-7515-505C-11D8C0C1978E}"/>
              </a:ext>
            </a:extLst>
          </p:cNvPr>
          <p:cNvSpPr/>
          <p:nvPr/>
        </p:nvSpPr>
        <p:spPr>
          <a:xfrm>
            <a:off x="3992738" y="6222829"/>
            <a:ext cx="493844" cy="165621"/>
          </a:xfrm>
          <a:custGeom>
            <a:avLst/>
            <a:gdLst>
              <a:gd name="connsiteX0" fmla="*/ 4 w 493844"/>
              <a:gd name="connsiteY0" fmla="*/ 165558 h 165621"/>
              <a:gd name="connsiteX1" fmla="*/ 153094 w 493844"/>
              <a:gd name="connsiteY1" fmla="*/ 62119 h 165621"/>
              <a:gd name="connsiteX2" fmla="*/ 492373 w 493844"/>
              <a:gd name="connsiteY2" fmla="*/ 53844 h 165621"/>
              <a:gd name="connsiteX3" fmla="*/ 268945 w 493844"/>
              <a:gd name="connsiteY3" fmla="*/ 53844 h 165621"/>
              <a:gd name="connsiteX4" fmla="*/ 91030 w 493844"/>
              <a:gd name="connsiteY4" fmla="*/ 56 h 165621"/>
              <a:gd name="connsiteX5" fmla="*/ 157231 w 493844"/>
              <a:gd name="connsiteY5" fmla="*/ 45569 h 165621"/>
              <a:gd name="connsiteX6" fmla="*/ 4 w 493844"/>
              <a:gd name="connsiteY6" fmla="*/ 165558 h 16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844" h="165621">
                <a:moveTo>
                  <a:pt x="4" y="165558"/>
                </a:moveTo>
                <a:cubicBezTo>
                  <a:pt x="-685" y="168316"/>
                  <a:pt x="71033" y="80738"/>
                  <a:pt x="153094" y="62119"/>
                </a:cubicBezTo>
                <a:cubicBezTo>
                  <a:pt x="235155" y="43500"/>
                  <a:pt x="473064" y="55223"/>
                  <a:pt x="492373" y="53844"/>
                </a:cubicBezTo>
                <a:cubicBezTo>
                  <a:pt x="511682" y="52465"/>
                  <a:pt x="335836" y="62809"/>
                  <a:pt x="268945" y="53844"/>
                </a:cubicBezTo>
                <a:cubicBezTo>
                  <a:pt x="202055" y="44879"/>
                  <a:pt x="109649" y="1435"/>
                  <a:pt x="91030" y="56"/>
                </a:cubicBezTo>
                <a:cubicBezTo>
                  <a:pt x="72411" y="-1323"/>
                  <a:pt x="169644" y="22813"/>
                  <a:pt x="157231" y="45569"/>
                </a:cubicBezTo>
                <a:cubicBezTo>
                  <a:pt x="144818" y="68325"/>
                  <a:pt x="693" y="162800"/>
                  <a:pt x="4" y="1655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C8F257D-A8B0-2288-F9F0-6283FE990636}"/>
              </a:ext>
            </a:extLst>
          </p:cNvPr>
          <p:cNvSpPr/>
          <p:nvPr/>
        </p:nvSpPr>
        <p:spPr>
          <a:xfrm>
            <a:off x="3199205" y="4089311"/>
            <a:ext cx="172694" cy="513965"/>
          </a:xfrm>
          <a:custGeom>
            <a:avLst/>
            <a:gdLst>
              <a:gd name="connsiteX0" fmla="*/ 172645 w 172694"/>
              <a:gd name="connsiteY0" fmla="*/ 89 h 513965"/>
              <a:gd name="connsiteX1" fmla="*/ 90095 w 172694"/>
              <a:gd name="connsiteY1" fmla="*/ 187414 h 513965"/>
              <a:gd name="connsiteX2" fmla="*/ 61520 w 172694"/>
              <a:gd name="connsiteY2" fmla="*/ 244564 h 513965"/>
              <a:gd name="connsiteX3" fmla="*/ 1195 w 172694"/>
              <a:gd name="connsiteY3" fmla="*/ 504914 h 513965"/>
              <a:gd name="connsiteX4" fmla="*/ 23420 w 172694"/>
              <a:gd name="connsiteY4" fmla="*/ 441414 h 513965"/>
              <a:gd name="connsiteX5" fmla="*/ 48820 w 172694"/>
              <a:gd name="connsiteY5" fmla="*/ 314414 h 513965"/>
              <a:gd name="connsiteX6" fmla="*/ 77395 w 172694"/>
              <a:gd name="connsiteY6" fmla="*/ 165189 h 513965"/>
              <a:gd name="connsiteX7" fmla="*/ 172645 w 172694"/>
              <a:gd name="connsiteY7" fmla="*/ 89 h 51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694" h="513965">
                <a:moveTo>
                  <a:pt x="172645" y="89"/>
                </a:moveTo>
                <a:cubicBezTo>
                  <a:pt x="174762" y="3793"/>
                  <a:pt x="108616" y="146668"/>
                  <a:pt x="90095" y="187414"/>
                </a:cubicBezTo>
                <a:cubicBezTo>
                  <a:pt x="71574" y="228160"/>
                  <a:pt x="76337" y="191647"/>
                  <a:pt x="61520" y="244564"/>
                </a:cubicBezTo>
                <a:cubicBezTo>
                  <a:pt x="46703" y="297481"/>
                  <a:pt x="7545" y="472106"/>
                  <a:pt x="1195" y="504914"/>
                </a:cubicBezTo>
                <a:cubicBezTo>
                  <a:pt x="-5155" y="537722"/>
                  <a:pt x="15483" y="473164"/>
                  <a:pt x="23420" y="441414"/>
                </a:cubicBezTo>
                <a:cubicBezTo>
                  <a:pt x="31357" y="409664"/>
                  <a:pt x="39824" y="360451"/>
                  <a:pt x="48820" y="314414"/>
                </a:cubicBezTo>
                <a:cubicBezTo>
                  <a:pt x="57816" y="268377"/>
                  <a:pt x="54641" y="221281"/>
                  <a:pt x="77395" y="165189"/>
                </a:cubicBezTo>
                <a:cubicBezTo>
                  <a:pt x="100149" y="109097"/>
                  <a:pt x="170528" y="-3615"/>
                  <a:pt x="172645" y="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0B75149-32D6-28D3-9E14-5E87AAAB4281}"/>
              </a:ext>
            </a:extLst>
          </p:cNvPr>
          <p:cNvSpPr/>
          <p:nvPr/>
        </p:nvSpPr>
        <p:spPr>
          <a:xfrm>
            <a:off x="2853870" y="5422897"/>
            <a:ext cx="108419" cy="143258"/>
          </a:xfrm>
          <a:custGeom>
            <a:avLst/>
            <a:gdLst>
              <a:gd name="connsiteX0" fmla="*/ 108405 w 108419"/>
              <a:gd name="connsiteY0" fmla="*/ 3 h 143258"/>
              <a:gd name="connsiteX1" fmla="*/ 35380 w 108419"/>
              <a:gd name="connsiteY1" fmla="*/ 79378 h 143258"/>
              <a:gd name="connsiteX2" fmla="*/ 455 w 108419"/>
              <a:gd name="connsiteY2" fmla="*/ 142878 h 143258"/>
              <a:gd name="connsiteX3" fmla="*/ 16330 w 108419"/>
              <a:gd name="connsiteY3" fmla="*/ 104778 h 143258"/>
              <a:gd name="connsiteX4" fmla="*/ 29030 w 108419"/>
              <a:gd name="connsiteY4" fmla="*/ 82553 h 143258"/>
              <a:gd name="connsiteX5" fmla="*/ 108405 w 108419"/>
              <a:gd name="connsiteY5" fmla="*/ 3 h 14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19" h="143258">
                <a:moveTo>
                  <a:pt x="108405" y="3"/>
                </a:moveTo>
                <a:cubicBezTo>
                  <a:pt x="109463" y="-526"/>
                  <a:pt x="53372" y="55566"/>
                  <a:pt x="35380" y="79378"/>
                </a:cubicBezTo>
                <a:cubicBezTo>
                  <a:pt x="17388" y="103191"/>
                  <a:pt x="3630" y="138645"/>
                  <a:pt x="455" y="142878"/>
                </a:cubicBezTo>
                <a:cubicBezTo>
                  <a:pt x="-2720" y="147111"/>
                  <a:pt x="11567" y="114832"/>
                  <a:pt x="16330" y="104778"/>
                </a:cubicBezTo>
                <a:cubicBezTo>
                  <a:pt x="21092" y="94724"/>
                  <a:pt x="17388" y="97899"/>
                  <a:pt x="29030" y="82553"/>
                </a:cubicBezTo>
                <a:cubicBezTo>
                  <a:pt x="40672" y="67207"/>
                  <a:pt x="107347" y="532"/>
                  <a:pt x="108405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A074D5A-1114-DFBF-E5B7-6E616C9E39D7}"/>
              </a:ext>
            </a:extLst>
          </p:cNvPr>
          <p:cNvSpPr/>
          <p:nvPr/>
        </p:nvSpPr>
        <p:spPr>
          <a:xfrm>
            <a:off x="3171534" y="5476747"/>
            <a:ext cx="98817" cy="191770"/>
          </a:xfrm>
          <a:custGeom>
            <a:avLst/>
            <a:gdLst>
              <a:gd name="connsiteX0" fmla="*/ 60616 w 98817"/>
              <a:gd name="connsiteY0" fmla="*/ 128 h 191770"/>
              <a:gd name="connsiteX1" fmla="*/ 57441 w 98817"/>
              <a:gd name="connsiteY1" fmla="*/ 104903 h 191770"/>
              <a:gd name="connsiteX2" fmla="*/ 95541 w 98817"/>
              <a:gd name="connsiteY2" fmla="*/ 187453 h 191770"/>
              <a:gd name="connsiteX3" fmla="*/ 86016 w 98817"/>
              <a:gd name="connsiteY3" fmla="*/ 177928 h 191770"/>
              <a:gd name="connsiteX4" fmla="*/ 291 w 98817"/>
              <a:gd name="connsiteY4" fmla="*/ 158878 h 191770"/>
              <a:gd name="connsiteX5" fmla="*/ 57441 w 98817"/>
              <a:gd name="connsiteY5" fmla="*/ 168403 h 191770"/>
              <a:gd name="connsiteX6" fmla="*/ 41566 w 98817"/>
              <a:gd name="connsiteY6" fmla="*/ 127128 h 191770"/>
              <a:gd name="connsiteX7" fmla="*/ 60616 w 98817"/>
              <a:gd name="connsiteY7" fmla="*/ 128 h 1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17" h="191770">
                <a:moveTo>
                  <a:pt x="60616" y="128"/>
                </a:moveTo>
                <a:cubicBezTo>
                  <a:pt x="63262" y="-3576"/>
                  <a:pt x="51620" y="73682"/>
                  <a:pt x="57441" y="104903"/>
                </a:cubicBezTo>
                <a:cubicBezTo>
                  <a:pt x="63262" y="136124"/>
                  <a:pt x="95541" y="187453"/>
                  <a:pt x="95541" y="187453"/>
                </a:cubicBezTo>
                <a:cubicBezTo>
                  <a:pt x="100303" y="199624"/>
                  <a:pt x="101891" y="182690"/>
                  <a:pt x="86016" y="177928"/>
                </a:cubicBezTo>
                <a:cubicBezTo>
                  <a:pt x="70141" y="173166"/>
                  <a:pt x="5053" y="160465"/>
                  <a:pt x="291" y="158878"/>
                </a:cubicBezTo>
                <a:cubicBezTo>
                  <a:pt x="-4471" y="157291"/>
                  <a:pt x="50562" y="173695"/>
                  <a:pt x="57441" y="168403"/>
                </a:cubicBezTo>
                <a:cubicBezTo>
                  <a:pt x="64320" y="163111"/>
                  <a:pt x="39979" y="149353"/>
                  <a:pt x="41566" y="127128"/>
                </a:cubicBezTo>
                <a:cubicBezTo>
                  <a:pt x="43153" y="104903"/>
                  <a:pt x="57970" y="3832"/>
                  <a:pt x="60616" y="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CC337CA-2800-51B1-2047-241063C77FFE}"/>
              </a:ext>
            </a:extLst>
          </p:cNvPr>
          <p:cNvSpPr/>
          <p:nvPr/>
        </p:nvSpPr>
        <p:spPr>
          <a:xfrm>
            <a:off x="2676525" y="5372045"/>
            <a:ext cx="47862" cy="98538"/>
          </a:xfrm>
          <a:custGeom>
            <a:avLst/>
            <a:gdLst>
              <a:gd name="connsiteX0" fmla="*/ 47625 w 47862"/>
              <a:gd name="connsiteY0" fmla="*/ 55 h 98538"/>
              <a:gd name="connsiteX1" fmla="*/ 19050 w 47862"/>
              <a:gd name="connsiteY1" fmla="*/ 47680 h 98538"/>
              <a:gd name="connsiteX2" fmla="*/ 34925 w 47862"/>
              <a:gd name="connsiteY2" fmla="*/ 98480 h 98538"/>
              <a:gd name="connsiteX3" fmla="*/ 0 w 47862"/>
              <a:gd name="connsiteY3" fmla="*/ 57205 h 98538"/>
              <a:gd name="connsiteX4" fmla="*/ 47625 w 47862"/>
              <a:gd name="connsiteY4" fmla="*/ 55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62" h="98538">
                <a:moveTo>
                  <a:pt x="47625" y="55"/>
                </a:moveTo>
                <a:cubicBezTo>
                  <a:pt x="50800" y="-1532"/>
                  <a:pt x="21167" y="31276"/>
                  <a:pt x="19050" y="47680"/>
                </a:cubicBezTo>
                <a:cubicBezTo>
                  <a:pt x="16933" y="64084"/>
                  <a:pt x="38100" y="96893"/>
                  <a:pt x="34925" y="98480"/>
                </a:cubicBezTo>
                <a:cubicBezTo>
                  <a:pt x="31750" y="100067"/>
                  <a:pt x="0" y="68847"/>
                  <a:pt x="0" y="57205"/>
                </a:cubicBezTo>
                <a:cubicBezTo>
                  <a:pt x="0" y="45563"/>
                  <a:pt x="44450" y="1642"/>
                  <a:pt x="47625" y="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A5CFC00-15DF-EE54-5A0D-8E34211D9A34}"/>
              </a:ext>
            </a:extLst>
          </p:cNvPr>
          <p:cNvSpPr/>
          <p:nvPr/>
        </p:nvSpPr>
        <p:spPr>
          <a:xfrm>
            <a:off x="3463924" y="5626079"/>
            <a:ext cx="203209" cy="120692"/>
          </a:xfrm>
          <a:custGeom>
            <a:avLst/>
            <a:gdLst>
              <a:gd name="connsiteX0" fmla="*/ 1 w 203209"/>
              <a:gd name="connsiteY0" fmla="*/ 21 h 120692"/>
              <a:gd name="connsiteX1" fmla="*/ 146051 w 203209"/>
              <a:gd name="connsiteY1" fmla="*/ 63521 h 120692"/>
              <a:gd name="connsiteX2" fmla="*/ 203201 w 203209"/>
              <a:gd name="connsiteY2" fmla="*/ 120671 h 120692"/>
              <a:gd name="connsiteX3" fmla="*/ 142876 w 203209"/>
              <a:gd name="connsiteY3" fmla="*/ 57171 h 120692"/>
              <a:gd name="connsiteX4" fmla="*/ 1 w 203209"/>
              <a:gd name="connsiteY4" fmla="*/ 21 h 12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9" h="120692">
                <a:moveTo>
                  <a:pt x="1" y="21"/>
                </a:moveTo>
                <a:cubicBezTo>
                  <a:pt x="530" y="1079"/>
                  <a:pt x="112184" y="43413"/>
                  <a:pt x="146051" y="63521"/>
                </a:cubicBezTo>
                <a:cubicBezTo>
                  <a:pt x="179918" y="83629"/>
                  <a:pt x="203730" y="121729"/>
                  <a:pt x="203201" y="120671"/>
                </a:cubicBezTo>
                <a:cubicBezTo>
                  <a:pt x="202672" y="119613"/>
                  <a:pt x="173568" y="77279"/>
                  <a:pt x="142876" y="57171"/>
                </a:cubicBezTo>
                <a:cubicBezTo>
                  <a:pt x="112184" y="37063"/>
                  <a:pt x="-528" y="-1037"/>
                  <a:pt x="1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754DDE8-B18E-9CE0-D89A-873FACC70B20}"/>
              </a:ext>
            </a:extLst>
          </p:cNvPr>
          <p:cNvSpPr/>
          <p:nvPr/>
        </p:nvSpPr>
        <p:spPr>
          <a:xfrm>
            <a:off x="3660702" y="5891366"/>
            <a:ext cx="73109" cy="118914"/>
          </a:xfrm>
          <a:custGeom>
            <a:avLst/>
            <a:gdLst>
              <a:gd name="connsiteX0" fmla="*/ 73 w 73109"/>
              <a:gd name="connsiteY0" fmla="*/ 1434 h 118914"/>
              <a:gd name="connsiteX1" fmla="*/ 63573 w 73109"/>
              <a:gd name="connsiteY1" fmla="*/ 64934 h 118914"/>
              <a:gd name="connsiteX2" fmla="*/ 54048 w 73109"/>
              <a:gd name="connsiteY2" fmla="*/ 118909 h 118914"/>
              <a:gd name="connsiteX3" fmla="*/ 73098 w 73109"/>
              <a:gd name="connsiteY3" fmla="*/ 61759 h 118914"/>
              <a:gd name="connsiteX4" fmla="*/ 50873 w 73109"/>
              <a:gd name="connsiteY4" fmla="*/ 23659 h 118914"/>
              <a:gd name="connsiteX5" fmla="*/ 73 w 73109"/>
              <a:gd name="connsiteY5" fmla="*/ 1434 h 11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09" h="118914">
                <a:moveTo>
                  <a:pt x="73" y="1434"/>
                </a:moveTo>
                <a:cubicBezTo>
                  <a:pt x="2190" y="8313"/>
                  <a:pt x="54577" y="45355"/>
                  <a:pt x="63573" y="64934"/>
                </a:cubicBezTo>
                <a:cubicBezTo>
                  <a:pt x="72569" y="84513"/>
                  <a:pt x="52461" y="119438"/>
                  <a:pt x="54048" y="118909"/>
                </a:cubicBezTo>
                <a:cubicBezTo>
                  <a:pt x="55635" y="118380"/>
                  <a:pt x="73627" y="77634"/>
                  <a:pt x="73098" y="61759"/>
                </a:cubicBezTo>
                <a:cubicBezTo>
                  <a:pt x="72569" y="45884"/>
                  <a:pt x="59340" y="33184"/>
                  <a:pt x="50873" y="23659"/>
                </a:cubicBezTo>
                <a:cubicBezTo>
                  <a:pt x="42406" y="14134"/>
                  <a:pt x="-2044" y="-5445"/>
                  <a:pt x="73" y="14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867E6C6-D35D-4D4E-269C-2A41991BCDCC}"/>
              </a:ext>
            </a:extLst>
          </p:cNvPr>
          <p:cNvSpPr/>
          <p:nvPr/>
        </p:nvSpPr>
        <p:spPr>
          <a:xfrm>
            <a:off x="2678529" y="5587992"/>
            <a:ext cx="149503" cy="66698"/>
          </a:xfrm>
          <a:custGeom>
            <a:avLst/>
            <a:gdLst>
              <a:gd name="connsiteX0" fmla="*/ 1171 w 149503"/>
              <a:gd name="connsiteY0" fmla="*/ 66683 h 66698"/>
              <a:gd name="connsiteX1" fmla="*/ 61496 w 149503"/>
              <a:gd name="connsiteY1" fmla="*/ 6358 h 66698"/>
              <a:gd name="connsiteX2" fmla="*/ 147221 w 149503"/>
              <a:gd name="connsiteY2" fmla="*/ 25408 h 66698"/>
              <a:gd name="connsiteX3" fmla="*/ 115471 w 149503"/>
              <a:gd name="connsiteY3" fmla="*/ 8 h 66698"/>
              <a:gd name="connsiteX4" fmla="*/ 1171 w 149503"/>
              <a:gd name="connsiteY4" fmla="*/ 66683 h 6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03" h="66698">
                <a:moveTo>
                  <a:pt x="1171" y="66683"/>
                </a:moveTo>
                <a:cubicBezTo>
                  <a:pt x="-7825" y="67741"/>
                  <a:pt x="37154" y="13237"/>
                  <a:pt x="61496" y="6358"/>
                </a:cubicBezTo>
                <a:cubicBezTo>
                  <a:pt x="85838" y="-521"/>
                  <a:pt x="138225" y="26466"/>
                  <a:pt x="147221" y="25408"/>
                </a:cubicBezTo>
                <a:cubicBezTo>
                  <a:pt x="156217" y="24350"/>
                  <a:pt x="137167" y="-521"/>
                  <a:pt x="115471" y="8"/>
                </a:cubicBezTo>
                <a:cubicBezTo>
                  <a:pt x="93775" y="537"/>
                  <a:pt x="10167" y="65625"/>
                  <a:pt x="1171" y="666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EA05140-CD72-76D4-BCD6-8CA03FB20569}"/>
              </a:ext>
            </a:extLst>
          </p:cNvPr>
          <p:cNvSpPr/>
          <p:nvPr/>
        </p:nvSpPr>
        <p:spPr>
          <a:xfrm>
            <a:off x="2809427" y="6311900"/>
            <a:ext cx="141187" cy="28583"/>
          </a:xfrm>
          <a:custGeom>
            <a:avLst/>
            <a:gdLst>
              <a:gd name="connsiteX0" fmla="*/ 448 w 141187"/>
              <a:gd name="connsiteY0" fmla="*/ 25400 h 28583"/>
              <a:gd name="connsiteX1" fmla="*/ 70298 w 141187"/>
              <a:gd name="connsiteY1" fmla="*/ 3175 h 28583"/>
              <a:gd name="connsiteX2" fmla="*/ 140148 w 141187"/>
              <a:gd name="connsiteY2" fmla="*/ 28575 h 28583"/>
              <a:gd name="connsiteX3" fmla="*/ 105223 w 141187"/>
              <a:gd name="connsiteY3" fmla="*/ 0 h 28583"/>
              <a:gd name="connsiteX4" fmla="*/ 448 w 141187"/>
              <a:gd name="connsiteY4" fmla="*/ 25400 h 2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87" h="28583">
                <a:moveTo>
                  <a:pt x="448" y="25400"/>
                </a:moveTo>
                <a:cubicBezTo>
                  <a:pt x="-5373" y="25929"/>
                  <a:pt x="47015" y="2646"/>
                  <a:pt x="70298" y="3175"/>
                </a:cubicBezTo>
                <a:cubicBezTo>
                  <a:pt x="93581" y="3704"/>
                  <a:pt x="134327" y="29104"/>
                  <a:pt x="140148" y="28575"/>
                </a:cubicBezTo>
                <a:cubicBezTo>
                  <a:pt x="145969" y="28046"/>
                  <a:pt x="126390" y="0"/>
                  <a:pt x="105223" y="0"/>
                </a:cubicBezTo>
                <a:cubicBezTo>
                  <a:pt x="84056" y="0"/>
                  <a:pt x="6269" y="24871"/>
                  <a:pt x="448" y="254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43A2038C-07BC-2ECB-9B3F-FD8544FD172D}"/>
              </a:ext>
            </a:extLst>
          </p:cNvPr>
          <p:cNvSpPr/>
          <p:nvPr/>
        </p:nvSpPr>
        <p:spPr>
          <a:xfrm>
            <a:off x="2891800" y="6150941"/>
            <a:ext cx="541028" cy="104236"/>
          </a:xfrm>
          <a:custGeom>
            <a:avLst/>
            <a:gdLst>
              <a:gd name="connsiteX0" fmla="*/ 625 w 541028"/>
              <a:gd name="connsiteY0" fmla="*/ 103809 h 104236"/>
              <a:gd name="connsiteX1" fmla="*/ 273675 w 541028"/>
              <a:gd name="connsiteY1" fmla="*/ 59359 h 104236"/>
              <a:gd name="connsiteX2" fmla="*/ 210175 w 541028"/>
              <a:gd name="connsiteY2" fmla="*/ 78409 h 104236"/>
              <a:gd name="connsiteX3" fmla="*/ 537200 w 541028"/>
              <a:gd name="connsiteY3" fmla="*/ 2209 h 104236"/>
              <a:gd name="connsiteX4" fmla="*/ 362575 w 541028"/>
              <a:gd name="connsiteY4" fmla="*/ 27609 h 104236"/>
              <a:gd name="connsiteX5" fmla="*/ 625 w 541028"/>
              <a:gd name="connsiteY5" fmla="*/ 103809 h 10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28" h="104236">
                <a:moveTo>
                  <a:pt x="625" y="103809"/>
                </a:moveTo>
                <a:cubicBezTo>
                  <a:pt x="-14192" y="109101"/>
                  <a:pt x="238750" y="63592"/>
                  <a:pt x="273675" y="59359"/>
                </a:cubicBezTo>
                <a:cubicBezTo>
                  <a:pt x="308600" y="55126"/>
                  <a:pt x="166254" y="87934"/>
                  <a:pt x="210175" y="78409"/>
                </a:cubicBezTo>
                <a:cubicBezTo>
                  <a:pt x="254096" y="68884"/>
                  <a:pt x="511800" y="10676"/>
                  <a:pt x="537200" y="2209"/>
                </a:cubicBezTo>
                <a:cubicBezTo>
                  <a:pt x="562600" y="-6258"/>
                  <a:pt x="456767" y="11205"/>
                  <a:pt x="362575" y="27609"/>
                </a:cubicBezTo>
                <a:cubicBezTo>
                  <a:pt x="268383" y="44013"/>
                  <a:pt x="15442" y="98517"/>
                  <a:pt x="625" y="1038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2AC8239C-BD1D-B736-B3FF-F74D11A46151}"/>
              </a:ext>
            </a:extLst>
          </p:cNvPr>
          <p:cNvSpPr/>
          <p:nvPr/>
        </p:nvSpPr>
        <p:spPr>
          <a:xfrm>
            <a:off x="2761545" y="6178055"/>
            <a:ext cx="10230" cy="114795"/>
          </a:xfrm>
          <a:custGeom>
            <a:avLst/>
            <a:gdLst>
              <a:gd name="connsiteX0" fmla="*/ 10230 w 10230"/>
              <a:gd name="connsiteY0" fmla="*/ 495 h 114795"/>
              <a:gd name="connsiteX1" fmla="*/ 705 w 10230"/>
              <a:gd name="connsiteY1" fmla="*/ 92570 h 114795"/>
              <a:gd name="connsiteX2" fmla="*/ 705 w 10230"/>
              <a:gd name="connsiteY2" fmla="*/ 114795 h 114795"/>
              <a:gd name="connsiteX3" fmla="*/ 705 w 10230"/>
              <a:gd name="connsiteY3" fmla="*/ 57645 h 114795"/>
              <a:gd name="connsiteX4" fmla="*/ 10230 w 10230"/>
              <a:gd name="connsiteY4" fmla="*/ 495 h 11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0" h="114795">
                <a:moveTo>
                  <a:pt x="10230" y="495"/>
                </a:moveTo>
                <a:cubicBezTo>
                  <a:pt x="10230" y="6316"/>
                  <a:pt x="2292" y="73520"/>
                  <a:pt x="705" y="92570"/>
                </a:cubicBezTo>
                <a:cubicBezTo>
                  <a:pt x="-882" y="111620"/>
                  <a:pt x="705" y="114795"/>
                  <a:pt x="705" y="114795"/>
                </a:cubicBezTo>
                <a:cubicBezTo>
                  <a:pt x="705" y="108974"/>
                  <a:pt x="-883" y="73520"/>
                  <a:pt x="705" y="57645"/>
                </a:cubicBezTo>
                <a:cubicBezTo>
                  <a:pt x="2292" y="41770"/>
                  <a:pt x="10230" y="-5326"/>
                  <a:pt x="10230" y="4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968DAC89-6E6B-F2D0-B8AB-1103EAF0FC0F}"/>
              </a:ext>
            </a:extLst>
          </p:cNvPr>
          <p:cNvSpPr/>
          <p:nvPr/>
        </p:nvSpPr>
        <p:spPr>
          <a:xfrm>
            <a:off x="2703309" y="6137275"/>
            <a:ext cx="17682" cy="144411"/>
          </a:xfrm>
          <a:custGeom>
            <a:avLst/>
            <a:gdLst>
              <a:gd name="connsiteX0" fmla="*/ 17666 w 17682"/>
              <a:gd name="connsiteY0" fmla="*/ 0 h 144411"/>
              <a:gd name="connsiteX1" fmla="*/ 4966 w 17682"/>
              <a:gd name="connsiteY1" fmla="*/ 73025 h 144411"/>
              <a:gd name="connsiteX2" fmla="*/ 14491 w 17682"/>
              <a:gd name="connsiteY2" fmla="*/ 142875 h 144411"/>
              <a:gd name="connsiteX3" fmla="*/ 1791 w 17682"/>
              <a:gd name="connsiteY3" fmla="*/ 117475 h 144411"/>
              <a:gd name="connsiteX4" fmla="*/ 1791 w 17682"/>
              <a:gd name="connsiteY4" fmla="*/ 73025 h 144411"/>
              <a:gd name="connsiteX5" fmla="*/ 17666 w 17682"/>
              <a:gd name="connsiteY5" fmla="*/ 0 h 14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2" h="144411">
                <a:moveTo>
                  <a:pt x="17666" y="0"/>
                </a:moveTo>
                <a:cubicBezTo>
                  <a:pt x="18195" y="0"/>
                  <a:pt x="5495" y="49213"/>
                  <a:pt x="4966" y="73025"/>
                </a:cubicBezTo>
                <a:cubicBezTo>
                  <a:pt x="4437" y="96837"/>
                  <a:pt x="15020" y="135467"/>
                  <a:pt x="14491" y="142875"/>
                </a:cubicBezTo>
                <a:cubicBezTo>
                  <a:pt x="13962" y="150283"/>
                  <a:pt x="3908" y="129117"/>
                  <a:pt x="1791" y="117475"/>
                </a:cubicBezTo>
                <a:cubicBezTo>
                  <a:pt x="-326" y="105833"/>
                  <a:pt x="-855" y="89958"/>
                  <a:pt x="1791" y="73025"/>
                </a:cubicBezTo>
                <a:cubicBezTo>
                  <a:pt x="4437" y="56092"/>
                  <a:pt x="17137" y="0"/>
                  <a:pt x="1766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0B370CA5-B8E7-18EE-ABF6-3B21E08B555C}"/>
              </a:ext>
            </a:extLst>
          </p:cNvPr>
          <p:cNvSpPr/>
          <p:nvPr/>
        </p:nvSpPr>
        <p:spPr>
          <a:xfrm>
            <a:off x="3697103" y="6206929"/>
            <a:ext cx="80790" cy="125272"/>
          </a:xfrm>
          <a:custGeom>
            <a:avLst/>
            <a:gdLst>
              <a:gd name="connsiteX0" fmla="*/ 4947 w 80790"/>
              <a:gd name="connsiteY0" fmla="*/ 196 h 125272"/>
              <a:gd name="connsiteX1" fmla="*/ 11297 w 80790"/>
              <a:gd name="connsiteY1" fmla="*/ 66871 h 125272"/>
              <a:gd name="connsiteX2" fmla="*/ 77972 w 80790"/>
              <a:gd name="connsiteY2" fmla="*/ 124021 h 125272"/>
              <a:gd name="connsiteX3" fmla="*/ 62097 w 80790"/>
              <a:gd name="connsiteY3" fmla="*/ 104971 h 125272"/>
              <a:gd name="connsiteX4" fmla="*/ 4947 w 80790"/>
              <a:gd name="connsiteY4" fmla="*/ 89096 h 125272"/>
              <a:gd name="connsiteX5" fmla="*/ 4947 w 80790"/>
              <a:gd name="connsiteY5" fmla="*/ 196 h 12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90" h="125272">
                <a:moveTo>
                  <a:pt x="4947" y="196"/>
                </a:moveTo>
                <a:cubicBezTo>
                  <a:pt x="6005" y="-3508"/>
                  <a:pt x="-874" y="46234"/>
                  <a:pt x="11297" y="66871"/>
                </a:cubicBezTo>
                <a:cubicBezTo>
                  <a:pt x="23468" y="87508"/>
                  <a:pt x="77972" y="124021"/>
                  <a:pt x="77972" y="124021"/>
                </a:cubicBezTo>
                <a:cubicBezTo>
                  <a:pt x="86439" y="130371"/>
                  <a:pt x="74268" y="110792"/>
                  <a:pt x="62097" y="104971"/>
                </a:cubicBezTo>
                <a:cubicBezTo>
                  <a:pt x="49926" y="99150"/>
                  <a:pt x="15530" y="100208"/>
                  <a:pt x="4947" y="89096"/>
                </a:cubicBezTo>
                <a:cubicBezTo>
                  <a:pt x="-5636" y="77984"/>
                  <a:pt x="3889" y="3900"/>
                  <a:pt x="4947" y="19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49C7E4B-70FA-83D0-A321-C4D5752C196B}"/>
              </a:ext>
            </a:extLst>
          </p:cNvPr>
          <p:cNvSpPr/>
          <p:nvPr/>
        </p:nvSpPr>
        <p:spPr>
          <a:xfrm>
            <a:off x="3571875" y="6264158"/>
            <a:ext cx="55827" cy="92305"/>
          </a:xfrm>
          <a:custGeom>
            <a:avLst/>
            <a:gdLst>
              <a:gd name="connsiteX0" fmla="*/ 0 w 55827"/>
              <a:gd name="connsiteY0" fmla="*/ 117 h 92305"/>
              <a:gd name="connsiteX1" fmla="*/ 50800 w 55827"/>
              <a:gd name="connsiteY1" fmla="*/ 50917 h 92305"/>
              <a:gd name="connsiteX2" fmla="*/ 53975 w 55827"/>
              <a:gd name="connsiteY2" fmla="*/ 92192 h 92305"/>
              <a:gd name="connsiteX3" fmla="*/ 50800 w 55827"/>
              <a:gd name="connsiteY3" fmla="*/ 38217 h 92305"/>
              <a:gd name="connsiteX4" fmla="*/ 0 w 55827"/>
              <a:gd name="connsiteY4" fmla="*/ 117 h 9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7" h="92305">
                <a:moveTo>
                  <a:pt x="0" y="117"/>
                </a:moveTo>
                <a:cubicBezTo>
                  <a:pt x="0" y="2234"/>
                  <a:pt x="41804" y="35571"/>
                  <a:pt x="50800" y="50917"/>
                </a:cubicBezTo>
                <a:cubicBezTo>
                  <a:pt x="59796" y="66263"/>
                  <a:pt x="53975" y="94309"/>
                  <a:pt x="53975" y="92192"/>
                </a:cubicBezTo>
                <a:cubicBezTo>
                  <a:pt x="53975" y="90075"/>
                  <a:pt x="56621" y="51446"/>
                  <a:pt x="50800" y="38217"/>
                </a:cubicBezTo>
                <a:cubicBezTo>
                  <a:pt x="44979" y="24988"/>
                  <a:pt x="0" y="-2000"/>
                  <a:pt x="0" y="1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50C47A7-DCB3-721D-C813-C50C1B7FC346}"/>
              </a:ext>
            </a:extLst>
          </p:cNvPr>
          <p:cNvSpPr/>
          <p:nvPr/>
        </p:nvSpPr>
        <p:spPr>
          <a:xfrm>
            <a:off x="3114339" y="4177389"/>
            <a:ext cx="121403" cy="163249"/>
          </a:xfrm>
          <a:custGeom>
            <a:avLst/>
            <a:gdLst>
              <a:gd name="connsiteX0" fmla="*/ 336 w 121403"/>
              <a:gd name="connsiteY0" fmla="*/ 911 h 163249"/>
              <a:gd name="connsiteX1" fmla="*/ 114636 w 121403"/>
              <a:gd name="connsiteY1" fmla="*/ 156486 h 163249"/>
              <a:gd name="connsiteX2" fmla="*/ 105111 w 121403"/>
              <a:gd name="connsiteY2" fmla="*/ 131086 h 163249"/>
              <a:gd name="connsiteX3" fmla="*/ 79711 w 121403"/>
              <a:gd name="connsiteY3" fmla="*/ 92986 h 163249"/>
              <a:gd name="connsiteX4" fmla="*/ 336 w 121403"/>
              <a:gd name="connsiteY4" fmla="*/ 911 h 16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03" h="163249">
                <a:moveTo>
                  <a:pt x="336" y="911"/>
                </a:moveTo>
                <a:cubicBezTo>
                  <a:pt x="6157" y="11494"/>
                  <a:pt x="97174" y="134790"/>
                  <a:pt x="114636" y="156486"/>
                </a:cubicBezTo>
                <a:cubicBezTo>
                  <a:pt x="132098" y="178182"/>
                  <a:pt x="110932" y="141669"/>
                  <a:pt x="105111" y="131086"/>
                </a:cubicBezTo>
                <a:cubicBezTo>
                  <a:pt x="99290" y="120503"/>
                  <a:pt x="93469" y="110978"/>
                  <a:pt x="79711" y="92986"/>
                </a:cubicBezTo>
                <a:cubicBezTo>
                  <a:pt x="65953" y="74994"/>
                  <a:pt x="-5485" y="-9672"/>
                  <a:pt x="336" y="9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60C8BF00-365A-C109-52FB-229922C636E9}"/>
              </a:ext>
            </a:extLst>
          </p:cNvPr>
          <p:cNvSpPr/>
          <p:nvPr/>
        </p:nvSpPr>
        <p:spPr>
          <a:xfrm>
            <a:off x="3763242" y="4229043"/>
            <a:ext cx="75556" cy="227789"/>
          </a:xfrm>
          <a:custGeom>
            <a:avLst/>
            <a:gdLst>
              <a:gd name="connsiteX0" fmla="*/ 75333 w 75556"/>
              <a:gd name="connsiteY0" fmla="*/ 57 h 227789"/>
              <a:gd name="connsiteX1" fmla="*/ 24533 w 75556"/>
              <a:gd name="connsiteY1" fmla="*/ 92132 h 227789"/>
              <a:gd name="connsiteX2" fmla="*/ 8658 w 75556"/>
              <a:gd name="connsiteY2" fmla="*/ 225482 h 227789"/>
              <a:gd name="connsiteX3" fmla="*/ 8658 w 75556"/>
              <a:gd name="connsiteY3" fmla="*/ 171507 h 227789"/>
              <a:gd name="connsiteX4" fmla="*/ 2308 w 75556"/>
              <a:gd name="connsiteY4" fmla="*/ 104832 h 227789"/>
              <a:gd name="connsiteX5" fmla="*/ 75333 w 75556"/>
              <a:gd name="connsiteY5" fmla="*/ 57 h 22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56" h="227789">
                <a:moveTo>
                  <a:pt x="75333" y="57"/>
                </a:moveTo>
                <a:cubicBezTo>
                  <a:pt x="79037" y="-2060"/>
                  <a:pt x="35645" y="54561"/>
                  <a:pt x="24533" y="92132"/>
                </a:cubicBezTo>
                <a:cubicBezTo>
                  <a:pt x="13420" y="129703"/>
                  <a:pt x="11304" y="212253"/>
                  <a:pt x="8658" y="225482"/>
                </a:cubicBezTo>
                <a:cubicBezTo>
                  <a:pt x="6012" y="238711"/>
                  <a:pt x="9716" y="191615"/>
                  <a:pt x="8658" y="171507"/>
                </a:cubicBezTo>
                <a:cubicBezTo>
                  <a:pt x="7600" y="151399"/>
                  <a:pt x="-5100" y="129174"/>
                  <a:pt x="2308" y="104832"/>
                </a:cubicBezTo>
                <a:cubicBezTo>
                  <a:pt x="9716" y="80490"/>
                  <a:pt x="71629" y="2174"/>
                  <a:pt x="75333" y="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27EE7F3-1C75-A2A3-CBC4-CABA3755679B}"/>
              </a:ext>
            </a:extLst>
          </p:cNvPr>
          <p:cNvSpPr/>
          <p:nvPr/>
        </p:nvSpPr>
        <p:spPr>
          <a:xfrm>
            <a:off x="4082528" y="4792107"/>
            <a:ext cx="338165" cy="75183"/>
          </a:xfrm>
          <a:custGeom>
            <a:avLst/>
            <a:gdLst>
              <a:gd name="connsiteX0" fmla="*/ 522 w 338165"/>
              <a:gd name="connsiteY0" fmla="*/ 75168 h 75183"/>
              <a:gd name="connsiteX1" fmla="*/ 89422 w 338165"/>
              <a:gd name="connsiteY1" fmla="*/ 11668 h 75183"/>
              <a:gd name="connsiteX2" fmla="*/ 337072 w 338165"/>
              <a:gd name="connsiteY2" fmla="*/ 18018 h 75183"/>
              <a:gd name="connsiteX3" fmla="*/ 175147 w 338165"/>
              <a:gd name="connsiteY3" fmla="*/ 8493 h 75183"/>
              <a:gd name="connsiteX4" fmla="*/ 57672 w 338165"/>
              <a:gd name="connsiteY4" fmla="*/ 5318 h 75183"/>
              <a:gd name="connsiteX5" fmla="*/ 522 w 338165"/>
              <a:gd name="connsiteY5" fmla="*/ 75168 h 7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65" h="75183">
                <a:moveTo>
                  <a:pt x="522" y="75168"/>
                </a:moveTo>
                <a:cubicBezTo>
                  <a:pt x="5813" y="76226"/>
                  <a:pt x="33330" y="21193"/>
                  <a:pt x="89422" y="11668"/>
                </a:cubicBezTo>
                <a:cubicBezTo>
                  <a:pt x="145514" y="2143"/>
                  <a:pt x="322785" y="18547"/>
                  <a:pt x="337072" y="18018"/>
                </a:cubicBezTo>
                <a:cubicBezTo>
                  <a:pt x="351360" y="17489"/>
                  <a:pt x="221714" y="10610"/>
                  <a:pt x="175147" y="8493"/>
                </a:cubicBezTo>
                <a:cubicBezTo>
                  <a:pt x="128580" y="6376"/>
                  <a:pt x="84130" y="-7382"/>
                  <a:pt x="57672" y="5318"/>
                </a:cubicBezTo>
                <a:cubicBezTo>
                  <a:pt x="31214" y="18018"/>
                  <a:pt x="-4769" y="74110"/>
                  <a:pt x="522" y="751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ECDF182-C78B-5759-683F-C0BC5DFF4A88}"/>
              </a:ext>
            </a:extLst>
          </p:cNvPr>
          <p:cNvSpPr/>
          <p:nvPr/>
        </p:nvSpPr>
        <p:spPr>
          <a:xfrm>
            <a:off x="2564782" y="4749778"/>
            <a:ext cx="144101" cy="608336"/>
          </a:xfrm>
          <a:custGeom>
            <a:avLst/>
            <a:gdLst>
              <a:gd name="connsiteX0" fmla="*/ 143493 w 144101"/>
              <a:gd name="connsiteY0" fmla="*/ 22 h 608336"/>
              <a:gd name="connsiteX1" fmla="*/ 99043 w 144101"/>
              <a:gd name="connsiteY1" fmla="*/ 111147 h 608336"/>
              <a:gd name="connsiteX2" fmla="*/ 67293 w 144101"/>
              <a:gd name="connsiteY2" fmla="*/ 187347 h 608336"/>
              <a:gd name="connsiteX3" fmla="*/ 26018 w 144101"/>
              <a:gd name="connsiteY3" fmla="*/ 390547 h 608336"/>
              <a:gd name="connsiteX4" fmla="*/ 26018 w 144101"/>
              <a:gd name="connsiteY4" fmla="*/ 323872 h 608336"/>
              <a:gd name="connsiteX5" fmla="*/ 618 w 144101"/>
              <a:gd name="connsiteY5" fmla="*/ 600097 h 608336"/>
              <a:gd name="connsiteX6" fmla="*/ 10143 w 144101"/>
              <a:gd name="connsiteY6" fmla="*/ 498497 h 608336"/>
              <a:gd name="connsiteX7" fmla="*/ 35543 w 144101"/>
              <a:gd name="connsiteY7" fmla="*/ 123847 h 608336"/>
              <a:gd name="connsiteX8" fmla="*/ 48243 w 144101"/>
              <a:gd name="connsiteY8" fmla="*/ 231797 h 608336"/>
              <a:gd name="connsiteX9" fmla="*/ 51418 w 144101"/>
              <a:gd name="connsiteY9" fmla="*/ 111147 h 608336"/>
              <a:gd name="connsiteX10" fmla="*/ 60943 w 144101"/>
              <a:gd name="connsiteY10" fmla="*/ 190522 h 608336"/>
              <a:gd name="connsiteX11" fmla="*/ 64118 w 144101"/>
              <a:gd name="connsiteY11" fmla="*/ 120672 h 608336"/>
              <a:gd name="connsiteX12" fmla="*/ 143493 w 144101"/>
              <a:gd name="connsiteY12" fmla="*/ 22 h 6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101" h="608336">
                <a:moveTo>
                  <a:pt x="143493" y="22"/>
                </a:moveTo>
                <a:cubicBezTo>
                  <a:pt x="149314" y="-1566"/>
                  <a:pt x="111743" y="79926"/>
                  <a:pt x="99043" y="111147"/>
                </a:cubicBezTo>
                <a:cubicBezTo>
                  <a:pt x="86343" y="142368"/>
                  <a:pt x="79464" y="140780"/>
                  <a:pt x="67293" y="187347"/>
                </a:cubicBezTo>
                <a:cubicBezTo>
                  <a:pt x="55122" y="233914"/>
                  <a:pt x="32897" y="367793"/>
                  <a:pt x="26018" y="390547"/>
                </a:cubicBezTo>
                <a:cubicBezTo>
                  <a:pt x="19139" y="413301"/>
                  <a:pt x="30251" y="288947"/>
                  <a:pt x="26018" y="323872"/>
                </a:cubicBezTo>
                <a:cubicBezTo>
                  <a:pt x="21785" y="358797"/>
                  <a:pt x="3264" y="570993"/>
                  <a:pt x="618" y="600097"/>
                </a:cubicBezTo>
                <a:cubicBezTo>
                  <a:pt x="-2028" y="629201"/>
                  <a:pt x="4322" y="577872"/>
                  <a:pt x="10143" y="498497"/>
                </a:cubicBezTo>
                <a:cubicBezTo>
                  <a:pt x="15964" y="419122"/>
                  <a:pt x="29193" y="168297"/>
                  <a:pt x="35543" y="123847"/>
                </a:cubicBezTo>
                <a:cubicBezTo>
                  <a:pt x="41893" y="79397"/>
                  <a:pt x="45597" y="233914"/>
                  <a:pt x="48243" y="231797"/>
                </a:cubicBezTo>
                <a:cubicBezTo>
                  <a:pt x="50889" y="229680"/>
                  <a:pt x="49301" y="118026"/>
                  <a:pt x="51418" y="111147"/>
                </a:cubicBezTo>
                <a:cubicBezTo>
                  <a:pt x="53535" y="104268"/>
                  <a:pt x="58826" y="188934"/>
                  <a:pt x="60943" y="190522"/>
                </a:cubicBezTo>
                <a:cubicBezTo>
                  <a:pt x="63060" y="192110"/>
                  <a:pt x="49831" y="149776"/>
                  <a:pt x="64118" y="120672"/>
                </a:cubicBezTo>
                <a:cubicBezTo>
                  <a:pt x="78405" y="91568"/>
                  <a:pt x="137672" y="1610"/>
                  <a:pt x="143493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45D583D-C4F8-5F46-8A47-256F558D9062}"/>
              </a:ext>
            </a:extLst>
          </p:cNvPr>
          <p:cNvSpPr/>
          <p:nvPr/>
        </p:nvSpPr>
        <p:spPr>
          <a:xfrm>
            <a:off x="2533303" y="5537175"/>
            <a:ext cx="38477" cy="456031"/>
          </a:xfrm>
          <a:custGeom>
            <a:avLst/>
            <a:gdLst>
              <a:gd name="connsiteX0" fmla="*/ 38447 w 38477"/>
              <a:gd name="connsiteY0" fmla="*/ 25 h 456031"/>
              <a:gd name="connsiteX1" fmla="*/ 347 w 38477"/>
              <a:gd name="connsiteY1" fmla="*/ 203225 h 456031"/>
              <a:gd name="connsiteX2" fmla="*/ 19397 w 38477"/>
              <a:gd name="connsiteY2" fmla="*/ 447700 h 456031"/>
              <a:gd name="connsiteX3" fmla="*/ 16222 w 38477"/>
              <a:gd name="connsiteY3" fmla="*/ 377850 h 456031"/>
              <a:gd name="connsiteX4" fmla="*/ 13047 w 38477"/>
              <a:gd name="connsiteY4" fmla="*/ 171475 h 456031"/>
              <a:gd name="connsiteX5" fmla="*/ 6697 w 38477"/>
              <a:gd name="connsiteY5" fmla="*/ 215925 h 456031"/>
              <a:gd name="connsiteX6" fmla="*/ 38447 w 38477"/>
              <a:gd name="connsiteY6" fmla="*/ 25 h 4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77" h="456031">
                <a:moveTo>
                  <a:pt x="38447" y="25"/>
                </a:moveTo>
                <a:cubicBezTo>
                  <a:pt x="37389" y="-2092"/>
                  <a:pt x="3522" y="128613"/>
                  <a:pt x="347" y="203225"/>
                </a:cubicBezTo>
                <a:cubicBezTo>
                  <a:pt x="-2828" y="277837"/>
                  <a:pt x="16751" y="418596"/>
                  <a:pt x="19397" y="447700"/>
                </a:cubicBezTo>
                <a:cubicBezTo>
                  <a:pt x="22043" y="476804"/>
                  <a:pt x="17280" y="423887"/>
                  <a:pt x="16222" y="377850"/>
                </a:cubicBezTo>
                <a:cubicBezTo>
                  <a:pt x="15164" y="331813"/>
                  <a:pt x="14634" y="198462"/>
                  <a:pt x="13047" y="171475"/>
                </a:cubicBezTo>
                <a:cubicBezTo>
                  <a:pt x="11460" y="144488"/>
                  <a:pt x="347" y="243971"/>
                  <a:pt x="6697" y="215925"/>
                </a:cubicBezTo>
                <a:cubicBezTo>
                  <a:pt x="13047" y="187879"/>
                  <a:pt x="39505" y="2142"/>
                  <a:pt x="38447" y="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13D64DA-921A-B366-649E-3167D1FD6C3A}"/>
              </a:ext>
            </a:extLst>
          </p:cNvPr>
          <p:cNvSpPr/>
          <p:nvPr/>
        </p:nvSpPr>
        <p:spPr>
          <a:xfrm>
            <a:off x="4969694" y="5418122"/>
            <a:ext cx="327816" cy="992581"/>
          </a:xfrm>
          <a:custGeom>
            <a:avLst/>
            <a:gdLst>
              <a:gd name="connsiteX0" fmla="*/ 203320 w 327816"/>
              <a:gd name="connsiteY0" fmla="*/ 12470 h 992581"/>
              <a:gd name="connsiteX1" fmla="*/ 151805 w 327816"/>
              <a:gd name="connsiteY1" fmla="*/ 574847 h 992581"/>
              <a:gd name="connsiteX2" fmla="*/ 1551 w 327816"/>
              <a:gd name="connsiteY2" fmla="*/ 978385 h 992581"/>
              <a:gd name="connsiteX3" fmla="*/ 83117 w 327816"/>
              <a:gd name="connsiteY3" fmla="*/ 849596 h 992581"/>
              <a:gd name="connsiteX4" fmla="*/ 233371 w 327816"/>
              <a:gd name="connsiteY4" fmla="*/ 355906 h 992581"/>
              <a:gd name="connsiteX5" fmla="*/ 327816 w 327816"/>
              <a:gd name="connsiteY5" fmla="*/ 175602 h 992581"/>
              <a:gd name="connsiteX6" fmla="*/ 233371 w 327816"/>
              <a:gd name="connsiteY6" fmla="*/ 355906 h 992581"/>
              <a:gd name="connsiteX7" fmla="*/ 216199 w 327816"/>
              <a:gd name="connsiteY7" fmla="*/ 197067 h 992581"/>
              <a:gd name="connsiteX8" fmla="*/ 203320 w 327816"/>
              <a:gd name="connsiteY8" fmla="*/ 12470 h 9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816" h="992581">
                <a:moveTo>
                  <a:pt x="203320" y="12470"/>
                </a:moveTo>
                <a:cubicBezTo>
                  <a:pt x="192588" y="75433"/>
                  <a:pt x="185433" y="413861"/>
                  <a:pt x="151805" y="574847"/>
                </a:cubicBezTo>
                <a:cubicBezTo>
                  <a:pt x="118177" y="735833"/>
                  <a:pt x="12999" y="932594"/>
                  <a:pt x="1551" y="978385"/>
                </a:cubicBezTo>
                <a:cubicBezTo>
                  <a:pt x="-9897" y="1024177"/>
                  <a:pt x="44480" y="953342"/>
                  <a:pt x="83117" y="849596"/>
                </a:cubicBezTo>
                <a:cubicBezTo>
                  <a:pt x="121754" y="745850"/>
                  <a:pt x="192588" y="468238"/>
                  <a:pt x="233371" y="355906"/>
                </a:cubicBezTo>
                <a:cubicBezTo>
                  <a:pt x="274154" y="243574"/>
                  <a:pt x="327816" y="175602"/>
                  <a:pt x="327816" y="175602"/>
                </a:cubicBezTo>
                <a:cubicBezTo>
                  <a:pt x="327816" y="175602"/>
                  <a:pt x="251974" y="352329"/>
                  <a:pt x="233371" y="355906"/>
                </a:cubicBezTo>
                <a:cubicBezTo>
                  <a:pt x="214768" y="359483"/>
                  <a:pt x="216914" y="251444"/>
                  <a:pt x="216199" y="197067"/>
                </a:cubicBezTo>
                <a:cubicBezTo>
                  <a:pt x="215484" y="142690"/>
                  <a:pt x="214052" y="-50493"/>
                  <a:pt x="203320" y="124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1DE90AC-12FF-6F58-C639-AA1B6E54D8ED}"/>
              </a:ext>
            </a:extLst>
          </p:cNvPr>
          <p:cNvSpPr/>
          <p:nvPr/>
        </p:nvSpPr>
        <p:spPr>
          <a:xfrm>
            <a:off x="4155238" y="6361375"/>
            <a:ext cx="910886" cy="357210"/>
          </a:xfrm>
          <a:custGeom>
            <a:avLst/>
            <a:gdLst>
              <a:gd name="connsiteX0" fmla="*/ 345 w 910886"/>
              <a:gd name="connsiteY0" fmla="*/ 357104 h 357210"/>
              <a:gd name="connsiteX1" fmla="*/ 524086 w 910886"/>
              <a:gd name="connsiteY1" fmla="*/ 266952 h 357210"/>
              <a:gd name="connsiteX2" fmla="*/ 502621 w 910886"/>
              <a:gd name="connsiteY2" fmla="*/ 318467 h 357210"/>
              <a:gd name="connsiteX3" fmla="*/ 798835 w 910886"/>
              <a:gd name="connsiteY3" fmla="*/ 151042 h 357210"/>
              <a:gd name="connsiteX4" fmla="*/ 747320 w 910886"/>
              <a:gd name="connsiteY4" fmla="*/ 202557 h 357210"/>
              <a:gd name="connsiteX5" fmla="*/ 910452 w 910886"/>
              <a:gd name="connsiteY5" fmla="*/ 788 h 357210"/>
              <a:gd name="connsiteX6" fmla="*/ 790249 w 910886"/>
              <a:gd name="connsiteY6" fmla="*/ 133870 h 357210"/>
              <a:gd name="connsiteX7" fmla="*/ 644289 w 910886"/>
              <a:gd name="connsiteY7" fmla="*/ 168214 h 357210"/>
              <a:gd name="connsiteX8" fmla="*/ 395297 w 910886"/>
              <a:gd name="connsiteY8" fmla="*/ 181093 h 357210"/>
              <a:gd name="connsiteX9" fmla="*/ 661461 w 910886"/>
              <a:gd name="connsiteY9" fmla="*/ 198264 h 357210"/>
              <a:gd name="connsiteX10" fmla="*/ 446813 w 910886"/>
              <a:gd name="connsiteY10" fmla="*/ 245487 h 357210"/>
              <a:gd name="connsiteX11" fmla="*/ 345 w 910886"/>
              <a:gd name="connsiteY11" fmla="*/ 357104 h 3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0886" h="357210">
                <a:moveTo>
                  <a:pt x="345" y="357104"/>
                </a:moveTo>
                <a:cubicBezTo>
                  <a:pt x="13224" y="360681"/>
                  <a:pt x="440373" y="273391"/>
                  <a:pt x="524086" y="266952"/>
                </a:cubicBezTo>
                <a:cubicBezTo>
                  <a:pt x="607799" y="260513"/>
                  <a:pt x="456829" y="337785"/>
                  <a:pt x="502621" y="318467"/>
                </a:cubicBezTo>
                <a:cubicBezTo>
                  <a:pt x="548413" y="299149"/>
                  <a:pt x="758052" y="170360"/>
                  <a:pt x="798835" y="151042"/>
                </a:cubicBezTo>
                <a:cubicBezTo>
                  <a:pt x="839618" y="131724"/>
                  <a:pt x="728717" y="227599"/>
                  <a:pt x="747320" y="202557"/>
                </a:cubicBezTo>
                <a:cubicBezTo>
                  <a:pt x="765923" y="177515"/>
                  <a:pt x="903297" y="12236"/>
                  <a:pt x="910452" y="788"/>
                </a:cubicBezTo>
                <a:cubicBezTo>
                  <a:pt x="917607" y="-10660"/>
                  <a:pt x="834609" y="105966"/>
                  <a:pt x="790249" y="133870"/>
                </a:cubicBezTo>
                <a:cubicBezTo>
                  <a:pt x="745889" y="161774"/>
                  <a:pt x="710114" y="160344"/>
                  <a:pt x="644289" y="168214"/>
                </a:cubicBezTo>
                <a:cubicBezTo>
                  <a:pt x="578464" y="176084"/>
                  <a:pt x="392435" y="176085"/>
                  <a:pt x="395297" y="181093"/>
                </a:cubicBezTo>
                <a:cubicBezTo>
                  <a:pt x="398159" y="186101"/>
                  <a:pt x="652875" y="187532"/>
                  <a:pt x="661461" y="198264"/>
                </a:cubicBezTo>
                <a:cubicBezTo>
                  <a:pt x="670047" y="208996"/>
                  <a:pt x="554852" y="219014"/>
                  <a:pt x="446813" y="245487"/>
                </a:cubicBezTo>
                <a:cubicBezTo>
                  <a:pt x="338774" y="271960"/>
                  <a:pt x="-12534" y="353527"/>
                  <a:pt x="345" y="357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29C31D88-F332-9F49-4A82-83D4DBE90066}"/>
              </a:ext>
            </a:extLst>
          </p:cNvPr>
          <p:cNvSpPr/>
          <p:nvPr/>
        </p:nvSpPr>
        <p:spPr>
          <a:xfrm>
            <a:off x="3624648" y="4114716"/>
            <a:ext cx="67898" cy="363504"/>
          </a:xfrm>
          <a:custGeom>
            <a:avLst/>
            <a:gdLst>
              <a:gd name="connsiteX0" fmla="*/ 1202 w 67898"/>
              <a:gd name="connsiteY0" fmla="*/ 84 h 363504"/>
              <a:gd name="connsiteX1" fmla="*/ 52002 w 67898"/>
              <a:gd name="connsiteY1" fmla="*/ 181059 h 363504"/>
              <a:gd name="connsiteX2" fmla="*/ 1202 w 67898"/>
              <a:gd name="connsiteY2" fmla="*/ 358859 h 363504"/>
              <a:gd name="connsiteX3" fmla="*/ 20252 w 67898"/>
              <a:gd name="connsiteY3" fmla="*/ 298534 h 363504"/>
              <a:gd name="connsiteX4" fmla="*/ 67877 w 67898"/>
              <a:gd name="connsiteY4" fmla="*/ 158834 h 363504"/>
              <a:gd name="connsiteX5" fmla="*/ 1202 w 67898"/>
              <a:gd name="connsiteY5" fmla="*/ 84 h 36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363504">
                <a:moveTo>
                  <a:pt x="1202" y="84"/>
                </a:moveTo>
                <a:cubicBezTo>
                  <a:pt x="-1444" y="3788"/>
                  <a:pt x="52002" y="121263"/>
                  <a:pt x="52002" y="181059"/>
                </a:cubicBezTo>
                <a:cubicBezTo>
                  <a:pt x="52002" y="240855"/>
                  <a:pt x="6494" y="339280"/>
                  <a:pt x="1202" y="358859"/>
                </a:cubicBezTo>
                <a:cubicBezTo>
                  <a:pt x="-4090" y="378438"/>
                  <a:pt x="9140" y="331871"/>
                  <a:pt x="20252" y="298534"/>
                </a:cubicBezTo>
                <a:cubicBezTo>
                  <a:pt x="31364" y="265197"/>
                  <a:pt x="68935" y="201696"/>
                  <a:pt x="67877" y="158834"/>
                </a:cubicBezTo>
                <a:cubicBezTo>
                  <a:pt x="66819" y="115972"/>
                  <a:pt x="3848" y="-3620"/>
                  <a:pt x="1202" y="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4F03A31-DA4D-ECD8-3C13-464ACA11D005}"/>
              </a:ext>
            </a:extLst>
          </p:cNvPr>
          <p:cNvSpPr/>
          <p:nvPr/>
        </p:nvSpPr>
        <p:spPr>
          <a:xfrm>
            <a:off x="3734452" y="4111380"/>
            <a:ext cx="53344" cy="245269"/>
          </a:xfrm>
          <a:custGeom>
            <a:avLst/>
            <a:gdLst>
              <a:gd name="connsiteX0" fmla="*/ 53323 w 53344"/>
              <a:gd name="connsiteY0" fmla="*/ 245 h 245269"/>
              <a:gd name="connsiteX1" fmla="*/ 8873 w 53344"/>
              <a:gd name="connsiteY1" fmla="*/ 120895 h 245269"/>
              <a:gd name="connsiteX2" fmla="*/ 8873 w 53344"/>
              <a:gd name="connsiteY2" fmla="*/ 241545 h 245269"/>
              <a:gd name="connsiteX3" fmla="*/ 8873 w 53344"/>
              <a:gd name="connsiteY3" fmla="*/ 203445 h 245269"/>
              <a:gd name="connsiteX4" fmla="*/ 2523 w 53344"/>
              <a:gd name="connsiteY4" fmla="*/ 92320 h 245269"/>
              <a:gd name="connsiteX5" fmla="*/ 53323 w 53344"/>
              <a:gd name="connsiteY5" fmla="*/ 245 h 24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4" h="245269">
                <a:moveTo>
                  <a:pt x="53323" y="245"/>
                </a:moveTo>
                <a:cubicBezTo>
                  <a:pt x="54381" y="5007"/>
                  <a:pt x="16281" y="80678"/>
                  <a:pt x="8873" y="120895"/>
                </a:cubicBezTo>
                <a:cubicBezTo>
                  <a:pt x="1465" y="161112"/>
                  <a:pt x="8873" y="241545"/>
                  <a:pt x="8873" y="241545"/>
                </a:cubicBezTo>
                <a:cubicBezTo>
                  <a:pt x="8873" y="255303"/>
                  <a:pt x="9931" y="228316"/>
                  <a:pt x="8873" y="203445"/>
                </a:cubicBezTo>
                <a:cubicBezTo>
                  <a:pt x="7815" y="178574"/>
                  <a:pt x="-5414" y="123541"/>
                  <a:pt x="2523" y="92320"/>
                </a:cubicBezTo>
                <a:cubicBezTo>
                  <a:pt x="10460" y="61099"/>
                  <a:pt x="52265" y="-4517"/>
                  <a:pt x="53323" y="2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BE8D2EE-3B25-FF22-F58E-1106DBF81C3C}"/>
              </a:ext>
            </a:extLst>
          </p:cNvPr>
          <p:cNvSpPr/>
          <p:nvPr/>
        </p:nvSpPr>
        <p:spPr>
          <a:xfrm>
            <a:off x="4949685" y="4939824"/>
            <a:ext cx="54431" cy="375466"/>
          </a:xfrm>
          <a:custGeom>
            <a:avLst/>
            <a:gdLst>
              <a:gd name="connsiteX0" fmla="*/ 140 w 54431"/>
              <a:gd name="connsiteY0" fmla="*/ 476 h 375466"/>
              <a:gd name="connsiteX1" fmla="*/ 38240 w 54431"/>
              <a:gd name="connsiteY1" fmla="*/ 181451 h 375466"/>
              <a:gd name="connsiteX2" fmla="*/ 31890 w 54431"/>
              <a:gd name="connsiteY2" fmla="*/ 368776 h 375466"/>
              <a:gd name="connsiteX3" fmla="*/ 31890 w 54431"/>
              <a:gd name="connsiteY3" fmla="*/ 314801 h 375466"/>
              <a:gd name="connsiteX4" fmla="*/ 54115 w 54431"/>
              <a:gd name="connsiteY4" fmla="*/ 133826 h 375466"/>
              <a:gd name="connsiteX5" fmla="*/ 140 w 54431"/>
              <a:gd name="connsiteY5" fmla="*/ 476 h 3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" h="375466">
                <a:moveTo>
                  <a:pt x="140" y="476"/>
                </a:moveTo>
                <a:cubicBezTo>
                  <a:pt x="-2506" y="8413"/>
                  <a:pt x="32948" y="120068"/>
                  <a:pt x="38240" y="181451"/>
                </a:cubicBezTo>
                <a:cubicBezTo>
                  <a:pt x="43532" y="242834"/>
                  <a:pt x="32948" y="346551"/>
                  <a:pt x="31890" y="368776"/>
                </a:cubicBezTo>
                <a:cubicBezTo>
                  <a:pt x="30832" y="391001"/>
                  <a:pt x="28186" y="353959"/>
                  <a:pt x="31890" y="314801"/>
                </a:cubicBezTo>
                <a:cubicBezTo>
                  <a:pt x="35594" y="275643"/>
                  <a:pt x="57290" y="181980"/>
                  <a:pt x="54115" y="133826"/>
                </a:cubicBezTo>
                <a:cubicBezTo>
                  <a:pt x="50940" y="85672"/>
                  <a:pt x="2786" y="-7461"/>
                  <a:pt x="140" y="4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9D70774-72D1-667D-BDDD-AE60A4772D87}"/>
              </a:ext>
            </a:extLst>
          </p:cNvPr>
          <p:cNvSpPr/>
          <p:nvPr/>
        </p:nvSpPr>
        <p:spPr>
          <a:xfrm>
            <a:off x="4940207" y="4819650"/>
            <a:ext cx="180953" cy="533884"/>
          </a:xfrm>
          <a:custGeom>
            <a:avLst/>
            <a:gdLst>
              <a:gd name="connsiteX0" fmla="*/ 93 w 180953"/>
              <a:gd name="connsiteY0" fmla="*/ 0 h 533884"/>
              <a:gd name="connsiteX1" fmla="*/ 133443 w 180953"/>
              <a:gd name="connsiteY1" fmla="*/ 295275 h 533884"/>
              <a:gd name="connsiteX2" fmla="*/ 177893 w 180953"/>
              <a:gd name="connsiteY2" fmla="*/ 530225 h 533884"/>
              <a:gd name="connsiteX3" fmla="*/ 174718 w 180953"/>
              <a:gd name="connsiteY3" fmla="*/ 428625 h 533884"/>
              <a:gd name="connsiteX4" fmla="*/ 155668 w 180953"/>
              <a:gd name="connsiteY4" fmla="*/ 295275 h 533884"/>
              <a:gd name="connsiteX5" fmla="*/ 93 w 180953"/>
              <a:gd name="connsiteY5" fmla="*/ 0 h 53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953" h="533884">
                <a:moveTo>
                  <a:pt x="93" y="0"/>
                </a:moveTo>
                <a:cubicBezTo>
                  <a:pt x="-3611" y="0"/>
                  <a:pt x="103810" y="206904"/>
                  <a:pt x="133443" y="295275"/>
                </a:cubicBezTo>
                <a:cubicBezTo>
                  <a:pt x="163076" y="383646"/>
                  <a:pt x="171014" y="508000"/>
                  <a:pt x="177893" y="530225"/>
                </a:cubicBezTo>
                <a:cubicBezTo>
                  <a:pt x="184772" y="552450"/>
                  <a:pt x="178422" y="467783"/>
                  <a:pt x="174718" y="428625"/>
                </a:cubicBezTo>
                <a:cubicBezTo>
                  <a:pt x="171014" y="389467"/>
                  <a:pt x="180539" y="364067"/>
                  <a:pt x="155668" y="295275"/>
                </a:cubicBezTo>
                <a:cubicBezTo>
                  <a:pt x="130797" y="226483"/>
                  <a:pt x="3797" y="0"/>
                  <a:pt x="9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41EB8F5-9DA7-8A20-7EC7-A13EF04253EC}"/>
              </a:ext>
            </a:extLst>
          </p:cNvPr>
          <p:cNvSpPr/>
          <p:nvPr/>
        </p:nvSpPr>
        <p:spPr>
          <a:xfrm>
            <a:off x="4658117" y="4663039"/>
            <a:ext cx="423368" cy="341863"/>
          </a:xfrm>
          <a:custGeom>
            <a:avLst/>
            <a:gdLst>
              <a:gd name="connsiteX0" fmla="*/ 2783 w 423368"/>
              <a:gd name="connsiteY0" fmla="*/ 7386 h 341863"/>
              <a:gd name="connsiteX1" fmla="*/ 304408 w 423368"/>
              <a:gd name="connsiteY1" fmla="*/ 156611 h 341863"/>
              <a:gd name="connsiteX2" fmla="*/ 418708 w 423368"/>
              <a:gd name="connsiteY2" fmla="*/ 337586 h 341863"/>
              <a:gd name="connsiteX3" fmla="*/ 386958 w 423368"/>
              <a:gd name="connsiteY3" fmla="*/ 261386 h 341863"/>
              <a:gd name="connsiteX4" fmla="*/ 256783 w 423368"/>
              <a:gd name="connsiteY4" fmla="*/ 4211 h 341863"/>
              <a:gd name="connsiteX5" fmla="*/ 298058 w 423368"/>
              <a:gd name="connsiteY5" fmla="*/ 99461 h 341863"/>
              <a:gd name="connsiteX6" fmla="*/ 237733 w 423368"/>
              <a:gd name="connsiteY6" fmla="*/ 70886 h 341863"/>
              <a:gd name="connsiteX7" fmla="*/ 250433 w 423368"/>
              <a:gd name="connsiteY7" fmla="*/ 108986 h 341863"/>
              <a:gd name="connsiteX8" fmla="*/ 199633 w 423368"/>
              <a:gd name="connsiteY8" fmla="*/ 86761 h 341863"/>
              <a:gd name="connsiteX9" fmla="*/ 155183 w 423368"/>
              <a:gd name="connsiteY9" fmla="*/ 39136 h 341863"/>
              <a:gd name="connsiteX10" fmla="*/ 2783 w 423368"/>
              <a:gd name="connsiteY10" fmla="*/ 7386 h 34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68" h="341863">
                <a:moveTo>
                  <a:pt x="2783" y="7386"/>
                </a:moveTo>
                <a:cubicBezTo>
                  <a:pt x="27654" y="26965"/>
                  <a:pt x="235087" y="101578"/>
                  <a:pt x="304408" y="156611"/>
                </a:cubicBezTo>
                <a:cubicBezTo>
                  <a:pt x="373729" y="211644"/>
                  <a:pt x="404950" y="320124"/>
                  <a:pt x="418708" y="337586"/>
                </a:cubicBezTo>
                <a:cubicBezTo>
                  <a:pt x="432466" y="355048"/>
                  <a:pt x="413945" y="316948"/>
                  <a:pt x="386958" y="261386"/>
                </a:cubicBezTo>
                <a:cubicBezTo>
                  <a:pt x="359971" y="205824"/>
                  <a:pt x="271600" y="31199"/>
                  <a:pt x="256783" y="4211"/>
                </a:cubicBezTo>
                <a:cubicBezTo>
                  <a:pt x="241966" y="-22777"/>
                  <a:pt x="301233" y="88348"/>
                  <a:pt x="298058" y="99461"/>
                </a:cubicBezTo>
                <a:cubicBezTo>
                  <a:pt x="294883" y="110574"/>
                  <a:pt x="245671" y="69298"/>
                  <a:pt x="237733" y="70886"/>
                </a:cubicBezTo>
                <a:cubicBezTo>
                  <a:pt x="229795" y="72474"/>
                  <a:pt x="256783" y="106340"/>
                  <a:pt x="250433" y="108986"/>
                </a:cubicBezTo>
                <a:cubicBezTo>
                  <a:pt x="244083" y="111632"/>
                  <a:pt x="215508" y="98403"/>
                  <a:pt x="199633" y="86761"/>
                </a:cubicBezTo>
                <a:cubicBezTo>
                  <a:pt x="183758" y="75119"/>
                  <a:pt x="183229" y="48661"/>
                  <a:pt x="155183" y="39136"/>
                </a:cubicBezTo>
                <a:cubicBezTo>
                  <a:pt x="127137" y="29611"/>
                  <a:pt x="-22088" y="-12193"/>
                  <a:pt x="2783" y="73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58762A6-D248-3CEC-10D6-8DCFE82408D4}"/>
              </a:ext>
            </a:extLst>
          </p:cNvPr>
          <p:cNvSpPr/>
          <p:nvPr/>
        </p:nvSpPr>
        <p:spPr>
          <a:xfrm>
            <a:off x="3767138" y="4171950"/>
            <a:ext cx="185790" cy="352131"/>
          </a:xfrm>
          <a:custGeom>
            <a:avLst/>
            <a:gdLst>
              <a:gd name="connsiteX0" fmla="*/ 185737 w 185790"/>
              <a:gd name="connsiteY0" fmla="*/ 0 h 352131"/>
              <a:gd name="connsiteX1" fmla="*/ 61912 w 185790"/>
              <a:gd name="connsiteY1" fmla="*/ 168275 h 352131"/>
              <a:gd name="connsiteX2" fmla="*/ 4762 w 185790"/>
              <a:gd name="connsiteY2" fmla="*/ 342900 h 352131"/>
              <a:gd name="connsiteX3" fmla="*/ 7937 w 185790"/>
              <a:gd name="connsiteY3" fmla="*/ 311150 h 352131"/>
              <a:gd name="connsiteX4" fmla="*/ 46037 w 185790"/>
              <a:gd name="connsiteY4" fmla="*/ 168275 h 352131"/>
              <a:gd name="connsiteX5" fmla="*/ 185737 w 185790"/>
              <a:gd name="connsiteY5" fmla="*/ 0 h 35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90" h="352131">
                <a:moveTo>
                  <a:pt x="185737" y="0"/>
                </a:moveTo>
                <a:cubicBezTo>
                  <a:pt x="188383" y="0"/>
                  <a:pt x="92074" y="111125"/>
                  <a:pt x="61912" y="168275"/>
                </a:cubicBezTo>
                <a:cubicBezTo>
                  <a:pt x="31750" y="225425"/>
                  <a:pt x="13758" y="319088"/>
                  <a:pt x="4762" y="342900"/>
                </a:cubicBezTo>
                <a:cubicBezTo>
                  <a:pt x="-4234" y="366712"/>
                  <a:pt x="1058" y="340254"/>
                  <a:pt x="7937" y="311150"/>
                </a:cubicBezTo>
                <a:cubicBezTo>
                  <a:pt x="14816" y="282046"/>
                  <a:pt x="20637" y="214842"/>
                  <a:pt x="46037" y="168275"/>
                </a:cubicBezTo>
                <a:cubicBezTo>
                  <a:pt x="71437" y="121708"/>
                  <a:pt x="183091" y="0"/>
                  <a:pt x="1857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8878107-F6D8-DEAB-5E09-55B9C3FED17F}"/>
              </a:ext>
            </a:extLst>
          </p:cNvPr>
          <p:cNvSpPr/>
          <p:nvPr/>
        </p:nvSpPr>
        <p:spPr>
          <a:xfrm>
            <a:off x="3117850" y="4251325"/>
            <a:ext cx="86290" cy="230864"/>
          </a:xfrm>
          <a:custGeom>
            <a:avLst/>
            <a:gdLst>
              <a:gd name="connsiteX0" fmla="*/ 0 w 86290"/>
              <a:gd name="connsiteY0" fmla="*/ 0 h 230864"/>
              <a:gd name="connsiteX1" fmla="*/ 79375 w 86290"/>
              <a:gd name="connsiteY1" fmla="*/ 133350 h 230864"/>
              <a:gd name="connsiteX2" fmla="*/ 82550 w 86290"/>
              <a:gd name="connsiteY2" fmla="*/ 228600 h 230864"/>
              <a:gd name="connsiteX3" fmla="*/ 82550 w 86290"/>
              <a:gd name="connsiteY3" fmla="*/ 203200 h 230864"/>
              <a:gd name="connsiteX4" fmla="*/ 82550 w 86290"/>
              <a:gd name="connsiteY4" fmla="*/ 149225 h 230864"/>
              <a:gd name="connsiteX5" fmla="*/ 76200 w 86290"/>
              <a:gd name="connsiteY5" fmla="*/ 127000 h 230864"/>
              <a:gd name="connsiteX6" fmla="*/ 0 w 86290"/>
              <a:gd name="connsiteY6" fmla="*/ 0 h 23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90" h="230864">
                <a:moveTo>
                  <a:pt x="0" y="0"/>
                </a:moveTo>
                <a:cubicBezTo>
                  <a:pt x="529" y="1058"/>
                  <a:pt x="65617" y="95250"/>
                  <a:pt x="79375" y="133350"/>
                </a:cubicBezTo>
                <a:cubicBezTo>
                  <a:pt x="93133" y="171450"/>
                  <a:pt x="82021" y="216958"/>
                  <a:pt x="82550" y="228600"/>
                </a:cubicBezTo>
                <a:cubicBezTo>
                  <a:pt x="83079" y="240242"/>
                  <a:pt x="82550" y="203200"/>
                  <a:pt x="82550" y="203200"/>
                </a:cubicBezTo>
                <a:cubicBezTo>
                  <a:pt x="82550" y="189971"/>
                  <a:pt x="83608" y="161925"/>
                  <a:pt x="82550" y="149225"/>
                </a:cubicBezTo>
                <a:cubicBezTo>
                  <a:pt x="81492" y="136525"/>
                  <a:pt x="88900" y="148167"/>
                  <a:pt x="76200" y="127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05B86AA-8BE4-8ADD-AA3F-98FDF8864A29}"/>
              </a:ext>
            </a:extLst>
          </p:cNvPr>
          <p:cNvSpPr/>
          <p:nvPr/>
        </p:nvSpPr>
        <p:spPr>
          <a:xfrm>
            <a:off x="3174828" y="4352922"/>
            <a:ext cx="32159" cy="111140"/>
          </a:xfrm>
          <a:custGeom>
            <a:avLst/>
            <a:gdLst>
              <a:gd name="connsiteX0" fmla="*/ 172 w 32159"/>
              <a:gd name="connsiteY0" fmla="*/ 3 h 111140"/>
              <a:gd name="connsiteX1" fmla="*/ 19222 w 32159"/>
              <a:gd name="connsiteY1" fmla="*/ 76203 h 111140"/>
              <a:gd name="connsiteX2" fmla="*/ 19222 w 32159"/>
              <a:gd name="connsiteY2" fmla="*/ 111128 h 111140"/>
              <a:gd name="connsiteX3" fmla="*/ 31922 w 32159"/>
              <a:gd name="connsiteY3" fmla="*/ 73028 h 111140"/>
              <a:gd name="connsiteX4" fmla="*/ 172 w 32159"/>
              <a:gd name="connsiteY4" fmla="*/ 3 h 1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59" h="111140">
                <a:moveTo>
                  <a:pt x="172" y="3"/>
                </a:moveTo>
                <a:cubicBezTo>
                  <a:pt x="-1945" y="532"/>
                  <a:pt x="16047" y="57682"/>
                  <a:pt x="19222" y="76203"/>
                </a:cubicBezTo>
                <a:cubicBezTo>
                  <a:pt x="22397" y="94724"/>
                  <a:pt x="17105" y="111657"/>
                  <a:pt x="19222" y="111128"/>
                </a:cubicBezTo>
                <a:cubicBezTo>
                  <a:pt x="21339" y="110599"/>
                  <a:pt x="34039" y="89432"/>
                  <a:pt x="31922" y="73028"/>
                </a:cubicBezTo>
                <a:cubicBezTo>
                  <a:pt x="29805" y="56624"/>
                  <a:pt x="2289" y="-526"/>
                  <a:pt x="172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5E5372F-EC85-BCAA-2C8C-A7122EB8BDB4}"/>
              </a:ext>
            </a:extLst>
          </p:cNvPr>
          <p:cNvSpPr/>
          <p:nvPr/>
        </p:nvSpPr>
        <p:spPr>
          <a:xfrm>
            <a:off x="3707731" y="4356097"/>
            <a:ext cx="67482" cy="150537"/>
          </a:xfrm>
          <a:custGeom>
            <a:avLst/>
            <a:gdLst>
              <a:gd name="connsiteX0" fmla="*/ 67344 w 67482"/>
              <a:gd name="connsiteY0" fmla="*/ 3 h 150537"/>
              <a:gd name="connsiteX1" fmla="*/ 35594 w 67482"/>
              <a:gd name="connsiteY1" fmla="*/ 76203 h 150537"/>
              <a:gd name="connsiteX2" fmla="*/ 669 w 67482"/>
              <a:gd name="connsiteY2" fmla="*/ 146053 h 150537"/>
              <a:gd name="connsiteX3" fmla="*/ 13369 w 67482"/>
              <a:gd name="connsiteY3" fmla="*/ 136528 h 150537"/>
              <a:gd name="connsiteX4" fmla="*/ 22894 w 67482"/>
              <a:gd name="connsiteY4" fmla="*/ 79378 h 150537"/>
              <a:gd name="connsiteX5" fmla="*/ 67344 w 67482"/>
              <a:gd name="connsiteY5" fmla="*/ 3 h 15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82" h="150537">
                <a:moveTo>
                  <a:pt x="67344" y="3"/>
                </a:moveTo>
                <a:cubicBezTo>
                  <a:pt x="69461" y="-526"/>
                  <a:pt x="46706" y="51861"/>
                  <a:pt x="35594" y="76203"/>
                </a:cubicBezTo>
                <a:cubicBezTo>
                  <a:pt x="24482" y="100545"/>
                  <a:pt x="669" y="146053"/>
                  <a:pt x="669" y="146053"/>
                </a:cubicBezTo>
                <a:cubicBezTo>
                  <a:pt x="-3035" y="156107"/>
                  <a:pt x="9665" y="147640"/>
                  <a:pt x="13369" y="136528"/>
                </a:cubicBezTo>
                <a:cubicBezTo>
                  <a:pt x="17073" y="125416"/>
                  <a:pt x="12840" y="97899"/>
                  <a:pt x="22894" y="79378"/>
                </a:cubicBezTo>
                <a:cubicBezTo>
                  <a:pt x="32948" y="60857"/>
                  <a:pt x="65227" y="532"/>
                  <a:pt x="6734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5EC24986-08E9-8648-DEED-4C4749B74221}"/>
              </a:ext>
            </a:extLst>
          </p:cNvPr>
          <p:cNvSpPr/>
          <p:nvPr/>
        </p:nvSpPr>
        <p:spPr>
          <a:xfrm>
            <a:off x="4436446" y="4401245"/>
            <a:ext cx="221166" cy="114242"/>
          </a:xfrm>
          <a:custGeom>
            <a:avLst/>
            <a:gdLst>
              <a:gd name="connsiteX0" fmla="*/ 2204 w 221166"/>
              <a:gd name="connsiteY0" fmla="*/ 2480 h 114242"/>
              <a:gd name="connsiteX1" fmla="*/ 211754 w 221166"/>
              <a:gd name="connsiteY1" fmla="*/ 110430 h 114242"/>
              <a:gd name="connsiteX2" fmla="*/ 176829 w 221166"/>
              <a:gd name="connsiteY2" fmla="*/ 85030 h 114242"/>
              <a:gd name="connsiteX3" fmla="*/ 103804 w 221166"/>
              <a:gd name="connsiteY3" fmla="*/ 37405 h 114242"/>
              <a:gd name="connsiteX4" fmla="*/ 2204 w 221166"/>
              <a:gd name="connsiteY4" fmla="*/ 2480 h 1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66" h="114242">
                <a:moveTo>
                  <a:pt x="2204" y="2480"/>
                </a:moveTo>
                <a:cubicBezTo>
                  <a:pt x="20196" y="14651"/>
                  <a:pt x="182650" y="96672"/>
                  <a:pt x="211754" y="110430"/>
                </a:cubicBezTo>
                <a:cubicBezTo>
                  <a:pt x="240858" y="124188"/>
                  <a:pt x="194821" y="97201"/>
                  <a:pt x="176829" y="85030"/>
                </a:cubicBezTo>
                <a:cubicBezTo>
                  <a:pt x="158837" y="72859"/>
                  <a:pt x="126029" y="48517"/>
                  <a:pt x="103804" y="37405"/>
                </a:cubicBezTo>
                <a:cubicBezTo>
                  <a:pt x="81579" y="26293"/>
                  <a:pt x="-15788" y="-9691"/>
                  <a:pt x="2204" y="24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3B28A60-C353-A3EB-36C1-8E0866497743}"/>
              </a:ext>
            </a:extLst>
          </p:cNvPr>
          <p:cNvSpPr/>
          <p:nvPr/>
        </p:nvSpPr>
        <p:spPr>
          <a:xfrm>
            <a:off x="4565347" y="4397260"/>
            <a:ext cx="74601" cy="203629"/>
          </a:xfrm>
          <a:custGeom>
            <a:avLst/>
            <a:gdLst>
              <a:gd name="connsiteX0" fmla="*/ 303 w 74601"/>
              <a:gd name="connsiteY0" fmla="*/ 115 h 203629"/>
              <a:gd name="connsiteX1" fmla="*/ 47928 w 74601"/>
              <a:gd name="connsiteY1" fmla="*/ 69965 h 203629"/>
              <a:gd name="connsiteX2" fmla="*/ 63803 w 74601"/>
              <a:gd name="connsiteY2" fmla="*/ 174740 h 203629"/>
              <a:gd name="connsiteX3" fmla="*/ 57453 w 74601"/>
              <a:gd name="connsiteY3" fmla="*/ 203315 h 203629"/>
              <a:gd name="connsiteX4" fmla="*/ 60628 w 74601"/>
              <a:gd name="connsiteY4" fmla="*/ 162040 h 203629"/>
              <a:gd name="connsiteX5" fmla="*/ 73328 w 74601"/>
              <a:gd name="connsiteY5" fmla="*/ 85840 h 203629"/>
              <a:gd name="connsiteX6" fmla="*/ 303 w 74601"/>
              <a:gd name="connsiteY6" fmla="*/ 115 h 2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01" h="203629">
                <a:moveTo>
                  <a:pt x="303" y="115"/>
                </a:moveTo>
                <a:cubicBezTo>
                  <a:pt x="-3930" y="-2531"/>
                  <a:pt x="37345" y="40861"/>
                  <a:pt x="47928" y="69965"/>
                </a:cubicBezTo>
                <a:cubicBezTo>
                  <a:pt x="58511" y="99069"/>
                  <a:pt x="62216" y="152515"/>
                  <a:pt x="63803" y="174740"/>
                </a:cubicBezTo>
                <a:cubicBezTo>
                  <a:pt x="65390" y="196965"/>
                  <a:pt x="57982" y="205432"/>
                  <a:pt x="57453" y="203315"/>
                </a:cubicBezTo>
                <a:cubicBezTo>
                  <a:pt x="56924" y="201198"/>
                  <a:pt x="57982" y="181619"/>
                  <a:pt x="60628" y="162040"/>
                </a:cubicBezTo>
                <a:cubicBezTo>
                  <a:pt x="63274" y="142461"/>
                  <a:pt x="79149" y="109123"/>
                  <a:pt x="73328" y="85840"/>
                </a:cubicBezTo>
                <a:cubicBezTo>
                  <a:pt x="67507" y="62557"/>
                  <a:pt x="4536" y="2761"/>
                  <a:pt x="303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0F4A0ABC-42FE-B9E5-AFDC-3C26D4C924DB}"/>
              </a:ext>
            </a:extLst>
          </p:cNvPr>
          <p:cNvSpPr/>
          <p:nvPr/>
        </p:nvSpPr>
        <p:spPr>
          <a:xfrm>
            <a:off x="4349432" y="4470311"/>
            <a:ext cx="303635" cy="130632"/>
          </a:xfrm>
          <a:custGeom>
            <a:avLst/>
            <a:gdLst>
              <a:gd name="connsiteX0" fmla="*/ 318 w 303635"/>
              <a:gd name="connsiteY0" fmla="*/ 130264 h 130632"/>
              <a:gd name="connsiteX1" fmla="*/ 149543 w 303635"/>
              <a:gd name="connsiteY1" fmla="*/ 85814 h 130632"/>
              <a:gd name="connsiteX2" fmla="*/ 298768 w 303635"/>
              <a:gd name="connsiteY2" fmla="*/ 92164 h 130632"/>
              <a:gd name="connsiteX3" fmla="*/ 257493 w 303635"/>
              <a:gd name="connsiteY3" fmla="*/ 69939 h 130632"/>
              <a:gd name="connsiteX4" fmla="*/ 159068 w 303635"/>
              <a:gd name="connsiteY4" fmla="*/ 89 h 130632"/>
              <a:gd name="connsiteX5" fmla="*/ 213043 w 303635"/>
              <a:gd name="connsiteY5" fmla="*/ 54064 h 130632"/>
              <a:gd name="connsiteX6" fmla="*/ 190818 w 303635"/>
              <a:gd name="connsiteY6" fmla="*/ 57239 h 130632"/>
              <a:gd name="connsiteX7" fmla="*/ 318 w 303635"/>
              <a:gd name="connsiteY7" fmla="*/ 130264 h 13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35" h="130632">
                <a:moveTo>
                  <a:pt x="318" y="130264"/>
                </a:moveTo>
                <a:cubicBezTo>
                  <a:pt x="-6561" y="135026"/>
                  <a:pt x="99801" y="92164"/>
                  <a:pt x="149543" y="85814"/>
                </a:cubicBezTo>
                <a:cubicBezTo>
                  <a:pt x="199285" y="79464"/>
                  <a:pt x="280776" y="94810"/>
                  <a:pt x="298768" y="92164"/>
                </a:cubicBezTo>
                <a:cubicBezTo>
                  <a:pt x="316760" y="89518"/>
                  <a:pt x="280776" y="85285"/>
                  <a:pt x="257493" y="69939"/>
                </a:cubicBezTo>
                <a:cubicBezTo>
                  <a:pt x="234210" y="54593"/>
                  <a:pt x="166476" y="2735"/>
                  <a:pt x="159068" y="89"/>
                </a:cubicBezTo>
                <a:cubicBezTo>
                  <a:pt x="151660" y="-2557"/>
                  <a:pt x="213043" y="54064"/>
                  <a:pt x="213043" y="54064"/>
                </a:cubicBezTo>
                <a:cubicBezTo>
                  <a:pt x="218335" y="63589"/>
                  <a:pt x="225214" y="45597"/>
                  <a:pt x="190818" y="57239"/>
                </a:cubicBezTo>
                <a:cubicBezTo>
                  <a:pt x="156422" y="68881"/>
                  <a:pt x="7197" y="125502"/>
                  <a:pt x="318" y="1302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CF776E7C-F016-EE67-8024-954F404B730F}"/>
              </a:ext>
            </a:extLst>
          </p:cNvPr>
          <p:cNvSpPr/>
          <p:nvPr/>
        </p:nvSpPr>
        <p:spPr>
          <a:xfrm>
            <a:off x="3609972" y="6391074"/>
            <a:ext cx="563553" cy="108162"/>
          </a:xfrm>
          <a:custGeom>
            <a:avLst/>
            <a:gdLst>
              <a:gd name="connsiteX0" fmla="*/ 3 w 563553"/>
              <a:gd name="connsiteY0" fmla="*/ 108151 h 108162"/>
              <a:gd name="connsiteX1" fmla="*/ 254003 w 563553"/>
              <a:gd name="connsiteY1" fmla="*/ 25601 h 108162"/>
              <a:gd name="connsiteX2" fmla="*/ 558803 w 563553"/>
              <a:gd name="connsiteY2" fmla="*/ 35126 h 108162"/>
              <a:gd name="connsiteX3" fmla="*/ 425453 w 563553"/>
              <a:gd name="connsiteY3" fmla="*/ 25601 h 108162"/>
              <a:gd name="connsiteX4" fmla="*/ 231778 w 563553"/>
              <a:gd name="connsiteY4" fmla="*/ 201 h 108162"/>
              <a:gd name="connsiteX5" fmla="*/ 247653 w 563553"/>
              <a:gd name="connsiteY5" fmla="*/ 19251 h 108162"/>
              <a:gd name="connsiteX6" fmla="*/ 3 w 563553"/>
              <a:gd name="connsiteY6" fmla="*/ 108151 h 1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553" h="108162">
                <a:moveTo>
                  <a:pt x="3" y="108151"/>
                </a:moveTo>
                <a:cubicBezTo>
                  <a:pt x="1061" y="109209"/>
                  <a:pt x="160870" y="37772"/>
                  <a:pt x="254003" y="25601"/>
                </a:cubicBezTo>
                <a:cubicBezTo>
                  <a:pt x="347136" y="13430"/>
                  <a:pt x="530228" y="35126"/>
                  <a:pt x="558803" y="35126"/>
                </a:cubicBezTo>
                <a:cubicBezTo>
                  <a:pt x="587378" y="35126"/>
                  <a:pt x="479957" y="31422"/>
                  <a:pt x="425453" y="25601"/>
                </a:cubicBezTo>
                <a:cubicBezTo>
                  <a:pt x="370949" y="19780"/>
                  <a:pt x="261411" y="1259"/>
                  <a:pt x="231778" y="201"/>
                </a:cubicBezTo>
                <a:cubicBezTo>
                  <a:pt x="202145" y="-857"/>
                  <a:pt x="284165" y="1789"/>
                  <a:pt x="247653" y="19251"/>
                </a:cubicBezTo>
                <a:cubicBezTo>
                  <a:pt x="211141" y="36713"/>
                  <a:pt x="-1055" y="107093"/>
                  <a:pt x="3" y="1081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7F397DB6-BF30-5CAC-4A84-6B1453893E89}"/>
              </a:ext>
            </a:extLst>
          </p:cNvPr>
          <p:cNvSpPr/>
          <p:nvPr/>
        </p:nvSpPr>
        <p:spPr>
          <a:xfrm>
            <a:off x="4251325" y="6083300"/>
            <a:ext cx="594488" cy="349307"/>
          </a:xfrm>
          <a:custGeom>
            <a:avLst/>
            <a:gdLst>
              <a:gd name="connsiteX0" fmla="*/ 593725 w 594488"/>
              <a:gd name="connsiteY0" fmla="*/ 0 h 349307"/>
              <a:gd name="connsiteX1" fmla="*/ 498475 w 594488"/>
              <a:gd name="connsiteY1" fmla="*/ 123825 h 349307"/>
              <a:gd name="connsiteX2" fmla="*/ 222250 w 594488"/>
              <a:gd name="connsiteY2" fmla="*/ 276225 h 349307"/>
              <a:gd name="connsiteX3" fmla="*/ 250825 w 594488"/>
              <a:gd name="connsiteY3" fmla="*/ 282575 h 349307"/>
              <a:gd name="connsiteX4" fmla="*/ 0 w 594488"/>
              <a:gd name="connsiteY4" fmla="*/ 349250 h 349307"/>
              <a:gd name="connsiteX5" fmla="*/ 250825 w 594488"/>
              <a:gd name="connsiteY5" fmla="*/ 269875 h 349307"/>
              <a:gd name="connsiteX6" fmla="*/ 415925 w 594488"/>
              <a:gd name="connsiteY6" fmla="*/ 165100 h 349307"/>
              <a:gd name="connsiteX7" fmla="*/ 393700 w 594488"/>
              <a:gd name="connsiteY7" fmla="*/ 165100 h 349307"/>
              <a:gd name="connsiteX8" fmla="*/ 457200 w 594488"/>
              <a:gd name="connsiteY8" fmla="*/ 123825 h 349307"/>
              <a:gd name="connsiteX9" fmla="*/ 593725 w 594488"/>
              <a:gd name="connsiteY9" fmla="*/ 0 h 34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488" h="349307">
                <a:moveTo>
                  <a:pt x="593725" y="0"/>
                </a:moveTo>
                <a:cubicBezTo>
                  <a:pt x="600604" y="0"/>
                  <a:pt x="560387" y="77788"/>
                  <a:pt x="498475" y="123825"/>
                </a:cubicBezTo>
                <a:cubicBezTo>
                  <a:pt x="436563" y="169862"/>
                  <a:pt x="263525" y="249767"/>
                  <a:pt x="222250" y="276225"/>
                </a:cubicBezTo>
                <a:cubicBezTo>
                  <a:pt x="180975" y="302683"/>
                  <a:pt x="287866" y="270404"/>
                  <a:pt x="250825" y="282575"/>
                </a:cubicBezTo>
                <a:cubicBezTo>
                  <a:pt x="213784" y="294746"/>
                  <a:pt x="0" y="351367"/>
                  <a:pt x="0" y="349250"/>
                </a:cubicBezTo>
                <a:cubicBezTo>
                  <a:pt x="0" y="347133"/>
                  <a:pt x="181504" y="300567"/>
                  <a:pt x="250825" y="269875"/>
                </a:cubicBezTo>
                <a:cubicBezTo>
                  <a:pt x="320146" y="239183"/>
                  <a:pt x="392113" y="182562"/>
                  <a:pt x="415925" y="165100"/>
                </a:cubicBezTo>
                <a:cubicBezTo>
                  <a:pt x="439737" y="147638"/>
                  <a:pt x="386821" y="171979"/>
                  <a:pt x="393700" y="165100"/>
                </a:cubicBezTo>
                <a:cubicBezTo>
                  <a:pt x="400579" y="158221"/>
                  <a:pt x="425979" y="147108"/>
                  <a:pt x="457200" y="123825"/>
                </a:cubicBezTo>
                <a:cubicBezTo>
                  <a:pt x="488421" y="100542"/>
                  <a:pt x="586846" y="0"/>
                  <a:pt x="59372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DA814E34-A196-CF8C-92DC-57E5623AC3FD}"/>
              </a:ext>
            </a:extLst>
          </p:cNvPr>
          <p:cNvSpPr/>
          <p:nvPr/>
        </p:nvSpPr>
        <p:spPr>
          <a:xfrm>
            <a:off x="3711451" y="4467047"/>
            <a:ext cx="284189" cy="201649"/>
          </a:xfrm>
          <a:custGeom>
            <a:avLst/>
            <a:gdLst>
              <a:gd name="connsiteX0" fmla="*/ 124 w 284189"/>
              <a:gd name="connsiteY0" fmla="*/ 178 h 201649"/>
              <a:gd name="connsiteX1" fmla="*/ 193799 w 284189"/>
              <a:gd name="connsiteY1" fmla="*/ 162103 h 201649"/>
              <a:gd name="connsiteX2" fmla="*/ 184274 w 284189"/>
              <a:gd name="connsiteY2" fmla="*/ 108128 h 201649"/>
              <a:gd name="connsiteX3" fmla="*/ 282699 w 284189"/>
              <a:gd name="connsiteY3" fmla="*/ 200203 h 201649"/>
              <a:gd name="connsiteX4" fmla="*/ 238249 w 284189"/>
              <a:gd name="connsiteY4" fmla="*/ 162103 h 201649"/>
              <a:gd name="connsiteX5" fmla="*/ 165224 w 284189"/>
              <a:gd name="connsiteY5" fmla="*/ 130353 h 201649"/>
              <a:gd name="connsiteX6" fmla="*/ 124 w 284189"/>
              <a:gd name="connsiteY6" fmla="*/ 178 h 20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89" h="201649">
                <a:moveTo>
                  <a:pt x="124" y="178"/>
                </a:moveTo>
                <a:cubicBezTo>
                  <a:pt x="4887" y="5470"/>
                  <a:pt x="163107" y="144111"/>
                  <a:pt x="193799" y="162103"/>
                </a:cubicBezTo>
                <a:cubicBezTo>
                  <a:pt x="224491" y="180095"/>
                  <a:pt x="169457" y="101778"/>
                  <a:pt x="184274" y="108128"/>
                </a:cubicBezTo>
                <a:cubicBezTo>
                  <a:pt x="199091" y="114478"/>
                  <a:pt x="273703" y="191207"/>
                  <a:pt x="282699" y="200203"/>
                </a:cubicBezTo>
                <a:cubicBezTo>
                  <a:pt x="291695" y="209199"/>
                  <a:pt x="257828" y="173745"/>
                  <a:pt x="238249" y="162103"/>
                </a:cubicBezTo>
                <a:cubicBezTo>
                  <a:pt x="218670" y="150461"/>
                  <a:pt x="201736" y="152049"/>
                  <a:pt x="165224" y="130353"/>
                </a:cubicBezTo>
                <a:cubicBezTo>
                  <a:pt x="128712" y="108657"/>
                  <a:pt x="-4639" y="-5114"/>
                  <a:pt x="124" y="1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8FF408E-984F-D3D3-55BC-044D1D84FDAC}"/>
              </a:ext>
            </a:extLst>
          </p:cNvPr>
          <p:cNvSpPr/>
          <p:nvPr/>
        </p:nvSpPr>
        <p:spPr>
          <a:xfrm>
            <a:off x="3797237" y="4492392"/>
            <a:ext cx="314147" cy="57383"/>
          </a:xfrm>
          <a:custGeom>
            <a:avLst/>
            <a:gdLst>
              <a:gd name="connsiteX0" fmla="*/ 63 w 314147"/>
              <a:gd name="connsiteY0" fmla="*/ 44683 h 57383"/>
              <a:gd name="connsiteX1" fmla="*/ 161988 w 314147"/>
              <a:gd name="connsiteY1" fmla="*/ 38333 h 57383"/>
              <a:gd name="connsiteX2" fmla="*/ 311213 w 314147"/>
              <a:gd name="connsiteY2" fmla="*/ 57383 h 57383"/>
              <a:gd name="connsiteX3" fmla="*/ 254063 w 314147"/>
              <a:gd name="connsiteY3" fmla="*/ 38333 h 57383"/>
              <a:gd name="connsiteX4" fmla="*/ 168338 w 314147"/>
              <a:gd name="connsiteY4" fmla="*/ 233 h 57383"/>
              <a:gd name="connsiteX5" fmla="*/ 209613 w 314147"/>
              <a:gd name="connsiteY5" fmla="*/ 22458 h 57383"/>
              <a:gd name="connsiteX6" fmla="*/ 142938 w 314147"/>
              <a:gd name="connsiteY6" fmla="*/ 25633 h 57383"/>
              <a:gd name="connsiteX7" fmla="*/ 63 w 314147"/>
              <a:gd name="connsiteY7" fmla="*/ 44683 h 5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147" h="57383">
                <a:moveTo>
                  <a:pt x="63" y="44683"/>
                </a:moveTo>
                <a:cubicBezTo>
                  <a:pt x="3238" y="46800"/>
                  <a:pt x="110130" y="36216"/>
                  <a:pt x="161988" y="38333"/>
                </a:cubicBezTo>
                <a:cubicBezTo>
                  <a:pt x="213846" y="40450"/>
                  <a:pt x="295867" y="57383"/>
                  <a:pt x="311213" y="57383"/>
                </a:cubicBezTo>
                <a:cubicBezTo>
                  <a:pt x="326559" y="57383"/>
                  <a:pt x="277876" y="47858"/>
                  <a:pt x="254063" y="38333"/>
                </a:cubicBezTo>
                <a:cubicBezTo>
                  <a:pt x="230251" y="28808"/>
                  <a:pt x="175746" y="2879"/>
                  <a:pt x="168338" y="233"/>
                </a:cubicBezTo>
                <a:cubicBezTo>
                  <a:pt x="160930" y="-2413"/>
                  <a:pt x="213846" y="18225"/>
                  <a:pt x="209613" y="22458"/>
                </a:cubicBezTo>
                <a:cubicBezTo>
                  <a:pt x="205380" y="26691"/>
                  <a:pt x="173100" y="21400"/>
                  <a:pt x="142938" y="25633"/>
                </a:cubicBezTo>
                <a:cubicBezTo>
                  <a:pt x="112776" y="29866"/>
                  <a:pt x="-3112" y="42566"/>
                  <a:pt x="63" y="446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ED93597-DF8C-69E5-2D61-86EA5E7AEDE4}"/>
              </a:ext>
            </a:extLst>
          </p:cNvPr>
          <p:cNvSpPr/>
          <p:nvPr/>
        </p:nvSpPr>
        <p:spPr>
          <a:xfrm>
            <a:off x="2957340" y="4425492"/>
            <a:ext cx="259820" cy="32208"/>
          </a:xfrm>
          <a:custGeom>
            <a:avLst/>
            <a:gdLst>
              <a:gd name="connsiteX0" fmla="*/ 1760 w 259820"/>
              <a:gd name="connsiteY0" fmla="*/ 458 h 32208"/>
              <a:gd name="connsiteX1" fmla="*/ 157335 w 259820"/>
              <a:gd name="connsiteY1" fmla="*/ 13158 h 32208"/>
              <a:gd name="connsiteX2" fmla="*/ 189085 w 259820"/>
              <a:gd name="connsiteY2" fmla="*/ 9983 h 32208"/>
              <a:gd name="connsiteX3" fmla="*/ 258935 w 259820"/>
              <a:gd name="connsiteY3" fmla="*/ 6808 h 32208"/>
              <a:gd name="connsiteX4" fmla="*/ 230360 w 259820"/>
              <a:gd name="connsiteY4" fmla="*/ 9983 h 32208"/>
              <a:gd name="connsiteX5" fmla="*/ 141460 w 259820"/>
              <a:gd name="connsiteY5" fmla="*/ 19508 h 32208"/>
              <a:gd name="connsiteX6" fmla="*/ 74785 w 259820"/>
              <a:gd name="connsiteY6" fmla="*/ 32208 h 32208"/>
              <a:gd name="connsiteX7" fmla="*/ 1760 w 259820"/>
              <a:gd name="connsiteY7" fmla="*/ 458 h 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20" h="32208">
                <a:moveTo>
                  <a:pt x="1760" y="458"/>
                </a:moveTo>
                <a:cubicBezTo>
                  <a:pt x="15518" y="-2717"/>
                  <a:pt x="126114" y="11571"/>
                  <a:pt x="157335" y="13158"/>
                </a:cubicBezTo>
                <a:cubicBezTo>
                  <a:pt x="188556" y="14745"/>
                  <a:pt x="172152" y="11041"/>
                  <a:pt x="189085" y="9983"/>
                </a:cubicBezTo>
                <a:cubicBezTo>
                  <a:pt x="206018" y="8925"/>
                  <a:pt x="252056" y="6808"/>
                  <a:pt x="258935" y="6808"/>
                </a:cubicBezTo>
                <a:cubicBezTo>
                  <a:pt x="265814" y="6808"/>
                  <a:pt x="230360" y="9983"/>
                  <a:pt x="230360" y="9983"/>
                </a:cubicBezTo>
                <a:cubicBezTo>
                  <a:pt x="210781" y="12100"/>
                  <a:pt x="167389" y="15804"/>
                  <a:pt x="141460" y="19508"/>
                </a:cubicBezTo>
                <a:cubicBezTo>
                  <a:pt x="115531" y="23212"/>
                  <a:pt x="90660" y="32208"/>
                  <a:pt x="74785" y="32208"/>
                </a:cubicBezTo>
                <a:cubicBezTo>
                  <a:pt x="58910" y="32208"/>
                  <a:pt x="-11998" y="3633"/>
                  <a:pt x="1760" y="4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5D543E0-F48D-1D18-F8A3-24832AA2D014}"/>
              </a:ext>
            </a:extLst>
          </p:cNvPr>
          <p:cNvSpPr/>
          <p:nvPr/>
        </p:nvSpPr>
        <p:spPr>
          <a:xfrm>
            <a:off x="2809344" y="4505266"/>
            <a:ext cx="381568" cy="80481"/>
          </a:xfrm>
          <a:custGeom>
            <a:avLst/>
            <a:gdLst>
              <a:gd name="connsiteX0" fmla="*/ 381531 w 381568"/>
              <a:gd name="connsiteY0" fmla="*/ 59 h 80481"/>
              <a:gd name="connsiteX1" fmla="*/ 257706 w 381568"/>
              <a:gd name="connsiteY1" fmla="*/ 34984 h 80481"/>
              <a:gd name="connsiteX2" fmla="*/ 156106 w 381568"/>
              <a:gd name="connsiteY2" fmla="*/ 34984 h 80481"/>
              <a:gd name="connsiteX3" fmla="*/ 64031 w 381568"/>
              <a:gd name="connsiteY3" fmla="*/ 79434 h 80481"/>
              <a:gd name="connsiteX4" fmla="*/ 531 w 381568"/>
              <a:gd name="connsiteY4" fmla="*/ 66734 h 80481"/>
              <a:gd name="connsiteX5" fmla="*/ 98956 w 381568"/>
              <a:gd name="connsiteY5" fmla="*/ 69909 h 80481"/>
              <a:gd name="connsiteX6" fmla="*/ 168806 w 381568"/>
              <a:gd name="connsiteY6" fmla="*/ 31809 h 80481"/>
              <a:gd name="connsiteX7" fmla="*/ 245006 w 381568"/>
              <a:gd name="connsiteY7" fmla="*/ 44509 h 80481"/>
              <a:gd name="connsiteX8" fmla="*/ 381531 w 381568"/>
              <a:gd name="connsiteY8" fmla="*/ 59 h 8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568" h="80481">
                <a:moveTo>
                  <a:pt x="381531" y="59"/>
                </a:moveTo>
                <a:cubicBezTo>
                  <a:pt x="383648" y="-1529"/>
                  <a:pt x="295277" y="29163"/>
                  <a:pt x="257706" y="34984"/>
                </a:cubicBezTo>
                <a:cubicBezTo>
                  <a:pt x="220135" y="40805"/>
                  <a:pt x="188385" y="27576"/>
                  <a:pt x="156106" y="34984"/>
                </a:cubicBezTo>
                <a:cubicBezTo>
                  <a:pt x="123827" y="42392"/>
                  <a:pt x="89960" y="74142"/>
                  <a:pt x="64031" y="79434"/>
                </a:cubicBezTo>
                <a:cubicBezTo>
                  <a:pt x="38102" y="84726"/>
                  <a:pt x="-5290" y="68322"/>
                  <a:pt x="531" y="66734"/>
                </a:cubicBezTo>
                <a:cubicBezTo>
                  <a:pt x="6352" y="65147"/>
                  <a:pt x="70910" y="75730"/>
                  <a:pt x="98956" y="69909"/>
                </a:cubicBezTo>
                <a:cubicBezTo>
                  <a:pt x="127002" y="64088"/>
                  <a:pt x="144464" y="36042"/>
                  <a:pt x="168806" y="31809"/>
                </a:cubicBezTo>
                <a:cubicBezTo>
                  <a:pt x="193148" y="27576"/>
                  <a:pt x="213256" y="48213"/>
                  <a:pt x="245006" y="44509"/>
                </a:cubicBezTo>
                <a:cubicBezTo>
                  <a:pt x="276756" y="40805"/>
                  <a:pt x="379414" y="1647"/>
                  <a:pt x="381531" y="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563E0E1-A832-54D5-C73E-E2CAE85BDEDA}"/>
              </a:ext>
            </a:extLst>
          </p:cNvPr>
          <p:cNvSpPr/>
          <p:nvPr/>
        </p:nvSpPr>
        <p:spPr>
          <a:xfrm>
            <a:off x="2856499" y="5397497"/>
            <a:ext cx="80484" cy="140233"/>
          </a:xfrm>
          <a:custGeom>
            <a:avLst/>
            <a:gdLst>
              <a:gd name="connsiteX0" fmla="*/ 80376 w 80484"/>
              <a:gd name="connsiteY0" fmla="*/ 3 h 140233"/>
              <a:gd name="connsiteX1" fmla="*/ 23226 w 80484"/>
              <a:gd name="connsiteY1" fmla="*/ 76203 h 140233"/>
              <a:gd name="connsiteX2" fmla="*/ 1001 w 80484"/>
              <a:gd name="connsiteY2" fmla="*/ 139703 h 140233"/>
              <a:gd name="connsiteX3" fmla="*/ 4176 w 80484"/>
              <a:gd name="connsiteY3" fmla="*/ 104778 h 140233"/>
              <a:gd name="connsiteX4" fmla="*/ 7351 w 80484"/>
              <a:gd name="connsiteY4" fmla="*/ 73028 h 140233"/>
              <a:gd name="connsiteX5" fmla="*/ 80376 w 80484"/>
              <a:gd name="connsiteY5" fmla="*/ 3 h 14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84" h="140233">
                <a:moveTo>
                  <a:pt x="80376" y="3"/>
                </a:moveTo>
                <a:cubicBezTo>
                  <a:pt x="83022" y="532"/>
                  <a:pt x="36455" y="52920"/>
                  <a:pt x="23226" y="76203"/>
                </a:cubicBezTo>
                <a:cubicBezTo>
                  <a:pt x="9997" y="99486"/>
                  <a:pt x="4176" y="134941"/>
                  <a:pt x="1001" y="139703"/>
                </a:cubicBezTo>
                <a:cubicBezTo>
                  <a:pt x="-2174" y="144465"/>
                  <a:pt x="3118" y="115890"/>
                  <a:pt x="4176" y="104778"/>
                </a:cubicBezTo>
                <a:cubicBezTo>
                  <a:pt x="5234" y="93666"/>
                  <a:pt x="-2703" y="87315"/>
                  <a:pt x="7351" y="73028"/>
                </a:cubicBezTo>
                <a:cubicBezTo>
                  <a:pt x="17405" y="58741"/>
                  <a:pt x="77730" y="-526"/>
                  <a:pt x="80376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9B10890-AB01-4155-6AAA-68CDAC47F718}"/>
              </a:ext>
            </a:extLst>
          </p:cNvPr>
          <p:cNvSpPr/>
          <p:nvPr/>
        </p:nvSpPr>
        <p:spPr>
          <a:xfrm>
            <a:off x="3079705" y="5457820"/>
            <a:ext cx="123918" cy="235060"/>
          </a:xfrm>
          <a:custGeom>
            <a:avLst/>
            <a:gdLst>
              <a:gd name="connsiteX0" fmla="*/ 123870 w 123918"/>
              <a:gd name="connsiteY0" fmla="*/ 5 h 235060"/>
              <a:gd name="connsiteX1" fmla="*/ 66720 w 123918"/>
              <a:gd name="connsiteY1" fmla="*/ 190505 h 235060"/>
              <a:gd name="connsiteX2" fmla="*/ 45 w 123918"/>
              <a:gd name="connsiteY2" fmla="*/ 234955 h 235060"/>
              <a:gd name="connsiteX3" fmla="*/ 57195 w 123918"/>
              <a:gd name="connsiteY3" fmla="*/ 184155 h 235060"/>
              <a:gd name="connsiteX4" fmla="*/ 123870 w 123918"/>
              <a:gd name="connsiteY4" fmla="*/ 5 h 23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18" h="235060">
                <a:moveTo>
                  <a:pt x="123870" y="5"/>
                </a:moveTo>
                <a:cubicBezTo>
                  <a:pt x="125458" y="1063"/>
                  <a:pt x="87357" y="151347"/>
                  <a:pt x="66720" y="190505"/>
                </a:cubicBezTo>
                <a:cubicBezTo>
                  <a:pt x="46083" y="229663"/>
                  <a:pt x="1633" y="236013"/>
                  <a:pt x="45" y="234955"/>
                </a:cubicBezTo>
                <a:cubicBezTo>
                  <a:pt x="-1543" y="233897"/>
                  <a:pt x="38674" y="216963"/>
                  <a:pt x="57195" y="184155"/>
                </a:cubicBezTo>
                <a:cubicBezTo>
                  <a:pt x="75716" y="151347"/>
                  <a:pt x="122282" y="-1053"/>
                  <a:pt x="123870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8E21E10-C934-5C71-15C4-AE4DFFC10FDB}"/>
              </a:ext>
            </a:extLst>
          </p:cNvPr>
          <p:cNvSpPr/>
          <p:nvPr/>
        </p:nvSpPr>
        <p:spPr>
          <a:xfrm>
            <a:off x="3371780" y="5524271"/>
            <a:ext cx="103616" cy="55371"/>
          </a:xfrm>
          <a:custGeom>
            <a:avLst/>
            <a:gdLst>
              <a:gd name="connsiteX0" fmla="*/ 70 w 103616"/>
              <a:gd name="connsiteY0" fmla="*/ 229 h 55371"/>
              <a:gd name="connsiteX1" fmla="*/ 98495 w 103616"/>
              <a:gd name="connsiteY1" fmla="*/ 54204 h 55371"/>
              <a:gd name="connsiteX2" fmla="*/ 82620 w 103616"/>
              <a:gd name="connsiteY2" fmla="*/ 35154 h 55371"/>
              <a:gd name="connsiteX3" fmla="*/ 70 w 103616"/>
              <a:gd name="connsiteY3" fmla="*/ 229 h 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16" h="55371">
                <a:moveTo>
                  <a:pt x="70" y="229"/>
                </a:moveTo>
                <a:cubicBezTo>
                  <a:pt x="2716" y="3404"/>
                  <a:pt x="98495" y="54204"/>
                  <a:pt x="98495" y="54204"/>
                </a:cubicBezTo>
                <a:cubicBezTo>
                  <a:pt x="112253" y="60025"/>
                  <a:pt x="95320" y="42562"/>
                  <a:pt x="82620" y="35154"/>
                </a:cubicBezTo>
                <a:cubicBezTo>
                  <a:pt x="69920" y="27746"/>
                  <a:pt x="-2576" y="-2946"/>
                  <a:pt x="70" y="2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CDC9089-B113-B356-AB98-818C826DBE12}"/>
              </a:ext>
            </a:extLst>
          </p:cNvPr>
          <p:cNvSpPr/>
          <p:nvPr/>
        </p:nvSpPr>
        <p:spPr>
          <a:xfrm>
            <a:off x="2631602" y="5267120"/>
            <a:ext cx="41870" cy="144835"/>
          </a:xfrm>
          <a:custGeom>
            <a:avLst/>
            <a:gdLst>
              <a:gd name="connsiteX0" fmla="*/ 41748 w 41870"/>
              <a:gd name="connsiteY0" fmla="*/ 205 h 144835"/>
              <a:gd name="connsiteX1" fmla="*/ 13173 w 41870"/>
              <a:gd name="connsiteY1" fmla="*/ 66880 h 144835"/>
              <a:gd name="connsiteX2" fmla="*/ 13173 w 41870"/>
              <a:gd name="connsiteY2" fmla="*/ 143080 h 144835"/>
              <a:gd name="connsiteX3" fmla="*/ 13173 w 41870"/>
              <a:gd name="connsiteY3" fmla="*/ 114505 h 144835"/>
              <a:gd name="connsiteX4" fmla="*/ 473 w 41870"/>
              <a:gd name="connsiteY4" fmla="*/ 47830 h 144835"/>
              <a:gd name="connsiteX5" fmla="*/ 41748 w 41870"/>
              <a:gd name="connsiteY5" fmla="*/ 205 h 14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70" h="144835">
                <a:moveTo>
                  <a:pt x="41748" y="205"/>
                </a:moveTo>
                <a:cubicBezTo>
                  <a:pt x="43865" y="3380"/>
                  <a:pt x="17935" y="43068"/>
                  <a:pt x="13173" y="66880"/>
                </a:cubicBezTo>
                <a:cubicBezTo>
                  <a:pt x="8411" y="90692"/>
                  <a:pt x="13173" y="143080"/>
                  <a:pt x="13173" y="143080"/>
                </a:cubicBezTo>
                <a:cubicBezTo>
                  <a:pt x="13173" y="151017"/>
                  <a:pt x="15290" y="130380"/>
                  <a:pt x="13173" y="114505"/>
                </a:cubicBezTo>
                <a:cubicBezTo>
                  <a:pt x="11056" y="98630"/>
                  <a:pt x="-2702" y="64234"/>
                  <a:pt x="473" y="47830"/>
                </a:cubicBezTo>
                <a:cubicBezTo>
                  <a:pt x="3648" y="31426"/>
                  <a:pt x="39631" y="-2970"/>
                  <a:pt x="41748" y="2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32F970C3-8B78-D0C8-AF6A-9815E3940A87}"/>
              </a:ext>
            </a:extLst>
          </p:cNvPr>
          <p:cNvSpPr/>
          <p:nvPr/>
        </p:nvSpPr>
        <p:spPr>
          <a:xfrm>
            <a:off x="3863962" y="5263697"/>
            <a:ext cx="25976" cy="143337"/>
          </a:xfrm>
          <a:custGeom>
            <a:avLst/>
            <a:gdLst>
              <a:gd name="connsiteX0" fmla="*/ 15888 w 25976"/>
              <a:gd name="connsiteY0" fmla="*/ 453 h 143337"/>
              <a:gd name="connsiteX1" fmla="*/ 6363 w 25976"/>
              <a:gd name="connsiteY1" fmla="*/ 60778 h 143337"/>
              <a:gd name="connsiteX2" fmla="*/ 25413 w 25976"/>
              <a:gd name="connsiteY2" fmla="*/ 140153 h 143337"/>
              <a:gd name="connsiteX3" fmla="*/ 19063 w 25976"/>
              <a:gd name="connsiteY3" fmla="*/ 124278 h 143337"/>
              <a:gd name="connsiteX4" fmla="*/ 13 w 25976"/>
              <a:gd name="connsiteY4" fmla="*/ 92528 h 143337"/>
              <a:gd name="connsiteX5" fmla="*/ 15888 w 25976"/>
              <a:gd name="connsiteY5" fmla="*/ 453 h 14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6" h="143337">
                <a:moveTo>
                  <a:pt x="15888" y="453"/>
                </a:moveTo>
                <a:cubicBezTo>
                  <a:pt x="16946" y="-4838"/>
                  <a:pt x="4775" y="37495"/>
                  <a:pt x="6363" y="60778"/>
                </a:cubicBezTo>
                <a:cubicBezTo>
                  <a:pt x="7950" y="84061"/>
                  <a:pt x="25413" y="140153"/>
                  <a:pt x="25413" y="140153"/>
                </a:cubicBezTo>
                <a:cubicBezTo>
                  <a:pt x="27530" y="150736"/>
                  <a:pt x="23296" y="132215"/>
                  <a:pt x="19063" y="124278"/>
                </a:cubicBezTo>
                <a:cubicBezTo>
                  <a:pt x="14830" y="116341"/>
                  <a:pt x="542" y="111049"/>
                  <a:pt x="13" y="92528"/>
                </a:cubicBezTo>
                <a:cubicBezTo>
                  <a:pt x="-516" y="74007"/>
                  <a:pt x="14830" y="5744"/>
                  <a:pt x="15888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BA68CBEC-9DA9-59E9-4EA0-F08E1CAC96F8}"/>
              </a:ext>
            </a:extLst>
          </p:cNvPr>
          <p:cNvSpPr/>
          <p:nvPr/>
        </p:nvSpPr>
        <p:spPr>
          <a:xfrm>
            <a:off x="3720957" y="5622841"/>
            <a:ext cx="85472" cy="92209"/>
          </a:xfrm>
          <a:custGeom>
            <a:avLst/>
            <a:gdLst>
              <a:gd name="connsiteX0" fmla="*/ 143 w 85472"/>
              <a:gd name="connsiteY0" fmla="*/ 84 h 92209"/>
              <a:gd name="connsiteX1" fmla="*/ 60468 w 85472"/>
              <a:gd name="connsiteY1" fmla="*/ 35009 h 92209"/>
              <a:gd name="connsiteX2" fmla="*/ 79518 w 85472"/>
              <a:gd name="connsiteY2" fmla="*/ 92159 h 92209"/>
              <a:gd name="connsiteX3" fmla="*/ 79518 w 85472"/>
              <a:gd name="connsiteY3" fmla="*/ 44534 h 92209"/>
              <a:gd name="connsiteX4" fmla="*/ 143 w 85472"/>
              <a:gd name="connsiteY4" fmla="*/ 84 h 9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72" h="92209">
                <a:moveTo>
                  <a:pt x="143" y="84"/>
                </a:moveTo>
                <a:cubicBezTo>
                  <a:pt x="-3032" y="-1503"/>
                  <a:pt x="47239" y="19663"/>
                  <a:pt x="60468" y="35009"/>
                </a:cubicBezTo>
                <a:cubicBezTo>
                  <a:pt x="73697" y="50355"/>
                  <a:pt x="76343" y="90572"/>
                  <a:pt x="79518" y="92159"/>
                </a:cubicBezTo>
                <a:cubicBezTo>
                  <a:pt x="82693" y="93746"/>
                  <a:pt x="91160" y="57234"/>
                  <a:pt x="79518" y="44534"/>
                </a:cubicBezTo>
                <a:cubicBezTo>
                  <a:pt x="67876" y="31834"/>
                  <a:pt x="3318" y="1671"/>
                  <a:pt x="143" y="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F34361F6-5A3D-BB39-4DD1-F1CFEFA7ACEB}"/>
              </a:ext>
            </a:extLst>
          </p:cNvPr>
          <p:cNvSpPr/>
          <p:nvPr/>
        </p:nvSpPr>
        <p:spPr>
          <a:xfrm>
            <a:off x="2924148" y="5857817"/>
            <a:ext cx="369773" cy="44558"/>
          </a:xfrm>
          <a:custGeom>
            <a:avLst/>
            <a:gdLst>
              <a:gd name="connsiteX0" fmla="*/ 27 w 369773"/>
              <a:gd name="connsiteY0" fmla="*/ 44508 h 44558"/>
              <a:gd name="connsiteX1" fmla="*/ 247677 w 369773"/>
              <a:gd name="connsiteY1" fmla="*/ 19108 h 44558"/>
              <a:gd name="connsiteX2" fmla="*/ 368327 w 369773"/>
              <a:gd name="connsiteY2" fmla="*/ 58 h 44558"/>
              <a:gd name="connsiteX3" fmla="*/ 317527 w 369773"/>
              <a:gd name="connsiteY3" fmla="*/ 12758 h 44558"/>
              <a:gd name="connsiteX4" fmla="*/ 263552 w 369773"/>
              <a:gd name="connsiteY4" fmla="*/ 25458 h 44558"/>
              <a:gd name="connsiteX5" fmla="*/ 27 w 369773"/>
              <a:gd name="connsiteY5" fmla="*/ 44508 h 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773" h="44558">
                <a:moveTo>
                  <a:pt x="27" y="44508"/>
                </a:moveTo>
                <a:cubicBezTo>
                  <a:pt x="-2619" y="43450"/>
                  <a:pt x="186294" y="26516"/>
                  <a:pt x="247677" y="19108"/>
                </a:cubicBezTo>
                <a:cubicBezTo>
                  <a:pt x="309060" y="11700"/>
                  <a:pt x="356685" y="1116"/>
                  <a:pt x="368327" y="58"/>
                </a:cubicBezTo>
                <a:cubicBezTo>
                  <a:pt x="379969" y="-1000"/>
                  <a:pt x="317527" y="12758"/>
                  <a:pt x="317527" y="12758"/>
                </a:cubicBezTo>
                <a:cubicBezTo>
                  <a:pt x="300065" y="16991"/>
                  <a:pt x="309590" y="21225"/>
                  <a:pt x="263552" y="25458"/>
                </a:cubicBezTo>
                <a:cubicBezTo>
                  <a:pt x="217515" y="29691"/>
                  <a:pt x="2673" y="45566"/>
                  <a:pt x="27" y="44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8801C56-B88B-FC77-1EC6-15B8DB9F8AB4}"/>
              </a:ext>
            </a:extLst>
          </p:cNvPr>
          <p:cNvSpPr/>
          <p:nvPr/>
        </p:nvSpPr>
        <p:spPr>
          <a:xfrm>
            <a:off x="2668320" y="6496008"/>
            <a:ext cx="154453" cy="413859"/>
          </a:xfrm>
          <a:custGeom>
            <a:avLst/>
            <a:gdLst>
              <a:gd name="connsiteX0" fmla="*/ 5030 w 154453"/>
              <a:gd name="connsiteY0" fmla="*/ 42 h 413859"/>
              <a:gd name="connsiteX1" fmla="*/ 24080 w 154453"/>
              <a:gd name="connsiteY1" fmla="*/ 142917 h 413859"/>
              <a:gd name="connsiteX2" fmla="*/ 147905 w 154453"/>
              <a:gd name="connsiteY2" fmla="*/ 400092 h 413859"/>
              <a:gd name="connsiteX3" fmla="*/ 138380 w 154453"/>
              <a:gd name="connsiteY3" fmla="*/ 381042 h 413859"/>
              <a:gd name="connsiteX4" fmla="*/ 65355 w 154453"/>
              <a:gd name="connsiteY4" fmla="*/ 234992 h 413859"/>
              <a:gd name="connsiteX5" fmla="*/ 5030 w 154453"/>
              <a:gd name="connsiteY5" fmla="*/ 155617 h 413859"/>
              <a:gd name="connsiteX6" fmla="*/ 5030 w 154453"/>
              <a:gd name="connsiteY6" fmla="*/ 42 h 41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453" h="413859">
                <a:moveTo>
                  <a:pt x="5030" y="42"/>
                </a:moveTo>
                <a:cubicBezTo>
                  <a:pt x="8205" y="-2075"/>
                  <a:pt x="267" y="76242"/>
                  <a:pt x="24080" y="142917"/>
                </a:cubicBezTo>
                <a:cubicBezTo>
                  <a:pt x="47893" y="209592"/>
                  <a:pt x="147905" y="400092"/>
                  <a:pt x="147905" y="400092"/>
                </a:cubicBezTo>
                <a:cubicBezTo>
                  <a:pt x="166955" y="439780"/>
                  <a:pt x="138380" y="381042"/>
                  <a:pt x="138380" y="381042"/>
                </a:cubicBezTo>
                <a:cubicBezTo>
                  <a:pt x="124622" y="353525"/>
                  <a:pt x="87580" y="272563"/>
                  <a:pt x="65355" y="234992"/>
                </a:cubicBezTo>
                <a:cubicBezTo>
                  <a:pt x="43130" y="197421"/>
                  <a:pt x="14555" y="191600"/>
                  <a:pt x="5030" y="155617"/>
                </a:cubicBezTo>
                <a:cubicBezTo>
                  <a:pt x="-4495" y="119634"/>
                  <a:pt x="1855" y="2159"/>
                  <a:pt x="503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10686D93-E7CD-A123-9383-6B10F63A6A4E}"/>
              </a:ext>
            </a:extLst>
          </p:cNvPr>
          <p:cNvSpPr/>
          <p:nvPr/>
        </p:nvSpPr>
        <p:spPr>
          <a:xfrm>
            <a:off x="2649573" y="6324540"/>
            <a:ext cx="49583" cy="250403"/>
          </a:xfrm>
          <a:custGeom>
            <a:avLst/>
            <a:gdLst>
              <a:gd name="connsiteX0" fmla="*/ 49177 w 49583"/>
              <a:gd name="connsiteY0" fmla="*/ 60 h 250403"/>
              <a:gd name="connsiteX1" fmla="*/ 26952 w 49583"/>
              <a:gd name="connsiteY1" fmla="*/ 92135 h 250403"/>
              <a:gd name="connsiteX2" fmla="*/ 30127 w 49583"/>
              <a:gd name="connsiteY2" fmla="*/ 244535 h 250403"/>
              <a:gd name="connsiteX3" fmla="*/ 26952 w 49583"/>
              <a:gd name="connsiteY3" fmla="*/ 206435 h 250403"/>
              <a:gd name="connsiteX4" fmla="*/ 4727 w 49583"/>
              <a:gd name="connsiteY4" fmla="*/ 88960 h 250403"/>
              <a:gd name="connsiteX5" fmla="*/ 4727 w 49583"/>
              <a:gd name="connsiteY5" fmla="*/ 104835 h 250403"/>
              <a:gd name="connsiteX6" fmla="*/ 49177 w 49583"/>
              <a:gd name="connsiteY6" fmla="*/ 60 h 25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83" h="250403">
                <a:moveTo>
                  <a:pt x="49177" y="60"/>
                </a:moveTo>
                <a:cubicBezTo>
                  <a:pt x="52881" y="-2057"/>
                  <a:pt x="30127" y="51389"/>
                  <a:pt x="26952" y="92135"/>
                </a:cubicBezTo>
                <a:cubicBezTo>
                  <a:pt x="23777" y="132881"/>
                  <a:pt x="30127" y="225485"/>
                  <a:pt x="30127" y="244535"/>
                </a:cubicBezTo>
                <a:cubicBezTo>
                  <a:pt x="30127" y="263585"/>
                  <a:pt x="31185" y="232364"/>
                  <a:pt x="26952" y="206435"/>
                </a:cubicBezTo>
                <a:cubicBezTo>
                  <a:pt x="22719" y="180506"/>
                  <a:pt x="4727" y="88960"/>
                  <a:pt x="4727" y="88960"/>
                </a:cubicBezTo>
                <a:cubicBezTo>
                  <a:pt x="1023" y="72027"/>
                  <a:pt x="-3740" y="114889"/>
                  <a:pt x="4727" y="104835"/>
                </a:cubicBezTo>
                <a:cubicBezTo>
                  <a:pt x="13194" y="94781"/>
                  <a:pt x="45473" y="2177"/>
                  <a:pt x="49177" y="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163AE474-1578-06E7-C450-D16424708BCA}"/>
              </a:ext>
            </a:extLst>
          </p:cNvPr>
          <p:cNvSpPr/>
          <p:nvPr/>
        </p:nvSpPr>
        <p:spPr>
          <a:xfrm>
            <a:off x="2720363" y="6743378"/>
            <a:ext cx="133487" cy="194884"/>
          </a:xfrm>
          <a:custGeom>
            <a:avLst/>
            <a:gdLst>
              <a:gd name="connsiteX0" fmla="*/ 612 w 133487"/>
              <a:gd name="connsiteY0" fmla="*/ 322 h 194884"/>
              <a:gd name="connsiteX1" fmla="*/ 130787 w 133487"/>
              <a:gd name="connsiteY1" fmla="*/ 187647 h 194884"/>
              <a:gd name="connsiteX2" fmla="*/ 83162 w 133487"/>
              <a:gd name="connsiteY2" fmla="*/ 143197 h 194884"/>
              <a:gd name="connsiteX3" fmla="*/ 612 w 133487"/>
              <a:gd name="connsiteY3" fmla="*/ 322 h 1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7" h="194884">
                <a:moveTo>
                  <a:pt x="612" y="322"/>
                </a:moveTo>
                <a:cubicBezTo>
                  <a:pt x="8550" y="7730"/>
                  <a:pt x="117029" y="163835"/>
                  <a:pt x="130787" y="187647"/>
                </a:cubicBezTo>
                <a:cubicBezTo>
                  <a:pt x="144545" y="211459"/>
                  <a:pt x="102212" y="171243"/>
                  <a:pt x="83162" y="143197"/>
                </a:cubicBezTo>
                <a:cubicBezTo>
                  <a:pt x="64112" y="115151"/>
                  <a:pt x="-7326" y="-7086"/>
                  <a:pt x="612" y="3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75A6E3A-F6D3-F78E-83BB-DB1F66DEF257}"/>
              </a:ext>
            </a:extLst>
          </p:cNvPr>
          <p:cNvSpPr/>
          <p:nvPr/>
        </p:nvSpPr>
        <p:spPr>
          <a:xfrm>
            <a:off x="2918619" y="6835560"/>
            <a:ext cx="818085" cy="118272"/>
          </a:xfrm>
          <a:custGeom>
            <a:avLst/>
            <a:gdLst>
              <a:gd name="connsiteX0" fmla="*/ 2381 w 818085"/>
              <a:gd name="connsiteY0" fmla="*/ 215 h 118272"/>
              <a:gd name="connsiteX1" fmla="*/ 402431 w 818085"/>
              <a:gd name="connsiteY1" fmla="*/ 114515 h 118272"/>
              <a:gd name="connsiteX2" fmla="*/ 380206 w 818085"/>
              <a:gd name="connsiteY2" fmla="*/ 85940 h 118272"/>
              <a:gd name="connsiteX3" fmla="*/ 815181 w 818085"/>
              <a:gd name="connsiteY3" fmla="*/ 38315 h 118272"/>
              <a:gd name="connsiteX4" fmla="*/ 548481 w 818085"/>
              <a:gd name="connsiteY4" fmla="*/ 57365 h 118272"/>
              <a:gd name="connsiteX5" fmla="*/ 135731 w 818085"/>
              <a:gd name="connsiteY5" fmla="*/ 101815 h 118272"/>
              <a:gd name="connsiteX6" fmla="*/ 230981 w 818085"/>
              <a:gd name="connsiteY6" fmla="*/ 85940 h 118272"/>
              <a:gd name="connsiteX7" fmla="*/ 2381 w 818085"/>
              <a:gd name="connsiteY7" fmla="*/ 215 h 11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085" h="118272">
                <a:moveTo>
                  <a:pt x="2381" y="215"/>
                </a:moveTo>
                <a:cubicBezTo>
                  <a:pt x="30956" y="4977"/>
                  <a:pt x="339460" y="100228"/>
                  <a:pt x="402431" y="114515"/>
                </a:cubicBezTo>
                <a:cubicBezTo>
                  <a:pt x="465402" y="128802"/>
                  <a:pt x="311414" y="98640"/>
                  <a:pt x="380206" y="85940"/>
                </a:cubicBezTo>
                <a:cubicBezTo>
                  <a:pt x="448998" y="73240"/>
                  <a:pt x="787135" y="43077"/>
                  <a:pt x="815181" y="38315"/>
                </a:cubicBezTo>
                <a:cubicBezTo>
                  <a:pt x="843227" y="33553"/>
                  <a:pt x="661723" y="46782"/>
                  <a:pt x="548481" y="57365"/>
                </a:cubicBezTo>
                <a:cubicBezTo>
                  <a:pt x="435239" y="67948"/>
                  <a:pt x="188648" y="97053"/>
                  <a:pt x="135731" y="101815"/>
                </a:cubicBezTo>
                <a:cubicBezTo>
                  <a:pt x="82814" y="106577"/>
                  <a:pt x="250560" y="100757"/>
                  <a:pt x="230981" y="85940"/>
                </a:cubicBezTo>
                <a:cubicBezTo>
                  <a:pt x="211402" y="71123"/>
                  <a:pt x="-26194" y="-4547"/>
                  <a:pt x="2381" y="2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3D791B-9835-45C4-D822-D208751E7F8A}"/>
              </a:ext>
            </a:extLst>
          </p:cNvPr>
          <p:cNvSpPr/>
          <p:nvPr/>
        </p:nvSpPr>
        <p:spPr>
          <a:xfrm>
            <a:off x="3850351" y="6632093"/>
            <a:ext cx="1043306" cy="267713"/>
          </a:xfrm>
          <a:custGeom>
            <a:avLst/>
            <a:gdLst>
              <a:gd name="connsiteX0" fmla="*/ 4099 w 1043306"/>
              <a:gd name="connsiteY0" fmla="*/ 267182 h 267713"/>
              <a:gd name="connsiteX1" fmla="*/ 696249 w 1043306"/>
              <a:gd name="connsiteY1" fmla="*/ 111607 h 267713"/>
              <a:gd name="connsiteX2" fmla="*/ 629574 w 1043306"/>
              <a:gd name="connsiteY2" fmla="*/ 143357 h 267713"/>
              <a:gd name="connsiteX3" fmla="*/ 1042324 w 1043306"/>
              <a:gd name="connsiteY3" fmla="*/ 482 h 267713"/>
              <a:gd name="connsiteX4" fmla="*/ 731174 w 1043306"/>
              <a:gd name="connsiteY4" fmla="*/ 98907 h 267713"/>
              <a:gd name="connsiteX5" fmla="*/ 308899 w 1043306"/>
              <a:gd name="connsiteY5" fmla="*/ 156057 h 267713"/>
              <a:gd name="connsiteX6" fmla="*/ 404149 w 1043306"/>
              <a:gd name="connsiteY6" fmla="*/ 162407 h 267713"/>
              <a:gd name="connsiteX7" fmla="*/ 4099 w 1043306"/>
              <a:gd name="connsiteY7" fmla="*/ 267182 h 26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306" h="267713">
                <a:moveTo>
                  <a:pt x="4099" y="267182"/>
                </a:moveTo>
                <a:cubicBezTo>
                  <a:pt x="52782" y="258715"/>
                  <a:pt x="592003" y="132244"/>
                  <a:pt x="696249" y="111607"/>
                </a:cubicBezTo>
                <a:cubicBezTo>
                  <a:pt x="800495" y="90970"/>
                  <a:pt x="571895" y="161878"/>
                  <a:pt x="629574" y="143357"/>
                </a:cubicBezTo>
                <a:cubicBezTo>
                  <a:pt x="687253" y="124836"/>
                  <a:pt x="1025391" y="7890"/>
                  <a:pt x="1042324" y="482"/>
                </a:cubicBezTo>
                <a:cubicBezTo>
                  <a:pt x="1059257" y="-6926"/>
                  <a:pt x="853412" y="72978"/>
                  <a:pt x="731174" y="98907"/>
                </a:cubicBezTo>
                <a:cubicBezTo>
                  <a:pt x="608937" y="124836"/>
                  <a:pt x="363403" y="145474"/>
                  <a:pt x="308899" y="156057"/>
                </a:cubicBezTo>
                <a:cubicBezTo>
                  <a:pt x="254395" y="166640"/>
                  <a:pt x="452832" y="144415"/>
                  <a:pt x="404149" y="162407"/>
                </a:cubicBezTo>
                <a:cubicBezTo>
                  <a:pt x="355466" y="180399"/>
                  <a:pt x="-44584" y="275649"/>
                  <a:pt x="4099" y="267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E7959B51-D1D1-4DFF-ED0F-529A992346CD}"/>
              </a:ext>
            </a:extLst>
          </p:cNvPr>
          <p:cNvSpPr/>
          <p:nvPr/>
        </p:nvSpPr>
        <p:spPr>
          <a:xfrm>
            <a:off x="3166332" y="6926833"/>
            <a:ext cx="588902" cy="74241"/>
          </a:xfrm>
          <a:custGeom>
            <a:avLst/>
            <a:gdLst>
              <a:gd name="connsiteX0" fmla="*/ 2318 w 588902"/>
              <a:gd name="connsiteY0" fmla="*/ 74042 h 74241"/>
              <a:gd name="connsiteX1" fmla="*/ 265843 w 588902"/>
              <a:gd name="connsiteY1" fmla="*/ 23242 h 74241"/>
              <a:gd name="connsiteX2" fmla="*/ 586518 w 588902"/>
              <a:gd name="connsiteY2" fmla="*/ 29592 h 74241"/>
              <a:gd name="connsiteX3" fmla="*/ 402368 w 588902"/>
              <a:gd name="connsiteY3" fmla="*/ 1017 h 74241"/>
              <a:gd name="connsiteX4" fmla="*/ 221393 w 588902"/>
              <a:gd name="connsiteY4" fmla="*/ 7367 h 74241"/>
              <a:gd name="connsiteX5" fmla="*/ 399193 w 588902"/>
              <a:gd name="connsiteY5" fmla="*/ 16892 h 74241"/>
              <a:gd name="connsiteX6" fmla="*/ 151543 w 588902"/>
              <a:gd name="connsiteY6" fmla="*/ 39117 h 74241"/>
              <a:gd name="connsiteX7" fmla="*/ 2318 w 588902"/>
              <a:gd name="connsiteY7" fmla="*/ 74042 h 7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902" h="74241">
                <a:moveTo>
                  <a:pt x="2318" y="74042"/>
                </a:moveTo>
                <a:cubicBezTo>
                  <a:pt x="21368" y="71396"/>
                  <a:pt x="168476" y="30650"/>
                  <a:pt x="265843" y="23242"/>
                </a:cubicBezTo>
                <a:cubicBezTo>
                  <a:pt x="363210" y="15834"/>
                  <a:pt x="563764" y="33296"/>
                  <a:pt x="586518" y="29592"/>
                </a:cubicBezTo>
                <a:cubicBezTo>
                  <a:pt x="609272" y="25888"/>
                  <a:pt x="463222" y="4721"/>
                  <a:pt x="402368" y="1017"/>
                </a:cubicBezTo>
                <a:cubicBezTo>
                  <a:pt x="341514" y="-2687"/>
                  <a:pt x="221922" y="4721"/>
                  <a:pt x="221393" y="7367"/>
                </a:cubicBezTo>
                <a:cubicBezTo>
                  <a:pt x="220864" y="10013"/>
                  <a:pt x="410835" y="11600"/>
                  <a:pt x="399193" y="16892"/>
                </a:cubicBezTo>
                <a:cubicBezTo>
                  <a:pt x="387551" y="22184"/>
                  <a:pt x="217160" y="25888"/>
                  <a:pt x="151543" y="39117"/>
                </a:cubicBezTo>
                <a:cubicBezTo>
                  <a:pt x="85926" y="52346"/>
                  <a:pt x="-16732" y="76688"/>
                  <a:pt x="2318" y="740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A078C5B-B497-0182-BACA-2DDC93984E4B}"/>
              </a:ext>
            </a:extLst>
          </p:cNvPr>
          <p:cNvSpPr/>
          <p:nvPr/>
        </p:nvSpPr>
        <p:spPr>
          <a:xfrm>
            <a:off x="3174976" y="5359130"/>
            <a:ext cx="241977" cy="86093"/>
          </a:xfrm>
          <a:custGeom>
            <a:avLst/>
            <a:gdLst>
              <a:gd name="connsiteX0" fmla="*/ 24 w 241977"/>
              <a:gd name="connsiteY0" fmla="*/ 270 h 86093"/>
              <a:gd name="connsiteX1" fmla="*/ 98449 w 241977"/>
              <a:gd name="connsiteY1" fmla="*/ 35195 h 86093"/>
              <a:gd name="connsiteX2" fmla="*/ 241324 w 241977"/>
              <a:gd name="connsiteY2" fmla="*/ 19320 h 86093"/>
              <a:gd name="connsiteX3" fmla="*/ 149249 w 241977"/>
              <a:gd name="connsiteY3" fmla="*/ 35195 h 86093"/>
              <a:gd name="connsiteX4" fmla="*/ 95274 w 241977"/>
              <a:gd name="connsiteY4" fmla="*/ 47895 h 86093"/>
              <a:gd name="connsiteX5" fmla="*/ 117499 w 241977"/>
              <a:gd name="connsiteY5" fmla="*/ 85995 h 86093"/>
              <a:gd name="connsiteX6" fmla="*/ 88924 w 241977"/>
              <a:gd name="connsiteY6" fmla="*/ 57420 h 86093"/>
              <a:gd name="connsiteX7" fmla="*/ 24 w 241977"/>
              <a:gd name="connsiteY7" fmla="*/ 270 h 8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977" h="86093">
                <a:moveTo>
                  <a:pt x="24" y="270"/>
                </a:moveTo>
                <a:cubicBezTo>
                  <a:pt x="1611" y="-3434"/>
                  <a:pt x="58232" y="32020"/>
                  <a:pt x="98449" y="35195"/>
                </a:cubicBezTo>
                <a:cubicBezTo>
                  <a:pt x="138666" y="38370"/>
                  <a:pt x="232857" y="19320"/>
                  <a:pt x="241324" y="19320"/>
                </a:cubicBezTo>
                <a:cubicBezTo>
                  <a:pt x="249791" y="19320"/>
                  <a:pt x="173591" y="30433"/>
                  <a:pt x="149249" y="35195"/>
                </a:cubicBezTo>
                <a:cubicBezTo>
                  <a:pt x="124907" y="39957"/>
                  <a:pt x="100566" y="39428"/>
                  <a:pt x="95274" y="47895"/>
                </a:cubicBezTo>
                <a:cubicBezTo>
                  <a:pt x="89982" y="56362"/>
                  <a:pt x="118557" y="84407"/>
                  <a:pt x="117499" y="85995"/>
                </a:cubicBezTo>
                <a:cubicBezTo>
                  <a:pt x="116441" y="87583"/>
                  <a:pt x="104799" y="69591"/>
                  <a:pt x="88924" y="57420"/>
                </a:cubicBezTo>
                <a:cubicBezTo>
                  <a:pt x="73049" y="45249"/>
                  <a:pt x="-1563" y="3974"/>
                  <a:pt x="24" y="2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2C78A5-F857-6517-D25B-378602BF5B59}"/>
              </a:ext>
            </a:extLst>
          </p:cNvPr>
          <p:cNvSpPr/>
          <p:nvPr/>
        </p:nvSpPr>
        <p:spPr>
          <a:xfrm>
            <a:off x="2949488" y="5327643"/>
            <a:ext cx="125881" cy="73183"/>
          </a:xfrm>
          <a:custGeom>
            <a:avLst/>
            <a:gdLst>
              <a:gd name="connsiteX0" fmla="*/ 87 w 125881"/>
              <a:gd name="connsiteY0" fmla="*/ 7 h 73183"/>
              <a:gd name="connsiteX1" fmla="*/ 76287 w 125881"/>
              <a:gd name="connsiteY1" fmla="*/ 34932 h 73183"/>
              <a:gd name="connsiteX2" fmla="*/ 123912 w 125881"/>
              <a:gd name="connsiteY2" fmla="*/ 73032 h 73183"/>
              <a:gd name="connsiteX3" fmla="*/ 114387 w 125881"/>
              <a:gd name="connsiteY3" fmla="*/ 47632 h 73183"/>
              <a:gd name="connsiteX4" fmla="*/ 92162 w 125881"/>
              <a:gd name="connsiteY4" fmla="*/ 31757 h 73183"/>
              <a:gd name="connsiteX5" fmla="*/ 87 w 125881"/>
              <a:gd name="connsiteY5" fmla="*/ 7 h 7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881" h="73183">
                <a:moveTo>
                  <a:pt x="87" y="7"/>
                </a:moveTo>
                <a:cubicBezTo>
                  <a:pt x="-2559" y="536"/>
                  <a:pt x="55650" y="22761"/>
                  <a:pt x="76287" y="34932"/>
                </a:cubicBezTo>
                <a:cubicBezTo>
                  <a:pt x="96924" y="47103"/>
                  <a:pt x="117562" y="70915"/>
                  <a:pt x="123912" y="73032"/>
                </a:cubicBezTo>
                <a:cubicBezTo>
                  <a:pt x="130262" y="75149"/>
                  <a:pt x="119679" y="54511"/>
                  <a:pt x="114387" y="47632"/>
                </a:cubicBezTo>
                <a:cubicBezTo>
                  <a:pt x="109095" y="40753"/>
                  <a:pt x="104862" y="37049"/>
                  <a:pt x="92162" y="31757"/>
                </a:cubicBezTo>
                <a:cubicBezTo>
                  <a:pt x="79462" y="26465"/>
                  <a:pt x="2733" y="-522"/>
                  <a:pt x="87" y="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3D45169-6178-75A0-CC94-37CF3CC8F89E}"/>
              </a:ext>
            </a:extLst>
          </p:cNvPr>
          <p:cNvSpPr/>
          <p:nvPr/>
        </p:nvSpPr>
        <p:spPr>
          <a:xfrm>
            <a:off x="3038466" y="5280025"/>
            <a:ext cx="113118" cy="93376"/>
          </a:xfrm>
          <a:custGeom>
            <a:avLst/>
            <a:gdLst>
              <a:gd name="connsiteX0" fmla="*/ 9 w 113118"/>
              <a:gd name="connsiteY0" fmla="*/ 22225 h 93376"/>
              <a:gd name="connsiteX1" fmla="*/ 101609 w 113118"/>
              <a:gd name="connsiteY1" fmla="*/ 76200 h 93376"/>
              <a:gd name="connsiteX2" fmla="*/ 111134 w 113118"/>
              <a:gd name="connsiteY2" fmla="*/ 92075 h 93376"/>
              <a:gd name="connsiteX3" fmla="*/ 104784 w 113118"/>
              <a:gd name="connsiteY3" fmla="*/ 47625 h 93376"/>
              <a:gd name="connsiteX4" fmla="*/ 73034 w 113118"/>
              <a:gd name="connsiteY4" fmla="*/ 0 h 93376"/>
              <a:gd name="connsiteX5" fmla="*/ 95259 w 113118"/>
              <a:gd name="connsiteY5" fmla="*/ 47625 h 93376"/>
              <a:gd name="connsiteX6" fmla="*/ 9 w 113118"/>
              <a:gd name="connsiteY6" fmla="*/ 22225 h 9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18" h="93376">
                <a:moveTo>
                  <a:pt x="9" y="22225"/>
                </a:moveTo>
                <a:cubicBezTo>
                  <a:pt x="1067" y="26987"/>
                  <a:pt x="83088" y="64558"/>
                  <a:pt x="101609" y="76200"/>
                </a:cubicBezTo>
                <a:cubicBezTo>
                  <a:pt x="120130" y="87842"/>
                  <a:pt x="110605" y="96838"/>
                  <a:pt x="111134" y="92075"/>
                </a:cubicBezTo>
                <a:cubicBezTo>
                  <a:pt x="111663" y="87313"/>
                  <a:pt x="111134" y="62971"/>
                  <a:pt x="104784" y="47625"/>
                </a:cubicBezTo>
                <a:cubicBezTo>
                  <a:pt x="98434" y="32279"/>
                  <a:pt x="74621" y="0"/>
                  <a:pt x="73034" y="0"/>
                </a:cubicBezTo>
                <a:cubicBezTo>
                  <a:pt x="71447" y="0"/>
                  <a:pt x="103196" y="42333"/>
                  <a:pt x="95259" y="47625"/>
                </a:cubicBezTo>
                <a:cubicBezTo>
                  <a:pt x="87322" y="52917"/>
                  <a:pt x="-1049" y="17463"/>
                  <a:pt x="9" y="222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FA7F49A-90A7-7AE3-C7C5-AF92145120F7}"/>
              </a:ext>
            </a:extLst>
          </p:cNvPr>
          <p:cNvSpPr/>
          <p:nvPr/>
        </p:nvSpPr>
        <p:spPr>
          <a:xfrm>
            <a:off x="2888425" y="5121219"/>
            <a:ext cx="59917" cy="220182"/>
          </a:xfrm>
          <a:custGeom>
            <a:avLst/>
            <a:gdLst>
              <a:gd name="connsiteX0" fmla="*/ 32575 w 59917"/>
              <a:gd name="connsiteY0" fmla="*/ 56 h 220182"/>
              <a:gd name="connsiteX1" fmla="*/ 825 w 59917"/>
              <a:gd name="connsiteY1" fmla="*/ 114356 h 220182"/>
              <a:gd name="connsiteX2" fmla="*/ 13525 w 59917"/>
              <a:gd name="connsiteY2" fmla="*/ 155631 h 220182"/>
              <a:gd name="connsiteX3" fmla="*/ 57975 w 59917"/>
              <a:gd name="connsiteY3" fmla="*/ 219131 h 220182"/>
              <a:gd name="connsiteX4" fmla="*/ 48450 w 59917"/>
              <a:gd name="connsiteY4" fmla="*/ 190556 h 220182"/>
              <a:gd name="connsiteX5" fmla="*/ 16700 w 59917"/>
              <a:gd name="connsiteY5" fmla="*/ 130231 h 220182"/>
              <a:gd name="connsiteX6" fmla="*/ 32575 w 59917"/>
              <a:gd name="connsiteY6" fmla="*/ 56 h 22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17" h="220182">
                <a:moveTo>
                  <a:pt x="32575" y="56"/>
                </a:moveTo>
                <a:cubicBezTo>
                  <a:pt x="29929" y="-2590"/>
                  <a:pt x="4000" y="88427"/>
                  <a:pt x="825" y="114356"/>
                </a:cubicBezTo>
                <a:cubicBezTo>
                  <a:pt x="-2350" y="140285"/>
                  <a:pt x="4000" y="138169"/>
                  <a:pt x="13525" y="155631"/>
                </a:cubicBezTo>
                <a:cubicBezTo>
                  <a:pt x="23050" y="173094"/>
                  <a:pt x="52154" y="213310"/>
                  <a:pt x="57975" y="219131"/>
                </a:cubicBezTo>
                <a:cubicBezTo>
                  <a:pt x="63796" y="224952"/>
                  <a:pt x="55329" y="205373"/>
                  <a:pt x="48450" y="190556"/>
                </a:cubicBezTo>
                <a:cubicBezTo>
                  <a:pt x="41571" y="175739"/>
                  <a:pt x="18817" y="156689"/>
                  <a:pt x="16700" y="130231"/>
                </a:cubicBezTo>
                <a:cubicBezTo>
                  <a:pt x="14583" y="103773"/>
                  <a:pt x="35221" y="2702"/>
                  <a:pt x="32575" y="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73CAF71D-8570-B0DB-CF61-9D27581D7DBE}"/>
              </a:ext>
            </a:extLst>
          </p:cNvPr>
          <p:cNvSpPr/>
          <p:nvPr/>
        </p:nvSpPr>
        <p:spPr>
          <a:xfrm>
            <a:off x="2726364" y="4032247"/>
            <a:ext cx="346528" cy="176274"/>
          </a:xfrm>
          <a:custGeom>
            <a:avLst/>
            <a:gdLst>
              <a:gd name="connsiteX0" fmla="*/ 961 w 346528"/>
              <a:gd name="connsiteY0" fmla="*/ 146053 h 176274"/>
              <a:gd name="connsiteX1" fmla="*/ 61286 w 346528"/>
              <a:gd name="connsiteY1" fmla="*/ 101603 h 176274"/>
              <a:gd name="connsiteX2" fmla="*/ 115261 w 346528"/>
              <a:gd name="connsiteY2" fmla="*/ 60328 h 176274"/>
              <a:gd name="connsiteX3" fmla="*/ 191461 w 346528"/>
              <a:gd name="connsiteY3" fmla="*/ 85728 h 176274"/>
              <a:gd name="connsiteX4" fmla="*/ 210511 w 346528"/>
              <a:gd name="connsiteY4" fmla="*/ 69853 h 176274"/>
              <a:gd name="connsiteX5" fmla="*/ 343861 w 346528"/>
              <a:gd name="connsiteY5" fmla="*/ 174628 h 176274"/>
              <a:gd name="connsiteX6" fmla="*/ 293061 w 346528"/>
              <a:gd name="connsiteY6" fmla="*/ 130178 h 176274"/>
              <a:gd name="connsiteX7" fmla="*/ 213686 w 346528"/>
              <a:gd name="connsiteY7" fmla="*/ 79378 h 176274"/>
              <a:gd name="connsiteX8" fmla="*/ 127961 w 346528"/>
              <a:gd name="connsiteY8" fmla="*/ 19053 h 176274"/>
              <a:gd name="connsiteX9" fmla="*/ 86686 w 346528"/>
              <a:gd name="connsiteY9" fmla="*/ 57153 h 176274"/>
              <a:gd name="connsiteX10" fmla="*/ 150186 w 346528"/>
              <a:gd name="connsiteY10" fmla="*/ 3 h 176274"/>
              <a:gd name="connsiteX11" fmla="*/ 162886 w 346528"/>
              <a:gd name="connsiteY11" fmla="*/ 60328 h 176274"/>
              <a:gd name="connsiteX12" fmla="*/ 175586 w 346528"/>
              <a:gd name="connsiteY12" fmla="*/ 66678 h 176274"/>
              <a:gd name="connsiteX13" fmla="*/ 112086 w 346528"/>
              <a:gd name="connsiteY13" fmla="*/ 60328 h 176274"/>
              <a:gd name="connsiteX14" fmla="*/ 961 w 346528"/>
              <a:gd name="connsiteY14" fmla="*/ 146053 h 1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6528" h="176274">
                <a:moveTo>
                  <a:pt x="961" y="146053"/>
                </a:moveTo>
                <a:cubicBezTo>
                  <a:pt x="-7506" y="152932"/>
                  <a:pt x="42236" y="115890"/>
                  <a:pt x="61286" y="101603"/>
                </a:cubicBezTo>
                <a:cubicBezTo>
                  <a:pt x="80336" y="87315"/>
                  <a:pt x="93565" y="62974"/>
                  <a:pt x="115261" y="60328"/>
                </a:cubicBezTo>
                <a:cubicBezTo>
                  <a:pt x="136957" y="57682"/>
                  <a:pt x="175586" y="84140"/>
                  <a:pt x="191461" y="85728"/>
                </a:cubicBezTo>
                <a:cubicBezTo>
                  <a:pt x="207336" y="87315"/>
                  <a:pt x="185111" y="55036"/>
                  <a:pt x="210511" y="69853"/>
                </a:cubicBezTo>
                <a:cubicBezTo>
                  <a:pt x="235911" y="84670"/>
                  <a:pt x="330103" y="164574"/>
                  <a:pt x="343861" y="174628"/>
                </a:cubicBezTo>
                <a:cubicBezTo>
                  <a:pt x="357619" y="184682"/>
                  <a:pt x="314757" y="146053"/>
                  <a:pt x="293061" y="130178"/>
                </a:cubicBezTo>
                <a:cubicBezTo>
                  <a:pt x="271365" y="114303"/>
                  <a:pt x="241203" y="97899"/>
                  <a:pt x="213686" y="79378"/>
                </a:cubicBezTo>
                <a:cubicBezTo>
                  <a:pt x="186169" y="60857"/>
                  <a:pt x="149128" y="22757"/>
                  <a:pt x="127961" y="19053"/>
                </a:cubicBezTo>
                <a:cubicBezTo>
                  <a:pt x="106794" y="15349"/>
                  <a:pt x="82982" y="60328"/>
                  <a:pt x="86686" y="57153"/>
                </a:cubicBezTo>
                <a:cubicBezTo>
                  <a:pt x="90390" y="53978"/>
                  <a:pt x="137486" y="-526"/>
                  <a:pt x="150186" y="3"/>
                </a:cubicBezTo>
                <a:cubicBezTo>
                  <a:pt x="162886" y="532"/>
                  <a:pt x="158653" y="49215"/>
                  <a:pt x="162886" y="60328"/>
                </a:cubicBezTo>
                <a:cubicBezTo>
                  <a:pt x="167119" y="71440"/>
                  <a:pt x="184053" y="66678"/>
                  <a:pt x="175586" y="66678"/>
                </a:cubicBezTo>
                <a:cubicBezTo>
                  <a:pt x="167119" y="66678"/>
                  <a:pt x="137486" y="52391"/>
                  <a:pt x="112086" y="60328"/>
                </a:cubicBezTo>
                <a:cubicBezTo>
                  <a:pt x="86686" y="68265"/>
                  <a:pt x="9428" y="139174"/>
                  <a:pt x="961" y="146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4901DDE3-03FC-58E1-79DF-C4550CF874FE}"/>
              </a:ext>
            </a:extLst>
          </p:cNvPr>
          <p:cNvSpPr/>
          <p:nvPr/>
        </p:nvSpPr>
        <p:spPr>
          <a:xfrm>
            <a:off x="4323797" y="4100373"/>
            <a:ext cx="273545" cy="205961"/>
          </a:xfrm>
          <a:custGeom>
            <a:avLst/>
            <a:gdLst>
              <a:gd name="connsiteX0" fmla="*/ 110 w 273545"/>
              <a:gd name="connsiteY0" fmla="*/ 250 h 205961"/>
              <a:gd name="connsiteX1" fmla="*/ 205673 w 273545"/>
              <a:gd name="connsiteY1" fmla="*/ 131385 h 205961"/>
              <a:gd name="connsiteX2" fmla="*/ 273012 w 273545"/>
              <a:gd name="connsiteY2" fmla="*/ 205813 h 205961"/>
              <a:gd name="connsiteX3" fmla="*/ 234026 w 273545"/>
              <a:gd name="connsiteY3" fmla="*/ 149106 h 205961"/>
              <a:gd name="connsiteX4" fmla="*/ 177319 w 273545"/>
              <a:gd name="connsiteY4" fmla="*/ 99487 h 205961"/>
              <a:gd name="connsiteX5" fmla="*/ 110 w 273545"/>
              <a:gd name="connsiteY5" fmla="*/ 250 h 20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45" h="205961">
                <a:moveTo>
                  <a:pt x="110" y="250"/>
                </a:moveTo>
                <a:cubicBezTo>
                  <a:pt x="4836" y="5566"/>
                  <a:pt x="160189" y="97125"/>
                  <a:pt x="205673" y="131385"/>
                </a:cubicBezTo>
                <a:cubicBezTo>
                  <a:pt x="251157" y="165646"/>
                  <a:pt x="268287" y="202860"/>
                  <a:pt x="273012" y="205813"/>
                </a:cubicBezTo>
                <a:cubicBezTo>
                  <a:pt x="277737" y="208766"/>
                  <a:pt x="249975" y="166827"/>
                  <a:pt x="234026" y="149106"/>
                </a:cubicBezTo>
                <a:cubicBezTo>
                  <a:pt x="218077" y="131385"/>
                  <a:pt x="211579" y="123115"/>
                  <a:pt x="177319" y="99487"/>
                </a:cubicBezTo>
                <a:cubicBezTo>
                  <a:pt x="143059" y="75859"/>
                  <a:pt x="-4616" y="-5066"/>
                  <a:pt x="110" y="2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5608C410-71CC-1CDE-54C9-431C70C22A22}"/>
              </a:ext>
            </a:extLst>
          </p:cNvPr>
          <p:cNvSpPr/>
          <p:nvPr/>
        </p:nvSpPr>
        <p:spPr>
          <a:xfrm>
            <a:off x="4281377" y="4167963"/>
            <a:ext cx="360738" cy="294360"/>
          </a:xfrm>
          <a:custGeom>
            <a:avLst/>
            <a:gdLst>
              <a:gd name="connsiteX0" fmla="*/ 0 w 360738"/>
              <a:gd name="connsiteY0" fmla="*/ 0 h 294360"/>
              <a:gd name="connsiteX1" fmla="*/ 230372 w 360738"/>
              <a:gd name="connsiteY1" fmla="*/ 145311 h 294360"/>
              <a:gd name="connsiteX2" fmla="*/ 329609 w 360738"/>
              <a:gd name="connsiteY2" fmla="*/ 216195 h 294360"/>
              <a:gd name="connsiteX3" fmla="*/ 354418 w 360738"/>
              <a:gd name="connsiteY3" fmla="*/ 294167 h 294360"/>
              <a:gd name="connsiteX4" fmla="*/ 347330 w 360738"/>
              <a:gd name="connsiteY4" fmla="*/ 233916 h 294360"/>
              <a:gd name="connsiteX5" fmla="*/ 216195 w 360738"/>
              <a:gd name="connsiteY5" fmla="*/ 102781 h 294360"/>
              <a:gd name="connsiteX6" fmla="*/ 262270 w 360738"/>
              <a:gd name="connsiteY6" fmla="*/ 159488 h 294360"/>
              <a:gd name="connsiteX7" fmla="*/ 74428 w 360738"/>
              <a:gd name="connsiteY7" fmla="*/ 42530 h 294360"/>
              <a:gd name="connsiteX8" fmla="*/ 0 w 360738"/>
              <a:gd name="connsiteY8" fmla="*/ 0 h 2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38" h="294360">
                <a:moveTo>
                  <a:pt x="0" y="0"/>
                </a:moveTo>
                <a:lnTo>
                  <a:pt x="230372" y="145311"/>
                </a:lnTo>
                <a:cubicBezTo>
                  <a:pt x="285307" y="181344"/>
                  <a:pt x="308935" y="191386"/>
                  <a:pt x="329609" y="216195"/>
                </a:cubicBezTo>
                <a:cubicBezTo>
                  <a:pt x="350283" y="241004"/>
                  <a:pt x="351465" y="291214"/>
                  <a:pt x="354418" y="294167"/>
                </a:cubicBezTo>
                <a:cubicBezTo>
                  <a:pt x="357371" y="297120"/>
                  <a:pt x="370367" y="265814"/>
                  <a:pt x="347330" y="233916"/>
                </a:cubicBezTo>
                <a:cubicBezTo>
                  <a:pt x="324293" y="202018"/>
                  <a:pt x="230372" y="115186"/>
                  <a:pt x="216195" y="102781"/>
                </a:cubicBezTo>
                <a:cubicBezTo>
                  <a:pt x="202018" y="90376"/>
                  <a:pt x="285898" y="169530"/>
                  <a:pt x="262270" y="159488"/>
                </a:cubicBezTo>
                <a:cubicBezTo>
                  <a:pt x="238642" y="149446"/>
                  <a:pt x="74428" y="42530"/>
                  <a:pt x="74428" y="4253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642E5D5-AC40-B3A4-FE85-66E5D30DFB6F}"/>
              </a:ext>
            </a:extLst>
          </p:cNvPr>
          <p:cNvSpPr/>
          <p:nvPr/>
        </p:nvSpPr>
        <p:spPr>
          <a:xfrm>
            <a:off x="3934825" y="4061237"/>
            <a:ext cx="268183" cy="103689"/>
          </a:xfrm>
          <a:custGeom>
            <a:avLst/>
            <a:gdLst>
              <a:gd name="connsiteX0" fmla="*/ 2766 w 268183"/>
              <a:gd name="connsiteY0" fmla="*/ 103182 h 103689"/>
              <a:gd name="connsiteX1" fmla="*/ 254403 w 268183"/>
              <a:gd name="connsiteY1" fmla="*/ 3944 h 103689"/>
              <a:gd name="connsiteX2" fmla="*/ 215417 w 268183"/>
              <a:gd name="connsiteY2" fmla="*/ 21665 h 103689"/>
              <a:gd name="connsiteX3" fmla="*/ 48840 w 268183"/>
              <a:gd name="connsiteY3" fmla="*/ 39386 h 103689"/>
              <a:gd name="connsiteX4" fmla="*/ 116180 w 268183"/>
              <a:gd name="connsiteY4" fmla="*/ 42930 h 103689"/>
              <a:gd name="connsiteX5" fmla="*/ 2766 w 268183"/>
              <a:gd name="connsiteY5" fmla="*/ 103182 h 10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83" h="103689">
                <a:moveTo>
                  <a:pt x="2766" y="103182"/>
                </a:moveTo>
                <a:cubicBezTo>
                  <a:pt x="25803" y="96684"/>
                  <a:pt x="218961" y="17530"/>
                  <a:pt x="254403" y="3944"/>
                </a:cubicBezTo>
                <a:cubicBezTo>
                  <a:pt x="289845" y="-9642"/>
                  <a:pt x="249677" y="15758"/>
                  <a:pt x="215417" y="21665"/>
                </a:cubicBezTo>
                <a:cubicBezTo>
                  <a:pt x="181157" y="27572"/>
                  <a:pt x="65380" y="35842"/>
                  <a:pt x="48840" y="39386"/>
                </a:cubicBezTo>
                <a:cubicBezTo>
                  <a:pt x="32301" y="42930"/>
                  <a:pt x="124450" y="34069"/>
                  <a:pt x="116180" y="42930"/>
                </a:cubicBezTo>
                <a:cubicBezTo>
                  <a:pt x="107910" y="51791"/>
                  <a:pt x="-20271" y="109680"/>
                  <a:pt x="2766" y="103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CD3836FF-0BC0-95A3-BDC9-CC52109AE8E4}"/>
              </a:ext>
            </a:extLst>
          </p:cNvPr>
          <p:cNvSpPr/>
          <p:nvPr/>
        </p:nvSpPr>
        <p:spPr>
          <a:xfrm>
            <a:off x="3808805" y="4224670"/>
            <a:ext cx="196898" cy="266101"/>
          </a:xfrm>
          <a:custGeom>
            <a:avLst/>
            <a:gdLst>
              <a:gd name="connsiteX0" fmla="*/ 196125 w 196898"/>
              <a:gd name="connsiteY0" fmla="*/ 0 h 266101"/>
              <a:gd name="connsiteX1" fmla="*/ 111065 w 196898"/>
              <a:gd name="connsiteY1" fmla="*/ 85060 h 266101"/>
              <a:gd name="connsiteX2" fmla="*/ 50814 w 196898"/>
              <a:gd name="connsiteY2" fmla="*/ 173665 h 266101"/>
              <a:gd name="connsiteX3" fmla="*/ 1195 w 196898"/>
              <a:gd name="connsiteY3" fmla="*/ 265814 h 266101"/>
              <a:gd name="connsiteX4" fmla="*/ 18916 w 196898"/>
              <a:gd name="connsiteY4" fmla="*/ 198474 h 266101"/>
              <a:gd name="connsiteX5" fmla="*/ 57902 w 196898"/>
              <a:gd name="connsiteY5" fmla="*/ 85060 h 266101"/>
              <a:gd name="connsiteX6" fmla="*/ 196125 w 196898"/>
              <a:gd name="connsiteY6" fmla="*/ 0 h 2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898" h="266101">
                <a:moveTo>
                  <a:pt x="196125" y="0"/>
                </a:moveTo>
                <a:cubicBezTo>
                  <a:pt x="204985" y="0"/>
                  <a:pt x="135283" y="56116"/>
                  <a:pt x="111065" y="85060"/>
                </a:cubicBezTo>
                <a:cubicBezTo>
                  <a:pt x="86847" y="114004"/>
                  <a:pt x="69126" y="143539"/>
                  <a:pt x="50814" y="173665"/>
                </a:cubicBezTo>
                <a:cubicBezTo>
                  <a:pt x="32502" y="203791"/>
                  <a:pt x="6511" y="261679"/>
                  <a:pt x="1195" y="265814"/>
                </a:cubicBezTo>
                <a:cubicBezTo>
                  <a:pt x="-4121" y="269949"/>
                  <a:pt x="9465" y="228600"/>
                  <a:pt x="18916" y="198474"/>
                </a:cubicBezTo>
                <a:cubicBezTo>
                  <a:pt x="28367" y="168348"/>
                  <a:pt x="33093" y="115776"/>
                  <a:pt x="57902" y="85060"/>
                </a:cubicBezTo>
                <a:cubicBezTo>
                  <a:pt x="82711" y="54344"/>
                  <a:pt x="187265" y="0"/>
                  <a:pt x="19612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AFABCC6-0EAD-108E-8E46-B0C5CF945E37}"/>
              </a:ext>
            </a:extLst>
          </p:cNvPr>
          <p:cNvSpPr/>
          <p:nvPr/>
        </p:nvSpPr>
        <p:spPr>
          <a:xfrm>
            <a:off x="2908280" y="4432104"/>
            <a:ext cx="296067" cy="41780"/>
          </a:xfrm>
          <a:custGeom>
            <a:avLst/>
            <a:gdLst>
              <a:gd name="connsiteX0" fmla="*/ 20 w 296067"/>
              <a:gd name="connsiteY0" fmla="*/ 41471 h 41780"/>
              <a:gd name="connsiteX1" fmla="*/ 212745 w 296067"/>
              <a:gd name="connsiteY1" fmla="*/ 196 h 41780"/>
              <a:gd name="connsiteX2" fmla="*/ 295295 w 296067"/>
              <a:gd name="connsiteY2" fmla="*/ 25596 h 41780"/>
              <a:gd name="connsiteX3" fmla="*/ 250845 w 296067"/>
              <a:gd name="connsiteY3" fmla="*/ 19246 h 41780"/>
              <a:gd name="connsiteX4" fmla="*/ 196870 w 296067"/>
              <a:gd name="connsiteY4" fmla="*/ 28771 h 41780"/>
              <a:gd name="connsiteX5" fmla="*/ 225445 w 296067"/>
              <a:gd name="connsiteY5" fmla="*/ 19246 h 41780"/>
              <a:gd name="connsiteX6" fmla="*/ 20 w 296067"/>
              <a:gd name="connsiteY6" fmla="*/ 41471 h 4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67" h="41780">
                <a:moveTo>
                  <a:pt x="20" y="41471"/>
                </a:moveTo>
                <a:cubicBezTo>
                  <a:pt x="-2097" y="38296"/>
                  <a:pt x="163533" y="2842"/>
                  <a:pt x="212745" y="196"/>
                </a:cubicBezTo>
                <a:cubicBezTo>
                  <a:pt x="261958" y="-2450"/>
                  <a:pt x="288945" y="22421"/>
                  <a:pt x="295295" y="25596"/>
                </a:cubicBezTo>
                <a:cubicBezTo>
                  <a:pt x="301645" y="28771"/>
                  <a:pt x="267249" y="18717"/>
                  <a:pt x="250845" y="19246"/>
                </a:cubicBezTo>
                <a:cubicBezTo>
                  <a:pt x="234441" y="19775"/>
                  <a:pt x="201103" y="28771"/>
                  <a:pt x="196870" y="28771"/>
                </a:cubicBezTo>
                <a:cubicBezTo>
                  <a:pt x="192637" y="28771"/>
                  <a:pt x="253491" y="16071"/>
                  <a:pt x="225445" y="19246"/>
                </a:cubicBezTo>
                <a:cubicBezTo>
                  <a:pt x="197399" y="22421"/>
                  <a:pt x="2137" y="44646"/>
                  <a:pt x="20" y="414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8C157C8-C0A9-B508-12C5-7A0B4DB3048E}"/>
              </a:ext>
            </a:extLst>
          </p:cNvPr>
          <p:cNvSpPr/>
          <p:nvPr/>
        </p:nvSpPr>
        <p:spPr>
          <a:xfrm>
            <a:off x="3816350" y="4307660"/>
            <a:ext cx="95643" cy="174122"/>
          </a:xfrm>
          <a:custGeom>
            <a:avLst/>
            <a:gdLst>
              <a:gd name="connsiteX0" fmla="*/ 92075 w 95643"/>
              <a:gd name="connsiteY0" fmla="*/ 815 h 174122"/>
              <a:gd name="connsiteX1" fmla="*/ 66675 w 95643"/>
              <a:gd name="connsiteY1" fmla="*/ 70665 h 174122"/>
              <a:gd name="connsiteX2" fmla="*/ 63500 w 95643"/>
              <a:gd name="connsiteY2" fmla="*/ 111940 h 174122"/>
              <a:gd name="connsiteX3" fmla="*/ 95250 w 95643"/>
              <a:gd name="connsiteY3" fmla="*/ 159565 h 174122"/>
              <a:gd name="connsiteX4" fmla="*/ 38100 w 95643"/>
              <a:gd name="connsiteY4" fmla="*/ 162740 h 174122"/>
              <a:gd name="connsiteX5" fmla="*/ 0 w 95643"/>
              <a:gd name="connsiteY5" fmla="*/ 172265 h 174122"/>
              <a:gd name="connsiteX6" fmla="*/ 38100 w 95643"/>
              <a:gd name="connsiteY6" fmla="*/ 121465 h 174122"/>
              <a:gd name="connsiteX7" fmla="*/ 92075 w 95643"/>
              <a:gd name="connsiteY7" fmla="*/ 815 h 17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3" h="174122">
                <a:moveTo>
                  <a:pt x="92075" y="815"/>
                </a:moveTo>
                <a:cubicBezTo>
                  <a:pt x="96838" y="-7652"/>
                  <a:pt x="71438" y="52144"/>
                  <a:pt x="66675" y="70665"/>
                </a:cubicBezTo>
                <a:cubicBezTo>
                  <a:pt x="61912" y="89186"/>
                  <a:pt x="58737" y="97123"/>
                  <a:pt x="63500" y="111940"/>
                </a:cubicBezTo>
                <a:cubicBezTo>
                  <a:pt x="68263" y="126757"/>
                  <a:pt x="99483" y="151098"/>
                  <a:pt x="95250" y="159565"/>
                </a:cubicBezTo>
                <a:cubicBezTo>
                  <a:pt x="91017" y="168032"/>
                  <a:pt x="53975" y="160623"/>
                  <a:pt x="38100" y="162740"/>
                </a:cubicBezTo>
                <a:cubicBezTo>
                  <a:pt x="22225" y="164857"/>
                  <a:pt x="0" y="179144"/>
                  <a:pt x="0" y="172265"/>
                </a:cubicBezTo>
                <a:cubicBezTo>
                  <a:pt x="0" y="165386"/>
                  <a:pt x="22225" y="145278"/>
                  <a:pt x="38100" y="121465"/>
                </a:cubicBezTo>
                <a:cubicBezTo>
                  <a:pt x="53975" y="97653"/>
                  <a:pt x="87312" y="9282"/>
                  <a:pt x="92075" y="8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0D0C0681-0CCF-2C37-6371-47F65663470C}"/>
              </a:ext>
            </a:extLst>
          </p:cNvPr>
          <p:cNvSpPr/>
          <p:nvPr/>
        </p:nvSpPr>
        <p:spPr>
          <a:xfrm>
            <a:off x="4255374" y="4352815"/>
            <a:ext cx="229202" cy="140042"/>
          </a:xfrm>
          <a:custGeom>
            <a:avLst/>
            <a:gdLst>
              <a:gd name="connsiteX0" fmla="*/ 2301 w 229202"/>
              <a:gd name="connsiteY0" fmla="*/ 110 h 140042"/>
              <a:gd name="connsiteX1" fmla="*/ 208676 w 229202"/>
              <a:gd name="connsiteY1" fmla="*/ 114410 h 140042"/>
              <a:gd name="connsiteX2" fmla="*/ 218201 w 229202"/>
              <a:gd name="connsiteY2" fmla="*/ 120760 h 140042"/>
              <a:gd name="connsiteX3" fmla="*/ 176926 w 229202"/>
              <a:gd name="connsiteY3" fmla="*/ 104885 h 140042"/>
              <a:gd name="connsiteX4" fmla="*/ 75326 w 229202"/>
              <a:gd name="connsiteY4" fmla="*/ 139810 h 140042"/>
              <a:gd name="connsiteX5" fmla="*/ 100726 w 229202"/>
              <a:gd name="connsiteY5" fmla="*/ 117585 h 140042"/>
              <a:gd name="connsiteX6" fmla="*/ 65801 w 229202"/>
              <a:gd name="connsiteY6" fmla="*/ 69960 h 140042"/>
              <a:gd name="connsiteX7" fmla="*/ 94376 w 229202"/>
              <a:gd name="connsiteY7" fmla="*/ 92185 h 140042"/>
              <a:gd name="connsiteX8" fmla="*/ 2301 w 229202"/>
              <a:gd name="connsiteY8" fmla="*/ 110 h 1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202" h="140042">
                <a:moveTo>
                  <a:pt x="2301" y="110"/>
                </a:moveTo>
                <a:cubicBezTo>
                  <a:pt x="21351" y="3814"/>
                  <a:pt x="208676" y="114410"/>
                  <a:pt x="208676" y="114410"/>
                </a:cubicBezTo>
                <a:cubicBezTo>
                  <a:pt x="244659" y="134518"/>
                  <a:pt x="223493" y="122347"/>
                  <a:pt x="218201" y="120760"/>
                </a:cubicBezTo>
                <a:cubicBezTo>
                  <a:pt x="212909" y="119173"/>
                  <a:pt x="200739" y="101710"/>
                  <a:pt x="176926" y="104885"/>
                </a:cubicBezTo>
                <a:cubicBezTo>
                  <a:pt x="153114" y="108060"/>
                  <a:pt x="88026" y="137693"/>
                  <a:pt x="75326" y="139810"/>
                </a:cubicBezTo>
                <a:cubicBezTo>
                  <a:pt x="62626" y="141927"/>
                  <a:pt x="102313" y="129227"/>
                  <a:pt x="100726" y="117585"/>
                </a:cubicBezTo>
                <a:cubicBezTo>
                  <a:pt x="99139" y="105943"/>
                  <a:pt x="66859" y="74193"/>
                  <a:pt x="65801" y="69960"/>
                </a:cubicBezTo>
                <a:cubicBezTo>
                  <a:pt x="64743" y="65727"/>
                  <a:pt x="100197" y="97477"/>
                  <a:pt x="94376" y="92185"/>
                </a:cubicBezTo>
                <a:cubicBezTo>
                  <a:pt x="88555" y="86893"/>
                  <a:pt x="-16749" y="-3594"/>
                  <a:pt x="2301" y="1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3CD604C-0ECD-5028-CB1E-C315D7E4A669}"/>
              </a:ext>
            </a:extLst>
          </p:cNvPr>
          <p:cNvSpPr/>
          <p:nvPr/>
        </p:nvSpPr>
        <p:spPr>
          <a:xfrm>
            <a:off x="2701892" y="3597275"/>
            <a:ext cx="162642" cy="658690"/>
          </a:xfrm>
          <a:custGeom>
            <a:avLst/>
            <a:gdLst>
              <a:gd name="connsiteX0" fmla="*/ 161958 w 162642"/>
              <a:gd name="connsiteY0" fmla="*/ 0 h 658690"/>
              <a:gd name="connsiteX1" fmla="*/ 98458 w 162642"/>
              <a:gd name="connsiteY1" fmla="*/ 307975 h 658690"/>
              <a:gd name="connsiteX2" fmla="*/ 114333 w 162642"/>
              <a:gd name="connsiteY2" fmla="*/ 295275 h 658690"/>
              <a:gd name="connsiteX3" fmla="*/ 54008 w 162642"/>
              <a:gd name="connsiteY3" fmla="*/ 495300 h 658690"/>
              <a:gd name="connsiteX4" fmla="*/ 73058 w 162642"/>
              <a:gd name="connsiteY4" fmla="*/ 469900 h 658690"/>
              <a:gd name="connsiteX5" fmla="*/ 9558 w 162642"/>
              <a:gd name="connsiteY5" fmla="*/ 650875 h 658690"/>
              <a:gd name="connsiteX6" fmla="*/ 38133 w 162642"/>
              <a:gd name="connsiteY6" fmla="*/ 574675 h 658690"/>
              <a:gd name="connsiteX7" fmla="*/ 60358 w 162642"/>
              <a:gd name="connsiteY7" fmla="*/ 127000 h 658690"/>
              <a:gd name="connsiteX8" fmla="*/ 33 w 162642"/>
              <a:gd name="connsiteY8" fmla="*/ 374650 h 658690"/>
              <a:gd name="connsiteX9" fmla="*/ 69883 w 162642"/>
              <a:gd name="connsiteY9" fmla="*/ 168275 h 658690"/>
              <a:gd name="connsiteX10" fmla="*/ 50833 w 162642"/>
              <a:gd name="connsiteY10" fmla="*/ 307975 h 658690"/>
              <a:gd name="connsiteX11" fmla="*/ 161958 w 162642"/>
              <a:gd name="connsiteY11" fmla="*/ 0 h 65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642" h="658690">
                <a:moveTo>
                  <a:pt x="161958" y="0"/>
                </a:moveTo>
                <a:cubicBezTo>
                  <a:pt x="169895" y="0"/>
                  <a:pt x="106395" y="258763"/>
                  <a:pt x="98458" y="307975"/>
                </a:cubicBezTo>
                <a:cubicBezTo>
                  <a:pt x="90521" y="357187"/>
                  <a:pt x="121741" y="264054"/>
                  <a:pt x="114333" y="295275"/>
                </a:cubicBezTo>
                <a:cubicBezTo>
                  <a:pt x="106925" y="326496"/>
                  <a:pt x="60887" y="466196"/>
                  <a:pt x="54008" y="495300"/>
                </a:cubicBezTo>
                <a:cubicBezTo>
                  <a:pt x="47129" y="524404"/>
                  <a:pt x="80466" y="443971"/>
                  <a:pt x="73058" y="469900"/>
                </a:cubicBezTo>
                <a:cubicBezTo>
                  <a:pt x="65650" y="495829"/>
                  <a:pt x="15379" y="633413"/>
                  <a:pt x="9558" y="650875"/>
                </a:cubicBezTo>
                <a:cubicBezTo>
                  <a:pt x="3737" y="668337"/>
                  <a:pt x="29666" y="661987"/>
                  <a:pt x="38133" y="574675"/>
                </a:cubicBezTo>
                <a:cubicBezTo>
                  <a:pt x="46600" y="487363"/>
                  <a:pt x="66708" y="160338"/>
                  <a:pt x="60358" y="127000"/>
                </a:cubicBezTo>
                <a:cubicBezTo>
                  <a:pt x="54008" y="93663"/>
                  <a:pt x="-1554" y="367771"/>
                  <a:pt x="33" y="374650"/>
                </a:cubicBezTo>
                <a:cubicBezTo>
                  <a:pt x="1620" y="381529"/>
                  <a:pt x="61416" y="179387"/>
                  <a:pt x="69883" y="168275"/>
                </a:cubicBezTo>
                <a:cubicBezTo>
                  <a:pt x="78350" y="157163"/>
                  <a:pt x="36546" y="331787"/>
                  <a:pt x="50833" y="307975"/>
                </a:cubicBezTo>
                <a:cubicBezTo>
                  <a:pt x="65120" y="284163"/>
                  <a:pt x="154021" y="0"/>
                  <a:pt x="161958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4E42F5B4-7E9D-1F2B-86D4-007A51FF9522}"/>
              </a:ext>
            </a:extLst>
          </p:cNvPr>
          <p:cNvSpPr/>
          <p:nvPr/>
        </p:nvSpPr>
        <p:spPr>
          <a:xfrm>
            <a:off x="3184468" y="4345872"/>
            <a:ext cx="20643" cy="213328"/>
          </a:xfrm>
          <a:custGeom>
            <a:avLst/>
            <a:gdLst>
              <a:gd name="connsiteX0" fmla="*/ 19107 w 20643"/>
              <a:gd name="connsiteY0" fmla="*/ 703 h 213328"/>
              <a:gd name="connsiteX1" fmla="*/ 19107 w 20643"/>
              <a:gd name="connsiteY1" fmla="*/ 203903 h 213328"/>
              <a:gd name="connsiteX2" fmla="*/ 15932 w 20643"/>
              <a:gd name="connsiteY2" fmla="*/ 175328 h 213328"/>
              <a:gd name="connsiteX3" fmla="*/ 57 w 20643"/>
              <a:gd name="connsiteY3" fmla="*/ 137228 h 213328"/>
              <a:gd name="connsiteX4" fmla="*/ 19107 w 20643"/>
              <a:gd name="connsiteY4" fmla="*/ 703 h 2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3" h="213328">
                <a:moveTo>
                  <a:pt x="19107" y="703"/>
                </a:moveTo>
                <a:cubicBezTo>
                  <a:pt x="22282" y="11816"/>
                  <a:pt x="19636" y="174799"/>
                  <a:pt x="19107" y="203903"/>
                </a:cubicBezTo>
                <a:cubicBezTo>
                  <a:pt x="18578" y="233007"/>
                  <a:pt x="19107" y="186441"/>
                  <a:pt x="15932" y="175328"/>
                </a:cubicBezTo>
                <a:cubicBezTo>
                  <a:pt x="12757" y="164215"/>
                  <a:pt x="-1001" y="161040"/>
                  <a:pt x="57" y="137228"/>
                </a:cubicBezTo>
                <a:cubicBezTo>
                  <a:pt x="1115" y="113416"/>
                  <a:pt x="15932" y="-10410"/>
                  <a:pt x="19107" y="7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C0802841-613F-2355-2478-7F18BAC2DD31}"/>
              </a:ext>
            </a:extLst>
          </p:cNvPr>
          <p:cNvSpPr/>
          <p:nvPr/>
        </p:nvSpPr>
        <p:spPr>
          <a:xfrm>
            <a:off x="2714562" y="5784689"/>
            <a:ext cx="53085" cy="182380"/>
          </a:xfrm>
          <a:custGeom>
            <a:avLst/>
            <a:gdLst>
              <a:gd name="connsiteX0" fmla="*/ 31813 w 53085"/>
              <a:gd name="connsiteY0" fmla="*/ 161 h 182380"/>
              <a:gd name="connsiteX1" fmla="*/ 28638 w 53085"/>
              <a:gd name="connsiteY1" fmla="*/ 79536 h 182380"/>
              <a:gd name="connsiteX2" fmla="*/ 38163 w 53085"/>
              <a:gd name="connsiteY2" fmla="*/ 133511 h 182380"/>
              <a:gd name="connsiteX3" fmla="*/ 50863 w 53085"/>
              <a:gd name="connsiteY3" fmla="*/ 149386 h 182380"/>
              <a:gd name="connsiteX4" fmla="*/ 50863 w 53085"/>
              <a:gd name="connsiteY4" fmla="*/ 139861 h 182380"/>
              <a:gd name="connsiteX5" fmla="*/ 28638 w 53085"/>
              <a:gd name="connsiteY5" fmla="*/ 181136 h 182380"/>
              <a:gd name="connsiteX6" fmla="*/ 31813 w 53085"/>
              <a:gd name="connsiteY6" fmla="*/ 165261 h 182380"/>
              <a:gd name="connsiteX7" fmla="*/ 63 w 53085"/>
              <a:gd name="connsiteY7" fmla="*/ 101761 h 182380"/>
              <a:gd name="connsiteX8" fmla="*/ 31813 w 53085"/>
              <a:gd name="connsiteY8" fmla="*/ 161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85" h="182380">
                <a:moveTo>
                  <a:pt x="31813" y="161"/>
                </a:moveTo>
                <a:cubicBezTo>
                  <a:pt x="36575" y="-3543"/>
                  <a:pt x="27580" y="57311"/>
                  <a:pt x="28638" y="79536"/>
                </a:cubicBezTo>
                <a:cubicBezTo>
                  <a:pt x="29696" y="101761"/>
                  <a:pt x="34459" y="121869"/>
                  <a:pt x="38163" y="133511"/>
                </a:cubicBezTo>
                <a:cubicBezTo>
                  <a:pt x="41867" y="145153"/>
                  <a:pt x="50863" y="149386"/>
                  <a:pt x="50863" y="149386"/>
                </a:cubicBezTo>
                <a:cubicBezTo>
                  <a:pt x="52980" y="150444"/>
                  <a:pt x="54567" y="134569"/>
                  <a:pt x="50863" y="139861"/>
                </a:cubicBezTo>
                <a:cubicBezTo>
                  <a:pt x="47159" y="145153"/>
                  <a:pt x="28638" y="181136"/>
                  <a:pt x="28638" y="181136"/>
                </a:cubicBezTo>
                <a:cubicBezTo>
                  <a:pt x="25463" y="185369"/>
                  <a:pt x="36575" y="178490"/>
                  <a:pt x="31813" y="165261"/>
                </a:cubicBezTo>
                <a:cubicBezTo>
                  <a:pt x="27051" y="152032"/>
                  <a:pt x="1650" y="123457"/>
                  <a:pt x="63" y="101761"/>
                </a:cubicBezTo>
                <a:cubicBezTo>
                  <a:pt x="-1524" y="80065"/>
                  <a:pt x="27051" y="3865"/>
                  <a:pt x="31813" y="1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5461923B-538A-3518-6288-D66DBB864092}"/>
              </a:ext>
            </a:extLst>
          </p:cNvPr>
          <p:cNvSpPr/>
          <p:nvPr/>
        </p:nvSpPr>
        <p:spPr>
          <a:xfrm>
            <a:off x="2927350" y="5889242"/>
            <a:ext cx="505026" cy="76783"/>
          </a:xfrm>
          <a:custGeom>
            <a:avLst/>
            <a:gdLst>
              <a:gd name="connsiteX0" fmla="*/ 0 w 505026"/>
              <a:gd name="connsiteY0" fmla="*/ 19433 h 76783"/>
              <a:gd name="connsiteX1" fmla="*/ 228600 w 505026"/>
              <a:gd name="connsiteY1" fmla="*/ 383 h 76783"/>
              <a:gd name="connsiteX2" fmla="*/ 342900 w 505026"/>
              <a:gd name="connsiteY2" fmla="*/ 38483 h 76783"/>
              <a:gd name="connsiteX3" fmla="*/ 371475 w 505026"/>
              <a:gd name="connsiteY3" fmla="*/ 32133 h 76783"/>
              <a:gd name="connsiteX4" fmla="*/ 504825 w 505026"/>
              <a:gd name="connsiteY4" fmla="*/ 76583 h 76783"/>
              <a:gd name="connsiteX5" fmla="*/ 396875 w 505026"/>
              <a:gd name="connsiteY5" fmla="*/ 48008 h 76783"/>
              <a:gd name="connsiteX6" fmla="*/ 212725 w 505026"/>
              <a:gd name="connsiteY6" fmla="*/ 35308 h 76783"/>
              <a:gd name="connsiteX7" fmla="*/ 228600 w 505026"/>
              <a:gd name="connsiteY7" fmla="*/ 28958 h 76783"/>
              <a:gd name="connsiteX8" fmla="*/ 0 w 505026"/>
              <a:gd name="connsiteY8" fmla="*/ 19433 h 7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026" h="76783">
                <a:moveTo>
                  <a:pt x="0" y="19433"/>
                </a:moveTo>
                <a:cubicBezTo>
                  <a:pt x="0" y="14671"/>
                  <a:pt x="171450" y="-2792"/>
                  <a:pt x="228600" y="383"/>
                </a:cubicBezTo>
                <a:cubicBezTo>
                  <a:pt x="285750" y="3558"/>
                  <a:pt x="319087" y="33191"/>
                  <a:pt x="342900" y="38483"/>
                </a:cubicBezTo>
                <a:cubicBezTo>
                  <a:pt x="366713" y="43775"/>
                  <a:pt x="344488" y="25783"/>
                  <a:pt x="371475" y="32133"/>
                </a:cubicBezTo>
                <a:cubicBezTo>
                  <a:pt x="398462" y="38483"/>
                  <a:pt x="500592" y="73937"/>
                  <a:pt x="504825" y="76583"/>
                </a:cubicBezTo>
                <a:cubicBezTo>
                  <a:pt x="509058" y="79229"/>
                  <a:pt x="445558" y="54887"/>
                  <a:pt x="396875" y="48008"/>
                </a:cubicBezTo>
                <a:cubicBezTo>
                  <a:pt x="348192" y="41129"/>
                  <a:pt x="212725" y="35308"/>
                  <a:pt x="212725" y="35308"/>
                </a:cubicBezTo>
                <a:cubicBezTo>
                  <a:pt x="184679" y="32133"/>
                  <a:pt x="258233" y="32133"/>
                  <a:pt x="228600" y="28958"/>
                </a:cubicBezTo>
                <a:cubicBezTo>
                  <a:pt x="198967" y="25783"/>
                  <a:pt x="0" y="24195"/>
                  <a:pt x="0" y="194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771F66F-B049-B7D9-FA5D-035599AD90FF}"/>
              </a:ext>
            </a:extLst>
          </p:cNvPr>
          <p:cNvSpPr/>
          <p:nvPr/>
        </p:nvSpPr>
        <p:spPr>
          <a:xfrm>
            <a:off x="3403557" y="5889407"/>
            <a:ext cx="317543" cy="114947"/>
          </a:xfrm>
          <a:custGeom>
            <a:avLst/>
            <a:gdLst>
              <a:gd name="connsiteX0" fmla="*/ 43 w 317543"/>
              <a:gd name="connsiteY0" fmla="*/ 79593 h 114947"/>
              <a:gd name="connsiteX1" fmla="*/ 228643 w 317543"/>
              <a:gd name="connsiteY1" fmla="*/ 63718 h 114947"/>
              <a:gd name="connsiteX2" fmla="*/ 177843 w 317543"/>
              <a:gd name="connsiteY2" fmla="*/ 218 h 114947"/>
              <a:gd name="connsiteX3" fmla="*/ 247693 w 317543"/>
              <a:gd name="connsiteY3" fmla="*/ 44668 h 114947"/>
              <a:gd name="connsiteX4" fmla="*/ 317543 w 317543"/>
              <a:gd name="connsiteY4" fmla="*/ 92293 h 114947"/>
              <a:gd name="connsiteX5" fmla="*/ 247693 w 317543"/>
              <a:gd name="connsiteY5" fmla="*/ 98643 h 114947"/>
              <a:gd name="connsiteX6" fmla="*/ 209593 w 317543"/>
              <a:gd name="connsiteY6" fmla="*/ 114518 h 114947"/>
              <a:gd name="connsiteX7" fmla="*/ 43 w 317543"/>
              <a:gd name="connsiteY7" fmla="*/ 79593 h 11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43" h="114947">
                <a:moveTo>
                  <a:pt x="43" y="79593"/>
                </a:moveTo>
                <a:cubicBezTo>
                  <a:pt x="3218" y="71126"/>
                  <a:pt x="199010" y="76947"/>
                  <a:pt x="228643" y="63718"/>
                </a:cubicBezTo>
                <a:cubicBezTo>
                  <a:pt x="258276" y="50489"/>
                  <a:pt x="174668" y="3393"/>
                  <a:pt x="177843" y="218"/>
                </a:cubicBezTo>
                <a:cubicBezTo>
                  <a:pt x="181018" y="-2957"/>
                  <a:pt x="224410" y="29322"/>
                  <a:pt x="247693" y="44668"/>
                </a:cubicBezTo>
                <a:cubicBezTo>
                  <a:pt x="270976" y="60014"/>
                  <a:pt x="317543" y="83297"/>
                  <a:pt x="317543" y="92293"/>
                </a:cubicBezTo>
                <a:cubicBezTo>
                  <a:pt x="317543" y="101289"/>
                  <a:pt x="265685" y="94939"/>
                  <a:pt x="247693" y="98643"/>
                </a:cubicBezTo>
                <a:cubicBezTo>
                  <a:pt x="229701" y="102347"/>
                  <a:pt x="248751" y="117693"/>
                  <a:pt x="209593" y="114518"/>
                </a:cubicBezTo>
                <a:cubicBezTo>
                  <a:pt x="170435" y="111343"/>
                  <a:pt x="-3132" y="88060"/>
                  <a:pt x="43" y="795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10992A9E-22C8-8FF8-4C1A-DF86522A6F8D}"/>
              </a:ext>
            </a:extLst>
          </p:cNvPr>
          <p:cNvSpPr/>
          <p:nvPr/>
        </p:nvSpPr>
        <p:spPr>
          <a:xfrm>
            <a:off x="2989747" y="6028044"/>
            <a:ext cx="391924" cy="65100"/>
          </a:xfrm>
          <a:custGeom>
            <a:avLst/>
            <a:gdLst>
              <a:gd name="connsiteX0" fmla="*/ 1103 w 391924"/>
              <a:gd name="connsiteY0" fmla="*/ 64781 h 65100"/>
              <a:gd name="connsiteX1" fmla="*/ 375753 w 391924"/>
              <a:gd name="connsiteY1" fmla="*/ 1281 h 65100"/>
              <a:gd name="connsiteX2" fmla="*/ 274153 w 391924"/>
              <a:gd name="connsiteY2" fmla="*/ 23506 h 65100"/>
              <a:gd name="connsiteX3" fmla="*/ 245578 w 391924"/>
              <a:gd name="connsiteY3" fmla="*/ 39381 h 65100"/>
              <a:gd name="connsiteX4" fmla="*/ 391628 w 391924"/>
              <a:gd name="connsiteY4" fmla="*/ 26681 h 65100"/>
              <a:gd name="connsiteX5" fmla="*/ 201128 w 391924"/>
              <a:gd name="connsiteY5" fmla="*/ 39381 h 65100"/>
              <a:gd name="connsiteX6" fmla="*/ 258278 w 391924"/>
              <a:gd name="connsiteY6" fmla="*/ 26681 h 65100"/>
              <a:gd name="connsiteX7" fmla="*/ 1103 w 391924"/>
              <a:gd name="connsiteY7" fmla="*/ 64781 h 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924" h="65100">
                <a:moveTo>
                  <a:pt x="1103" y="64781"/>
                </a:moveTo>
                <a:cubicBezTo>
                  <a:pt x="20682" y="60548"/>
                  <a:pt x="330245" y="8160"/>
                  <a:pt x="375753" y="1281"/>
                </a:cubicBezTo>
                <a:cubicBezTo>
                  <a:pt x="421261" y="-5598"/>
                  <a:pt x="295849" y="17156"/>
                  <a:pt x="274153" y="23506"/>
                </a:cubicBezTo>
                <a:cubicBezTo>
                  <a:pt x="252457" y="29856"/>
                  <a:pt x="225999" y="38852"/>
                  <a:pt x="245578" y="39381"/>
                </a:cubicBezTo>
                <a:cubicBezTo>
                  <a:pt x="265157" y="39910"/>
                  <a:pt x="399036" y="26681"/>
                  <a:pt x="391628" y="26681"/>
                </a:cubicBezTo>
                <a:cubicBezTo>
                  <a:pt x="384220" y="26681"/>
                  <a:pt x="223353" y="39381"/>
                  <a:pt x="201128" y="39381"/>
                </a:cubicBezTo>
                <a:cubicBezTo>
                  <a:pt x="178903" y="39381"/>
                  <a:pt x="287911" y="23506"/>
                  <a:pt x="258278" y="26681"/>
                </a:cubicBezTo>
                <a:cubicBezTo>
                  <a:pt x="228645" y="29856"/>
                  <a:pt x="-18476" y="69014"/>
                  <a:pt x="1103" y="647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7AB1090-3FA0-AF00-3D5F-3EA4CB7310D9}"/>
              </a:ext>
            </a:extLst>
          </p:cNvPr>
          <p:cNvSpPr/>
          <p:nvPr/>
        </p:nvSpPr>
        <p:spPr>
          <a:xfrm>
            <a:off x="3432808" y="2774654"/>
            <a:ext cx="339729" cy="1378945"/>
          </a:xfrm>
          <a:custGeom>
            <a:avLst/>
            <a:gdLst>
              <a:gd name="connsiteX0" fmla="*/ 339092 w 339729"/>
              <a:gd name="connsiteY0" fmla="*/ 6646 h 1378945"/>
              <a:gd name="connsiteX1" fmla="*/ 110492 w 339729"/>
              <a:gd name="connsiteY1" fmla="*/ 673396 h 1378945"/>
              <a:gd name="connsiteX2" fmla="*/ 8892 w 339729"/>
              <a:gd name="connsiteY2" fmla="*/ 1336971 h 1378945"/>
              <a:gd name="connsiteX3" fmla="*/ 15242 w 339729"/>
              <a:gd name="connsiteY3" fmla="*/ 1219496 h 1378945"/>
              <a:gd name="connsiteX4" fmla="*/ 97792 w 339729"/>
              <a:gd name="connsiteY4" fmla="*/ 476546 h 1378945"/>
              <a:gd name="connsiteX5" fmla="*/ 85092 w 339729"/>
              <a:gd name="connsiteY5" fmla="*/ 616246 h 1378945"/>
              <a:gd name="connsiteX6" fmla="*/ 231142 w 339729"/>
              <a:gd name="connsiteY6" fmla="*/ 263821 h 1378945"/>
              <a:gd name="connsiteX7" fmla="*/ 180342 w 339729"/>
              <a:gd name="connsiteY7" fmla="*/ 327321 h 1378945"/>
              <a:gd name="connsiteX8" fmla="*/ 339092 w 339729"/>
              <a:gd name="connsiteY8" fmla="*/ 6646 h 137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29" h="1378945">
                <a:moveTo>
                  <a:pt x="339092" y="6646"/>
                </a:moveTo>
                <a:cubicBezTo>
                  <a:pt x="327450" y="64325"/>
                  <a:pt x="165525" y="451675"/>
                  <a:pt x="110492" y="673396"/>
                </a:cubicBezTo>
                <a:cubicBezTo>
                  <a:pt x="55459" y="895117"/>
                  <a:pt x="24767" y="1245954"/>
                  <a:pt x="8892" y="1336971"/>
                </a:cubicBezTo>
                <a:cubicBezTo>
                  <a:pt x="-6983" y="1427988"/>
                  <a:pt x="425" y="1362900"/>
                  <a:pt x="15242" y="1219496"/>
                </a:cubicBezTo>
                <a:cubicBezTo>
                  <a:pt x="30059" y="1076092"/>
                  <a:pt x="86150" y="577088"/>
                  <a:pt x="97792" y="476546"/>
                </a:cubicBezTo>
                <a:cubicBezTo>
                  <a:pt x="109434" y="376004"/>
                  <a:pt x="62867" y="651700"/>
                  <a:pt x="85092" y="616246"/>
                </a:cubicBezTo>
                <a:cubicBezTo>
                  <a:pt x="107317" y="580792"/>
                  <a:pt x="215267" y="311975"/>
                  <a:pt x="231142" y="263821"/>
                </a:cubicBezTo>
                <a:cubicBezTo>
                  <a:pt x="247017" y="215667"/>
                  <a:pt x="161292" y="370184"/>
                  <a:pt x="180342" y="327321"/>
                </a:cubicBezTo>
                <a:cubicBezTo>
                  <a:pt x="199392" y="284459"/>
                  <a:pt x="350734" y="-51033"/>
                  <a:pt x="339092" y="66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FAF9793-9BBD-AE1E-15D8-BAF1CFD06996}"/>
              </a:ext>
            </a:extLst>
          </p:cNvPr>
          <p:cNvSpPr/>
          <p:nvPr/>
        </p:nvSpPr>
        <p:spPr>
          <a:xfrm>
            <a:off x="3842725" y="2824536"/>
            <a:ext cx="104301" cy="1472789"/>
          </a:xfrm>
          <a:custGeom>
            <a:avLst/>
            <a:gdLst>
              <a:gd name="connsiteX0" fmla="*/ 103800 w 104301"/>
              <a:gd name="connsiteY0" fmla="*/ 7564 h 1472789"/>
              <a:gd name="connsiteX1" fmla="*/ 2200 w 104301"/>
              <a:gd name="connsiteY1" fmla="*/ 947364 h 1472789"/>
              <a:gd name="connsiteX2" fmla="*/ 33950 w 104301"/>
              <a:gd name="connsiteY2" fmla="*/ 1442664 h 1472789"/>
              <a:gd name="connsiteX3" fmla="*/ 33950 w 104301"/>
              <a:gd name="connsiteY3" fmla="*/ 1296614 h 1472789"/>
              <a:gd name="connsiteX4" fmla="*/ 68875 w 104301"/>
              <a:gd name="connsiteY4" fmla="*/ 306014 h 1472789"/>
              <a:gd name="connsiteX5" fmla="*/ 43475 w 104301"/>
              <a:gd name="connsiteY5" fmla="*/ 493339 h 1472789"/>
              <a:gd name="connsiteX6" fmla="*/ 103800 w 104301"/>
              <a:gd name="connsiteY6" fmla="*/ 7564 h 147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01" h="1472789">
                <a:moveTo>
                  <a:pt x="103800" y="7564"/>
                </a:moveTo>
                <a:cubicBezTo>
                  <a:pt x="96921" y="83235"/>
                  <a:pt x="13842" y="708181"/>
                  <a:pt x="2200" y="947364"/>
                </a:cubicBezTo>
                <a:cubicBezTo>
                  <a:pt x="-9442" y="1186547"/>
                  <a:pt x="28658" y="1384456"/>
                  <a:pt x="33950" y="1442664"/>
                </a:cubicBezTo>
                <a:cubicBezTo>
                  <a:pt x="39242" y="1500872"/>
                  <a:pt x="28129" y="1486056"/>
                  <a:pt x="33950" y="1296614"/>
                </a:cubicBezTo>
                <a:cubicBezTo>
                  <a:pt x="39771" y="1107172"/>
                  <a:pt x="67288" y="439893"/>
                  <a:pt x="68875" y="306014"/>
                </a:cubicBezTo>
                <a:cubicBezTo>
                  <a:pt x="70462" y="172135"/>
                  <a:pt x="42417" y="538847"/>
                  <a:pt x="43475" y="493339"/>
                </a:cubicBezTo>
                <a:cubicBezTo>
                  <a:pt x="44533" y="447831"/>
                  <a:pt x="110679" y="-68107"/>
                  <a:pt x="103800" y="75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1091F76-C9DF-71FB-F8A8-39A367B1DA55}"/>
              </a:ext>
            </a:extLst>
          </p:cNvPr>
          <p:cNvSpPr/>
          <p:nvPr/>
        </p:nvSpPr>
        <p:spPr>
          <a:xfrm>
            <a:off x="3149504" y="3072644"/>
            <a:ext cx="314470" cy="1133962"/>
          </a:xfrm>
          <a:custGeom>
            <a:avLst/>
            <a:gdLst>
              <a:gd name="connsiteX0" fmla="*/ 314421 w 314470"/>
              <a:gd name="connsiteY0" fmla="*/ 756 h 1133962"/>
              <a:gd name="connsiteX1" fmla="*/ 127096 w 314470"/>
              <a:gd name="connsiteY1" fmla="*/ 442081 h 1133962"/>
              <a:gd name="connsiteX2" fmla="*/ 66771 w 314470"/>
              <a:gd name="connsiteY2" fmla="*/ 975481 h 1133962"/>
              <a:gd name="connsiteX3" fmla="*/ 73121 w 314470"/>
              <a:gd name="connsiteY3" fmla="*/ 858006 h 1133962"/>
              <a:gd name="connsiteX4" fmla="*/ 41371 w 314470"/>
              <a:gd name="connsiteY4" fmla="*/ 1131056 h 1133962"/>
              <a:gd name="connsiteX5" fmla="*/ 38196 w 314470"/>
              <a:gd name="connsiteY5" fmla="*/ 978656 h 1133962"/>
              <a:gd name="connsiteX6" fmla="*/ 96 w 314470"/>
              <a:gd name="connsiteY6" fmla="*/ 623056 h 1133962"/>
              <a:gd name="connsiteX7" fmla="*/ 50896 w 314470"/>
              <a:gd name="connsiteY7" fmla="*/ 937381 h 1133962"/>
              <a:gd name="connsiteX8" fmla="*/ 35021 w 314470"/>
              <a:gd name="connsiteY8" fmla="*/ 445256 h 1133962"/>
              <a:gd name="connsiteX9" fmla="*/ 69946 w 314470"/>
              <a:gd name="connsiteY9" fmla="*/ 543681 h 1133962"/>
              <a:gd name="connsiteX10" fmla="*/ 108046 w 314470"/>
              <a:gd name="connsiteY10" fmla="*/ 340481 h 1133962"/>
              <a:gd name="connsiteX11" fmla="*/ 314421 w 314470"/>
              <a:gd name="connsiteY11" fmla="*/ 756 h 11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470" h="1133962">
                <a:moveTo>
                  <a:pt x="314421" y="756"/>
                </a:moveTo>
                <a:cubicBezTo>
                  <a:pt x="317596" y="17689"/>
                  <a:pt x="168371" y="279627"/>
                  <a:pt x="127096" y="442081"/>
                </a:cubicBezTo>
                <a:cubicBezTo>
                  <a:pt x="85821" y="604535"/>
                  <a:pt x="75767" y="906160"/>
                  <a:pt x="66771" y="975481"/>
                </a:cubicBezTo>
                <a:cubicBezTo>
                  <a:pt x="57775" y="1044802"/>
                  <a:pt x="77354" y="832077"/>
                  <a:pt x="73121" y="858006"/>
                </a:cubicBezTo>
                <a:cubicBezTo>
                  <a:pt x="68888" y="883935"/>
                  <a:pt x="47192" y="1110948"/>
                  <a:pt x="41371" y="1131056"/>
                </a:cubicBezTo>
                <a:cubicBezTo>
                  <a:pt x="35550" y="1151164"/>
                  <a:pt x="45075" y="1063323"/>
                  <a:pt x="38196" y="978656"/>
                </a:cubicBezTo>
                <a:cubicBezTo>
                  <a:pt x="31317" y="893989"/>
                  <a:pt x="-2021" y="629935"/>
                  <a:pt x="96" y="623056"/>
                </a:cubicBezTo>
                <a:cubicBezTo>
                  <a:pt x="2213" y="616177"/>
                  <a:pt x="45075" y="967014"/>
                  <a:pt x="50896" y="937381"/>
                </a:cubicBezTo>
                <a:cubicBezTo>
                  <a:pt x="56717" y="907748"/>
                  <a:pt x="31846" y="510873"/>
                  <a:pt x="35021" y="445256"/>
                </a:cubicBezTo>
                <a:cubicBezTo>
                  <a:pt x="38196" y="379639"/>
                  <a:pt x="57775" y="561143"/>
                  <a:pt x="69946" y="543681"/>
                </a:cubicBezTo>
                <a:cubicBezTo>
                  <a:pt x="82117" y="526219"/>
                  <a:pt x="69417" y="425148"/>
                  <a:pt x="108046" y="340481"/>
                </a:cubicBezTo>
                <a:cubicBezTo>
                  <a:pt x="146675" y="255814"/>
                  <a:pt x="311246" y="-16177"/>
                  <a:pt x="314421" y="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0862155-21B1-5BCE-D420-060025F5A583}"/>
              </a:ext>
            </a:extLst>
          </p:cNvPr>
          <p:cNvSpPr/>
          <p:nvPr/>
        </p:nvSpPr>
        <p:spPr>
          <a:xfrm>
            <a:off x="2961853" y="3536087"/>
            <a:ext cx="136949" cy="625370"/>
          </a:xfrm>
          <a:custGeom>
            <a:avLst/>
            <a:gdLst>
              <a:gd name="connsiteX0" fmla="*/ 136947 w 136949"/>
              <a:gd name="connsiteY0" fmla="*/ 863 h 625370"/>
              <a:gd name="connsiteX1" fmla="*/ 22647 w 136949"/>
              <a:gd name="connsiteY1" fmla="*/ 305663 h 625370"/>
              <a:gd name="connsiteX2" fmla="*/ 9947 w 136949"/>
              <a:gd name="connsiteY2" fmla="*/ 613638 h 625370"/>
              <a:gd name="connsiteX3" fmla="*/ 9947 w 136949"/>
              <a:gd name="connsiteY3" fmla="*/ 518388 h 625370"/>
              <a:gd name="connsiteX4" fmla="*/ 422 w 136949"/>
              <a:gd name="connsiteY4" fmla="*/ 121513 h 625370"/>
              <a:gd name="connsiteX5" fmla="*/ 25822 w 136949"/>
              <a:gd name="connsiteY5" fmla="*/ 210413 h 625370"/>
              <a:gd name="connsiteX6" fmla="*/ 136947 w 136949"/>
              <a:gd name="connsiteY6" fmla="*/ 863 h 62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49" h="625370">
                <a:moveTo>
                  <a:pt x="136947" y="863"/>
                </a:moveTo>
                <a:cubicBezTo>
                  <a:pt x="136418" y="16738"/>
                  <a:pt x="43814" y="203534"/>
                  <a:pt x="22647" y="305663"/>
                </a:cubicBezTo>
                <a:cubicBezTo>
                  <a:pt x="1480" y="407792"/>
                  <a:pt x="12064" y="578184"/>
                  <a:pt x="9947" y="613638"/>
                </a:cubicBezTo>
                <a:cubicBezTo>
                  <a:pt x="7830" y="649092"/>
                  <a:pt x="11534" y="600409"/>
                  <a:pt x="9947" y="518388"/>
                </a:cubicBezTo>
                <a:cubicBezTo>
                  <a:pt x="8360" y="436367"/>
                  <a:pt x="-2224" y="172842"/>
                  <a:pt x="422" y="121513"/>
                </a:cubicBezTo>
                <a:cubicBezTo>
                  <a:pt x="3068" y="70184"/>
                  <a:pt x="6243" y="227875"/>
                  <a:pt x="25822" y="210413"/>
                </a:cubicBezTo>
                <a:cubicBezTo>
                  <a:pt x="45401" y="192951"/>
                  <a:pt x="137476" y="-15012"/>
                  <a:pt x="136947" y="8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921BE1C-41EC-4E87-5B1C-EC18F08A5978}"/>
              </a:ext>
            </a:extLst>
          </p:cNvPr>
          <p:cNvSpPr/>
          <p:nvPr/>
        </p:nvSpPr>
        <p:spPr>
          <a:xfrm>
            <a:off x="2725924" y="4006730"/>
            <a:ext cx="170148" cy="162506"/>
          </a:xfrm>
          <a:custGeom>
            <a:avLst/>
            <a:gdLst>
              <a:gd name="connsiteX0" fmla="*/ 1401 w 170148"/>
              <a:gd name="connsiteY0" fmla="*/ 162045 h 162506"/>
              <a:gd name="connsiteX1" fmla="*/ 163326 w 170148"/>
              <a:gd name="connsiteY1" fmla="*/ 6470 h 162506"/>
              <a:gd name="connsiteX2" fmla="*/ 134751 w 170148"/>
              <a:gd name="connsiteY2" fmla="*/ 31870 h 162506"/>
              <a:gd name="connsiteX3" fmla="*/ 87126 w 170148"/>
              <a:gd name="connsiteY3" fmla="*/ 54095 h 162506"/>
              <a:gd name="connsiteX4" fmla="*/ 1401 w 170148"/>
              <a:gd name="connsiteY4" fmla="*/ 162045 h 16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148" h="162506">
                <a:moveTo>
                  <a:pt x="1401" y="162045"/>
                </a:moveTo>
                <a:cubicBezTo>
                  <a:pt x="14101" y="154108"/>
                  <a:pt x="141101" y="28166"/>
                  <a:pt x="163326" y="6470"/>
                </a:cubicBezTo>
                <a:cubicBezTo>
                  <a:pt x="185551" y="-15226"/>
                  <a:pt x="147451" y="23933"/>
                  <a:pt x="134751" y="31870"/>
                </a:cubicBezTo>
                <a:cubicBezTo>
                  <a:pt x="122051" y="39807"/>
                  <a:pt x="108292" y="35045"/>
                  <a:pt x="87126" y="54095"/>
                </a:cubicBezTo>
                <a:cubicBezTo>
                  <a:pt x="65960" y="73145"/>
                  <a:pt x="-11299" y="169982"/>
                  <a:pt x="1401" y="162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C795369-4387-181B-7660-260FCB0E8541}"/>
              </a:ext>
            </a:extLst>
          </p:cNvPr>
          <p:cNvSpPr/>
          <p:nvPr/>
        </p:nvSpPr>
        <p:spPr>
          <a:xfrm>
            <a:off x="2715504" y="4175123"/>
            <a:ext cx="64136" cy="344328"/>
          </a:xfrm>
          <a:custGeom>
            <a:avLst/>
            <a:gdLst>
              <a:gd name="connsiteX0" fmla="*/ 2296 w 64136"/>
              <a:gd name="connsiteY0" fmla="*/ 2 h 344328"/>
              <a:gd name="connsiteX1" fmla="*/ 5471 w 64136"/>
              <a:gd name="connsiteY1" fmla="*/ 133352 h 344328"/>
              <a:gd name="connsiteX2" fmla="*/ 62621 w 64136"/>
              <a:gd name="connsiteY2" fmla="*/ 339727 h 344328"/>
              <a:gd name="connsiteX3" fmla="*/ 46746 w 64136"/>
              <a:gd name="connsiteY3" fmla="*/ 269877 h 344328"/>
              <a:gd name="connsiteX4" fmla="*/ 37221 w 64136"/>
              <a:gd name="connsiteY4" fmla="*/ 190502 h 344328"/>
              <a:gd name="connsiteX5" fmla="*/ 5471 w 64136"/>
              <a:gd name="connsiteY5" fmla="*/ 136527 h 344328"/>
              <a:gd name="connsiteX6" fmla="*/ 2296 w 64136"/>
              <a:gd name="connsiteY6" fmla="*/ 2 h 34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36" h="344328">
                <a:moveTo>
                  <a:pt x="2296" y="2"/>
                </a:moveTo>
                <a:cubicBezTo>
                  <a:pt x="2296" y="-527"/>
                  <a:pt x="-4583" y="76731"/>
                  <a:pt x="5471" y="133352"/>
                </a:cubicBezTo>
                <a:cubicBezTo>
                  <a:pt x="15525" y="189973"/>
                  <a:pt x="55742" y="316973"/>
                  <a:pt x="62621" y="339727"/>
                </a:cubicBezTo>
                <a:cubicBezTo>
                  <a:pt x="69500" y="362481"/>
                  <a:pt x="50979" y="294748"/>
                  <a:pt x="46746" y="269877"/>
                </a:cubicBezTo>
                <a:cubicBezTo>
                  <a:pt x="42513" y="245006"/>
                  <a:pt x="44100" y="212727"/>
                  <a:pt x="37221" y="190502"/>
                </a:cubicBezTo>
                <a:cubicBezTo>
                  <a:pt x="30342" y="168277"/>
                  <a:pt x="8646" y="162985"/>
                  <a:pt x="5471" y="136527"/>
                </a:cubicBezTo>
                <a:cubicBezTo>
                  <a:pt x="2296" y="110069"/>
                  <a:pt x="2296" y="531"/>
                  <a:pt x="2296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AC8C3AF-76EB-D43A-8E5C-5C5CBE7D7BDE}"/>
              </a:ext>
            </a:extLst>
          </p:cNvPr>
          <p:cNvSpPr/>
          <p:nvPr/>
        </p:nvSpPr>
        <p:spPr>
          <a:xfrm>
            <a:off x="2717506" y="4508245"/>
            <a:ext cx="90585" cy="176510"/>
          </a:xfrm>
          <a:custGeom>
            <a:avLst/>
            <a:gdLst>
              <a:gd name="connsiteX0" fmla="*/ 73319 w 90585"/>
              <a:gd name="connsiteY0" fmla="*/ 255 h 176510"/>
              <a:gd name="connsiteX1" fmla="*/ 54269 w 90585"/>
              <a:gd name="connsiteY1" fmla="*/ 73280 h 176510"/>
              <a:gd name="connsiteX2" fmla="*/ 82844 w 90585"/>
              <a:gd name="connsiteY2" fmla="*/ 162180 h 176510"/>
              <a:gd name="connsiteX3" fmla="*/ 89194 w 90585"/>
              <a:gd name="connsiteY3" fmla="*/ 171705 h 176510"/>
              <a:gd name="connsiteX4" fmla="*/ 60619 w 90585"/>
              <a:gd name="connsiteY4" fmla="*/ 114555 h 176510"/>
              <a:gd name="connsiteX5" fmla="*/ 294 w 90585"/>
              <a:gd name="connsiteY5" fmla="*/ 171705 h 176510"/>
              <a:gd name="connsiteX6" fmla="*/ 38394 w 90585"/>
              <a:gd name="connsiteY6" fmla="*/ 111380 h 176510"/>
              <a:gd name="connsiteX7" fmla="*/ 57444 w 90585"/>
              <a:gd name="connsiteY7" fmla="*/ 51055 h 176510"/>
              <a:gd name="connsiteX8" fmla="*/ 73319 w 90585"/>
              <a:gd name="connsiteY8" fmla="*/ 255 h 17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85" h="176510">
                <a:moveTo>
                  <a:pt x="73319" y="255"/>
                </a:moveTo>
                <a:cubicBezTo>
                  <a:pt x="72790" y="3959"/>
                  <a:pt x="52682" y="46293"/>
                  <a:pt x="54269" y="73280"/>
                </a:cubicBezTo>
                <a:cubicBezTo>
                  <a:pt x="55856" y="100267"/>
                  <a:pt x="82844" y="162180"/>
                  <a:pt x="82844" y="162180"/>
                </a:cubicBezTo>
                <a:cubicBezTo>
                  <a:pt x="88665" y="178584"/>
                  <a:pt x="92898" y="179642"/>
                  <a:pt x="89194" y="171705"/>
                </a:cubicBezTo>
                <a:cubicBezTo>
                  <a:pt x="85490" y="163768"/>
                  <a:pt x="75436" y="114555"/>
                  <a:pt x="60619" y="114555"/>
                </a:cubicBezTo>
                <a:cubicBezTo>
                  <a:pt x="45802" y="114555"/>
                  <a:pt x="3998" y="172234"/>
                  <a:pt x="294" y="171705"/>
                </a:cubicBezTo>
                <a:cubicBezTo>
                  <a:pt x="-3410" y="171176"/>
                  <a:pt x="28869" y="131488"/>
                  <a:pt x="38394" y="111380"/>
                </a:cubicBezTo>
                <a:cubicBezTo>
                  <a:pt x="47919" y="91272"/>
                  <a:pt x="50565" y="67988"/>
                  <a:pt x="57444" y="51055"/>
                </a:cubicBezTo>
                <a:cubicBezTo>
                  <a:pt x="64323" y="34122"/>
                  <a:pt x="73848" y="-3449"/>
                  <a:pt x="73319" y="2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DE15987E-B5A4-7331-BC6F-8D815884670D}"/>
              </a:ext>
            </a:extLst>
          </p:cNvPr>
          <p:cNvSpPr/>
          <p:nvPr/>
        </p:nvSpPr>
        <p:spPr>
          <a:xfrm>
            <a:off x="2694499" y="5095774"/>
            <a:ext cx="39308" cy="117806"/>
          </a:xfrm>
          <a:custGeom>
            <a:avLst/>
            <a:gdLst>
              <a:gd name="connsiteX0" fmla="*/ 39176 w 39308"/>
              <a:gd name="connsiteY0" fmla="*/ 101 h 117806"/>
              <a:gd name="connsiteX1" fmla="*/ 13776 w 39308"/>
              <a:gd name="connsiteY1" fmla="*/ 66776 h 117806"/>
              <a:gd name="connsiteX2" fmla="*/ 16951 w 39308"/>
              <a:gd name="connsiteY2" fmla="*/ 117576 h 117806"/>
              <a:gd name="connsiteX3" fmla="*/ 1076 w 39308"/>
              <a:gd name="connsiteY3" fmla="*/ 82651 h 117806"/>
              <a:gd name="connsiteX4" fmla="*/ 39176 w 39308"/>
              <a:gd name="connsiteY4" fmla="*/ 101 h 1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8" h="117806">
                <a:moveTo>
                  <a:pt x="39176" y="101"/>
                </a:moveTo>
                <a:cubicBezTo>
                  <a:pt x="41293" y="-2545"/>
                  <a:pt x="17480" y="47197"/>
                  <a:pt x="13776" y="66776"/>
                </a:cubicBezTo>
                <a:cubicBezTo>
                  <a:pt x="10072" y="86355"/>
                  <a:pt x="19068" y="114930"/>
                  <a:pt x="16951" y="117576"/>
                </a:cubicBezTo>
                <a:cubicBezTo>
                  <a:pt x="14834" y="120222"/>
                  <a:pt x="-4745" y="99584"/>
                  <a:pt x="1076" y="82651"/>
                </a:cubicBezTo>
                <a:cubicBezTo>
                  <a:pt x="6897" y="65718"/>
                  <a:pt x="37059" y="2747"/>
                  <a:pt x="39176" y="10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295CA7D7-BD9E-3176-AE95-C7F35722C4F5}"/>
              </a:ext>
            </a:extLst>
          </p:cNvPr>
          <p:cNvSpPr/>
          <p:nvPr/>
        </p:nvSpPr>
        <p:spPr>
          <a:xfrm>
            <a:off x="3411828" y="6137225"/>
            <a:ext cx="233083" cy="178197"/>
          </a:xfrm>
          <a:custGeom>
            <a:avLst/>
            <a:gdLst>
              <a:gd name="connsiteX0" fmla="*/ 233072 w 233083"/>
              <a:gd name="connsiteY0" fmla="*/ 50 h 178197"/>
              <a:gd name="connsiteX1" fmla="*/ 39397 w 233083"/>
              <a:gd name="connsiteY1" fmla="*/ 92125 h 178197"/>
              <a:gd name="connsiteX2" fmla="*/ 1297 w 233083"/>
              <a:gd name="connsiteY2" fmla="*/ 177850 h 178197"/>
              <a:gd name="connsiteX3" fmla="*/ 10822 w 233083"/>
              <a:gd name="connsiteY3" fmla="*/ 120700 h 178197"/>
              <a:gd name="connsiteX4" fmla="*/ 29872 w 233083"/>
              <a:gd name="connsiteY4" fmla="*/ 79425 h 178197"/>
              <a:gd name="connsiteX5" fmla="*/ 233072 w 233083"/>
              <a:gd name="connsiteY5" fmla="*/ 50 h 1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083" h="178197">
                <a:moveTo>
                  <a:pt x="233072" y="50"/>
                </a:moveTo>
                <a:cubicBezTo>
                  <a:pt x="234660" y="2167"/>
                  <a:pt x="78026" y="62492"/>
                  <a:pt x="39397" y="92125"/>
                </a:cubicBezTo>
                <a:cubicBezTo>
                  <a:pt x="768" y="121758"/>
                  <a:pt x="6059" y="173088"/>
                  <a:pt x="1297" y="177850"/>
                </a:cubicBezTo>
                <a:cubicBezTo>
                  <a:pt x="-3465" y="182612"/>
                  <a:pt x="6059" y="137104"/>
                  <a:pt x="10822" y="120700"/>
                </a:cubicBezTo>
                <a:cubicBezTo>
                  <a:pt x="15585" y="104296"/>
                  <a:pt x="-5582" y="96358"/>
                  <a:pt x="29872" y="79425"/>
                </a:cubicBezTo>
                <a:cubicBezTo>
                  <a:pt x="65326" y="62492"/>
                  <a:pt x="231484" y="-2067"/>
                  <a:pt x="233072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3577F612-9311-3EE1-A71F-1167638B8E08}"/>
              </a:ext>
            </a:extLst>
          </p:cNvPr>
          <p:cNvSpPr/>
          <p:nvPr/>
        </p:nvSpPr>
        <p:spPr>
          <a:xfrm>
            <a:off x="3206517" y="6215784"/>
            <a:ext cx="172558" cy="77932"/>
          </a:xfrm>
          <a:custGeom>
            <a:avLst/>
            <a:gdLst>
              <a:gd name="connsiteX0" fmla="*/ 3408 w 172558"/>
              <a:gd name="connsiteY0" fmla="*/ 77066 h 77932"/>
              <a:gd name="connsiteX1" fmla="*/ 171683 w 172558"/>
              <a:gd name="connsiteY1" fmla="*/ 866 h 77932"/>
              <a:gd name="connsiteX2" fmla="*/ 66908 w 172558"/>
              <a:gd name="connsiteY2" fmla="*/ 38966 h 77932"/>
              <a:gd name="connsiteX3" fmla="*/ 3408 w 172558"/>
              <a:gd name="connsiteY3" fmla="*/ 77066 h 7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58" h="77932">
                <a:moveTo>
                  <a:pt x="3408" y="77066"/>
                </a:moveTo>
                <a:cubicBezTo>
                  <a:pt x="20870" y="70716"/>
                  <a:pt x="161100" y="7216"/>
                  <a:pt x="171683" y="866"/>
                </a:cubicBezTo>
                <a:cubicBezTo>
                  <a:pt x="182266" y="-5484"/>
                  <a:pt x="93896" y="24678"/>
                  <a:pt x="66908" y="38966"/>
                </a:cubicBezTo>
                <a:cubicBezTo>
                  <a:pt x="39921" y="53253"/>
                  <a:pt x="-14054" y="83416"/>
                  <a:pt x="3408" y="7706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98FFD96-7DCA-022E-7013-B5D0B7776AF5}"/>
              </a:ext>
            </a:extLst>
          </p:cNvPr>
          <p:cNvSpPr/>
          <p:nvPr/>
        </p:nvSpPr>
        <p:spPr>
          <a:xfrm>
            <a:off x="2800096" y="6143387"/>
            <a:ext cx="148135" cy="38926"/>
          </a:xfrm>
          <a:custGeom>
            <a:avLst/>
            <a:gdLst>
              <a:gd name="connsiteX0" fmla="*/ 254 w 148135"/>
              <a:gd name="connsiteY0" fmla="*/ 238 h 38926"/>
              <a:gd name="connsiteX1" fmla="*/ 143129 w 148135"/>
              <a:gd name="connsiteY1" fmla="*/ 38338 h 38926"/>
              <a:gd name="connsiteX2" fmla="*/ 108204 w 148135"/>
              <a:gd name="connsiteY2" fmla="*/ 22463 h 38926"/>
              <a:gd name="connsiteX3" fmla="*/ 254 w 148135"/>
              <a:gd name="connsiteY3" fmla="*/ 238 h 3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135" h="38926">
                <a:moveTo>
                  <a:pt x="254" y="238"/>
                </a:moveTo>
                <a:cubicBezTo>
                  <a:pt x="6075" y="2884"/>
                  <a:pt x="125137" y="34634"/>
                  <a:pt x="143129" y="38338"/>
                </a:cubicBezTo>
                <a:cubicBezTo>
                  <a:pt x="161121" y="42042"/>
                  <a:pt x="126196" y="27226"/>
                  <a:pt x="108204" y="22463"/>
                </a:cubicBezTo>
                <a:cubicBezTo>
                  <a:pt x="90212" y="17701"/>
                  <a:pt x="-5567" y="-2408"/>
                  <a:pt x="254" y="2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8420E19-8C3A-C6F0-F76E-87B1C9E9D713}"/>
              </a:ext>
            </a:extLst>
          </p:cNvPr>
          <p:cNvSpPr/>
          <p:nvPr/>
        </p:nvSpPr>
        <p:spPr>
          <a:xfrm>
            <a:off x="2927313" y="6107931"/>
            <a:ext cx="416429" cy="93009"/>
          </a:xfrm>
          <a:custGeom>
            <a:avLst/>
            <a:gdLst>
              <a:gd name="connsiteX0" fmla="*/ 6387 w 416429"/>
              <a:gd name="connsiteY0" fmla="*/ 92844 h 93009"/>
              <a:gd name="connsiteX1" fmla="*/ 285787 w 416429"/>
              <a:gd name="connsiteY1" fmla="*/ 22994 h 93009"/>
              <a:gd name="connsiteX2" fmla="*/ 415962 w 416429"/>
              <a:gd name="connsiteY2" fmla="*/ 16644 h 93009"/>
              <a:gd name="connsiteX3" fmla="*/ 323887 w 416429"/>
              <a:gd name="connsiteY3" fmla="*/ 3944 h 93009"/>
              <a:gd name="connsiteX4" fmla="*/ 184187 w 416429"/>
              <a:gd name="connsiteY4" fmla="*/ 769 h 93009"/>
              <a:gd name="connsiteX5" fmla="*/ 263562 w 416429"/>
              <a:gd name="connsiteY5" fmla="*/ 16644 h 93009"/>
              <a:gd name="connsiteX6" fmla="*/ 101637 w 416429"/>
              <a:gd name="connsiteY6" fmla="*/ 42044 h 93009"/>
              <a:gd name="connsiteX7" fmla="*/ 6387 w 416429"/>
              <a:gd name="connsiteY7" fmla="*/ 92844 h 9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29" h="93009">
                <a:moveTo>
                  <a:pt x="6387" y="92844"/>
                </a:moveTo>
                <a:cubicBezTo>
                  <a:pt x="37079" y="89669"/>
                  <a:pt x="217524" y="35694"/>
                  <a:pt x="285787" y="22994"/>
                </a:cubicBezTo>
                <a:cubicBezTo>
                  <a:pt x="354050" y="10294"/>
                  <a:pt x="409612" y="19819"/>
                  <a:pt x="415962" y="16644"/>
                </a:cubicBezTo>
                <a:cubicBezTo>
                  <a:pt x="422312" y="13469"/>
                  <a:pt x="362516" y="6590"/>
                  <a:pt x="323887" y="3944"/>
                </a:cubicBezTo>
                <a:cubicBezTo>
                  <a:pt x="285258" y="1298"/>
                  <a:pt x="194241" y="-1348"/>
                  <a:pt x="184187" y="769"/>
                </a:cubicBezTo>
                <a:cubicBezTo>
                  <a:pt x="174133" y="2886"/>
                  <a:pt x="277320" y="9765"/>
                  <a:pt x="263562" y="16644"/>
                </a:cubicBezTo>
                <a:cubicBezTo>
                  <a:pt x="249804" y="23523"/>
                  <a:pt x="139737" y="31461"/>
                  <a:pt x="101637" y="42044"/>
                </a:cubicBezTo>
                <a:cubicBezTo>
                  <a:pt x="63537" y="52627"/>
                  <a:pt x="-24305" y="96019"/>
                  <a:pt x="6387" y="928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92912DAE-6E6C-297D-67E0-A91D3C608842}"/>
              </a:ext>
            </a:extLst>
          </p:cNvPr>
          <p:cNvSpPr/>
          <p:nvPr/>
        </p:nvSpPr>
        <p:spPr>
          <a:xfrm>
            <a:off x="2803411" y="6426197"/>
            <a:ext cx="26106" cy="136533"/>
          </a:xfrm>
          <a:custGeom>
            <a:avLst/>
            <a:gdLst>
              <a:gd name="connsiteX0" fmla="*/ 114 w 26106"/>
              <a:gd name="connsiteY0" fmla="*/ 3 h 136533"/>
              <a:gd name="connsiteX1" fmla="*/ 15989 w 26106"/>
              <a:gd name="connsiteY1" fmla="*/ 76203 h 136533"/>
              <a:gd name="connsiteX2" fmla="*/ 12814 w 26106"/>
              <a:gd name="connsiteY2" fmla="*/ 136528 h 136533"/>
              <a:gd name="connsiteX3" fmla="*/ 25514 w 26106"/>
              <a:gd name="connsiteY3" fmla="*/ 79378 h 136533"/>
              <a:gd name="connsiteX4" fmla="*/ 114 w 261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6" h="136533">
                <a:moveTo>
                  <a:pt x="114" y="3"/>
                </a:moveTo>
                <a:cubicBezTo>
                  <a:pt x="-1473" y="-526"/>
                  <a:pt x="13872" y="53449"/>
                  <a:pt x="15989" y="76203"/>
                </a:cubicBezTo>
                <a:cubicBezTo>
                  <a:pt x="18106" y="98957"/>
                  <a:pt x="11227" y="135999"/>
                  <a:pt x="12814" y="136528"/>
                </a:cubicBezTo>
                <a:cubicBezTo>
                  <a:pt x="14401" y="137057"/>
                  <a:pt x="29218" y="97370"/>
                  <a:pt x="25514" y="79378"/>
                </a:cubicBezTo>
                <a:cubicBezTo>
                  <a:pt x="21810" y="61386"/>
                  <a:pt x="1701" y="532"/>
                  <a:pt x="11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8EE6D860-A17D-D58C-4B12-A793E0E76D1B}"/>
              </a:ext>
            </a:extLst>
          </p:cNvPr>
          <p:cNvSpPr/>
          <p:nvPr/>
        </p:nvSpPr>
        <p:spPr>
          <a:xfrm>
            <a:off x="2863502" y="6454688"/>
            <a:ext cx="111790" cy="257342"/>
          </a:xfrm>
          <a:custGeom>
            <a:avLst/>
            <a:gdLst>
              <a:gd name="connsiteX0" fmla="*/ 111473 w 111790"/>
              <a:gd name="connsiteY0" fmla="*/ 87 h 257342"/>
              <a:gd name="connsiteX1" fmla="*/ 38448 w 111790"/>
              <a:gd name="connsiteY1" fmla="*/ 76287 h 257342"/>
              <a:gd name="connsiteX2" fmla="*/ 16223 w 111790"/>
              <a:gd name="connsiteY2" fmla="*/ 123912 h 257342"/>
              <a:gd name="connsiteX3" fmla="*/ 9873 w 111790"/>
              <a:gd name="connsiteY3" fmla="*/ 181062 h 257342"/>
              <a:gd name="connsiteX4" fmla="*/ 13048 w 111790"/>
              <a:gd name="connsiteY4" fmla="*/ 257262 h 257342"/>
              <a:gd name="connsiteX5" fmla="*/ 13048 w 111790"/>
              <a:gd name="connsiteY5" fmla="*/ 193762 h 257342"/>
              <a:gd name="connsiteX6" fmla="*/ 348 w 111790"/>
              <a:gd name="connsiteY6" fmla="*/ 104862 h 257342"/>
              <a:gd name="connsiteX7" fmla="*/ 28923 w 111790"/>
              <a:gd name="connsiteY7" fmla="*/ 63587 h 257342"/>
              <a:gd name="connsiteX8" fmla="*/ 6698 w 111790"/>
              <a:gd name="connsiteY8" fmla="*/ 92162 h 257342"/>
              <a:gd name="connsiteX9" fmla="*/ 111473 w 111790"/>
              <a:gd name="connsiteY9" fmla="*/ 8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90" h="257342">
                <a:moveTo>
                  <a:pt x="111473" y="87"/>
                </a:moveTo>
                <a:cubicBezTo>
                  <a:pt x="116765" y="-2559"/>
                  <a:pt x="54323" y="55650"/>
                  <a:pt x="38448" y="76287"/>
                </a:cubicBezTo>
                <a:cubicBezTo>
                  <a:pt x="22573" y="96925"/>
                  <a:pt x="20986" y="106449"/>
                  <a:pt x="16223" y="123912"/>
                </a:cubicBezTo>
                <a:cubicBezTo>
                  <a:pt x="11460" y="141375"/>
                  <a:pt x="10402" y="158837"/>
                  <a:pt x="9873" y="181062"/>
                </a:cubicBezTo>
                <a:cubicBezTo>
                  <a:pt x="9344" y="203287"/>
                  <a:pt x="12519" y="255145"/>
                  <a:pt x="13048" y="257262"/>
                </a:cubicBezTo>
                <a:cubicBezTo>
                  <a:pt x="13577" y="259379"/>
                  <a:pt x="15165" y="219162"/>
                  <a:pt x="13048" y="193762"/>
                </a:cubicBezTo>
                <a:cubicBezTo>
                  <a:pt x="10931" y="168362"/>
                  <a:pt x="-2298" y="126558"/>
                  <a:pt x="348" y="104862"/>
                </a:cubicBezTo>
                <a:cubicBezTo>
                  <a:pt x="2994" y="83166"/>
                  <a:pt x="27865" y="65704"/>
                  <a:pt x="28923" y="63587"/>
                </a:cubicBezTo>
                <a:cubicBezTo>
                  <a:pt x="29981" y="61470"/>
                  <a:pt x="-3356" y="99570"/>
                  <a:pt x="6698" y="92162"/>
                </a:cubicBezTo>
                <a:cubicBezTo>
                  <a:pt x="16752" y="84754"/>
                  <a:pt x="106181" y="2733"/>
                  <a:pt x="111473" y="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B36949DF-304C-BB16-7251-8C15281BC037}"/>
              </a:ext>
            </a:extLst>
          </p:cNvPr>
          <p:cNvSpPr/>
          <p:nvPr/>
        </p:nvSpPr>
        <p:spPr>
          <a:xfrm>
            <a:off x="2639115" y="6194065"/>
            <a:ext cx="40585" cy="202535"/>
          </a:xfrm>
          <a:custGeom>
            <a:avLst/>
            <a:gdLst>
              <a:gd name="connsiteX0" fmla="*/ 40585 w 40585"/>
              <a:gd name="connsiteY0" fmla="*/ 360 h 202535"/>
              <a:gd name="connsiteX1" fmla="*/ 2485 w 40585"/>
              <a:gd name="connsiteY1" fmla="*/ 121010 h 202535"/>
              <a:gd name="connsiteX2" fmla="*/ 5660 w 40585"/>
              <a:gd name="connsiteY2" fmla="*/ 200385 h 202535"/>
              <a:gd name="connsiteX3" fmla="*/ 5660 w 40585"/>
              <a:gd name="connsiteY3" fmla="*/ 171810 h 202535"/>
              <a:gd name="connsiteX4" fmla="*/ 2485 w 40585"/>
              <a:gd name="connsiteY4" fmla="*/ 86085 h 202535"/>
              <a:gd name="connsiteX5" fmla="*/ 40585 w 40585"/>
              <a:gd name="connsiteY5" fmla="*/ 360 h 20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85" h="202535">
                <a:moveTo>
                  <a:pt x="40585" y="360"/>
                </a:moveTo>
                <a:cubicBezTo>
                  <a:pt x="40585" y="6181"/>
                  <a:pt x="8306" y="87673"/>
                  <a:pt x="2485" y="121010"/>
                </a:cubicBezTo>
                <a:cubicBezTo>
                  <a:pt x="-3336" y="154347"/>
                  <a:pt x="5131" y="191918"/>
                  <a:pt x="5660" y="200385"/>
                </a:cubicBezTo>
                <a:cubicBezTo>
                  <a:pt x="6189" y="208852"/>
                  <a:pt x="6189" y="190860"/>
                  <a:pt x="5660" y="171810"/>
                </a:cubicBezTo>
                <a:cubicBezTo>
                  <a:pt x="5131" y="152760"/>
                  <a:pt x="-4394" y="111485"/>
                  <a:pt x="2485" y="86085"/>
                </a:cubicBezTo>
                <a:cubicBezTo>
                  <a:pt x="9364" y="60685"/>
                  <a:pt x="40585" y="-5461"/>
                  <a:pt x="40585" y="3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F4A3830-90A4-D279-F765-27FCF43172E7}"/>
              </a:ext>
            </a:extLst>
          </p:cNvPr>
          <p:cNvSpPr/>
          <p:nvPr/>
        </p:nvSpPr>
        <p:spPr>
          <a:xfrm>
            <a:off x="2498695" y="5356225"/>
            <a:ext cx="38135" cy="373877"/>
          </a:xfrm>
          <a:custGeom>
            <a:avLst/>
            <a:gdLst>
              <a:gd name="connsiteX0" fmla="*/ 38130 w 38135"/>
              <a:gd name="connsiteY0" fmla="*/ 0 h 373877"/>
              <a:gd name="connsiteX1" fmla="*/ 30 w 38135"/>
              <a:gd name="connsiteY1" fmla="*/ 254000 h 373877"/>
              <a:gd name="connsiteX2" fmla="*/ 31780 w 38135"/>
              <a:gd name="connsiteY2" fmla="*/ 371475 h 373877"/>
              <a:gd name="connsiteX3" fmla="*/ 34955 w 38135"/>
              <a:gd name="connsiteY3" fmla="*/ 327025 h 373877"/>
              <a:gd name="connsiteX4" fmla="*/ 3205 w 38135"/>
              <a:gd name="connsiteY4" fmla="*/ 254000 h 373877"/>
              <a:gd name="connsiteX5" fmla="*/ 38130 w 38135"/>
              <a:gd name="connsiteY5" fmla="*/ 0 h 37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35" h="373877">
                <a:moveTo>
                  <a:pt x="38130" y="0"/>
                </a:moveTo>
                <a:cubicBezTo>
                  <a:pt x="37601" y="0"/>
                  <a:pt x="1088" y="192088"/>
                  <a:pt x="30" y="254000"/>
                </a:cubicBezTo>
                <a:cubicBezTo>
                  <a:pt x="-1028" y="315912"/>
                  <a:pt x="25959" y="359304"/>
                  <a:pt x="31780" y="371475"/>
                </a:cubicBezTo>
                <a:cubicBezTo>
                  <a:pt x="37601" y="383646"/>
                  <a:pt x="39717" y="346604"/>
                  <a:pt x="34955" y="327025"/>
                </a:cubicBezTo>
                <a:cubicBezTo>
                  <a:pt x="30193" y="307446"/>
                  <a:pt x="4792" y="304800"/>
                  <a:pt x="3205" y="254000"/>
                </a:cubicBezTo>
                <a:cubicBezTo>
                  <a:pt x="1617" y="203200"/>
                  <a:pt x="38659" y="0"/>
                  <a:pt x="3813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DEBB2C9-1864-95A0-E079-38FD39D46405}"/>
              </a:ext>
            </a:extLst>
          </p:cNvPr>
          <p:cNvSpPr/>
          <p:nvPr/>
        </p:nvSpPr>
        <p:spPr>
          <a:xfrm>
            <a:off x="3647897" y="7152121"/>
            <a:ext cx="224392" cy="911959"/>
          </a:xfrm>
          <a:custGeom>
            <a:avLst/>
            <a:gdLst>
              <a:gd name="connsiteX0" fmla="*/ 10 w 224392"/>
              <a:gd name="connsiteY0" fmla="*/ 1524 h 911959"/>
              <a:gd name="connsiteX1" fmla="*/ 103405 w 224392"/>
              <a:gd name="connsiteY1" fmla="*/ 398949 h 911959"/>
              <a:gd name="connsiteX2" fmla="*/ 216493 w 224392"/>
              <a:gd name="connsiteY2" fmla="*/ 883613 h 911959"/>
              <a:gd name="connsiteX3" fmla="*/ 206800 w 224392"/>
              <a:gd name="connsiteY3" fmla="*/ 828685 h 911959"/>
              <a:gd name="connsiteX4" fmla="*/ 142178 w 224392"/>
              <a:gd name="connsiteY4" fmla="*/ 612201 h 911959"/>
              <a:gd name="connsiteX5" fmla="*/ 151871 w 224392"/>
              <a:gd name="connsiteY5" fmla="*/ 163079 h 911959"/>
              <a:gd name="connsiteX6" fmla="*/ 119560 w 224392"/>
              <a:gd name="connsiteY6" fmla="*/ 402180 h 911959"/>
              <a:gd name="connsiteX7" fmla="*/ 96943 w 224392"/>
              <a:gd name="connsiteY7" fmla="*/ 266474 h 911959"/>
              <a:gd name="connsiteX8" fmla="*/ 10 w 224392"/>
              <a:gd name="connsiteY8" fmla="*/ 1524 h 9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92" h="911959">
                <a:moveTo>
                  <a:pt x="10" y="1524"/>
                </a:moveTo>
                <a:cubicBezTo>
                  <a:pt x="1087" y="23603"/>
                  <a:pt x="67325" y="251934"/>
                  <a:pt x="103405" y="398949"/>
                </a:cubicBezTo>
                <a:cubicBezTo>
                  <a:pt x="139486" y="545964"/>
                  <a:pt x="199261" y="811990"/>
                  <a:pt x="216493" y="883613"/>
                </a:cubicBezTo>
                <a:cubicBezTo>
                  <a:pt x="233726" y="955236"/>
                  <a:pt x="219186" y="873920"/>
                  <a:pt x="206800" y="828685"/>
                </a:cubicBezTo>
                <a:cubicBezTo>
                  <a:pt x="194414" y="783450"/>
                  <a:pt x="151333" y="723135"/>
                  <a:pt x="142178" y="612201"/>
                </a:cubicBezTo>
                <a:cubicBezTo>
                  <a:pt x="133023" y="501267"/>
                  <a:pt x="155641" y="198082"/>
                  <a:pt x="151871" y="163079"/>
                </a:cubicBezTo>
                <a:cubicBezTo>
                  <a:pt x="148101" y="128076"/>
                  <a:pt x="128715" y="384948"/>
                  <a:pt x="119560" y="402180"/>
                </a:cubicBezTo>
                <a:cubicBezTo>
                  <a:pt x="110405" y="419413"/>
                  <a:pt x="113637" y="329480"/>
                  <a:pt x="96943" y="266474"/>
                </a:cubicBezTo>
                <a:cubicBezTo>
                  <a:pt x="80249" y="203468"/>
                  <a:pt x="-1067" y="-20555"/>
                  <a:pt x="10" y="15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9E896636-39E0-D483-9A88-EB65481C4A7B}"/>
              </a:ext>
            </a:extLst>
          </p:cNvPr>
          <p:cNvSpPr/>
          <p:nvPr/>
        </p:nvSpPr>
        <p:spPr>
          <a:xfrm>
            <a:off x="3860331" y="8052859"/>
            <a:ext cx="112260" cy="447523"/>
          </a:xfrm>
          <a:custGeom>
            <a:avLst/>
            <a:gdLst>
              <a:gd name="connsiteX0" fmla="*/ 828 w 112260"/>
              <a:gd name="connsiteY0" fmla="*/ 8724 h 447523"/>
              <a:gd name="connsiteX1" fmla="*/ 88068 w 112260"/>
              <a:gd name="connsiteY1" fmla="*/ 267212 h 447523"/>
              <a:gd name="connsiteX2" fmla="*/ 104223 w 112260"/>
              <a:gd name="connsiteY2" fmla="*/ 444922 h 447523"/>
              <a:gd name="connsiteX3" fmla="*/ 110685 w 112260"/>
              <a:gd name="connsiteY3" fmla="*/ 364145 h 447523"/>
              <a:gd name="connsiteX4" fmla="*/ 75143 w 112260"/>
              <a:gd name="connsiteY4" fmla="*/ 241363 h 447523"/>
              <a:gd name="connsiteX5" fmla="*/ 46063 w 112260"/>
              <a:gd name="connsiteY5" fmla="*/ 76577 h 447523"/>
              <a:gd name="connsiteX6" fmla="*/ 828 w 112260"/>
              <a:gd name="connsiteY6" fmla="*/ 8724 h 44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60" h="447523">
                <a:moveTo>
                  <a:pt x="828" y="8724"/>
                </a:moveTo>
                <a:cubicBezTo>
                  <a:pt x="7829" y="40496"/>
                  <a:pt x="70836" y="194512"/>
                  <a:pt x="88068" y="267212"/>
                </a:cubicBezTo>
                <a:cubicBezTo>
                  <a:pt x="105300" y="339912"/>
                  <a:pt x="100454" y="428767"/>
                  <a:pt x="104223" y="444922"/>
                </a:cubicBezTo>
                <a:cubicBezTo>
                  <a:pt x="107993" y="461078"/>
                  <a:pt x="115532" y="398071"/>
                  <a:pt x="110685" y="364145"/>
                </a:cubicBezTo>
                <a:cubicBezTo>
                  <a:pt x="105838" y="330219"/>
                  <a:pt x="85913" y="289291"/>
                  <a:pt x="75143" y="241363"/>
                </a:cubicBezTo>
                <a:cubicBezTo>
                  <a:pt x="64373" y="193435"/>
                  <a:pt x="58987" y="113735"/>
                  <a:pt x="46063" y="76577"/>
                </a:cubicBezTo>
                <a:cubicBezTo>
                  <a:pt x="33139" y="39419"/>
                  <a:pt x="-6173" y="-23048"/>
                  <a:pt x="828" y="87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7EF002F3-0903-D449-1692-F9983F308407}"/>
              </a:ext>
            </a:extLst>
          </p:cNvPr>
          <p:cNvSpPr/>
          <p:nvPr/>
        </p:nvSpPr>
        <p:spPr>
          <a:xfrm>
            <a:off x="4106496" y="7586570"/>
            <a:ext cx="74584" cy="613998"/>
          </a:xfrm>
          <a:custGeom>
            <a:avLst/>
            <a:gdLst>
              <a:gd name="connsiteX0" fmla="*/ 16382 w 74584"/>
              <a:gd name="connsiteY0" fmla="*/ 42 h 613998"/>
              <a:gd name="connsiteX1" fmla="*/ 74541 w 74584"/>
              <a:gd name="connsiteY1" fmla="*/ 245605 h 613998"/>
              <a:gd name="connsiteX2" fmla="*/ 26075 w 74584"/>
              <a:gd name="connsiteY2" fmla="*/ 604257 h 613998"/>
              <a:gd name="connsiteX3" fmla="*/ 38999 w 74584"/>
              <a:gd name="connsiteY3" fmla="*/ 494400 h 613998"/>
              <a:gd name="connsiteX4" fmla="*/ 26075 w 74584"/>
              <a:gd name="connsiteY4" fmla="*/ 303765 h 613998"/>
              <a:gd name="connsiteX5" fmla="*/ 226 w 74584"/>
              <a:gd name="connsiteY5" fmla="*/ 100206 h 613998"/>
              <a:gd name="connsiteX6" fmla="*/ 42231 w 74584"/>
              <a:gd name="connsiteY6" fmla="*/ 310227 h 613998"/>
              <a:gd name="connsiteX7" fmla="*/ 58386 w 74584"/>
              <a:gd name="connsiteY7" fmla="*/ 226219 h 613998"/>
              <a:gd name="connsiteX8" fmla="*/ 16382 w 74584"/>
              <a:gd name="connsiteY8" fmla="*/ 42 h 61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584" h="613998">
                <a:moveTo>
                  <a:pt x="16382" y="42"/>
                </a:moveTo>
                <a:cubicBezTo>
                  <a:pt x="19074" y="3273"/>
                  <a:pt x="72926" y="144903"/>
                  <a:pt x="74541" y="245605"/>
                </a:cubicBezTo>
                <a:cubicBezTo>
                  <a:pt x="76156" y="346307"/>
                  <a:pt x="31999" y="562791"/>
                  <a:pt x="26075" y="604257"/>
                </a:cubicBezTo>
                <a:cubicBezTo>
                  <a:pt x="20151" y="645723"/>
                  <a:pt x="38999" y="544482"/>
                  <a:pt x="38999" y="494400"/>
                </a:cubicBezTo>
                <a:cubicBezTo>
                  <a:pt x="38999" y="444318"/>
                  <a:pt x="32537" y="369464"/>
                  <a:pt x="26075" y="303765"/>
                </a:cubicBezTo>
                <a:cubicBezTo>
                  <a:pt x="19613" y="238066"/>
                  <a:pt x="-2467" y="99129"/>
                  <a:pt x="226" y="100206"/>
                </a:cubicBezTo>
                <a:cubicBezTo>
                  <a:pt x="2919" y="101283"/>
                  <a:pt x="32538" y="289225"/>
                  <a:pt x="42231" y="310227"/>
                </a:cubicBezTo>
                <a:cubicBezTo>
                  <a:pt x="51924" y="331229"/>
                  <a:pt x="61079" y="275762"/>
                  <a:pt x="58386" y="226219"/>
                </a:cubicBezTo>
                <a:cubicBezTo>
                  <a:pt x="55693" y="176676"/>
                  <a:pt x="13690" y="-3189"/>
                  <a:pt x="16382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571AD3A-6555-19C2-FC83-90F417E112CC}"/>
              </a:ext>
            </a:extLst>
          </p:cNvPr>
          <p:cNvSpPr/>
          <p:nvPr/>
        </p:nvSpPr>
        <p:spPr>
          <a:xfrm>
            <a:off x="3815205" y="7983884"/>
            <a:ext cx="151588" cy="898038"/>
          </a:xfrm>
          <a:custGeom>
            <a:avLst/>
            <a:gdLst>
              <a:gd name="connsiteX0" fmla="*/ 7181 w 151588"/>
              <a:gd name="connsiteY0" fmla="*/ 153 h 898038"/>
              <a:gd name="connsiteX1" fmla="*/ 13643 w 151588"/>
              <a:gd name="connsiteY1" fmla="*/ 278027 h 898038"/>
              <a:gd name="connsiteX2" fmla="*/ 146118 w 151588"/>
              <a:gd name="connsiteY2" fmla="*/ 875780 h 898038"/>
              <a:gd name="connsiteX3" fmla="*/ 123500 w 151588"/>
              <a:gd name="connsiteY3" fmla="*/ 756229 h 898038"/>
              <a:gd name="connsiteX4" fmla="*/ 97652 w 151588"/>
              <a:gd name="connsiteY4" fmla="*/ 620523 h 898038"/>
              <a:gd name="connsiteX5" fmla="*/ 65341 w 151588"/>
              <a:gd name="connsiteY5" fmla="*/ 300645 h 898038"/>
              <a:gd name="connsiteX6" fmla="*/ 65341 w 151588"/>
              <a:gd name="connsiteY6" fmla="*/ 407271 h 898038"/>
              <a:gd name="connsiteX7" fmla="*/ 39492 w 151588"/>
              <a:gd name="connsiteY7" fmla="*/ 310338 h 898038"/>
              <a:gd name="connsiteX8" fmla="*/ 7181 w 151588"/>
              <a:gd name="connsiteY8" fmla="*/ 153 h 8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588" h="898038">
                <a:moveTo>
                  <a:pt x="7181" y="153"/>
                </a:moveTo>
                <a:cubicBezTo>
                  <a:pt x="2873" y="-5232"/>
                  <a:pt x="-9513" y="132089"/>
                  <a:pt x="13643" y="278027"/>
                </a:cubicBezTo>
                <a:cubicBezTo>
                  <a:pt x="36799" y="423965"/>
                  <a:pt x="127809" y="796080"/>
                  <a:pt x="146118" y="875780"/>
                </a:cubicBezTo>
                <a:cubicBezTo>
                  <a:pt x="164428" y="955480"/>
                  <a:pt x="131578" y="798772"/>
                  <a:pt x="123500" y="756229"/>
                </a:cubicBezTo>
                <a:cubicBezTo>
                  <a:pt x="115422" y="713686"/>
                  <a:pt x="107345" y="696454"/>
                  <a:pt x="97652" y="620523"/>
                </a:cubicBezTo>
                <a:cubicBezTo>
                  <a:pt x="87959" y="544592"/>
                  <a:pt x="70726" y="336187"/>
                  <a:pt x="65341" y="300645"/>
                </a:cubicBezTo>
                <a:cubicBezTo>
                  <a:pt x="59956" y="265103"/>
                  <a:pt x="69649" y="405656"/>
                  <a:pt x="65341" y="407271"/>
                </a:cubicBezTo>
                <a:cubicBezTo>
                  <a:pt x="61033" y="408886"/>
                  <a:pt x="48647" y="371190"/>
                  <a:pt x="39492" y="310338"/>
                </a:cubicBezTo>
                <a:cubicBezTo>
                  <a:pt x="30337" y="249486"/>
                  <a:pt x="11489" y="5538"/>
                  <a:pt x="7181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E1E187F-808C-06D6-DE3A-153ECD58E30E}"/>
              </a:ext>
            </a:extLst>
          </p:cNvPr>
          <p:cNvSpPr/>
          <p:nvPr/>
        </p:nvSpPr>
        <p:spPr>
          <a:xfrm>
            <a:off x="4604581" y="6419855"/>
            <a:ext cx="904572" cy="848524"/>
          </a:xfrm>
          <a:custGeom>
            <a:avLst/>
            <a:gdLst>
              <a:gd name="connsiteX0" fmla="*/ 904437 w 904572"/>
              <a:gd name="connsiteY0" fmla="*/ 332 h 848524"/>
              <a:gd name="connsiteX1" fmla="*/ 616869 w 904572"/>
              <a:gd name="connsiteY1" fmla="*/ 148962 h 848524"/>
              <a:gd name="connsiteX2" fmla="*/ 461777 w 904572"/>
              <a:gd name="connsiteY2" fmla="*/ 200659 h 848524"/>
              <a:gd name="connsiteX3" fmla="*/ 700878 w 904572"/>
              <a:gd name="connsiteY3" fmla="*/ 155424 h 848524"/>
              <a:gd name="connsiteX4" fmla="*/ 600714 w 904572"/>
              <a:gd name="connsiteY4" fmla="*/ 268512 h 848524"/>
              <a:gd name="connsiteX5" fmla="*/ 487625 w 904572"/>
              <a:gd name="connsiteY5" fmla="*/ 433298 h 848524"/>
              <a:gd name="connsiteX6" fmla="*/ 19117 w 904572"/>
              <a:gd name="connsiteY6" fmla="*/ 827492 h 848524"/>
              <a:gd name="connsiteX7" fmla="*/ 141898 w 904572"/>
              <a:gd name="connsiteY7" fmla="*/ 743484 h 848524"/>
              <a:gd name="connsiteX8" fmla="*/ 610407 w 904572"/>
              <a:gd name="connsiteY8" fmla="*/ 310517 h 848524"/>
              <a:gd name="connsiteX9" fmla="*/ 500550 w 904572"/>
              <a:gd name="connsiteY9" fmla="*/ 371908 h 848524"/>
              <a:gd name="connsiteX10" fmla="*/ 652411 w 904572"/>
              <a:gd name="connsiteY10" fmla="*/ 194197 h 848524"/>
              <a:gd name="connsiteX11" fmla="*/ 904437 w 904572"/>
              <a:gd name="connsiteY11" fmla="*/ 332 h 84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572" h="848524">
                <a:moveTo>
                  <a:pt x="904437" y="332"/>
                </a:moveTo>
                <a:cubicBezTo>
                  <a:pt x="898513" y="-7207"/>
                  <a:pt x="690646" y="115574"/>
                  <a:pt x="616869" y="148962"/>
                </a:cubicBezTo>
                <a:cubicBezTo>
                  <a:pt x="543092" y="182350"/>
                  <a:pt x="447775" y="199582"/>
                  <a:pt x="461777" y="200659"/>
                </a:cubicBezTo>
                <a:cubicBezTo>
                  <a:pt x="475779" y="201736"/>
                  <a:pt x="677722" y="144115"/>
                  <a:pt x="700878" y="155424"/>
                </a:cubicBezTo>
                <a:cubicBezTo>
                  <a:pt x="724034" y="166733"/>
                  <a:pt x="636256" y="222200"/>
                  <a:pt x="600714" y="268512"/>
                </a:cubicBezTo>
                <a:cubicBezTo>
                  <a:pt x="565172" y="314824"/>
                  <a:pt x="584558" y="340135"/>
                  <a:pt x="487625" y="433298"/>
                </a:cubicBezTo>
                <a:cubicBezTo>
                  <a:pt x="390692" y="526461"/>
                  <a:pt x="76738" y="775795"/>
                  <a:pt x="19117" y="827492"/>
                </a:cubicBezTo>
                <a:cubicBezTo>
                  <a:pt x="-38504" y="879189"/>
                  <a:pt x="43350" y="829646"/>
                  <a:pt x="141898" y="743484"/>
                </a:cubicBezTo>
                <a:cubicBezTo>
                  <a:pt x="240446" y="657322"/>
                  <a:pt x="550632" y="372446"/>
                  <a:pt x="610407" y="310517"/>
                </a:cubicBezTo>
                <a:cubicBezTo>
                  <a:pt x="670182" y="248588"/>
                  <a:pt x="493549" y="391295"/>
                  <a:pt x="500550" y="371908"/>
                </a:cubicBezTo>
                <a:cubicBezTo>
                  <a:pt x="507551" y="352521"/>
                  <a:pt x="584020" y="252895"/>
                  <a:pt x="652411" y="194197"/>
                </a:cubicBezTo>
                <a:cubicBezTo>
                  <a:pt x="720802" y="135499"/>
                  <a:pt x="910361" y="7871"/>
                  <a:pt x="904437" y="3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AE55FF11-E758-E3B1-3F87-B3CCE787F290}"/>
              </a:ext>
            </a:extLst>
          </p:cNvPr>
          <p:cNvSpPr/>
          <p:nvPr/>
        </p:nvSpPr>
        <p:spPr>
          <a:xfrm>
            <a:off x="4719873" y="6746423"/>
            <a:ext cx="748557" cy="614176"/>
          </a:xfrm>
          <a:custGeom>
            <a:avLst/>
            <a:gdLst>
              <a:gd name="connsiteX0" fmla="*/ 747140 w 748557"/>
              <a:gd name="connsiteY0" fmla="*/ 104 h 614176"/>
              <a:gd name="connsiteX1" fmla="*/ 488653 w 748557"/>
              <a:gd name="connsiteY1" fmla="*/ 226281 h 614176"/>
              <a:gd name="connsiteX2" fmla="*/ 7220 w 748557"/>
              <a:gd name="connsiteY2" fmla="*/ 604319 h 614176"/>
              <a:gd name="connsiteX3" fmla="*/ 223703 w 748557"/>
              <a:gd name="connsiteY3" fmla="*/ 471844 h 614176"/>
              <a:gd name="connsiteX4" fmla="*/ 556506 w 748557"/>
              <a:gd name="connsiteY4" fmla="*/ 132579 h 614176"/>
              <a:gd name="connsiteX5" fmla="*/ 382027 w 748557"/>
              <a:gd name="connsiteY5" fmla="*/ 252130 h 614176"/>
              <a:gd name="connsiteX6" fmla="*/ 747140 w 748557"/>
              <a:gd name="connsiteY6" fmla="*/ 104 h 61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557" h="614176">
                <a:moveTo>
                  <a:pt x="747140" y="104"/>
                </a:moveTo>
                <a:cubicBezTo>
                  <a:pt x="764911" y="-4204"/>
                  <a:pt x="611973" y="125579"/>
                  <a:pt x="488653" y="226281"/>
                </a:cubicBezTo>
                <a:cubicBezTo>
                  <a:pt x="365333" y="326983"/>
                  <a:pt x="51378" y="563392"/>
                  <a:pt x="7220" y="604319"/>
                </a:cubicBezTo>
                <a:cubicBezTo>
                  <a:pt x="-36938" y="645246"/>
                  <a:pt x="132155" y="550467"/>
                  <a:pt x="223703" y="471844"/>
                </a:cubicBezTo>
                <a:cubicBezTo>
                  <a:pt x="315251" y="393221"/>
                  <a:pt x="530119" y="169198"/>
                  <a:pt x="556506" y="132579"/>
                </a:cubicBezTo>
                <a:cubicBezTo>
                  <a:pt x="582893" y="95960"/>
                  <a:pt x="346485" y="272594"/>
                  <a:pt x="382027" y="252130"/>
                </a:cubicBezTo>
                <a:cubicBezTo>
                  <a:pt x="417569" y="231666"/>
                  <a:pt x="729369" y="4412"/>
                  <a:pt x="747140" y="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E59260C5-8B52-47C8-1364-EFD3A6464D61}"/>
              </a:ext>
            </a:extLst>
          </p:cNvPr>
          <p:cNvSpPr/>
          <p:nvPr/>
        </p:nvSpPr>
        <p:spPr>
          <a:xfrm>
            <a:off x="5142701" y="6649530"/>
            <a:ext cx="321610" cy="1155932"/>
          </a:xfrm>
          <a:custGeom>
            <a:avLst/>
            <a:gdLst>
              <a:gd name="connsiteX0" fmla="*/ 246766 w 321610"/>
              <a:gd name="connsiteY0" fmla="*/ 64 h 1155932"/>
              <a:gd name="connsiteX1" fmla="*/ 49669 w 321610"/>
              <a:gd name="connsiteY1" fmla="*/ 475035 h 1155932"/>
              <a:gd name="connsiteX2" fmla="*/ 81980 w 321610"/>
              <a:gd name="connsiteY2" fmla="*/ 859536 h 1155932"/>
              <a:gd name="connsiteX3" fmla="*/ 75518 w 321610"/>
              <a:gd name="connsiteY3" fmla="*/ 817531 h 1155932"/>
              <a:gd name="connsiteX4" fmla="*/ 4434 w 321610"/>
              <a:gd name="connsiteY4" fmla="*/ 697981 h 1155932"/>
              <a:gd name="connsiteX5" fmla="*/ 220917 w 321610"/>
              <a:gd name="connsiteY5" fmla="*/ 1053401 h 1155932"/>
              <a:gd name="connsiteX6" fmla="*/ 321081 w 321610"/>
              <a:gd name="connsiteY6" fmla="*/ 1153565 h 1155932"/>
              <a:gd name="connsiteX7" fmla="*/ 182144 w 321610"/>
              <a:gd name="connsiteY7" fmla="*/ 979086 h 1155932"/>
              <a:gd name="connsiteX8" fmla="*/ 59363 w 321610"/>
              <a:gd name="connsiteY8" fmla="*/ 775527 h 1155932"/>
              <a:gd name="connsiteX9" fmla="*/ 23821 w 321610"/>
              <a:gd name="connsiteY9" fmla="*/ 526733 h 1155932"/>
              <a:gd name="connsiteX10" fmla="*/ 56132 w 321610"/>
              <a:gd name="connsiteY10" fmla="*/ 277939 h 1155932"/>
              <a:gd name="connsiteX11" fmla="*/ 52900 w 321610"/>
              <a:gd name="connsiteY11" fmla="*/ 439493 h 1155932"/>
              <a:gd name="connsiteX12" fmla="*/ 246766 w 321610"/>
              <a:gd name="connsiteY12" fmla="*/ 64 h 11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610" h="1155932">
                <a:moveTo>
                  <a:pt x="246766" y="64"/>
                </a:moveTo>
                <a:cubicBezTo>
                  <a:pt x="246227" y="5988"/>
                  <a:pt x="77133" y="331790"/>
                  <a:pt x="49669" y="475035"/>
                </a:cubicBezTo>
                <a:cubicBezTo>
                  <a:pt x="22205" y="618280"/>
                  <a:pt x="77672" y="802453"/>
                  <a:pt x="81980" y="859536"/>
                </a:cubicBezTo>
                <a:cubicBezTo>
                  <a:pt x="86288" y="916619"/>
                  <a:pt x="88442" y="844457"/>
                  <a:pt x="75518" y="817531"/>
                </a:cubicBezTo>
                <a:cubicBezTo>
                  <a:pt x="62594" y="790605"/>
                  <a:pt x="-19799" y="658669"/>
                  <a:pt x="4434" y="697981"/>
                </a:cubicBezTo>
                <a:cubicBezTo>
                  <a:pt x="28667" y="737293"/>
                  <a:pt x="168142" y="977470"/>
                  <a:pt x="220917" y="1053401"/>
                </a:cubicBezTo>
                <a:cubicBezTo>
                  <a:pt x="273692" y="1129332"/>
                  <a:pt x="327543" y="1165951"/>
                  <a:pt x="321081" y="1153565"/>
                </a:cubicBezTo>
                <a:cubicBezTo>
                  <a:pt x="314619" y="1141179"/>
                  <a:pt x="225764" y="1042092"/>
                  <a:pt x="182144" y="979086"/>
                </a:cubicBezTo>
                <a:cubicBezTo>
                  <a:pt x="138524" y="916080"/>
                  <a:pt x="85750" y="850919"/>
                  <a:pt x="59363" y="775527"/>
                </a:cubicBezTo>
                <a:cubicBezTo>
                  <a:pt x="32976" y="700135"/>
                  <a:pt x="24359" y="609664"/>
                  <a:pt x="23821" y="526733"/>
                </a:cubicBezTo>
                <a:cubicBezTo>
                  <a:pt x="23282" y="443802"/>
                  <a:pt x="51286" y="292479"/>
                  <a:pt x="56132" y="277939"/>
                </a:cubicBezTo>
                <a:cubicBezTo>
                  <a:pt x="60978" y="263399"/>
                  <a:pt x="20589" y="478266"/>
                  <a:pt x="52900" y="439493"/>
                </a:cubicBezTo>
                <a:cubicBezTo>
                  <a:pt x="85211" y="400720"/>
                  <a:pt x="247305" y="-5860"/>
                  <a:pt x="246766" y="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C8404EEB-2EEF-0FED-8675-56DC79BF8850}"/>
              </a:ext>
            </a:extLst>
          </p:cNvPr>
          <p:cNvSpPr/>
          <p:nvPr/>
        </p:nvSpPr>
        <p:spPr>
          <a:xfrm>
            <a:off x="5441151" y="6662265"/>
            <a:ext cx="84937" cy="620672"/>
          </a:xfrm>
          <a:custGeom>
            <a:avLst/>
            <a:gdLst>
              <a:gd name="connsiteX0" fmla="*/ 61404 w 84937"/>
              <a:gd name="connsiteY0" fmla="*/ 254 h 620672"/>
              <a:gd name="connsiteX1" fmla="*/ 16169 w 84937"/>
              <a:gd name="connsiteY1" fmla="*/ 213506 h 620672"/>
              <a:gd name="connsiteX2" fmla="*/ 84022 w 84937"/>
              <a:gd name="connsiteY2" fmla="*/ 610931 h 620672"/>
              <a:gd name="connsiteX3" fmla="*/ 51711 w 84937"/>
              <a:gd name="connsiteY3" fmla="*/ 478456 h 620672"/>
              <a:gd name="connsiteX4" fmla="*/ 14 w 84937"/>
              <a:gd name="connsiteY4" fmla="*/ 252279 h 620672"/>
              <a:gd name="connsiteX5" fmla="*/ 61404 w 84937"/>
              <a:gd name="connsiteY5" fmla="*/ 254 h 62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37" h="620672">
                <a:moveTo>
                  <a:pt x="61404" y="254"/>
                </a:moveTo>
                <a:cubicBezTo>
                  <a:pt x="64097" y="-6208"/>
                  <a:pt x="12399" y="111727"/>
                  <a:pt x="16169" y="213506"/>
                </a:cubicBezTo>
                <a:cubicBezTo>
                  <a:pt x="19939" y="315285"/>
                  <a:pt x="78098" y="566773"/>
                  <a:pt x="84022" y="610931"/>
                </a:cubicBezTo>
                <a:cubicBezTo>
                  <a:pt x="89946" y="655089"/>
                  <a:pt x="65712" y="538231"/>
                  <a:pt x="51711" y="478456"/>
                </a:cubicBezTo>
                <a:cubicBezTo>
                  <a:pt x="37710" y="418681"/>
                  <a:pt x="1091" y="326594"/>
                  <a:pt x="14" y="252279"/>
                </a:cubicBezTo>
                <a:cubicBezTo>
                  <a:pt x="-1063" y="177964"/>
                  <a:pt x="58711" y="6716"/>
                  <a:pt x="61404" y="2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E5431E-E8E7-4DB2-9248-7180EF4FDC3E}"/>
              </a:ext>
            </a:extLst>
          </p:cNvPr>
          <p:cNvSpPr/>
          <p:nvPr/>
        </p:nvSpPr>
        <p:spPr>
          <a:xfrm>
            <a:off x="5521636" y="6681856"/>
            <a:ext cx="217005" cy="1109969"/>
          </a:xfrm>
          <a:custGeom>
            <a:avLst/>
            <a:gdLst>
              <a:gd name="connsiteX0" fmla="*/ 216789 w 217005"/>
              <a:gd name="connsiteY0" fmla="*/ 25898 h 1109969"/>
              <a:gd name="connsiteX1" fmla="*/ 113394 w 217005"/>
              <a:gd name="connsiteY1" fmla="*/ 520256 h 1109969"/>
              <a:gd name="connsiteX2" fmla="*/ 145705 w 217005"/>
              <a:gd name="connsiteY2" fmla="*/ 1092160 h 1109969"/>
              <a:gd name="connsiteX3" fmla="*/ 142474 w 217005"/>
              <a:gd name="connsiteY3" fmla="*/ 920911 h 1109969"/>
              <a:gd name="connsiteX4" fmla="*/ 110163 w 217005"/>
              <a:gd name="connsiteY4" fmla="*/ 475020 h 1109969"/>
              <a:gd name="connsiteX5" fmla="*/ 306 w 217005"/>
              <a:gd name="connsiteY5" fmla="*/ 49 h 1109969"/>
              <a:gd name="connsiteX6" fmla="*/ 81083 w 217005"/>
              <a:gd name="connsiteY6" fmla="*/ 442709 h 1109969"/>
              <a:gd name="connsiteX7" fmla="*/ 216789 w 217005"/>
              <a:gd name="connsiteY7" fmla="*/ 25898 h 110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005" h="1109969">
                <a:moveTo>
                  <a:pt x="216789" y="25898"/>
                </a:moveTo>
                <a:cubicBezTo>
                  <a:pt x="222174" y="38823"/>
                  <a:pt x="125241" y="342546"/>
                  <a:pt x="113394" y="520256"/>
                </a:cubicBezTo>
                <a:cubicBezTo>
                  <a:pt x="101547" y="697966"/>
                  <a:pt x="140858" y="1025384"/>
                  <a:pt x="145705" y="1092160"/>
                </a:cubicBezTo>
                <a:cubicBezTo>
                  <a:pt x="150552" y="1158936"/>
                  <a:pt x="148398" y="1023768"/>
                  <a:pt x="142474" y="920911"/>
                </a:cubicBezTo>
                <a:cubicBezTo>
                  <a:pt x="136550" y="818054"/>
                  <a:pt x="133858" y="628497"/>
                  <a:pt x="110163" y="475020"/>
                </a:cubicBezTo>
                <a:cubicBezTo>
                  <a:pt x="86468" y="321543"/>
                  <a:pt x="5153" y="5434"/>
                  <a:pt x="306" y="49"/>
                </a:cubicBezTo>
                <a:cubicBezTo>
                  <a:pt x="-4541" y="-5336"/>
                  <a:pt x="49311" y="431400"/>
                  <a:pt x="81083" y="442709"/>
                </a:cubicBezTo>
                <a:cubicBezTo>
                  <a:pt x="112855" y="454018"/>
                  <a:pt x="211404" y="12973"/>
                  <a:pt x="216789" y="258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69BF4C3F-9AF2-7AAC-C0B1-2BA0EB1823EA}"/>
              </a:ext>
            </a:extLst>
          </p:cNvPr>
          <p:cNvSpPr/>
          <p:nvPr/>
        </p:nvSpPr>
        <p:spPr>
          <a:xfrm>
            <a:off x="3574952" y="7114557"/>
            <a:ext cx="125203" cy="744405"/>
          </a:xfrm>
          <a:custGeom>
            <a:avLst/>
            <a:gdLst>
              <a:gd name="connsiteX0" fmla="*/ 98 w 125203"/>
              <a:gd name="connsiteY0" fmla="*/ 618 h 744405"/>
              <a:gd name="connsiteX1" fmla="*/ 47723 w 125203"/>
              <a:gd name="connsiteY1" fmla="*/ 251443 h 744405"/>
              <a:gd name="connsiteX2" fmla="*/ 92173 w 125203"/>
              <a:gd name="connsiteY2" fmla="*/ 556243 h 744405"/>
              <a:gd name="connsiteX3" fmla="*/ 117573 w 125203"/>
              <a:gd name="connsiteY3" fmla="*/ 734043 h 744405"/>
              <a:gd name="connsiteX4" fmla="*/ 117573 w 125203"/>
              <a:gd name="connsiteY4" fmla="*/ 673718 h 744405"/>
              <a:gd name="connsiteX5" fmla="*/ 28673 w 125203"/>
              <a:gd name="connsiteY5" fmla="*/ 267318 h 744405"/>
              <a:gd name="connsiteX6" fmla="*/ 35023 w 125203"/>
              <a:gd name="connsiteY6" fmla="*/ 324468 h 744405"/>
              <a:gd name="connsiteX7" fmla="*/ 98 w 125203"/>
              <a:gd name="connsiteY7" fmla="*/ 618 h 74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03" h="744405">
                <a:moveTo>
                  <a:pt x="98" y="618"/>
                </a:moveTo>
                <a:cubicBezTo>
                  <a:pt x="2215" y="-11553"/>
                  <a:pt x="32377" y="158839"/>
                  <a:pt x="47723" y="251443"/>
                </a:cubicBezTo>
                <a:cubicBezTo>
                  <a:pt x="63069" y="344047"/>
                  <a:pt x="80531" y="475810"/>
                  <a:pt x="92173" y="556243"/>
                </a:cubicBezTo>
                <a:cubicBezTo>
                  <a:pt x="103815" y="636676"/>
                  <a:pt x="113340" y="714464"/>
                  <a:pt x="117573" y="734043"/>
                </a:cubicBezTo>
                <a:cubicBezTo>
                  <a:pt x="121806" y="753622"/>
                  <a:pt x="132390" y="751506"/>
                  <a:pt x="117573" y="673718"/>
                </a:cubicBezTo>
                <a:cubicBezTo>
                  <a:pt x="102756" y="595930"/>
                  <a:pt x="42431" y="325526"/>
                  <a:pt x="28673" y="267318"/>
                </a:cubicBezTo>
                <a:cubicBezTo>
                  <a:pt x="14915" y="209110"/>
                  <a:pt x="39256" y="363626"/>
                  <a:pt x="35023" y="324468"/>
                </a:cubicBezTo>
                <a:cubicBezTo>
                  <a:pt x="30790" y="285310"/>
                  <a:pt x="-2019" y="12789"/>
                  <a:pt x="98" y="6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9CB9759-A3A4-ACE9-B562-779ABFAFAC4A}"/>
              </a:ext>
            </a:extLst>
          </p:cNvPr>
          <p:cNvSpPr/>
          <p:nvPr/>
        </p:nvSpPr>
        <p:spPr>
          <a:xfrm>
            <a:off x="3701924" y="7722047"/>
            <a:ext cx="165041" cy="1089666"/>
          </a:xfrm>
          <a:custGeom>
            <a:avLst/>
            <a:gdLst>
              <a:gd name="connsiteX0" fmla="*/ 22351 w 165041"/>
              <a:gd name="connsiteY0" fmla="*/ 2728 h 1089666"/>
              <a:gd name="connsiteX1" fmla="*/ 47751 w 165041"/>
              <a:gd name="connsiteY1" fmla="*/ 367853 h 1089666"/>
              <a:gd name="connsiteX2" fmla="*/ 98551 w 165041"/>
              <a:gd name="connsiteY2" fmla="*/ 691703 h 1089666"/>
              <a:gd name="connsiteX3" fmla="*/ 158876 w 165041"/>
              <a:gd name="connsiteY3" fmla="*/ 1066353 h 1089666"/>
              <a:gd name="connsiteX4" fmla="*/ 146176 w 165041"/>
              <a:gd name="connsiteY4" fmla="*/ 977453 h 1089666"/>
              <a:gd name="connsiteX5" fmla="*/ 9651 w 165041"/>
              <a:gd name="connsiteY5" fmla="*/ 386903 h 1089666"/>
              <a:gd name="connsiteX6" fmla="*/ 12826 w 165041"/>
              <a:gd name="connsiteY6" fmla="*/ 437703 h 1089666"/>
              <a:gd name="connsiteX7" fmla="*/ 25526 w 165041"/>
              <a:gd name="connsiteY7" fmla="*/ 212278 h 1089666"/>
              <a:gd name="connsiteX8" fmla="*/ 22351 w 165041"/>
              <a:gd name="connsiteY8" fmla="*/ 2728 h 108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041" h="1089666">
                <a:moveTo>
                  <a:pt x="22351" y="2728"/>
                </a:moveTo>
                <a:cubicBezTo>
                  <a:pt x="26055" y="28657"/>
                  <a:pt x="35051" y="253024"/>
                  <a:pt x="47751" y="367853"/>
                </a:cubicBezTo>
                <a:cubicBezTo>
                  <a:pt x="60451" y="482682"/>
                  <a:pt x="80030" y="575286"/>
                  <a:pt x="98551" y="691703"/>
                </a:cubicBezTo>
                <a:cubicBezTo>
                  <a:pt x="117072" y="808120"/>
                  <a:pt x="150939" y="1018728"/>
                  <a:pt x="158876" y="1066353"/>
                </a:cubicBezTo>
                <a:cubicBezTo>
                  <a:pt x="166813" y="1113978"/>
                  <a:pt x="171047" y="1090695"/>
                  <a:pt x="146176" y="977453"/>
                </a:cubicBezTo>
                <a:cubicBezTo>
                  <a:pt x="121305" y="864211"/>
                  <a:pt x="31876" y="476861"/>
                  <a:pt x="9651" y="386903"/>
                </a:cubicBezTo>
                <a:cubicBezTo>
                  <a:pt x="-12574" y="296945"/>
                  <a:pt x="10180" y="466807"/>
                  <a:pt x="12826" y="437703"/>
                </a:cubicBezTo>
                <a:cubicBezTo>
                  <a:pt x="15472" y="408599"/>
                  <a:pt x="23939" y="282128"/>
                  <a:pt x="25526" y="212278"/>
                </a:cubicBezTo>
                <a:cubicBezTo>
                  <a:pt x="27114" y="142428"/>
                  <a:pt x="18647" y="-23201"/>
                  <a:pt x="22351" y="27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FAF279E5-8430-59AA-506A-D2FF7A3B427E}"/>
              </a:ext>
            </a:extLst>
          </p:cNvPr>
          <p:cNvSpPr/>
          <p:nvPr/>
        </p:nvSpPr>
        <p:spPr>
          <a:xfrm>
            <a:off x="3749521" y="8778856"/>
            <a:ext cx="118461" cy="280014"/>
          </a:xfrm>
          <a:custGeom>
            <a:avLst/>
            <a:gdLst>
              <a:gd name="connsiteX0" fmla="*/ 117629 w 118461"/>
              <a:gd name="connsiteY0" fmla="*/ 19 h 280014"/>
              <a:gd name="connsiteX1" fmla="*/ 57304 w 118461"/>
              <a:gd name="connsiteY1" fmla="*/ 130194 h 280014"/>
              <a:gd name="connsiteX2" fmla="*/ 44604 w 118461"/>
              <a:gd name="connsiteY2" fmla="*/ 184169 h 280014"/>
              <a:gd name="connsiteX3" fmla="*/ 154 w 118461"/>
              <a:gd name="connsiteY3" fmla="*/ 279419 h 280014"/>
              <a:gd name="connsiteX4" fmla="*/ 31904 w 118461"/>
              <a:gd name="connsiteY4" fmla="*/ 219094 h 280014"/>
              <a:gd name="connsiteX5" fmla="*/ 82704 w 118461"/>
              <a:gd name="connsiteY5" fmla="*/ 111144 h 280014"/>
              <a:gd name="connsiteX6" fmla="*/ 82704 w 118461"/>
              <a:gd name="connsiteY6" fmla="*/ 190519 h 280014"/>
              <a:gd name="connsiteX7" fmla="*/ 92229 w 118461"/>
              <a:gd name="connsiteY7" fmla="*/ 120669 h 280014"/>
              <a:gd name="connsiteX8" fmla="*/ 117629 w 118461"/>
              <a:gd name="connsiteY8" fmla="*/ 19 h 28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461" h="280014">
                <a:moveTo>
                  <a:pt x="117629" y="19"/>
                </a:moveTo>
                <a:cubicBezTo>
                  <a:pt x="111808" y="1607"/>
                  <a:pt x="69475" y="99502"/>
                  <a:pt x="57304" y="130194"/>
                </a:cubicBezTo>
                <a:cubicBezTo>
                  <a:pt x="45133" y="160886"/>
                  <a:pt x="54129" y="159298"/>
                  <a:pt x="44604" y="184169"/>
                </a:cubicBezTo>
                <a:cubicBezTo>
                  <a:pt x="35079" y="209040"/>
                  <a:pt x="2271" y="273598"/>
                  <a:pt x="154" y="279419"/>
                </a:cubicBezTo>
                <a:cubicBezTo>
                  <a:pt x="-1963" y="285240"/>
                  <a:pt x="18146" y="247140"/>
                  <a:pt x="31904" y="219094"/>
                </a:cubicBezTo>
                <a:cubicBezTo>
                  <a:pt x="45662" y="191048"/>
                  <a:pt x="74237" y="115907"/>
                  <a:pt x="82704" y="111144"/>
                </a:cubicBezTo>
                <a:cubicBezTo>
                  <a:pt x="91171" y="106381"/>
                  <a:pt x="81117" y="188932"/>
                  <a:pt x="82704" y="190519"/>
                </a:cubicBezTo>
                <a:cubicBezTo>
                  <a:pt x="84291" y="192106"/>
                  <a:pt x="87467" y="148186"/>
                  <a:pt x="92229" y="120669"/>
                </a:cubicBezTo>
                <a:cubicBezTo>
                  <a:pt x="96991" y="93152"/>
                  <a:pt x="123450" y="-1569"/>
                  <a:pt x="117629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9D3DC737-4095-BF16-700B-8C662CA96B3E}"/>
              </a:ext>
            </a:extLst>
          </p:cNvPr>
          <p:cNvSpPr/>
          <p:nvPr/>
        </p:nvSpPr>
        <p:spPr>
          <a:xfrm>
            <a:off x="3702050" y="8714803"/>
            <a:ext cx="147623" cy="346744"/>
          </a:xfrm>
          <a:custGeom>
            <a:avLst/>
            <a:gdLst>
              <a:gd name="connsiteX0" fmla="*/ 146050 w 147623"/>
              <a:gd name="connsiteY0" fmla="*/ 3747 h 346744"/>
              <a:gd name="connsiteX1" fmla="*/ 117475 w 147623"/>
              <a:gd name="connsiteY1" fmla="*/ 64072 h 346744"/>
              <a:gd name="connsiteX2" fmla="*/ 92075 w 147623"/>
              <a:gd name="connsiteY2" fmla="*/ 127572 h 346744"/>
              <a:gd name="connsiteX3" fmla="*/ 63500 w 147623"/>
              <a:gd name="connsiteY3" fmla="*/ 159322 h 346744"/>
              <a:gd name="connsiteX4" fmla="*/ 0 w 147623"/>
              <a:gd name="connsiteY4" fmla="*/ 172022 h 346744"/>
              <a:gd name="connsiteX5" fmla="*/ 63500 w 147623"/>
              <a:gd name="connsiteY5" fmla="*/ 191072 h 346744"/>
              <a:gd name="connsiteX6" fmla="*/ 104775 w 147623"/>
              <a:gd name="connsiteY6" fmla="*/ 222822 h 346744"/>
              <a:gd name="connsiteX7" fmla="*/ 28575 w 147623"/>
              <a:gd name="connsiteY7" fmla="*/ 276797 h 346744"/>
              <a:gd name="connsiteX8" fmla="*/ 22225 w 147623"/>
              <a:gd name="connsiteY8" fmla="*/ 346647 h 346744"/>
              <a:gd name="connsiteX9" fmla="*/ 79375 w 147623"/>
              <a:gd name="connsiteY9" fmla="*/ 260922 h 346744"/>
              <a:gd name="connsiteX10" fmla="*/ 66675 w 147623"/>
              <a:gd name="connsiteY10" fmla="*/ 178372 h 346744"/>
              <a:gd name="connsiteX11" fmla="*/ 146050 w 147623"/>
              <a:gd name="connsiteY11" fmla="*/ 3747 h 34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623" h="346744">
                <a:moveTo>
                  <a:pt x="146050" y="3747"/>
                </a:moveTo>
                <a:cubicBezTo>
                  <a:pt x="154517" y="-15303"/>
                  <a:pt x="126471" y="43435"/>
                  <a:pt x="117475" y="64072"/>
                </a:cubicBezTo>
                <a:cubicBezTo>
                  <a:pt x="108479" y="84710"/>
                  <a:pt x="101071" y="111697"/>
                  <a:pt x="92075" y="127572"/>
                </a:cubicBezTo>
                <a:cubicBezTo>
                  <a:pt x="83079" y="143447"/>
                  <a:pt x="78846" y="151914"/>
                  <a:pt x="63500" y="159322"/>
                </a:cubicBezTo>
                <a:cubicBezTo>
                  <a:pt x="48154" y="166730"/>
                  <a:pt x="0" y="166730"/>
                  <a:pt x="0" y="172022"/>
                </a:cubicBezTo>
                <a:cubicBezTo>
                  <a:pt x="0" y="177314"/>
                  <a:pt x="46038" y="182605"/>
                  <a:pt x="63500" y="191072"/>
                </a:cubicBezTo>
                <a:cubicBezTo>
                  <a:pt x="80962" y="199539"/>
                  <a:pt x="110596" y="208535"/>
                  <a:pt x="104775" y="222822"/>
                </a:cubicBezTo>
                <a:cubicBezTo>
                  <a:pt x="98954" y="237109"/>
                  <a:pt x="42333" y="256159"/>
                  <a:pt x="28575" y="276797"/>
                </a:cubicBezTo>
                <a:cubicBezTo>
                  <a:pt x="14817" y="297435"/>
                  <a:pt x="13758" y="349293"/>
                  <a:pt x="22225" y="346647"/>
                </a:cubicBezTo>
                <a:cubicBezTo>
                  <a:pt x="30692" y="344001"/>
                  <a:pt x="71967" y="288968"/>
                  <a:pt x="79375" y="260922"/>
                </a:cubicBezTo>
                <a:cubicBezTo>
                  <a:pt x="86783" y="232876"/>
                  <a:pt x="56092" y="217001"/>
                  <a:pt x="66675" y="178372"/>
                </a:cubicBezTo>
                <a:cubicBezTo>
                  <a:pt x="77258" y="139743"/>
                  <a:pt x="137583" y="22797"/>
                  <a:pt x="146050" y="37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2479A6A-6DBB-9ECF-00AC-0BE7E9E4A956}"/>
              </a:ext>
            </a:extLst>
          </p:cNvPr>
          <p:cNvSpPr/>
          <p:nvPr/>
        </p:nvSpPr>
        <p:spPr>
          <a:xfrm>
            <a:off x="3685451" y="8702059"/>
            <a:ext cx="216063" cy="188411"/>
          </a:xfrm>
          <a:custGeom>
            <a:avLst/>
            <a:gdLst>
              <a:gd name="connsiteX0" fmla="*/ 162649 w 216063"/>
              <a:gd name="connsiteY0" fmla="*/ 13316 h 188411"/>
              <a:gd name="connsiteX1" fmla="*/ 111849 w 216063"/>
              <a:gd name="connsiteY1" fmla="*/ 114916 h 188411"/>
              <a:gd name="connsiteX2" fmla="*/ 95974 w 216063"/>
              <a:gd name="connsiteY2" fmla="*/ 140316 h 188411"/>
              <a:gd name="connsiteX3" fmla="*/ 724 w 216063"/>
              <a:gd name="connsiteY3" fmla="*/ 187941 h 188411"/>
              <a:gd name="connsiteX4" fmla="*/ 54699 w 216063"/>
              <a:gd name="connsiteY4" fmla="*/ 162541 h 188411"/>
              <a:gd name="connsiteX5" fmla="*/ 102324 w 216063"/>
              <a:gd name="connsiteY5" fmla="*/ 127616 h 188411"/>
              <a:gd name="connsiteX6" fmla="*/ 99149 w 216063"/>
              <a:gd name="connsiteY6" fmla="*/ 79991 h 188411"/>
              <a:gd name="connsiteX7" fmla="*/ 99149 w 216063"/>
              <a:gd name="connsiteY7" fmla="*/ 99041 h 188411"/>
              <a:gd name="connsiteX8" fmla="*/ 213449 w 216063"/>
              <a:gd name="connsiteY8" fmla="*/ 10141 h 188411"/>
              <a:gd name="connsiteX9" fmla="*/ 162649 w 216063"/>
              <a:gd name="connsiteY9" fmla="*/ 13316 h 1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63" h="188411">
                <a:moveTo>
                  <a:pt x="162649" y="13316"/>
                </a:moveTo>
                <a:cubicBezTo>
                  <a:pt x="145716" y="30778"/>
                  <a:pt x="122961" y="93749"/>
                  <a:pt x="111849" y="114916"/>
                </a:cubicBezTo>
                <a:cubicBezTo>
                  <a:pt x="100736" y="136083"/>
                  <a:pt x="114495" y="128145"/>
                  <a:pt x="95974" y="140316"/>
                </a:cubicBezTo>
                <a:cubicBezTo>
                  <a:pt x="77453" y="152487"/>
                  <a:pt x="7603" y="184237"/>
                  <a:pt x="724" y="187941"/>
                </a:cubicBezTo>
                <a:cubicBezTo>
                  <a:pt x="-6155" y="191645"/>
                  <a:pt x="37766" y="172595"/>
                  <a:pt x="54699" y="162541"/>
                </a:cubicBezTo>
                <a:cubicBezTo>
                  <a:pt x="71632" y="152487"/>
                  <a:pt x="94916" y="141374"/>
                  <a:pt x="102324" y="127616"/>
                </a:cubicBezTo>
                <a:cubicBezTo>
                  <a:pt x="109732" y="113858"/>
                  <a:pt x="99149" y="79991"/>
                  <a:pt x="99149" y="79991"/>
                </a:cubicBezTo>
                <a:cubicBezTo>
                  <a:pt x="98620" y="75229"/>
                  <a:pt x="80099" y="110683"/>
                  <a:pt x="99149" y="99041"/>
                </a:cubicBezTo>
                <a:cubicBezTo>
                  <a:pt x="118199" y="87399"/>
                  <a:pt x="199161" y="23899"/>
                  <a:pt x="213449" y="10141"/>
                </a:cubicBezTo>
                <a:cubicBezTo>
                  <a:pt x="227737" y="-3617"/>
                  <a:pt x="179582" y="-4146"/>
                  <a:pt x="162649" y="133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8BE60811-14DA-7E9D-87DB-BDC1D38E3754}"/>
              </a:ext>
            </a:extLst>
          </p:cNvPr>
          <p:cNvSpPr/>
          <p:nvPr/>
        </p:nvSpPr>
        <p:spPr>
          <a:xfrm>
            <a:off x="3377800" y="8730429"/>
            <a:ext cx="416713" cy="556575"/>
          </a:xfrm>
          <a:custGeom>
            <a:avLst/>
            <a:gdLst>
              <a:gd name="connsiteX0" fmla="*/ 416325 w 416713"/>
              <a:gd name="connsiteY0" fmla="*/ 821 h 556575"/>
              <a:gd name="connsiteX1" fmla="*/ 267100 w 416713"/>
              <a:gd name="connsiteY1" fmla="*/ 108771 h 556575"/>
              <a:gd name="connsiteX2" fmla="*/ 130575 w 416713"/>
              <a:gd name="connsiteY2" fmla="*/ 289746 h 556575"/>
              <a:gd name="connsiteX3" fmla="*/ 70250 w 416713"/>
              <a:gd name="connsiteY3" fmla="*/ 372296 h 556575"/>
              <a:gd name="connsiteX4" fmla="*/ 95650 w 416713"/>
              <a:gd name="connsiteY4" fmla="*/ 324671 h 556575"/>
              <a:gd name="connsiteX5" fmla="*/ 6750 w 416713"/>
              <a:gd name="connsiteY5" fmla="*/ 550096 h 556575"/>
              <a:gd name="connsiteX6" fmla="*/ 22625 w 416713"/>
              <a:gd name="connsiteY6" fmla="*/ 470721 h 556575"/>
              <a:gd name="connsiteX7" fmla="*/ 152800 w 416713"/>
              <a:gd name="connsiteY7" fmla="*/ 216721 h 556575"/>
              <a:gd name="connsiteX8" fmla="*/ 305200 w 416713"/>
              <a:gd name="connsiteY8" fmla="*/ 67496 h 556575"/>
              <a:gd name="connsiteX9" fmla="*/ 416325 w 416713"/>
              <a:gd name="connsiteY9" fmla="*/ 821 h 55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713" h="556575">
                <a:moveTo>
                  <a:pt x="416325" y="821"/>
                </a:moveTo>
                <a:cubicBezTo>
                  <a:pt x="409975" y="7700"/>
                  <a:pt x="314725" y="60617"/>
                  <a:pt x="267100" y="108771"/>
                </a:cubicBezTo>
                <a:cubicBezTo>
                  <a:pt x="219475" y="156925"/>
                  <a:pt x="163383" y="245825"/>
                  <a:pt x="130575" y="289746"/>
                </a:cubicBezTo>
                <a:cubicBezTo>
                  <a:pt x="97767" y="333667"/>
                  <a:pt x="76071" y="366475"/>
                  <a:pt x="70250" y="372296"/>
                </a:cubicBezTo>
                <a:cubicBezTo>
                  <a:pt x="64429" y="378117"/>
                  <a:pt x="106233" y="295038"/>
                  <a:pt x="95650" y="324671"/>
                </a:cubicBezTo>
                <a:cubicBezTo>
                  <a:pt x="85067" y="354304"/>
                  <a:pt x="18921" y="525754"/>
                  <a:pt x="6750" y="550096"/>
                </a:cubicBezTo>
                <a:cubicBezTo>
                  <a:pt x="-5421" y="574438"/>
                  <a:pt x="-1717" y="526283"/>
                  <a:pt x="22625" y="470721"/>
                </a:cubicBezTo>
                <a:cubicBezTo>
                  <a:pt x="46967" y="415159"/>
                  <a:pt x="105704" y="283925"/>
                  <a:pt x="152800" y="216721"/>
                </a:cubicBezTo>
                <a:cubicBezTo>
                  <a:pt x="199896" y="149517"/>
                  <a:pt x="260750" y="103479"/>
                  <a:pt x="305200" y="67496"/>
                </a:cubicBezTo>
                <a:cubicBezTo>
                  <a:pt x="349650" y="31513"/>
                  <a:pt x="422675" y="-6058"/>
                  <a:pt x="416325" y="8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428CBA03-F111-46EE-C585-6CF9021C6D69}"/>
              </a:ext>
            </a:extLst>
          </p:cNvPr>
          <p:cNvSpPr/>
          <p:nvPr/>
        </p:nvSpPr>
        <p:spPr>
          <a:xfrm>
            <a:off x="3504244" y="8736442"/>
            <a:ext cx="315148" cy="350655"/>
          </a:xfrm>
          <a:custGeom>
            <a:avLst/>
            <a:gdLst>
              <a:gd name="connsiteX0" fmla="*/ 312106 w 315148"/>
              <a:gd name="connsiteY0" fmla="*/ 1158 h 350655"/>
              <a:gd name="connsiteX1" fmla="*/ 137481 w 315148"/>
              <a:gd name="connsiteY1" fmla="*/ 191658 h 350655"/>
              <a:gd name="connsiteX2" fmla="*/ 26356 w 315148"/>
              <a:gd name="connsiteY2" fmla="*/ 309133 h 350655"/>
              <a:gd name="connsiteX3" fmla="*/ 4131 w 315148"/>
              <a:gd name="connsiteY3" fmla="*/ 347233 h 350655"/>
              <a:gd name="connsiteX4" fmla="*/ 89856 w 315148"/>
              <a:gd name="connsiteY4" fmla="*/ 232933 h 350655"/>
              <a:gd name="connsiteX5" fmla="*/ 235906 w 315148"/>
              <a:gd name="connsiteY5" fmla="*/ 115458 h 350655"/>
              <a:gd name="connsiteX6" fmla="*/ 312106 w 315148"/>
              <a:gd name="connsiteY6" fmla="*/ 1158 h 3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48" h="350655">
                <a:moveTo>
                  <a:pt x="312106" y="1158"/>
                </a:moveTo>
                <a:cubicBezTo>
                  <a:pt x="295702" y="13858"/>
                  <a:pt x="185106" y="140329"/>
                  <a:pt x="137481" y="191658"/>
                </a:cubicBezTo>
                <a:cubicBezTo>
                  <a:pt x="89856" y="242987"/>
                  <a:pt x="48581" y="283204"/>
                  <a:pt x="26356" y="309133"/>
                </a:cubicBezTo>
                <a:cubicBezTo>
                  <a:pt x="4131" y="335062"/>
                  <a:pt x="-6452" y="359933"/>
                  <a:pt x="4131" y="347233"/>
                </a:cubicBezTo>
                <a:cubicBezTo>
                  <a:pt x="14714" y="334533"/>
                  <a:pt x="51227" y="271562"/>
                  <a:pt x="89856" y="232933"/>
                </a:cubicBezTo>
                <a:cubicBezTo>
                  <a:pt x="128485" y="194304"/>
                  <a:pt x="196748" y="147208"/>
                  <a:pt x="235906" y="115458"/>
                </a:cubicBezTo>
                <a:cubicBezTo>
                  <a:pt x="275064" y="83708"/>
                  <a:pt x="328510" y="-11542"/>
                  <a:pt x="312106" y="11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BC2CDDD-C822-A870-6233-CC2F466D93E7}"/>
              </a:ext>
            </a:extLst>
          </p:cNvPr>
          <p:cNvSpPr/>
          <p:nvPr/>
        </p:nvSpPr>
        <p:spPr>
          <a:xfrm>
            <a:off x="3468970" y="9026342"/>
            <a:ext cx="90372" cy="199590"/>
          </a:xfrm>
          <a:custGeom>
            <a:avLst/>
            <a:gdLst>
              <a:gd name="connsiteX0" fmla="*/ 90205 w 90372"/>
              <a:gd name="connsiteY0" fmla="*/ 183 h 199590"/>
              <a:gd name="connsiteX1" fmla="*/ 23530 w 90372"/>
              <a:gd name="connsiteY1" fmla="*/ 108133 h 199590"/>
              <a:gd name="connsiteX2" fmla="*/ 20355 w 90372"/>
              <a:gd name="connsiteY2" fmla="*/ 139883 h 199590"/>
              <a:gd name="connsiteX3" fmla="*/ 42580 w 90372"/>
              <a:gd name="connsiteY3" fmla="*/ 197033 h 199590"/>
              <a:gd name="connsiteX4" fmla="*/ 23530 w 90372"/>
              <a:gd name="connsiteY4" fmla="*/ 184333 h 199590"/>
              <a:gd name="connsiteX5" fmla="*/ 1305 w 90372"/>
              <a:gd name="connsiteY5" fmla="*/ 136708 h 199590"/>
              <a:gd name="connsiteX6" fmla="*/ 90205 w 90372"/>
              <a:gd name="connsiteY6" fmla="*/ 183 h 1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372" h="199590">
                <a:moveTo>
                  <a:pt x="90205" y="183"/>
                </a:moveTo>
                <a:cubicBezTo>
                  <a:pt x="93909" y="-4579"/>
                  <a:pt x="35172" y="84850"/>
                  <a:pt x="23530" y="108133"/>
                </a:cubicBezTo>
                <a:cubicBezTo>
                  <a:pt x="11888" y="131416"/>
                  <a:pt x="17180" y="125066"/>
                  <a:pt x="20355" y="139883"/>
                </a:cubicBezTo>
                <a:cubicBezTo>
                  <a:pt x="23530" y="154700"/>
                  <a:pt x="42580" y="197033"/>
                  <a:pt x="42580" y="197033"/>
                </a:cubicBezTo>
                <a:cubicBezTo>
                  <a:pt x="43109" y="204441"/>
                  <a:pt x="30409" y="194387"/>
                  <a:pt x="23530" y="184333"/>
                </a:cubicBezTo>
                <a:cubicBezTo>
                  <a:pt x="16651" y="174279"/>
                  <a:pt x="-5574" y="165283"/>
                  <a:pt x="1305" y="136708"/>
                </a:cubicBezTo>
                <a:cubicBezTo>
                  <a:pt x="8184" y="108133"/>
                  <a:pt x="86501" y="4945"/>
                  <a:pt x="90205" y="1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B05CEC2D-6606-4515-4D6F-F88E61002731}"/>
              </a:ext>
            </a:extLst>
          </p:cNvPr>
          <p:cNvSpPr/>
          <p:nvPr/>
        </p:nvSpPr>
        <p:spPr>
          <a:xfrm>
            <a:off x="3229733" y="8946575"/>
            <a:ext cx="319949" cy="358035"/>
          </a:xfrm>
          <a:custGeom>
            <a:avLst/>
            <a:gdLst>
              <a:gd name="connsiteX0" fmla="*/ 319917 w 319949"/>
              <a:gd name="connsiteY0" fmla="*/ 575 h 358035"/>
              <a:gd name="connsiteX1" fmla="*/ 100842 w 319949"/>
              <a:gd name="connsiteY1" fmla="*/ 219650 h 358035"/>
              <a:gd name="connsiteX2" fmla="*/ 2417 w 319949"/>
              <a:gd name="connsiteY2" fmla="*/ 356175 h 358035"/>
              <a:gd name="connsiteX3" fmla="*/ 37342 w 319949"/>
              <a:gd name="connsiteY3" fmla="*/ 289500 h 358035"/>
              <a:gd name="connsiteX4" fmla="*/ 116717 w 319949"/>
              <a:gd name="connsiteY4" fmla="*/ 159325 h 358035"/>
              <a:gd name="connsiteX5" fmla="*/ 319917 w 319949"/>
              <a:gd name="connsiteY5" fmla="*/ 575 h 3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949" h="358035">
                <a:moveTo>
                  <a:pt x="319917" y="575"/>
                </a:moveTo>
                <a:cubicBezTo>
                  <a:pt x="317271" y="10629"/>
                  <a:pt x="153759" y="160383"/>
                  <a:pt x="100842" y="219650"/>
                </a:cubicBezTo>
                <a:cubicBezTo>
                  <a:pt x="47925" y="278917"/>
                  <a:pt x="13000" y="344533"/>
                  <a:pt x="2417" y="356175"/>
                </a:cubicBezTo>
                <a:cubicBezTo>
                  <a:pt x="-8166" y="367817"/>
                  <a:pt x="18292" y="322308"/>
                  <a:pt x="37342" y="289500"/>
                </a:cubicBezTo>
                <a:cubicBezTo>
                  <a:pt x="56392" y="256692"/>
                  <a:pt x="70150" y="203775"/>
                  <a:pt x="116717" y="159325"/>
                </a:cubicBezTo>
                <a:cubicBezTo>
                  <a:pt x="163284" y="114875"/>
                  <a:pt x="322563" y="-9479"/>
                  <a:pt x="319917" y="5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A9DCEE9-18D0-3494-C842-B2EA14CBBA81}"/>
              </a:ext>
            </a:extLst>
          </p:cNvPr>
          <p:cNvSpPr/>
          <p:nvPr/>
        </p:nvSpPr>
        <p:spPr>
          <a:xfrm>
            <a:off x="2730601" y="9197838"/>
            <a:ext cx="597136" cy="473636"/>
          </a:xfrm>
          <a:custGeom>
            <a:avLst/>
            <a:gdLst>
              <a:gd name="connsiteX0" fmla="*/ 9424 w 597136"/>
              <a:gd name="connsiteY0" fmla="*/ 463687 h 473636"/>
              <a:gd name="connsiteX1" fmla="*/ 276124 w 597136"/>
              <a:gd name="connsiteY1" fmla="*/ 203337 h 473636"/>
              <a:gd name="connsiteX2" fmla="*/ 511074 w 597136"/>
              <a:gd name="connsiteY2" fmla="*/ 47762 h 473636"/>
              <a:gd name="connsiteX3" fmla="*/ 472974 w 597136"/>
              <a:gd name="connsiteY3" fmla="*/ 98562 h 473636"/>
              <a:gd name="connsiteX4" fmla="*/ 596799 w 597136"/>
              <a:gd name="connsiteY4" fmla="*/ 137 h 473636"/>
              <a:gd name="connsiteX5" fmla="*/ 428524 w 597136"/>
              <a:gd name="connsiteY5" fmla="*/ 123962 h 473636"/>
              <a:gd name="connsiteX6" fmla="*/ 155474 w 597136"/>
              <a:gd name="connsiteY6" fmla="*/ 270012 h 473636"/>
              <a:gd name="connsiteX7" fmla="*/ 241199 w 597136"/>
              <a:gd name="connsiteY7" fmla="*/ 250962 h 473636"/>
              <a:gd name="connsiteX8" fmla="*/ 76099 w 597136"/>
              <a:gd name="connsiteY8" fmla="*/ 403362 h 473636"/>
              <a:gd name="connsiteX9" fmla="*/ 9424 w 597136"/>
              <a:gd name="connsiteY9" fmla="*/ 463687 h 47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136" h="473636">
                <a:moveTo>
                  <a:pt x="9424" y="463687"/>
                </a:moveTo>
                <a:cubicBezTo>
                  <a:pt x="42761" y="430350"/>
                  <a:pt x="192516" y="272658"/>
                  <a:pt x="276124" y="203337"/>
                </a:cubicBezTo>
                <a:cubicBezTo>
                  <a:pt x="359732" y="134016"/>
                  <a:pt x="478266" y="65224"/>
                  <a:pt x="511074" y="47762"/>
                </a:cubicBezTo>
                <a:cubicBezTo>
                  <a:pt x="543882" y="30300"/>
                  <a:pt x="458687" y="106499"/>
                  <a:pt x="472974" y="98562"/>
                </a:cubicBezTo>
                <a:cubicBezTo>
                  <a:pt x="487261" y="90625"/>
                  <a:pt x="604207" y="-4096"/>
                  <a:pt x="596799" y="137"/>
                </a:cubicBezTo>
                <a:cubicBezTo>
                  <a:pt x="589391" y="4370"/>
                  <a:pt x="502078" y="78983"/>
                  <a:pt x="428524" y="123962"/>
                </a:cubicBezTo>
                <a:cubicBezTo>
                  <a:pt x="354970" y="168941"/>
                  <a:pt x="186695" y="248845"/>
                  <a:pt x="155474" y="270012"/>
                </a:cubicBezTo>
                <a:cubicBezTo>
                  <a:pt x="124253" y="291179"/>
                  <a:pt x="254428" y="228737"/>
                  <a:pt x="241199" y="250962"/>
                </a:cubicBezTo>
                <a:cubicBezTo>
                  <a:pt x="227970" y="273187"/>
                  <a:pt x="113141" y="367908"/>
                  <a:pt x="76099" y="403362"/>
                </a:cubicBezTo>
                <a:cubicBezTo>
                  <a:pt x="39057" y="438816"/>
                  <a:pt x="-23913" y="497024"/>
                  <a:pt x="9424" y="4636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5140123F-DDB1-77A1-1EA3-E98C09FC1FA4}"/>
              </a:ext>
            </a:extLst>
          </p:cNvPr>
          <p:cNvSpPr/>
          <p:nvPr/>
        </p:nvSpPr>
        <p:spPr>
          <a:xfrm>
            <a:off x="2284038" y="9458689"/>
            <a:ext cx="674611" cy="462429"/>
          </a:xfrm>
          <a:custGeom>
            <a:avLst/>
            <a:gdLst>
              <a:gd name="connsiteX0" fmla="*/ 671887 w 674611"/>
              <a:gd name="connsiteY0" fmla="*/ 2811 h 462429"/>
              <a:gd name="connsiteX1" fmla="*/ 5137 w 674611"/>
              <a:gd name="connsiteY1" fmla="*/ 460011 h 462429"/>
              <a:gd name="connsiteX2" fmla="*/ 357562 w 674611"/>
              <a:gd name="connsiteY2" fmla="*/ 186961 h 462429"/>
              <a:gd name="connsiteX3" fmla="*/ 246437 w 674611"/>
              <a:gd name="connsiteY3" fmla="*/ 263161 h 462429"/>
              <a:gd name="connsiteX4" fmla="*/ 671887 w 674611"/>
              <a:gd name="connsiteY4" fmla="*/ 2811 h 46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611" h="462429">
                <a:moveTo>
                  <a:pt x="671887" y="2811"/>
                </a:moveTo>
                <a:cubicBezTo>
                  <a:pt x="631670" y="35619"/>
                  <a:pt x="57524" y="429319"/>
                  <a:pt x="5137" y="460011"/>
                </a:cubicBezTo>
                <a:cubicBezTo>
                  <a:pt x="-47250" y="490703"/>
                  <a:pt x="317345" y="219769"/>
                  <a:pt x="357562" y="186961"/>
                </a:cubicBezTo>
                <a:cubicBezTo>
                  <a:pt x="397779" y="154153"/>
                  <a:pt x="198283" y="291736"/>
                  <a:pt x="246437" y="263161"/>
                </a:cubicBezTo>
                <a:cubicBezTo>
                  <a:pt x="294591" y="234586"/>
                  <a:pt x="712104" y="-29997"/>
                  <a:pt x="671887" y="28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08700600-1C3D-ABD5-0D08-2906070DA3DA}"/>
              </a:ext>
            </a:extLst>
          </p:cNvPr>
          <p:cNvSpPr/>
          <p:nvPr/>
        </p:nvSpPr>
        <p:spPr>
          <a:xfrm>
            <a:off x="2040050" y="9467489"/>
            <a:ext cx="905716" cy="356944"/>
          </a:xfrm>
          <a:custGeom>
            <a:avLst/>
            <a:gdLst>
              <a:gd name="connsiteX0" fmla="*/ 887300 w 905716"/>
              <a:gd name="connsiteY0" fmla="*/ 6711 h 356944"/>
              <a:gd name="connsiteX1" fmla="*/ 191975 w 905716"/>
              <a:gd name="connsiteY1" fmla="*/ 298811 h 356944"/>
              <a:gd name="connsiteX2" fmla="*/ 14175 w 905716"/>
              <a:gd name="connsiteY2" fmla="*/ 349611 h 356944"/>
              <a:gd name="connsiteX3" fmla="*/ 484075 w 905716"/>
              <a:gd name="connsiteY3" fmla="*/ 197211 h 356944"/>
              <a:gd name="connsiteX4" fmla="*/ 344375 w 905716"/>
              <a:gd name="connsiteY4" fmla="*/ 254361 h 356944"/>
              <a:gd name="connsiteX5" fmla="*/ 674575 w 905716"/>
              <a:gd name="connsiteY5" fmla="*/ 105136 h 356944"/>
              <a:gd name="connsiteX6" fmla="*/ 887300 w 905716"/>
              <a:gd name="connsiteY6" fmla="*/ 6711 h 35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716" h="356944">
                <a:moveTo>
                  <a:pt x="887300" y="6711"/>
                </a:moveTo>
                <a:cubicBezTo>
                  <a:pt x="806867" y="38990"/>
                  <a:pt x="337496" y="241661"/>
                  <a:pt x="191975" y="298811"/>
                </a:cubicBezTo>
                <a:cubicBezTo>
                  <a:pt x="46454" y="355961"/>
                  <a:pt x="-34508" y="366544"/>
                  <a:pt x="14175" y="349611"/>
                </a:cubicBezTo>
                <a:cubicBezTo>
                  <a:pt x="62858" y="332678"/>
                  <a:pt x="429042" y="213086"/>
                  <a:pt x="484075" y="197211"/>
                </a:cubicBezTo>
                <a:cubicBezTo>
                  <a:pt x="539108" y="181336"/>
                  <a:pt x="312625" y="269707"/>
                  <a:pt x="344375" y="254361"/>
                </a:cubicBezTo>
                <a:cubicBezTo>
                  <a:pt x="376125" y="239015"/>
                  <a:pt x="585146" y="143236"/>
                  <a:pt x="674575" y="105136"/>
                </a:cubicBezTo>
                <a:cubicBezTo>
                  <a:pt x="764004" y="67036"/>
                  <a:pt x="967733" y="-25568"/>
                  <a:pt x="887300" y="67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6147D5FF-23AE-5E3D-A3F2-FB3F2B0B9E2D}"/>
              </a:ext>
            </a:extLst>
          </p:cNvPr>
          <p:cNvSpPr/>
          <p:nvPr/>
        </p:nvSpPr>
        <p:spPr>
          <a:xfrm>
            <a:off x="2117701" y="9423348"/>
            <a:ext cx="854276" cy="335918"/>
          </a:xfrm>
          <a:custGeom>
            <a:avLst/>
            <a:gdLst>
              <a:gd name="connsiteX0" fmla="*/ 9549 w 854276"/>
              <a:gd name="connsiteY0" fmla="*/ 327077 h 335918"/>
              <a:gd name="connsiteX1" fmla="*/ 485799 w 854276"/>
              <a:gd name="connsiteY1" fmla="*/ 149277 h 335918"/>
              <a:gd name="connsiteX2" fmla="*/ 285774 w 854276"/>
              <a:gd name="connsiteY2" fmla="*/ 225477 h 335918"/>
              <a:gd name="connsiteX3" fmla="*/ 590574 w 854276"/>
              <a:gd name="connsiteY3" fmla="*/ 111177 h 335918"/>
              <a:gd name="connsiteX4" fmla="*/ 854099 w 854276"/>
              <a:gd name="connsiteY4" fmla="*/ 52 h 335918"/>
              <a:gd name="connsiteX5" fmla="*/ 635024 w 854276"/>
              <a:gd name="connsiteY5" fmla="*/ 95302 h 335918"/>
              <a:gd name="connsiteX6" fmla="*/ 203224 w 854276"/>
              <a:gd name="connsiteY6" fmla="*/ 285802 h 335918"/>
              <a:gd name="connsiteX7" fmla="*/ 9549 w 854276"/>
              <a:gd name="connsiteY7" fmla="*/ 327077 h 3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276" h="335918">
                <a:moveTo>
                  <a:pt x="9549" y="327077"/>
                </a:moveTo>
                <a:cubicBezTo>
                  <a:pt x="56645" y="304323"/>
                  <a:pt x="439762" y="166210"/>
                  <a:pt x="485799" y="149277"/>
                </a:cubicBezTo>
                <a:cubicBezTo>
                  <a:pt x="531836" y="132344"/>
                  <a:pt x="268312" y="231827"/>
                  <a:pt x="285774" y="225477"/>
                </a:cubicBezTo>
                <a:cubicBezTo>
                  <a:pt x="303236" y="219127"/>
                  <a:pt x="495853" y="148748"/>
                  <a:pt x="590574" y="111177"/>
                </a:cubicBezTo>
                <a:cubicBezTo>
                  <a:pt x="685295" y="73606"/>
                  <a:pt x="846691" y="2698"/>
                  <a:pt x="854099" y="52"/>
                </a:cubicBezTo>
                <a:cubicBezTo>
                  <a:pt x="861507" y="-2594"/>
                  <a:pt x="635024" y="95302"/>
                  <a:pt x="635024" y="95302"/>
                </a:cubicBezTo>
                <a:cubicBezTo>
                  <a:pt x="526545" y="142927"/>
                  <a:pt x="306941" y="245585"/>
                  <a:pt x="203224" y="285802"/>
                </a:cubicBezTo>
                <a:cubicBezTo>
                  <a:pt x="99507" y="326019"/>
                  <a:pt x="-37547" y="349831"/>
                  <a:pt x="9549" y="3270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C6595572-A3B9-521C-96E8-9A9BCEE8F6A4}"/>
              </a:ext>
            </a:extLst>
          </p:cNvPr>
          <p:cNvSpPr/>
          <p:nvPr/>
        </p:nvSpPr>
        <p:spPr>
          <a:xfrm>
            <a:off x="1323347" y="9680208"/>
            <a:ext cx="975381" cy="788105"/>
          </a:xfrm>
          <a:custGeom>
            <a:avLst/>
            <a:gdLst>
              <a:gd name="connsiteX0" fmla="*/ 975353 w 975381"/>
              <a:gd name="connsiteY0" fmla="*/ 367 h 788105"/>
              <a:gd name="connsiteX1" fmla="*/ 715003 w 975381"/>
              <a:gd name="connsiteY1" fmla="*/ 105142 h 788105"/>
              <a:gd name="connsiteX2" fmla="*/ 527678 w 975381"/>
              <a:gd name="connsiteY2" fmla="*/ 276592 h 788105"/>
              <a:gd name="connsiteX3" fmla="*/ 251453 w 975381"/>
              <a:gd name="connsiteY3" fmla="*/ 514717 h 788105"/>
              <a:gd name="connsiteX4" fmla="*/ 359403 w 975381"/>
              <a:gd name="connsiteY4" fmla="*/ 451217 h 788105"/>
              <a:gd name="connsiteX5" fmla="*/ 121278 w 975381"/>
              <a:gd name="connsiteY5" fmla="*/ 667117 h 788105"/>
              <a:gd name="connsiteX6" fmla="*/ 628 w 975381"/>
              <a:gd name="connsiteY6" fmla="*/ 787767 h 788105"/>
              <a:gd name="connsiteX7" fmla="*/ 168903 w 975381"/>
              <a:gd name="connsiteY7" fmla="*/ 632192 h 788105"/>
              <a:gd name="connsiteX8" fmla="*/ 727703 w 975381"/>
              <a:gd name="connsiteY8" fmla="*/ 140067 h 788105"/>
              <a:gd name="connsiteX9" fmla="*/ 975353 w 975381"/>
              <a:gd name="connsiteY9" fmla="*/ 367 h 78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381" h="788105">
                <a:moveTo>
                  <a:pt x="975353" y="367"/>
                </a:moveTo>
                <a:cubicBezTo>
                  <a:pt x="973236" y="-5454"/>
                  <a:pt x="789615" y="59105"/>
                  <a:pt x="715003" y="105142"/>
                </a:cubicBezTo>
                <a:cubicBezTo>
                  <a:pt x="640391" y="151179"/>
                  <a:pt x="604936" y="208330"/>
                  <a:pt x="527678" y="276592"/>
                </a:cubicBezTo>
                <a:cubicBezTo>
                  <a:pt x="450420" y="344855"/>
                  <a:pt x="279499" y="485613"/>
                  <a:pt x="251453" y="514717"/>
                </a:cubicBezTo>
                <a:cubicBezTo>
                  <a:pt x="223407" y="543821"/>
                  <a:pt x="381099" y="425817"/>
                  <a:pt x="359403" y="451217"/>
                </a:cubicBezTo>
                <a:cubicBezTo>
                  <a:pt x="337707" y="476617"/>
                  <a:pt x="181074" y="611025"/>
                  <a:pt x="121278" y="667117"/>
                </a:cubicBezTo>
                <a:cubicBezTo>
                  <a:pt x="61482" y="723209"/>
                  <a:pt x="-7309" y="793588"/>
                  <a:pt x="628" y="787767"/>
                </a:cubicBezTo>
                <a:cubicBezTo>
                  <a:pt x="8565" y="781946"/>
                  <a:pt x="47724" y="740142"/>
                  <a:pt x="168903" y="632192"/>
                </a:cubicBezTo>
                <a:cubicBezTo>
                  <a:pt x="290082" y="524242"/>
                  <a:pt x="594353" y="243255"/>
                  <a:pt x="727703" y="140067"/>
                </a:cubicBezTo>
                <a:cubicBezTo>
                  <a:pt x="861053" y="36879"/>
                  <a:pt x="977470" y="6188"/>
                  <a:pt x="975353" y="3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F3411FE-C0D0-F52C-AC35-10756035EC25}"/>
              </a:ext>
            </a:extLst>
          </p:cNvPr>
          <p:cNvSpPr/>
          <p:nvPr/>
        </p:nvSpPr>
        <p:spPr>
          <a:xfrm>
            <a:off x="1792149" y="9909135"/>
            <a:ext cx="510153" cy="319177"/>
          </a:xfrm>
          <a:custGeom>
            <a:avLst/>
            <a:gdLst>
              <a:gd name="connsiteX0" fmla="*/ 1726 w 510153"/>
              <a:gd name="connsiteY0" fmla="*/ 317540 h 319177"/>
              <a:gd name="connsiteX1" fmla="*/ 497026 w 510153"/>
              <a:gd name="connsiteY1" fmla="*/ 6390 h 319177"/>
              <a:gd name="connsiteX2" fmla="*/ 338276 w 510153"/>
              <a:gd name="connsiteY2" fmla="*/ 123865 h 319177"/>
              <a:gd name="connsiteX3" fmla="*/ 1726 w 510153"/>
              <a:gd name="connsiteY3" fmla="*/ 31754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153" h="319177">
                <a:moveTo>
                  <a:pt x="1726" y="317540"/>
                </a:moveTo>
                <a:cubicBezTo>
                  <a:pt x="28184" y="297961"/>
                  <a:pt x="440934" y="38669"/>
                  <a:pt x="497026" y="6390"/>
                </a:cubicBezTo>
                <a:cubicBezTo>
                  <a:pt x="553118" y="-25889"/>
                  <a:pt x="416063" y="72007"/>
                  <a:pt x="338276" y="123865"/>
                </a:cubicBezTo>
                <a:cubicBezTo>
                  <a:pt x="260489" y="175723"/>
                  <a:pt x="-24732" y="337119"/>
                  <a:pt x="1726" y="3175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DF23537B-6CD5-E11B-D925-B7E04AE5F52F}"/>
              </a:ext>
            </a:extLst>
          </p:cNvPr>
          <p:cNvSpPr/>
          <p:nvPr/>
        </p:nvSpPr>
        <p:spPr>
          <a:xfrm>
            <a:off x="1685628" y="9730231"/>
            <a:ext cx="705032" cy="493795"/>
          </a:xfrm>
          <a:custGeom>
            <a:avLst/>
            <a:gdLst>
              <a:gd name="connsiteX0" fmla="*/ 297 w 705032"/>
              <a:gd name="connsiteY0" fmla="*/ 493269 h 493795"/>
              <a:gd name="connsiteX1" fmla="*/ 349547 w 705032"/>
              <a:gd name="connsiteY1" fmla="*/ 169419 h 493795"/>
              <a:gd name="connsiteX2" fmla="*/ 701972 w 705032"/>
              <a:gd name="connsiteY2" fmla="*/ 1144 h 493795"/>
              <a:gd name="connsiteX3" fmla="*/ 508297 w 705032"/>
              <a:gd name="connsiteY3" fmla="*/ 102744 h 493795"/>
              <a:gd name="connsiteX4" fmla="*/ 292397 w 705032"/>
              <a:gd name="connsiteY4" fmla="*/ 242444 h 493795"/>
              <a:gd name="connsiteX5" fmla="*/ 297 w 705032"/>
              <a:gd name="connsiteY5" fmla="*/ 493269 h 4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032" h="493795">
                <a:moveTo>
                  <a:pt x="297" y="493269"/>
                </a:moveTo>
                <a:cubicBezTo>
                  <a:pt x="9822" y="481098"/>
                  <a:pt x="232601" y="251440"/>
                  <a:pt x="349547" y="169419"/>
                </a:cubicBezTo>
                <a:cubicBezTo>
                  <a:pt x="466493" y="87398"/>
                  <a:pt x="675514" y="12256"/>
                  <a:pt x="701972" y="1144"/>
                </a:cubicBezTo>
                <a:cubicBezTo>
                  <a:pt x="728430" y="-9969"/>
                  <a:pt x="576559" y="62527"/>
                  <a:pt x="508297" y="102744"/>
                </a:cubicBezTo>
                <a:cubicBezTo>
                  <a:pt x="440035" y="142961"/>
                  <a:pt x="372301" y="181590"/>
                  <a:pt x="292397" y="242444"/>
                </a:cubicBezTo>
                <a:cubicBezTo>
                  <a:pt x="212493" y="303298"/>
                  <a:pt x="-9228" y="505440"/>
                  <a:pt x="297" y="4932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2B89FDF-6653-7465-41B5-5E3D87E70D03}"/>
              </a:ext>
            </a:extLst>
          </p:cNvPr>
          <p:cNvSpPr/>
          <p:nvPr/>
        </p:nvSpPr>
        <p:spPr>
          <a:xfrm>
            <a:off x="5196175" y="7602568"/>
            <a:ext cx="849512" cy="1556890"/>
          </a:xfrm>
          <a:custGeom>
            <a:avLst/>
            <a:gdLst>
              <a:gd name="connsiteX0" fmla="*/ 766475 w 849512"/>
              <a:gd name="connsiteY0" fmla="*/ 1557 h 1556890"/>
              <a:gd name="connsiteX1" fmla="*/ 849025 w 849512"/>
              <a:gd name="connsiteY1" fmla="*/ 103157 h 1556890"/>
              <a:gd name="connsiteX2" fmla="*/ 801400 w 849512"/>
              <a:gd name="connsiteY2" fmla="*/ 128557 h 1556890"/>
              <a:gd name="connsiteX3" fmla="*/ 817275 w 849512"/>
              <a:gd name="connsiteY3" fmla="*/ 169832 h 1556890"/>
              <a:gd name="connsiteX4" fmla="*/ 760125 w 849512"/>
              <a:gd name="connsiteY4" fmla="*/ 188882 h 1556890"/>
              <a:gd name="connsiteX5" fmla="*/ 747425 w 849512"/>
              <a:gd name="connsiteY5" fmla="*/ 230157 h 1556890"/>
              <a:gd name="connsiteX6" fmla="*/ 709325 w 849512"/>
              <a:gd name="connsiteY6" fmla="*/ 239682 h 1556890"/>
              <a:gd name="connsiteX7" fmla="*/ 712500 w 849512"/>
              <a:gd name="connsiteY7" fmla="*/ 268257 h 1556890"/>
              <a:gd name="connsiteX8" fmla="*/ 671225 w 849512"/>
              <a:gd name="connsiteY8" fmla="*/ 303182 h 1556890"/>
              <a:gd name="connsiteX9" fmla="*/ 677575 w 849512"/>
              <a:gd name="connsiteY9" fmla="*/ 338107 h 1556890"/>
              <a:gd name="connsiteX10" fmla="*/ 629950 w 849512"/>
              <a:gd name="connsiteY10" fmla="*/ 344457 h 1556890"/>
              <a:gd name="connsiteX11" fmla="*/ 645825 w 849512"/>
              <a:gd name="connsiteY11" fmla="*/ 385732 h 1556890"/>
              <a:gd name="connsiteX12" fmla="*/ 585500 w 849512"/>
              <a:gd name="connsiteY12" fmla="*/ 442882 h 1556890"/>
              <a:gd name="connsiteX13" fmla="*/ 614075 w 849512"/>
              <a:gd name="connsiteY13" fmla="*/ 484157 h 1556890"/>
              <a:gd name="connsiteX14" fmla="*/ 579150 w 849512"/>
              <a:gd name="connsiteY14" fmla="*/ 509557 h 1556890"/>
              <a:gd name="connsiteX15" fmla="*/ 544225 w 849512"/>
              <a:gd name="connsiteY15" fmla="*/ 554007 h 1556890"/>
              <a:gd name="connsiteX16" fmla="*/ 541050 w 849512"/>
              <a:gd name="connsiteY16" fmla="*/ 614332 h 1556890"/>
              <a:gd name="connsiteX17" fmla="*/ 487075 w 849512"/>
              <a:gd name="connsiteY17" fmla="*/ 642907 h 1556890"/>
              <a:gd name="connsiteX18" fmla="*/ 490250 w 849512"/>
              <a:gd name="connsiteY18" fmla="*/ 658782 h 1556890"/>
              <a:gd name="connsiteX19" fmla="*/ 468025 w 849512"/>
              <a:gd name="connsiteY19" fmla="*/ 693707 h 1556890"/>
              <a:gd name="connsiteX20" fmla="*/ 506125 w 849512"/>
              <a:gd name="connsiteY20" fmla="*/ 731807 h 1556890"/>
              <a:gd name="connsiteX21" fmla="*/ 417225 w 849512"/>
              <a:gd name="connsiteY21" fmla="*/ 763557 h 1556890"/>
              <a:gd name="connsiteX22" fmla="*/ 410875 w 849512"/>
              <a:gd name="connsiteY22" fmla="*/ 855632 h 1556890"/>
              <a:gd name="connsiteX23" fmla="*/ 350550 w 849512"/>
              <a:gd name="connsiteY23" fmla="*/ 922307 h 1556890"/>
              <a:gd name="connsiteX24" fmla="*/ 331500 w 849512"/>
              <a:gd name="connsiteY24" fmla="*/ 979457 h 1556890"/>
              <a:gd name="connsiteX25" fmla="*/ 258475 w 849512"/>
              <a:gd name="connsiteY25" fmla="*/ 1096932 h 1556890"/>
              <a:gd name="connsiteX26" fmla="*/ 268000 w 849512"/>
              <a:gd name="connsiteY26" fmla="*/ 1115982 h 1556890"/>
              <a:gd name="connsiteX27" fmla="*/ 156875 w 849512"/>
              <a:gd name="connsiteY27" fmla="*/ 1252507 h 1556890"/>
              <a:gd name="connsiteX28" fmla="*/ 1300 w 849512"/>
              <a:gd name="connsiteY28" fmla="*/ 1550957 h 1556890"/>
              <a:gd name="connsiteX29" fmla="*/ 93375 w 849512"/>
              <a:gd name="connsiteY29" fmla="*/ 1423957 h 1556890"/>
              <a:gd name="connsiteX30" fmla="*/ 280700 w 849512"/>
              <a:gd name="connsiteY30" fmla="*/ 1096932 h 1556890"/>
              <a:gd name="connsiteX31" fmla="*/ 461675 w 849512"/>
              <a:gd name="connsiteY31" fmla="*/ 750857 h 1556890"/>
              <a:gd name="connsiteX32" fmla="*/ 506125 w 849512"/>
              <a:gd name="connsiteY32" fmla="*/ 658782 h 1556890"/>
              <a:gd name="connsiteX33" fmla="*/ 550575 w 849512"/>
              <a:gd name="connsiteY33" fmla="*/ 617507 h 1556890"/>
              <a:gd name="connsiteX34" fmla="*/ 553750 w 849512"/>
              <a:gd name="connsiteY34" fmla="*/ 519082 h 1556890"/>
              <a:gd name="connsiteX35" fmla="*/ 639475 w 849512"/>
              <a:gd name="connsiteY35" fmla="*/ 458757 h 1556890"/>
              <a:gd name="connsiteX36" fmla="*/ 674400 w 849512"/>
              <a:gd name="connsiteY36" fmla="*/ 287307 h 1556890"/>
              <a:gd name="connsiteX37" fmla="*/ 763300 w 849512"/>
              <a:gd name="connsiteY37" fmla="*/ 293657 h 1556890"/>
              <a:gd name="connsiteX38" fmla="*/ 791875 w 849512"/>
              <a:gd name="connsiteY38" fmla="*/ 195232 h 1556890"/>
              <a:gd name="connsiteX39" fmla="*/ 849025 w 849512"/>
              <a:gd name="connsiteY39" fmla="*/ 192057 h 1556890"/>
              <a:gd name="connsiteX40" fmla="*/ 766475 w 849512"/>
              <a:gd name="connsiteY40" fmla="*/ 1557 h 155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49512" h="1556890">
                <a:moveTo>
                  <a:pt x="766475" y="1557"/>
                </a:moveTo>
                <a:cubicBezTo>
                  <a:pt x="766475" y="-13260"/>
                  <a:pt x="843204" y="81990"/>
                  <a:pt x="849025" y="103157"/>
                </a:cubicBezTo>
                <a:cubicBezTo>
                  <a:pt x="854846" y="124324"/>
                  <a:pt x="806692" y="117445"/>
                  <a:pt x="801400" y="128557"/>
                </a:cubicBezTo>
                <a:cubicBezTo>
                  <a:pt x="796108" y="139670"/>
                  <a:pt x="824154" y="159778"/>
                  <a:pt x="817275" y="169832"/>
                </a:cubicBezTo>
                <a:cubicBezTo>
                  <a:pt x="810396" y="179886"/>
                  <a:pt x="771767" y="178828"/>
                  <a:pt x="760125" y="188882"/>
                </a:cubicBezTo>
                <a:cubicBezTo>
                  <a:pt x="748483" y="198936"/>
                  <a:pt x="755892" y="221690"/>
                  <a:pt x="747425" y="230157"/>
                </a:cubicBezTo>
                <a:cubicBezTo>
                  <a:pt x="738958" y="238624"/>
                  <a:pt x="715146" y="233332"/>
                  <a:pt x="709325" y="239682"/>
                </a:cubicBezTo>
                <a:cubicBezTo>
                  <a:pt x="703504" y="246032"/>
                  <a:pt x="718850" y="257674"/>
                  <a:pt x="712500" y="268257"/>
                </a:cubicBezTo>
                <a:cubicBezTo>
                  <a:pt x="706150" y="278840"/>
                  <a:pt x="677046" y="291540"/>
                  <a:pt x="671225" y="303182"/>
                </a:cubicBezTo>
                <a:cubicBezTo>
                  <a:pt x="665404" y="314824"/>
                  <a:pt x="684454" y="331228"/>
                  <a:pt x="677575" y="338107"/>
                </a:cubicBezTo>
                <a:cubicBezTo>
                  <a:pt x="670696" y="344986"/>
                  <a:pt x="635242" y="336520"/>
                  <a:pt x="629950" y="344457"/>
                </a:cubicBezTo>
                <a:cubicBezTo>
                  <a:pt x="624658" y="352394"/>
                  <a:pt x="653233" y="369328"/>
                  <a:pt x="645825" y="385732"/>
                </a:cubicBezTo>
                <a:cubicBezTo>
                  <a:pt x="638417" y="402136"/>
                  <a:pt x="590792" y="426478"/>
                  <a:pt x="585500" y="442882"/>
                </a:cubicBezTo>
                <a:cubicBezTo>
                  <a:pt x="580208" y="459286"/>
                  <a:pt x="615133" y="473045"/>
                  <a:pt x="614075" y="484157"/>
                </a:cubicBezTo>
                <a:cubicBezTo>
                  <a:pt x="613017" y="495269"/>
                  <a:pt x="590792" y="497915"/>
                  <a:pt x="579150" y="509557"/>
                </a:cubicBezTo>
                <a:cubicBezTo>
                  <a:pt x="567508" y="521199"/>
                  <a:pt x="550575" y="536545"/>
                  <a:pt x="544225" y="554007"/>
                </a:cubicBezTo>
                <a:cubicBezTo>
                  <a:pt x="537875" y="571469"/>
                  <a:pt x="550575" y="599515"/>
                  <a:pt x="541050" y="614332"/>
                </a:cubicBezTo>
                <a:cubicBezTo>
                  <a:pt x="531525" y="629149"/>
                  <a:pt x="487075" y="642907"/>
                  <a:pt x="487075" y="642907"/>
                </a:cubicBezTo>
                <a:cubicBezTo>
                  <a:pt x="478608" y="650315"/>
                  <a:pt x="493425" y="650315"/>
                  <a:pt x="490250" y="658782"/>
                </a:cubicBezTo>
                <a:cubicBezTo>
                  <a:pt x="487075" y="667249"/>
                  <a:pt x="465379" y="681536"/>
                  <a:pt x="468025" y="693707"/>
                </a:cubicBezTo>
                <a:cubicBezTo>
                  <a:pt x="470671" y="705878"/>
                  <a:pt x="514592" y="720165"/>
                  <a:pt x="506125" y="731807"/>
                </a:cubicBezTo>
                <a:cubicBezTo>
                  <a:pt x="497658" y="743449"/>
                  <a:pt x="433100" y="742920"/>
                  <a:pt x="417225" y="763557"/>
                </a:cubicBezTo>
                <a:cubicBezTo>
                  <a:pt x="401350" y="784195"/>
                  <a:pt x="421987" y="829174"/>
                  <a:pt x="410875" y="855632"/>
                </a:cubicBezTo>
                <a:cubicBezTo>
                  <a:pt x="399762" y="882090"/>
                  <a:pt x="363779" y="901669"/>
                  <a:pt x="350550" y="922307"/>
                </a:cubicBezTo>
                <a:cubicBezTo>
                  <a:pt x="337321" y="942945"/>
                  <a:pt x="346846" y="950353"/>
                  <a:pt x="331500" y="979457"/>
                </a:cubicBezTo>
                <a:cubicBezTo>
                  <a:pt x="316154" y="1008561"/>
                  <a:pt x="269058" y="1074178"/>
                  <a:pt x="258475" y="1096932"/>
                </a:cubicBezTo>
                <a:cubicBezTo>
                  <a:pt x="247892" y="1119686"/>
                  <a:pt x="284933" y="1090053"/>
                  <a:pt x="268000" y="1115982"/>
                </a:cubicBezTo>
                <a:cubicBezTo>
                  <a:pt x="251067" y="1141911"/>
                  <a:pt x="201325" y="1180011"/>
                  <a:pt x="156875" y="1252507"/>
                </a:cubicBezTo>
                <a:cubicBezTo>
                  <a:pt x="112425" y="1325003"/>
                  <a:pt x="11883" y="1522382"/>
                  <a:pt x="1300" y="1550957"/>
                </a:cubicBezTo>
                <a:cubicBezTo>
                  <a:pt x="-9283" y="1579532"/>
                  <a:pt x="46808" y="1499628"/>
                  <a:pt x="93375" y="1423957"/>
                </a:cubicBezTo>
                <a:cubicBezTo>
                  <a:pt x="139942" y="1348286"/>
                  <a:pt x="219317" y="1209115"/>
                  <a:pt x="280700" y="1096932"/>
                </a:cubicBezTo>
                <a:cubicBezTo>
                  <a:pt x="342083" y="984749"/>
                  <a:pt x="424104" y="823882"/>
                  <a:pt x="461675" y="750857"/>
                </a:cubicBezTo>
                <a:cubicBezTo>
                  <a:pt x="499246" y="677832"/>
                  <a:pt x="491308" y="681007"/>
                  <a:pt x="506125" y="658782"/>
                </a:cubicBezTo>
                <a:cubicBezTo>
                  <a:pt x="520942" y="636557"/>
                  <a:pt x="542637" y="640790"/>
                  <a:pt x="550575" y="617507"/>
                </a:cubicBezTo>
                <a:cubicBezTo>
                  <a:pt x="558512" y="594224"/>
                  <a:pt x="538933" y="545540"/>
                  <a:pt x="553750" y="519082"/>
                </a:cubicBezTo>
                <a:cubicBezTo>
                  <a:pt x="568567" y="492624"/>
                  <a:pt x="619367" y="497386"/>
                  <a:pt x="639475" y="458757"/>
                </a:cubicBezTo>
                <a:cubicBezTo>
                  <a:pt x="659583" y="420128"/>
                  <a:pt x="653763" y="314824"/>
                  <a:pt x="674400" y="287307"/>
                </a:cubicBezTo>
                <a:cubicBezTo>
                  <a:pt x="695037" y="259790"/>
                  <a:pt x="743721" y="309003"/>
                  <a:pt x="763300" y="293657"/>
                </a:cubicBezTo>
                <a:cubicBezTo>
                  <a:pt x="782879" y="278311"/>
                  <a:pt x="777588" y="212165"/>
                  <a:pt x="791875" y="195232"/>
                </a:cubicBezTo>
                <a:cubicBezTo>
                  <a:pt x="806162" y="178299"/>
                  <a:pt x="851142" y="221690"/>
                  <a:pt x="849025" y="192057"/>
                </a:cubicBezTo>
                <a:cubicBezTo>
                  <a:pt x="846908" y="162424"/>
                  <a:pt x="766475" y="16374"/>
                  <a:pt x="766475" y="15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9377EA0D-1290-DD13-C28F-B244A98DAD50}"/>
              </a:ext>
            </a:extLst>
          </p:cNvPr>
          <p:cNvSpPr/>
          <p:nvPr/>
        </p:nvSpPr>
        <p:spPr>
          <a:xfrm>
            <a:off x="5231747" y="7628817"/>
            <a:ext cx="889827" cy="1485330"/>
          </a:xfrm>
          <a:custGeom>
            <a:avLst/>
            <a:gdLst>
              <a:gd name="connsiteX0" fmla="*/ 889653 w 889827"/>
              <a:gd name="connsiteY0" fmla="*/ 708 h 1485330"/>
              <a:gd name="connsiteX1" fmla="*/ 499128 w 889827"/>
              <a:gd name="connsiteY1" fmla="*/ 683333 h 1485330"/>
              <a:gd name="connsiteX2" fmla="*/ 99078 w 889827"/>
              <a:gd name="connsiteY2" fmla="*/ 1372308 h 1485330"/>
              <a:gd name="connsiteX3" fmla="*/ 653 w 889827"/>
              <a:gd name="connsiteY3" fmla="*/ 1480258 h 1485330"/>
              <a:gd name="connsiteX4" fmla="*/ 127653 w 889827"/>
              <a:gd name="connsiteY4" fmla="*/ 1327858 h 1485330"/>
              <a:gd name="connsiteX5" fmla="*/ 543578 w 889827"/>
              <a:gd name="connsiteY5" fmla="*/ 569033 h 1485330"/>
              <a:gd name="connsiteX6" fmla="*/ 889653 w 889827"/>
              <a:gd name="connsiteY6" fmla="*/ 708 h 148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27" h="1485330">
                <a:moveTo>
                  <a:pt x="889653" y="708"/>
                </a:moveTo>
                <a:cubicBezTo>
                  <a:pt x="882245" y="19758"/>
                  <a:pt x="630890" y="454733"/>
                  <a:pt x="499128" y="683333"/>
                </a:cubicBezTo>
                <a:cubicBezTo>
                  <a:pt x="367365" y="911933"/>
                  <a:pt x="182157" y="1239487"/>
                  <a:pt x="99078" y="1372308"/>
                </a:cubicBezTo>
                <a:cubicBezTo>
                  <a:pt x="15999" y="1505129"/>
                  <a:pt x="-4110" y="1487666"/>
                  <a:pt x="653" y="1480258"/>
                </a:cubicBezTo>
                <a:cubicBezTo>
                  <a:pt x="5415" y="1472850"/>
                  <a:pt x="37166" y="1479729"/>
                  <a:pt x="127653" y="1327858"/>
                </a:cubicBezTo>
                <a:cubicBezTo>
                  <a:pt x="218140" y="1175987"/>
                  <a:pt x="420811" y="787050"/>
                  <a:pt x="543578" y="569033"/>
                </a:cubicBezTo>
                <a:cubicBezTo>
                  <a:pt x="666345" y="351016"/>
                  <a:pt x="897061" y="-18342"/>
                  <a:pt x="889653" y="7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1E63CC64-8684-F363-C574-9C285037F144}"/>
              </a:ext>
            </a:extLst>
          </p:cNvPr>
          <p:cNvSpPr/>
          <p:nvPr/>
        </p:nvSpPr>
        <p:spPr>
          <a:xfrm>
            <a:off x="6099135" y="7561724"/>
            <a:ext cx="113720" cy="324896"/>
          </a:xfrm>
          <a:custGeom>
            <a:avLst/>
            <a:gdLst>
              <a:gd name="connsiteX0" fmla="*/ 40 w 113720"/>
              <a:gd name="connsiteY0" fmla="*/ 1126 h 324896"/>
              <a:gd name="connsiteX1" fmla="*/ 107990 w 113720"/>
              <a:gd name="connsiteY1" fmla="*/ 315451 h 324896"/>
              <a:gd name="connsiteX2" fmla="*/ 98465 w 113720"/>
              <a:gd name="connsiteY2" fmla="*/ 236076 h 324896"/>
              <a:gd name="connsiteX3" fmla="*/ 95290 w 113720"/>
              <a:gd name="connsiteY3" fmla="*/ 166226 h 324896"/>
              <a:gd name="connsiteX4" fmla="*/ 95290 w 113720"/>
              <a:gd name="connsiteY4" fmla="*/ 207501 h 324896"/>
              <a:gd name="connsiteX5" fmla="*/ 40 w 113720"/>
              <a:gd name="connsiteY5" fmla="*/ 1126 h 32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20" h="324896">
                <a:moveTo>
                  <a:pt x="40" y="1126"/>
                </a:moveTo>
                <a:cubicBezTo>
                  <a:pt x="2157" y="19118"/>
                  <a:pt x="91586" y="276293"/>
                  <a:pt x="107990" y="315451"/>
                </a:cubicBezTo>
                <a:cubicBezTo>
                  <a:pt x="124394" y="354609"/>
                  <a:pt x="100582" y="260947"/>
                  <a:pt x="98465" y="236076"/>
                </a:cubicBezTo>
                <a:cubicBezTo>
                  <a:pt x="96348" y="211205"/>
                  <a:pt x="95819" y="170989"/>
                  <a:pt x="95290" y="166226"/>
                </a:cubicBezTo>
                <a:cubicBezTo>
                  <a:pt x="94761" y="161464"/>
                  <a:pt x="110107" y="228668"/>
                  <a:pt x="95290" y="207501"/>
                </a:cubicBezTo>
                <a:cubicBezTo>
                  <a:pt x="80473" y="186334"/>
                  <a:pt x="-2077" y="-16866"/>
                  <a:pt x="40" y="11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5F6E99E6-56AF-28AD-E030-D2DDEC587A4C}"/>
              </a:ext>
            </a:extLst>
          </p:cNvPr>
          <p:cNvSpPr/>
          <p:nvPr/>
        </p:nvSpPr>
        <p:spPr>
          <a:xfrm>
            <a:off x="5516227" y="7724725"/>
            <a:ext cx="786159" cy="1362005"/>
          </a:xfrm>
          <a:custGeom>
            <a:avLst/>
            <a:gdLst>
              <a:gd name="connsiteX0" fmla="*/ 786148 w 786159"/>
              <a:gd name="connsiteY0" fmla="*/ 50 h 1362005"/>
              <a:gd name="connsiteX1" fmla="*/ 367048 w 786159"/>
              <a:gd name="connsiteY1" fmla="*/ 720775 h 1362005"/>
              <a:gd name="connsiteX2" fmla="*/ 17798 w 786159"/>
              <a:gd name="connsiteY2" fmla="*/ 1330375 h 1362005"/>
              <a:gd name="connsiteX3" fmla="*/ 87648 w 786159"/>
              <a:gd name="connsiteY3" fmla="*/ 1203375 h 1362005"/>
              <a:gd name="connsiteX4" fmla="*/ 401973 w 786159"/>
              <a:gd name="connsiteY4" fmla="*/ 590600 h 1362005"/>
              <a:gd name="connsiteX5" fmla="*/ 354348 w 786159"/>
              <a:gd name="connsiteY5" fmla="*/ 682675 h 1362005"/>
              <a:gd name="connsiteX6" fmla="*/ 786148 w 786159"/>
              <a:gd name="connsiteY6" fmla="*/ 50 h 136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159" h="1362005">
                <a:moveTo>
                  <a:pt x="786148" y="50"/>
                </a:moveTo>
                <a:cubicBezTo>
                  <a:pt x="788265" y="6400"/>
                  <a:pt x="495106" y="499054"/>
                  <a:pt x="367048" y="720775"/>
                </a:cubicBezTo>
                <a:cubicBezTo>
                  <a:pt x="238990" y="942496"/>
                  <a:pt x="64365" y="1249942"/>
                  <a:pt x="17798" y="1330375"/>
                </a:cubicBezTo>
                <a:cubicBezTo>
                  <a:pt x="-28769" y="1410808"/>
                  <a:pt x="23619" y="1326671"/>
                  <a:pt x="87648" y="1203375"/>
                </a:cubicBezTo>
                <a:cubicBezTo>
                  <a:pt x="151677" y="1080079"/>
                  <a:pt x="357523" y="677383"/>
                  <a:pt x="401973" y="590600"/>
                </a:cubicBezTo>
                <a:cubicBezTo>
                  <a:pt x="446423" y="503817"/>
                  <a:pt x="292965" y="778454"/>
                  <a:pt x="354348" y="682675"/>
                </a:cubicBezTo>
                <a:cubicBezTo>
                  <a:pt x="415731" y="586896"/>
                  <a:pt x="784031" y="-6300"/>
                  <a:pt x="786148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C42B0D1-745F-AF92-A0F9-1800538A0C57}"/>
              </a:ext>
            </a:extLst>
          </p:cNvPr>
          <p:cNvSpPr/>
          <p:nvPr/>
        </p:nvSpPr>
        <p:spPr>
          <a:xfrm>
            <a:off x="5609381" y="7718254"/>
            <a:ext cx="801028" cy="1320131"/>
          </a:xfrm>
          <a:custGeom>
            <a:avLst/>
            <a:gdLst>
              <a:gd name="connsiteX0" fmla="*/ 800944 w 801028"/>
              <a:gd name="connsiteY0" fmla="*/ 171 h 1320131"/>
              <a:gd name="connsiteX1" fmla="*/ 607269 w 801028"/>
              <a:gd name="connsiteY1" fmla="*/ 225596 h 1320131"/>
              <a:gd name="connsiteX2" fmla="*/ 315169 w 801028"/>
              <a:gd name="connsiteY2" fmla="*/ 717721 h 1320131"/>
              <a:gd name="connsiteX3" fmla="*/ 4019 w 801028"/>
              <a:gd name="connsiteY3" fmla="*/ 1314621 h 1320131"/>
              <a:gd name="connsiteX4" fmla="*/ 162769 w 801028"/>
              <a:gd name="connsiteY4" fmla="*/ 978071 h 1320131"/>
              <a:gd name="connsiteX5" fmla="*/ 508844 w 801028"/>
              <a:gd name="connsiteY5" fmla="*/ 368471 h 1320131"/>
              <a:gd name="connsiteX6" fmla="*/ 721569 w 801028"/>
              <a:gd name="connsiteY6" fmla="*/ 111296 h 1320131"/>
              <a:gd name="connsiteX7" fmla="*/ 632669 w 801028"/>
              <a:gd name="connsiteY7" fmla="*/ 187496 h 1320131"/>
              <a:gd name="connsiteX8" fmla="*/ 800944 w 801028"/>
              <a:gd name="connsiteY8" fmla="*/ 171 h 132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028" h="1320131">
                <a:moveTo>
                  <a:pt x="800944" y="171"/>
                </a:moveTo>
                <a:cubicBezTo>
                  <a:pt x="796711" y="6521"/>
                  <a:pt x="688231" y="106004"/>
                  <a:pt x="607269" y="225596"/>
                </a:cubicBezTo>
                <a:cubicBezTo>
                  <a:pt x="526306" y="345188"/>
                  <a:pt x="415711" y="536217"/>
                  <a:pt x="315169" y="717721"/>
                </a:cubicBezTo>
                <a:cubicBezTo>
                  <a:pt x="214627" y="899225"/>
                  <a:pt x="29419" y="1271230"/>
                  <a:pt x="4019" y="1314621"/>
                </a:cubicBezTo>
                <a:cubicBezTo>
                  <a:pt x="-21381" y="1358012"/>
                  <a:pt x="78632" y="1135763"/>
                  <a:pt x="162769" y="978071"/>
                </a:cubicBezTo>
                <a:cubicBezTo>
                  <a:pt x="246906" y="820379"/>
                  <a:pt x="415711" y="512934"/>
                  <a:pt x="508844" y="368471"/>
                </a:cubicBezTo>
                <a:cubicBezTo>
                  <a:pt x="601977" y="224009"/>
                  <a:pt x="700932" y="141458"/>
                  <a:pt x="721569" y="111296"/>
                </a:cubicBezTo>
                <a:cubicBezTo>
                  <a:pt x="742206" y="81134"/>
                  <a:pt x="616794" y="209721"/>
                  <a:pt x="632669" y="187496"/>
                </a:cubicBezTo>
                <a:cubicBezTo>
                  <a:pt x="648544" y="165271"/>
                  <a:pt x="805177" y="-6179"/>
                  <a:pt x="800944" y="1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46BEF9B0-BA16-D0C6-288B-37F8547EB005}"/>
              </a:ext>
            </a:extLst>
          </p:cNvPr>
          <p:cNvSpPr/>
          <p:nvPr/>
        </p:nvSpPr>
        <p:spPr>
          <a:xfrm>
            <a:off x="5927640" y="7718034"/>
            <a:ext cx="549066" cy="1183017"/>
          </a:xfrm>
          <a:custGeom>
            <a:avLst/>
            <a:gdLst>
              <a:gd name="connsiteX0" fmla="*/ 536660 w 549066"/>
              <a:gd name="connsiteY0" fmla="*/ 391 h 1183017"/>
              <a:gd name="connsiteX1" fmla="*/ 530310 w 549066"/>
              <a:gd name="connsiteY1" fmla="*/ 295666 h 1183017"/>
              <a:gd name="connsiteX2" fmla="*/ 358860 w 549066"/>
              <a:gd name="connsiteY2" fmla="*/ 695716 h 1183017"/>
              <a:gd name="connsiteX3" fmla="*/ 358860 w 549066"/>
              <a:gd name="connsiteY3" fmla="*/ 695716 h 1183017"/>
              <a:gd name="connsiteX4" fmla="*/ 95335 w 549066"/>
              <a:gd name="connsiteY4" fmla="*/ 1083066 h 1183017"/>
              <a:gd name="connsiteX5" fmla="*/ 85 w 549066"/>
              <a:gd name="connsiteY5" fmla="*/ 1181491 h 1183017"/>
              <a:gd name="connsiteX6" fmla="*/ 108035 w 549066"/>
              <a:gd name="connsiteY6" fmla="*/ 1032266 h 1183017"/>
              <a:gd name="connsiteX7" fmla="*/ 441410 w 549066"/>
              <a:gd name="connsiteY7" fmla="*/ 514741 h 1183017"/>
              <a:gd name="connsiteX8" fmla="*/ 543010 w 549066"/>
              <a:gd name="connsiteY8" fmla="*/ 238516 h 1183017"/>
              <a:gd name="connsiteX9" fmla="*/ 536660 w 549066"/>
              <a:gd name="connsiteY9" fmla="*/ 391 h 1183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066" h="1183017">
                <a:moveTo>
                  <a:pt x="536660" y="391"/>
                </a:moveTo>
                <a:cubicBezTo>
                  <a:pt x="534543" y="9916"/>
                  <a:pt x="559943" y="179778"/>
                  <a:pt x="530310" y="295666"/>
                </a:cubicBezTo>
                <a:cubicBezTo>
                  <a:pt x="500677" y="411554"/>
                  <a:pt x="358860" y="695716"/>
                  <a:pt x="358860" y="695716"/>
                </a:cubicBezTo>
                <a:lnTo>
                  <a:pt x="358860" y="695716"/>
                </a:lnTo>
                <a:cubicBezTo>
                  <a:pt x="314939" y="760274"/>
                  <a:pt x="155131" y="1002104"/>
                  <a:pt x="95335" y="1083066"/>
                </a:cubicBezTo>
                <a:cubicBezTo>
                  <a:pt x="35539" y="1164028"/>
                  <a:pt x="-2032" y="1189958"/>
                  <a:pt x="85" y="1181491"/>
                </a:cubicBezTo>
                <a:cubicBezTo>
                  <a:pt x="2202" y="1173024"/>
                  <a:pt x="34481" y="1143391"/>
                  <a:pt x="108035" y="1032266"/>
                </a:cubicBezTo>
                <a:cubicBezTo>
                  <a:pt x="181589" y="921141"/>
                  <a:pt x="368914" y="647033"/>
                  <a:pt x="441410" y="514741"/>
                </a:cubicBezTo>
                <a:cubicBezTo>
                  <a:pt x="513906" y="382449"/>
                  <a:pt x="527135" y="319479"/>
                  <a:pt x="543010" y="238516"/>
                </a:cubicBezTo>
                <a:cubicBezTo>
                  <a:pt x="558885" y="157554"/>
                  <a:pt x="538777" y="-9134"/>
                  <a:pt x="536660" y="3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3B05EC4-8AFD-4D21-3676-B1E934002C2C}"/>
              </a:ext>
            </a:extLst>
          </p:cNvPr>
          <p:cNvSpPr/>
          <p:nvPr/>
        </p:nvSpPr>
        <p:spPr>
          <a:xfrm>
            <a:off x="6017203" y="7689836"/>
            <a:ext cx="535422" cy="1208108"/>
          </a:xfrm>
          <a:custGeom>
            <a:avLst/>
            <a:gdLst>
              <a:gd name="connsiteX0" fmla="*/ 437572 w 535422"/>
              <a:gd name="connsiteY0" fmla="*/ 14 h 1208108"/>
              <a:gd name="connsiteX1" fmla="*/ 507422 w 535422"/>
              <a:gd name="connsiteY1" fmla="*/ 187339 h 1208108"/>
              <a:gd name="connsiteX2" fmla="*/ 396297 w 535422"/>
              <a:gd name="connsiteY2" fmla="*/ 533414 h 1208108"/>
              <a:gd name="connsiteX3" fmla="*/ 221672 w 535422"/>
              <a:gd name="connsiteY3" fmla="*/ 869964 h 1208108"/>
              <a:gd name="connsiteX4" fmla="*/ 2597 w 535422"/>
              <a:gd name="connsiteY4" fmla="*/ 1203339 h 1208108"/>
              <a:gd name="connsiteX5" fmla="*/ 110547 w 535422"/>
              <a:gd name="connsiteY5" fmla="*/ 1047764 h 1208108"/>
              <a:gd name="connsiteX6" fmla="*/ 250247 w 535422"/>
              <a:gd name="connsiteY6" fmla="*/ 784239 h 1208108"/>
              <a:gd name="connsiteX7" fmla="*/ 529647 w 535422"/>
              <a:gd name="connsiteY7" fmla="*/ 180989 h 1208108"/>
              <a:gd name="connsiteX8" fmla="*/ 437572 w 535422"/>
              <a:gd name="connsiteY8" fmla="*/ 14 h 12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422" h="1208108">
                <a:moveTo>
                  <a:pt x="437572" y="14"/>
                </a:moveTo>
                <a:cubicBezTo>
                  <a:pt x="433868" y="1072"/>
                  <a:pt x="514301" y="98439"/>
                  <a:pt x="507422" y="187339"/>
                </a:cubicBezTo>
                <a:cubicBezTo>
                  <a:pt x="500543" y="276239"/>
                  <a:pt x="443922" y="419643"/>
                  <a:pt x="396297" y="533414"/>
                </a:cubicBezTo>
                <a:cubicBezTo>
                  <a:pt x="348672" y="647185"/>
                  <a:pt x="287289" y="758310"/>
                  <a:pt x="221672" y="869964"/>
                </a:cubicBezTo>
                <a:cubicBezTo>
                  <a:pt x="156055" y="981618"/>
                  <a:pt x="21118" y="1173706"/>
                  <a:pt x="2597" y="1203339"/>
                </a:cubicBezTo>
                <a:cubicBezTo>
                  <a:pt x="-15924" y="1232972"/>
                  <a:pt x="69272" y="1117614"/>
                  <a:pt x="110547" y="1047764"/>
                </a:cubicBezTo>
                <a:cubicBezTo>
                  <a:pt x="151822" y="977914"/>
                  <a:pt x="180397" y="928701"/>
                  <a:pt x="250247" y="784239"/>
                </a:cubicBezTo>
                <a:cubicBezTo>
                  <a:pt x="320097" y="639777"/>
                  <a:pt x="496310" y="307989"/>
                  <a:pt x="529647" y="180989"/>
                </a:cubicBezTo>
                <a:cubicBezTo>
                  <a:pt x="562984" y="53989"/>
                  <a:pt x="441276" y="-1044"/>
                  <a:pt x="437572" y="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11BD5D-FA21-F38D-6D7D-207DF4EBDEB0}"/>
              </a:ext>
            </a:extLst>
          </p:cNvPr>
          <p:cNvSpPr/>
          <p:nvPr/>
        </p:nvSpPr>
        <p:spPr>
          <a:xfrm>
            <a:off x="6401358" y="7647217"/>
            <a:ext cx="1095097" cy="433161"/>
          </a:xfrm>
          <a:custGeom>
            <a:avLst/>
            <a:gdLst>
              <a:gd name="connsiteX0" fmla="*/ 2617 w 1095097"/>
              <a:gd name="connsiteY0" fmla="*/ 42633 h 433161"/>
              <a:gd name="connsiteX1" fmla="*/ 91517 w 1095097"/>
              <a:gd name="connsiteY1" fmla="*/ 7708 h 433161"/>
              <a:gd name="connsiteX2" fmla="*/ 462992 w 1095097"/>
              <a:gd name="connsiteY2" fmla="*/ 214083 h 433161"/>
              <a:gd name="connsiteX3" fmla="*/ 523317 w 1095097"/>
              <a:gd name="connsiteY3" fmla="*/ 229958 h 433161"/>
              <a:gd name="connsiteX4" fmla="*/ 866217 w 1095097"/>
              <a:gd name="connsiteY4" fmla="*/ 372833 h 433161"/>
              <a:gd name="connsiteX5" fmla="*/ 1094817 w 1095097"/>
              <a:gd name="connsiteY5" fmla="*/ 433158 h 433161"/>
              <a:gd name="connsiteX6" fmla="*/ 917017 w 1095097"/>
              <a:gd name="connsiteY6" fmla="*/ 376008 h 433161"/>
              <a:gd name="connsiteX7" fmla="*/ 713817 w 1095097"/>
              <a:gd name="connsiteY7" fmla="*/ 309333 h 433161"/>
              <a:gd name="connsiteX8" fmla="*/ 491567 w 1095097"/>
              <a:gd name="connsiteY8" fmla="*/ 268058 h 433161"/>
              <a:gd name="connsiteX9" fmla="*/ 567767 w 1095097"/>
              <a:gd name="connsiteY9" fmla="*/ 283933 h 433161"/>
              <a:gd name="connsiteX10" fmla="*/ 323292 w 1095097"/>
              <a:gd name="connsiteY10" fmla="*/ 137883 h 433161"/>
              <a:gd name="connsiteX11" fmla="*/ 158192 w 1095097"/>
              <a:gd name="connsiteY11" fmla="*/ 29933 h 433161"/>
              <a:gd name="connsiteX12" fmla="*/ 2617 w 1095097"/>
              <a:gd name="connsiteY12" fmla="*/ 42633 h 43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5097" h="433161">
                <a:moveTo>
                  <a:pt x="2617" y="42633"/>
                </a:moveTo>
                <a:cubicBezTo>
                  <a:pt x="-8495" y="38929"/>
                  <a:pt x="14788" y="-20867"/>
                  <a:pt x="91517" y="7708"/>
                </a:cubicBezTo>
                <a:cubicBezTo>
                  <a:pt x="168246" y="36283"/>
                  <a:pt x="391025" y="177041"/>
                  <a:pt x="462992" y="214083"/>
                </a:cubicBezTo>
                <a:cubicBezTo>
                  <a:pt x="534959" y="251125"/>
                  <a:pt x="456113" y="203500"/>
                  <a:pt x="523317" y="229958"/>
                </a:cubicBezTo>
                <a:cubicBezTo>
                  <a:pt x="590521" y="256416"/>
                  <a:pt x="770967" y="338966"/>
                  <a:pt x="866217" y="372833"/>
                </a:cubicBezTo>
                <a:cubicBezTo>
                  <a:pt x="961467" y="406700"/>
                  <a:pt x="1086350" y="432629"/>
                  <a:pt x="1094817" y="433158"/>
                </a:cubicBezTo>
                <a:cubicBezTo>
                  <a:pt x="1103284" y="433687"/>
                  <a:pt x="917017" y="376008"/>
                  <a:pt x="917017" y="376008"/>
                </a:cubicBezTo>
                <a:cubicBezTo>
                  <a:pt x="853517" y="355371"/>
                  <a:pt x="784725" y="327325"/>
                  <a:pt x="713817" y="309333"/>
                </a:cubicBezTo>
                <a:cubicBezTo>
                  <a:pt x="642909" y="291341"/>
                  <a:pt x="515909" y="272291"/>
                  <a:pt x="491567" y="268058"/>
                </a:cubicBezTo>
                <a:cubicBezTo>
                  <a:pt x="467225" y="263825"/>
                  <a:pt x="595813" y="305629"/>
                  <a:pt x="567767" y="283933"/>
                </a:cubicBezTo>
                <a:cubicBezTo>
                  <a:pt x="539721" y="262237"/>
                  <a:pt x="391554" y="180216"/>
                  <a:pt x="323292" y="137883"/>
                </a:cubicBezTo>
                <a:cubicBezTo>
                  <a:pt x="255030" y="95550"/>
                  <a:pt x="208992" y="47395"/>
                  <a:pt x="158192" y="29933"/>
                </a:cubicBezTo>
                <a:cubicBezTo>
                  <a:pt x="107392" y="12471"/>
                  <a:pt x="13729" y="46337"/>
                  <a:pt x="2617" y="42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2F792747-B0F8-15D3-DD7E-0029484BD6D1}"/>
              </a:ext>
            </a:extLst>
          </p:cNvPr>
          <p:cNvSpPr/>
          <p:nvPr/>
        </p:nvSpPr>
        <p:spPr>
          <a:xfrm>
            <a:off x="7052179" y="8054177"/>
            <a:ext cx="1161560" cy="216837"/>
          </a:xfrm>
          <a:custGeom>
            <a:avLst/>
            <a:gdLst>
              <a:gd name="connsiteX0" fmla="*/ 2671 w 1161560"/>
              <a:gd name="connsiteY0" fmla="*/ 216698 h 216837"/>
              <a:gd name="connsiteX1" fmla="*/ 424946 w 1161560"/>
              <a:gd name="connsiteY1" fmla="*/ 13498 h 216837"/>
              <a:gd name="connsiteX2" fmla="*/ 748796 w 1161560"/>
              <a:gd name="connsiteY2" fmla="*/ 19848 h 216837"/>
              <a:gd name="connsiteX3" fmla="*/ 694821 w 1161560"/>
              <a:gd name="connsiteY3" fmla="*/ 26198 h 216837"/>
              <a:gd name="connsiteX4" fmla="*/ 958346 w 1161560"/>
              <a:gd name="connsiteY4" fmla="*/ 38898 h 216837"/>
              <a:gd name="connsiteX5" fmla="*/ 1161546 w 1161560"/>
              <a:gd name="connsiteY5" fmla="*/ 105573 h 216837"/>
              <a:gd name="connsiteX6" fmla="*/ 948821 w 1161560"/>
              <a:gd name="connsiteY6" fmla="*/ 45248 h 216837"/>
              <a:gd name="connsiteX7" fmla="*/ 609096 w 1161560"/>
              <a:gd name="connsiteY7" fmla="*/ 16673 h 216837"/>
              <a:gd name="connsiteX8" fmla="*/ 383671 w 1161560"/>
              <a:gd name="connsiteY8" fmla="*/ 38898 h 216837"/>
              <a:gd name="connsiteX9" fmla="*/ 250321 w 1161560"/>
              <a:gd name="connsiteY9" fmla="*/ 45248 h 216837"/>
              <a:gd name="connsiteX10" fmla="*/ 2671 w 1161560"/>
              <a:gd name="connsiteY10" fmla="*/ 216698 h 21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1560" h="216837">
                <a:moveTo>
                  <a:pt x="2671" y="216698"/>
                </a:moveTo>
                <a:cubicBezTo>
                  <a:pt x="31775" y="211406"/>
                  <a:pt x="300592" y="46306"/>
                  <a:pt x="424946" y="13498"/>
                </a:cubicBezTo>
                <a:cubicBezTo>
                  <a:pt x="549300" y="-19310"/>
                  <a:pt x="703817" y="17731"/>
                  <a:pt x="748796" y="19848"/>
                </a:cubicBezTo>
                <a:cubicBezTo>
                  <a:pt x="793775" y="21965"/>
                  <a:pt x="659896" y="23023"/>
                  <a:pt x="694821" y="26198"/>
                </a:cubicBezTo>
                <a:cubicBezTo>
                  <a:pt x="729746" y="29373"/>
                  <a:pt x="880559" y="25669"/>
                  <a:pt x="958346" y="38898"/>
                </a:cubicBezTo>
                <a:cubicBezTo>
                  <a:pt x="1036133" y="52127"/>
                  <a:pt x="1163134" y="104515"/>
                  <a:pt x="1161546" y="105573"/>
                </a:cubicBezTo>
                <a:cubicBezTo>
                  <a:pt x="1159958" y="106631"/>
                  <a:pt x="1040896" y="60065"/>
                  <a:pt x="948821" y="45248"/>
                </a:cubicBezTo>
                <a:cubicBezTo>
                  <a:pt x="856746" y="30431"/>
                  <a:pt x="703288" y="17731"/>
                  <a:pt x="609096" y="16673"/>
                </a:cubicBezTo>
                <a:cubicBezTo>
                  <a:pt x="514904" y="15615"/>
                  <a:pt x="443467" y="34135"/>
                  <a:pt x="383671" y="38898"/>
                </a:cubicBezTo>
                <a:cubicBezTo>
                  <a:pt x="323875" y="43661"/>
                  <a:pt x="310117" y="15086"/>
                  <a:pt x="250321" y="45248"/>
                </a:cubicBezTo>
                <a:cubicBezTo>
                  <a:pt x="190525" y="75410"/>
                  <a:pt x="-26433" y="221990"/>
                  <a:pt x="2671" y="2166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6C37C052-CBFB-563D-1C0B-B7F65A2B2924}"/>
              </a:ext>
            </a:extLst>
          </p:cNvPr>
          <p:cNvSpPr/>
          <p:nvPr/>
        </p:nvSpPr>
        <p:spPr>
          <a:xfrm>
            <a:off x="7462262" y="8057280"/>
            <a:ext cx="867789" cy="123673"/>
          </a:xfrm>
          <a:custGeom>
            <a:avLst/>
            <a:gdLst>
              <a:gd name="connsiteX0" fmla="*/ 11688 w 867789"/>
              <a:gd name="connsiteY0" fmla="*/ 4045 h 123673"/>
              <a:gd name="connsiteX1" fmla="*/ 535563 w 867789"/>
              <a:gd name="connsiteY1" fmla="*/ 10395 h 123673"/>
              <a:gd name="connsiteX2" fmla="*/ 862588 w 867789"/>
              <a:gd name="connsiteY2" fmla="*/ 121520 h 123673"/>
              <a:gd name="connsiteX3" fmla="*/ 745113 w 867789"/>
              <a:gd name="connsiteY3" fmla="*/ 86595 h 123673"/>
              <a:gd name="connsiteX4" fmla="*/ 586363 w 867789"/>
              <a:gd name="connsiteY4" fmla="*/ 42145 h 123673"/>
              <a:gd name="connsiteX5" fmla="*/ 205363 w 867789"/>
              <a:gd name="connsiteY5" fmla="*/ 4045 h 123673"/>
              <a:gd name="connsiteX6" fmla="*/ 11688 w 867789"/>
              <a:gd name="connsiteY6" fmla="*/ 4045 h 12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789" h="123673">
                <a:moveTo>
                  <a:pt x="11688" y="4045"/>
                </a:moveTo>
                <a:cubicBezTo>
                  <a:pt x="66721" y="5103"/>
                  <a:pt x="393746" y="-9184"/>
                  <a:pt x="535563" y="10395"/>
                </a:cubicBezTo>
                <a:cubicBezTo>
                  <a:pt x="677380" y="29974"/>
                  <a:pt x="827663" y="108820"/>
                  <a:pt x="862588" y="121520"/>
                </a:cubicBezTo>
                <a:cubicBezTo>
                  <a:pt x="897513" y="134220"/>
                  <a:pt x="745113" y="86595"/>
                  <a:pt x="745113" y="86595"/>
                </a:cubicBezTo>
                <a:cubicBezTo>
                  <a:pt x="699075" y="73366"/>
                  <a:pt x="676321" y="55903"/>
                  <a:pt x="586363" y="42145"/>
                </a:cubicBezTo>
                <a:cubicBezTo>
                  <a:pt x="496405" y="28387"/>
                  <a:pt x="302201" y="6691"/>
                  <a:pt x="205363" y="4045"/>
                </a:cubicBezTo>
                <a:cubicBezTo>
                  <a:pt x="108526" y="1399"/>
                  <a:pt x="-43345" y="2987"/>
                  <a:pt x="11688" y="4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98B40915-650C-58DE-4BD7-99E1DECD2ED6}"/>
              </a:ext>
            </a:extLst>
          </p:cNvPr>
          <p:cNvSpPr/>
          <p:nvPr/>
        </p:nvSpPr>
        <p:spPr>
          <a:xfrm>
            <a:off x="6756870" y="7836274"/>
            <a:ext cx="644183" cy="247573"/>
          </a:xfrm>
          <a:custGeom>
            <a:avLst/>
            <a:gdLst>
              <a:gd name="connsiteX0" fmla="*/ 5880 w 644183"/>
              <a:gd name="connsiteY0" fmla="*/ 9151 h 247573"/>
              <a:gd name="connsiteX1" fmla="*/ 56680 w 644183"/>
              <a:gd name="connsiteY1" fmla="*/ 21851 h 247573"/>
              <a:gd name="connsiteX2" fmla="*/ 415455 w 644183"/>
              <a:gd name="connsiteY2" fmla="*/ 199651 h 247573"/>
              <a:gd name="connsiteX3" fmla="*/ 409105 w 644183"/>
              <a:gd name="connsiteY3" fmla="*/ 183776 h 247573"/>
              <a:gd name="connsiteX4" fmla="*/ 640880 w 644183"/>
              <a:gd name="connsiteY4" fmla="*/ 247276 h 247573"/>
              <a:gd name="connsiteX5" fmla="*/ 551980 w 644183"/>
              <a:gd name="connsiteY5" fmla="*/ 209176 h 247573"/>
              <a:gd name="connsiteX6" fmla="*/ 5880 w 644183"/>
              <a:gd name="connsiteY6" fmla="*/ 9151 h 24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83" h="247573">
                <a:moveTo>
                  <a:pt x="5880" y="9151"/>
                </a:moveTo>
                <a:cubicBezTo>
                  <a:pt x="-2852" y="-374"/>
                  <a:pt x="-11583" y="-9899"/>
                  <a:pt x="56680" y="21851"/>
                </a:cubicBezTo>
                <a:cubicBezTo>
                  <a:pt x="124943" y="53601"/>
                  <a:pt x="415455" y="199651"/>
                  <a:pt x="415455" y="199651"/>
                </a:cubicBezTo>
                <a:cubicBezTo>
                  <a:pt x="474192" y="226638"/>
                  <a:pt x="371534" y="175839"/>
                  <a:pt x="409105" y="183776"/>
                </a:cubicBezTo>
                <a:cubicBezTo>
                  <a:pt x="446676" y="191713"/>
                  <a:pt x="617068" y="243043"/>
                  <a:pt x="640880" y="247276"/>
                </a:cubicBezTo>
                <a:cubicBezTo>
                  <a:pt x="664692" y="251509"/>
                  <a:pt x="551980" y="209176"/>
                  <a:pt x="551980" y="209176"/>
                </a:cubicBezTo>
                <a:lnTo>
                  <a:pt x="5880" y="915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906CB117-3238-5631-C360-97DFEC2172F3}"/>
              </a:ext>
            </a:extLst>
          </p:cNvPr>
          <p:cNvSpPr/>
          <p:nvPr/>
        </p:nvSpPr>
        <p:spPr>
          <a:xfrm>
            <a:off x="6389471" y="7823187"/>
            <a:ext cx="371823" cy="916582"/>
          </a:xfrm>
          <a:custGeom>
            <a:avLst/>
            <a:gdLst>
              <a:gd name="connsiteX0" fmla="*/ 344704 w 371823"/>
              <a:gd name="connsiteY0" fmla="*/ 13 h 916582"/>
              <a:gd name="connsiteX1" fmla="*/ 363754 w 371823"/>
              <a:gd name="connsiteY1" fmla="*/ 234963 h 916582"/>
              <a:gd name="connsiteX2" fmla="*/ 195479 w 371823"/>
              <a:gd name="connsiteY2" fmla="*/ 584213 h 916582"/>
              <a:gd name="connsiteX3" fmla="*/ 265329 w 371823"/>
              <a:gd name="connsiteY3" fmla="*/ 549288 h 916582"/>
              <a:gd name="connsiteX4" fmla="*/ 4979 w 371823"/>
              <a:gd name="connsiteY4" fmla="*/ 908063 h 916582"/>
              <a:gd name="connsiteX5" fmla="*/ 100229 w 371823"/>
              <a:gd name="connsiteY5" fmla="*/ 787413 h 916582"/>
              <a:gd name="connsiteX6" fmla="*/ 176429 w 371823"/>
              <a:gd name="connsiteY6" fmla="*/ 600088 h 916582"/>
              <a:gd name="connsiteX7" fmla="*/ 341529 w 371823"/>
              <a:gd name="connsiteY7" fmla="*/ 244488 h 916582"/>
              <a:gd name="connsiteX8" fmla="*/ 344704 w 371823"/>
              <a:gd name="connsiteY8" fmla="*/ 13 h 9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823" h="916582">
                <a:moveTo>
                  <a:pt x="344704" y="13"/>
                </a:moveTo>
                <a:cubicBezTo>
                  <a:pt x="348408" y="-1574"/>
                  <a:pt x="388625" y="137596"/>
                  <a:pt x="363754" y="234963"/>
                </a:cubicBezTo>
                <a:cubicBezTo>
                  <a:pt x="338883" y="332330"/>
                  <a:pt x="211883" y="531825"/>
                  <a:pt x="195479" y="584213"/>
                </a:cubicBezTo>
                <a:cubicBezTo>
                  <a:pt x="179075" y="636601"/>
                  <a:pt x="297079" y="495313"/>
                  <a:pt x="265329" y="549288"/>
                </a:cubicBezTo>
                <a:cubicBezTo>
                  <a:pt x="233579" y="603263"/>
                  <a:pt x="32496" y="868375"/>
                  <a:pt x="4979" y="908063"/>
                </a:cubicBezTo>
                <a:cubicBezTo>
                  <a:pt x="-22538" y="947751"/>
                  <a:pt x="71654" y="838742"/>
                  <a:pt x="100229" y="787413"/>
                </a:cubicBezTo>
                <a:cubicBezTo>
                  <a:pt x="128804" y="736084"/>
                  <a:pt x="136212" y="690576"/>
                  <a:pt x="176429" y="600088"/>
                </a:cubicBezTo>
                <a:cubicBezTo>
                  <a:pt x="216646" y="509601"/>
                  <a:pt x="308721" y="345030"/>
                  <a:pt x="341529" y="244488"/>
                </a:cubicBezTo>
                <a:cubicBezTo>
                  <a:pt x="374337" y="143946"/>
                  <a:pt x="341000" y="1600"/>
                  <a:pt x="344704" y="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6075D75-0D4E-01EE-F88F-64B8839801EC}"/>
              </a:ext>
            </a:extLst>
          </p:cNvPr>
          <p:cNvSpPr/>
          <p:nvPr/>
        </p:nvSpPr>
        <p:spPr>
          <a:xfrm>
            <a:off x="6874581" y="8054746"/>
            <a:ext cx="275747" cy="204732"/>
          </a:xfrm>
          <a:custGeom>
            <a:avLst/>
            <a:gdLst>
              <a:gd name="connsiteX0" fmla="*/ 272344 w 275747"/>
              <a:gd name="connsiteY0" fmla="*/ 3404 h 204732"/>
              <a:gd name="connsiteX1" fmla="*/ 2469 w 275747"/>
              <a:gd name="connsiteY1" fmla="*/ 203429 h 204732"/>
              <a:gd name="connsiteX2" fmla="*/ 145344 w 275747"/>
              <a:gd name="connsiteY2" fmla="*/ 85954 h 204732"/>
              <a:gd name="connsiteX3" fmla="*/ 272344 w 275747"/>
              <a:gd name="connsiteY3" fmla="*/ 3404 h 20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47" h="204732">
                <a:moveTo>
                  <a:pt x="272344" y="3404"/>
                </a:moveTo>
                <a:cubicBezTo>
                  <a:pt x="248532" y="22983"/>
                  <a:pt x="23636" y="189671"/>
                  <a:pt x="2469" y="203429"/>
                </a:cubicBezTo>
                <a:cubicBezTo>
                  <a:pt x="-18698" y="217187"/>
                  <a:pt x="101952" y="118233"/>
                  <a:pt x="145344" y="85954"/>
                </a:cubicBezTo>
                <a:cubicBezTo>
                  <a:pt x="188736" y="53675"/>
                  <a:pt x="296156" y="-16175"/>
                  <a:pt x="272344" y="34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6B6AADAA-48F2-1FFA-9ECA-FBC640866F34}"/>
              </a:ext>
            </a:extLst>
          </p:cNvPr>
          <p:cNvSpPr/>
          <p:nvPr/>
        </p:nvSpPr>
        <p:spPr>
          <a:xfrm>
            <a:off x="7753280" y="8162889"/>
            <a:ext cx="537751" cy="225471"/>
          </a:xfrm>
          <a:custGeom>
            <a:avLst/>
            <a:gdLst>
              <a:gd name="connsiteX0" fmla="*/ 70 w 537751"/>
              <a:gd name="connsiteY0" fmla="*/ 225461 h 225471"/>
              <a:gd name="connsiteX1" fmla="*/ 320745 w 537751"/>
              <a:gd name="connsiteY1" fmla="*/ 22261 h 225471"/>
              <a:gd name="connsiteX2" fmla="*/ 536645 w 537751"/>
              <a:gd name="connsiteY2" fmla="*/ 22261 h 225471"/>
              <a:gd name="connsiteX3" fmla="*/ 400120 w 537751"/>
              <a:gd name="connsiteY3" fmla="*/ 22261 h 225471"/>
              <a:gd name="connsiteX4" fmla="*/ 292170 w 537751"/>
              <a:gd name="connsiteY4" fmla="*/ 12736 h 225471"/>
              <a:gd name="connsiteX5" fmla="*/ 70 w 537751"/>
              <a:gd name="connsiteY5" fmla="*/ 225461 h 22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751" h="225471">
                <a:moveTo>
                  <a:pt x="70" y="225461"/>
                </a:moveTo>
                <a:cubicBezTo>
                  <a:pt x="4832" y="227048"/>
                  <a:pt x="231316" y="56128"/>
                  <a:pt x="320745" y="22261"/>
                </a:cubicBezTo>
                <a:cubicBezTo>
                  <a:pt x="410174" y="-11606"/>
                  <a:pt x="536645" y="22261"/>
                  <a:pt x="536645" y="22261"/>
                </a:cubicBezTo>
                <a:cubicBezTo>
                  <a:pt x="549874" y="22261"/>
                  <a:pt x="440866" y="23848"/>
                  <a:pt x="400120" y="22261"/>
                </a:cubicBezTo>
                <a:cubicBezTo>
                  <a:pt x="359374" y="20674"/>
                  <a:pt x="352495" y="-20072"/>
                  <a:pt x="292170" y="12736"/>
                </a:cubicBezTo>
                <a:cubicBezTo>
                  <a:pt x="231845" y="45544"/>
                  <a:pt x="-4692" y="223874"/>
                  <a:pt x="70" y="2254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0BBEEED-6C39-D92D-B7A1-6DE79B382D6A}"/>
              </a:ext>
            </a:extLst>
          </p:cNvPr>
          <p:cNvSpPr/>
          <p:nvPr/>
        </p:nvSpPr>
        <p:spPr>
          <a:xfrm>
            <a:off x="7139946" y="8080303"/>
            <a:ext cx="520328" cy="181048"/>
          </a:xfrm>
          <a:custGeom>
            <a:avLst/>
            <a:gdLst>
              <a:gd name="connsiteX0" fmla="*/ 629 w 520328"/>
              <a:gd name="connsiteY0" fmla="*/ 181047 h 181048"/>
              <a:gd name="connsiteX1" fmla="*/ 305429 w 520328"/>
              <a:gd name="connsiteY1" fmla="*/ 34997 h 181048"/>
              <a:gd name="connsiteX2" fmla="*/ 518154 w 520328"/>
              <a:gd name="connsiteY2" fmla="*/ 72 h 181048"/>
              <a:gd name="connsiteX3" fmla="*/ 391154 w 520328"/>
              <a:gd name="connsiteY3" fmla="*/ 31822 h 181048"/>
              <a:gd name="connsiteX4" fmla="*/ 629 w 520328"/>
              <a:gd name="connsiteY4" fmla="*/ 181047 h 18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328" h="181048">
                <a:moveTo>
                  <a:pt x="629" y="181047"/>
                </a:moveTo>
                <a:cubicBezTo>
                  <a:pt x="-13659" y="181576"/>
                  <a:pt x="219175" y="65159"/>
                  <a:pt x="305429" y="34997"/>
                </a:cubicBezTo>
                <a:cubicBezTo>
                  <a:pt x="391683" y="4835"/>
                  <a:pt x="503867" y="601"/>
                  <a:pt x="518154" y="72"/>
                </a:cubicBezTo>
                <a:cubicBezTo>
                  <a:pt x="532442" y="-457"/>
                  <a:pt x="474762" y="1130"/>
                  <a:pt x="391154" y="31822"/>
                </a:cubicBezTo>
                <a:cubicBezTo>
                  <a:pt x="307546" y="62514"/>
                  <a:pt x="14917" y="180518"/>
                  <a:pt x="629" y="1810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F45DF5FA-3AF6-3963-DD16-3827F91901B7}"/>
              </a:ext>
            </a:extLst>
          </p:cNvPr>
          <p:cNvSpPr/>
          <p:nvPr/>
        </p:nvSpPr>
        <p:spPr>
          <a:xfrm>
            <a:off x="6667833" y="8048641"/>
            <a:ext cx="382560" cy="313193"/>
          </a:xfrm>
          <a:custGeom>
            <a:avLst/>
            <a:gdLst>
              <a:gd name="connsiteX0" fmla="*/ 380667 w 382560"/>
              <a:gd name="connsiteY0" fmla="*/ 3159 h 313193"/>
              <a:gd name="connsiteX1" fmla="*/ 15542 w 382560"/>
              <a:gd name="connsiteY1" fmla="*/ 301609 h 313193"/>
              <a:gd name="connsiteX2" fmla="*/ 88567 w 382560"/>
              <a:gd name="connsiteY2" fmla="*/ 234934 h 313193"/>
              <a:gd name="connsiteX3" fmla="*/ 282242 w 382560"/>
              <a:gd name="connsiteY3" fmla="*/ 73009 h 313193"/>
              <a:gd name="connsiteX4" fmla="*/ 164767 w 382560"/>
              <a:gd name="connsiteY4" fmla="*/ 139684 h 313193"/>
              <a:gd name="connsiteX5" fmla="*/ 380667 w 382560"/>
              <a:gd name="connsiteY5" fmla="*/ 3159 h 31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60" h="313193">
                <a:moveTo>
                  <a:pt x="380667" y="3159"/>
                </a:moveTo>
                <a:cubicBezTo>
                  <a:pt x="355796" y="30146"/>
                  <a:pt x="64225" y="262980"/>
                  <a:pt x="15542" y="301609"/>
                </a:cubicBezTo>
                <a:cubicBezTo>
                  <a:pt x="-33141" y="340238"/>
                  <a:pt x="44117" y="273034"/>
                  <a:pt x="88567" y="234934"/>
                </a:cubicBezTo>
                <a:cubicBezTo>
                  <a:pt x="133017" y="196834"/>
                  <a:pt x="269542" y="88884"/>
                  <a:pt x="282242" y="73009"/>
                </a:cubicBezTo>
                <a:cubicBezTo>
                  <a:pt x="294942" y="57134"/>
                  <a:pt x="152067" y="148680"/>
                  <a:pt x="164767" y="139684"/>
                </a:cubicBezTo>
                <a:cubicBezTo>
                  <a:pt x="177467" y="130688"/>
                  <a:pt x="405538" y="-23828"/>
                  <a:pt x="380667" y="31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369D195-9CE1-1E7D-9FCF-4D87DF6AE084}"/>
              </a:ext>
            </a:extLst>
          </p:cNvPr>
          <p:cNvSpPr/>
          <p:nvPr/>
        </p:nvSpPr>
        <p:spPr>
          <a:xfrm>
            <a:off x="8341961" y="8179757"/>
            <a:ext cx="716675" cy="872193"/>
          </a:xfrm>
          <a:custGeom>
            <a:avLst/>
            <a:gdLst>
              <a:gd name="connsiteX0" fmla="*/ 5114 w 716675"/>
              <a:gd name="connsiteY0" fmla="*/ 2218 h 872193"/>
              <a:gd name="connsiteX1" fmla="*/ 113064 w 716675"/>
              <a:gd name="connsiteY1" fmla="*/ 43493 h 872193"/>
              <a:gd name="connsiteX2" fmla="*/ 338489 w 716675"/>
              <a:gd name="connsiteY2" fmla="*/ 154618 h 872193"/>
              <a:gd name="connsiteX3" fmla="*/ 554389 w 716675"/>
              <a:gd name="connsiteY3" fmla="*/ 424493 h 872193"/>
              <a:gd name="connsiteX4" fmla="*/ 554389 w 716675"/>
              <a:gd name="connsiteY4" fmla="*/ 386393 h 872193"/>
              <a:gd name="connsiteX5" fmla="*/ 687739 w 716675"/>
              <a:gd name="connsiteY5" fmla="*/ 618168 h 872193"/>
              <a:gd name="connsiteX6" fmla="*/ 662339 w 716675"/>
              <a:gd name="connsiteY6" fmla="*/ 627693 h 872193"/>
              <a:gd name="connsiteX7" fmla="*/ 716314 w 716675"/>
              <a:gd name="connsiteY7" fmla="*/ 872168 h 872193"/>
              <a:gd name="connsiteX8" fmla="*/ 630589 w 716675"/>
              <a:gd name="connsiteY8" fmla="*/ 611818 h 872193"/>
              <a:gd name="connsiteX9" fmla="*/ 465489 w 716675"/>
              <a:gd name="connsiteY9" fmla="*/ 281618 h 872193"/>
              <a:gd name="connsiteX10" fmla="*/ 268639 w 716675"/>
              <a:gd name="connsiteY10" fmla="*/ 103818 h 872193"/>
              <a:gd name="connsiteX11" fmla="*/ 5114 w 716675"/>
              <a:gd name="connsiteY11" fmla="*/ 2218 h 87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6675" h="872193">
                <a:moveTo>
                  <a:pt x="5114" y="2218"/>
                </a:moveTo>
                <a:cubicBezTo>
                  <a:pt x="-20815" y="-7836"/>
                  <a:pt x="57502" y="18093"/>
                  <a:pt x="113064" y="43493"/>
                </a:cubicBezTo>
                <a:cubicBezTo>
                  <a:pt x="168627" y="68893"/>
                  <a:pt x="264935" y="91118"/>
                  <a:pt x="338489" y="154618"/>
                </a:cubicBezTo>
                <a:cubicBezTo>
                  <a:pt x="412043" y="218118"/>
                  <a:pt x="518406" y="385864"/>
                  <a:pt x="554389" y="424493"/>
                </a:cubicBezTo>
                <a:cubicBezTo>
                  <a:pt x="590372" y="463122"/>
                  <a:pt x="532164" y="354114"/>
                  <a:pt x="554389" y="386393"/>
                </a:cubicBezTo>
                <a:cubicBezTo>
                  <a:pt x="576614" y="418672"/>
                  <a:pt x="669747" y="577951"/>
                  <a:pt x="687739" y="618168"/>
                </a:cubicBezTo>
                <a:cubicBezTo>
                  <a:pt x="705731" y="658385"/>
                  <a:pt x="657577" y="585360"/>
                  <a:pt x="662339" y="627693"/>
                </a:cubicBezTo>
                <a:cubicBezTo>
                  <a:pt x="667101" y="670026"/>
                  <a:pt x="721606" y="874814"/>
                  <a:pt x="716314" y="872168"/>
                </a:cubicBezTo>
                <a:cubicBezTo>
                  <a:pt x="711022" y="869522"/>
                  <a:pt x="672393" y="710243"/>
                  <a:pt x="630589" y="611818"/>
                </a:cubicBezTo>
                <a:cubicBezTo>
                  <a:pt x="588785" y="513393"/>
                  <a:pt x="525814" y="366285"/>
                  <a:pt x="465489" y="281618"/>
                </a:cubicBezTo>
                <a:cubicBezTo>
                  <a:pt x="405164" y="196951"/>
                  <a:pt x="339547" y="149855"/>
                  <a:pt x="268639" y="103818"/>
                </a:cubicBezTo>
                <a:cubicBezTo>
                  <a:pt x="197731" y="57781"/>
                  <a:pt x="31043" y="12272"/>
                  <a:pt x="5114" y="2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12D0D69-EEF4-06DB-E937-C22299C6B16E}"/>
              </a:ext>
            </a:extLst>
          </p:cNvPr>
          <p:cNvSpPr/>
          <p:nvPr/>
        </p:nvSpPr>
        <p:spPr>
          <a:xfrm>
            <a:off x="8359912" y="8230589"/>
            <a:ext cx="542717" cy="457959"/>
          </a:xfrm>
          <a:custGeom>
            <a:avLst/>
            <a:gdLst>
              <a:gd name="connsiteX0" fmla="*/ 3038 w 542717"/>
              <a:gd name="connsiteY0" fmla="*/ 2186 h 457959"/>
              <a:gd name="connsiteX1" fmla="*/ 91938 w 542717"/>
              <a:gd name="connsiteY1" fmla="*/ 30761 h 457959"/>
              <a:gd name="connsiteX2" fmla="*/ 317363 w 542717"/>
              <a:gd name="connsiteY2" fmla="*/ 170461 h 457959"/>
              <a:gd name="connsiteX3" fmla="*/ 539613 w 542717"/>
              <a:gd name="connsiteY3" fmla="*/ 456211 h 457959"/>
              <a:gd name="connsiteX4" fmla="*/ 441188 w 542717"/>
              <a:gd name="connsiteY4" fmla="*/ 284761 h 457959"/>
              <a:gd name="connsiteX5" fmla="*/ 352288 w 542717"/>
              <a:gd name="connsiteY5" fmla="*/ 164111 h 457959"/>
              <a:gd name="connsiteX6" fmla="*/ 190363 w 542717"/>
              <a:gd name="connsiteY6" fmla="*/ 68861 h 457959"/>
              <a:gd name="connsiteX7" fmla="*/ 3038 w 542717"/>
              <a:gd name="connsiteY7" fmla="*/ 2186 h 4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717" h="457959">
                <a:moveTo>
                  <a:pt x="3038" y="2186"/>
                </a:moveTo>
                <a:cubicBezTo>
                  <a:pt x="-13366" y="-4164"/>
                  <a:pt x="39551" y="2715"/>
                  <a:pt x="91938" y="30761"/>
                </a:cubicBezTo>
                <a:cubicBezTo>
                  <a:pt x="144325" y="58807"/>
                  <a:pt x="242751" y="99553"/>
                  <a:pt x="317363" y="170461"/>
                </a:cubicBezTo>
                <a:cubicBezTo>
                  <a:pt x="391975" y="241369"/>
                  <a:pt x="518976" y="437161"/>
                  <a:pt x="539613" y="456211"/>
                </a:cubicBezTo>
                <a:cubicBezTo>
                  <a:pt x="560250" y="475261"/>
                  <a:pt x="472409" y="333444"/>
                  <a:pt x="441188" y="284761"/>
                </a:cubicBezTo>
                <a:cubicBezTo>
                  <a:pt x="409967" y="236078"/>
                  <a:pt x="394092" y="200094"/>
                  <a:pt x="352288" y="164111"/>
                </a:cubicBezTo>
                <a:cubicBezTo>
                  <a:pt x="310484" y="128128"/>
                  <a:pt x="249100" y="93732"/>
                  <a:pt x="190363" y="68861"/>
                </a:cubicBezTo>
                <a:cubicBezTo>
                  <a:pt x="131626" y="43990"/>
                  <a:pt x="19442" y="8536"/>
                  <a:pt x="3038" y="2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A01A2B12-739F-4A27-4AF6-A810000F359C}"/>
              </a:ext>
            </a:extLst>
          </p:cNvPr>
          <p:cNvSpPr/>
          <p:nvPr/>
        </p:nvSpPr>
        <p:spPr>
          <a:xfrm>
            <a:off x="9055095" y="8958194"/>
            <a:ext cx="123976" cy="881395"/>
          </a:xfrm>
          <a:custGeom>
            <a:avLst/>
            <a:gdLst>
              <a:gd name="connsiteX0" fmla="*/ 5 w 123976"/>
              <a:gd name="connsiteY0" fmla="*/ 8006 h 881395"/>
              <a:gd name="connsiteX1" fmla="*/ 57155 w 123976"/>
              <a:gd name="connsiteY1" fmla="*/ 135006 h 881395"/>
              <a:gd name="connsiteX2" fmla="*/ 123830 w 123976"/>
              <a:gd name="connsiteY2" fmla="*/ 881131 h 881395"/>
              <a:gd name="connsiteX3" fmla="*/ 38105 w 123976"/>
              <a:gd name="connsiteY3" fmla="*/ 220731 h 881395"/>
              <a:gd name="connsiteX4" fmla="*/ 53980 w 123976"/>
              <a:gd name="connsiteY4" fmla="*/ 242956 h 881395"/>
              <a:gd name="connsiteX5" fmla="*/ 60330 w 123976"/>
              <a:gd name="connsiteY5" fmla="*/ 239781 h 881395"/>
              <a:gd name="connsiteX6" fmla="*/ 5 w 123976"/>
              <a:gd name="connsiteY6" fmla="*/ 8006 h 8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76" h="881395">
                <a:moveTo>
                  <a:pt x="5" y="8006"/>
                </a:moveTo>
                <a:cubicBezTo>
                  <a:pt x="-524" y="-9456"/>
                  <a:pt x="36518" y="-10515"/>
                  <a:pt x="57155" y="135006"/>
                </a:cubicBezTo>
                <a:cubicBezTo>
                  <a:pt x="77792" y="280527"/>
                  <a:pt x="127005" y="866844"/>
                  <a:pt x="123830" y="881131"/>
                </a:cubicBezTo>
                <a:cubicBezTo>
                  <a:pt x="120655" y="895418"/>
                  <a:pt x="49747" y="327094"/>
                  <a:pt x="38105" y="220731"/>
                </a:cubicBezTo>
                <a:cubicBezTo>
                  <a:pt x="26463" y="114369"/>
                  <a:pt x="50276" y="239781"/>
                  <a:pt x="53980" y="242956"/>
                </a:cubicBezTo>
                <a:cubicBezTo>
                  <a:pt x="57684" y="246131"/>
                  <a:pt x="65092" y="273118"/>
                  <a:pt x="60330" y="239781"/>
                </a:cubicBezTo>
                <a:cubicBezTo>
                  <a:pt x="55568" y="206444"/>
                  <a:pt x="534" y="25468"/>
                  <a:pt x="5" y="80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DDF4513D-892B-19A8-540B-80DB2D5A009B}"/>
              </a:ext>
            </a:extLst>
          </p:cNvPr>
          <p:cNvSpPr/>
          <p:nvPr/>
        </p:nvSpPr>
        <p:spPr>
          <a:xfrm>
            <a:off x="9179141" y="9837205"/>
            <a:ext cx="110942" cy="1207130"/>
          </a:xfrm>
          <a:custGeom>
            <a:avLst/>
            <a:gdLst>
              <a:gd name="connsiteX0" fmla="*/ 15659 w 110942"/>
              <a:gd name="connsiteY0" fmla="*/ 21170 h 1207130"/>
              <a:gd name="connsiteX1" fmla="*/ 95034 w 110942"/>
              <a:gd name="connsiteY1" fmla="*/ 1053045 h 1207130"/>
              <a:gd name="connsiteX2" fmla="*/ 110909 w 110942"/>
              <a:gd name="connsiteY2" fmla="*/ 1195920 h 1207130"/>
              <a:gd name="connsiteX3" fmla="*/ 98209 w 110942"/>
              <a:gd name="connsiteY3" fmla="*/ 989545 h 1207130"/>
              <a:gd name="connsiteX4" fmla="*/ 66459 w 110942"/>
              <a:gd name="connsiteY4" fmla="*/ 303745 h 1207130"/>
              <a:gd name="connsiteX5" fmla="*/ 47409 w 110942"/>
              <a:gd name="connsiteY5" fmla="*/ 618070 h 1207130"/>
              <a:gd name="connsiteX6" fmla="*/ 2959 w 110942"/>
              <a:gd name="connsiteY6" fmla="*/ 376770 h 1207130"/>
              <a:gd name="connsiteX7" fmla="*/ 15659 w 110942"/>
              <a:gd name="connsiteY7" fmla="*/ 21170 h 12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942" h="1207130">
                <a:moveTo>
                  <a:pt x="15659" y="21170"/>
                </a:moveTo>
                <a:cubicBezTo>
                  <a:pt x="31005" y="133883"/>
                  <a:pt x="79159" y="857253"/>
                  <a:pt x="95034" y="1053045"/>
                </a:cubicBezTo>
                <a:cubicBezTo>
                  <a:pt x="110909" y="1248837"/>
                  <a:pt x="110380" y="1206503"/>
                  <a:pt x="110909" y="1195920"/>
                </a:cubicBezTo>
                <a:cubicBezTo>
                  <a:pt x="111438" y="1185337"/>
                  <a:pt x="105617" y="1138241"/>
                  <a:pt x="98209" y="989545"/>
                </a:cubicBezTo>
                <a:cubicBezTo>
                  <a:pt x="90801" y="840849"/>
                  <a:pt x="74926" y="365657"/>
                  <a:pt x="66459" y="303745"/>
                </a:cubicBezTo>
                <a:cubicBezTo>
                  <a:pt x="57992" y="241833"/>
                  <a:pt x="57992" y="605899"/>
                  <a:pt x="47409" y="618070"/>
                </a:cubicBezTo>
                <a:cubicBezTo>
                  <a:pt x="36826" y="630241"/>
                  <a:pt x="9309" y="475724"/>
                  <a:pt x="2959" y="376770"/>
                </a:cubicBezTo>
                <a:cubicBezTo>
                  <a:pt x="-3391" y="277816"/>
                  <a:pt x="313" y="-91543"/>
                  <a:pt x="15659" y="211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64B699B-F547-EBCF-F96F-E2D412D808AE}"/>
              </a:ext>
            </a:extLst>
          </p:cNvPr>
          <p:cNvSpPr/>
          <p:nvPr/>
        </p:nvSpPr>
        <p:spPr>
          <a:xfrm>
            <a:off x="6527578" y="7722434"/>
            <a:ext cx="46064" cy="584150"/>
          </a:xfrm>
          <a:custGeom>
            <a:avLst/>
            <a:gdLst>
              <a:gd name="connsiteX0" fmla="*/ 44672 w 46064"/>
              <a:gd name="connsiteY0" fmla="*/ 2341 h 584150"/>
              <a:gd name="connsiteX1" fmla="*/ 41497 w 46064"/>
              <a:gd name="connsiteY1" fmla="*/ 297616 h 584150"/>
              <a:gd name="connsiteX2" fmla="*/ 222 w 46064"/>
              <a:gd name="connsiteY2" fmla="*/ 580191 h 584150"/>
              <a:gd name="connsiteX3" fmla="*/ 25622 w 46064"/>
              <a:gd name="connsiteY3" fmla="*/ 443666 h 584150"/>
              <a:gd name="connsiteX4" fmla="*/ 38322 w 46064"/>
              <a:gd name="connsiteY4" fmla="*/ 173791 h 584150"/>
              <a:gd name="connsiteX5" fmla="*/ 44672 w 46064"/>
              <a:gd name="connsiteY5" fmla="*/ 2341 h 5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64" h="584150">
                <a:moveTo>
                  <a:pt x="44672" y="2341"/>
                </a:moveTo>
                <a:cubicBezTo>
                  <a:pt x="45201" y="22978"/>
                  <a:pt x="48905" y="201308"/>
                  <a:pt x="41497" y="297616"/>
                </a:cubicBezTo>
                <a:cubicBezTo>
                  <a:pt x="34089" y="393924"/>
                  <a:pt x="2868" y="555849"/>
                  <a:pt x="222" y="580191"/>
                </a:cubicBezTo>
                <a:cubicBezTo>
                  <a:pt x="-2424" y="604533"/>
                  <a:pt x="19272" y="511399"/>
                  <a:pt x="25622" y="443666"/>
                </a:cubicBezTo>
                <a:cubicBezTo>
                  <a:pt x="31972" y="375933"/>
                  <a:pt x="35147" y="245228"/>
                  <a:pt x="38322" y="173791"/>
                </a:cubicBezTo>
                <a:cubicBezTo>
                  <a:pt x="41497" y="102354"/>
                  <a:pt x="44143" y="-18296"/>
                  <a:pt x="44672" y="23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B54CAFC9-455E-14C3-7890-E776C12FED5F}"/>
              </a:ext>
            </a:extLst>
          </p:cNvPr>
          <p:cNvSpPr/>
          <p:nvPr/>
        </p:nvSpPr>
        <p:spPr>
          <a:xfrm>
            <a:off x="6130554" y="8165405"/>
            <a:ext cx="378302" cy="662134"/>
          </a:xfrm>
          <a:custGeom>
            <a:avLst/>
            <a:gdLst>
              <a:gd name="connsiteX0" fmla="*/ 378196 w 378302"/>
              <a:gd name="connsiteY0" fmla="*/ 695 h 662134"/>
              <a:gd name="connsiteX1" fmla="*/ 155946 w 378302"/>
              <a:gd name="connsiteY1" fmla="*/ 422970 h 662134"/>
              <a:gd name="connsiteX2" fmla="*/ 371 w 378302"/>
              <a:gd name="connsiteY2" fmla="*/ 661095 h 662134"/>
              <a:gd name="connsiteX3" fmla="*/ 114671 w 378302"/>
              <a:gd name="connsiteY3" fmla="*/ 502345 h 662134"/>
              <a:gd name="connsiteX4" fmla="*/ 184521 w 378302"/>
              <a:gd name="connsiteY4" fmla="*/ 327720 h 662134"/>
              <a:gd name="connsiteX5" fmla="*/ 378196 w 378302"/>
              <a:gd name="connsiteY5" fmla="*/ 695 h 66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02" h="662134">
                <a:moveTo>
                  <a:pt x="378196" y="695"/>
                </a:moveTo>
                <a:cubicBezTo>
                  <a:pt x="373434" y="16570"/>
                  <a:pt x="218917" y="312903"/>
                  <a:pt x="155946" y="422970"/>
                </a:cubicBezTo>
                <a:cubicBezTo>
                  <a:pt x="92975" y="533037"/>
                  <a:pt x="7250" y="647866"/>
                  <a:pt x="371" y="661095"/>
                </a:cubicBezTo>
                <a:cubicBezTo>
                  <a:pt x="-6508" y="674324"/>
                  <a:pt x="83979" y="557908"/>
                  <a:pt x="114671" y="502345"/>
                </a:cubicBezTo>
                <a:cubicBezTo>
                  <a:pt x="145363" y="446783"/>
                  <a:pt x="141659" y="410270"/>
                  <a:pt x="184521" y="327720"/>
                </a:cubicBezTo>
                <a:cubicBezTo>
                  <a:pt x="227383" y="245170"/>
                  <a:pt x="382958" y="-15180"/>
                  <a:pt x="378196" y="6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F13D8989-04B4-8390-47A0-E14C64931ECA}"/>
              </a:ext>
            </a:extLst>
          </p:cNvPr>
          <p:cNvSpPr/>
          <p:nvPr/>
        </p:nvSpPr>
        <p:spPr>
          <a:xfrm>
            <a:off x="7484929" y="8099248"/>
            <a:ext cx="525896" cy="124763"/>
          </a:xfrm>
          <a:custGeom>
            <a:avLst/>
            <a:gdLst>
              <a:gd name="connsiteX0" fmla="*/ 525596 w 525896"/>
              <a:gd name="connsiteY0" fmla="*/ 19227 h 124763"/>
              <a:gd name="connsiteX1" fmla="*/ 284296 w 525896"/>
              <a:gd name="connsiteY1" fmla="*/ 22402 h 124763"/>
              <a:gd name="connsiteX2" fmla="*/ 1721 w 525896"/>
              <a:gd name="connsiteY2" fmla="*/ 124002 h 124763"/>
              <a:gd name="connsiteX3" fmla="*/ 169996 w 525896"/>
              <a:gd name="connsiteY3" fmla="*/ 66852 h 124763"/>
              <a:gd name="connsiteX4" fmla="*/ 258896 w 525896"/>
              <a:gd name="connsiteY4" fmla="*/ 28752 h 124763"/>
              <a:gd name="connsiteX5" fmla="*/ 84271 w 525896"/>
              <a:gd name="connsiteY5" fmla="*/ 19227 h 124763"/>
              <a:gd name="connsiteX6" fmla="*/ 328746 w 525896"/>
              <a:gd name="connsiteY6" fmla="*/ 177 h 124763"/>
              <a:gd name="connsiteX7" fmla="*/ 525596 w 525896"/>
              <a:gd name="connsiteY7" fmla="*/ 19227 h 12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896" h="124763">
                <a:moveTo>
                  <a:pt x="525596" y="19227"/>
                </a:moveTo>
                <a:cubicBezTo>
                  <a:pt x="518188" y="22931"/>
                  <a:pt x="371608" y="4940"/>
                  <a:pt x="284296" y="22402"/>
                </a:cubicBezTo>
                <a:cubicBezTo>
                  <a:pt x="196984" y="39864"/>
                  <a:pt x="20771" y="116594"/>
                  <a:pt x="1721" y="124002"/>
                </a:cubicBezTo>
                <a:cubicBezTo>
                  <a:pt x="-17329" y="131410"/>
                  <a:pt x="127134" y="82727"/>
                  <a:pt x="169996" y="66852"/>
                </a:cubicBezTo>
                <a:cubicBezTo>
                  <a:pt x="212858" y="50977"/>
                  <a:pt x="273183" y="36689"/>
                  <a:pt x="258896" y="28752"/>
                </a:cubicBezTo>
                <a:cubicBezTo>
                  <a:pt x="244609" y="20815"/>
                  <a:pt x="72629" y="23989"/>
                  <a:pt x="84271" y="19227"/>
                </a:cubicBezTo>
                <a:cubicBezTo>
                  <a:pt x="95913" y="14465"/>
                  <a:pt x="255721" y="2294"/>
                  <a:pt x="328746" y="177"/>
                </a:cubicBezTo>
                <a:cubicBezTo>
                  <a:pt x="401771" y="-1940"/>
                  <a:pt x="533004" y="15523"/>
                  <a:pt x="525596" y="192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923E299-8A95-F9AB-1B55-735625E9C1E3}"/>
              </a:ext>
            </a:extLst>
          </p:cNvPr>
          <p:cNvSpPr/>
          <p:nvPr/>
        </p:nvSpPr>
        <p:spPr>
          <a:xfrm>
            <a:off x="6695995" y="8379989"/>
            <a:ext cx="98627" cy="353971"/>
          </a:xfrm>
          <a:custGeom>
            <a:avLst/>
            <a:gdLst>
              <a:gd name="connsiteX0" fmla="*/ 98505 w 98627"/>
              <a:gd name="connsiteY0" fmla="*/ 5186 h 353971"/>
              <a:gd name="connsiteX1" fmla="*/ 50880 w 98627"/>
              <a:gd name="connsiteY1" fmla="*/ 148061 h 353971"/>
              <a:gd name="connsiteX2" fmla="*/ 9605 w 98627"/>
              <a:gd name="connsiteY2" fmla="*/ 351261 h 353971"/>
              <a:gd name="connsiteX3" fmla="*/ 25480 w 98627"/>
              <a:gd name="connsiteY3" fmla="*/ 252836 h 353971"/>
              <a:gd name="connsiteX4" fmla="*/ 80 w 98627"/>
              <a:gd name="connsiteY4" fmla="*/ 81386 h 353971"/>
              <a:gd name="connsiteX5" fmla="*/ 19130 w 98627"/>
              <a:gd name="connsiteY5" fmla="*/ 163936 h 353971"/>
              <a:gd name="connsiteX6" fmla="*/ 63580 w 98627"/>
              <a:gd name="connsiteY6" fmla="*/ 43286 h 353971"/>
              <a:gd name="connsiteX7" fmla="*/ 98505 w 98627"/>
              <a:gd name="connsiteY7" fmla="*/ 5186 h 35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27" h="353971">
                <a:moveTo>
                  <a:pt x="98505" y="5186"/>
                </a:moveTo>
                <a:cubicBezTo>
                  <a:pt x="96388" y="22648"/>
                  <a:pt x="65697" y="90382"/>
                  <a:pt x="50880" y="148061"/>
                </a:cubicBezTo>
                <a:cubicBezTo>
                  <a:pt x="36063" y="205740"/>
                  <a:pt x="13838" y="333799"/>
                  <a:pt x="9605" y="351261"/>
                </a:cubicBezTo>
                <a:cubicBezTo>
                  <a:pt x="5372" y="368723"/>
                  <a:pt x="27067" y="297815"/>
                  <a:pt x="25480" y="252836"/>
                </a:cubicBezTo>
                <a:cubicBezTo>
                  <a:pt x="23893" y="207857"/>
                  <a:pt x="1138" y="96203"/>
                  <a:pt x="80" y="81386"/>
                </a:cubicBezTo>
                <a:cubicBezTo>
                  <a:pt x="-978" y="66569"/>
                  <a:pt x="8547" y="170286"/>
                  <a:pt x="19130" y="163936"/>
                </a:cubicBezTo>
                <a:cubicBezTo>
                  <a:pt x="29713" y="157586"/>
                  <a:pt x="52468" y="68686"/>
                  <a:pt x="63580" y="43286"/>
                </a:cubicBezTo>
                <a:cubicBezTo>
                  <a:pt x="74692" y="17886"/>
                  <a:pt x="100622" y="-12276"/>
                  <a:pt x="98505" y="5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0ED3CED5-886F-B711-4832-5935DE80A60A}"/>
              </a:ext>
            </a:extLst>
          </p:cNvPr>
          <p:cNvSpPr/>
          <p:nvPr/>
        </p:nvSpPr>
        <p:spPr>
          <a:xfrm>
            <a:off x="6537195" y="8521287"/>
            <a:ext cx="165984" cy="302330"/>
          </a:xfrm>
          <a:custGeom>
            <a:avLst/>
            <a:gdLst>
              <a:gd name="connsiteX0" fmla="*/ 104905 w 165984"/>
              <a:gd name="connsiteY0" fmla="*/ 413 h 302330"/>
              <a:gd name="connsiteX1" fmla="*/ 85855 w 165984"/>
              <a:gd name="connsiteY1" fmla="*/ 168688 h 302330"/>
              <a:gd name="connsiteX2" fmla="*/ 66805 w 165984"/>
              <a:gd name="connsiteY2" fmla="*/ 222663 h 302330"/>
              <a:gd name="connsiteX3" fmla="*/ 130 w 165984"/>
              <a:gd name="connsiteY3" fmla="*/ 302038 h 302330"/>
              <a:gd name="connsiteX4" fmla="*/ 85855 w 165984"/>
              <a:gd name="connsiteY4" fmla="*/ 248063 h 302330"/>
              <a:gd name="connsiteX5" fmla="*/ 133480 w 165984"/>
              <a:gd name="connsiteY5" fmla="*/ 209963 h 302330"/>
              <a:gd name="connsiteX6" fmla="*/ 165230 w 165984"/>
              <a:gd name="connsiteY6" fmla="*/ 114713 h 302330"/>
              <a:gd name="connsiteX7" fmla="*/ 101730 w 165984"/>
              <a:gd name="connsiteY7" fmla="*/ 222663 h 302330"/>
              <a:gd name="connsiteX8" fmla="*/ 104905 w 165984"/>
              <a:gd name="connsiteY8" fmla="*/ 413 h 3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984" h="302330">
                <a:moveTo>
                  <a:pt x="104905" y="413"/>
                </a:moveTo>
                <a:cubicBezTo>
                  <a:pt x="102259" y="-8583"/>
                  <a:pt x="92205" y="131646"/>
                  <a:pt x="85855" y="168688"/>
                </a:cubicBezTo>
                <a:cubicBezTo>
                  <a:pt x="79505" y="205730"/>
                  <a:pt x="81093" y="200438"/>
                  <a:pt x="66805" y="222663"/>
                </a:cubicBezTo>
                <a:cubicBezTo>
                  <a:pt x="52517" y="244888"/>
                  <a:pt x="-3045" y="297805"/>
                  <a:pt x="130" y="302038"/>
                </a:cubicBezTo>
                <a:cubicBezTo>
                  <a:pt x="3305" y="306271"/>
                  <a:pt x="63630" y="263409"/>
                  <a:pt x="85855" y="248063"/>
                </a:cubicBezTo>
                <a:cubicBezTo>
                  <a:pt x="108080" y="232717"/>
                  <a:pt x="120251" y="232188"/>
                  <a:pt x="133480" y="209963"/>
                </a:cubicBezTo>
                <a:cubicBezTo>
                  <a:pt x="146709" y="187738"/>
                  <a:pt x="170522" y="112596"/>
                  <a:pt x="165230" y="114713"/>
                </a:cubicBezTo>
                <a:cubicBezTo>
                  <a:pt x="159938" y="116830"/>
                  <a:pt x="112313" y="234834"/>
                  <a:pt x="101730" y="222663"/>
                </a:cubicBezTo>
                <a:cubicBezTo>
                  <a:pt x="91147" y="210492"/>
                  <a:pt x="107551" y="9409"/>
                  <a:pt x="104905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82022E75-3E77-CCF8-8889-87EDA897ED91}"/>
              </a:ext>
            </a:extLst>
          </p:cNvPr>
          <p:cNvSpPr/>
          <p:nvPr/>
        </p:nvSpPr>
        <p:spPr>
          <a:xfrm>
            <a:off x="7183049" y="8289307"/>
            <a:ext cx="289300" cy="375753"/>
          </a:xfrm>
          <a:custGeom>
            <a:avLst/>
            <a:gdLst>
              <a:gd name="connsiteX0" fmla="*/ 287726 w 289300"/>
              <a:gd name="connsiteY0" fmla="*/ 3793 h 375753"/>
              <a:gd name="connsiteX1" fmla="*/ 11501 w 289300"/>
              <a:gd name="connsiteY1" fmla="*/ 359393 h 375753"/>
              <a:gd name="connsiteX2" fmla="*/ 59126 w 289300"/>
              <a:gd name="connsiteY2" fmla="*/ 302243 h 375753"/>
              <a:gd name="connsiteX3" fmla="*/ 122626 w 289300"/>
              <a:gd name="connsiteY3" fmla="*/ 178418 h 375753"/>
              <a:gd name="connsiteX4" fmla="*/ 287726 w 289300"/>
              <a:gd name="connsiteY4" fmla="*/ 3793 h 3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0" h="375753">
                <a:moveTo>
                  <a:pt x="287726" y="3793"/>
                </a:moveTo>
                <a:cubicBezTo>
                  <a:pt x="269205" y="33956"/>
                  <a:pt x="49601" y="309651"/>
                  <a:pt x="11501" y="359393"/>
                </a:cubicBezTo>
                <a:cubicBezTo>
                  <a:pt x="-26599" y="409135"/>
                  <a:pt x="40605" y="332406"/>
                  <a:pt x="59126" y="302243"/>
                </a:cubicBezTo>
                <a:cubicBezTo>
                  <a:pt x="77647" y="272081"/>
                  <a:pt x="89288" y="224985"/>
                  <a:pt x="122626" y="178418"/>
                </a:cubicBezTo>
                <a:cubicBezTo>
                  <a:pt x="155963" y="131851"/>
                  <a:pt x="306247" y="-26370"/>
                  <a:pt x="287726" y="37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F523B446-5BB3-C312-70A0-598EE8731727}"/>
              </a:ext>
            </a:extLst>
          </p:cNvPr>
          <p:cNvSpPr/>
          <p:nvPr/>
        </p:nvSpPr>
        <p:spPr>
          <a:xfrm>
            <a:off x="7027858" y="8180558"/>
            <a:ext cx="367627" cy="200246"/>
          </a:xfrm>
          <a:custGeom>
            <a:avLst/>
            <a:gdLst>
              <a:gd name="connsiteX0" fmla="*/ 4767 w 367627"/>
              <a:gd name="connsiteY0" fmla="*/ 198267 h 200246"/>
              <a:gd name="connsiteX1" fmla="*/ 366717 w 367627"/>
              <a:gd name="connsiteY1" fmla="*/ 1417 h 200246"/>
              <a:gd name="connsiteX2" fmla="*/ 109542 w 367627"/>
              <a:gd name="connsiteY2" fmla="*/ 109367 h 200246"/>
              <a:gd name="connsiteX3" fmla="*/ 153992 w 367627"/>
              <a:gd name="connsiteY3" fmla="*/ 103017 h 200246"/>
              <a:gd name="connsiteX4" fmla="*/ 4767 w 367627"/>
              <a:gd name="connsiteY4" fmla="*/ 198267 h 2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27" h="200246">
                <a:moveTo>
                  <a:pt x="4767" y="198267"/>
                </a:moveTo>
                <a:cubicBezTo>
                  <a:pt x="40221" y="181334"/>
                  <a:pt x="349255" y="16234"/>
                  <a:pt x="366717" y="1417"/>
                </a:cubicBezTo>
                <a:cubicBezTo>
                  <a:pt x="384179" y="-13400"/>
                  <a:pt x="144996" y="92434"/>
                  <a:pt x="109542" y="109367"/>
                </a:cubicBezTo>
                <a:cubicBezTo>
                  <a:pt x="74088" y="126300"/>
                  <a:pt x="165104" y="87671"/>
                  <a:pt x="153992" y="103017"/>
                </a:cubicBezTo>
                <a:cubicBezTo>
                  <a:pt x="142880" y="118363"/>
                  <a:pt x="-30687" y="215200"/>
                  <a:pt x="4767" y="1982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7453608-9D78-FC28-31AB-541E700EC561}"/>
              </a:ext>
            </a:extLst>
          </p:cNvPr>
          <p:cNvSpPr/>
          <p:nvPr/>
        </p:nvSpPr>
        <p:spPr>
          <a:xfrm>
            <a:off x="6609558" y="8236143"/>
            <a:ext cx="822510" cy="758665"/>
          </a:xfrm>
          <a:custGeom>
            <a:avLst/>
            <a:gdLst>
              <a:gd name="connsiteX0" fmla="*/ 792 w 822510"/>
              <a:gd name="connsiteY0" fmla="*/ 758632 h 758665"/>
              <a:gd name="connsiteX1" fmla="*/ 353217 w 822510"/>
              <a:gd name="connsiteY1" fmla="*/ 406207 h 758665"/>
              <a:gd name="connsiteX2" fmla="*/ 356392 w 822510"/>
              <a:gd name="connsiteY2" fmla="*/ 428432 h 758665"/>
              <a:gd name="connsiteX3" fmla="*/ 619917 w 822510"/>
              <a:gd name="connsiteY3" fmla="*/ 250632 h 758665"/>
              <a:gd name="connsiteX4" fmla="*/ 680242 w 822510"/>
              <a:gd name="connsiteY4" fmla="*/ 183957 h 758665"/>
              <a:gd name="connsiteX5" fmla="*/ 629442 w 822510"/>
              <a:gd name="connsiteY5" fmla="*/ 203007 h 758665"/>
              <a:gd name="connsiteX6" fmla="*/ 699292 w 822510"/>
              <a:gd name="connsiteY6" fmla="*/ 117282 h 758665"/>
              <a:gd name="connsiteX7" fmla="*/ 819942 w 822510"/>
              <a:gd name="connsiteY7" fmla="*/ 2982 h 758665"/>
              <a:gd name="connsiteX8" fmla="*/ 575467 w 822510"/>
              <a:gd name="connsiteY8" fmla="*/ 247457 h 758665"/>
              <a:gd name="connsiteX9" fmla="*/ 356392 w 822510"/>
              <a:gd name="connsiteY9" fmla="*/ 393507 h 758665"/>
              <a:gd name="connsiteX10" fmla="*/ 464342 w 822510"/>
              <a:gd name="connsiteY10" fmla="*/ 383982 h 758665"/>
              <a:gd name="connsiteX11" fmla="*/ 792 w 822510"/>
              <a:gd name="connsiteY11" fmla="*/ 758632 h 75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2510" h="758665">
                <a:moveTo>
                  <a:pt x="792" y="758632"/>
                </a:moveTo>
                <a:cubicBezTo>
                  <a:pt x="-17729" y="762336"/>
                  <a:pt x="293950" y="461240"/>
                  <a:pt x="353217" y="406207"/>
                </a:cubicBezTo>
                <a:cubicBezTo>
                  <a:pt x="412484" y="351174"/>
                  <a:pt x="311942" y="454361"/>
                  <a:pt x="356392" y="428432"/>
                </a:cubicBezTo>
                <a:cubicBezTo>
                  <a:pt x="400842" y="402503"/>
                  <a:pt x="565942" y="291378"/>
                  <a:pt x="619917" y="250632"/>
                </a:cubicBezTo>
                <a:cubicBezTo>
                  <a:pt x="673892" y="209886"/>
                  <a:pt x="678654" y="191895"/>
                  <a:pt x="680242" y="183957"/>
                </a:cubicBezTo>
                <a:cubicBezTo>
                  <a:pt x="681830" y="176019"/>
                  <a:pt x="626267" y="214120"/>
                  <a:pt x="629442" y="203007"/>
                </a:cubicBezTo>
                <a:cubicBezTo>
                  <a:pt x="632617" y="191894"/>
                  <a:pt x="667542" y="150619"/>
                  <a:pt x="699292" y="117282"/>
                </a:cubicBezTo>
                <a:cubicBezTo>
                  <a:pt x="731042" y="83945"/>
                  <a:pt x="840580" y="-18714"/>
                  <a:pt x="819942" y="2982"/>
                </a:cubicBezTo>
                <a:cubicBezTo>
                  <a:pt x="799305" y="24678"/>
                  <a:pt x="652725" y="182370"/>
                  <a:pt x="575467" y="247457"/>
                </a:cubicBezTo>
                <a:cubicBezTo>
                  <a:pt x="498209" y="312544"/>
                  <a:pt x="374913" y="370753"/>
                  <a:pt x="356392" y="393507"/>
                </a:cubicBezTo>
                <a:cubicBezTo>
                  <a:pt x="337871" y="416261"/>
                  <a:pt x="518846" y="324186"/>
                  <a:pt x="464342" y="383982"/>
                </a:cubicBezTo>
                <a:cubicBezTo>
                  <a:pt x="409838" y="443778"/>
                  <a:pt x="19313" y="754928"/>
                  <a:pt x="792" y="7586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EA028B7A-2E2F-D310-6A70-ACB91131E057}"/>
              </a:ext>
            </a:extLst>
          </p:cNvPr>
          <p:cNvSpPr/>
          <p:nvPr/>
        </p:nvSpPr>
        <p:spPr>
          <a:xfrm>
            <a:off x="6604000" y="9174558"/>
            <a:ext cx="722158" cy="218261"/>
          </a:xfrm>
          <a:custGeom>
            <a:avLst/>
            <a:gdLst>
              <a:gd name="connsiteX0" fmla="*/ 0 w 722158"/>
              <a:gd name="connsiteY0" fmla="*/ 42467 h 218261"/>
              <a:gd name="connsiteX1" fmla="*/ 336550 w 722158"/>
              <a:gd name="connsiteY1" fmla="*/ 1192 h 218261"/>
              <a:gd name="connsiteX2" fmla="*/ 565150 w 722158"/>
              <a:gd name="connsiteY2" fmla="*/ 83742 h 218261"/>
              <a:gd name="connsiteX3" fmla="*/ 577850 w 722158"/>
              <a:gd name="connsiteY3" fmla="*/ 77392 h 218261"/>
              <a:gd name="connsiteX4" fmla="*/ 720725 w 722158"/>
              <a:gd name="connsiteY4" fmla="*/ 217092 h 218261"/>
              <a:gd name="connsiteX5" fmla="*/ 638175 w 722158"/>
              <a:gd name="connsiteY5" fmla="*/ 137717 h 218261"/>
              <a:gd name="connsiteX6" fmla="*/ 431800 w 722158"/>
              <a:gd name="connsiteY6" fmla="*/ 23417 h 218261"/>
              <a:gd name="connsiteX7" fmla="*/ 346075 w 722158"/>
              <a:gd name="connsiteY7" fmla="*/ 10717 h 218261"/>
              <a:gd name="connsiteX8" fmla="*/ 0 w 722158"/>
              <a:gd name="connsiteY8" fmla="*/ 42467 h 21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158" h="218261">
                <a:moveTo>
                  <a:pt x="0" y="42467"/>
                </a:moveTo>
                <a:cubicBezTo>
                  <a:pt x="121179" y="18390"/>
                  <a:pt x="242358" y="-5687"/>
                  <a:pt x="336550" y="1192"/>
                </a:cubicBezTo>
                <a:cubicBezTo>
                  <a:pt x="430742" y="8071"/>
                  <a:pt x="524933" y="71042"/>
                  <a:pt x="565150" y="83742"/>
                </a:cubicBezTo>
                <a:cubicBezTo>
                  <a:pt x="605367" y="96442"/>
                  <a:pt x="551921" y="55167"/>
                  <a:pt x="577850" y="77392"/>
                </a:cubicBezTo>
                <a:cubicBezTo>
                  <a:pt x="603779" y="99617"/>
                  <a:pt x="710671" y="207038"/>
                  <a:pt x="720725" y="217092"/>
                </a:cubicBezTo>
                <a:cubicBezTo>
                  <a:pt x="730779" y="227146"/>
                  <a:pt x="686329" y="169996"/>
                  <a:pt x="638175" y="137717"/>
                </a:cubicBezTo>
                <a:cubicBezTo>
                  <a:pt x="590021" y="105438"/>
                  <a:pt x="480483" y="44584"/>
                  <a:pt x="431800" y="23417"/>
                </a:cubicBezTo>
                <a:cubicBezTo>
                  <a:pt x="383117" y="2250"/>
                  <a:pt x="346075" y="10717"/>
                  <a:pt x="346075" y="10717"/>
                </a:cubicBezTo>
                <a:lnTo>
                  <a:pt x="0" y="4246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3DD568F0-4D96-9AB3-035B-D9C4BC344263}"/>
              </a:ext>
            </a:extLst>
          </p:cNvPr>
          <p:cNvSpPr/>
          <p:nvPr/>
        </p:nvSpPr>
        <p:spPr>
          <a:xfrm>
            <a:off x="6934028" y="8822960"/>
            <a:ext cx="152574" cy="325295"/>
          </a:xfrm>
          <a:custGeom>
            <a:avLst/>
            <a:gdLst>
              <a:gd name="connsiteX0" fmla="*/ 152572 w 152574"/>
              <a:gd name="connsiteY0" fmla="*/ 365 h 325295"/>
              <a:gd name="connsiteX1" fmla="*/ 35097 w 152574"/>
              <a:gd name="connsiteY1" fmla="*/ 168640 h 325295"/>
              <a:gd name="connsiteX2" fmla="*/ 172 w 152574"/>
              <a:gd name="connsiteY2" fmla="*/ 324215 h 325295"/>
              <a:gd name="connsiteX3" fmla="*/ 22397 w 152574"/>
              <a:gd name="connsiteY3" fmla="*/ 232140 h 325295"/>
              <a:gd name="connsiteX4" fmla="*/ 38272 w 152574"/>
              <a:gd name="connsiteY4" fmla="*/ 127365 h 325295"/>
              <a:gd name="connsiteX5" fmla="*/ 152572 w 152574"/>
              <a:gd name="connsiteY5" fmla="*/ 365 h 32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4" h="325295">
                <a:moveTo>
                  <a:pt x="152572" y="365"/>
                </a:moveTo>
                <a:cubicBezTo>
                  <a:pt x="152043" y="7244"/>
                  <a:pt x="60497" y="114665"/>
                  <a:pt x="35097" y="168640"/>
                </a:cubicBezTo>
                <a:cubicBezTo>
                  <a:pt x="9697" y="222615"/>
                  <a:pt x="2289" y="313632"/>
                  <a:pt x="172" y="324215"/>
                </a:cubicBezTo>
                <a:cubicBezTo>
                  <a:pt x="-1945" y="334798"/>
                  <a:pt x="16047" y="264948"/>
                  <a:pt x="22397" y="232140"/>
                </a:cubicBezTo>
                <a:cubicBezTo>
                  <a:pt x="28747" y="199332"/>
                  <a:pt x="14989" y="169169"/>
                  <a:pt x="38272" y="127365"/>
                </a:cubicBezTo>
                <a:cubicBezTo>
                  <a:pt x="61555" y="85561"/>
                  <a:pt x="153101" y="-6514"/>
                  <a:pt x="152572" y="3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FE77EFEE-59DB-BF7D-3790-F907236CA97D}"/>
              </a:ext>
            </a:extLst>
          </p:cNvPr>
          <p:cNvSpPr/>
          <p:nvPr/>
        </p:nvSpPr>
        <p:spPr>
          <a:xfrm>
            <a:off x="6654481" y="9207388"/>
            <a:ext cx="423929" cy="44658"/>
          </a:xfrm>
          <a:custGeom>
            <a:avLst/>
            <a:gdLst>
              <a:gd name="connsiteX0" fmla="*/ 319 w 423929"/>
              <a:gd name="connsiteY0" fmla="*/ 44562 h 44658"/>
              <a:gd name="connsiteX1" fmla="*/ 267019 w 423929"/>
              <a:gd name="connsiteY1" fmla="*/ 12812 h 44658"/>
              <a:gd name="connsiteX2" fmla="*/ 422594 w 423929"/>
              <a:gd name="connsiteY2" fmla="*/ 41387 h 44658"/>
              <a:gd name="connsiteX3" fmla="*/ 324169 w 423929"/>
              <a:gd name="connsiteY3" fmla="*/ 112 h 44658"/>
              <a:gd name="connsiteX4" fmla="*/ 319 w 423929"/>
              <a:gd name="connsiteY4" fmla="*/ 44562 h 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929" h="44658">
                <a:moveTo>
                  <a:pt x="319" y="44562"/>
                </a:moveTo>
                <a:cubicBezTo>
                  <a:pt x="-9206" y="46679"/>
                  <a:pt x="196640" y="13341"/>
                  <a:pt x="267019" y="12812"/>
                </a:cubicBezTo>
                <a:cubicBezTo>
                  <a:pt x="337398" y="12283"/>
                  <a:pt x="413069" y="43504"/>
                  <a:pt x="422594" y="41387"/>
                </a:cubicBezTo>
                <a:cubicBezTo>
                  <a:pt x="432119" y="39270"/>
                  <a:pt x="389786" y="2758"/>
                  <a:pt x="324169" y="112"/>
                </a:cubicBezTo>
                <a:cubicBezTo>
                  <a:pt x="258552" y="-2534"/>
                  <a:pt x="9844" y="42445"/>
                  <a:pt x="319" y="445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F01B3E84-7FFC-3D2F-7BA7-0619C941BBCD}"/>
              </a:ext>
            </a:extLst>
          </p:cNvPr>
          <p:cNvSpPr/>
          <p:nvPr/>
        </p:nvSpPr>
        <p:spPr>
          <a:xfrm>
            <a:off x="6837764" y="9245102"/>
            <a:ext cx="444052" cy="246820"/>
          </a:xfrm>
          <a:custGeom>
            <a:avLst/>
            <a:gdLst>
              <a:gd name="connsiteX0" fmla="*/ 4361 w 444052"/>
              <a:gd name="connsiteY0" fmla="*/ 6848 h 246820"/>
              <a:gd name="connsiteX1" fmla="*/ 401236 w 444052"/>
              <a:gd name="connsiteY1" fmla="*/ 213223 h 246820"/>
              <a:gd name="connsiteX2" fmla="*/ 420286 w 444052"/>
              <a:gd name="connsiteY2" fmla="*/ 238623 h 246820"/>
              <a:gd name="connsiteX3" fmla="*/ 286936 w 444052"/>
              <a:gd name="connsiteY3" fmla="*/ 130673 h 246820"/>
              <a:gd name="connsiteX4" fmla="*/ 128186 w 444052"/>
              <a:gd name="connsiteY4" fmla="*/ 498 h 246820"/>
              <a:gd name="connsiteX5" fmla="*/ 185336 w 444052"/>
              <a:gd name="connsiteY5" fmla="*/ 83048 h 246820"/>
              <a:gd name="connsiteX6" fmla="*/ 4361 w 444052"/>
              <a:gd name="connsiteY6" fmla="*/ 6848 h 2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052" h="246820">
                <a:moveTo>
                  <a:pt x="4361" y="6848"/>
                </a:moveTo>
                <a:cubicBezTo>
                  <a:pt x="40344" y="28544"/>
                  <a:pt x="331915" y="174594"/>
                  <a:pt x="401236" y="213223"/>
                </a:cubicBezTo>
                <a:cubicBezTo>
                  <a:pt x="470557" y="251852"/>
                  <a:pt x="439336" y="252381"/>
                  <a:pt x="420286" y="238623"/>
                </a:cubicBezTo>
                <a:cubicBezTo>
                  <a:pt x="401236" y="224865"/>
                  <a:pt x="286936" y="130673"/>
                  <a:pt x="286936" y="130673"/>
                </a:cubicBezTo>
                <a:cubicBezTo>
                  <a:pt x="238253" y="90986"/>
                  <a:pt x="145119" y="8435"/>
                  <a:pt x="128186" y="498"/>
                </a:cubicBezTo>
                <a:cubicBezTo>
                  <a:pt x="111253" y="-7439"/>
                  <a:pt x="204386" y="81990"/>
                  <a:pt x="185336" y="83048"/>
                </a:cubicBezTo>
                <a:cubicBezTo>
                  <a:pt x="166286" y="84106"/>
                  <a:pt x="-31622" y="-14848"/>
                  <a:pt x="4361" y="6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CF51B5F6-4E15-432C-403F-0CB2DD7AC245}"/>
              </a:ext>
            </a:extLst>
          </p:cNvPr>
          <p:cNvSpPr/>
          <p:nvPr/>
        </p:nvSpPr>
        <p:spPr>
          <a:xfrm>
            <a:off x="6988065" y="8666577"/>
            <a:ext cx="238257" cy="601284"/>
          </a:xfrm>
          <a:custGeom>
            <a:avLst/>
            <a:gdLst>
              <a:gd name="connsiteX0" fmla="*/ 171560 w 238257"/>
              <a:gd name="connsiteY0" fmla="*/ 1173 h 601284"/>
              <a:gd name="connsiteX1" fmla="*/ 152510 w 238257"/>
              <a:gd name="connsiteY1" fmla="*/ 172623 h 601284"/>
              <a:gd name="connsiteX2" fmla="*/ 41385 w 238257"/>
              <a:gd name="connsiteY2" fmla="*/ 398048 h 601284"/>
              <a:gd name="connsiteX3" fmla="*/ 31860 w 238257"/>
              <a:gd name="connsiteY3" fmla="*/ 455198 h 601284"/>
              <a:gd name="connsiteX4" fmla="*/ 123935 w 238257"/>
              <a:gd name="connsiteY4" fmla="*/ 528223 h 601284"/>
              <a:gd name="connsiteX5" fmla="*/ 238235 w 238257"/>
              <a:gd name="connsiteY5" fmla="*/ 601248 h 601284"/>
              <a:gd name="connsiteX6" fmla="*/ 114410 w 238257"/>
              <a:gd name="connsiteY6" fmla="*/ 518698 h 601284"/>
              <a:gd name="connsiteX7" fmla="*/ 3285 w 238257"/>
              <a:gd name="connsiteY7" fmla="*/ 483773 h 601284"/>
              <a:gd name="connsiteX8" fmla="*/ 31860 w 238257"/>
              <a:gd name="connsiteY8" fmla="*/ 486948 h 601284"/>
              <a:gd name="connsiteX9" fmla="*/ 57260 w 238257"/>
              <a:gd name="connsiteY9" fmla="*/ 318673 h 601284"/>
              <a:gd name="connsiteX10" fmla="*/ 114410 w 238257"/>
              <a:gd name="connsiteY10" fmla="*/ 258348 h 601284"/>
              <a:gd name="connsiteX11" fmla="*/ 171560 w 238257"/>
              <a:gd name="connsiteY11" fmla="*/ 1173 h 60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257" h="601284">
                <a:moveTo>
                  <a:pt x="171560" y="1173"/>
                </a:moveTo>
                <a:cubicBezTo>
                  <a:pt x="177910" y="-13115"/>
                  <a:pt x="174206" y="106477"/>
                  <a:pt x="152510" y="172623"/>
                </a:cubicBezTo>
                <a:cubicBezTo>
                  <a:pt x="130814" y="238769"/>
                  <a:pt x="61493" y="350952"/>
                  <a:pt x="41385" y="398048"/>
                </a:cubicBezTo>
                <a:cubicBezTo>
                  <a:pt x="21277" y="445144"/>
                  <a:pt x="18102" y="433502"/>
                  <a:pt x="31860" y="455198"/>
                </a:cubicBezTo>
                <a:cubicBezTo>
                  <a:pt x="45618" y="476894"/>
                  <a:pt x="89539" y="503881"/>
                  <a:pt x="123935" y="528223"/>
                </a:cubicBezTo>
                <a:cubicBezTo>
                  <a:pt x="158331" y="552565"/>
                  <a:pt x="239822" y="602835"/>
                  <a:pt x="238235" y="601248"/>
                </a:cubicBezTo>
                <a:cubicBezTo>
                  <a:pt x="236648" y="599661"/>
                  <a:pt x="153568" y="538277"/>
                  <a:pt x="114410" y="518698"/>
                </a:cubicBezTo>
                <a:cubicBezTo>
                  <a:pt x="75252" y="499119"/>
                  <a:pt x="17043" y="489065"/>
                  <a:pt x="3285" y="483773"/>
                </a:cubicBezTo>
                <a:cubicBezTo>
                  <a:pt x="-10473" y="478481"/>
                  <a:pt x="22864" y="514465"/>
                  <a:pt x="31860" y="486948"/>
                </a:cubicBezTo>
                <a:cubicBezTo>
                  <a:pt x="40856" y="459431"/>
                  <a:pt x="43502" y="356773"/>
                  <a:pt x="57260" y="318673"/>
                </a:cubicBezTo>
                <a:cubicBezTo>
                  <a:pt x="71018" y="280573"/>
                  <a:pt x="95360" y="307561"/>
                  <a:pt x="114410" y="258348"/>
                </a:cubicBezTo>
                <a:cubicBezTo>
                  <a:pt x="133460" y="209136"/>
                  <a:pt x="165210" y="15461"/>
                  <a:pt x="171560" y="1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CC980A5-810D-B7EE-2CB2-15D63532273D}"/>
              </a:ext>
            </a:extLst>
          </p:cNvPr>
          <p:cNvSpPr/>
          <p:nvPr/>
        </p:nvSpPr>
        <p:spPr>
          <a:xfrm>
            <a:off x="6759179" y="9365955"/>
            <a:ext cx="127405" cy="393573"/>
          </a:xfrm>
          <a:custGeom>
            <a:avLst/>
            <a:gdLst>
              <a:gd name="connsiteX0" fmla="*/ 127396 w 127405"/>
              <a:gd name="connsiteY0" fmla="*/ 295 h 393573"/>
              <a:gd name="connsiteX1" fmla="*/ 19446 w 127405"/>
              <a:gd name="connsiteY1" fmla="*/ 200320 h 393573"/>
              <a:gd name="connsiteX2" fmla="*/ 3571 w 127405"/>
              <a:gd name="connsiteY2" fmla="*/ 390820 h 393573"/>
              <a:gd name="connsiteX3" fmla="*/ 396 w 127405"/>
              <a:gd name="connsiteY3" fmla="*/ 295570 h 393573"/>
              <a:gd name="connsiteX4" fmla="*/ 9921 w 127405"/>
              <a:gd name="connsiteY4" fmla="*/ 57445 h 393573"/>
              <a:gd name="connsiteX5" fmla="*/ 13096 w 127405"/>
              <a:gd name="connsiteY5" fmla="*/ 152695 h 393573"/>
              <a:gd name="connsiteX6" fmla="*/ 127396 w 127405"/>
              <a:gd name="connsiteY6" fmla="*/ 295 h 3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05" h="393573">
                <a:moveTo>
                  <a:pt x="127396" y="295"/>
                </a:moveTo>
                <a:cubicBezTo>
                  <a:pt x="128454" y="8232"/>
                  <a:pt x="40083" y="135233"/>
                  <a:pt x="19446" y="200320"/>
                </a:cubicBezTo>
                <a:cubicBezTo>
                  <a:pt x="-1191" y="265407"/>
                  <a:pt x="6746" y="374945"/>
                  <a:pt x="3571" y="390820"/>
                </a:cubicBezTo>
                <a:cubicBezTo>
                  <a:pt x="396" y="406695"/>
                  <a:pt x="-662" y="351132"/>
                  <a:pt x="396" y="295570"/>
                </a:cubicBezTo>
                <a:cubicBezTo>
                  <a:pt x="1454" y="240008"/>
                  <a:pt x="7804" y="81258"/>
                  <a:pt x="9921" y="57445"/>
                </a:cubicBezTo>
                <a:cubicBezTo>
                  <a:pt x="12038" y="33632"/>
                  <a:pt x="-3308" y="158516"/>
                  <a:pt x="13096" y="152695"/>
                </a:cubicBezTo>
                <a:cubicBezTo>
                  <a:pt x="29500" y="146874"/>
                  <a:pt x="126338" y="-7642"/>
                  <a:pt x="127396" y="2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D57D0721-C7AC-047E-590A-949943388134}"/>
              </a:ext>
            </a:extLst>
          </p:cNvPr>
          <p:cNvSpPr/>
          <p:nvPr/>
        </p:nvSpPr>
        <p:spPr>
          <a:xfrm>
            <a:off x="6838775" y="9345044"/>
            <a:ext cx="77291" cy="1444937"/>
          </a:xfrm>
          <a:custGeom>
            <a:avLst/>
            <a:gdLst>
              <a:gd name="connsiteX0" fmla="*/ 70025 w 77291"/>
              <a:gd name="connsiteY0" fmla="*/ 2156 h 1444937"/>
              <a:gd name="connsiteX1" fmla="*/ 73200 w 77291"/>
              <a:gd name="connsiteY1" fmla="*/ 665731 h 1444937"/>
              <a:gd name="connsiteX2" fmla="*/ 6525 w 77291"/>
              <a:gd name="connsiteY2" fmla="*/ 1373756 h 1444937"/>
              <a:gd name="connsiteX3" fmla="*/ 9700 w 77291"/>
              <a:gd name="connsiteY3" fmla="*/ 1319781 h 1444937"/>
              <a:gd name="connsiteX4" fmla="*/ 70025 w 77291"/>
              <a:gd name="connsiteY4" fmla="*/ 484756 h 1444937"/>
              <a:gd name="connsiteX5" fmla="*/ 70025 w 77291"/>
              <a:gd name="connsiteY5" fmla="*/ 2156 h 144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91" h="1444937">
                <a:moveTo>
                  <a:pt x="70025" y="2156"/>
                </a:moveTo>
                <a:cubicBezTo>
                  <a:pt x="70554" y="32319"/>
                  <a:pt x="83783" y="437131"/>
                  <a:pt x="73200" y="665731"/>
                </a:cubicBezTo>
                <a:cubicBezTo>
                  <a:pt x="62617" y="894331"/>
                  <a:pt x="17108" y="1264748"/>
                  <a:pt x="6525" y="1373756"/>
                </a:cubicBezTo>
                <a:cubicBezTo>
                  <a:pt x="-4058" y="1482764"/>
                  <a:pt x="-883" y="1467948"/>
                  <a:pt x="9700" y="1319781"/>
                </a:cubicBezTo>
                <a:cubicBezTo>
                  <a:pt x="20283" y="1171614"/>
                  <a:pt x="65792" y="704889"/>
                  <a:pt x="70025" y="484756"/>
                </a:cubicBezTo>
                <a:cubicBezTo>
                  <a:pt x="74258" y="264623"/>
                  <a:pt x="69496" y="-28007"/>
                  <a:pt x="70025" y="21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E68E2CA-D6DE-7E6C-31A4-C1D9BA3618E5}"/>
              </a:ext>
            </a:extLst>
          </p:cNvPr>
          <p:cNvSpPr/>
          <p:nvPr/>
        </p:nvSpPr>
        <p:spPr>
          <a:xfrm>
            <a:off x="6949268" y="9383795"/>
            <a:ext cx="33030" cy="1254258"/>
          </a:xfrm>
          <a:custGeom>
            <a:avLst/>
            <a:gdLst>
              <a:gd name="connsiteX0" fmla="*/ 19857 w 33030"/>
              <a:gd name="connsiteY0" fmla="*/ 11030 h 1254258"/>
              <a:gd name="connsiteX1" fmla="*/ 32557 w 33030"/>
              <a:gd name="connsiteY1" fmla="*/ 982580 h 1254258"/>
              <a:gd name="connsiteX2" fmla="*/ 807 w 33030"/>
              <a:gd name="connsiteY2" fmla="*/ 1246105 h 1254258"/>
              <a:gd name="connsiteX3" fmla="*/ 10332 w 33030"/>
              <a:gd name="connsiteY3" fmla="*/ 1122280 h 1254258"/>
              <a:gd name="connsiteX4" fmla="*/ 19857 w 33030"/>
              <a:gd name="connsiteY4" fmla="*/ 496805 h 1254258"/>
              <a:gd name="connsiteX5" fmla="*/ 19857 w 33030"/>
              <a:gd name="connsiteY5" fmla="*/ 11030 h 125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0" h="1254258">
                <a:moveTo>
                  <a:pt x="19857" y="11030"/>
                </a:moveTo>
                <a:cubicBezTo>
                  <a:pt x="21974" y="91992"/>
                  <a:pt x="35732" y="776734"/>
                  <a:pt x="32557" y="982580"/>
                </a:cubicBezTo>
                <a:cubicBezTo>
                  <a:pt x="29382" y="1188426"/>
                  <a:pt x="4511" y="1222822"/>
                  <a:pt x="807" y="1246105"/>
                </a:cubicBezTo>
                <a:cubicBezTo>
                  <a:pt x="-2897" y="1269388"/>
                  <a:pt x="7157" y="1247163"/>
                  <a:pt x="10332" y="1122280"/>
                </a:cubicBezTo>
                <a:cubicBezTo>
                  <a:pt x="13507" y="997397"/>
                  <a:pt x="21444" y="678309"/>
                  <a:pt x="19857" y="496805"/>
                </a:cubicBezTo>
                <a:cubicBezTo>
                  <a:pt x="18270" y="315301"/>
                  <a:pt x="17740" y="-69932"/>
                  <a:pt x="19857" y="110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21DF097A-C2F5-2317-A28E-12AA90825BC3}"/>
              </a:ext>
            </a:extLst>
          </p:cNvPr>
          <p:cNvSpPr/>
          <p:nvPr/>
        </p:nvSpPr>
        <p:spPr>
          <a:xfrm>
            <a:off x="7362569" y="8146673"/>
            <a:ext cx="737049" cy="372698"/>
          </a:xfrm>
          <a:custGeom>
            <a:avLst/>
            <a:gdLst>
              <a:gd name="connsiteX0" fmla="*/ 736856 w 737049"/>
              <a:gd name="connsiteY0" fmla="*/ 377 h 372698"/>
              <a:gd name="connsiteX1" fmla="*/ 292356 w 737049"/>
              <a:gd name="connsiteY1" fmla="*/ 127377 h 372698"/>
              <a:gd name="connsiteX2" fmla="*/ 6606 w 737049"/>
              <a:gd name="connsiteY2" fmla="*/ 368677 h 372698"/>
              <a:gd name="connsiteX3" fmla="*/ 117731 w 737049"/>
              <a:gd name="connsiteY3" fmla="*/ 260727 h 372698"/>
              <a:gd name="connsiteX4" fmla="*/ 413006 w 737049"/>
              <a:gd name="connsiteY4" fmla="*/ 35302 h 372698"/>
              <a:gd name="connsiteX5" fmla="*/ 349506 w 737049"/>
              <a:gd name="connsiteY5" fmla="*/ 86102 h 372698"/>
              <a:gd name="connsiteX6" fmla="*/ 736856 w 737049"/>
              <a:gd name="connsiteY6" fmla="*/ 377 h 37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049" h="372698">
                <a:moveTo>
                  <a:pt x="736856" y="377"/>
                </a:moveTo>
                <a:cubicBezTo>
                  <a:pt x="727331" y="7256"/>
                  <a:pt x="414064" y="65994"/>
                  <a:pt x="292356" y="127377"/>
                </a:cubicBezTo>
                <a:cubicBezTo>
                  <a:pt x="170648" y="188760"/>
                  <a:pt x="35710" y="346452"/>
                  <a:pt x="6606" y="368677"/>
                </a:cubicBezTo>
                <a:cubicBezTo>
                  <a:pt x="-22498" y="390902"/>
                  <a:pt x="49998" y="316290"/>
                  <a:pt x="117731" y="260727"/>
                </a:cubicBezTo>
                <a:cubicBezTo>
                  <a:pt x="185464" y="205164"/>
                  <a:pt x="374377" y="64406"/>
                  <a:pt x="413006" y="35302"/>
                </a:cubicBezTo>
                <a:cubicBezTo>
                  <a:pt x="451635" y="6198"/>
                  <a:pt x="297648" y="89277"/>
                  <a:pt x="349506" y="86102"/>
                </a:cubicBezTo>
                <a:cubicBezTo>
                  <a:pt x="401364" y="82927"/>
                  <a:pt x="746381" y="-6502"/>
                  <a:pt x="736856" y="3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C87B0A6-8E68-54C7-9861-454A66705E5E}"/>
              </a:ext>
            </a:extLst>
          </p:cNvPr>
          <p:cNvSpPr/>
          <p:nvPr/>
        </p:nvSpPr>
        <p:spPr>
          <a:xfrm>
            <a:off x="7203883" y="9235057"/>
            <a:ext cx="615702" cy="1332464"/>
          </a:xfrm>
          <a:custGeom>
            <a:avLst/>
            <a:gdLst>
              <a:gd name="connsiteX0" fmla="*/ 606617 w 615702"/>
              <a:gd name="connsiteY0" fmla="*/ 10543 h 1332464"/>
              <a:gd name="connsiteX1" fmla="*/ 543117 w 615702"/>
              <a:gd name="connsiteY1" fmla="*/ 86743 h 1332464"/>
              <a:gd name="connsiteX2" fmla="*/ 276417 w 615702"/>
              <a:gd name="connsiteY2" fmla="*/ 416943 h 1332464"/>
              <a:gd name="connsiteX3" fmla="*/ 89092 w 615702"/>
              <a:gd name="connsiteY3" fmla="*/ 867793 h 1332464"/>
              <a:gd name="connsiteX4" fmla="*/ 50992 w 615702"/>
              <a:gd name="connsiteY4" fmla="*/ 950343 h 1332464"/>
              <a:gd name="connsiteX5" fmla="*/ 22417 w 615702"/>
              <a:gd name="connsiteY5" fmla="*/ 937643 h 1332464"/>
              <a:gd name="connsiteX6" fmla="*/ 192 w 615702"/>
              <a:gd name="connsiteY6" fmla="*/ 1013843 h 1332464"/>
              <a:gd name="connsiteX7" fmla="*/ 35117 w 615702"/>
              <a:gd name="connsiteY7" fmla="*/ 1328168 h 1332464"/>
              <a:gd name="connsiteX8" fmla="*/ 9717 w 615702"/>
              <a:gd name="connsiteY8" fmla="*/ 1163068 h 1332464"/>
              <a:gd name="connsiteX9" fmla="*/ 117667 w 615702"/>
              <a:gd name="connsiteY9" fmla="*/ 709043 h 1332464"/>
              <a:gd name="connsiteX10" fmla="*/ 146242 w 615702"/>
              <a:gd name="connsiteY10" fmla="*/ 693168 h 1332464"/>
              <a:gd name="connsiteX11" fmla="*/ 308167 w 615702"/>
              <a:gd name="connsiteY11" fmla="*/ 289943 h 1332464"/>
              <a:gd name="connsiteX12" fmla="*/ 304992 w 615702"/>
              <a:gd name="connsiteY12" fmla="*/ 366143 h 1332464"/>
              <a:gd name="connsiteX13" fmla="*/ 606617 w 615702"/>
              <a:gd name="connsiteY13" fmla="*/ 10543 h 133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5702" h="1332464">
                <a:moveTo>
                  <a:pt x="606617" y="10543"/>
                </a:moveTo>
                <a:cubicBezTo>
                  <a:pt x="646305" y="-36024"/>
                  <a:pt x="543117" y="86743"/>
                  <a:pt x="543117" y="86743"/>
                </a:cubicBezTo>
                <a:cubicBezTo>
                  <a:pt x="488084" y="154476"/>
                  <a:pt x="352088" y="286768"/>
                  <a:pt x="276417" y="416943"/>
                </a:cubicBezTo>
                <a:cubicBezTo>
                  <a:pt x="200746" y="547118"/>
                  <a:pt x="126663" y="778893"/>
                  <a:pt x="89092" y="867793"/>
                </a:cubicBezTo>
                <a:cubicBezTo>
                  <a:pt x="51521" y="956693"/>
                  <a:pt x="62104" y="938701"/>
                  <a:pt x="50992" y="950343"/>
                </a:cubicBezTo>
                <a:cubicBezTo>
                  <a:pt x="39879" y="961985"/>
                  <a:pt x="30884" y="927060"/>
                  <a:pt x="22417" y="937643"/>
                </a:cubicBezTo>
                <a:cubicBezTo>
                  <a:pt x="13950" y="948226"/>
                  <a:pt x="-1925" y="948756"/>
                  <a:pt x="192" y="1013843"/>
                </a:cubicBezTo>
                <a:cubicBezTo>
                  <a:pt x="2309" y="1078930"/>
                  <a:pt x="33529" y="1303297"/>
                  <a:pt x="35117" y="1328168"/>
                </a:cubicBezTo>
                <a:cubicBezTo>
                  <a:pt x="36704" y="1353039"/>
                  <a:pt x="-4041" y="1266255"/>
                  <a:pt x="9717" y="1163068"/>
                </a:cubicBezTo>
                <a:cubicBezTo>
                  <a:pt x="23475" y="1059881"/>
                  <a:pt x="94913" y="787360"/>
                  <a:pt x="117667" y="709043"/>
                </a:cubicBezTo>
                <a:cubicBezTo>
                  <a:pt x="140421" y="630726"/>
                  <a:pt x="114492" y="763018"/>
                  <a:pt x="146242" y="693168"/>
                </a:cubicBezTo>
                <a:cubicBezTo>
                  <a:pt x="177992" y="623318"/>
                  <a:pt x="281709" y="344447"/>
                  <a:pt x="308167" y="289943"/>
                </a:cubicBezTo>
                <a:cubicBezTo>
                  <a:pt x="334625" y="235439"/>
                  <a:pt x="261600" y="411651"/>
                  <a:pt x="304992" y="366143"/>
                </a:cubicBezTo>
                <a:cubicBezTo>
                  <a:pt x="348384" y="320635"/>
                  <a:pt x="566929" y="57110"/>
                  <a:pt x="606617" y="105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4BAF18F4-4550-0D8D-B539-F934AF94F9AA}"/>
              </a:ext>
            </a:extLst>
          </p:cNvPr>
          <p:cNvSpPr/>
          <p:nvPr/>
        </p:nvSpPr>
        <p:spPr>
          <a:xfrm>
            <a:off x="7302377" y="9318444"/>
            <a:ext cx="566381" cy="1000798"/>
          </a:xfrm>
          <a:custGeom>
            <a:avLst/>
            <a:gdLst>
              <a:gd name="connsiteX0" fmla="*/ 546223 w 566381"/>
              <a:gd name="connsiteY0" fmla="*/ 28756 h 1000798"/>
              <a:gd name="connsiteX1" fmla="*/ 473198 w 566381"/>
              <a:gd name="connsiteY1" fmla="*/ 82731 h 1000798"/>
              <a:gd name="connsiteX2" fmla="*/ 190623 w 566381"/>
              <a:gd name="connsiteY2" fmla="*/ 412931 h 1000798"/>
              <a:gd name="connsiteX3" fmla="*/ 98548 w 566381"/>
              <a:gd name="connsiteY3" fmla="*/ 797106 h 1000798"/>
              <a:gd name="connsiteX4" fmla="*/ 123 w 566381"/>
              <a:gd name="connsiteY4" fmla="*/ 1000306 h 1000798"/>
              <a:gd name="connsiteX5" fmla="*/ 79498 w 566381"/>
              <a:gd name="connsiteY5" fmla="*/ 841556 h 1000798"/>
              <a:gd name="connsiteX6" fmla="*/ 142998 w 566381"/>
              <a:gd name="connsiteY6" fmla="*/ 466906 h 1000798"/>
              <a:gd name="connsiteX7" fmla="*/ 546223 w 566381"/>
              <a:gd name="connsiteY7" fmla="*/ 28756 h 10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381" h="1000798">
                <a:moveTo>
                  <a:pt x="546223" y="28756"/>
                </a:moveTo>
                <a:cubicBezTo>
                  <a:pt x="601256" y="-35273"/>
                  <a:pt x="532465" y="18702"/>
                  <a:pt x="473198" y="82731"/>
                </a:cubicBezTo>
                <a:cubicBezTo>
                  <a:pt x="413931" y="146760"/>
                  <a:pt x="253065" y="293868"/>
                  <a:pt x="190623" y="412931"/>
                </a:cubicBezTo>
                <a:cubicBezTo>
                  <a:pt x="128181" y="531994"/>
                  <a:pt x="130298" y="699210"/>
                  <a:pt x="98548" y="797106"/>
                </a:cubicBezTo>
                <a:cubicBezTo>
                  <a:pt x="66798" y="895002"/>
                  <a:pt x="3298" y="992898"/>
                  <a:pt x="123" y="1000306"/>
                </a:cubicBezTo>
                <a:cubicBezTo>
                  <a:pt x="-3052" y="1007714"/>
                  <a:pt x="55685" y="930456"/>
                  <a:pt x="79498" y="841556"/>
                </a:cubicBezTo>
                <a:cubicBezTo>
                  <a:pt x="103310" y="752656"/>
                  <a:pt x="68386" y="600785"/>
                  <a:pt x="142998" y="466906"/>
                </a:cubicBezTo>
                <a:cubicBezTo>
                  <a:pt x="217610" y="333027"/>
                  <a:pt x="491190" y="92785"/>
                  <a:pt x="546223" y="28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20A4A6D-CBA6-B98B-9CBE-ED2DAA34216E}"/>
              </a:ext>
            </a:extLst>
          </p:cNvPr>
          <p:cNvSpPr/>
          <p:nvPr/>
        </p:nvSpPr>
        <p:spPr>
          <a:xfrm>
            <a:off x="7179297" y="9534577"/>
            <a:ext cx="683973" cy="1156148"/>
          </a:xfrm>
          <a:custGeom>
            <a:avLst/>
            <a:gdLst>
              <a:gd name="connsiteX0" fmla="*/ 682003 w 683973"/>
              <a:gd name="connsiteY0" fmla="*/ 6298 h 1156148"/>
              <a:gd name="connsiteX1" fmla="*/ 301003 w 683973"/>
              <a:gd name="connsiteY1" fmla="*/ 688923 h 1156148"/>
              <a:gd name="connsiteX2" fmla="*/ 5728 w 683973"/>
              <a:gd name="connsiteY2" fmla="*/ 1136598 h 1156148"/>
              <a:gd name="connsiteX3" fmla="*/ 129553 w 683973"/>
              <a:gd name="connsiteY3" fmla="*/ 1015948 h 1156148"/>
              <a:gd name="connsiteX4" fmla="*/ 415303 w 683973"/>
              <a:gd name="connsiteY4" fmla="*/ 479373 h 1156148"/>
              <a:gd name="connsiteX5" fmla="*/ 523253 w 683973"/>
              <a:gd name="connsiteY5" fmla="*/ 145998 h 1156148"/>
              <a:gd name="connsiteX6" fmla="*/ 453403 w 683973"/>
              <a:gd name="connsiteY6" fmla="*/ 336498 h 1156148"/>
              <a:gd name="connsiteX7" fmla="*/ 682003 w 683973"/>
              <a:gd name="connsiteY7" fmla="*/ 6298 h 115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973" h="1156148">
                <a:moveTo>
                  <a:pt x="682003" y="6298"/>
                </a:moveTo>
                <a:cubicBezTo>
                  <a:pt x="656603" y="65035"/>
                  <a:pt x="413715" y="500540"/>
                  <a:pt x="301003" y="688923"/>
                </a:cubicBezTo>
                <a:cubicBezTo>
                  <a:pt x="188290" y="877306"/>
                  <a:pt x="34303" y="1082094"/>
                  <a:pt x="5728" y="1136598"/>
                </a:cubicBezTo>
                <a:cubicBezTo>
                  <a:pt x="-22847" y="1191102"/>
                  <a:pt x="61291" y="1125485"/>
                  <a:pt x="129553" y="1015948"/>
                </a:cubicBezTo>
                <a:cubicBezTo>
                  <a:pt x="197815" y="906411"/>
                  <a:pt x="349686" y="624365"/>
                  <a:pt x="415303" y="479373"/>
                </a:cubicBezTo>
                <a:cubicBezTo>
                  <a:pt x="480920" y="334381"/>
                  <a:pt x="516903" y="169810"/>
                  <a:pt x="523253" y="145998"/>
                </a:cubicBezTo>
                <a:cubicBezTo>
                  <a:pt x="529603" y="122186"/>
                  <a:pt x="427474" y="354490"/>
                  <a:pt x="453403" y="336498"/>
                </a:cubicBezTo>
                <a:cubicBezTo>
                  <a:pt x="479332" y="318506"/>
                  <a:pt x="707403" y="-52439"/>
                  <a:pt x="682003" y="6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7DECBB5B-4B14-120F-E940-981415BB36E5}"/>
              </a:ext>
            </a:extLst>
          </p:cNvPr>
          <p:cNvSpPr/>
          <p:nvPr/>
        </p:nvSpPr>
        <p:spPr>
          <a:xfrm>
            <a:off x="7143052" y="10699321"/>
            <a:ext cx="70553" cy="443588"/>
          </a:xfrm>
          <a:custGeom>
            <a:avLst/>
            <a:gdLst>
              <a:gd name="connsiteX0" fmla="*/ 70548 w 70553"/>
              <a:gd name="connsiteY0" fmla="*/ 429 h 443588"/>
              <a:gd name="connsiteX1" fmla="*/ 13398 w 70553"/>
              <a:gd name="connsiteY1" fmla="*/ 162354 h 443588"/>
              <a:gd name="connsiteX2" fmla="*/ 3873 w 70553"/>
              <a:gd name="connsiteY2" fmla="*/ 438579 h 443588"/>
              <a:gd name="connsiteX3" fmla="*/ 698 w 70553"/>
              <a:gd name="connsiteY3" fmla="*/ 324279 h 443588"/>
              <a:gd name="connsiteX4" fmla="*/ 16573 w 70553"/>
              <a:gd name="connsiteY4" fmla="*/ 121079 h 443588"/>
              <a:gd name="connsiteX5" fmla="*/ 70548 w 70553"/>
              <a:gd name="connsiteY5" fmla="*/ 429 h 4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53" h="443588">
                <a:moveTo>
                  <a:pt x="70548" y="429"/>
                </a:moveTo>
                <a:cubicBezTo>
                  <a:pt x="70019" y="7308"/>
                  <a:pt x="24510" y="89329"/>
                  <a:pt x="13398" y="162354"/>
                </a:cubicBezTo>
                <a:cubicBezTo>
                  <a:pt x="2286" y="235379"/>
                  <a:pt x="5990" y="411592"/>
                  <a:pt x="3873" y="438579"/>
                </a:cubicBezTo>
                <a:cubicBezTo>
                  <a:pt x="1756" y="465567"/>
                  <a:pt x="-1419" y="377196"/>
                  <a:pt x="698" y="324279"/>
                </a:cubicBezTo>
                <a:cubicBezTo>
                  <a:pt x="2815" y="271362"/>
                  <a:pt x="2815" y="171350"/>
                  <a:pt x="16573" y="121079"/>
                </a:cubicBezTo>
                <a:cubicBezTo>
                  <a:pt x="30331" y="70808"/>
                  <a:pt x="71077" y="-6450"/>
                  <a:pt x="70548" y="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F2E1D2E-0502-63A1-D8D4-164FAF9C725F}"/>
              </a:ext>
            </a:extLst>
          </p:cNvPr>
          <p:cNvSpPr/>
          <p:nvPr/>
        </p:nvSpPr>
        <p:spPr>
          <a:xfrm>
            <a:off x="6962035" y="10096463"/>
            <a:ext cx="90729" cy="1080861"/>
          </a:xfrm>
          <a:custGeom>
            <a:avLst/>
            <a:gdLst>
              <a:gd name="connsiteX0" fmla="*/ 89640 w 90729"/>
              <a:gd name="connsiteY0" fmla="*/ 37 h 1080861"/>
              <a:gd name="connsiteX1" fmla="*/ 70590 w 90729"/>
              <a:gd name="connsiteY1" fmla="*/ 660437 h 1080861"/>
              <a:gd name="connsiteX2" fmla="*/ 740 w 90729"/>
              <a:gd name="connsiteY2" fmla="*/ 1073187 h 1080861"/>
              <a:gd name="connsiteX3" fmla="*/ 32490 w 90729"/>
              <a:gd name="connsiteY3" fmla="*/ 895387 h 1080861"/>
              <a:gd name="connsiteX4" fmla="*/ 10265 w 90729"/>
              <a:gd name="connsiteY4" fmla="*/ 482637 h 1080861"/>
              <a:gd name="connsiteX5" fmla="*/ 45190 w 90729"/>
              <a:gd name="connsiteY5" fmla="*/ 628687 h 1080861"/>
              <a:gd name="connsiteX6" fmla="*/ 89640 w 90729"/>
              <a:gd name="connsiteY6" fmla="*/ 37 h 10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29" h="1080861">
                <a:moveTo>
                  <a:pt x="89640" y="37"/>
                </a:moveTo>
                <a:cubicBezTo>
                  <a:pt x="93873" y="5329"/>
                  <a:pt x="85407" y="481579"/>
                  <a:pt x="70590" y="660437"/>
                </a:cubicBezTo>
                <a:cubicBezTo>
                  <a:pt x="55773" y="839295"/>
                  <a:pt x="7090" y="1034029"/>
                  <a:pt x="740" y="1073187"/>
                </a:cubicBezTo>
                <a:cubicBezTo>
                  <a:pt x="-5610" y="1112345"/>
                  <a:pt x="30902" y="993812"/>
                  <a:pt x="32490" y="895387"/>
                </a:cubicBezTo>
                <a:cubicBezTo>
                  <a:pt x="34077" y="796962"/>
                  <a:pt x="8148" y="527087"/>
                  <a:pt x="10265" y="482637"/>
                </a:cubicBezTo>
                <a:cubicBezTo>
                  <a:pt x="12382" y="438187"/>
                  <a:pt x="34607" y="704887"/>
                  <a:pt x="45190" y="628687"/>
                </a:cubicBezTo>
                <a:cubicBezTo>
                  <a:pt x="55773" y="552487"/>
                  <a:pt x="85407" y="-5255"/>
                  <a:pt x="89640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D1D05B97-24CD-40B5-12C3-78287F4AF15A}"/>
              </a:ext>
            </a:extLst>
          </p:cNvPr>
          <p:cNvSpPr/>
          <p:nvPr/>
        </p:nvSpPr>
        <p:spPr>
          <a:xfrm>
            <a:off x="7362784" y="8604314"/>
            <a:ext cx="63576" cy="493191"/>
          </a:xfrm>
          <a:custGeom>
            <a:avLst/>
            <a:gdLst>
              <a:gd name="connsiteX0" fmla="*/ 63541 w 63576"/>
              <a:gd name="connsiteY0" fmla="*/ 6286 h 493191"/>
              <a:gd name="connsiteX1" fmla="*/ 22266 w 63576"/>
              <a:gd name="connsiteY1" fmla="*/ 479361 h 493191"/>
              <a:gd name="connsiteX2" fmla="*/ 22266 w 63576"/>
              <a:gd name="connsiteY2" fmla="*/ 346011 h 493191"/>
              <a:gd name="connsiteX3" fmla="*/ 41 w 63576"/>
              <a:gd name="connsiteY3" fmla="*/ 130111 h 493191"/>
              <a:gd name="connsiteX4" fmla="*/ 28616 w 63576"/>
              <a:gd name="connsiteY4" fmla="*/ 203136 h 493191"/>
              <a:gd name="connsiteX5" fmla="*/ 63541 w 63576"/>
              <a:gd name="connsiteY5" fmla="*/ 6286 h 49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6" h="493191">
                <a:moveTo>
                  <a:pt x="63541" y="6286"/>
                </a:moveTo>
                <a:cubicBezTo>
                  <a:pt x="62483" y="52323"/>
                  <a:pt x="29145" y="422740"/>
                  <a:pt x="22266" y="479361"/>
                </a:cubicBezTo>
                <a:cubicBezTo>
                  <a:pt x="15387" y="535982"/>
                  <a:pt x="25970" y="404219"/>
                  <a:pt x="22266" y="346011"/>
                </a:cubicBezTo>
                <a:cubicBezTo>
                  <a:pt x="18562" y="287803"/>
                  <a:pt x="-1017" y="153923"/>
                  <a:pt x="41" y="130111"/>
                </a:cubicBezTo>
                <a:cubicBezTo>
                  <a:pt x="1099" y="106299"/>
                  <a:pt x="15387" y="224832"/>
                  <a:pt x="28616" y="203136"/>
                </a:cubicBezTo>
                <a:cubicBezTo>
                  <a:pt x="41845" y="181440"/>
                  <a:pt x="64599" y="-39751"/>
                  <a:pt x="63541" y="62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A3827BF2-3803-0154-E105-003039565D53}"/>
              </a:ext>
            </a:extLst>
          </p:cNvPr>
          <p:cNvSpPr/>
          <p:nvPr/>
        </p:nvSpPr>
        <p:spPr>
          <a:xfrm>
            <a:off x="7972410" y="8222689"/>
            <a:ext cx="461873" cy="162808"/>
          </a:xfrm>
          <a:custGeom>
            <a:avLst/>
            <a:gdLst>
              <a:gd name="connsiteX0" fmla="*/ 15 w 461873"/>
              <a:gd name="connsiteY0" fmla="*/ 162486 h 162808"/>
              <a:gd name="connsiteX1" fmla="*/ 234965 w 461873"/>
              <a:gd name="connsiteY1" fmla="*/ 79936 h 162808"/>
              <a:gd name="connsiteX2" fmla="*/ 460390 w 461873"/>
              <a:gd name="connsiteY2" fmla="*/ 79936 h 162808"/>
              <a:gd name="connsiteX3" fmla="*/ 320690 w 461873"/>
              <a:gd name="connsiteY3" fmla="*/ 73586 h 162808"/>
              <a:gd name="connsiteX4" fmla="*/ 88915 w 461873"/>
              <a:gd name="connsiteY4" fmla="*/ 561 h 162808"/>
              <a:gd name="connsiteX5" fmla="*/ 222265 w 461873"/>
              <a:gd name="connsiteY5" fmla="*/ 45011 h 162808"/>
              <a:gd name="connsiteX6" fmla="*/ 15 w 461873"/>
              <a:gd name="connsiteY6" fmla="*/ 162486 h 16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873" h="162808">
                <a:moveTo>
                  <a:pt x="15" y="162486"/>
                </a:moveTo>
                <a:cubicBezTo>
                  <a:pt x="2132" y="168307"/>
                  <a:pt x="158236" y="93694"/>
                  <a:pt x="234965" y="79936"/>
                </a:cubicBezTo>
                <a:cubicBezTo>
                  <a:pt x="311694" y="66178"/>
                  <a:pt x="446103" y="80994"/>
                  <a:pt x="460390" y="79936"/>
                </a:cubicBezTo>
                <a:cubicBezTo>
                  <a:pt x="474677" y="78878"/>
                  <a:pt x="382602" y="86815"/>
                  <a:pt x="320690" y="73586"/>
                </a:cubicBezTo>
                <a:cubicBezTo>
                  <a:pt x="258778" y="60357"/>
                  <a:pt x="105319" y="5324"/>
                  <a:pt x="88915" y="561"/>
                </a:cubicBezTo>
                <a:cubicBezTo>
                  <a:pt x="72511" y="-4202"/>
                  <a:pt x="233377" y="22257"/>
                  <a:pt x="222265" y="45011"/>
                </a:cubicBezTo>
                <a:cubicBezTo>
                  <a:pt x="211153" y="67765"/>
                  <a:pt x="-2102" y="156665"/>
                  <a:pt x="15" y="1624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F7D4BDB2-1A24-5613-5860-9DE64923E6C9}"/>
              </a:ext>
            </a:extLst>
          </p:cNvPr>
          <p:cNvSpPr/>
          <p:nvPr/>
        </p:nvSpPr>
        <p:spPr>
          <a:xfrm>
            <a:off x="8031646" y="9010605"/>
            <a:ext cx="429219" cy="642169"/>
          </a:xfrm>
          <a:custGeom>
            <a:avLst/>
            <a:gdLst>
              <a:gd name="connsiteX0" fmla="*/ 359879 w 429219"/>
              <a:gd name="connsiteY0" fmla="*/ 45 h 642169"/>
              <a:gd name="connsiteX1" fmla="*/ 382104 w 429219"/>
              <a:gd name="connsiteY1" fmla="*/ 285795 h 642169"/>
              <a:gd name="connsiteX2" fmla="*/ 258279 w 429219"/>
              <a:gd name="connsiteY2" fmla="*/ 390570 h 642169"/>
              <a:gd name="connsiteX3" fmla="*/ 1104 w 429219"/>
              <a:gd name="connsiteY3" fmla="*/ 641395 h 642169"/>
              <a:gd name="connsiteX4" fmla="*/ 175729 w 429219"/>
              <a:gd name="connsiteY4" fmla="*/ 463595 h 642169"/>
              <a:gd name="connsiteX5" fmla="*/ 423379 w 429219"/>
              <a:gd name="connsiteY5" fmla="*/ 308020 h 642169"/>
              <a:gd name="connsiteX6" fmla="*/ 359879 w 429219"/>
              <a:gd name="connsiteY6" fmla="*/ 45 h 64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219" h="642169">
                <a:moveTo>
                  <a:pt x="359879" y="45"/>
                </a:moveTo>
                <a:cubicBezTo>
                  <a:pt x="353000" y="-3659"/>
                  <a:pt x="399037" y="220708"/>
                  <a:pt x="382104" y="285795"/>
                </a:cubicBezTo>
                <a:cubicBezTo>
                  <a:pt x="365171" y="350882"/>
                  <a:pt x="321779" y="331303"/>
                  <a:pt x="258279" y="390570"/>
                </a:cubicBezTo>
                <a:cubicBezTo>
                  <a:pt x="194779" y="449837"/>
                  <a:pt x="14862" y="629224"/>
                  <a:pt x="1104" y="641395"/>
                </a:cubicBezTo>
                <a:cubicBezTo>
                  <a:pt x="-12654" y="653566"/>
                  <a:pt x="105350" y="519157"/>
                  <a:pt x="175729" y="463595"/>
                </a:cubicBezTo>
                <a:cubicBezTo>
                  <a:pt x="246108" y="408033"/>
                  <a:pt x="394804" y="381045"/>
                  <a:pt x="423379" y="308020"/>
                </a:cubicBezTo>
                <a:cubicBezTo>
                  <a:pt x="451954" y="234995"/>
                  <a:pt x="366758" y="3749"/>
                  <a:pt x="359879" y="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CAAE9A37-B348-E1ED-A5DA-2B2329CADD8B}"/>
              </a:ext>
            </a:extLst>
          </p:cNvPr>
          <p:cNvSpPr/>
          <p:nvPr/>
        </p:nvSpPr>
        <p:spPr>
          <a:xfrm>
            <a:off x="8662159" y="8533245"/>
            <a:ext cx="412665" cy="609795"/>
          </a:xfrm>
          <a:custGeom>
            <a:avLst/>
            <a:gdLst>
              <a:gd name="connsiteX0" fmla="*/ 15116 w 412665"/>
              <a:gd name="connsiteY0" fmla="*/ 26555 h 609795"/>
              <a:gd name="connsiteX1" fmla="*/ 75441 w 412665"/>
              <a:gd name="connsiteY1" fmla="*/ 86880 h 609795"/>
              <a:gd name="connsiteX2" fmla="*/ 396116 w 412665"/>
              <a:gd name="connsiteY2" fmla="*/ 588530 h 609795"/>
              <a:gd name="connsiteX3" fmla="*/ 354841 w 412665"/>
              <a:gd name="connsiteY3" fmla="*/ 486930 h 609795"/>
              <a:gd name="connsiteX4" fmla="*/ 253241 w 412665"/>
              <a:gd name="connsiteY4" fmla="*/ 213880 h 609795"/>
              <a:gd name="connsiteX5" fmla="*/ 294516 w 412665"/>
              <a:gd name="connsiteY5" fmla="*/ 372630 h 609795"/>
              <a:gd name="connsiteX6" fmla="*/ 15116 w 412665"/>
              <a:gd name="connsiteY6" fmla="*/ 26555 h 60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5" h="609795">
                <a:moveTo>
                  <a:pt x="15116" y="26555"/>
                </a:moveTo>
                <a:cubicBezTo>
                  <a:pt x="-21397" y="-21070"/>
                  <a:pt x="11941" y="-6783"/>
                  <a:pt x="75441" y="86880"/>
                </a:cubicBezTo>
                <a:cubicBezTo>
                  <a:pt x="138941" y="180543"/>
                  <a:pt x="349549" y="521855"/>
                  <a:pt x="396116" y="588530"/>
                </a:cubicBezTo>
                <a:cubicBezTo>
                  <a:pt x="442683" y="655205"/>
                  <a:pt x="378653" y="549372"/>
                  <a:pt x="354841" y="486930"/>
                </a:cubicBezTo>
                <a:cubicBezTo>
                  <a:pt x="331029" y="424488"/>
                  <a:pt x="263295" y="232930"/>
                  <a:pt x="253241" y="213880"/>
                </a:cubicBezTo>
                <a:cubicBezTo>
                  <a:pt x="243187" y="194830"/>
                  <a:pt x="327853" y="404909"/>
                  <a:pt x="294516" y="372630"/>
                </a:cubicBezTo>
                <a:cubicBezTo>
                  <a:pt x="261179" y="340351"/>
                  <a:pt x="51629" y="74180"/>
                  <a:pt x="15116" y="265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41B932D1-D2BC-B512-4B48-3D66419FF5BF}"/>
              </a:ext>
            </a:extLst>
          </p:cNvPr>
          <p:cNvSpPr/>
          <p:nvPr/>
        </p:nvSpPr>
        <p:spPr>
          <a:xfrm>
            <a:off x="8173181" y="9353466"/>
            <a:ext cx="763105" cy="709905"/>
          </a:xfrm>
          <a:custGeom>
            <a:avLst/>
            <a:gdLst>
              <a:gd name="connsiteX0" fmla="*/ 688244 w 763105"/>
              <a:gd name="connsiteY0" fmla="*/ 82634 h 709905"/>
              <a:gd name="connsiteX1" fmla="*/ 2444 w 763105"/>
              <a:gd name="connsiteY1" fmla="*/ 708109 h 709905"/>
              <a:gd name="connsiteX2" fmla="*/ 443769 w 763105"/>
              <a:gd name="connsiteY2" fmla="*/ 285834 h 709905"/>
              <a:gd name="connsiteX3" fmla="*/ 713644 w 763105"/>
              <a:gd name="connsiteY3" fmla="*/ 31834 h 709905"/>
              <a:gd name="connsiteX4" fmla="*/ 688244 w 763105"/>
              <a:gd name="connsiteY4" fmla="*/ 82634 h 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105" h="709905">
                <a:moveTo>
                  <a:pt x="688244" y="82634"/>
                </a:moveTo>
                <a:cubicBezTo>
                  <a:pt x="569711" y="195347"/>
                  <a:pt x="43190" y="674242"/>
                  <a:pt x="2444" y="708109"/>
                </a:cubicBezTo>
                <a:cubicBezTo>
                  <a:pt x="-38302" y="741976"/>
                  <a:pt x="443769" y="285834"/>
                  <a:pt x="443769" y="285834"/>
                </a:cubicBezTo>
                <a:cubicBezTo>
                  <a:pt x="562302" y="173122"/>
                  <a:pt x="667077" y="70463"/>
                  <a:pt x="713644" y="31834"/>
                </a:cubicBezTo>
                <a:cubicBezTo>
                  <a:pt x="760211" y="-6795"/>
                  <a:pt x="806777" y="-30079"/>
                  <a:pt x="688244" y="826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0AF73DD-E222-B01A-A4CB-FA8FA5724018}"/>
              </a:ext>
            </a:extLst>
          </p:cNvPr>
          <p:cNvSpPr/>
          <p:nvPr/>
        </p:nvSpPr>
        <p:spPr>
          <a:xfrm>
            <a:off x="7640886" y="9518015"/>
            <a:ext cx="1307451" cy="1468217"/>
          </a:xfrm>
          <a:custGeom>
            <a:avLst/>
            <a:gdLst>
              <a:gd name="connsiteX0" fmla="*/ 1299914 w 1307451"/>
              <a:gd name="connsiteY0" fmla="*/ 13335 h 1468217"/>
              <a:gd name="connsiteX1" fmla="*/ 331539 w 1307451"/>
              <a:gd name="connsiteY1" fmla="*/ 965835 h 1468217"/>
              <a:gd name="connsiteX2" fmla="*/ 23564 w 1307451"/>
              <a:gd name="connsiteY2" fmla="*/ 1445260 h 1468217"/>
              <a:gd name="connsiteX3" fmla="*/ 99764 w 1307451"/>
              <a:gd name="connsiteY3" fmla="*/ 1289685 h 1468217"/>
              <a:gd name="connsiteX4" fmla="*/ 722064 w 1307451"/>
              <a:gd name="connsiteY4" fmla="*/ 410210 h 1468217"/>
              <a:gd name="connsiteX5" fmla="*/ 483939 w 1307451"/>
              <a:gd name="connsiteY5" fmla="*/ 683260 h 1468217"/>
              <a:gd name="connsiteX6" fmla="*/ 766514 w 1307451"/>
              <a:gd name="connsiteY6" fmla="*/ 426085 h 1468217"/>
              <a:gd name="connsiteX7" fmla="*/ 1299914 w 1307451"/>
              <a:gd name="connsiteY7" fmla="*/ 13335 h 14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451" h="1468217">
                <a:moveTo>
                  <a:pt x="1299914" y="13335"/>
                </a:moveTo>
                <a:cubicBezTo>
                  <a:pt x="1227418" y="103293"/>
                  <a:pt x="544264" y="727181"/>
                  <a:pt x="331539" y="965835"/>
                </a:cubicBezTo>
                <a:cubicBezTo>
                  <a:pt x="118814" y="1204489"/>
                  <a:pt x="62193" y="1391285"/>
                  <a:pt x="23564" y="1445260"/>
                </a:cubicBezTo>
                <a:cubicBezTo>
                  <a:pt x="-15065" y="1499235"/>
                  <a:pt x="-16653" y="1462193"/>
                  <a:pt x="99764" y="1289685"/>
                </a:cubicBezTo>
                <a:cubicBezTo>
                  <a:pt x="216181" y="1117177"/>
                  <a:pt x="658035" y="511281"/>
                  <a:pt x="722064" y="410210"/>
                </a:cubicBezTo>
                <a:cubicBezTo>
                  <a:pt x="786093" y="309139"/>
                  <a:pt x="476531" y="680614"/>
                  <a:pt x="483939" y="683260"/>
                </a:cubicBezTo>
                <a:cubicBezTo>
                  <a:pt x="491347" y="685906"/>
                  <a:pt x="631576" y="538268"/>
                  <a:pt x="766514" y="426085"/>
                </a:cubicBezTo>
                <a:cubicBezTo>
                  <a:pt x="901451" y="313902"/>
                  <a:pt x="1372410" y="-76623"/>
                  <a:pt x="1299914" y="133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3339BAA1-D07A-4B92-72F6-DBBA2AA58BFF}"/>
              </a:ext>
            </a:extLst>
          </p:cNvPr>
          <p:cNvSpPr/>
          <p:nvPr/>
        </p:nvSpPr>
        <p:spPr>
          <a:xfrm>
            <a:off x="7811379" y="9828626"/>
            <a:ext cx="1145208" cy="1124360"/>
          </a:xfrm>
          <a:custGeom>
            <a:avLst/>
            <a:gdLst>
              <a:gd name="connsiteX0" fmla="*/ 1142121 w 1145208"/>
              <a:gd name="connsiteY0" fmla="*/ 4349 h 1124360"/>
              <a:gd name="connsiteX1" fmla="*/ 322971 w 1145208"/>
              <a:gd name="connsiteY1" fmla="*/ 617124 h 1124360"/>
              <a:gd name="connsiteX2" fmla="*/ 2296 w 1145208"/>
              <a:gd name="connsiteY2" fmla="*/ 1118774 h 1124360"/>
              <a:gd name="connsiteX3" fmla="*/ 170571 w 1145208"/>
              <a:gd name="connsiteY3" fmla="*/ 899699 h 1124360"/>
              <a:gd name="connsiteX4" fmla="*/ 586496 w 1145208"/>
              <a:gd name="connsiteY4" fmla="*/ 369474 h 1124360"/>
              <a:gd name="connsiteX5" fmla="*/ 1142121 w 1145208"/>
              <a:gd name="connsiteY5" fmla="*/ 4349 h 112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208" h="1124360">
                <a:moveTo>
                  <a:pt x="1142121" y="4349"/>
                </a:moveTo>
                <a:cubicBezTo>
                  <a:pt x="1098200" y="45624"/>
                  <a:pt x="512942" y="431387"/>
                  <a:pt x="322971" y="617124"/>
                </a:cubicBezTo>
                <a:cubicBezTo>
                  <a:pt x="133000" y="802861"/>
                  <a:pt x="27696" y="1071678"/>
                  <a:pt x="2296" y="1118774"/>
                </a:cubicBezTo>
                <a:cubicBezTo>
                  <a:pt x="-23104" y="1165870"/>
                  <a:pt x="170571" y="899699"/>
                  <a:pt x="170571" y="899699"/>
                </a:cubicBezTo>
                <a:cubicBezTo>
                  <a:pt x="267938" y="774816"/>
                  <a:pt x="423513" y="513407"/>
                  <a:pt x="586496" y="369474"/>
                </a:cubicBezTo>
                <a:cubicBezTo>
                  <a:pt x="749479" y="225541"/>
                  <a:pt x="1186042" y="-36926"/>
                  <a:pt x="1142121" y="43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95CA1E26-9D32-D0A1-1443-B8E8B57090E9}"/>
              </a:ext>
            </a:extLst>
          </p:cNvPr>
          <p:cNvSpPr/>
          <p:nvPr/>
        </p:nvSpPr>
        <p:spPr>
          <a:xfrm>
            <a:off x="8331969" y="10052372"/>
            <a:ext cx="812778" cy="540253"/>
          </a:xfrm>
          <a:custGeom>
            <a:avLst/>
            <a:gdLst>
              <a:gd name="connsiteX0" fmla="*/ 789806 w 812778"/>
              <a:gd name="connsiteY0" fmla="*/ 21903 h 540253"/>
              <a:gd name="connsiteX1" fmla="*/ 2406 w 812778"/>
              <a:gd name="connsiteY1" fmla="*/ 539428 h 540253"/>
              <a:gd name="connsiteX2" fmla="*/ 551681 w 812778"/>
              <a:gd name="connsiteY2" fmla="*/ 139378 h 540253"/>
              <a:gd name="connsiteX3" fmla="*/ 789806 w 812778"/>
              <a:gd name="connsiteY3" fmla="*/ 21903 h 54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778" h="540253">
                <a:moveTo>
                  <a:pt x="789806" y="21903"/>
                </a:moveTo>
                <a:cubicBezTo>
                  <a:pt x="698260" y="88578"/>
                  <a:pt x="42093" y="519849"/>
                  <a:pt x="2406" y="539428"/>
                </a:cubicBezTo>
                <a:cubicBezTo>
                  <a:pt x="-37281" y="559007"/>
                  <a:pt x="425210" y="224574"/>
                  <a:pt x="551681" y="139378"/>
                </a:cubicBezTo>
                <a:cubicBezTo>
                  <a:pt x="678152" y="54182"/>
                  <a:pt x="881352" y="-44772"/>
                  <a:pt x="789806" y="219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76A1A604-9C2D-7428-B216-844B350C0EE3}"/>
              </a:ext>
            </a:extLst>
          </p:cNvPr>
          <p:cNvSpPr/>
          <p:nvPr/>
        </p:nvSpPr>
        <p:spPr>
          <a:xfrm>
            <a:off x="9184928" y="10474547"/>
            <a:ext cx="33419" cy="665104"/>
          </a:xfrm>
          <a:custGeom>
            <a:avLst/>
            <a:gdLst>
              <a:gd name="connsiteX0" fmla="*/ 19397 w 33419"/>
              <a:gd name="connsiteY0" fmla="*/ 18828 h 665104"/>
              <a:gd name="connsiteX1" fmla="*/ 16222 w 33419"/>
              <a:gd name="connsiteY1" fmla="*/ 95028 h 665104"/>
              <a:gd name="connsiteX2" fmla="*/ 32097 w 33419"/>
              <a:gd name="connsiteY2" fmla="*/ 647478 h 665104"/>
              <a:gd name="connsiteX3" fmla="*/ 28922 w 33419"/>
              <a:gd name="connsiteY3" fmla="*/ 507778 h 665104"/>
              <a:gd name="connsiteX4" fmla="*/ 347 w 33419"/>
              <a:gd name="connsiteY4" fmla="*/ 301403 h 665104"/>
              <a:gd name="connsiteX5" fmla="*/ 19397 w 33419"/>
              <a:gd name="connsiteY5" fmla="*/ 18828 h 66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19" h="665104">
                <a:moveTo>
                  <a:pt x="19397" y="18828"/>
                </a:moveTo>
                <a:cubicBezTo>
                  <a:pt x="22043" y="-15568"/>
                  <a:pt x="14105" y="-9747"/>
                  <a:pt x="16222" y="95028"/>
                </a:cubicBezTo>
                <a:cubicBezTo>
                  <a:pt x="18339" y="199803"/>
                  <a:pt x="29980" y="578686"/>
                  <a:pt x="32097" y="647478"/>
                </a:cubicBezTo>
                <a:cubicBezTo>
                  <a:pt x="34214" y="716270"/>
                  <a:pt x="34214" y="565457"/>
                  <a:pt x="28922" y="507778"/>
                </a:cubicBezTo>
                <a:cubicBezTo>
                  <a:pt x="23630" y="450099"/>
                  <a:pt x="3522" y="378132"/>
                  <a:pt x="347" y="301403"/>
                </a:cubicBezTo>
                <a:cubicBezTo>
                  <a:pt x="-2828" y="224674"/>
                  <a:pt x="16751" y="53224"/>
                  <a:pt x="19397" y="188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182C9806-4E3D-AA31-540A-5F0E26C347F2}"/>
              </a:ext>
            </a:extLst>
          </p:cNvPr>
          <p:cNvSpPr/>
          <p:nvPr/>
        </p:nvSpPr>
        <p:spPr>
          <a:xfrm>
            <a:off x="8006175" y="10333457"/>
            <a:ext cx="1110169" cy="719784"/>
          </a:xfrm>
          <a:custGeom>
            <a:avLst/>
            <a:gdLst>
              <a:gd name="connsiteX0" fmla="*/ 1175 w 1110169"/>
              <a:gd name="connsiteY0" fmla="*/ 718718 h 719784"/>
              <a:gd name="connsiteX1" fmla="*/ 566325 w 1110169"/>
              <a:gd name="connsiteY1" fmla="*/ 328193 h 719784"/>
              <a:gd name="connsiteX2" fmla="*/ 1106075 w 1110169"/>
              <a:gd name="connsiteY2" fmla="*/ 4343 h 719784"/>
              <a:gd name="connsiteX3" fmla="*/ 785400 w 1110169"/>
              <a:gd name="connsiteY3" fmla="*/ 166268 h 719784"/>
              <a:gd name="connsiteX4" fmla="*/ 258350 w 1110169"/>
              <a:gd name="connsiteY4" fmla="*/ 512343 h 719784"/>
              <a:gd name="connsiteX5" fmla="*/ 413925 w 1110169"/>
              <a:gd name="connsiteY5" fmla="*/ 445668 h 719784"/>
              <a:gd name="connsiteX6" fmla="*/ 1175 w 1110169"/>
              <a:gd name="connsiteY6" fmla="*/ 718718 h 71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169" h="719784">
                <a:moveTo>
                  <a:pt x="1175" y="718718"/>
                </a:moveTo>
                <a:cubicBezTo>
                  <a:pt x="26575" y="699139"/>
                  <a:pt x="382175" y="447255"/>
                  <a:pt x="566325" y="328193"/>
                </a:cubicBezTo>
                <a:cubicBezTo>
                  <a:pt x="750475" y="209131"/>
                  <a:pt x="1069562" y="31331"/>
                  <a:pt x="1106075" y="4343"/>
                </a:cubicBezTo>
                <a:cubicBezTo>
                  <a:pt x="1142588" y="-22645"/>
                  <a:pt x="926687" y="81601"/>
                  <a:pt x="785400" y="166268"/>
                </a:cubicBezTo>
                <a:cubicBezTo>
                  <a:pt x="644113" y="250935"/>
                  <a:pt x="320262" y="465776"/>
                  <a:pt x="258350" y="512343"/>
                </a:cubicBezTo>
                <a:cubicBezTo>
                  <a:pt x="196438" y="558910"/>
                  <a:pt x="457846" y="409156"/>
                  <a:pt x="413925" y="445668"/>
                </a:cubicBezTo>
                <a:cubicBezTo>
                  <a:pt x="370004" y="482180"/>
                  <a:pt x="-24225" y="738297"/>
                  <a:pt x="1175" y="7187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74AB4A4D-B4E8-621F-74A0-317D2BF7AA8F}"/>
              </a:ext>
            </a:extLst>
          </p:cNvPr>
          <p:cNvSpPr/>
          <p:nvPr/>
        </p:nvSpPr>
        <p:spPr>
          <a:xfrm>
            <a:off x="472835" y="10909158"/>
            <a:ext cx="88383" cy="252268"/>
          </a:xfrm>
          <a:custGeom>
            <a:avLst/>
            <a:gdLst>
              <a:gd name="connsiteX0" fmla="*/ 240 w 88383"/>
              <a:gd name="connsiteY0" fmla="*/ 142 h 252268"/>
              <a:gd name="connsiteX1" fmla="*/ 85965 w 88383"/>
              <a:gd name="connsiteY1" fmla="*/ 238267 h 252268"/>
              <a:gd name="connsiteX2" fmla="*/ 60565 w 88383"/>
              <a:gd name="connsiteY2" fmla="*/ 203342 h 252268"/>
              <a:gd name="connsiteX3" fmla="*/ 240 w 88383"/>
              <a:gd name="connsiteY3" fmla="*/ 142 h 25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83" h="252268">
                <a:moveTo>
                  <a:pt x="240" y="142"/>
                </a:moveTo>
                <a:cubicBezTo>
                  <a:pt x="4473" y="5963"/>
                  <a:pt x="75911" y="204400"/>
                  <a:pt x="85965" y="238267"/>
                </a:cubicBezTo>
                <a:cubicBezTo>
                  <a:pt x="96019" y="272134"/>
                  <a:pt x="72207" y="238267"/>
                  <a:pt x="60565" y="203342"/>
                </a:cubicBezTo>
                <a:cubicBezTo>
                  <a:pt x="48923" y="168417"/>
                  <a:pt x="-3993" y="-5679"/>
                  <a:pt x="240" y="1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E4337E4-9589-14F1-5EAA-17C295C97E69}"/>
              </a:ext>
            </a:extLst>
          </p:cNvPr>
          <p:cNvSpPr/>
          <p:nvPr/>
        </p:nvSpPr>
        <p:spPr>
          <a:xfrm>
            <a:off x="500279" y="10436026"/>
            <a:ext cx="976805" cy="452777"/>
          </a:xfrm>
          <a:custGeom>
            <a:avLst/>
            <a:gdLst>
              <a:gd name="connsiteX0" fmla="*/ 4546 w 976805"/>
              <a:gd name="connsiteY0" fmla="*/ 451049 h 452777"/>
              <a:gd name="connsiteX1" fmla="*/ 750671 w 976805"/>
              <a:gd name="connsiteY1" fmla="*/ 85924 h 452777"/>
              <a:gd name="connsiteX2" fmla="*/ 976096 w 976805"/>
              <a:gd name="connsiteY2" fmla="*/ 199 h 452777"/>
              <a:gd name="connsiteX3" fmla="*/ 826871 w 976805"/>
              <a:gd name="connsiteY3" fmla="*/ 60524 h 452777"/>
              <a:gd name="connsiteX4" fmla="*/ 455396 w 976805"/>
              <a:gd name="connsiteY4" fmla="*/ 216099 h 452777"/>
              <a:gd name="connsiteX5" fmla="*/ 4546 w 976805"/>
              <a:gd name="connsiteY5" fmla="*/ 451049 h 45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805" h="452777">
                <a:moveTo>
                  <a:pt x="4546" y="451049"/>
                </a:moveTo>
                <a:cubicBezTo>
                  <a:pt x="53758" y="429353"/>
                  <a:pt x="588746" y="161066"/>
                  <a:pt x="750671" y="85924"/>
                </a:cubicBezTo>
                <a:cubicBezTo>
                  <a:pt x="912596" y="10782"/>
                  <a:pt x="963396" y="4432"/>
                  <a:pt x="976096" y="199"/>
                </a:cubicBezTo>
                <a:cubicBezTo>
                  <a:pt x="988796" y="-4034"/>
                  <a:pt x="826871" y="60524"/>
                  <a:pt x="826871" y="60524"/>
                </a:cubicBezTo>
                <a:cubicBezTo>
                  <a:pt x="740088" y="96507"/>
                  <a:pt x="591921" y="147837"/>
                  <a:pt x="455396" y="216099"/>
                </a:cubicBezTo>
                <a:cubicBezTo>
                  <a:pt x="318871" y="284361"/>
                  <a:pt x="-44666" y="472745"/>
                  <a:pt x="4546" y="4510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C77E5F0C-30B5-5C14-C473-EFAD16425241}"/>
              </a:ext>
            </a:extLst>
          </p:cNvPr>
          <p:cNvSpPr/>
          <p:nvPr/>
        </p:nvSpPr>
        <p:spPr>
          <a:xfrm>
            <a:off x="553236" y="10500107"/>
            <a:ext cx="837006" cy="425353"/>
          </a:xfrm>
          <a:custGeom>
            <a:avLst/>
            <a:gdLst>
              <a:gd name="connsiteX0" fmla="*/ 8739 w 837006"/>
              <a:gd name="connsiteY0" fmla="*/ 421893 h 425353"/>
              <a:gd name="connsiteX1" fmla="*/ 827889 w 837006"/>
              <a:gd name="connsiteY1" fmla="*/ 5968 h 425353"/>
              <a:gd name="connsiteX2" fmla="*/ 421489 w 837006"/>
              <a:gd name="connsiteY2" fmla="*/ 193293 h 425353"/>
              <a:gd name="connsiteX3" fmla="*/ 8739 w 837006"/>
              <a:gd name="connsiteY3" fmla="*/ 421893 h 42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006" h="425353">
                <a:moveTo>
                  <a:pt x="8739" y="421893"/>
                </a:moveTo>
                <a:cubicBezTo>
                  <a:pt x="76472" y="390672"/>
                  <a:pt x="759097" y="44068"/>
                  <a:pt x="827889" y="5968"/>
                </a:cubicBezTo>
                <a:cubicBezTo>
                  <a:pt x="896681" y="-32132"/>
                  <a:pt x="558014" y="121856"/>
                  <a:pt x="421489" y="193293"/>
                </a:cubicBezTo>
                <a:cubicBezTo>
                  <a:pt x="284964" y="264730"/>
                  <a:pt x="-58994" y="453114"/>
                  <a:pt x="8739" y="4218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4F7DEFAE-A3C8-B75D-BDF3-DCC47A23BD85}"/>
              </a:ext>
            </a:extLst>
          </p:cNvPr>
          <p:cNvSpPr/>
          <p:nvPr/>
        </p:nvSpPr>
        <p:spPr>
          <a:xfrm>
            <a:off x="1425325" y="9654680"/>
            <a:ext cx="1388537" cy="785455"/>
          </a:xfrm>
          <a:custGeom>
            <a:avLst/>
            <a:gdLst>
              <a:gd name="connsiteX0" fmla="*/ 57400 w 1388537"/>
              <a:gd name="connsiteY0" fmla="*/ 756145 h 785455"/>
              <a:gd name="connsiteX1" fmla="*/ 1009900 w 1388537"/>
              <a:gd name="connsiteY1" fmla="*/ 264020 h 785455"/>
              <a:gd name="connsiteX2" fmla="*/ 1387725 w 1388537"/>
              <a:gd name="connsiteY2" fmla="*/ 495 h 785455"/>
              <a:gd name="connsiteX3" fmla="*/ 1105150 w 1388537"/>
              <a:gd name="connsiteY3" fmla="*/ 200520 h 785455"/>
              <a:gd name="connsiteX4" fmla="*/ 924175 w 1388537"/>
              <a:gd name="connsiteY4" fmla="*/ 292595 h 785455"/>
              <a:gd name="connsiteX5" fmla="*/ 247900 w 1388537"/>
              <a:gd name="connsiteY5" fmla="*/ 654545 h 785455"/>
              <a:gd name="connsiteX6" fmla="*/ 66925 w 1388537"/>
              <a:gd name="connsiteY6" fmla="*/ 698995 h 785455"/>
              <a:gd name="connsiteX7" fmla="*/ 101850 w 1388537"/>
              <a:gd name="connsiteY7" fmla="*/ 724395 h 785455"/>
              <a:gd name="connsiteX8" fmla="*/ 57400 w 1388537"/>
              <a:gd name="connsiteY8" fmla="*/ 756145 h 7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537" h="785455">
                <a:moveTo>
                  <a:pt x="57400" y="756145"/>
                </a:moveTo>
                <a:cubicBezTo>
                  <a:pt x="208742" y="679416"/>
                  <a:pt x="788179" y="389962"/>
                  <a:pt x="1009900" y="264020"/>
                </a:cubicBezTo>
                <a:cubicBezTo>
                  <a:pt x="1231621" y="138078"/>
                  <a:pt x="1371850" y="11078"/>
                  <a:pt x="1387725" y="495"/>
                </a:cubicBezTo>
                <a:cubicBezTo>
                  <a:pt x="1403600" y="-10088"/>
                  <a:pt x="1182408" y="151837"/>
                  <a:pt x="1105150" y="200520"/>
                </a:cubicBezTo>
                <a:cubicBezTo>
                  <a:pt x="1027892" y="249203"/>
                  <a:pt x="924175" y="292595"/>
                  <a:pt x="924175" y="292595"/>
                </a:cubicBezTo>
                <a:cubicBezTo>
                  <a:pt x="781300" y="368266"/>
                  <a:pt x="390775" y="586812"/>
                  <a:pt x="247900" y="654545"/>
                </a:cubicBezTo>
                <a:cubicBezTo>
                  <a:pt x="105025" y="722278"/>
                  <a:pt x="91267" y="687353"/>
                  <a:pt x="66925" y="698995"/>
                </a:cubicBezTo>
                <a:cubicBezTo>
                  <a:pt x="42583" y="710637"/>
                  <a:pt x="101850" y="712753"/>
                  <a:pt x="101850" y="724395"/>
                </a:cubicBezTo>
                <a:cubicBezTo>
                  <a:pt x="101850" y="736037"/>
                  <a:pt x="-93942" y="832874"/>
                  <a:pt x="57400" y="7561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57C10A66-8661-893D-EB64-35CAFB98A05A}"/>
              </a:ext>
            </a:extLst>
          </p:cNvPr>
          <p:cNvSpPr/>
          <p:nvPr/>
        </p:nvSpPr>
        <p:spPr>
          <a:xfrm>
            <a:off x="2362416" y="8955238"/>
            <a:ext cx="1584114" cy="982588"/>
          </a:xfrm>
          <a:custGeom>
            <a:avLst/>
            <a:gdLst>
              <a:gd name="connsiteX0" fmla="*/ 1580934 w 1584114"/>
              <a:gd name="connsiteY0" fmla="*/ 1437 h 982588"/>
              <a:gd name="connsiteX1" fmla="*/ 256959 w 1584114"/>
              <a:gd name="connsiteY1" fmla="*/ 820587 h 982588"/>
              <a:gd name="connsiteX2" fmla="*/ 25184 w 1584114"/>
              <a:gd name="connsiteY2" fmla="*/ 969812 h 982588"/>
              <a:gd name="connsiteX3" fmla="*/ 609384 w 1584114"/>
              <a:gd name="connsiteY3" fmla="*/ 630087 h 982588"/>
              <a:gd name="connsiteX4" fmla="*/ 1580934 w 1584114"/>
              <a:gd name="connsiteY4" fmla="*/ 1437 h 98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14" h="982588">
                <a:moveTo>
                  <a:pt x="1580934" y="1437"/>
                </a:moveTo>
                <a:cubicBezTo>
                  <a:pt x="1522197" y="33187"/>
                  <a:pt x="516251" y="659191"/>
                  <a:pt x="256959" y="820587"/>
                </a:cubicBezTo>
                <a:cubicBezTo>
                  <a:pt x="-2333" y="981983"/>
                  <a:pt x="-33553" y="1001562"/>
                  <a:pt x="25184" y="969812"/>
                </a:cubicBezTo>
                <a:cubicBezTo>
                  <a:pt x="83921" y="938062"/>
                  <a:pt x="350092" y="787249"/>
                  <a:pt x="609384" y="630087"/>
                </a:cubicBezTo>
                <a:cubicBezTo>
                  <a:pt x="868676" y="472925"/>
                  <a:pt x="1639671" y="-30313"/>
                  <a:pt x="1580934" y="1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85C7AF8D-8B5D-93A0-C6EE-C096F6E371AB}"/>
              </a:ext>
            </a:extLst>
          </p:cNvPr>
          <p:cNvSpPr/>
          <p:nvPr/>
        </p:nvSpPr>
        <p:spPr>
          <a:xfrm>
            <a:off x="3130550" y="9024251"/>
            <a:ext cx="803392" cy="529324"/>
          </a:xfrm>
          <a:custGeom>
            <a:avLst/>
            <a:gdLst>
              <a:gd name="connsiteX0" fmla="*/ 0 w 803392"/>
              <a:gd name="connsiteY0" fmla="*/ 529324 h 529324"/>
              <a:gd name="connsiteX1" fmla="*/ 66675 w 803392"/>
              <a:gd name="connsiteY1" fmla="*/ 491224 h 529324"/>
              <a:gd name="connsiteX2" fmla="*/ 784225 w 803392"/>
              <a:gd name="connsiteY2" fmla="*/ 14974 h 529324"/>
              <a:gd name="connsiteX3" fmla="*/ 542925 w 803392"/>
              <a:gd name="connsiteY3" fmla="*/ 157849 h 529324"/>
              <a:gd name="connsiteX4" fmla="*/ 0 w 803392"/>
              <a:gd name="connsiteY4" fmla="*/ 529324 h 52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392" h="529324">
                <a:moveTo>
                  <a:pt x="0" y="529324"/>
                </a:moveTo>
                <a:lnTo>
                  <a:pt x="66675" y="491224"/>
                </a:lnTo>
                <a:lnTo>
                  <a:pt x="784225" y="14974"/>
                </a:lnTo>
                <a:cubicBezTo>
                  <a:pt x="863600" y="-40588"/>
                  <a:pt x="679450" y="70007"/>
                  <a:pt x="542925" y="157849"/>
                </a:cubicBezTo>
                <a:cubicBezTo>
                  <a:pt x="406400" y="245691"/>
                  <a:pt x="185737" y="393857"/>
                  <a:pt x="0" y="5293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F46C3F7-714D-FED2-CE6E-719C95FB8098}"/>
              </a:ext>
            </a:extLst>
          </p:cNvPr>
          <p:cNvSpPr/>
          <p:nvPr/>
        </p:nvSpPr>
        <p:spPr>
          <a:xfrm>
            <a:off x="3698056" y="8633455"/>
            <a:ext cx="756152" cy="455344"/>
          </a:xfrm>
          <a:custGeom>
            <a:avLst/>
            <a:gdLst>
              <a:gd name="connsiteX0" fmla="*/ 750119 w 756152"/>
              <a:gd name="connsiteY0" fmla="*/ 2545 h 455344"/>
              <a:gd name="connsiteX1" fmla="*/ 10344 w 756152"/>
              <a:gd name="connsiteY1" fmla="*/ 447045 h 455344"/>
              <a:gd name="connsiteX2" fmla="*/ 343719 w 756152"/>
              <a:gd name="connsiteY2" fmla="*/ 272420 h 455344"/>
              <a:gd name="connsiteX3" fmla="*/ 750119 w 756152"/>
              <a:gd name="connsiteY3" fmla="*/ 2545 h 4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152" h="455344">
                <a:moveTo>
                  <a:pt x="750119" y="2545"/>
                </a:moveTo>
                <a:cubicBezTo>
                  <a:pt x="694556" y="31649"/>
                  <a:pt x="78077" y="402066"/>
                  <a:pt x="10344" y="447045"/>
                </a:cubicBezTo>
                <a:cubicBezTo>
                  <a:pt x="-57389" y="492024"/>
                  <a:pt x="225186" y="342799"/>
                  <a:pt x="343719" y="272420"/>
                </a:cubicBezTo>
                <a:cubicBezTo>
                  <a:pt x="462252" y="202041"/>
                  <a:pt x="805682" y="-26559"/>
                  <a:pt x="750119" y="25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5C3681CB-5350-6D8B-4A39-85D75E73FA35}"/>
              </a:ext>
            </a:extLst>
          </p:cNvPr>
          <p:cNvSpPr/>
          <p:nvPr/>
        </p:nvSpPr>
        <p:spPr>
          <a:xfrm>
            <a:off x="4482814" y="8702203"/>
            <a:ext cx="389720" cy="1070854"/>
          </a:xfrm>
          <a:custGeom>
            <a:avLst/>
            <a:gdLst>
              <a:gd name="connsiteX0" fmla="*/ 286 w 389720"/>
              <a:gd name="connsiteY0" fmla="*/ 472 h 1070854"/>
              <a:gd name="connsiteX1" fmla="*/ 368586 w 389720"/>
              <a:gd name="connsiteY1" fmla="*/ 1003772 h 1070854"/>
              <a:gd name="connsiteX2" fmla="*/ 308261 w 389720"/>
              <a:gd name="connsiteY2" fmla="*/ 873597 h 1070854"/>
              <a:gd name="connsiteX3" fmla="*/ 286 w 389720"/>
              <a:gd name="connsiteY3" fmla="*/ 472 h 10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20" h="1070854">
                <a:moveTo>
                  <a:pt x="286" y="472"/>
                </a:moveTo>
                <a:cubicBezTo>
                  <a:pt x="10340" y="22168"/>
                  <a:pt x="317257" y="858251"/>
                  <a:pt x="368586" y="1003772"/>
                </a:cubicBezTo>
                <a:cubicBezTo>
                  <a:pt x="419915" y="1149293"/>
                  <a:pt x="369115" y="1036051"/>
                  <a:pt x="308261" y="873597"/>
                </a:cubicBezTo>
                <a:cubicBezTo>
                  <a:pt x="247407" y="711143"/>
                  <a:pt x="-9768" y="-21224"/>
                  <a:pt x="286" y="4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DF58F0C4-E652-5A6D-13C5-03CF6CD37311}"/>
              </a:ext>
            </a:extLst>
          </p:cNvPr>
          <p:cNvSpPr/>
          <p:nvPr/>
        </p:nvSpPr>
        <p:spPr>
          <a:xfrm>
            <a:off x="4521028" y="8645262"/>
            <a:ext cx="500550" cy="1440703"/>
          </a:xfrm>
          <a:custGeom>
            <a:avLst/>
            <a:gdLst>
              <a:gd name="connsiteX0" fmla="*/ 172 w 500550"/>
              <a:gd name="connsiteY0" fmla="*/ 263 h 1440703"/>
              <a:gd name="connsiteX1" fmla="*/ 466897 w 500550"/>
              <a:gd name="connsiteY1" fmla="*/ 1330588 h 1440703"/>
              <a:gd name="connsiteX2" fmla="*/ 412922 w 500550"/>
              <a:gd name="connsiteY2" fmla="*/ 1216288 h 1440703"/>
              <a:gd name="connsiteX3" fmla="*/ 172 w 500550"/>
              <a:gd name="connsiteY3" fmla="*/ 263 h 14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550" h="1440703">
                <a:moveTo>
                  <a:pt x="172" y="263"/>
                </a:moveTo>
                <a:cubicBezTo>
                  <a:pt x="9168" y="19313"/>
                  <a:pt x="398105" y="1127917"/>
                  <a:pt x="466897" y="1330588"/>
                </a:cubicBezTo>
                <a:cubicBezTo>
                  <a:pt x="535689" y="1533259"/>
                  <a:pt x="489651" y="1433246"/>
                  <a:pt x="412922" y="1216288"/>
                </a:cubicBezTo>
                <a:cubicBezTo>
                  <a:pt x="336193" y="999330"/>
                  <a:pt x="-8824" y="-18787"/>
                  <a:pt x="172" y="2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1F15204-50E1-E71C-7F55-A625262752FB}"/>
              </a:ext>
            </a:extLst>
          </p:cNvPr>
          <p:cNvSpPr/>
          <p:nvPr/>
        </p:nvSpPr>
        <p:spPr>
          <a:xfrm>
            <a:off x="4505783" y="8554885"/>
            <a:ext cx="596417" cy="1639540"/>
          </a:xfrm>
          <a:custGeom>
            <a:avLst/>
            <a:gdLst>
              <a:gd name="connsiteX0" fmla="*/ 28117 w 596417"/>
              <a:gd name="connsiteY0" fmla="*/ 84290 h 1639540"/>
              <a:gd name="connsiteX1" fmla="*/ 561517 w 596417"/>
              <a:gd name="connsiteY1" fmla="*/ 1551140 h 1639540"/>
              <a:gd name="connsiteX2" fmla="*/ 498017 w 596417"/>
              <a:gd name="connsiteY2" fmla="*/ 1347940 h 1639540"/>
              <a:gd name="connsiteX3" fmla="*/ 117017 w 596417"/>
              <a:gd name="connsiteY3" fmla="*/ 300190 h 1639540"/>
              <a:gd name="connsiteX4" fmla="*/ 28117 w 596417"/>
              <a:gd name="connsiteY4" fmla="*/ 84290 h 163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7" h="1639540">
                <a:moveTo>
                  <a:pt x="28117" y="84290"/>
                </a:moveTo>
                <a:cubicBezTo>
                  <a:pt x="102200" y="292782"/>
                  <a:pt x="483200" y="1340532"/>
                  <a:pt x="561517" y="1551140"/>
                </a:cubicBezTo>
                <a:cubicBezTo>
                  <a:pt x="639834" y="1761748"/>
                  <a:pt x="572100" y="1556432"/>
                  <a:pt x="498017" y="1347940"/>
                </a:cubicBezTo>
                <a:cubicBezTo>
                  <a:pt x="423934" y="1139448"/>
                  <a:pt x="192688" y="505507"/>
                  <a:pt x="117017" y="300190"/>
                </a:cubicBezTo>
                <a:cubicBezTo>
                  <a:pt x="41346" y="94873"/>
                  <a:pt x="-45966" y="-124202"/>
                  <a:pt x="28117" y="8429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330606F9-831A-F5B4-51FC-C718EF4EE600}"/>
              </a:ext>
            </a:extLst>
          </p:cNvPr>
          <p:cNvSpPr/>
          <p:nvPr/>
        </p:nvSpPr>
        <p:spPr>
          <a:xfrm>
            <a:off x="5032286" y="10083700"/>
            <a:ext cx="397807" cy="1145358"/>
          </a:xfrm>
          <a:custGeom>
            <a:avLst/>
            <a:gdLst>
              <a:gd name="connsiteX0" fmla="*/ 89 w 397807"/>
              <a:gd name="connsiteY0" fmla="*/ 100 h 1145358"/>
              <a:gd name="connsiteX1" fmla="*/ 368389 w 397807"/>
              <a:gd name="connsiteY1" fmla="*/ 1047850 h 1145358"/>
              <a:gd name="connsiteX2" fmla="*/ 333464 w 397807"/>
              <a:gd name="connsiteY2" fmla="*/ 984350 h 1145358"/>
              <a:gd name="connsiteX3" fmla="*/ 89 w 397807"/>
              <a:gd name="connsiteY3" fmla="*/ 100 h 114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07" h="1145358">
                <a:moveTo>
                  <a:pt x="89" y="100"/>
                </a:moveTo>
                <a:cubicBezTo>
                  <a:pt x="5910" y="10683"/>
                  <a:pt x="312826" y="883808"/>
                  <a:pt x="368389" y="1047850"/>
                </a:cubicBezTo>
                <a:cubicBezTo>
                  <a:pt x="423952" y="1211892"/>
                  <a:pt x="394318" y="1154213"/>
                  <a:pt x="333464" y="984350"/>
                </a:cubicBezTo>
                <a:cubicBezTo>
                  <a:pt x="272610" y="814488"/>
                  <a:pt x="-5732" y="-10483"/>
                  <a:pt x="89" y="1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E329DDE-6E37-81B2-B11C-FCC85F71C1F0}"/>
              </a:ext>
            </a:extLst>
          </p:cNvPr>
          <p:cNvSpPr/>
          <p:nvPr/>
        </p:nvSpPr>
        <p:spPr>
          <a:xfrm>
            <a:off x="5111680" y="10210370"/>
            <a:ext cx="331657" cy="962952"/>
          </a:xfrm>
          <a:custGeom>
            <a:avLst/>
            <a:gdLst>
              <a:gd name="connsiteX0" fmla="*/ 70 w 331657"/>
              <a:gd name="connsiteY0" fmla="*/ 430 h 962952"/>
              <a:gd name="connsiteX1" fmla="*/ 308045 w 331657"/>
              <a:gd name="connsiteY1" fmla="*/ 902130 h 962952"/>
              <a:gd name="connsiteX2" fmla="*/ 279470 w 331657"/>
              <a:gd name="connsiteY2" fmla="*/ 784655 h 962952"/>
              <a:gd name="connsiteX3" fmla="*/ 70 w 331657"/>
              <a:gd name="connsiteY3" fmla="*/ 430 h 96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657" h="962952">
                <a:moveTo>
                  <a:pt x="70" y="430"/>
                </a:moveTo>
                <a:cubicBezTo>
                  <a:pt x="4832" y="20009"/>
                  <a:pt x="261478" y="771426"/>
                  <a:pt x="308045" y="902130"/>
                </a:cubicBezTo>
                <a:cubicBezTo>
                  <a:pt x="354612" y="1032834"/>
                  <a:pt x="325507" y="933880"/>
                  <a:pt x="279470" y="784655"/>
                </a:cubicBezTo>
                <a:cubicBezTo>
                  <a:pt x="233433" y="635430"/>
                  <a:pt x="-4692" y="-19149"/>
                  <a:pt x="70" y="4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8691EB6D-9F96-9B56-01A8-38E5AABB2FEF}"/>
              </a:ext>
            </a:extLst>
          </p:cNvPr>
          <p:cNvSpPr/>
          <p:nvPr/>
        </p:nvSpPr>
        <p:spPr>
          <a:xfrm>
            <a:off x="4568822" y="8760285"/>
            <a:ext cx="523672" cy="1007116"/>
          </a:xfrm>
          <a:custGeom>
            <a:avLst/>
            <a:gdLst>
              <a:gd name="connsiteX0" fmla="*/ 3 w 523672"/>
              <a:gd name="connsiteY0" fmla="*/ 59865 h 1007116"/>
              <a:gd name="connsiteX1" fmla="*/ 234953 w 523672"/>
              <a:gd name="connsiteY1" fmla="*/ 21765 h 1007116"/>
              <a:gd name="connsiteX2" fmla="*/ 260353 w 523672"/>
              <a:gd name="connsiteY2" fmla="*/ 145590 h 1007116"/>
              <a:gd name="connsiteX3" fmla="*/ 514353 w 523672"/>
              <a:gd name="connsiteY3" fmla="*/ 967915 h 1007116"/>
              <a:gd name="connsiteX4" fmla="*/ 444503 w 523672"/>
              <a:gd name="connsiteY4" fmla="*/ 790115 h 1007116"/>
              <a:gd name="connsiteX5" fmla="*/ 215903 w 523672"/>
              <a:gd name="connsiteY5" fmla="*/ 43990 h 1007116"/>
              <a:gd name="connsiteX6" fmla="*/ 225428 w 523672"/>
              <a:gd name="connsiteY6" fmla="*/ 85265 h 1007116"/>
              <a:gd name="connsiteX7" fmla="*/ 120653 w 523672"/>
              <a:gd name="connsiteY7" fmla="*/ 69390 h 1007116"/>
              <a:gd name="connsiteX8" fmla="*/ 228603 w 523672"/>
              <a:gd name="connsiteY8" fmla="*/ 47165 h 1007116"/>
              <a:gd name="connsiteX9" fmla="*/ 3 w 523672"/>
              <a:gd name="connsiteY9" fmla="*/ 59865 h 100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72" h="1007116">
                <a:moveTo>
                  <a:pt x="3" y="59865"/>
                </a:moveTo>
                <a:cubicBezTo>
                  <a:pt x="1061" y="55632"/>
                  <a:pt x="191561" y="7478"/>
                  <a:pt x="234953" y="21765"/>
                </a:cubicBezTo>
                <a:cubicBezTo>
                  <a:pt x="278345" y="36052"/>
                  <a:pt x="213786" y="-12102"/>
                  <a:pt x="260353" y="145590"/>
                </a:cubicBezTo>
                <a:cubicBezTo>
                  <a:pt x="306920" y="303282"/>
                  <a:pt x="483661" y="860494"/>
                  <a:pt x="514353" y="967915"/>
                </a:cubicBezTo>
                <a:cubicBezTo>
                  <a:pt x="545045" y="1075336"/>
                  <a:pt x="494245" y="944102"/>
                  <a:pt x="444503" y="790115"/>
                </a:cubicBezTo>
                <a:cubicBezTo>
                  <a:pt x="394761" y="636128"/>
                  <a:pt x="252416" y="161465"/>
                  <a:pt x="215903" y="43990"/>
                </a:cubicBezTo>
                <a:cubicBezTo>
                  <a:pt x="179390" y="-73485"/>
                  <a:pt x="241303" y="81032"/>
                  <a:pt x="225428" y="85265"/>
                </a:cubicBezTo>
                <a:cubicBezTo>
                  <a:pt x="209553" y="89498"/>
                  <a:pt x="120124" y="75740"/>
                  <a:pt x="120653" y="69390"/>
                </a:cubicBezTo>
                <a:cubicBezTo>
                  <a:pt x="121182" y="63040"/>
                  <a:pt x="243949" y="48223"/>
                  <a:pt x="228603" y="47165"/>
                </a:cubicBezTo>
                <a:cubicBezTo>
                  <a:pt x="213257" y="46107"/>
                  <a:pt x="-1055" y="64098"/>
                  <a:pt x="3" y="598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29FCAD25-F6D7-9F8F-FED5-4828F0219958}"/>
              </a:ext>
            </a:extLst>
          </p:cNvPr>
          <p:cNvSpPr/>
          <p:nvPr/>
        </p:nvSpPr>
        <p:spPr>
          <a:xfrm>
            <a:off x="4549766" y="8707567"/>
            <a:ext cx="630443" cy="1165085"/>
          </a:xfrm>
          <a:custGeom>
            <a:avLst/>
            <a:gdLst>
              <a:gd name="connsiteX0" fmla="*/ 9 w 630443"/>
              <a:gd name="connsiteY0" fmla="*/ 58608 h 1165085"/>
              <a:gd name="connsiteX1" fmla="*/ 250834 w 630443"/>
              <a:gd name="connsiteY1" fmla="*/ 20508 h 1165085"/>
              <a:gd name="connsiteX2" fmla="*/ 273059 w 630443"/>
              <a:gd name="connsiteY2" fmla="*/ 1458 h 1165085"/>
              <a:gd name="connsiteX3" fmla="*/ 269884 w 630443"/>
              <a:gd name="connsiteY3" fmla="*/ 58608 h 1165085"/>
              <a:gd name="connsiteX4" fmla="*/ 355609 w 630443"/>
              <a:gd name="connsiteY4" fmla="*/ 280858 h 1165085"/>
              <a:gd name="connsiteX5" fmla="*/ 628659 w 630443"/>
              <a:gd name="connsiteY5" fmla="*/ 1157158 h 1165085"/>
              <a:gd name="connsiteX6" fmla="*/ 476259 w 630443"/>
              <a:gd name="connsiteY6" fmla="*/ 719008 h 1165085"/>
              <a:gd name="connsiteX7" fmla="*/ 530234 w 630443"/>
              <a:gd name="connsiteY7" fmla="*/ 814258 h 1165085"/>
              <a:gd name="connsiteX8" fmla="*/ 320684 w 630443"/>
              <a:gd name="connsiteY8" fmla="*/ 214183 h 1165085"/>
              <a:gd name="connsiteX9" fmla="*/ 257184 w 630443"/>
              <a:gd name="connsiteY9" fmla="*/ 61783 h 1165085"/>
              <a:gd name="connsiteX10" fmla="*/ 260359 w 630443"/>
              <a:gd name="connsiteY10" fmla="*/ 10983 h 1165085"/>
              <a:gd name="connsiteX11" fmla="*/ 9 w 630443"/>
              <a:gd name="connsiteY11" fmla="*/ 58608 h 11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0443" h="1165085">
                <a:moveTo>
                  <a:pt x="9" y="58608"/>
                </a:moveTo>
                <a:cubicBezTo>
                  <a:pt x="-1578" y="60195"/>
                  <a:pt x="205326" y="30033"/>
                  <a:pt x="250834" y="20508"/>
                </a:cubicBezTo>
                <a:cubicBezTo>
                  <a:pt x="296342" y="10983"/>
                  <a:pt x="269884" y="-4892"/>
                  <a:pt x="273059" y="1458"/>
                </a:cubicBezTo>
                <a:cubicBezTo>
                  <a:pt x="276234" y="7808"/>
                  <a:pt x="256126" y="12041"/>
                  <a:pt x="269884" y="58608"/>
                </a:cubicBezTo>
                <a:cubicBezTo>
                  <a:pt x="283642" y="105175"/>
                  <a:pt x="295813" y="97766"/>
                  <a:pt x="355609" y="280858"/>
                </a:cubicBezTo>
                <a:cubicBezTo>
                  <a:pt x="415405" y="463950"/>
                  <a:pt x="608551" y="1084133"/>
                  <a:pt x="628659" y="1157158"/>
                </a:cubicBezTo>
                <a:cubicBezTo>
                  <a:pt x="648767" y="1230183"/>
                  <a:pt x="492663" y="776158"/>
                  <a:pt x="476259" y="719008"/>
                </a:cubicBezTo>
                <a:cubicBezTo>
                  <a:pt x="459855" y="661858"/>
                  <a:pt x="556163" y="898395"/>
                  <a:pt x="530234" y="814258"/>
                </a:cubicBezTo>
                <a:cubicBezTo>
                  <a:pt x="504305" y="730121"/>
                  <a:pt x="366192" y="339596"/>
                  <a:pt x="320684" y="214183"/>
                </a:cubicBezTo>
                <a:cubicBezTo>
                  <a:pt x="275176" y="88771"/>
                  <a:pt x="267238" y="95650"/>
                  <a:pt x="257184" y="61783"/>
                </a:cubicBezTo>
                <a:cubicBezTo>
                  <a:pt x="247130" y="27916"/>
                  <a:pt x="300576" y="13629"/>
                  <a:pt x="260359" y="10983"/>
                </a:cubicBezTo>
                <a:cubicBezTo>
                  <a:pt x="220142" y="8337"/>
                  <a:pt x="1596" y="57021"/>
                  <a:pt x="9" y="58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0D132DE-F4C0-57AE-6850-46E946E2F441}"/>
              </a:ext>
            </a:extLst>
          </p:cNvPr>
          <p:cNvSpPr/>
          <p:nvPr/>
        </p:nvSpPr>
        <p:spPr>
          <a:xfrm>
            <a:off x="4916278" y="9118363"/>
            <a:ext cx="437010" cy="1372806"/>
          </a:xfrm>
          <a:custGeom>
            <a:avLst/>
            <a:gdLst>
              <a:gd name="connsiteX0" fmla="*/ 39897 w 437010"/>
              <a:gd name="connsiteY0" fmla="*/ 76437 h 1372806"/>
              <a:gd name="connsiteX1" fmla="*/ 46247 w 437010"/>
              <a:gd name="connsiteY1" fmla="*/ 225662 h 1372806"/>
              <a:gd name="connsiteX2" fmla="*/ 411372 w 437010"/>
              <a:gd name="connsiteY2" fmla="*/ 1286112 h 1372806"/>
              <a:gd name="connsiteX3" fmla="*/ 363747 w 437010"/>
              <a:gd name="connsiteY3" fmla="*/ 1174987 h 1372806"/>
              <a:gd name="connsiteX4" fmla="*/ 39897 w 437010"/>
              <a:gd name="connsiteY4" fmla="*/ 76437 h 137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010" h="1372806">
                <a:moveTo>
                  <a:pt x="39897" y="76437"/>
                </a:moveTo>
                <a:cubicBezTo>
                  <a:pt x="-13020" y="-81784"/>
                  <a:pt x="-15665" y="24050"/>
                  <a:pt x="46247" y="225662"/>
                </a:cubicBezTo>
                <a:cubicBezTo>
                  <a:pt x="108159" y="427274"/>
                  <a:pt x="358455" y="1127891"/>
                  <a:pt x="411372" y="1286112"/>
                </a:cubicBezTo>
                <a:cubicBezTo>
                  <a:pt x="464289" y="1444333"/>
                  <a:pt x="428835" y="1373425"/>
                  <a:pt x="363747" y="1174987"/>
                </a:cubicBezTo>
                <a:cubicBezTo>
                  <a:pt x="298660" y="976550"/>
                  <a:pt x="92814" y="234658"/>
                  <a:pt x="39897" y="76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F6E03B50-7B04-8020-1632-2ADAA7185466}"/>
              </a:ext>
            </a:extLst>
          </p:cNvPr>
          <p:cNvSpPr/>
          <p:nvPr/>
        </p:nvSpPr>
        <p:spPr>
          <a:xfrm>
            <a:off x="5187910" y="9883275"/>
            <a:ext cx="417742" cy="1296712"/>
          </a:xfrm>
          <a:custGeom>
            <a:avLst/>
            <a:gdLst>
              <a:gd name="connsiteX0" fmla="*/ 40 w 417742"/>
              <a:gd name="connsiteY0" fmla="*/ 500 h 1296712"/>
              <a:gd name="connsiteX1" fmla="*/ 203240 w 417742"/>
              <a:gd name="connsiteY1" fmla="*/ 638675 h 1296712"/>
              <a:gd name="connsiteX2" fmla="*/ 400090 w 417742"/>
              <a:gd name="connsiteY2" fmla="*/ 1251450 h 1296712"/>
              <a:gd name="connsiteX3" fmla="*/ 384215 w 417742"/>
              <a:gd name="connsiteY3" fmla="*/ 1172075 h 1296712"/>
              <a:gd name="connsiteX4" fmla="*/ 187365 w 417742"/>
              <a:gd name="connsiteY4" fmla="*/ 543425 h 1296712"/>
              <a:gd name="connsiteX5" fmla="*/ 40 w 417742"/>
              <a:gd name="connsiteY5" fmla="*/ 500 h 12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742" h="1296712">
                <a:moveTo>
                  <a:pt x="40" y="500"/>
                </a:moveTo>
                <a:cubicBezTo>
                  <a:pt x="2686" y="16375"/>
                  <a:pt x="136565" y="430183"/>
                  <a:pt x="203240" y="638675"/>
                </a:cubicBezTo>
                <a:cubicBezTo>
                  <a:pt x="269915" y="847167"/>
                  <a:pt x="369928" y="1162550"/>
                  <a:pt x="400090" y="1251450"/>
                </a:cubicBezTo>
                <a:cubicBezTo>
                  <a:pt x="430252" y="1340350"/>
                  <a:pt x="419669" y="1290079"/>
                  <a:pt x="384215" y="1172075"/>
                </a:cubicBezTo>
                <a:cubicBezTo>
                  <a:pt x="348761" y="1054071"/>
                  <a:pt x="248219" y="736571"/>
                  <a:pt x="187365" y="543425"/>
                </a:cubicBezTo>
                <a:cubicBezTo>
                  <a:pt x="126511" y="350279"/>
                  <a:pt x="-2606" y="-15375"/>
                  <a:pt x="40" y="5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7A57518-2306-987C-5876-1CE5A3657CE1}"/>
              </a:ext>
            </a:extLst>
          </p:cNvPr>
          <p:cNvSpPr/>
          <p:nvPr/>
        </p:nvSpPr>
        <p:spPr>
          <a:xfrm>
            <a:off x="5190991" y="9988094"/>
            <a:ext cx="368438" cy="1124417"/>
          </a:xfrm>
          <a:custGeom>
            <a:avLst/>
            <a:gdLst>
              <a:gd name="connsiteX0" fmla="*/ 134 w 368438"/>
              <a:gd name="connsiteY0" fmla="*/ 456 h 1124417"/>
              <a:gd name="connsiteX1" fmla="*/ 266834 w 368438"/>
              <a:gd name="connsiteY1" fmla="*/ 841831 h 1124417"/>
              <a:gd name="connsiteX2" fmla="*/ 273184 w 368438"/>
              <a:gd name="connsiteY2" fmla="*/ 857706 h 1124417"/>
              <a:gd name="connsiteX3" fmla="*/ 368434 w 368438"/>
              <a:gd name="connsiteY3" fmla="*/ 1124406 h 1124417"/>
              <a:gd name="connsiteX4" fmla="*/ 276359 w 368438"/>
              <a:gd name="connsiteY4" fmla="*/ 867231 h 1124417"/>
              <a:gd name="connsiteX5" fmla="*/ 111259 w 368438"/>
              <a:gd name="connsiteY5" fmla="*/ 540206 h 1124417"/>
              <a:gd name="connsiteX6" fmla="*/ 228734 w 368438"/>
              <a:gd name="connsiteY6" fmla="*/ 721181 h 1124417"/>
              <a:gd name="connsiteX7" fmla="*/ 134 w 368438"/>
              <a:gd name="connsiteY7" fmla="*/ 456 h 11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38" h="1124417">
                <a:moveTo>
                  <a:pt x="134" y="456"/>
                </a:moveTo>
                <a:cubicBezTo>
                  <a:pt x="6484" y="20564"/>
                  <a:pt x="266834" y="841831"/>
                  <a:pt x="266834" y="841831"/>
                </a:cubicBezTo>
                <a:cubicBezTo>
                  <a:pt x="312342" y="984706"/>
                  <a:pt x="256251" y="810610"/>
                  <a:pt x="273184" y="857706"/>
                </a:cubicBezTo>
                <a:cubicBezTo>
                  <a:pt x="290117" y="904802"/>
                  <a:pt x="367905" y="1122819"/>
                  <a:pt x="368434" y="1124406"/>
                </a:cubicBezTo>
                <a:cubicBezTo>
                  <a:pt x="368963" y="1125993"/>
                  <a:pt x="319222" y="964598"/>
                  <a:pt x="276359" y="867231"/>
                </a:cubicBezTo>
                <a:cubicBezTo>
                  <a:pt x="233497" y="769864"/>
                  <a:pt x="119196" y="564548"/>
                  <a:pt x="111259" y="540206"/>
                </a:cubicBezTo>
                <a:cubicBezTo>
                  <a:pt x="103322" y="515864"/>
                  <a:pt x="243551" y="811139"/>
                  <a:pt x="228734" y="721181"/>
                </a:cubicBezTo>
                <a:cubicBezTo>
                  <a:pt x="213917" y="631223"/>
                  <a:pt x="-6216" y="-19652"/>
                  <a:pt x="134" y="4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E961AF4A-4034-F553-9244-AA9F1377CAF5}"/>
              </a:ext>
            </a:extLst>
          </p:cNvPr>
          <p:cNvSpPr/>
          <p:nvPr/>
        </p:nvSpPr>
        <p:spPr>
          <a:xfrm>
            <a:off x="5105235" y="9379154"/>
            <a:ext cx="676840" cy="171311"/>
          </a:xfrm>
          <a:custGeom>
            <a:avLst/>
            <a:gdLst>
              <a:gd name="connsiteX0" fmla="*/ 165 w 676840"/>
              <a:gd name="connsiteY0" fmla="*/ 171246 h 171311"/>
              <a:gd name="connsiteX1" fmla="*/ 606590 w 676840"/>
              <a:gd name="connsiteY1" fmla="*/ 12496 h 171311"/>
              <a:gd name="connsiteX2" fmla="*/ 657390 w 676840"/>
              <a:gd name="connsiteY2" fmla="*/ 12496 h 171311"/>
              <a:gd name="connsiteX3" fmla="*/ 546265 w 676840"/>
              <a:gd name="connsiteY3" fmla="*/ 31546 h 171311"/>
              <a:gd name="connsiteX4" fmla="*/ 165 w 676840"/>
              <a:gd name="connsiteY4" fmla="*/ 171246 h 17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40" h="171311">
                <a:moveTo>
                  <a:pt x="165" y="171246"/>
                </a:moveTo>
                <a:cubicBezTo>
                  <a:pt x="10219" y="168071"/>
                  <a:pt x="497053" y="38954"/>
                  <a:pt x="606590" y="12496"/>
                </a:cubicBezTo>
                <a:cubicBezTo>
                  <a:pt x="716127" y="-13962"/>
                  <a:pt x="667444" y="9321"/>
                  <a:pt x="657390" y="12496"/>
                </a:cubicBezTo>
                <a:cubicBezTo>
                  <a:pt x="647336" y="15671"/>
                  <a:pt x="652098" y="2442"/>
                  <a:pt x="546265" y="31546"/>
                </a:cubicBezTo>
                <a:cubicBezTo>
                  <a:pt x="440432" y="60650"/>
                  <a:pt x="-9889" y="174421"/>
                  <a:pt x="165" y="171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D0A374A3-C5E3-3FC1-76F2-78ED41E16C33}"/>
              </a:ext>
            </a:extLst>
          </p:cNvPr>
          <p:cNvSpPr/>
          <p:nvPr/>
        </p:nvSpPr>
        <p:spPr>
          <a:xfrm>
            <a:off x="5088136" y="9416519"/>
            <a:ext cx="676122" cy="171894"/>
          </a:xfrm>
          <a:custGeom>
            <a:avLst/>
            <a:gdLst>
              <a:gd name="connsiteX0" fmla="*/ 26789 w 676122"/>
              <a:gd name="connsiteY0" fmla="*/ 159281 h 171894"/>
              <a:gd name="connsiteX1" fmla="*/ 639564 w 676122"/>
              <a:gd name="connsiteY1" fmla="*/ 6881 h 171894"/>
              <a:gd name="connsiteX2" fmla="*/ 557014 w 676122"/>
              <a:gd name="connsiteY2" fmla="*/ 38631 h 171894"/>
              <a:gd name="connsiteX3" fmla="*/ 150614 w 676122"/>
              <a:gd name="connsiteY3" fmla="*/ 149756 h 171894"/>
              <a:gd name="connsiteX4" fmla="*/ 26789 w 676122"/>
              <a:gd name="connsiteY4" fmla="*/ 159281 h 1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22" h="171894">
                <a:moveTo>
                  <a:pt x="26789" y="159281"/>
                </a:moveTo>
                <a:cubicBezTo>
                  <a:pt x="108281" y="135468"/>
                  <a:pt x="551193" y="26989"/>
                  <a:pt x="639564" y="6881"/>
                </a:cubicBezTo>
                <a:cubicBezTo>
                  <a:pt x="727935" y="-13227"/>
                  <a:pt x="638506" y="14818"/>
                  <a:pt x="557014" y="38631"/>
                </a:cubicBezTo>
                <a:cubicBezTo>
                  <a:pt x="475522" y="62443"/>
                  <a:pt x="233164" y="130177"/>
                  <a:pt x="150614" y="149756"/>
                </a:cubicBezTo>
                <a:cubicBezTo>
                  <a:pt x="68064" y="169335"/>
                  <a:pt x="-54703" y="183094"/>
                  <a:pt x="26789" y="1592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A60242D5-3310-0680-139B-A6C65891F819}"/>
              </a:ext>
            </a:extLst>
          </p:cNvPr>
          <p:cNvSpPr/>
          <p:nvPr/>
        </p:nvSpPr>
        <p:spPr>
          <a:xfrm>
            <a:off x="5705135" y="9400814"/>
            <a:ext cx="294430" cy="1527838"/>
          </a:xfrm>
          <a:custGeom>
            <a:avLst/>
            <a:gdLst>
              <a:gd name="connsiteX0" fmla="*/ 340 w 294430"/>
              <a:gd name="connsiteY0" fmla="*/ 361 h 1527838"/>
              <a:gd name="connsiteX1" fmla="*/ 120990 w 294430"/>
              <a:gd name="connsiteY1" fmla="*/ 470261 h 1527838"/>
              <a:gd name="connsiteX2" fmla="*/ 286090 w 294430"/>
              <a:gd name="connsiteY2" fmla="*/ 1467211 h 1527838"/>
              <a:gd name="connsiteX3" fmla="*/ 251165 w 294430"/>
              <a:gd name="connsiteY3" fmla="*/ 1308461 h 1527838"/>
              <a:gd name="connsiteX4" fmla="*/ 89240 w 294430"/>
              <a:gd name="connsiteY4" fmla="*/ 409936 h 1527838"/>
              <a:gd name="connsiteX5" fmla="*/ 340 w 294430"/>
              <a:gd name="connsiteY5" fmla="*/ 361 h 152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30" h="1527838">
                <a:moveTo>
                  <a:pt x="340" y="361"/>
                </a:moveTo>
                <a:cubicBezTo>
                  <a:pt x="5632" y="10415"/>
                  <a:pt x="73365" y="225786"/>
                  <a:pt x="120990" y="470261"/>
                </a:cubicBezTo>
                <a:cubicBezTo>
                  <a:pt x="168615" y="714736"/>
                  <a:pt x="264394" y="1327511"/>
                  <a:pt x="286090" y="1467211"/>
                </a:cubicBezTo>
                <a:cubicBezTo>
                  <a:pt x="307786" y="1606911"/>
                  <a:pt x="283973" y="1484673"/>
                  <a:pt x="251165" y="1308461"/>
                </a:cubicBezTo>
                <a:cubicBezTo>
                  <a:pt x="218357" y="1132249"/>
                  <a:pt x="125753" y="628482"/>
                  <a:pt x="89240" y="409936"/>
                </a:cubicBezTo>
                <a:cubicBezTo>
                  <a:pt x="52728" y="191390"/>
                  <a:pt x="-4952" y="-9693"/>
                  <a:pt x="340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0C8C8D7B-F20D-7323-AE53-0141D91D84E2}"/>
              </a:ext>
            </a:extLst>
          </p:cNvPr>
          <p:cNvSpPr/>
          <p:nvPr/>
        </p:nvSpPr>
        <p:spPr>
          <a:xfrm>
            <a:off x="5765776" y="9407520"/>
            <a:ext cx="243915" cy="1573913"/>
          </a:xfrm>
          <a:custGeom>
            <a:avLst/>
            <a:gdLst>
              <a:gd name="connsiteX0" fmla="*/ 24 w 243915"/>
              <a:gd name="connsiteY0" fmla="*/ 5 h 1573913"/>
              <a:gd name="connsiteX1" fmla="*/ 111149 w 243915"/>
              <a:gd name="connsiteY1" fmla="*/ 561980 h 1573913"/>
              <a:gd name="connsiteX2" fmla="*/ 222274 w 243915"/>
              <a:gd name="connsiteY2" fmla="*/ 1270005 h 1573913"/>
              <a:gd name="connsiteX3" fmla="*/ 225449 w 243915"/>
              <a:gd name="connsiteY3" fmla="*/ 1555755 h 1573913"/>
              <a:gd name="connsiteX4" fmla="*/ 238149 w 243915"/>
              <a:gd name="connsiteY4" fmla="*/ 1435105 h 1573913"/>
              <a:gd name="connsiteX5" fmla="*/ 120674 w 243915"/>
              <a:gd name="connsiteY5" fmla="*/ 552455 h 1573913"/>
              <a:gd name="connsiteX6" fmla="*/ 24 w 243915"/>
              <a:gd name="connsiteY6" fmla="*/ 5 h 157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915" h="1573913">
                <a:moveTo>
                  <a:pt x="24" y="5"/>
                </a:moveTo>
                <a:cubicBezTo>
                  <a:pt x="-1563" y="1592"/>
                  <a:pt x="74107" y="350313"/>
                  <a:pt x="111149" y="561980"/>
                </a:cubicBezTo>
                <a:cubicBezTo>
                  <a:pt x="148191" y="773647"/>
                  <a:pt x="203224" y="1104376"/>
                  <a:pt x="222274" y="1270005"/>
                </a:cubicBezTo>
                <a:cubicBezTo>
                  <a:pt x="241324" y="1435634"/>
                  <a:pt x="222803" y="1528238"/>
                  <a:pt x="225449" y="1555755"/>
                </a:cubicBezTo>
                <a:cubicBezTo>
                  <a:pt x="228095" y="1583272"/>
                  <a:pt x="255611" y="1602322"/>
                  <a:pt x="238149" y="1435105"/>
                </a:cubicBezTo>
                <a:cubicBezTo>
                  <a:pt x="220687" y="1267888"/>
                  <a:pt x="157187" y="791638"/>
                  <a:pt x="120674" y="552455"/>
                </a:cubicBezTo>
                <a:cubicBezTo>
                  <a:pt x="84161" y="313272"/>
                  <a:pt x="1611" y="-1582"/>
                  <a:pt x="24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10A6F3D1-619C-280C-D4A7-D95B9ED46881}"/>
              </a:ext>
            </a:extLst>
          </p:cNvPr>
          <p:cNvSpPr/>
          <p:nvPr/>
        </p:nvSpPr>
        <p:spPr>
          <a:xfrm>
            <a:off x="5918184" y="10315148"/>
            <a:ext cx="155095" cy="926242"/>
          </a:xfrm>
          <a:custGeom>
            <a:avLst/>
            <a:gdLst>
              <a:gd name="connsiteX0" fmla="*/ 16 w 155095"/>
              <a:gd name="connsiteY0" fmla="*/ 427 h 926242"/>
              <a:gd name="connsiteX1" fmla="*/ 142891 w 155095"/>
              <a:gd name="connsiteY1" fmla="*/ 867202 h 926242"/>
              <a:gd name="connsiteX2" fmla="*/ 133366 w 155095"/>
              <a:gd name="connsiteY2" fmla="*/ 752902 h 926242"/>
              <a:gd name="connsiteX3" fmla="*/ 16 w 155095"/>
              <a:gd name="connsiteY3" fmla="*/ 427 h 92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95" h="926242">
                <a:moveTo>
                  <a:pt x="16" y="427"/>
                </a:moveTo>
                <a:cubicBezTo>
                  <a:pt x="1603" y="19477"/>
                  <a:pt x="120666" y="741790"/>
                  <a:pt x="142891" y="867202"/>
                </a:cubicBezTo>
                <a:cubicBezTo>
                  <a:pt x="165116" y="992615"/>
                  <a:pt x="154003" y="901069"/>
                  <a:pt x="133366" y="752902"/>
                </a:cubicBezTo>
                <a:cubicBezTo>
                  <a:pt x="112729" y="604735"/>
                  <a:pt x="-1571" y="-18623"/>
                  <a:pt x="16" y="4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7C521EF-8313-62E9-A611-E096711809D5}"/>
              </a:ext>
            </a:extLst>
          </p:cNvPr>
          <p:cNvSpPr/>
          <p:nvPr/>
        </p:nvSpPr>
        <p:spPr>
          <a:xfrm>
            <a:off x="4989029" y="8831502"/>
            <a:ext cx="1453126" cy="408980"/>
          </a:xfrm>
          <a:custGeom>
            <a:avLst/>
            <a:gdLst>
              <a:gd name="connsiteX0" fmla="*/ 17946 w 1453126"/>
              <a:gd name="connsiteY0" fmla="*/ 401398 h 408980"/>
              <a:gd name="connsiteX1" fmla="*/ 1183171 w 1453126"/>
              <a:gd name="connsiteY1" fmla="*/ 36273 h 408980"/>
              <a:gd name="connsiteX2" fmla="*/ 1348271 w 1453126"/>
              <a:gd name="connsiteY2" fmla="*/ 23573 h 408980"/>
              <a:gd name="connsiteX3" fmla="*/ 1411771 w 1453126"/>
              <a:gd name="connsiteY3" fmla="*/ 128348 h 408980"/>
              <a:gd name="connsiteX4" fmla="*/ 1453046 w 1453126"/>
              <a:gd name="connsiteY4" fmla="*/ 280748 h 408980"/>
              <a:gd name="connsiteX5" fmla="*/ 1421296 w 1453126"/>
              <a:gd name="connsiteY5" fmla="*/ 134698 h 408980"/>
              <a:gd name="connsiteX6" fmla="*/ 1386371 w 1453126"/>
              <a:gd name="connsiteY6" fmla="*/ 17223 h 408980"/>
              <a:gd name="connsiteX7" fmla="*/ 1176821 w 1453126"/>
              <a:gd name="connsiteY7" fmla="*/ 42623 h 408980"/>
              <a:gd name="connsiteX8" fmla="*/ 525946 w 1453126"/>
              <a:gd name="connsiteY8" fmla="*/ 264873 h 408980"/>
              <a:gd name="connsiteX9" fmla="*/ 17946 w 1453126"/>
              <a:gd name="connsiteY9" fmla="*/ 401398 h 40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3126" h="408980">
                <a:moveTo>
                  <a:pt x="17946" y="401398"/>
                </a:moveTo>
                <a:cubicBezTo>
                  <a:pt x="127484" y="363298"/>
                  <a:pt x="961450" y="99244"/>
                  <a:pt x="1183171" y="36273"/>
                </a:cubicBezTo>
                <a:cubicBezTo>
                  <a:pt x="1404892" y="-26698"/>
                  <a:pt x="1310171" y="8227"/>
                  <a:pt x="1348271" y="23573"/>
                </a:cubicBezTo>
                <a:cubicBezTo>
                  <a:pt x="1386371" y="38919"/>
                  <a:pt x="1394309" y="85486"/>
                  <a:pt x="1411771" y="128348"/>
                </a:cubicBezTo>
                <a:cubicBezTo>
                  <a:pt x="1429233" y="171210"/>
                  <a:pt x="1451458" y="279690"/>
                  <a:pt x="1453046" y="280748"/>
                </a:cubicBezTo>
                <a:cubicBezTo>
                  <a:pt x="1454634" y="281806"/>
                  <a:pt x="1432408" y="178619"/>
                  <a:pt x="1421296" y="134698"/>
                </a:cubicBezTo>
                <a:cubicBezTo>
                  <a:pt x="1410184" y="90777"/>
                  <a:pt x="1427117" y="32569"/>
                  <a:pt x="1386371" y="17223"/>
                </a:cubicBezTo>
                <a:cubicBezTo>
                  <a:pt x="1345625" y="1877"/>
                  <a:pt x="1320225" y="1348"/>
                  <a:pt x="1176821" y="42623"/>
                </a:cubicBezTo>
                <a:cubicBezTo>
                  <a:pt x="1033417" y="83898"/>
                  <a:pt x="723854" y="205077"/>
                  <a:pt x="525946" y="264873"/>
                </a:cubicBezTo>
                <a:cubicBezTo>
                  <a:pt x="328038" y="324669"/>
                  <a:pt x="-91592" y="439498"/>
                  <a:pt x="17946" y="4013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488C0C5F-A78E-1C77-B224-C93F76F79B70}"/>
              </a:ext>
            </a:extLst>
          </p:cNvPr>
          <p:cNvSpPr/>
          <p:nvPr/>
        </p:nvSpPr>
        <p:spPr>
          <a:xfrm>
            <a:off x="4956175" y="8779202"/>
            <a:ext cx="1517319" cy="496009"/>
          </a:xfrm>
          <a:custGeom>
            <a:avLst/>
            <a:gdLst>
              <a:gd name="connsiteX0" fmla="*/ 0 w 1517319"/>
              <a:gd name="connsiteY0" fmla="*/ 399723 h 496009"/>
              <a:gd name="connsiteX1" fmla="*/ 974725 w 1517319"/>
              <a:gd name="connsiteY1" fmla="*/ 152073 h 496009"/>
              <a:gd name="connsiteX2" fmla="*/ 1349375 w 1517319"/>
              <a:gd name="connsiteY2" fmla="*/ 31423 h 496009"/>
              <a:gd name="connsiteX3" fmla="*/ 1428750 w 1517319"/>
              <a:gd name="connsiteY3" fmla="*/ 88573 h 496009"/>
              <a:gd name="connsiteX4" fmla="*/ 1485900 w 1517319"/>
              <a:gd name="connsiteY4" fmla="*/ 196523 h 496009"/>
              <a:gd name="connsiteX5" fmla="*/ 1511300 w 1517319"/>
              <a:gd name="connsiteY5" fmla="*/ 494973 h 496009"/>
              <a:gd name="connsiteX6" fmla="*/ 1511300 w 1517319"/>
              <a:gd name="connsiteY6" fmla="*/ 285423 h 496009"/>
              <a:gd name="connsiteX7" fmla="*/ 1444625 w 1517319"/>
              <a:gd name="connsiteY7" fmla="*/ 34598 h 496009"/>
              <a:gd name="connsiteX8" fmla="*/ 1301750 w 1517319"/>
              <a:gd name="connsiteY8" fmla="*/ 2848 h 496009"/>
              <a:gd name="connsiteX9" fmla="*/ 1254125 w 1517319"/>
              <a:gd name="connsiteY9" fmla="*/ 40948 h 496009"/>
              <a:gd name="connsiteX10" fmla="*/ 1330325 w 1517319"/>
              <a:gd name="connsiteY10" fmla="*/ 40948 h 496009"/>
              <a:gd name="connsiteX11" fmla="*/ 1063625 w 1517319"/>
              <a:gd name="connsiteY11" fmla="*/ 123498 h 496009"/>
              <a:gd name="connsiteX12" fmla="*/ 457200 w 1517319"/>
              <a:gd name="connsiteY12" fmla="*/ 310823 h 496009"/>
              <a:gd name="connsiteX13" fmla="*/ 654050 w 1517319"/>
              <a:gd name="connsiteY13" fmla="*/ 266373 h 496009"/>
              <a:gd name="connsiteX14" fmla="*/ 0 w 1517319"/>
              <a:gd name="connsiteY14" fmla="*/ 399723 h 49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7319" h="496009">
                <a:moveTo>
                  <a:pt x="0" y="399723"/>
                </a:moveTo>
                <a:lnTo>
                  <a:pt x="974725" y="152073"/>
                </a:lnTo>
                <a:cubicBezTo>
                  <a:pt x="1199621" y="90690"/>
                  <a:pt x="1273704" y="42006"/>
                  <a:pt x="1349375" y="31423"/>
                </a:cubicBezTo>
                <a:cubicBezTo>
                  <a:pt x="1425046" y="20840"/>
                  <a:pt x="1405996" y="61056"/>
                  <a:pt x="1428750" y="88573"/>
                </a:cubicBezTo>
                <a:cubicBezTo>
                  <a:pt x="1451504" y="116090"/>
                  <a:pt x="1472142" y="128790"/>
                  <a:pt x="1485900" y="196523"/>
                </a:cubicBezTo>
                <a:cubicBezTo>
                  <a:pt x="1499658" y="264256"/>
                  <a:pt x="1507067" y="480156"/>
                  <a:pt x="1511300" y="494973"/>
                </a:cubicBezTo>
                <a:cubicBezTo>
                  <a:pt x="1515533" y="509790"/>
                  <a:pt x="1522413" y="362152"/>
                  <a:pt x="1511300" y="285423"/>
                </a:cubicBezTo>
                <a:cubicBezTo>
                  <a:pt x="1500188" y="208694"/>
                  <a:pt x="1479550" y="81694"/>
                  <a:pt x="1444625" y="34598"/>
                </a:cubicBezTo>
                <a:cubicBezTo>
                  <a:pt x="1409700" y="-12498"/>
                  <a:pt x="1333500" y="1790"/>
                  <a:pt x="1301750" y="2848"/>
                </a:cubicBezTo>
                <a:cubicBezTo>
                  <a:pt x="1270000" y="3906"/>
                  <a:pt x="1249363" y="34598"/>
                  <a:pt x="1254125" y="40948"/>
                </a:cubicBezTo>
                <a:cubicBezTo>
                  <a:pt x="1258887" y="47298"/>
                  <a:pt x="1362075" y="27190"/>
                  <a:pt x="1330325" y="40948"/>
                </a:cubicBezTo>
                <a:cubicBezTo>
                  <a:pt x="1298575" y="54706"/>
                  <a:pt x="1063625" y="123498"/>
                  <a:pt x="1063625" y="123498"/>
                </a:cubicBezTo>
                <a:lnTo>
                  <a:pt x="457200" y="310823"/>
                </a:lnTo>
                <a:cubicBezTo>
                  <a:pt x="388938" y="334635"/>
                  <a:pt x="654050" y="266373"/>
                  <a:pt x="654050" y="266373"/>
                </a:cubicBezTo>
                <a:lnTo>
                  <a:pt x="0" y="39972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D9EB1C66-08CC-1C27-61E6-628245249539}"/>
              </a:ext>
            </a:extLst>
          </p:cNvPr>
          <p:cNvSpPr/>
          <p:nvPr/>
        </p:nvSpPr>
        <p:spPr>
          <a:xfrm>
            <a:off x="6388092" y="8780782"/>
            <a:ext cx="304569" cy="1291939"/>
          </a:xfrm>
          <a:custGeom>
            <a:avLst/>
            <a:gdLst>
              <a:gd name="connsiteX0" fmla="*/ 8 w 304569"/>
              <a:gd name="connsiteY0" fmla="*/ 1268 h 1291939"/>
              <a:gd name="connsiteX1" fmla="*/ 114308 w 304569"/>
              <a:gd name="connsiteY1" fmla="*/ 55243 h 1291939"/>
              <a:gd name="connsiteX2" fmla="*/ 120658 w 304569"/>
              <a:gd name="connsiteY2" fmla="*/ 163193 h 1291939"/>
              <a:gd name="connsiteX3" fmla="*/ 149233 w 304569"/>
              <a:gd name="connsiteY3" fmla="*/ 556893 h 1291939"/>
              <a:gd name="connsiteX4" fmla="*/ 193683 w 304569"/>
              <a:gd name="connsiteY4" fmla="*/ 575943 h 1291939"/>
              <a:gd name="connsiteX5" fmla="*/ 298458 w 304569"/>
              <a:gd name="connsiteY5" fmla="*/ 1271268 h 1291939"/>
              <a:gd name="connsiteX6" fmla="*/ 282583 w 304569"/>
              <a:gd name="connsiteY6" fmla="*/ 1061718 h 1291939"/>
              <a:gd name="connsiteX7" fmla="*/ 203208 w 304569"/>
              <a:gd name="connsiteY7" fmla="*/ 579118 h 1291939"/>
              <a:gd name="connsiteX8" fmla="*/ 152408 w 304569"/>
              <a:gd name="connsiteY8" fmla="*/ 210818 h 1291939"/>
              <a:gd name="connsiteX9" fmla="*/ 142883 w 304569"/>
              <a:gd name="connsiteY9" fmla="*/ 388618 h 1291939"/>
              <a:gd name="connsiteX10" fmla="*/ 120658 w 304569"/>
              <a:gd name="connsiteY10" fmla="*/ 52068 h 1291939"/>
              <a:gd name="connsiteX11" fmla="*/ 8 w 304569"/>
              <a:gd name="connsiteY11" fmla="*/ 1268 h 129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569" h="1291939">
                <a:moveTo>
                  <a:pt x="8" y="1268"/>
                </a:moveTo>
                <a:cubicBezTo>
                  <a:pt x="-1050" y="1797"/>
                  <a:pt x="94200" y="28256"/>
                  <a:pt x="114308" y="55243"/>
                </a:cubicBezTo>
                <a:cubicBezTo>
                  <a:pt x="134416" y="82231"/>
                  <a:pt x="114837" y="79585"/>
                  <a:pt x="120658" y="163193"/>
                </a:cubicBezTo>
                <a:cubicBezTo>
                  <a:pt x="126479" y="246801"/>
                  <a:pt x="137062" y="488101"/>
                  <a:pt x="149233" y="556893"/>
                </a:cubicBezTo>
                <a:cubicBezTo>
                  <a:pt x="161404" y="625685"/>
                  <a:pt x="168812" y="456881"/>
                  <a:pt x="193683" y="575943"/>
                </a:cubicBezTo>
                <a:cubicBezTo>
                  <a:pt x="218554" y="695006"/>
                  <a:pt x="283641" y="1190306"/>
                  <a:pt x="298458" y="1271268"/>
                </a:cubicBezTo>
                <a:cubicBezTo>
                  <a:pt x="313275" y="1352231"/>
                  <a:pt x="298458" y="1177076"/>
                  <a:pt x="282583" y="1061718"/>
                </a:cubicBezTo>
                <a:cubicBezTo>
                  <a:pt x="266708" y="946360"/>
                  <a:pt x="224904" y="720935"/>
                  <a:pt x="203208" y="579118"/>
                </a:cubicBezTo>
                <a:cubicBezTo>
                  <a:pt x="181512" y="437301"/>
                  <a:pt x="162462" y="242568"/>
                  <a:pt x="152408" y="210818"/>
                </a:cubicBezTo>
                <a:cubicBezTo>
                  <a:pt x="142354" y="179068"/>
                  <a:pt x="148175" y="415076"/>
                  <a:pt x="142883" y="388618"/>
                </a:cubicBezTo>
                <a:cubicBezTo>
                  <a:pt x="137591" y="362160"/>
                  <a:pt x="144470" y="115568"/>
                  <a:pt x="120658" y="52068"/>
                </a:cubicBezTo>
                <a:cubicBezTo>
                  <a:pt x="96846" y="-11432"/>
                  <a:pt x="1066" y="739"/>
                  <a:pt x="8" y="12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6D20E23E-8D90-EDB0-4EC0-A9FF2D730F69}"/>
              </a:ext>
            </a:extLst>
          </p:cNvPr>
          <p:cNvSpPr/>
          <p:nvPr/>
        </p:nvSpPr>
        <p:spPr>
          <a:xfrm>
            <a:off x="6432156" y="8803215"/>
            <a:ext cx="230908" cy="1339657"/>
          </a:xfrm>
          <a:custGeom>
            <a:avLst/>
            <a:gdLst>
              <a:gd name="connsiteX0" fmla="*/ 394 w 230908"/>
              <a:gd name="connsiteY0" fmla="*/ 4235 h 1339657"/>
              <a:gd name="connsiteX1" fmla="*/ 105169 w 230908"/>
              <a:gd name="connsiteY1" fmla="*/ 353485 h 1339657"/>
              <a:gd name="connsiteX2" fmla="*/ 225819 w 230908"/>
              <a:gd name="connsiteY2" fmla="*/ 1283760 h 1339657"/>
              <a:gd name="connsiteX3" fmla="*/ 197244 w 230908"/>
              <a:gd name="connsiteY3" fmla="*/ 1137710 h 1339657"/>
              <a:gd name="connsiteX4" fmla="*/ 95644 w 230908"/>
              <a:gd name="connsiteY4" fmla="*/ 337610 h 1339657"/>
              <a:gd name="connsiteX5" fmla="*/ 70244 w 230908"/>
              <a:gd name="connsiteY5" fmla="*/ 169335 h 1339657"/>
              <a:gd name="connsiteX6" fmla="*/ 394 w 230908"/>
              <a:gd name="connsiteY6" fmla="*/ 4235 h 13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08" h="1339657">
                <a:moveTo>
                  <a:pt x="394" y="4235"/>
                </a:moveTo>
                <a:cubicBezTo>
                  <a:pt x="6215" y="34927"/>
                  <a:pt x="67598" y="140231"/>
                  <a:pt x="105169" y="353485"/>
                </a:cubicBezTo>
                <a:cubicBezTo>
                  <a:pt x="142740" y="566739"/>
                  <a:pt x="210473" y="1153056"/>
                  <a:pt x="225819" y="1283760"/>
                </a:cubicBezTo>
                <a:cubicBezTo>
                  <a:pt x="241165" y="1414464"/>
                  <a:pt x="218940" y="1295402"/>
                  <a:pt x="197244" y="1137710"/>
                </a:cubicBezTo>
                <a:cubicBezTo>
                  <a:pt x="175548" y="980018"/>
                  <a:pt x="116811" y="499006"/>
                  <a:pt x="95644" y="337610"/>
                </a:cubicBezTo>
                <a:cubicBezTo>
                  <a:pt x="74477" y="176214"/>
                  <a:pt x="85590" y="220664"/>
                  <a:pt x="70244" y="169335"/>
                </a:cubicBezTo>
                <a:cubicBezTo>
                  <a:pt x="54898" y="118006"/>
                  <a:pt x="-5427" y="-26457"/>
                  <a:pt x="394" y="42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5AFFF258-DE46-6FC8-DA75-2DF6A6BABAF4}"/>
              </a:ext>
            </a:extLst>
          </p:cNvPr>
          <p:cNvSpPr/>
          <p:nvPr/>
        </p:nvSpPr>
        <p:spPr>
          <a:xfrm>
            <a:off x="6701762" y="10076882"/>
            <a:ext cx="182544" cy="1113131"/>
          </a:xfrm>
          <a:custGeom>
            <a:avLst/>
            <a:gdLst>
              <a:gd name="connsiteX0" fmla="*/ 663 w 182544"/>
              <a:gd name="connsiteY0" fmla="*/ 6918 h 1113131"/>
              <a:gd name="connsiteX1" fmla="*/ 168938 w 182544"/>
              <a:gd name="connsiteY1" fmla="*/ 1045143 h 1113131"/>
              <a:gd name="connsiteX2" fmla="*/ 165763 w 182544"/>
              <a:gd name="connsiteY2" fmla="*/ 968943 h 1113131"/>
              <a:gd name="connsiteX3" fmla="*/ 111788 w 182544"/>
              <a:gd name="connsiteY3" fmla="*/ 610168 h 1113131"/>
              <a:gd name="connsiteX4" fmla="*/ 663 w 182544"/>
              <a:gd name="connsiteY4" fmla="*/ 6918 h 111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44" h="1113131">
                <a:moveTo>
                  <a:pt x="663" y="6918"/>
                </a:moveTo>
                <a:cubicBezTo>
                  <a:pt x="10188" y="79414"/>
                  <a:pt x="141421" y="884806"/>
                  <a:pt x="168938" y="1045143"/>
                </a:cubicBezTo>
                <a:cubicBezTo>
                  <a:pt x="196455" y="1205480"/>
                  <a:pt x="175288" y="1041439"/>
                  <a:pt x="165763" y="968943"/>
                </a:cubicBezTo>
                <a:cubicBezTo>
                  <a:pt x="156238" y="896447"/>
                  <a:pt x="136659" y="768389"/>
                  <a:pt x="111788" y="610168"/>
                </a:cubicBezTo>
                <a:cubicBezTo>
                  <a:pt x="86917" y="451947"/>
                  <a:pt x="-8862" y="-65578"/>
                  <a:pt x="663" y="69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A2D61D6B-4D9F-3407-B96E-AE5154ABD5EF}"/>
              </a:ext>
            </a:extLst>
          </p:cNvPr>
          <p:cNvSpPr/>
          <p:nvPr/>
        </p:nvSpPr>
        <p:spPr>
          <a:xfrm>
            <a:off x="6673839" y="9885359"/>
            <a:ext cx="170184" cy="1278027"/>
          </a:xfrm>
          <a:custGeom>
            <a:avLst/>
            <a:gdLst>
              <a:gd name="connsiteX0" fmla="*/ 11 w 170184"/>
              <a:gd name="connsiteY0" fmla="*/ 1591 h 1278027"/>
              <a:gd name="connsiteX1" fmla="*/ 98436 w 170184"/>
              <a:gd name="connsiteY1" fmla="*/ 776291 h 1278027"/>
              <a:gd name="connsiteX2" fmla="*/ 165111 w 170184"/>
              <a:gd name="connsiteY2" fmla="*/ 1258891 h 1278027"/>
              <a:gd name="connsiteX3" fmla="*/ 158761 w 170184"/>
              <a:gd name="connsiteY3" fmla="*/ 1163641 h 1278027"/>
              <a:gd name="connsiteX4" fmla="*/ 104786 w 170184"/>
              <a:gd name="connsiteY4" fmla="*/ 995366 h 1278027"/>
              <a:gd name="connsiteX5" fmla="*/ 11 w 170184"/>
              <a:gd name="connsiteY5" fmla="*/ 1591 h 127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84" h="1278027">
                <a:moveTo>
                  <a:pt x="11" y="1591"/>
                </a:moveTo>
                <a:cubicBezTo>
                  <a:pt x="-1047" y="-34921"/>
                  <a:pt x="70919" y="566741"/>
                  <a:pt x="98436" y="776291"/>
                </a:cubicBezTo>
                <a:cubicBezTo>
                  <a:pt x="125953" y="985841"/>
                  <a:pt x="155057" y="1194333"/>
                  <a:pt x="165111" y="1258891"/>
                </a:cubicBezTo>
                <a:cubicBezTo>
                  <a:pt x="175165" y="1323449"/>
                  <a:pt x="168815" y="1207562"/>
                  <a:pt x="158761" y="1163641"/>
                </a:cubicBezTo>
                <a:cubicBezTo>
                  <a:pt x="148707" y="1119720"/>
                  <a:pt x="132832" y="1185337"/>
                  <a:pt x="104786" y="995366"/>
                </a:cubicBezTo>
                <a:cubicBezTo>
                  <a:pt x="76740" y="805395"/>
                  <a:pt x="1069" y="38103"/>
                  <a:pt x="11" y="15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D49CA296-D119-FA3D-6590-353908C39E53}"/>
              </a:ext>
            </a:extLst>
          </p:cNvPr>
          <p:cNvSpPr/>
          <p:nvPr/>
        </p:nvSpPr>
        <p:spPr>
          <a:xfrm>
            <a:off x="4275679" y="7366663"/>
            <a:ext cx="247848" cy="979568"/>
          </a:xfrm>
          <a:custGeom>
            <a:avLst/>
            <a:gdLst>
              <a:gd name="connsiteX0" fmla="*/ 230 w 247848"/>
              <a:gd name="connsiteY0" fmla="*/ 788 h 979568"/>
              <a:gd name="connsiteX1" fmla="*/ 43772 w 247848"/>
              <a:gd name="connsiteY1" fmla="*/ 492823 h 979568"/>
              <a:gd name="connsiteX2" fmla="*/ 244070 w 247848"/>
              <a:gd name="connsiteY2" fmla="*/ 967440 h 979568"/>
              <a:gd name="connsiteX3" fmla="*/ 165692 w 247848"/>
              <a:gd name="connsiteY3" fmla="*/ 819394 h 979568"/>
              <a:gd name="connsiteX4" fmla="*/ 52481 w 247848"/>
              <a:gd name="connsiteY4" fmla="*/ 610388 h 979568"/>
              <a:gd name="connsiteX5" fmla="*/ 230 w 247848"/>
              <a:gd name="connsiteY5" fmla="*/ 788 h 97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48" h="979568">
                <a:moveTo>
                  <a:pt x="230" y="788"/>
                </a:moveTo>
                <a:cubicBezTo>
                  <a:pt x="-1221" y="-18806"/>
                  <a:pt x="3132" y="331714"/>
                  <a:pt x="43772" y="492823"/>
                </a:cubicBezTo>
                <a:cubicBezTo>
                  <a:pt x="84412" y="653932"/>
                  <a:pt x="223750" y="913011"/>
                  <a:pt x="244070" y="967440"/>
                </a:cubicBezTo>
                <a:cubicBezTo>
                  <a:pt x="264390" y="1021869"/>
                  <a:pt x="197624" y="878903"/>
                  <a:pt x="165692" y="819394"/>
                </a:cubicBezTo>
                <a:cubicBezTo>
                  <a:pt x="133761" y="759885"/>
                  <a:pt x="79332" y="743919"/>
                  <a:pt x="52481" y="610388"/>
                </a:cubicBezTo>
                <a:cubicBezTo>
                  <a:pt x="25630" y="476857"/>
                  <a:pt x="1681" y="20382"/>
                  <a:pt x="230" y="7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795A37DD-0858-807B-9DB5-986A2F8EB5D8}"/>
              </a:ext>
            </a:extLst>
          </p:cNvPr>
          <p:cNvSpPr/>
          <p:nvPr/>
        </p:nvSpPr>
        <p:spPr>
          <a:xfrm>
            <a:off x="4965182" y="7576454"/>
            <a:ext cx="213428" cy="1394890"/>
          </a:xfrm>
          <a:custGeom>
            <a:avLst/>
            <a:gdLst>
              <a:gd name="connsiteX0" fmla="*/ 3058 w 213428"/>
              <a:gd name="connsiteY0" fmla="*/ 3 h 1394890"/>
              <a:gd name="connsiteX1" fmla="*/ 29184 w 213428"/>
              <a:gd name="connsiteY1" fmla="*/ 609603 h 1394890"/>
              <a:gd name="connsiteX2" fmla="*/ 212064 w 213428"/>
              <a:gd name="connsiteY2" fmla="*/ 1375957 h 1394890"/>
              <a:gd name="connsiteX3" fmla="*/ 107561 w 213428"/>
              <a:gd name="connsiteY3" fmla="*/ 1114700 h 1394890"/>
              <a:gd name="connsiteX4" fmla="*/ 11767 w 213428"/>
              <a:gd name="connsiteY4" fmla="*/ 600895 h 1394890"/>
              <a:gd name="connsiteX5" fmla="*/ 3058 w 213428"/>
              <a:gd name="connsiteY5" fmla="*/ 3 h 13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428" h="1394890">
                <a:moveTo>
                  <a:pt x="3058" y="3"/>
                </a:moveTo>
                <a:cubicBezTo>
                  <a:pt x="5961" y="1454"/>
                  <a:pt x="-5650" y="380277"/>
                  <a:pt x="29184" y="609603"/>
                </a:cubicBezTo>
                <a:cubicBezTo>
                  <a:pt x="64018" y="838929"/>
                  <a:pt x="199001" y="1291774"/>
                  <a:pt x="212064" y="1375957"/>
                </a:cubicBezTo>
                <a:cubicBezTo>
                  <a:pt x="225127" y="1460140"/>
                  <a:pt x="140944" y="1243877"/>
                  <a:pt x="107561" y="1114700"/>
                </a:cubicBezTo>
                <a:cubicBezTo>
                  <a:pt x="74178" y="985523"/>
                  <a:pt x="28458" y="791758"/>
                  <a:pt x="11767" y="600895"/>
                </a:cubicBezTo>
                <a:cubicBezTo>
                  <a:pt x="-4924" y="410032"/>
                  <a:pt x="155" y="-1448"/>
                  <a:pt x="3058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2C5904F9-7214-FDD1-EEAC-2A7CE9F73B8F}"/>
              </a:ext>
            </a:extLst>
          </p:cNvPr>
          <p:cNvSpPr/>
          <p:nvPr/>
        </p:nvSpPr>
        <p:spPr>
          <a:xfrm>
            <a:off x="3979764" y="7236811"/>
            <a:ext cx="96852" cy="248241"/>
          </a:xfrm>
          <a:custGeom>
            <a:avLst/>
            <a:gdLst>
              <a:gd name="connsiteX0" fmla="*/ 53 w 96852"/>
              <a:gd name="connsiteY0" fmla="*/ 12 h 248241"/>
              <a:gd name="connsiteX1" fmla="*/ 78430 w 96852"/>
              <a:gd name="connsiteY1" fmla="*/ 165475 h 248241"/>
              <a:gd name="connsiteX2" fmla="*/ 91493 w 96852"/>
              <a:gd name="connsiteY2" fmla="*/ 248206 h 248241"/>
              <a:gd name="connsiteX3" fmla="*/ 91493 w 96852"/>
              <a:gd name="connsiteY3" fmla="*/ 156766 h 248241"/>
              <a:gd name="connsiteX4" fmla="*/ 53 w 96852"/>
              <a:gd name="connsiteY4" fmla="*/ 12 h 24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52" h="248241">
                <a:moveTo>
                  <a:pt x="53" y="12"/>
                </a:moveTo>
                <a:cubicBezTo>
                  <a:pt x="-2124" y="1463"/>
                  <a:pt x="63190" y="124109"/>
                  <a:pt x="78430" y="165475"/>
                </a:cubicBezTo>
                <a:cubicBezTo>
                  <a:pt x="93670" y="206841"/>
                  <a:pt x="89316" y="249657"/>
                  <a:pt x="91493" y="248206"/>
                </a:cubicBezTo>
                <a:cubicBezTo>
                  <a:pt x="93670" y="246755"/>
                  <a:pt x="102379" y="193052"/>
                  <a:pt x="91493" y="156766"/>
                </a:cubicBezTo>
                <a:cubicBezTo>
                  <a:pt x="80607" y="120480"/>
                  <a:pt x="2230" y="-1439"/>
                  <a:pt x="53" y="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BFED20D9-83A0-5D65-1896-0AF339A77F48}"/>
              </a:ext>
            </a:extLst>
          </p:cNvPr>
          <p:cNvSpPr/>
          <p:nvPr/>
        </p:nvSpPr>
        <p:spPr>
          <a:xfrm>
            <a:off x="5116282" y="7772330"/>
            <a:ext cx="123861" cy="553286"/>
          </a:xfrm>
          <a:custGeom>
            <a:avLst/>
            <a:gdLst>
              <a:gd name="connsiteX0" fmla="*/ 4 w 123861"/>
              <a:gd name="connsiteY0" fmla="*/ 70 h 553286"/>
              <a:gd name="connsiteX1" fmla="*/ 113215 w 123861"/>
              <a:gd name="connsiteY1" fmla="*/ 383247 h 553286"/>
              <a:gd name="connsiteX2" fmla="*/ 117569 w 123861"/>
              <a:gd name="connsiteY2" fmla="*/ 553064 h 553286"/>
              <a:gd name="connsiteX3" fmla="*/ 117569 w 123861"/>
              <a:gd name="connsiteY3" fmla="*/ 352767 h 553286"/>
              <a:gd name="connsiteX4" fmla="*/ 4 w 123861"/>
              <a:gd name="connsiteY4" fmla="*/ 70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61" h="553286">
                <a:moveTo>
                  <a:pt x="4" y="70"/>
                </a:moveTo>
                <a:cubicBezTo>
                  <a:pt x="-722" y="5150"/>
                  <a:pt x="93621" y="291081"/>
                  <a:pt x="113215" y="383247"/>
                </a:cubicBezTo>
                <a:cubicBezTo>
                  <a:pt x="132809" y="475413"/>
                  <a:pt x="116843" y="558144"/>
                  <a:pt x="117569" y="553064"/>
                </a:cubicBezTo>
                <a:cubicBezTo>
                  <a:pt x="118295" y="547984"/>
                  <a:pt x="131357" y="441304"/>
                  <a:pt x="117569" y="352767"/>
                </a:cubicBezTo>
                <a:cubicBezTo>
                  <a:pt x="103781" y="264230"/>
                  <a:pt x="730" y="-5010"/>
                  <a:pt x="4" y="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CC43B83F-1472-14AB-EF32-2CCE590A225A}"/>
              </a:ext>
            </a:extLst>
          </p:cNvPr>
          <p:cNvSpPr/>
          <p:nvPr/>
        </p:nvSpPr>
        <p:spPr>
          <a:xfrm>
            <a:off x="4400631" y="6904881"/>
            <a:ext cx="559066" cy="241877"/>
          </a:xfrm>
          <a:custGeom>
            <a:avLst/>
            <a:gdLst>
              <a:gd name="connsiteX0" fmla="*/ 5906 w 559066"/>
              <a:gd name="connsiteY0" fmla="*/ 240502 h 241877"/>
              <a:gd name="connsiteX1" fmla="*/ 550192 w 559066"/>
              <a:gd name="connsiteY1" fmla="*/ 5370 h 241877"/>
              <a:gd name="connsiteX2" fmla="*/ 323769 w 559066"/>
              <a:gd name="connsiteY2" fmla="*/ 75039 h 241877"/>
              <a:gd name="connsiteX3" fmla="*/ 62512 w 559066"/>
              <a:gd name="connsiteY3" fmla="*/ 66330 h 241877"/>
              <a:gd name="connsiteX4" fmla="*/ 249746 w 559066"/>
              <a:gd name="connsiteY4" fmla="*/ 101165 h 241877"/>
              <a:gd name="connsiteX5" fmla="*/ 5906 w 559066"/>
              <a:gd name="connsiteY5" fmla="*/ 240502 h 24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66" h="241877">
                <a:moveTo>
                  <a:pt x="5906" y="240502"/>
                </a:moveTo>
                <a:cubicBezTo>
                  <a:pt x="55980" y="224536"/>
                  <a:pt x="497215" y="32947"/>
                  <a:pt x="550192" y="5370"/>
                </a:cubicBezTo>
                <a:cubicBezTo>
                  <a:pt x="603169" y="-22207"/>
                  <a:pt x="405049" y="64879"/>
                  <a:pt x="323769" y="75039"/>
                </a:cubicBezTo>
                <a:cubicBezTo>
                  <a:pt x="242489" y="85199"/>
                  <a:pt x="74849" y="61976"/>
                  <a:pt x="62512" y="66330"/>
                </a:cubicBezTo>
                <a:cubicBezTo>
                  <a:pt x="50175" y="70684"/>
                  <a:pt x="259180" y="73588"/>
                  <a:pt x="249746" y="101165"/>
                </a:cubicBezTo>
                <a:cubicBezTo>
                  <a:pt x="240312" y="128742"/>
                  <a:pt x="-44168" y="256468"/>
                  <a:pt x="5906" y="2405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4EC744FC-A448-8B16-AF51-C6209AB0D3E3}"/>
              </a:ext>
            </a:extLst>
          </p:cNvPr>
          <p:cNvSpPr/>
          <p:nvPr/>
        </p:nvSpPr>
        <p:spPr>
          <a:xfrm>
            <a:off x="5355452" y="7928765"/>
            <a:ext cx="387919" cy="331316"/>
          </a:xfrm>
          <a:custGeom>
            <a:avLst/>
            <a:gdLst>
              <a:gd name="connsiteX0" fmla="*/ 319 w 387919"/>
              <a:gd name="connsiteY0" fmla="*/ 331315 h 331316"/>
              <a:gd name="connsiteX1" fmla="*/ 187554 w 387919"/>
              <a:gd name="connsiteY1" fmla="*/ 65704 h 331316"/>
              <a:gd name="connsiteX2" fmla="*/ 387851 w 387919"/>
              <a:gd name="connsiteY2" fmla="*/ 389 h 331316"/>
              <a:gd name="connsiteX3" fmla="*/ 209325 w 387919"/>
              <a:gd name="connsiteY3" fmla="*/ 39578 h 331316"/>
              <a:gd name="connsiteX4" fmla="*/ 144011 w 387919"/>
              <a:gd name="connsiteY4" fmla="*/ 61349 h 331316"/>
              <a:gd name="connsiteX5" fmla="*/ 319 w 387919"/>
              <a:gd name="connsiteY5" fmla="*/ 331315 h 33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919" h="331316">
                <a:moveTo>
                  <a:pt x="319" y="331315"/>
                </a:moveTo>
                <a:cubicBezTo>
                  <a:pt x="7576" y="332041"/>
                  <a:pt x="122965" y="120858"/>
                  <a:pt x="187554" y="65704"/>
                </a:cubicBezTo>
                <a:cubicBezTo>
                  <a:pt x="252143" y="10550"/>
                  <a:pt x="384223" y="4743"/>
                  <a:pt x="387851" y="389"/>
                </a:cubicBezTo>
                <a:cubicBezTo>
                  <a:pt x="391479" y="-3965"/>
                  <a:pt x="249965" y="29418"/>
                  <a:pt x="209325" y="39578"/>
                </a:cubicBezTo>
                <a:cubicBezTo>
                  <a:pt x="168685" y="49738"/>
                  <a:pt x="176668" y="17806"/>
                  <a:pt x="144011" y="61349"/>
                </a:cubicBezTo>
                <a:cubicBezTo>
                  <a:pt x="111354" y="104892"/>
                  <a:pt x="-6938" y="330589"/>
                  <a:pt x="319" y="3313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BCBACC49-AEA0-C1E2-0F8C-79D125D134D3}"/>
              </a:ext>
            </a:extLst>
          </p:cNvPr>
          <p:cNvSpPr/>
          <p:nvPr/>
        </p:nvSpPr>
        <p:spPr>
          <a:xfrm>
            <a:off x="4023360" y="7579809"/>
            <a:ext cx="34991" cy="596327"/>
          </a:xfrm>
          <a:custGeom>
            <a:avLst/>
            <a:gdLst>
              <a:gd name="connsiteX0" fmla="*/ 17417 w 34991"/>
              <a:gd name="connsiteY0" fmla="*/ 1002 h 596327"/>
              <a:gd name="connsiteX1" fmla="*/ 13063 w 34991"/>
              <a:gd name="connsiteY1" fmla="*/ 445140 h 596327"/>
              <a:gd name="connsiteX2" fmla="*/ 34834 w 34991"/>
              <a:gd name="connsiteY2" fmla="*/ 593185 h 596327"/>
              <a:gd name="connsiteX3" fmla="*/ 0 w 34991"/>
              <a:gd name="connsiteY3" fmla="*/ 331928 h 596327"/>
              <a:gd name="connsiteX4" fmla="*/ 17417 w 34991"/>
              <a:gd name="connsiteY4" fmla="*/ 1002 h 5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1" h="596327">
                <a:moveTo>
                  <a:pt x="17417" y="1002"/>
                </a:moveTo>
                <a:cubicBezTo>
                  <a:pt x="19594" y="19871"/>
                  <a:pt x="10160" y="346443"/>
                  <a:pt x="13063" y="445140"/>
                </a:cubicBezTo>
                <a:cubicBezTo>
                  <a:pt x="15966" y="543837"/>
                  <a:pt x="37011" y="612054"/>
                  <a:pt x="34834" y="593185"/>
                </a:cubicBezTo>
                <a:cubicBezTo>
                  <a:pt x="32657" y="574316"/>
                  <a:pt x="0" y="429174"/>
                  <a:pt x="0" y="331928"/>
                </a:cubicBezTo>
                <a:cubicBezTo>
                  <a:pt x="0" y="234682"/>
                  <a:pt x="15240" y="-17867"/>
                  <a:pt x="17417" y="10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50AEB518-A610-6CBC-D778-E28D630D373B}"/>
              </a:ext>
            </a:extLst>
          </p:cNvPr>
          <p:cNvSpPr/>
          <p:nvPr/>
        </p:nvSpPr>
        <p:spPr>
          <a:xfrm>
            <a:off x="4153943" y="8403584"/>
            <a:ext cx="40771" cy="277173"/>
          </a:xfrm>
          <a:custGeom>
            <a:avLst/>
            <a:gdLst>
              <a:gd name="connsiteX0" fmla="*/ 8754 w 40771"/>
              <a:gd name="connsiteY0" fmla="*/ 187 h 277173"/>
              <a:gd name="connsiteX1" fmla="*/ 8754 w 40771"/>
              <a:gd name="connsiteY1" fmla="*/ 135170 h 277173"/>
              <a:gd name="connsiteX2" fmla="*/ 30526 w 40771"/>
              <a:gd name="connsiteY2" fmla="*/ 274507 h 277173"/>
              <a:gd name="connsiteX3" fmla="*/ 39234 w 40771"/>
              <a:gd name="connsiteY3" fmla="*/ 217902 h 277173"/>
              <a:gd name="connsiteX4" fmla="*/ 46 w 40771"/>
              <a:gd name="connsiteY4" fmla="*/ 109045 h 277173"/>
              <a:gd name="connsiteX5" fmla="*/ 8754 w 40771"/>
              <a:gd name="connsiteY5" fmla="*/ 187 h 27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71" h="277173">
                <a:moveTo>
                  <a:pt x="8754" y="187"/>
                </a:moveTo>
                <a:cubicBezTo>
                  <a:pt x="10205" y="4541"/>
                  <a:pt x="5125" y="89450"/>
                  <a:pt x="8754" y="135170"/>
                </a:cubicBezTo>
                <a:cubicBezTo>
                  <a:pt x="12383" y="180890"/>
                  <a:pt x="25446" y="260718"/>
                  <a:pt x="30526" y="274507"/>
                </a:cubicBezTo>
                <a:cubicBezTo>
                  <a:pt x="35606" y="288296"/>
                  <a:pt x="44314" y="245479"/>
                  <a:pt x="39234" y="217902"/>
                </a:cubicBezTo>
                <a:cubicBezTo>
                  <a:pt x="34154" y="190325"/>
                  <a:pt x="772" y="149685"/>
                  <a:pt x="46" y="109045"/>
                </a:cubicBezTo>
                <a:cubicBezTo>
                  <a:pt x="-680" y="68405"/>
                  <a:pt x="7303" y="-4167"/>
                  <a:pt x="8754" y="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C6158833-FD3E-8085-B345-E533DC083B83}"/>
              </a:ext>
            </a:extLst>
          </p:cNvPr>
          <p:cNvSpPr/>
          <p:nvPr/>
        </p:nvSpPr>
        <p:spPr>
          <a:xfrm>
            <a:off x="4854983" y="7765654"/>
            <a:ext cx="44311" cy="968299"/>
          </a:xfrm>
          <a:custGeom>
            <a:avLst/>
            <a:gdLst>
              <a:gd name="connsiteX0" fmla="*/ 21817 w 44311"/>
              <a:gd name="connsiteY0" fmla="*/ 41580 h 968299"/>
              <a:gd name="connsiteX1" fmla="*/ 21817 w 44311"/>
              <a:gd name="connsiteY1" fmla="*/ 141729 h 968299"/>
              <a:gd name="connsiteX2" fmla="*/ 34880 w 44311"/>
              <a:gd name="connsiteY2" fmla="*/ 960335 h 968299"/>
              <a:gd name="connsiteX3" fmla="*/ 46 w 44311"/>
              <a:gd name="connsiteY3" fmla="*/ 559740 h 968299"/>
              <a:gd name="connsiteX4" fmla="*/ 43588 w 44311"/>
              <a:gd name="connsiteY4" fmla="*/ 590220 h 968299"/>
              <a:gd name="connsiteX5" fmla="*/ 21817 w 44311"/>
              <a:gd name="connsiteY5" fmla="*/ 41580 h 9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1" h="968299">
                <a:moveTo>
                  <a:pt x="21817" y="41580"/>
                </a:moveTo>
                <a:cubicBezTo>
                  <a:pt x="18188" y="-33169"/>
                  <a:pt x="19640" y="-11397"/>
                  <a:pt x="21817" y="141729"/>
                </a:cubicBezTo>
                <a:cubicBezTo>
                  <a:pt x="23994" y="294855"/>
                  <a:pt x="38508" y="890667"/>
                  <a:pt x="34880" y="960335"/>
                </a:cubicBezTo>
                <a:cubicBezTo>
                  <a:pt x="31252" y="1030003"/>
                  <a:pt x="-1405" y="621426"/>
                  <a:pt x="46" y="559740"/>
                </a:cubicBezTo>
                <a:cubicBezTo>
                  <a:pt x="1497" y="498054"/>
                  <a:pt x="38508" y="673677"/>
                  <a:pt x="43588" y="590220"/>
                </a:cubicBezTo>
                <a:cubicBezTo>
                  <a:pt x="48668" y="506763"/>
                  <a:pt x="25446" y="116329"/>
                  <a:pt x="21817" y="415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CF0F8A93-A06F-5525-705C-F99F75D977E3}"/>
              </a:ext>
            </a:extLst>
          </p:cNvPr>
          <p:cNvSpPr/>
          <p:nvPr/>
        </p:nvSpPr>
        <p:spPr>
          <a:xfrm>
            <a:off x="4470696" y="7758697"/>
            <a:ext cx="138109" cy="329591"/>
          </a:xfrm>
          <a:custGeom>
            <a:avLst/>
            <a:gdLst>
              <a:gd name="connsiteX0" fmla="*/ 1155 w 138109"/>
              <a:gd name="connsiteY0" fmla="*/ 4994 h 329591"/>
              <a:gd name="connsiteX1" fmla="*/ 136138 w 138109"/>
              <a:gd name="connsiteY1" fmla="*/ 327212 h 329591"/>
              <a:gd name="connsiteX2" fmla="*/ 75178 w 138109"/>
              <a:gd name="connsiteY2" fmla="*/ 144332 h 329591"/>
              <a:gd name="connsiteX3" fmla="*/ 1155 w 138109"/>
              <a:gd name="connsiteY3" fmla="*/ 4994 h 32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09" h="329591">
                <a:moveTo>
                  <a:pt x="1155" y="4994"/>
                </a:moveTo>
                <a:cubicBezTo>
                  <a:pt x="11315" y="35474"/>
                  <a:pt x="123801" y="303989"/>
                  <a:pt x="136138" y="327212"/>
                </a:cubicBezTo>
                <a:cubicBezTo>
                  <a:pt x="148475" y="350435"/>
                  <a:pt x="99852" y="197309"/>
                  <a:pt x="75178" y="144332"/>
                </a:cubicBezTo>
                <a:cubicBezTo>
                  <a:pt x="50504" y="91355"/>
                  <a:pt x="-9005" y="-25486"/>
                  <a:pt x="1155" y="49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00D64023-7CAC-FA84-8082-ECBA1BE4C41B}"/>
              </a:ext>
            </a:extLst>
          </p:cNvPr>
          <p:cNvSpPr/>
          <p:nvPr/>
        </p:nvSpPr>
        <p:spPr>
          <a:xfrm>
            <a:off x="291623" y="1378635"/>
            <a:ext cx="313423" cy="10221734"/>
          </a:xfrm>
          <a:custGeom>
            <a:avLst/>
            <a:gdLst>
              <a:gd name="connsiteX0" fmla="*/ 311492 w 313423"/>
              <a:gd name="connsiteY0" fmla="*/ 80514 h 10221734"/>
              <a:gd name="connsiteX1" fmla="*/ 155849 w 313423"/>
              <a:gd name="connsiteY1" fmla="*/ 5041620 h 10221734"/>
              <a:gd name="connsiteX2" fmla="*/ 58573 w 313423"/>
              <a:gd name="connsiteY2" fmla="*/ 10100003 h 10221734"/>
              <a:gd name="connsiteX3" fmla="*/ 207 w 313423"/>
              <a:gd name="connsiteY3" fmla="*/ 8037739 h 10221734"/>
              <a:gd name="connsiteX4" fmla="*/ 39117 w 313423"/>
              <a:gd name="connsiteY4" fmla="*/ 1364565 h 10221734"/>
              <a:gd name="connsiteX5" fmla="*/ 39117 w 313423"/>
              <a:gd name="connsiteY5" fmla="*/ 1928769 h 10221734"/>
              <a:gd name="connsiteX6" fmla="*/ 311492 w 313423"/>
              <a:gd name="connsiteY6" fmla="*/ 80514 h 102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23" h="10221734">
                <a:moveTo>
                  <a:pt x="311492" y="80514"/>
                </a:moveTo>
                <a:cubicBezTo>
                  <a:pt x="330947" y="599322"/>
                  <a:pt x="198002" y="3371705"/>
                  <a:pt x="155849" y="5041620"/>
                </a:cubicBezTo>
                <a:cubicBezTo>
                  <a:pt x="113696" y="6711535"/>
                  <a:pt x="84513" y="9600650"/>
                  <a:pt x="58573" y="10100003"/>
                </a:cubicBezTo>
                <a:cubicBezTo>
                  <a:pt x="32633" y="10599356"/>
                  <a:pt x="3450" y="9493645"/>
                  <a:pt x="207" y="8037739"/>
                </a:cubicBezTo>
                <a:cubicBezTo>
                  <a:pt x="-3036" y="6581833"/>
                  <a:pt x="32632" y="2382727"/>
                  <a:pt x="39117" y="1364565"/>
                </a:cubicBezTo>
                <a:cubicBezTo>
                  <a:pt x="45602" y="346403"/>
                  <a:pt x="206" y="2146020"/>
                  <a:pt x="39117" y="1928769"/>
                </a:cubicBezTo>
                <a:cubicBezTo>
                  <a:pt x="78028" y="1711518"/>
                  <a:pt x="292037" y="-438294"/>
                  <a:pt x="311492" y="805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B3C2F62B-3A36-59DE-3A30-84D2F2CF2EB2}"/>
              </a:ext>
            </a:extLst>
          </p:cNvPr>
          <p:cNvSpPr/>
          <p:nvPr/>
        </p:nvSpPr>
        <p:spPr>
          <a:xfrm>
            <a:off x="7707368" y="3113800"/>
            <a:ext cx="1867813" cy="54995"/>
          </a:xfrm>
          <a:custGeom>
            <a:avLst/>
            <a:gdLst>
              <a:gd name="connsiteX0" fmla="*/ 6184 w 1867813"/>
              <a:gd name="connsiteY0" fmla="*/ 592 h 54995"/>
              <a:gd name="connsiteX1" fmla="*/ 1816878 w 1867813"/>
              <a:gd name="connsiteY1" fmla="*/ 27752 h 54995"/>
              <a:gd name="connsiteX2" fmla="*/ 1246509 w 1867813"/>
              <a:gd name="connsiteY2" fmla="*/ 54913 h 54995"/>
              <a:gd name="connsiteX3" fmla="*/ 6184 w 1867813"/>
              <a:gd name="connsiteY3" fmla="*/ 592 h 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7813" h="54995">
                <a:moveTo>
                  <a:pt x="6184" y="592"/>
                </a:moveTo>
                <a:cubicBezTo>
                  <a:pt x="101246" y="-3935"/>
                  <a:pt x="1610157" y="18699"/>
                  <a:pt x="1816878" y="27752"/>
                </a:cubicBezTo>
                <a:cubicBezTo>
                  <a:pt x="2023599" y="36805"/>
                  <a:pt x="1554327" y="56422"/>
                  <a:pt x="1246509" y="54913"/>
                </a:cubicBezTo>
                <a:cubicBezTo>
                  <a:pt x="938691" y="53404"/>
                  <a:pt x="-88878" y="5119"/>
                  <a:pt x="6184" y="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1EEEA921-E8DF-FCE3-6714-64ADBE2294FB}"/>
              </a:ext>
            </a:extLst>
          </p:cNvPr>
          <p:cNvSpPr/>
          <p:nvPr/>
        </p:nvSpPr>
        <p:spPr>
          <a:xfrm>
            <a:off x="7444248" y="2977280"/>
            <a:ext cx="2160567" cy="74298"/>
          </a:xfrm>
          <a:custGeom>
            <a:avLst/>
            <a:gdLst>
              <a:gd name="connsiteX0" fmla="*/ 160663 w 2160567"/>
              <a:gd name="connsiteY0" fmla="*/ 1310 h 74298"/>
              <a:gd name="connsiteX1" fmla="*/ 260251 w 2160567"/>
              <a:gd name="connsiteY1" fmla="*/ 28470 h 74298"/>
              <a:gd name="connsiteX2" fmla="*/ 2079998 w 2160567"/>
              <a:gd name="connsiteY2" fmla="*/ 46577 h 74298"/>
              <a:gd name="connsiteX3" fmla="*/ 1672592 w 2160567"/>
              <a:gd name="connsiteY3" fmla="*/ 73738 h 74298"/>
              <a:gd name="connsiteX4" fmla="*/ 160663 w 2160567"/>
              <a:gd name="connsiteY4" fmla="*/ 1310 h 7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567" h="74298">
                <a:moveTo>
                  <a:pt x="160663" y="1310"/>
                </a:moveTo>
                <a:cubicBezTo>
                  <a:pt x="-74727" y="-6235"/>
                  <a:pt x="-59638" y="20926"/>
                  <a:pt x="260251" y="28470"/>
                </a:cubicBezTo>
                <a:cubicBezTo>
                  <a:pt x="580140" y="36015"/>
                  <a:pt x="1844608" y="39032"/>
                  <a:pt x="2079998" y="46577"/>
                </a:cubicBezTo>
                <a:cubicBezTo>
                  <a:pt x="2315388" y="54122"/>
                  <a:pt x="1990972" y="78265"/>
                  <a:pt x="1672592" y="73738"/>
                </a:cubicBezTo>
                <a:cubicBezTo>
                  <a:pt x="1354212" y="69211"/>
                  <a:pt x="396053" y="8855"/>
                  <a:pt x="160663" y="13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0E03BC2E-9B50-1365-7F4D-88EC21FFD203}"/>
              </a:ext>
            </a:extLst>
          </p:cNvPr>
          <p:cNvSpPr/>
          <p:nvPr/>
        </p:nvSpPr>
        <p:spPr>
          <a:xfrm>
            <a:off x="7818559" y="3810808"/>
            <a:ext cx="1741927" cy="84889"/>
          </a:xfrm>
          <a:custGeom>
            <a:avLst/>
            <a:gdLst>
              <a:gd name="connsiteX0" fmla="*/ 3635 w 1741927"/>
              <a:gd name="connsiteY0" fmla="*/ 45968 h 84889"/>
              <a:gd name="connsiteX1" fmla="*/ 1633259 w 1741927"/>
              <a:gd name="connsiteY1" fmla="*/ 82182 h 84889"/>
              <a:gd name="connsiteX2" fmla="*/ 1189639 w 1741927"/>
              <a:gd name="connsiteY2" fmla="*/ 73129 h 84889"/>
              <a:gd name="connsiteX3" fmla="*/ 1741900 w 1741927"/>
              <a:gd name="connsiteY3" fmla="*/ 701 h 84889"/>
              <a:gd name="connsiteX4" fmla="*/ 1207746 w 1741927"/>
              <a:gd name="connsiteY4" fmla="*/ 36915 h 84889"/>
              <a:gd name="connsiteX5" fmla="*/ 3635 w 1741927"/>
              <a:gd name="connsiteY5" fmla="*/ 45968 h 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927" h="84889">
                <a:moveTo>
                  <a:pt x="3635" y="45968"/>
                </a:moveTo>
                <a:cubicBezTo>
                  <a:pt x="74554" y="53513"/>
                  <a:pt x="1633259" y="82182"/>
                  <a:pt x="1633259" y="82182"/>
                </a:cubicBezTo>
                <a:cubicBezTo>
                  <a:pt x="1830926" y="86709"/>
                  <a:pt x="1171532" y="86709"/>
                  <a:pt x="1189639" y="73129"/>
                </a:cubicBezTo>
                <a:cubicBezTo>
                  <a:pt x="1207746" y="59549"/>
                  <a:pt x="1738882" y="6737"/>
                  <a:pt x="1741900" y="701"/>
                </a:cubicBezTo>
                <a:cubicBezTo>
                  <a:pt x="1744918" y="-5335"/>
                  <a:pt x="1495948" y="29371"/>
                  <a:pt x="1207746" y="36915"/>
                </a:cubicBezTo>
                <a:cubicBezTo>
                  <a:pt x="919544" y="44459"/>
                  <a:pt x="-67284" y="38423"/>
                  <a:pt x="3635" y="45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1F07E326-F490-792C-15BA-37ED3DA29DF7}"/>
              </a:ext>
            </a:extLst>
          </p:cNvPr>
          <p:cNvSpPr/>
          <p:nvPr/>
        </p:nvSpPr>
        <p:spPr>
          <a:xfrm>
            <a:off x="7864225" y="4098132"/>
            <a:ext cx="1694835" cy="57540"/>
          </a:xfrm>
          <a:custGeom>
            <a:avLst/>
            <a:gdLst>
              <a:gd name="connsiteX0" fmla="*/ 3236 w 1694835"/>
              <a:gd name="connsiteY0" fmla="*/ 3088 h 57540"/>
              <a:gd name="connsiteX1" fmla="*/ 1632860 w 1694835"/>
              <a:gd name="connsiteY1" fmla="*/ 12141 h 57540"/>
              <a:gd name="connsiteX2" fmla="*/ 1225454 w 1694835"/>
              <a:gd name="connsiteY2" fmla="*/ 57409 h 57540"/>
              <a:gd name="connsiteX3" fmla="*/ 3236 w 1694835"/>
              <a:gd name="connsiteY3" fmla="*/ 3088 h 5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835" h="57540">
                <a:moveTo>
                  <a:pt x="3236" y="3088"/>
                </a:moveTo>
                <a:cubicBezTo>
                  <a:pt x="71137" y="-4457"/>
                  <a:pt x="1429157" y="3088"/>
                  <a:pt x="1632860" y="12141"/>
                </a:cubicBezTo>
                <a:cubicBezTo>
                  <a:pt x="1836563" y="21194"/>
                  <a:pt x="1495549" y="54391"/>
                  <a:pt x="1225454" y="57409"/>
                </a:cubicBezTo>
                <a:cubicBezTo>
                  <a:pt x="955359" y="60427"/>
                  <a:pt x="-64665" y="10633"/>
                  <a:pt x="3236" y="30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1E4536C8-2F53-D278-4609-88FD82D15348}"/>
              </a:ext>
            </a:extLst>
          </p:cNvPr>
          <p:cNvSpPr/>
          <p:nvPr/>
        </p:nvSpPr>
        <p:spPr>
          <a:xfrm>
            <a:off x="7994210" y="4816444"/>
            <a:ext cx="1631983" cy="54320"/>
          </a:xfrm>
          <a:custGeom>
            <a:avLst/>
            <a:gdLst>
              <a:gd name="connsiteX0" fmla="*/ 0 w 1631983"/>
              <a:gd name="connsiteY0" fmla="*/ 18106 h 54320"/>
              <a:gd name="connsiteX1" fmla="*/ 1566249 w 1631983"/>
              <a:gd name="connsiteY1" fmla="*/ 0 h 54320"/>
              <a:gd name="connsiteX2" fmla="*/ 1258432 w 1631983"/>
              <a:gd name="connsiteY2" fmla="*/ 45267 h 54320"/>
              <a:gd name="connsiteX3" fmla="*/ 525101 w 1631983"/>
              <a:gd name="connsiteY3" fmla="*/ 54320 h 54320"/>
              <a:gd name="connsiteX4" fmla="*/ 1484768 w 1631983"/>
              <a:gd name="connsiteY4" fmla="*/ 45267 h 54320"/>
              <a:gd name="connsiteX5" fmla="*/ 724277 w 1631983"/>
              <a:gd name="connsiteY5" fmla="*/ 18106 h 54320"/>
              <a:gd name="connsiteX6" fmla="*/ 0 w 1631983"/>
              <a:gd name="connsiteY6" fmla="*/ 18106 h 5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1983" h="54320">
                <a:moveTo>
                  <a:pt x="0" y="18106"/>
                </a:moveTo>
                <a:lnTo>
                  <a:pt x="1566249" y="0"/>
                </a:lnTo>
                <a:cubicBezTo>
                  <a:pt x="1775988" y="4527"/>
                  <a:pt x="1431957" y="36214"/>
                  <a:pt x="1258432" y="45267"/>
                </a:cubicBezTo>
                <a:cubicBezTo>
                  <a:pt x="1084907" y="54320"/>
                  <a:pt x="525101" y="54320"/>
                  <a:pt x="525101" y="54320"/>
                </a:cubicBezTo>
                <a:lnTo>
                  <a:pt x="1484768" y="45267"/>
                </a:lnTo>
                <a:cubicBezTo>
                  <a:pt x="1517964" y="39231"/>
                  <a:pt x="971738" y="16597"/>
                  <a:pt x="724277" y="18106"/>
                </a:cubicBezTo>
                <a:lnTo>
                  <a:pt x="0" y="1810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C26F3ED-0F68-860A-06FF-DCAA599AE705}"/>
              </a:ext>
            </a:extLst>
          </p:cNvPr>
          <p:cNvSpPr/>
          <p:nvPr/>
        </p:nvSpPr>
        <p:spPr>
          <a:xfrm>
            <a:off x="8537418" y="5712737"/>
            <a:ext cx="1023274" cy="48418"/>
          </a:xfrm>
          <a:custGeom>
            <a:avLst/>
            <a:gdLst>
              <a:gd name="connsiteX0" fmla="*/ 0 w 1023274"/>
              <a:gd name="connsiteY0" fmla="*/ 9053 h 48418"/>
              <a:gd name="connsiteX1" fmla="*/ 108641 w 1023274"/>
              <a:gd name="connsiteY1" fmla="*/ 9053 h 48418"/>
              <a:gd name="connsiteX2" fmla="*/ 995881 w 1023274"/>
              <a:gd name="connsiteY2" fmla="*/ 0 h 48418"/>
              <a:gd name="connsiteX3" fmla="*/ 724277 w 1023274"/>
              <a:gd name="connsiteY3" fmla="*/ 45267 h 48418"/>
              <a:gd name="connsiteX4" fmla="*/ 0 w 1023274"/>
              <a:gd name="connsiteY4" fmla="*/ 9053 h 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274" h="48418">
                <a:moveTo>
                  <a:pt x="0" y="9053"/>
                </a:moveTo>
                <a:lnTo>
                  <a:pt x="108641" y="9053"/>
                </a:lnTo>
                <a:lnTo>
                  <a:pt x="995881" y="0"/>
                </a:lnTo>
                <a:cubicBezTo>
                  <a:pt x="1098487" y="6036"/>
                  <a:pt x="891766" y="37723"/>
                  <a:pt x="724277" y="45267"/>
                </a:cubicBezTo>
                <a:cubicBezTo>
                  <a:pt x="556788" y="52811"/>
                  <a:pt x="273867" y="49039"/>
                  <a:pt x="0" y="9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9DD97760-B151-F058-DBC9-A296695D05AC}"/>
              </a:ext>
            </a:extLst>
          </p:cNvPr>
          <p:cNvSpPr/>
          <p:nvPr/>
        </p:nvSpPr>
        <p:spPr>
          <a:xfrm>
            <a:off x="7496269" y="7097863"/>
            <a:ext cx="2102889" cy="45321"/>
          </a:xfrm>
          <a:custGeom>
            <a:avLst/>
            <a:gdLst>
              <a:gd name="connsiteX0" fmla="*/ 0 w 2102889"/>
              <a:gd name="connsiteY0" fmla="*/ 45321 h 45321"/>
              <a:gd name="connsiteX1" fmla="*/ 253497 w 2102889"/>
              <a:gd name="connsiteY1" fmla="*/ 45321 h 45321"/>
              <a:gd name="connsiteX2" fmla="*/ 2000816 w 2102889"/>
              <a:gd name="connsiteY2" fmla="*/ 36268 h 45321"/>
              <a:gd name="connsiteX3" fmla="*/ 1692998 w 2102889"/>
              <a:gd name="connsiteY3" fmla="*/ 54 h 45321"/>
              <a:gd name="connsiteX4" fmla="*/ 0 w 2102889"/>
              <a:gd name="connsiteY4" fmla="*/ 45321 h 4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889" h="45321">
                <a:moveTo>
                  <a:pt x="0" y="45321"/>
                </a:moveTo>
                <a:lnTo>
                  <a:pt x="253497" y="45321"/>
                </a:lnTo>
                <a:lnTo>
                  <a:pt x="2000816" y="36268"/>
                </a:lnTo>
                <a:cubicBezTo>
                  <a:pt x="2240733" y="28724"/>
                  <a:pt x="2024958" y="-1455"/>
                  <a:pt x="1692998" y="54"/>
                </a:cubicBezTo>
                <a:cubicBezTo>
                  <a:pt x="1361038" y="1563"/>
                  <a:pt x="685046" y="23442"/>
                  <a:pt x="0" y="45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9A6C3412-0F18-DD29-CFD1-AB1973DC5BFD}"/>
              </a:ext>
            </a:extLst>
          </p:cNvPr>
          <p:cNvSpPr/>
          <p:nvPr/>
        </p:nvSpPr>
        <p:spPr>
          <a:xfrm>
            <a:off x="7650178" y="7161291"/>
            <a:ext cx="1967644" cy="45267"/>
          </a:xfrm>
          <a:custGeom>
            <a:avLst/>
            <a:gdLst>
              <a:gd name="connsiteX0" fmla="*/ 0 w 1967644"/>
              <a:gd name="connsiteY0" fmla="*/ 36214 h 45267"/>
              <a:gd name="connsiteX1" fmla="*/ 1892174 w 1967644"/>
              <a:gd name="connsiteY1" fmla="*/ 45267 h 45267"/>
              <a:gd name="connsiteX2" fmla="*/ 1620571 w 1967644"/>
              <a:gd name="connsiteY2" fmla="*/ 0 h 45267"/>
              <a:gd name="connsiteX3" fmla="*/ 0 w 1967644"/>
              <a:gd name="connsiteY3" fmla="*/ 36214 h 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644" h="45267">
                <a:moveTo>
                  <a:pt x="0" y="36214"/>
                </a:moveTo>
                <a:lnTo>
                  <a:pt x="1892174" y="45267"/>
                </a:lnTo>
                <a:cubicBezTo>
                  <a:pt x="2162269" y="39231"/>
                  <a:pt x="1620571" y="0"/>
                  <a:pt x="1620571" y="0"/>
                </a:cubicBezTo>
                <a:lnTo>
                  <a:pt x="0" y="3621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6FD3DC3C-9EBF-0B1D-7493-84B25D5B1A6B}"/>
              </a:ext>
            </a:extLst>
          </p:cNvPr>
          <p:cNvSpPr/>
          <p:nvPr/>
        </p:nvSpPr>
        <p:spPr>
          <a:xfrm>
            <a:off x="8053631" y="6327614"/>
            <a:ext cx="1667994" cy="209089"/>
          </a:xfrm>
          <a:custGeom>
            <a:avLst/>
            <a:gdLst>
              <a:gd name="connsiteX0" fmla="*/ 1561149 w 1667994"/>
              <a:gd name="connsiteY0" fmla="*/ 758 h 209089"/>
              <a:gd name="connsiteX1" fmla="*/ 1443454 w 1667994"/>
              <a:gd name="connsiteY1" fmla="*/ 27919 h 209089"/>
              <a:gd name="connsiteX2" fmla="*/ 22060 w 1667994"/>
              <a:gd name="connsiteY2" fmla="*/ 91293 h 209089"/>
              <a:gd name="connsiteX3" fmla="*/ 637696 w 1667994"/>
              <a:gd name="connsiteY3" fmla="*/ 127507 h 209089"/>
              <a:gd name="connsiteX4" fmla="*/ 1443454 w 1667994"/>
              <a:gd name="connsiteY4" fmla="*/ 208988 h 209089"/>
              <a:gd name="connsiteX5" fmla="*/ 927407 w 1667994"/>
              <a:gd name="connsiteY5" fmla="*/ 109400 h 209089"/>
              <a:gd name="connsiteX6" fmla="*/ 411359 w 1667994"/>
              <a:gd name="connsiteY6" fmla="*/ 55079 h 209089"/>
              <a:gd name="connsiteX7" fmla="*/ 1561149 w 1667994"/>
              <a:gd name="connsiteY7" fmla="*/ 758 h 2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7994" h="209089">
                <a:moveTo>
                  <a:pt x="1561149" y="758"/>
                </a:moveTo>
                <a:cubicBezTo>
                  <a:pt x="1733165" y="-3769"/>
                  <a:pt x="1699969" y="12830"/>
                  <a:pt x="1443454" y="27919"/>
                </a:cubicBezTo>
                <a:cubicBezTo>
                  <a:pt x="1186939" y="43008"/>
                  <a:pt x="156353" y="74695"/>
                  <a:pt x="22060" y="91293"/>
                </a:cubicBezTo>
                <a:cubicBezTo>
                  <a:pt x="-112233" y="107891"/>
                  <a:pt x="400797" y="107891"/>
                  <a:pt x="637696" y="127507"/>
                </a:cubicBezTo>
                <a:cubicBezTo>
                  <a:pt x="874595" y="147123"/>
                  <a:pt x="1395169" y="212006"/>
                  <a:pt x="1443454" y="208988"/>
                </a:cubicBezTo>
                <a:cubicBezTo>
                  <a:pt x="1491739" y="205970"/>
                  <a:pt x="1099423" y="135051"/>
                  <a:pt x="927407" y="109400"/>
                </a:cubicBezTo>
                <a:cubicBezTo>
                  <a:pt x="755391" y="83749"/>
                  <a:pt x="304226" y="70168"/>
                  <a:pt x="411359" y="55079"/>
                </a:cubicBezTo>
                <a:cubicBezTo>
                  <a:pt x="518492" y="39990"/>
                  <a:pt x="1389133" y="5285"/>
                  <a:pt x="1561149" y="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30F310C6-112C-C7CC-5575-D40DBBE7BC6B}"/>
              </a:ext>
            </a:extLst>
          </p:cNvPr>
          <p:cNvSpPr/>
          <p:nvPr/>
        </p:nvSpPr>
        <p:spPr>
          <a:xfrm>
            <a:off x="3078796" y="6971797"/>
            <a:ext cx="946737" cy="74919"/>
          </a:xfrm>
          <a:custGeom>
            <a:avLst/>
            <a:gdLst>
              <a:gd name="connsiteX0" fmla="*/ 954 w 946737"/>
              <a:gd name="connsiteY0" fmla="*/ 503 h 74919"/>
              <a:gd name="connsiteX1" fmla="*/ 448629 w 946737"/>
              <a:gd name="connsiteY1" fmla="*/ 67178 h 74919"/>
              <a:gd name="connsiteX2" fmla="*/ 388304 w 946737"/>
              <a:gd name="connsiteY2" fmla="*/ 73528 h 74919"/>
              <a:gd name="connsiteX3" fmla="*/ 940754 w 946737"/>
              <a:gd name="connsiteY3" fmla="*/ 67178 h 74919"/>
              <a:gd name="connsiteX4" fmla="*/ 696279 w 946737"/>
              <a:gd name="connsiteY4" fmla="*/ 64003 h 74919"/>
              <a:gd name="connsiteX5" fmla="*/ 264479 w 946737"/>
              <a:gd name="connsiteY5" fmla="*/ 60828 h 74919"/>
              <a:gd name="connsiteX6" fmla="*/ 369254 w 946737"/>
              <a:gd name="connsiteY6" fmla="*/ 41778 h 74919"/>
              <a:gd name="connsiteX7" fmla="*/ 267654 w 946737"/>
              <a:gd name="connsiteY7" fmla="*/ 3678 h 74919"/>
              <a:gd name="connsiteX8" fmla="*/ 327979 w 946737"/>
              <a:gd name="connsiteY8" fmla="*/ 35428 h 74919"/>
              <a:gd name="connsiteX9" fmla="*/ 954 w 946737"/>
              <a:gd name="connsiteY9" fmla="*/ 503 h 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6737" h="74919">
                <a:moveTo>
                  <a:pt x="954" y="503"/>
                </a:moveTo>
                <a:cubicBezTo>
                  <a:pt x="21062" y="5795"/>
                  <a:pt x="384071" y="55007"/>
                  <a:pt x="448629" y="67178"/>
                </a:cubicBezTo>
                <a:cubicBezTo>
                  <a:pt x="513187" y="79349"/>
                  <a:pt x="306283" y="73528"/>
                  <a:pt x="388304" y="73528"/>
                </a:cubicBezTo>
                <a:cubicBezTo>
                  <a:pt x="470325" y="73528"/>
                  <a:pt x="889425" y="68765"/>
                  <a:pt x="940754" y="67178"/>
                </a:cubicBezTo>
                <a:cubicBezTo>
                  <a:pt x="992083" y="65591"/>
                  <a:pt x="696279" y="64003"/>
                  <a:pt x="696279" y="64003"/>
                </a:cubicBezTo>
                <a:lnTo>
                  <a:pt x="264479" y="60828"/>
                </a:lnTo>
                <a:cubicBezTo>
                  <a:pt x="209975" y="57124"/>
                  <a:pt x="368725" y="51303"/>
                  <a:pt x="369254" y="41778"/>
                </a:cubicBezTo>
                <a:cubicBezTo>
                  <a:pt x="369783" y="32253"/>
                  <a:pt x="274533" y="4736"/>
                  <a:pt x="267654" y="3678"/>
                </a:cubicBezTo>
                <a:cubicBezTo>
                  <a:pt x="260775" y="2620"/>
                  <a:pt x="371371" y="37545"/>
                  <a:pt x="327979" y="35428"/>
                </a:cubicBezTo>
                <a:cubicBezTo>
                  <a:pt x="284587" y="33311"/>
                  <a:pt x="-19154" y="-4789"/>
                  <a:pt x="954" y="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D2107953-49EA-D3AF-9621-7C22D2A255AC}"/>
              </a:ext>
            </a:extLst>
          </p:cNvPr>
          <p:cNvSpPr/>
          <p:nvPr/>
        </p:nvSpPr>
        <p:spPr>
          <a:xfrm>
            <a:off x="3890925" y="6703183"/>
            <a:ext cx="1056790" cy="251277"/>
          </a:xfrm>
          <a:custGeom>
            <a:avLst/>
            <a:gdLst>
              <a:gd name="connsiteX0" fmla="*/ 30200 w 1056790"/>
              <a:gd name="connsiteY0" fmla="*/ 246892 h 251277"/>
              <a:gd name="connsiteX1" fmla="*/ 979525 w 1056790"/>
              <a:gd name="connsiteY1" fmla="*/ 15117 h 251277"/>
              <a:gd name="connsiteX2" fmla="*/ 922375 w 1056790"/>
              <a:gd name="connsiteY2" fmla="*/ 37342 h 251277"/>
              <a:gd name="connsiteX3" fmla="*/ 296900 w 1056790"/>
              <a:gd name="connsiteY3" fmla="*/ 157992 h 251277"/>
              <a:gd name="connsiteX4" fmla="*/ 30200 w 1056790"/>
              <a:gd name="connsiteY4" fmla="*/ 246892 h 2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790" h="251277">
                <a:moveTo>
                  <a:pt x="30200" y="246892"/>
                </a:moveTo>
                <a:cubicBezTo>
                  <a:pt x="143971" y="223080"/>
                  <a:pt x="830829" y="50042"/>
                  <a:pt x="979525" y="15117"/>
                </a:cubicBezTo>
                <a:cubicBezTo>
                  <a:pt x="1128221" y="-19808"/>
                  <a:pt x="1036146" y="13530"/>
                  <a:pt x="922375" y="37342"/>
                </a:cubicBezTo>
                <a:cubicBezTo>
                  <a:pt x="808604" y="61154"/>
                  <a:pt x="443479" y="124655"/>
                  <a:pt x="296900" y="157992"/>
                </a:cubicBezTo>
                <a:cubicBezTo>
                  <a:pt x="150321" y="191329"/>
                  <a:pt x="-83571" y="270704"/>
                  <a:pt x="30200" y="246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1C36C688-E166-ACE1-1D10-A2BAD9CCC937}"/>
              </a:ext>
            </a:extLst>
          </p:cNvPr>
          <p:cNvSpPr/>
          <p:nvPr/>
        </p:nvSpPr>
        <p:spPr>
          <a:xfrm>
            <a:off x="2821778" y="6756398"/>
            <a:ext cx="170350" cy="213484"/>
          </a:xfrm>
          <a:custGeom>
            <a:avLst/>
            <a:gdLst>
              <a:gd name="connsiteX0" fmla="*/ 797 w 170350"/>
              <a:gd name="connsiteY0" fmla="*/ 2 h 213484"/>
              <a:gd name="connsiteX1" fmla="*/ 51597 w 170350"/>
              <a:gd name="connsiteY1" fmla="*/ 120652 h 213484"/>
              <a:gd name="connsiteX2" fmla="*/ 169072 w 170350"/>
              <a:gd name="connsiteY2" fmla="*/ 212727 h 213484"/>
              <a:gd name="connsiteX3" fmla="*/ 108747 w 170350"/>
              <a:gd name="connsiteY3" fmla="*/ 161927 h 213484"/>
              <a:gd name="connsiteX4" fmla="*/ 26197 w 170350"/>
              <a:gd name="connsiteY4" fmla="*/ 117477 h 213484"/>
              <a:gd name="connsiteX5" fmla="*/ 797 w 170350"/>
              <a:gd name="connsiteY5" fmla="*/ 2 h 2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350" h="213484">
                <a:moveTo>
                  <a:pt x="797" y="2"/>
                </a:moveTo>
                <a:cubicBezTo>
                  <a:pt x="5030" y="531"/>
                  <a:pt x="23551" y="85198"/>
                  <a:pt x="51597" y="120652"/>
                </a:cubicBezTo>
                <a:cubicBezTo>
                  <a:pt x="79643" y="156106"/>
                  <a:pt x="159547" y="205848"/>
                  <a:pt x="169072" y="212727"/>
                </a:cubicBezTo>
                <a:cubicBezTo>
                  <a:pt x="178597" y="219606"/>
                  <a:pt x="132560" y="177802"/>
                  <a:pt x="108747" y="161927"/>
                </a:cubicBezTo>
                <a:cubicBezTo>
                  <a:pt x="84935" y="146052"/>
                  <a:pt x="42601" y="140231"/>
                  <a:pt x="26197" y="117477"/>
                </a:cubicBezTo>
                <a:cubicBezTo>
                  <a:pt x="9793" y="94723"/>
                  <a:pt x="-3436" y="-527"/>
                  <a:pt x="797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07A4E11B-9779-242F-423C-B1E7BC7CCFB8}"/>
              </a:ext>
            </a:extLst>
          </p:cNvPr>
          <p:cNvSpPr/>
          <p:nvPr/>
        </p:nvSpPr>
        <p:spPr>
          <a:xfrm>
            <a:off x="3941937" y="6674307"/>
            <a:ext cx="1092516" cy="326297"/>
          </a:xfrm>
          <a:custGeom>
            <a:avLst/>
            <a:gdLst>
              <a:gd name="connsiteX0" fmla="*/ 14113 w 1092516"/>
              <a:gd name="connsiteY0" fmla="*/ 320218 h 326297"/>
              <a:gd name="connsiteX1" fmla="*/ 1049163 w 1092516"/>
              <a:gd name="connsiteY1" fmla="*/ 12243 h 326297"/>
              <a:gd name="connsiteX2" fmla="*/ 912638 w 1092516"/>
              <a:gd name="connsiteY2" fmla="*/ 56693 h 326297"/>
              <a:gd name="connsiteX3" fmla="*/ 477663 w 1092516"/>
              <a:gd name="connsiteY3" fmla="*/ 205918 h 326297"/>
              <a:gd name="connsiteX4" fmla="*/ 14113 w 1092516"/>
              <a:gd name="connsiteY4" fmla="*/ 320218 h 32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2516" h="326297">
                <a:moveTo>
                  <a:pt x="14113" y="320218"/>
                </a:moveTo>
                <a:cubicBezTo>
                  <a:pt x="109363" y="287939"/>
                  <a:pt x="899409" y="56164"/>
                  <a:pt x="1049163" y="12243"/>
                </a:cubicBezTo>
                <a:cubicBezTo>
                  <a:pt x="1198917" y="-31678"/>
                  <a:pt x="912638" y="56693"/>
                  <a:pt x="912638" y="56693"/>
                </a:cubicBezTo>
                <a:cubicBezTo>
                  <a:pt x="817388" y="88972"/>
                  <a:pt x="623713" y="164114"/>
                  <a:pt x="477663" y="205918"/>
                </a:cubicBezTo>
                <a:cubicBezTo>
                  <a:pt x="331613" y="247722"/>
                  <a:pt x="-81137" y="352497"/>
                  <a:pt x="14113" y="320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06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松本潤と上野樹里共演「陽だまりの彼女」が地上波初放送 - 映画ナタリー" hidden="1">
            <a:extLst>
              <a:ext uri="{FF2B5EF4-FFF2-40B4-BE49-F238E27FC236}">
                <a16:creationId xmlns:a16="http://schemas.microsoft.com/office/drawing/2014/main" id="{44F1ED32-F597-E4FF-A12D-7C426EFB2A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2459" r="12560"/>
          <a:stretch/>
        </p:blipFill>
        <p:spPr bwMode="auto">
          <a:xfrm>
            <a:off x="0" y="1687429"/>
            <a:ext cx="9601200" cy="942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B40293F-AF4A-C7FC-F28E-DAF39CCA7588}"/>
              </a:ext>
            </a:extLst>
          </p:cNvPr>
          <p:cNvSpPr/>
          <p:nvPr/>
        </p:nvSpPr>
        <p:spPr>
          <a:xfrm>
            <a:off x="3776796" y="4241658"/>
            <a:ext cx="150982" cy="268623"/>
          </a:xfrm>
          <a:custGeom>
            <a:avLst/>
            <a:gdLst>
              <a:gd name="connsiteX0" fmla="*/ 150679 w 150982"/>
              <a:gd name="connsiteY0" fmla="*/ 142 h 268623"/>
              <a:gd name="connsiteX1" fmla="*/ 52254 w 150982"/>
              <a:gd name="connsiteY1" fmla="*/ 146192 h 268623"/>
              <a:gd name="connsiteX2" fmla="*/ 68129 w 150982"/>
              <a:gd name="connsiteY2" fmla="*/ 117617 h 268623"/>
              <a:gd name="connsiteX3" fmla="*/ 1454 w 150982"/>
              <a:gd name="connsiteY3" fmla="*/ 266842 h 268623"/>
              <a:gd name="connsiteX4" fmla="*/ 30029 w 150982"/>
              <a:gd name="connsiteY4" fmla="*/ 190642 h 268623"/>
              <a:gd name="connsiteX5" fmla="*/ 118929 w 150982"/>
              <a:gd name="connsiteY5" fmla="*/ 54117 h 268623"/>
              <a:gd name="connsiteX6" fmla="*/ 84004 w 150982"/>
              <a:gd name="connsiteY6" fmla="*/ 117617 h 268623"/>
              <a:gd name="connsiteX7" fmla="*/ 150679 w 150982"/>
              <a:gd name="connsiteY7" fmla="*/ 142 h 2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82" h="268623">
                <a:moveTo>
                  <a:pt x="150679" y="142"/>
                </a:moveTo>
                <a:cubicBezTo>
                  <a:pt x="145387" y="4905"/>
                  <a:pt x="66012" y="126613"/>
                  <a:pt x="52254" y="146192"/>
                </a:cubicBezTo>
                <a:cubicBezTo>
                  <a:pt x="38496" y="165771"/>
                  <a:pt x="76596" y="97509"/>
                  <a:pt x="68129" y="117617"/>
                </a:cubicBezTo>
                <a:cubicBezTo>
                  <a:pt x="59662" y="137725"/>
                  <a:pt x="7804" y="254671"/>
                  <a:pt x="1454" y="266842"/>
                </a:cubicBezTo>
                <a:cubicBezTo>
                  <a:pt x="-4896" y="279013"/>
                  <a:pt x="10450" y="226096"/>
                  <a:pt x="30029" y="190642"/>
                </a:cubicBezTo>
                <a:cubicBezTo>
                  <a:pt x="49608" y="155188"/>
                  <a:pt x="109933" y="66288"/>
                  <a:pt x="118929" y="54117"/>
                </a:cubicBezTo>
                <a:cubicBezTo>
                  <a:pt x="127925" y="41946"/>
                  <a:pt x="77654" y="123438"/>
                  <a:pt x="84004" y="117617"/>
                </a:cubicBezTo>
                <a:cubicBezTo>
                  <a:pt x="90354" y="111796"/>
                  <a:pt x="155971" y="-4621"/>
                  <a:pt x="150679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98402D9-5421-A576-086A-662078BA4CC6}"/>
              </a:ext>
            </a:extLst>
          </p:cNvPr>
          <p:cNvSpPr/>
          <p:nvPr/>
        </p:nvSpPr>
        <p:spPr>
          <a:xfrm>
            <a:off x="3890844" y="4231710"/>
            <a:ext cx="58874" cy="248219"/>
          </a:xfrm>
          <a:custGeom>
            <a:avLst/>
            <a:gdLst>
              <a:gd name="connsiteX0" fmla="*/ 58856 w 58874"/>
              <a:gd name="connsiteY0" fmla="*/ 565 h 248219"/>
              <a:gd name="connsiteX1" fmla="*/ 1706 w 58874"/>
              <a:gd name="connsiteY1" fmla="*/ 143440 h 248219"/>
              <a:gd name="connsiteX2" fmla="*/ 14406 w 58874"/>
              <a:gd name="connsiteY2" fmla="*/ 83115 h 248219"/>
              <a:gd name="connsiteX3" fmla="*/ 8056 w 58874"/>
              <a:gd name="connsiteY3" fmla="*/ 178365 h 248219"/>
              <a:gd name="connsiteX4" fmla="*/ 14406 w 58874"/>
              <a:gd name="connsiteY4" fmla="*/ 248215 h 248219"/>
              <a:gd name="connsiteX5" fmla="*/ 8056 w 58874"/>
              <a:gd name="connsiteY5" fmla="*/ 181540 h 248219"/>
              <a:gd name="connsiteX6" fmla="*/ 8056 w 58874"/>
              <a:gd name="connsiteY6" fmla="*/ 95815 h 248219"/>
              <a:gd name="connsiteX7" fmla="*/ 58856 w 58874"/>
              <a:gd name="connsiteY7" fmla="*/ 565 h 2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74" h="248219">
                <a:moveTo>
                  <a:pt x="58856" y="565"/>
                </a:moveTo>
                <a:cubicBezTo>
                  <a:pt x="57798" y="8502"/>
                  <a:pt x="9114" y="129682"/>
                  <a:pt x="1706" y="143440"/>
                </a:cubicBezTo>
                <a:cubicBezTo>
                  <a:pt x="-5702" y="157198"/>
                  <a:pt x="13348" y="77294"/>
                  <a:pt x="14406" y="83115"/>
                </a:cubicBezTo>
                <a:cubicBezTo>
                  <a:pt x="15464" y="88936"/>
                  <a:pt x="8056" y="150848"/>
                  <a:pt x="8056" y="178365"/>
                </a:cubicBezTo>
                <a:cubicBezTo>
                  <a:pt x="8056" y="205882"/>
                  <a:pt x="14406" y="247686"/>
                  <a:pt x="14406" y="248215"/>
                </a:cubicBezTo>
                <a:cubicBezTo>
                  <a:pt x="14406" y="248744"/>
                  <a:pt x="9114" y="206940"/>
                  <a:pt x="8056" y="181540"/>
                </a:cubicBezTo>
                <a:cubicBezTo>
                  <a:pt x="6998" y="156140"/>
                  <a:pt x="1177" y="121215"/>
                  <a:pt x="8056" y="95815"/>
                </a:cubicBezTo>
                <a:cubicBezTo>
                  <a:pt x="14935" y="70415"/>
                  <a:pt x="59914" y="-7372"/>
                  <a:pt x="58856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9A3DFBB-D884-7C80-8D65-ED0A40E983AD}"/>
              </a:ext>
            </a:extLst>
          </p:cNvPr>
          <p:cNvSpPr/>
          <p:nvPr/>
        </p:nvSpPr>
        <p:spPr>
          <a:xfrm>
            <a:off x="3812591" y="4349740"/>
            <a:ext cx="99108" cy="166322"/>
          </a:xfrm>
          <a:custGeom>
            <a:avLst/>
            <a:gdLst>
              <a:gd name="connsiteX0" fmla="*/ 99009 w 99108"/>
              <a:gd name="connsiteY0" fmla="*/ 10 h 166322"/>
              <a:gd name="connsiteX1" fmla="*/ 35509 w 99108"/>
              <a:gd name="connsiteY1" fmla="*/ 95260 h 166322"/>
              <a:gd name="connsiteX2" fmla="*/ 6934 w 99108"/>
              <a:gd name="connsiteY2" fmla="*/ 142885 h 166322"/>
              <a:gd name="connsiteX3" fmla="*/ 3759 w 99108"/>
              <a:gd name="connsiteY3" fmla="*/ 165110 h 166322"/>
              <a:gd name="connsiteX4" fmla="*/ 584 w 99108"/>
              <a:gd name="connsiteY4" fmla="*/ 107960 h 166322"/>
              <a:gd name="connsiteX5" fmla="*/ 16459 w 99108"/>
              <a:gd name="connsiteY5" fmla="*/ 41285 h 166322"/>
              <a:gd name="connsiteX6" fmla="*/ 10109 w 99108"/>
              <a:gd name="connsiteY6" fmla="*/ 117485 h 166322"/>
              <a:gd name="connsiteX7" fmla="*/ 19634 w 99108"/>
              <a:gd name="connsiteY7" fmla="*/ 88910 h 166322"/>
              <a:gd name="connsiteX8" fmla="*/ 99009 w 99108"/>
              <a:gd name="connsiteY8" fmla="*/ 10 h 16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08" h="166322">
                <a:moveTo>
                  <a:pt x="99009" y="10"/>
                </a:moveTo>
                <a:cubicBezTo>
                  <a:pt x="101655" y="1068"/>
                  <a:pt x="50855" y="71448"/>
                  <a:pt x="35509" y="95260"/>
                </a:cubicBezTo>
                <a:cubicBezTo>
                  <a:pt x="20163" y="119072"/>
                  <a:pt x="12226" y="131243"/>
                  <a:pt x="6934" y="142885"/>
                </a:cubicBezTo>
                <a:cubicBezTo>
                  <a:pt x="1642" y="154527"/>
                  <a:pt x="4817" y="170931"/>
                  <a:pt x="3759" y="165110"/>
                </a:cubicBezTo>
                <a:cubicBezTo>
                  <a:pt x="2701" y="159289"/>
                  <a:pt x="-1533" y="128597"/>
                  <a:pt x="584" y="107960"/>
                </a:cubicBezTo>
                <a:cubicBezTo>
                  <a:pt x="2701" y="87323"/>
                  <a:pt x="14872" y="39698"/>
                  <a:pt x="16459" y="41285"/>
                </a:cubicBezTo>
                <a:cubicBezTo>
                  <a:pt x="18046" y="42872"/>
                  <a:pt x="9580" y="109548"/>
                  <a:pt x="10109" y="117485"/>
                </a:cubicBezTo>
                <a:cubicBezTo>
                  <a:pt x="10638" y="125423"/>
                  <a:pt x="8521" y="103198"/>
                  <a:pt x="19634" y="88910"/>
                </a:cubicBezTo>
                <a:cubicBezTo>
                  <a:pt x="30746" y="74623"/>
                  <a:pt x="96363" y="-1048"/>
                  <a:pt x="99009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83B79C3-43F6-6631-9BD6-6E7B8A917183}"/>
              </a:ext>
            </a:extLst>
          </p:cNvPr>
          <p:cNvSpPr/>
          <p:nvPr/>
        </p:nvSpPr>
        <p:spPr>
          <a:xfrm>
            <a:off x="3871354" y="4162404"/>
            <a:ext cx="288963" cy="115282"/>
          </a:xfrm>
          <a:custGeom>
            <a:avLst/>
            <a:gdLst>
              <a:gd name="connsiteX0" fmla="*/ 59296 w 288963"/>
              <a:gd name="connsiteY0" fmla="*/ 114321 h 115282"/>
              <a:gd name="connsiteX1" fmla="*/ 176771 w 288963"/>
              <a:gd name="connsiteY1" fmla="*/ 88921 h 115282"/>
              <a:gd name="connsiteX2" fmla="*/ 287896 w 288963"/>
              <a:gd name="connsiteY2" fmla="*/ 114321 h 115282"/>
              <a:gd name="connsiteX3" fmla="*/ 233921 w 288963"/>
              <a:gd name="connsiteY3" fmla="*/ 95271 h 115282"/>
              <a:gd name="connsiteX4" fmla="*/ 249796 w 288963"/>
              <a:gd name="connsiteY4" fmla="*/ 50821 h 115282"/>
              <a:gd name="connsiteX5" fmla="*/ 278371 w 288963"/>
              <a:gd name="connsiteY5" fmla="*/ 9546 h 115282"/>
              <a:gd name="connsiteX6" fmla="*/ 256146 w 288963"/>
              <a:gd name="connsiteY6" fmla="*/ 47646 h 115282"/>
              <a:gd name="connsiteX7" fmla="*/ 224396 w 288963"/>
              <a:gd name="connsiteY7" fmla="*/ 66696 h 115282"/>
              <a:gd name="connsiteX8" fmla="*/ 189471 w 288963"/>
              <a:gd name="connsiteY8" fmla="*/ 50821 h 115282"/>
              <a:gd name="connsiteX9" fmla="*/ 211696 w 288963"/>
              <a:gd name="connsiteY9" fmla="*/ 21 h 115282"/>
              <a:gd name="connsiteX10" fmla="*/ 202171 w 288963"/>
              <a:gd name="connsiteY10" fmla="*/ 44471 h 115282"/>
              <a:gd name="connsiteX11" fmla="*/ 160896 w 288963"/>
              <a:gd name="connsiteY11" fmla="*/ 47646 h 115282"/>
              <a:gd name="connsiteX12" fmla="*/ 160896 w 288963"/>
              <a:gd name="connsiteY12" fmla="*/ 3196 h 115282"/>
              <a:gd name="connsiteX13" fmla="*/ 160896 w 288963"/>
              <a:gd name="connsiteY13" fmla="*/ 41296 h 115282"/>
              <a:gd name="connsiteX14" fmla="*/ 129146 w 288963"/>
              <a:gd name="connsiteY14" fmla="*/ 53996 h 115282"/>
              <a:gd name="connsiteX15" fmla="*/ 2146 w 288963"/>
              <a:gd name="connsiteY15" fmla="*/ 73046 h 115282"/>
              <a:gd name="connsiteX16" fmla="*/ 246621 w 288963"/>
              <a:gd name="connsiteY16" fmla="*/ 47646 h 115282"/>
              <a:gd name="connsiteX17" fmla="*/ 59296 w 288963"/>
              <a:gd name="connsiteY17" fmla="*/ 114321 h 11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8963" h="115282">
                <a:moveTo>
                  <a:pt x="59296" y="114321"/>
                </a:moveTo>
                <a:cubicBezTo>
                  <a:pt x="47654" y="121200"/>
                  <a:pt x="138671" y="88921"/>
                  <a:pt x="176771" y="88921"/>
                </a:cubicBezTo>
                <a:cubicBezTo>
                  <a:pt x="214871" y="88921"/>
                  <a:pt x="278371" y="113263"/>
                  <a:pt x="287896" y="114321"/>
                </a:cubicBezTo>
                <a:cubicBezTo>
                  <a:pt x="297421" y="115379"/>
                  <a:pt x="240271" y="105854"/>
                  <a:pt x="233921" y="95271"/>
                </a:cubicBezTo>
                <a:cubicBezTo>
                  <a:pt x="227571" y="84688"/>
                  <a:pt x="242388" y="65108"/>
                  <a:pt x="249796" y="50821"/>
                </a:cubicBezTo>
                <a:cubicBezTo>
                  <a:pt x="257204" y="36534"/>
                  <a:pt x="277313" y="10075"/>
                  <a:pt x="278371" y="9546"/>
                </a:cubicBezTo>
                <a:cubicBezTo>
                  <a:pt x="279429" y="9017"/>
                  <a:pt x="265142" y="38121"/>
                  <a:pt x="256146" y="47646"/>
                </a:cubicBezTo>
                <a:cubicBezTo>
                  <a:pt x="247150" y="57171"/>
                  <a:pt x="235508" y="66167"/>
                  <a:pt x="224396" y="66696"/>
                </a:cubicBezTo>
                <a:cubicBezTo>
                  <a:pt x="213284" y="67225"/>
                  <a:pt x="191588" y="61933"/>
                  <a:pt x="189471" y="50821"/>
                </a:cubicBezTo>
                <a:cubicBezTo>
                  <a:pt x="187354" y="39709"/>
                  <a:pt x="209579" y="1079"/>
                  <a:pt x="211696" y="21"/>
                </a:cubicBezTo>
                <a:cubicBezTo>
                  <a:pt x="213813" y="-1037"/>
                  <a:pt x="210638" y="36533"/>
                  <a:pt x="202171" y="44471"/>
                </a:cubicBezTo>
                <a:cubicBezTo>
                  <a:pt x="193704" y="52408"/>
                  <a:pt x="167775" y="54525"/>
                  <a:pt x="160896" y="47646"/>
                </a:cubicBezTo>
                <a:lnTo>
                  <a:pt x="160896" y="3196"/>
                </a:lnTo>
                <a:cubicBezTo>
                  <a:pt x="160896" y="2138"/>
                  <a:pt x="166188" y="32829"/>
                  <a:pt x="160896" y="41296"/>
                </a:cubicBezTo>
                <a:cubicBezTo>
                  <a:pt x="155604" y="49763"/>
                  <a:pt x="155604" y="48704"/>
                  <a:pt x="129146" y="53996"/>
                </a:cubicBezTo>
                <a:cubicBezTo>
                  <a:pt x="102688" y="59288"/>
                  <a:pt x="-17433" y="74104"/>
                  <a:pt x="2146" y="73046"/>
                </a:cubicBezTo>
                <a:cubicBezTo>
                  <a:pt x="21725" y="71988"/>
                  <a:pt x="232863" y="45529"/>
                  <a:pt x="246621" y="47646"/>
                </a:cubicBezTo>
                <a:cubicBezTo>
                  <a:pt x="260379" y="49763"/>
                  <a:pt x="70938" y="107442"/>
                  <a:pt x="59296" y="114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C9D7EA2-4AA9-490D-8CF7-5CC58ED641CD}"/>
              </a:ext>
            </a:extLst>
          </p:cNvPr>
          <p:cNvSpPr/>
          <p:nvPr/>
        </p:nvSpPr>
        <p:spPr>
          <a:xfrm>
            <a:off x="4002736" y="4187427"/>
            <a:ext cx="261480" cy="160713"/>
          </a:xfrm>
          <a:custGeom>
            <a:avLst/>
            <a:gdLst>
              <a:gd name="connsiteX0" fmla="*/ 105714 w 261480"/>
              <a:gd name="connsiteY0" fmla="*/ 76598 h 160713"/>
              <a:gd name="connsiteX1" fmla="*/ 251764 w 261480"/>
              <a:gd name="connsiteY1" fmla="*/ 155973 h 160713"/>
              <a:gd name="connsiteX2" fmla="*/ 248589 w 261480"/>
              <a:gd name="connsiteY2" fmla="*/ 140098 h 160713"/>
              <a:gd name="connsiteX3" fmla="*/ 254939 w 261480"/>
              <a:gd name="connsiteY3" fmla="*/ 44848 h 160713"/>
              <a:gd name="connsiteX4" fmla="*/ 242239 w 261480"/>
              <a:gd name="connsiteY4" fmla="*/ 92473 h 160713"/>
              <a:gd name="connsiteX5" fmla="*/ 239064 w 261480"/>
              <a:gd name="connsiteY5" fmla="*/ 111523 h 160713"/>
              <a:gd name="connsiteX6" fmla="*/ 216839 w 261480"/>
              <a:gd name="connsiteY6" fmla="*/ 89298 h 160713"/>
              <a:gd name="connsiteX7" fmla="*/ 223189 w 261480"/>
              <a:gd name="connsiteY7" fmla="*/ 25798 h 160713"/>
              <a:gd name="connsiteX8" fmla="*/ 204139 w 261480"/>
              <a:gd name="connsiteY8" fmla="*/ 67073 h 160713"/>
              <a:gd name="connsiteX9" fmla="*/ 172389 w 261480"/>
              <a:gd name="connsiteY9" fmla="*/ 60723 h 160713"/>
              <a:gd name="connsiteX10" fmla="*/ 210489 w 261480"/>
              <a:gd name="connsiteY10" fmla="*/ 398 h 160713"/>
              <a:gd name="connsiteX11" fmla="*/ 181914 w 261480"/>
              <a:gd name="connsiteY11" fmla="*/ 35323 h 160713"/>
              <a:gd name="connsiteX12" fmla="*/ 150164 w 261480"/>
              <a:gd name="connsiteY12" fmla="*/ 51198 h 160713"/>
              <a:gd name="connsiteX13" fmla="*/ 939 w 261480"/>
              <a:gd name="connsiteY13" fmla="*/ 44848 h 160713"/>
              <a:gd name="connsiteX14" fmla="*/ 105714 w 261480"/>
              <a:gd name="connsiteY14" fmla="*/ 76598 h 16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480" h="160713">
                <a:moveTo>
                  <a:pt x="105714" y="76598"/>
                </a:moveTo>
                <a:cubicBezTo>
                  <a:pt x="147518" y="95119"/>
                  <a:pt x="251764" y="155973"/>
                  <a:pt x="251764" y="155973"/>
                </a:cubicBezTo>
                <a:cubicBezTo>
                  <a:pt x="275576" y="166556"/>
                  <a:pt x="248060" y="158619"/>
                  <a:pt x="248589" y="140098"/>
                </a:cubicBezTo>
                <a:cubicBezTo>
                  <a:pt x="249118" y="121577"/>
                  <a:pt x="255997" y="52785"/>
                  <a:pt x="254939" y="44848"/>
                </a:cubicBezTo>
                <a:cubicBezTo>
                  <a:pt x="253881" y="36911"/>
                  <a:pt x="244885" y="81360"/>
                  <a:pt x="242239" y="92473"/>
                </a:cubicBezTo>
                <a:cubicBezTo>
                  <a:pt x="239593" y="103586"/>
                  <a:pt x="243297" y="112052"/>
                  <a:pt x="239064" y="111523"/>
                </a:cubicBezTo>
                <a:cubicBezTo>
                  <a:pt x="234831" y="110994"/>
                  <a:pt x="219485" y="103585"/>
                  <a:pt x="216839" y="89298"/>
                </a:cubicBezTo>
                <a:cubicBezTo>
                  <a:pt x="214193" y="75011"/>
                  <a:pt x="225306" y="29502"/>
                  <a:pt x="223189" y="25798"/>
                </a:cubicBezTo>
                <a:cubicBezTo>
                  <a:pt x="221072" y="22094"/>
                  <a:pt x="212606" y="61252"/>
                  <a:pt x="204139" y="67073"/>
                </a:cubicBezTo>
                <a:cubicBezTo>
                  <a:pt x="195672" y="72894"/>
                  <a:pt x="171331" y="71835"/>
                  <a:pt x="172389" y="60723"/>
                </a:cubicBezTo>
                <a:cubicBezTo>
                  <a:pt x="173447" y="49611"/>
                  <a:pt x="208902" y="4631"/>
                  <a:pt x="210489" y="398"/>
                </a:cubicBezTo>
                <a:cubicBezTo>
                  <a:pt x="212076" y="-3835"/>
                  <a:pt x="191968" y="26856"/>
                  <a:pt x="181914" y="35323"/>
                </a:cubicBezTo>
                <a:cubicBezTo>
                  <a:pt x="171860" y="43790"/>
                  <a:pt x="180326" y="49611"/>
                  <a:pt x="150164" y="51198"/>
                </a:cubicBezTo>
                <a:cubicBezTo>
                  <a:pt x="120002" y="52785"/>
                  <a:pt x="10993" y="44848"/>
                  <a:pt x="939" y="44848"/>
                </a:cubicBezTo>
                <a:cubicBezTo>
                  <a:pt x="-9115" y="44848"/>
                  <a:pt x="63910" y="58077"/>
                  <a:pt x="105714" y="76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B590820-E150-A8FD-8062-E82ABB7E82A6}"/>
              </a:ext>
            </a:extLst>
          </p:cNvPr>
          <p:cNvSpPr/>
          <p:nvPr/>
        </p:nvSpPr>
        <p:spPr>
          <a:xfrm>
            <a:off x="3793857" y="4224923"/>
            <a:ext cx="301900" cy="242384"/>
          </a:xfrm>
          <a:custGeom>
            <a:avLst/>
            <a:gdLst>
              <a:gd name="connsiteX0" fmla="*/ 268 w 301900"/>
              <a:gd name="connsiteY0" fmla="*/ 242302 h 242384"/>
              <a:gd name="connsiteX1" fmla="*/ 143143 w 301900"/>
              <a:gd name="connsiteY1" fmla="*/ 26402 h 242384"/>
              <a:gd name="connsiteX2" fmla="*/ 114568 w 301900"/>
              <a:gd name="connsiteY2" fmla="*/ 70852 h 242384"/>
              <a:gd name="connsiteX3" fmla="*/ 165368 w 301900"/>
              <a:gd name="connsiteY3" fmla="*/ 10527 h 242384"/>
              <a:gd name="connsiteX4" fmla="*/ 301893 w 301900"/>
              <a:gd name="connsiteY4" fmla="*/ 1002 h 242384"/>
              <a:gd name="connsiteX5" fmla="*/ 171718 w 301900"/>
              <a:gd name="connsiteY5" fmla="*/ 1002 h 242384"/>
              <a:gd name="connsiteX6" fmla="*/ 149493 w 301900"/>
              <a:gd name="connsiteY6" fmla="*/ 7352 h 242384"/>
              <a:gd name="connsiteX7" fmla="*/ 108218 w 301900"/>
              <a:gd name="connsiteY7" fmla="*/ 51802 h 242384"/>
              <a:gd name="connsiteX8" fmla="*/ 268 w 301900"/>
              <a:gd name="connsiteY8" fmla="*/ 242302 h 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00" h="242384">
                <a:moveTo>
                  <a:pt x="268" y="242302"/>
                </a:moveTo>
                <a:cubicBezTo>
                  <a:pt x="6089" y="238069"/>
                  <a:pt x="124093" y="54977"/>
                  <a:pt x="143143" y="26402"/>
                </a:cubicBezTo>
                <a:cubicBezTo>
                  <a:pt x="162193" y="-2173"/>
                  <a:pt x="110864" y="73498"/>
                  <a:pt x="114568" y="70852"/>
                </a:cubicBezTo>
                <a:cubicBezTo>
                  <a:pt x="118272" y="68206"/>
                  <a:pt x="134147" y="22169"/>
                  <a:pt x="165368" y="10527"/>
                </a:cubicBezTo>
                <a:cubicBezTo>
                  <a:pt x="196589" y="-1115"/>
                  <a:pt x="300835" y="2590"/>
                  <a:pt x="301893" y="1002"/>
                </a:cubicBezTo>
                <a:cubicBezTo>
                  <a:pt x="302951" y="-586"/>
                  <a:pt x="197118" y="-56"/>
                  <a:pt x="171718" y="1002"/>
                </a:cubicBezTo>
                <a:cubicBezTo>
                  <a:pt x="146318" y="2060"/>
                  <a:pt x="160076" y="-1115"/>
                  <a:pt x="149493" y="7352"/>
                </a:cubicBezTo>
                <a:cubicBezTo>
                  <a:pt x="138910" y="15819"/>
                  <a:pt x="131501" y="16348"/>
                  <a:pt x="108218" y="51802"/>
                </a:cubicBezTo>
                <a:cubicBezTo>
                  <a:pt x="84935" y="87256"/>
                  <a:pt x="-5553" y="246535"/>
                  <a:pt x="268" y="2423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82EEE6D-BE31-2E1C-E0AF-C0329135178B}"/>
              </a:ext>
            </a:extLst>
          </p:cNvPr>
          <p:cNvSpPr/>
          <p:nvPr/>
        </p:nvSpPr>
        <p:spPr>
          <a:xfrm>
            <a:off x="4206859" y="4273429"/>
            <a:ext cx="213861" cy="149149"/>
          </a:xfrm>
          <a:custGeom>
            <a:avLst/>
            <a:gdLst>
              <a:gd name="connsiteX0" fmla="*/ 16 w 213861"/>
              <a:gd name="connsiteY0" fmla="*/ 25521 h 149149"/>
              <a:gd name="connsiteX1" fmla="*/ 66691 w 213861"/>
              <a:gd name="connsiteY1" fmla="*/ 73146 h 149149"/>
              <a:gd name="connsiteX2" fmla="*/ 111141 w 213861"/>
              <a:gd name="connsiteY2" fmla="*/ 139821 h 149149"/>
              <a:gd name="connsiteX3" fmla="*/ 98441 w 213861"/>
              <a:gd name="connsiteY3" fmla="*/ 117596 h 149149"/>
              <a:gd name="connsiteX4" fmla="*/ 107966 w 213861"/>
              <a:gd name="connsiteY4" fmla="*/ 92196 h 149149"/>
              <a:gd name="connsiteX5" fmla="*/ 155591 w 213861"/>
              <a:gd name="connsiteY5" fmla="*/ 142996 h 149149"/>
              <a:gd name="connsiteX6" fmla="*/ 212741 w 213861"/>
              <a:gd name="connsiteY6" fmla="*/ 146171 h 149149"/>
              <a:gd name="connsiteX7" fmla="*/ 187341 w 213861"/>
              <a:gd name="connsiteY7" fmla="*/ 123946 h 149149"/>
              <a:gd name="connsiteX8" fmla="*/ 114316 w 213861"/>
              <a:gd name="connsiteY8" fmla="*/ 63621 h 149149"/>
              <a:gd name="connsiteX9" fmla="*/ 111141 w 213861"/>
              <a:gd name="connsiteY9" fmla="*/ 121 h 149149"/>
              <a:gd name="connsiteX10" fmla="*/ 111141 w 213861"/>
              <a:gd name="connsiteY10" fmla="*/ 47746 h 149149"/>
              <a:gd name="connsiteX11" fmla="*/ 73041 w 213861"/>
              <a:gd name="connsiteY11" fmla="*/ 54096 h 149149"/>
              <a:gd name="connsiteX12" fmla="*/ 16 w 213861"/>
              <a:gd name="connsiteY12" fmla="*/ 25521 h 14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861" h="149149">
                <a:moveTo>
                  <a:pt x="16" y="25521"/>
                </a:moveTo>
                <a:cubicBezTo>
                  <a:pt x="-1042" y="28696"/>
                  <a:pt x="48170" y="54096"/>
                  <a:pt x="66691" y="73146"/>
                </a:cubicBezTo>
                <a:cubicBezTo>
                  <a:pt x="85212" y="92196"/>
                  <a:pt x="105849" y="132413"/>
                  <a:pt x="111141" y="139821"/>
                </a:cubicBezTo>
                <a:cubicBezTo>
                  <a:pt x="116433" y="147229"/>
                  <a:pt x="98970" y="125534"/>
                  <a:pt x="98441" y="117596"/>
                </a:cubicBezTo>
                <a:cubicBezTo>
                  <a:pt x="97912" y="109659"/>
                  <a:pt x="98441" y="87963"/>
                  <a:pt x="107966" y="92196"/>
                </a:cubicBezTo>
                <a:cubicBezTo>
                  <a:pt x="117491" y="96429"/>
                  <a:pt x="138129" y="134000"/>
                  <a:pt x="155591" y="142996"/>
                </a:cubicBezTo>
                <a:cubicBezTo>
                  <a:pt x="173054" y="151992"/>
                  <a:pt x="207449" y="149346"/>
                  <a:pt x="212741" y="146171"/>
                </a:cubicBezTo>
                <a:cubicBezTo>
                  <a:pt x="218033" y="142996"/>
                  <a:pt x="203745" y="137704"/>
                  <a:pt x="187341" y="123946"/>
                </a:cubicBezTo>
                <a:cubicBezTo>
                  <a:pt x="170937" y="110188"/>
                  <a:pt x="127016" y="84258"/>
                  <a:pt x="114316" y="63621"/>
                </a:cubicBezTo>
                <a:cubicBezTo>
                  <a:pt x="101616" y="42984"/>
                  <a:pt x="111670" y="2767"/>
                  <a:pt x="111141" y="121"/>
                </a:cubicBezTo>
                <a:cubicBezTo>
                  <a:pt x="110612" y="-2525"/>
                  <a:pt x="117491" y="38750"/>
                  <a:pt x="111141" y="47746"/>
                </a:cubicBezTo>
                <a:cubicBezTo>
                  <a:pt x="104791" y="56742"/>
                  <a:pt x="86799" y="56742"/>
                  <a:pt x="73041" y="54096"/>
                </a:cubicBezTo>
                <a:cubicBezTo>
                  <a:pt x="59283" y="51450"/>
                  <a:pt x="1074" y="22346"/>
                  <a:pt x="16" y="255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79E911-ADEC-DC8A-4010-5FC8CA804DF7}"/>
              </a:ext>
            </a:extLst>
          </p:cNvPr>
          <p:cNvSpPr/>
          <p:nvPr/>
        </p:nvSpPr>
        <p:spPr>
          <a:xfrm>
            <a:off x="4247510" y="4284397"/>
            <a:ext cx="242395" cy="230482"/>
          </a:xfrm>
          <a:custGeom>
            <a:avLst/>
            <a:gdLst>
              <a:gd name="connsiteX0" fmla="*/ 640 w 242395"/>
              <a:gd name="connsiteY0" fmla="*/ 1853 h 230482"/>
              <a:gd name="connsiteX1" fmla="*/ 191140 w 242395"/>
              <a:gd name="connsiteY1" fmla="*/ 144728 h 230482"/>
              <a:gd name="connsiteX2" fmla="*/ 191140 w 242395"/>
              <a:gd name="connsiteY2" fmla="*/ 109803 h 230482"/>
              <a:gd name="connsiteX3" fmla="*/ 232415 w 242395"/>
              <a:gd name="connsiteY3" fmla="*/ 227278 h 230482"/>
              <a:gd name="connsiteX4" fmla="*/ 226065 w 242395"/>
              <a:gd name="connsiteY4" fmla="*/ 189178 h 230482"/>
              <a:gd name="connsiteX5" fmla="*/ 60965 w 242395"/>
              <a:gd name="connsiteY5" fmla="*/ 103453 h 230482"/>
              <a:gd name="connsiteX6" fmla="*/ 118115 w 242395"/>
              <a:gd name="connsiteY6" fmla="*/ 112978 h 230482"/>
              <a:gd name="connsiteX7" fmla="*/ 127640 w 242395"/>
              <a:gd name="connsiteY7" fmla="*/ 65353 h 230482"/>
              <a:gd name="connsiteX8" fmla="*/ 640 w 242395"/>
              <a:gd name="connsiteY8" fmla="*/ 1853 h 23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395" h="230482">
                <a:moveTo>
                  <a:pt x="640" y="1853"/>
                </a:moveTo>
                <a:cubicBezTo>
                  <a:pt x="11223" y="15082"/>
                  <a:pt x="159390" y="126736"/>
                  <a:pt x="191140" y="144728"/>
                </a:cubicBezTo>
                <a:cubicBezTo>
                  <a:pt x="222890" y="162720"/>
                  <a:pt x="184261" y="96045"/>
                  <a:pt x="191140" y="109803"/>
                </a:cubicBezTo>
                <a:cubicBezTo>
                  <a:pt x="198019" y="123561"/>
                  <a:pt x="226594" y="214049"/>
                  <a:pt x="232415" y="227278"/>
                </a:cubicBezTo>
                <a:cubicBezTo>
                  <a:pt x="238236" y="240507"/>
                  <a:pt x="254640" y="209815"/>
                  <a:pt x="226065" y="189178"/>
                </a:cubicBezTo>
                <a:cubicBezTo>
                  <a:pt x="197490" y="168541"/>
                  <a:pt x="78957" y="116153"/>
                  <a:pt x="60965" y="103453"/>
                </a:cubicBezTo>
                <a:cubicBezTo>
                  <a:pt x="42973" y="90753"/>
                  <a:pt x="107003" y="119328"/>
                  <a:pt x="118115" y="112978"/>
                </a:cubicBezTo>
                <a:cubicBezTo>
                  <a:pt x="129227" y="106628"/>
                  <a:pt x="141398" y="80699"/>
                  <a:pt x="127640" y="65353"/>
                </a:cubicBezTo>
                <a:cubicBezTo>
                  <a:pt x="113882" y="50007"/>
                  <a:pt x="-9943" y="-11376"/>
                  <a:pt x="640" y="18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5C5D39A-8A2F-C14F-00B6-DC62D8A00967}"/>
              </a:ext>
            </a:extLst>
          </p:cNvPr>
          <p:cNvSpPr/>
          <p:nvPr/>
        </p:nvSpPr>
        <p:spPr>
          <a:xfrm>
            <a:off x="3890860" y="4244935"/>
            <a:ext cx="67389" cy="269066"/>
          </a:xfrm>
          <a:custGeom>
            <a:avLst/>
            <a:gdLst>
              <a:gd name="connsiteX0" fmla="*/ 46140 w 67389"/>
              <a:gd name="connsiteY0" fmla="*/ 40 h 269066"/>
              <a:gd name="connsiteX1" fmla="*/ 14390 w 67389"/>
              <a:gd name="connsiteY1" fmla="*/ 120690 h 269066"/>
              <a:gd name="connsiteX2" fmla="*/ 17565 w 67389"/>
              <a:gd name="connsiteY2" fmla="*/ 174665 h 269066"/>
              <a:gd name="connsiteX3" fmla="*/ 23915 w 67389"/>
              <a:gd name="connsiteY3" fmla="*/ 206415 h 269066"/>
              <a:gd name="connsiteX4" fmla="*/ 62015 w 67389"/>
              <a:gd name="connsiteY4" fmla="*/ 266740 h 269066"/>
              <a:gd name="connsiteX5" fmla="*/ 62015 w 67389"/>
              <a:gd name="connsiteY5" fmla="*/ 250865 h 269066"/>
              <a:gd name="connsiteX6" fmla="*/ 14390 w 67389"/>
              <a:gd name="connsiteY6" fmla="*/ 196890 h 269066"/>
              <a:gd name="connsiteX7" fmla="*/ 1690 w 67389"/>
              <a:gd name="connsiteY7" fmla="*/ 107990 h 269066"/>
              <a:gd name="connsiteX8" fmla="*/ 46140 w 67389"/>
              <a:gd name="connsiteY8" fmla="*/ 40 h 26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89" h="269066">
                <a:moveTo>
                  <a:pt x="46140" y="40"/>
                </a:moveTo>
                <a:cubicBezTo>
                  <a:pt x="48257" y="2157"/>
                  <a:pt x="19152" y="91586"/>
                  <a:pt x="14390" y="120690"/>
                </a:cubicBezTo>
                <a:cubicBezTo>
                  <a:pt x="9628" y="149794"/>
                  <a:pt x="15978" y="160378"/>
                  <a:pt x="17565" y="174665"/>
                </a:cubicBezTo>
                <a:cubicBezTo>
                  <a:pt x="19152" y="188952"/>
                  <a:pt x="16507" y="191069"/>
                  <a:pt x="23915" y="206415"/>
                </a:cubicBezTo>
                <a:cubicBezTo>
                  <a:pt x="31323" y="221761"/>
                  <a:pt x="62015" y="266740"/>
                  <a:pt x="62015" y="266740"/>
                </a:cubicBezTo>
                <a:cubicBezTo>
                  <a:pt x="68365" y="274148"/>
                  <a:pt x="69953" y="262507"/>
                  <a:pt x="62015" y="250865"/>
                </a:cubicBezTo>
                <a:cubicBezTo>
                  <a:pt x="54078" y="239223"/>
                  <a:pt x="24444" y="220702"/>
                  <a:pt x="14390" y="196890"/>
                </a:cubicBezTo>
                <a:cubicBezTo>
                  <a:pt x="4336" y="173078"/>
                  <a:pt x="-3602" y="137094"/>
                  <a:pt x="1690" y="107990"/>
                </a:cubicBezTo>
                <a:cubicBezTo>
                  <a:pt x="6982" y="78886"/>
                  <a:pt x="44023" y="-2077"/>
                  <a:pt x="46140" y="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CC4E5AE-7925-14DD-201F-78ED12C93C25}"/>
              </a:ext>
            </a:extLst>
          </p:cNvPr>
          <p:cNvSpPr/>
          <p:nvPr/>
        </p:nvSpPr>
        <p:spPr>
          <a:xfrm>
            <a:off x="3756021" y="4466772"/>
            <a:ext cx="249688" cy="109339"/>
          </a:xfrm>
          <a:custGeom>
            <a:avLst/>
            <a:gdLst>
              <a:gd name="connsiteX0" fmla="*/ 4 w 249688"/>
              <a:gd name="connsiteY0" fmla="*/ 19503 h 109339"/>
              <a:gd name="connsiteX1" fmla="*/ 82554 w 249688"/>
              <a:gd name="connsiteY1" fmla="*/ 453 h 109339"/>
              <a:gd name="connsiteX2" fmla="*/ 206379 w 249688"/>
              <a:gd name="connsiteY2" fmla="*/ 41728 h 109339"/>
              <a:gd name="connsiteX3" fmla="*/ 180979 w 249688"/>
              <a:gd name="connsiteY3" fmla="*/ 9978 h 109339"/>
              <a:gd name="connsiteX4" fmla="*/ 244479 w 249688"/>
              <a:gd name="connsiteY4" fmla="*/ 44903 h 109339"/>
              <a:gd name="connsiteX5" fmla="*/ 244479 w 249688"/>
              <a:gd name="connsiteY5" fmla="*/ 108403 h 109339"/>
              <a:gd name="connsiteX6" fmla="*/ 247654 w 249688"/>
              <a:gd name="connsiteY6" fmla="*/ 79828 h 109339"/>
              <a:gd name="connsiteX7" fmla="*/ 209554 w 249688"/>
              <a:gd name="connsiteY7" fmla="*/ 38553 h 109339"/>
              <a:gd name="connsiteX8" fmla="*/ 168279 w 249688"/>
              <a:gd name="connsiteY8" fmla="*/ 67128 h 109339"/>
              <a:gd name="connsiteX9" fmla="*/ 174629 w 249688"/>
              <a:gd name="connsiteY9" fmla="*/ 22678 h 109339"/>
              <a:gd name="connsiteX10" fmla="*/ 123829 w 249688"/>
              <a:gd name="connsiteY10" fmla="*/ 41728 h 109339"/>
              <a:gd name="connsiteX11" fmla="*/ 133354 w 249688"/>
              <a:gd name="connsiteY11" fmla="*/ 13153 h 109339"/>
              <a:gd name="connsiteX12" fmla="*/ 76204 w 249688"/>
              <a:gd name="connsiteY12" fmla="*/ 29028 h 109339"/>
              <a:gd name="connsiteX13" fmla="*/ 85729 w 249688"/>
              <a:gd name="connsiteY13" fmla="*/ 16328 h 109339"/>
              <a:gd name="connsiteX14" fmla="*/ 4 w 249688"/>
              <a:gd name="connsiteY14" fmla="*/ 19503 h 10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688" h="109339">
                <a:moveTo>
                  <a:pt x="4" y="19503"/>
                </a:moveTo>
                <a:cubicBezTo>
                  <a:pt x="-525" y="16857"/>
                  <a:pt x="48158" y="-3251"/>
                  <a:pt x="82554" y="453"/>
                </a:cubicBezTo>
                <a:cubicBezTo>
                  <a:pt x="116950" y="4157"/>
                  <a:pt x="189975" y="40141"/>
                  <a:pt x="206379" y="41728"/>
                </a:cubicBezTo>
                <a:cubicBezTo>
                  <a:pt x="222783" y="43315"/>
                  <a:pt x="174629" y="9449"/>
                  <a:pt x="180979" y="9978"/>
                </a:cubicBezTo>
                <a:cubicBezTo>
                  <a:pt x="187329" y="10507"/>
                  <a:pt x="233896" y="28499"/>
                  <a:pt x="244479" y="44903"/>
                </a:cubicBezTo>
                <a:cubicBezTo>
                  <a:pt x="255062" y="61307"/>
                  <a:pt x="243950" y="102582"/>
                  <a:pt x="244479" y="108403"/>
                </a:cubicBezTo>
                <a:cubicBezTo>
                  <a:pt x="245008" y="114224"/>
                  <a:pt x="253475" y="91470"/>
                  <a:pt x="247654" y="79828"/>
                </a:cubicBezTo>
                <a:cubicBezTo>
                  <a:pt x="241833" y="68186"/>
                  <a:pt x="222783" y="40670"/>
                  <a:pt x="209554" y="38553"/>
                </a:cubicBezTo>
                <a:cubicBezTo>
                  <a:pt x="196325" y="36436"/>
                  <a:pt x="174100" y="69774"/>
                  <a:pt x="168279" y="67128"/>
                </a:cubicBezTo>
                <a:cubicBezTo>
                  <a:pt x="162458" y="64482"/>
                  <a:pt x="182037" y="26911"/>
                  <a:pt x="174629" y="22678"/>
                </a:cubicBezTo>
                <a:cubicBezTo>
                  <a:pt x="167221" y="18445"/>
                  <a:pt x="130708" y="43315"/>
                  <a:pt x="123829" y="41728"/>
                </a:cubicBezTo>
                <a:cubicBezTo>
                  <a:pt x="116950" y="40141"/>
                  <a:pt x="141291" y="15270"/>
                  <a:pt x="133354" y="13153"/>
                </a:cubicBezTo>
                <a:cubicBezTo>
                  <a:pt x="125417" y="11036"/>
                  <a:pt x="76204" y="29028"/>
                  <a:pt x="76204" y="29028"/>
                </a:cubicBezTo>
                <a:cubicBezTo>
                  <a:pt x="68267" y="29557"/>
                  <a:pt x="96312" y="17915"/>
                  <a:pt x="85729" y="16328"/>
                </a:cubicBezTo>
                <a:cubicBezTo>
                  <a:pt x="75146" y="14740"/>
                  <a:pt x="533" y="22149"/>
                  <a:pt x="4" y="19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E467F99-3A57-68FB-A7E0-A6065D514999}"/>
              </a:ext>
            </a:extLst>
          </p:cNvPr>
          <p:cNvSpPr/>
          <p:nvPr/>
        </p:nvSpPr>
        <p:spPr>
          <a:xfrm>
            <a:off x="3824808" y="4463189"/>
            <a:ext cx="394158" cy="96163"/>
          </a:xfrm>
          <a:custGeom>
            <a:avLst/>
            <a:gdLst>
              <a:gd name="connsiteX0" fmla="*/ 1067 w 394158"/>
              <a:gd name="connsiteY0" fmla="*/ 13561 h 96163"/>
              <a:gd name="connsiteX1" fmla="*/ 89967 w 394158"/>
              <a:gd name="connsiteY1" fmla="*/ 861 h 96163"/>
              <a:gd name="connsiteX2" fmla="*/ 172517 w 394158"/>
              <a:gd name="connsiteY2" fmla="*/ 35786 h 96163"/>
              <a:gd name="connsiteX3" fmla="*/ 388417 w 394158"/>
              <a:gd name="connsiteY3" fmla="*/ 32611 h 96163"/>
              <a:gd name="connsiteX4" fmla="*/ 328092 w 394158"/>
              <a:gd name="connsiteY4" fmla="*/ 38961 h 96163"/>
              <a:gd name="connsiteX5" fmla="*/ 286817 w 394158"/>
              <a:gd name="connsiteY5" fmla="*/ 45311 h 96163"/>
              <a:gd name="connsiteX6" fmla="*/ 251892 w 394158"/>
              <a:gd name="connsiteY6" fmla="*/ 96111 h 96163"/>
              <a:gd name="connsiteX7" fmla="*/ 277292 w 394158"/>
              <a:gd name="connsiteY7" fmla="*/ 54836 h 96163"/>
              <a:gd name="connsiteX8" fmla="*/ 220142 w 394158"/>
              <a:gd name="connsiteY8" fmla="*/ 48486 h 96163"/>
              <a:gd name="connsiteX9" fmla="*/ 153467 w 394158"/>
              <a:gd name="connsiteY9" fmla="*/ 45311 h 96163"/>
              <a:gd name="connsiteX10" fmla="*/ 1067 w 394158"/>
              <a:gd name="connsiteY10" fmla="*/ 13561 h 9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158" h="96163">
                <a:moveTo>
                  <a:pt x="1067" y="13561"/>
                </a:moveTo>
                <a:cubicBezTo>
                  <a:pt x="-9516" y="6153"/>
                  <a:pt x="61392" y="-2843"/>
                  <a:pt x="89967" y="861"/>
                </a:cubicBezTo>
                <a:cubicBezTo>
                  <a:pt x="118542" y="4565"/>
                  <a:pt x="122775" y="30494"/>
                  <a:pt x="172517" y="35786"/>
                </a:cubicBezTo>
                <a:cubicBezTo>
                  <a:pt x="222259" y="41078"/>
                  <a:pt x="362488" y="32082"/>
                  <a:pt x="388417" y="32611"/>
                </a:cubicBezTo>
                <a:cubicBezTo>
                  <a:pt x="414346" y="33140"/>
                  <a:pt x="345025" y="36844"/>
                  <a:pt x="328092" y="38961"/>
                </a:cubicBezTo>
                <a:cubicBezTo>
                  <a:pt x="311159" y="41078"/>
                  <a:pt x="299517" y="35786"/>
                  <a:pt x="286817" y="45311"/>
                </a:cubicBezTo>
                <a:cubicBezTo>
                  <a:pt x="274117" y="54836"/>
                  <a:pt x="253479" y="94524"/>
                  <a:pt x="251892" y="96111"/>
                </a:cubicBezTo>
                <a:cubicBezTo>
                  <a:pt x="250305" y="97698"/>
                  <a:pt x="282584" y="62773"/>
                  <a:pt x="277292" y="54836"/>
                </a:cubicBezTo>
                <a:cubicBezTo>
                  <a:pt x="272000" y="46899"/>
                  <a:pt x="240779" y="50073"/>
                  <a:pt x="220142" y="48486"/>
                </a:cubicBezTo>
                <a:cubicBezTo>
                  <a:pt x="199505" y="46899"/>
                  <a:pt x="185217" y="50603"/>
                  <a:pt x="153467" y="45311"/>
                </a:cubicBezTo>
                <a:cubicBezTo>
                  <a:pt x="121717" y="40019"/>
                  <a:pt x="11650" y="20969"/>
                  <a:pt x="1067" y="135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ADC96B5-52E9-7C23-A494-203B85EF09ED}"/>
              </a:ext>
            </a:extLst>
          </p:cNvPr>
          <p:cNvSpPr/>
          <p:nvPr/>
        </p:nvSpPr>
        <p:spPr>
          <a:xfrm>
            <a:off x="4089320" y="4476533"/>
            <a:ext cx="315125" cy="63723"/>
          </a:xfrm>
          <a:custGeom>
            <a:avLst/>
            <a:gdLst>
              <a:gd name="connsiteX0" fmla="*/ 80 w 315125"/>
              <a:gd name="connsiteY0" fmla="*/ 47842 h 63723"/>
              <a:gd name="connsiteX1" fmla="*/ 168355 w 315125"/>
              <a:gd name="connsiteY1" fmla="*/ 19267 h 63723"/>
              <a:gd name="connsiteX2" fmla="*/ 314405 w 315125"/>
              <a:gd name="connsiteY2" fmla="*/ 22442 h 63723"/>
              <a:gd name="connsiteX3" fmla="*/ 225505 w 315125"/>
              <a:gd name="connsiteY3" fmla="*/ 28792 h 63723"/>
              <a:gd name="connsiteX4" fmla="*/ 250905 w 315125"/>
              <a:gd name="connsiteY4" fmla="*/ 57367 h 63723"/>
              <a:gd name="connsiteX5" fmla="*/ 203280 w 315125"/>
              <a:gd name="connsiteY5" fmla="*/ 19267 h 63723"/>
              <a:gd name="connsiteX6" fmla="*/ 117555 w 315125"/>
              <a:gd name="connsiteY6" fmla="*/ 63717 h 63723"/>
              <a:gd name="connsiteX7" fmla="*/ 142955 w 315125"/>
              <a:gd name="connsiteY7" fmla="*/ 22442 h 63723"/>
              <a:gd name="connsiteX8" fmla="*/ 146130 w 315125"/>
              <a:gd name="connsiteY8" fmla="*/ 217 h 63723"/>
              <a:gd name="connsiteX9" fmla="*/ 80 w 315125"/>
              <a:gd name="connsiteY9" fmla="*/ 47842 h 6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125" h="63723">
                <a:moveTo>
                  <a:pt x="80" y="47842"/>
                </a:moveTo>
                <a:cubicBezTo>
                  <a:pt x="3784" y="51017"/>
                  <a:pt x="115968" y="23500"/>
                  <a:pt x="168355" y="19267"/>
                </a:cubicBezTo>
                <a:cubicBezTo>
                  <a:pt x="220742" y="15034"/>
                  <a:pt x="304880" y="20854"/>
                  <a:pt x="314405" y="22442"/>
                </a:cubicBezTo>
                <a:cubicBezTo>
                  <a:pt x="323930" y="24029"/>
                  <a:pt x="236088" y="22971"/>
                  <a:pt x="225505" y="28792"/>
                </a:cubicBezTo>
                <a:cubicBezTo>
                  <a:pt x="214922" y="34613"/>
                  <a:pt x="254609" y="58954"/>
                  <a:pt x="250905" y="57367"/>
                </a:cubicBezTo>
                <a:cubicBezTo>
                  <a:pt x="247201" y="55780"/>
                  <a:pt x="225505" y="18209"/>
                  <a:pt x="203280" y="19267"/>
                </a:cubicBezTo>
                <a:cubicBezTo>
                  <a:pt x="181055" y="20325"/>
                  <a:pt x="127609" y="63188"/>
                  <a:pt x="117555" y="63717"/>
                </a:cubicBezTo>
                <a:cubicBezTo>
                  <a:pt x="107501" y="64246"/>
                  <a:pt x="138193" y="33025"/>
                  <a:pt x="142955" y="22442"/>
                </a:cubicBezTo>
                <a:cubicBezTo>
                  <a:pt x="147718" y="11859"/>
                  <a:pt x="170472" y="-1900"/>
                  <a:pt x="146130" y="217"/>
                </a:cubicBezTo>
                <a:cubicBezTo>
                  <a:pt x="121788" y="2334"/>
                  <a:pt x="-3624" y="44667"/>
                  <a:pt x="80" y="478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6AE5B0C-8250-6F9F-BE53-87EFE030825F}"/>
              </a:ext>
            </a:extLst>
          </p:cNvPr>
          <p:cNvSpPr/>
          <p:nvPr/>
        </p:nvSpPr>
        <p:spPr>
          <a:xfrm>
            <a:off x="4117975" y="4447648"/>
            <a:ext cx="330542" cy="70385"/>
          </a:xfrm>
          <a:custGeom>
            <a:avLst/>
            <a:gdLst>
              <a:gd name="connsiteX0" fmla="*/ 330200 w 330542"/>
              <a:gd name="connsiteY0" fmla="*/ 527 h 70385"/>
              <a:gd name="connsiteX1" fmla="*/ 200025 w 330542"/>
              <a:gd name="connsiteY1" fmla="*/ 38627 h 70385"/>
              <a:gd name="connsiteX2" fmla="*/ 98425 w 330542"/>
              <a:gd name="connsiteY2" fmla="*/ 41802 h 70385"/>
              <a:gd name="connsiteX3" fmla="*/ 196850 w 330542"/>
              <a:gd name="connsiteY3" fmla="*/ 29102 h 70385"/>
              <a:gd name="connsiteX4" fmla="*/ 139700 w 330542"/>
              <a:gd name="connsiteY4" fmla="*/ 13227 h 70385"/>
              <a:gd name="connsiteX5" fmla="*/ 155575 w 330542"/>
              <a:gd name="connsiteY5" fmla="*/ 35452 h 70385"/>
              <a:gd name="connsiteX6" fmla="*/ 0 w 330542"/>
              <a:gd name="connsiteY6" fmla="*/ 70377 h 70385"/>
              <a:gd name="connsiteX7" fmla="*/ 155575 w 330542"/>
              <a:gd name="connsiteY7" fmla="*/ 38627 h 70385"/>
              <a:gd name="connsiteX8" fmla="*/ 234950 w 330542"/>
              <a:gd name="connsiteY8" fmla="*/ 16402 h 70385"/>
              <a:gd name="connsiteX9" fmla="*/ 330200 w 330542"/>
              <a:gd name="connsiteY9" fmla="*/ 527 h 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542" h="70385">
                <a:moveTo>
                  <a:pt x="330200" y="527"/>
                </a:moveTo>
                <a:cubicBezTo>
                  <a:pt x="324379" y="4231"/>
                  <a:pt x="238654" y="31748"/>
                  <a:pt x="200025" y="38627"/>
                </a:cubicBezTo>
                <a:cubicBezTo>
                  <a:pt x="161396" y="45506"/>
                  <a:pt x="98954" y="43389"/>
                  <a:pt x="98425" y="41802"/>
                </a:cubicBezTo>
                <a:cubicBezTo>
                  <a:pt x="97896" y="40215"/>
                  <a:pt x="189971" y="33864"/>
                  <a:pt x="196850" y="29102"/>
                </a:cubicBezTo>
                <a:cubicBezTo>
                  <a:pt x="203729" y="24340"/>
                  <a:pt x="146579" y="12169"/>
                  <a:pt x="139700" y="13227"/>
                </a:cubicBezTo>
                <a:cubicBezTo>
                  <a:pt x="132821" y="14285"/>
                  <a:pt x="178858" y="25927"/>
                  <a:pt x="155575" y="35452"/>
                </a:cubicBezTo>
                <a:cubicBezTo>
                  <a:pt x="132292" y="44977"/>
                  <a:pt x="0" y="69848"/>
                  <a:pt x="0" y="70377"/>
                </a:cubicBezTo>
                <a:cubicBezTo>
                  <a:pt x="0" y="70906"/>
                  <a:pt x="116417" y="47623"/>
                  <a:pt x="155575" y="38627"/>
                </a:cubicBezTo>
                <a:cubicBezTo>
                  <a:pt x="194733" y="29631"/>
                  <a:pt x="203729" y="19048"/>
                  <a:pt x="234950" y="16402"/>
                </a:cubicBezTo>
                <a:cubicBezTo>
                  <a:pt x="266171" y="13756"/>
                  <a:pt x="336021" y="-3177"/>
                  <a:pt x="330200" y="5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0E7464E-DA1B-26B2-1E7B-D6031A45845C}"/>
              </a:ext>
            </a:extLst>
          </p:cNvPr>
          <p:cNvSpPr/>
          <p:nvPr/>
        </p:nvSpPr>
        <p:spPr>
          <a:xfrm>
            <a:off x="4200455" y="4317908"/>
            <a:ext cx="105854" cy="98538"/>
          </a:xfrm>
          <a:custGeom>
            <a:avLst/>
            <a:gdLst>
              <a:gd name="connsiteX0" fmla="*/ 70 w 105854"/>
              <a:gd name="connsiteY0" fmla="*/ 92 h 98538"/>
              <a:gd name="connsiteX1" fmla="*/ 85795 w 105854"/>
              <a:gd name="connsiteY1" fmla="*/ 54067 h 98538"/>
              <a:gd name="connsiteX2" fmla="*/ 95320 w 105854"/>
              <a:gd name="connsiteY2" fmla="*/ 98517 h 98538"/>
              <a:gd name="connsiteX3" fmla="*/ 98495 w 105854"/>
              <a:gd name="connsiteY3" fmla="*/ 60417 h 98538"/>
              <a:gd name="connsiteX4" fmla="*/ 101670 w 105854"/>
              <a:gd name="connsiteY4" fmla="*/ 41367 h 98538"/>
              <a:gd name="connsiteX5" fmla="*/ 70 w 105854"/>
              <a:gd name="connsiteY5" fmla="*/ 92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54" h="98538">
                <a:moveTo>
                  <a:pt x="70" y="92"/>
                </a:moveTo>
                <a:cubicBezTo>
                  <a:pt x="-2576" y="2209"/>
                  <a:pt x="69920" y="37663"/>
                  <a:pt x="85795" y="54067"/>
                </a:cubicBezTo>
                <a:cubicBezTo>
                  <a:pt x="101670" y="70471"/>
                  <a:pt x="93203" y="97459"/>
                  <a:pt x="95320" y="98517"/>
                </a:cubicBezTo>
                <a:cubicBezTo>
                  <a:pt x="97437" y="99575"/>
                  <a:pt x="98495" y="60417"/>
                  <a:pt x="98495" y="60417"/>
                </a:cubicBezTo>
                <a:cubicBezTo>
                  <a:pt x="99553" y="50892"/>
                  <a:pt x="112253" y="49834"/>
                  <a:pt x="101670" y="41367"/>
                </a:cubicBezTo>
                <a:cubicBezTo>
                  <a:pt x="91087" y="32900"/>
                  <a:pt x="2716" y="-2025"/>
                  <a:pt x="70" y="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200DE77-A616-A834-D058-EF7E93817AD7}"/>
              </a:ext>
            </a:extLst>
          </p:cNvPr>
          <p:cNvSpPr/>
          <p:nvPr/>
        </p:nvSpPr>
        <p:spPr>
          <a:xfrm>
            <a:off x="4286250" y="4394200"/>
            <a:ext cx="210586" cy="114325"/>
          </a:xfrm>
          <a:custGeom>
            <a:avLst/>
            <a:gdLst>
              <a:gd name="connsiteX0" fmla="*/ 0 w 210586"/>
              <a:gd name="connsiteY0" fmla="*/ 0 h 114325"/>
              <a:gd name="connsiteX1" fmla="*/ 101600 w 210586"/>
              <a:gd name="connsiteY1" fmla="*/ 66675 h 114325"/>
              <a:gd name="connsiteX2" fmla="*/ 193675 w 210586"/>
              <a:gd name="connsiteY2" fmla="*/ 104775 h 114325"/>
              <a:gd name="connsiteX3" fmla="*/ 152400 w 210586"/>
              <a:gd name="connsiteY3" fmla="*/ 98425 h 114325"/>
              <a:gd name="connsiteX4" fmla="*/ 41275 w 210586"/>
              <a:gd name="connsiteY4" fmla="*/ 114300 h 114325"/>
              <a:gd name="connsiteX5" fmla="*/ 206375 w 210586"/>
              <a:gd name="connsiteY5" fmla="*/ 101600 h 114325"/>
              <a:gd name="connsiteX6" fmla="*/ 165100 w 210586"/>
              <a:gd name="connsiteY6" fmla="*/ 82550 h 114325"/>
              <a:gd name="connsiteX7" fmla="*/ 0 w 210586"/>
              <a:gd name="connsiteY7" fmla="*/ 0 h 1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86" h="114325">
                <a:moveTo>
                  <a:pt x="0" y="0"/>
                </a:moveTo>
                <a:cubicBezTo>
                  <a:pt x="34660" y="24606"/>
                  <a:pt x="69321" y="49213"/>
                  <a:pt x="101600" y="66675"/>
                </a:cubicBezTo>
                <a:cubicBezTo>
                  <a:pt x="133879" y="84137"/>
                  <a:pt x="185208" y="99483"/>
                  <a:pt x="193675" y="104775"/>
                </a:cubicBezTo>
                <a:cubicBezTo>
                  <a:pt x="202142" y="110067"/>
                  <a:pt x="177800" y="96838"/>
                  <a:pt x="152400" y="98425"/>
                </a:cubicBezTo>
                <a:cubicBezTo>
                  <a:pt x="127000" y="100013"/>
                  <a:pt x="32279" y="113771"/>
                  <a:pt x="41275" y="114300"/>
                </a:cubicBezTo>
                <a:cubicBezTo>
                  <a:pt x="50271" y="114829"/>
                  <a:pt x="185738" y="106892"/>
                  <a:pt x="206375" y="101600"/>
                </a:cubicBezTo>
                <a:cubicBezTo>
                  <a:pt x="227012" y="96308"/>
                  <a:pt x="165100" y="82550"/>
                  <a:pt x="165100" y="825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F927143-2B38-5169-21F3-594F23313ADC}"/>
              </a:ext>
            </a:extLst>
          </p:cNvPr>
          <p:cNvSpPr/>
          <p:nvPr/>
        </p:nvSpPr>
        <p:spPr>
          <a:xfrm>
            <a:off x="3940226" y="4229133"/>
            <a:ext cx="337129" cy="259681"/>
          </a:xfrm>
          <a:custGeom>
            <a:avLst/>
            <a:gdLst>
              <a:gd name="connsiteX0" fmla="*/ 38049 w 337129"/>
              <a:gd name="connsiteY0" fmla="*/ 6317 h 259681"/>
              <a:gd name="connsiteX1" fmla="*/ 3124 w 337129"/>
              <a:gd name="connsiteY1" fmla="*/ 104742 h 259681"/>
              <a:gd name="connsiteX2" fmla="*/ 3124 w 337129"/>
              <a:gd name="connsiteY2" fmla="*/ 133317 h 259681"/>
              <a:gd name="connsiteX3" fmla="*/ 15824 w 337129"/>
              <a:gd name="connsiteY3" fmla="*/ 219042 h 259681"/>
              <a:gd name="connsiteX4" fmla="*/ 53924 w 337129"/>
              <a:gd name="connsiteY4" fmla="*/ 253967 h 259681"/>
              <a:gd name="connsiteX5" fmla="*/ 142824 w 337129"/>
              <a:gd name="connsiteY5" fmla="*/ 257142 h 259681"/>
              <a:gd name="connsiteX6" fmla="*/ 196799 w 337129"/>
              <a:gd name="connsiteY6" fmla="*/ 228567 h 259681"/>
              <a:gd name="connsiteX7" fmla="*/ 238074 w 337129"/>
              <a:gd name="connsiteY7" fmla="*/ 171417 h 259681"/>
              <a:gd name="connsiteX8" fmla="*/ 257124 w 337129"/>
              <a:gd name="connsiteY8" fmla="*/ 117442 h 259681"/>
              <a:gd name="connsiteX9" fmla="*/ 336499 w 337129"/>
              <a:gd name="connsiteY9" fmla="*/ 117442 h 259681"/>
              <a:gd name="connsiteX10" fmla="*/ 288874 w 337129"/>
              <a:gd name="connsiteY10" fmla="*/ 72992 h 259681"/>
              <a:gd name="connsiteX11" fmla="*/ 193624 w 337129"/>
              <a:gd name="connsiteY11" fmla="*/ 22192 h 259681"/>
              <a:gd name="connsiteX12" fmla="*/ 98374 w 337129"/>
              <a:gd name="connsiteY12" fmla="*/ 9492 h 259681"/>
              <a:gd name="connsiteX13" fmla="*/ 38049 w 337129"/>
              <a:gd name="connsiteY13" fmla="*/ 6317 h 25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129" h="259681">
                <a:moveTo>
                  <a:pt x="38049" y="6317"/>
                </a:moveTo>
                <a:cubicBezTo>
                  <a:pt x="22174" y="22192"/>
                  <a:pt x="8945" y="83575"/>
                  <a:pt x="3124" y="104742"/>
                </a:cubicBezTo>
                <a:cubicBezTo>
                  <a:pt x="-2697" y="125909"/>
                  <a:pt x="1007" y="114267"/>
                  <a:pt x="3124" y="133317"/>
                </a:cubicBezTo>
                <a:cubicBezTo>
                  <a:pt x="5241" y="152367"/>
                  <a:pt x="7357" y="198934"/>
                  <a:pt x="15824" y="219042"/>
                </a:cubicBezTo>
                <a:cubicBezTo>
                  <a:pt x="24291" y="239150"/>
                  <a:pt x="32757" y="247617"/>
                  <a:pt x="53924" y="253967"/>
                </a:cubicBezTo>
                <a:cubicBezTo>
                  <a:pt x="75091" y="260317"/>
                  <a:pt x="119012" y="261375"/>
                  <a:pt x="142824" y="257142"/>
                </a:cubicBezTo>
                <a:cubicBezTo>
                  <a:pt x="166636" y="252909"/>
                  <a:pt x="180924" y="242855"/>
                  <a:pt x="196799" y="228567"/>
                </a:cubicBezTo>
                <a:cubicBezTo>
                  <a:pt x="212674" y="214280"/>
                  <a:pt x="228020" y="189938"/>
                  <a:pt x="238074" y="171417"/>
                </a:cubicBezTo>
                <a:cubicBezTo>
                  <a:pt x="248128" y="152896"/>
                  <a:pt x="240720" y="126438"/>
                  <a:pt x="257124" y="117442"/>
                </a:cubicBezTo>
                <a:cubicBezTo>
                  <a:pt x="273528" y="108446"/>
                  <a:pt x="331207" y="124850"/>
                  <a:pt x="336499" y="117442"/>
                </a:cubicBezTo>
                <a:cubicBezTo>
                  <a:pt x="341791" y="110034"/>
                  <a:pt x="312687" y="88867"/>
                  <a:pt x="288874" y="72992"/>
                </a:cubicBezTo>
                <a:cubicBezTo>
                  <a:pt x="265062" y="57117"/>
                  <a:pt x="225374" y="32775"/>
                  <a:pt x="193624" y="22192"/>
                </a:cubicBezTo>
                <a:cubicBezTo>
                  <a:pt x="161874" y="11609"/>
                  <a:pt x="119541" y="9492"/>
                  <a:pt x="98374" y="9492"/>
                </a:cubicBezTo>
                <a:cubicBezTo>
                  <a:pt x="77207" y="9492"/>
                  <a:pt x="53924" y="-9558"/>
                  <a:pt x="38049" y="63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F0156050-F1F7-7A2C-D033-AE689A217612}"/>
              </a:ext>
            </a:extLst>
          </p:cNvPr>
          <p:cNvSpPr/>
          <p:nvPr/>
        </p:nvSpPr>
        <p:spPr>
          <a:xfrm rot="7164597">
            <a:off x="4049209" y="4309020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52D1DF17-779C-DE15-97C5-D1512BFFCABA}"/>
              </a:ext>
            </a:extLst>
          </p:cNvPr>
          <p:cNvSpPr/>
          <p:nvPr/>
        </p:nvSpPr>
        <p:spPr>
          <a:xfrm>
            <a:off x="3998526" y="4351746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199DA5A-B483-DE9F-8441-1C5A3C93ABBC}"/>
              </a:ext>
            </a:extLst>
          </p:cNvPr>
          <p:cNvSpPr/>
          <p:nvPr/>
        </p:nvSpPr>
        <p:spPr>
          <a:xfrm>
            <a:off x="3820544" y="4133717"/>
            <a:ext cx="193062" cy="262301"/>
          </a:xfrm>
          <a:custGeom>
            <a:avLst/>
            <a:gdLst>
              <a:gd name="connsiteX0" fmla="*/ 2156 w 193062"/>
              <a:gd name="connsiteY0" fmla="*/ 260483 h 262301"/>
              <a:gd name="connsiteX1" fmla="*/ 148206 w 193062"/>
              <a:gd name="connsiteY1" fmla="*/ 82683 h 262301"/>
              <a:gd name="connsiteX2" fmla="*/ 192656 w 193062"/>
              <a:gd name="connsiteY2" fmla="*/ 73158 h 262301"/>
              <a:gd name="connsiteX3" fmla="*/ 170431 w 193062"/>
              <a:gd name="connsiteY3" fmla="*/ 63633 h 262301"/>
              <a:gd name="connsiteX4" fmla="*/ 173606 w 193062"/>
              <a:gd name="connsiteY4" fmla="*/ 133 h 262301"/>
              <a:gd name="connsiteX5" fmla="*/ 141856 w 193062"/>
              <a:gd name="connsiteY5" fmla="*/ 82683 h 262301"/>
              <a:gd name="connsiteX6" fmla="*/ 125981 w 193062"/>
              <a:gd name="connsiteY6" fmla="*/ 79508 h 262301"/>
              <a:gd name="connsiteX7" fmla="*/ 94231 w 193062"/>
              <a:gd name="connsiteY7" fmla="*/ 54108 h 262301"/>
              <a:gd name="connsiteX8" fmla="*/ 100581 w 193062"/>
              <a:gd name="connsiteY8" fmla="*/ 98558 h 262301"/>
              <a:gd name="connsiteX9" fmla="*/ 33906 w 193062"/>
              <a:gd name="connsiteY9" fmla="*/ 117608 h 262301"/>
              <a:gd name="connsiteX10" fmla="*/ 68831 w 193062"/>
              <a:gd name="connsiteY10" fmla="*/ 136658 h 262301"/>
              <a:gd name="connsiteX11" fmla="*/ 62481 w 193062"/>
              <a:gd name="connsiteY11" fmla="*/ 171583 h 262301"/>
              <a:gd name="connsiteX12" fmla="*/ 2156 w 193062"/>
              <a:gd name="connsiteY12" fmla="*/ 260483 h 26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062" h="262301">
                <a:moveTo>
                  <a:pt x="2156" y="260483"/>
                </a:moveTo>
                <a:cubicBezTo>
                  <a:pt x="16443" y="245666"/>
                  <a:pt x="116456" y="113904"/>
                  <a:pt x="148206" y="82683"/>
                </a:cubicBezTo>
                <a:cubicBezTo>
                  <a:pt x="179956" y="51462"/>
                  <a:pt x="188952" y="76333"/>
                  <a:pt x="192656" y="73158"/>
                </a:cubicBezTo>
                <a:cubicBezTo>
                  <a:pt x="196360" y="69983"/>
                  <a:pt x="173606" y="75804"/>
                  <a:pt x="170431" y="63633"/>
                </a:cubicBezTo>
                <a:cubicBezTo>
                  <a:pt x="167256" y="51462"/>
                  <a:pt x="178368" y="-3042"/>
                  <a:pt x="173606" y="133"/>
                </a:cubicBezTo>
                <a:cubicBezTo>
                  <a:pt x="168844" y="3308"/>
                  <a:pt x="149793" y="69454"/>
                  <a:pt x="141856" y="82683"/>
                </a:cubicBezTo>
                <a:cubicBezTo>
                  <a:pt x="133919" y="95912"/>
                  <a:pt x="133919" y="84270"/>
                  <a:pt x="125981" y="79508"/>
                </a:cubicBezTo>
                <a:cubicBezTo>
                  <a:pt x="118044" y="74745"/>
                  <a:pt x="98464" y="50933"/>
                  <a:pt x="94231" y="54108"/>
                </a:cubicBezTo>
                <a:cubicBezTo>
                  <a:pt x="89998" y="57283"/>
                  <a:pt x="110635" y="87975"/>
                  <a:pt x="100581" y="98558"/>
                </a:cubicBezTo>
                <a:cubicBezTo>
                  <a:pt x="90527" y="109141"/>
                  <a:pt x="39198" y="111258"/>
                  <a:pt x="33906" y="117608"/>
                </a:cubicBezTo>
                <a:cubicBezTo>
                  <a:pt x="28614" y="123958"/>
                  <a:pt x="64069" y="127662"/>
                  <a:pt x="68831" y="136658"/>
                </a:cubicBezTo>
                <a:cubicBezTo>
                  <a:pt x="73593" y="145654"/>
                  <a:pt x="76239" y="147771"/>
                  <a:pt x="62481" y="171583"/>
                </a:cubicBezTo>
                <a:cubicBezTo>
                  <a:pt x="48723" y="195395"/>
                  <a:pt x="-12131" y="275300"/>
                  <a:pt x="2156" y="2604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15D2E3A-132B-E5B0-7E99-C77916017710}"/>
              </a:ext>
            </a:extLst>
          </p:cNvPr>
          <p:cNvSpPr/>
          <p:nvPr/>
        </p:nvSpPr>
        <p:spPr>
          <a:xfrm>
            <a:off x="3833392" y="4127253"/>
            <a:ext cx="208383" cy="168885"/>
          </a:xfrm>
          <a:custGeom>
            <a:avLst/>
            <a:gdLst>
              <a:gd name="connsiteX0" fmla="*/ 2008 w 208383"/>
              <a:gd name="connsiteY0" fmla="*/ 168522 h 168885"/>
              <a:gd name="connsiteX1" fmla="*/ 148058 w 208383"/>
              <a:gd name="connsiteY1" fmla="*/ 41522 h 168885"/>
              <a:gd name="connsiteX2" fmla="*/ 109958 w 208383"/>
              <a:gd name="connsiteY2" fmla="*/ 85972 h 168885"/>
              <a:gd name="connsiteX3" fmla="*/ 208383 w 208383"/>
              <a:gd name="connsiteY3" fmla="*/ 247 h 168885"/>
              <a:gd name="connsiteX4" fmla="*/ 109958 w 208383"/>
              <a:gd name="connsiteY4" fmla="*/ 60572 h 168885"/>
              <a:gd name="connsiteX5" fmla="*/ 65508 w 208383"/>
              <a:gd name="connsiteY5" fmla="*/ 79622 h 168885"/>
              <a:gd name="connsiteX6" fmla="*/ 2008 w 208383"/>
              <a:gd name="connsiteY6" fmla="*/ 168522 h 16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83" h="168885">
                <a:moveTo>
                  <a:pt x="2008" y="168522"/>
                </a:moveTo>
                <a:cubicBezTo>
                  <a:pt x="15766" y="162172"/>
                  <a:pt x="130066" y="55280"/>
                  <a:pt x="148058" y="41522"/>
                </a:cubicBezTo>
                <a:cubicBezTo>
                  <a:pt x="166050" y="27764"/>
                  <a:pt x="99904" y="92851"/>
                  <a:pt x="109958" y="85972"/>
                </a:cubicBezTo>
                <a:cubicBezTo>
                  <a:pt x="120012" y="79093"/>
                  <a:pt x="208383" y="4480"/>
                  <a:pt x="208383" y="247"/>
                </a:cubicBezTo>
                <a:cubicBezTo>
                  <a:pt x="208383" y="-3986"/>
                  <a:pt x="133770" y="47343"/>
                  <a:pt x="109958" y="60572"/>
                </a:cubicBezTo>
                <a:cubicBezTo>
                  <a:pt x="86146" y="73801"/>
                  <a:pt x="81912" y="63218"/>
                  <a:pt x="65508" y="79622"/>
                </a:cubicBezTo>
                <a:cubicBezTo>
                  <a:pt x="49104" y="96026"/>
                  <a:pt x="-11750" y="174872"/>
                  <a:pt x="2008" y="1685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FE360EA-F59B-2D95-2DEA-FA2B4C76C9B0}"/>
              </a:ext>
            </a:extLst>
          </p:cNvPr>
          <p:cNvSpPr/>
          <p:nvPr/>
        </p:nvSpPr>
        <p:spPr>
          <a:xfrm>
            <a:off x="3988095" y="4133794"/>
            <a:ext cx="276931" cy="111531"/>
          </a:xfrm>
          <a:custGeom>
            <a:avLst/>
            <a:gdLst>
              <a:gd name="connsiteX0" fmla="*/ 2880 w 276931"/>
              <a:gd name="connsiteY0" fmla="*/ 50856 h 111531"/>
              <a:gd name="connsiteX1" fmla="*/ 139405 w 276931"/>
              <a:gd name="connsiteY1" fmla="*/ 47681 h 111531"/>
              <a:gd name="connsiteX2" fmla="*/ 275930 w 276931"/>
              <a:gd name="connsiteY2" fmla="*/ 111181 h 111531"/>
              <a:gd name="connsiteX3" fmla="*/ 196555 w 276931"/>
              <a:gd name="connsiteY3" fmla="*/ 69906 h 111531"/>
              <a:gd name="connsiteX4" fmla="*/ 107655 w 276931"/>
              <a:gd name="connsiteY4" fmla="*/ 56 h 111531"/>
              <a:gd name="connsiteX5" fmla="*/ 237830 w 276931"/>
              <a:gd name="connsiteY5" fmla="*/ 57206 h 111531"/>
              <a:gd name="connsiteX6" fmla="*/ 126705 w 276931"/>
              <a:gd name="connsiteY6" fmla="*/ 6406 h 111531"/>
              <a:gd name="connsiteX7" fmla="*/ 53680 w 276931"/>
              <a:gd name="connsiteY7" fmla="*/ 25456 h 111531"/>
              <a:gd name="connsiteX8" fmla="*/ 2880 w 276931"/>
              <a:gd name="connsiteY8" fmla="*/ 50856 h 1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31" h="111531">
                <a:moveTo>
                  <a:pt x="2880" y="50856"/>
                </a:moveTo>
                <a:cubicBezTo>
                  <a:pt x="17167" y="54560"/>
                  <a:pt x="93897" y="37627"/>
                  <a:pt x="139405" y="47681"/>
                </a:cubicBezTo>
                <a:cubicBezTo>
                  <a:pt x="184913" y="57735"/>
                  <a:pt x="266405" y="107477"/>
                  <a:pt x="275930" y="111181"/>
                </a:cubicBezTo>
                <a:cubicBezTo>
                  <a:pt x="285455" y="114885"/>
                  <a:pt x="224601" y="88427"/>
                  <a:pt x="196555" y="69906"/>
                </a:cubicBezTo>
                <a:cubicBezTo>
                  <a:pt x="168509" y="51385"/>
                  <a:pt x="100776" y="2173"/>
                  <a:pt x="107655" y="56"/>
                </a:cubicBezTo>
                <a:cubicBezTo>
                  <a:pt x="114534" y="-2061"/>
                  <a:pt x="234655" y="56148"/>
                  <a:pt x="237830" y="57206"/>
                </a:cubicBezTo>
                <a:cubicBezTo>
                  <a:pt x="241005" y="58264"/>
                  <a:pt x="157397" y="11698"/>
                  <a:pt x="126705" y="6406"/>
                </a:cubicBezTo>
                <a:cubicBezTo>
                  <a:pt x="96013" y="1114"/>
                  <a:pt x="76434" y="15931"/>
                  <a:pt x="53680" y="25456"/>
                </a:cubicBezTo>
                <a:cubicBezTo>
                  <a:pt x="30926" y="34981"/>
                  <a:pt x="-11407" y="47152"/>
                  <a:pt x="2880" y="508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5B14548-BF3B-DA39-6851-9EDDC8107A7E}"/>
              </a:ext>
            </a:extLst>
          </p:cNvPr>
          <p:cNvSpPr/>
          <p:nvPr/>
        </p:nvSpPr>
        <p:spPr>
          <a:xfrm>
            <a:off x="4209652" y="4199096"/>
            <a:ext cx="304448" cy="198066"/>
          </a:xfrm>
          <a:custGeom>
            <a:avLst/>
            <a:gdLst>
              <a:gd name="connsiteX0" fmla="*/ 398 w 304448"/>
              <a:gd name="connsiteY0" fmla="*/ 1429 h 198066"/>
              <a:gd name="connsiteX1" fmla="*/ 197248 w 304448"/>
              <a:gd name="connsiteY1" fmla="*/ 115729 h 198066"/>
              <a:gd name="connsiteX2" fmla="*/ 178198 w 304448"/>
              <a:gd name="connsiteY2" fmla="*/ 87154 h 198066"/>
              <a:gd name="connsiteX3" fmla="*/ 302023 w 304448"/>
              <a:gd name="connsiteY3" fmla="*/ 195104 h 198066"/>
              <a:gd name="connsiteX4" fmla="*/ 248048 w 304448"/>
              <a:gd name="connsiteY4" fmla="*/ 160179 h 198066"/>
              <a:gd name="connsiteX5" fmla="*/ 101998 w 304448"/>
              <a:gd name="connsiteY5" fmla="*/ 80804 h 198066"/>
              <a:gd name="connsiteX6" fmla="*/ 225823 w 304448"/>
              <a:gd name="connsiteY6" fmla="*/ 134779 h 198066"/>
              <a:gd name="connsiteX7" fmla="*/ 171848 w 304448"/>
              <a:gd name="connsiteY7" fmla="*/ 74454 h 198066"/>
              <a:gd name="connsiteX8" fmla="*/ 146448 w 304448"/>
              <a:gd name="connsiteY8" fmla="*/ 52229 h 198066"/>
              <a:gd name="connsiteX9" fmla="*/ 398 w 304448"/>
              <a:gd name="connsiteY9" fmla="*/ 1429 h 19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448" h="198066">
                <a:moveTo>
                  <a:pt x="398" y="1429"/>
                </a:moveTo>
                <a:cubicBezTo>
                  <a:pt x="8865" y="12012"/>
                  <a:pt x="167615" y="101441"/>
                  <a:pt x="197248" y="115729"/>
                </a:cubicBezTo>
                <a:cubicBezTo>
                  <a:pt x="226881" y="130017"/>
                  <a:pt x="160736" y="73925"/>
                  <a:pt x="178198" y="87154"/>
                </a:cubicBezTo>
                <a:cubicBezTo>
                  <a:pt x="195661" y="100383"/>
                  <a:pt x="290381" y="182933"/>
                  <a:pt x="302023" y="195104"/>
                </a:cubicBezTo>
                <a:cubicBezTo>
                  <a:pt x="313665" y="207275"/>
                  <a:pt x="281386" y="179229"/>
                  <a:pt x="248048" y="160179"/>
                </a:cubicBezTo>
                <a:cubicBezTo>
                  <a:pt x="214711" y="141129"/>
                  <a:pt x="105702" y="85037"/>
                  <a:pt x="101998" y="80804"/>
                </a:cubicBezTo>
                <a:cubicBezTo>
                  <a:pt x="98294" y="76571"/>
                  <a:pt x="214181" y="135837"/>
                  <a:pt x="225823" y="134779"/>
                </a:cubicBezTo>
                <a:cubicBezTo>
                  <a:pt x="237465" y="133721"/>
                  <a:pt x="185077" y="88212"/>
                  <a:pt x="171848" y="74454"/>
                </a:cubicBezTo>
                <a:cubicBezTo>
                  <a:pt x="158619" y="60696"/>
                  <a:pt x="171848" y="62283"/>
                  <a:pt x="146448" y="52229"/>
                </a:cubicBezTo>
                <a:cubicBezTo>
                  <a:pt x="121048" y="42175"/>
                  <a:pt x="-8069" y="-9154"/>
                  <a:pt x="398" y="1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477B8D8-3C3A-4A12-48D2-5574951F9DF0}"/>
              </a:ext>
            </a:extLst>
          </p:cNvPr>
          <p:cNvSpPr/>
          <p:nvPr/>
        </p:nvSpPr>
        <p:spPr>
          <a:xfrm>
            <a:off x="3784410" y="3813120"/>
            <a:ext cx="366338" cy="155667"/>
          </a:xfrm>
          <a:custGeom>
            <a:avLst/>
            <a:gdLst>
              <a:gd name="connsiteX0" fmla="*/ 190 w 366338"/>
              <a:gd name="connsiteY0" fmla="*/ 155630 h 155667"/>
              <a:gd name="connsiteX1" fmla="*/ 216090 w 366338"/>
              <a:gd name="connsiteY1" fmla="*/ 34980 h 155667"/>
              <a:gd name="connsiteX2" fmla="*/ 193865 w 366338"/>
              <a:gd name="connsiteY2" fmla="*/ 63555 h 155667"/>
              <a:gd name="connsiteX3" fmla="*/ 235140 w 366338"/>
              <a:gd name="connsiteY3" fmla="*/ 22280 h 155667"/>
              <a:gd name="connsiteX4" fmla="*/ 365315 w 366338"/>
              <a:gd name="connsiteY4" fmla="*/ 15930 h 155667"/>
              <a:gd name="connsiteX5" fmla="*/ 289115 w 366338"/>
              <a:gd name="connsiteY5" fmla="*/ 15930 h 155667"/>
              <a:gd name="connsiteX6" fmla="*/ 168465 w 366338"/>
              <a:gd name="connsiteY6" fmla="*/ 55 h 155667"/>
              <a:gd name="connsiteX7" fmla="*/ 197040 w 366338"/>
              <a:gd name="connsiteY7" fmla="*/ 22280 h 155667"/>
              <a:gd name="connsiteX8" fmla="*/ 177990 w 366338"/>
              <a:gd name="connsiteY8" fmla="*/ 47680 h 155667"/>
              <a:gd name="connsiteX9" fmla="*/ 190 w 366338"/>
              <a:gd name="connsiteY9" fmla="*/ 155630 h 15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338" h="155667">
                <a:moveTo>
                  <a:pt x="190" y="155630"/>
                </a:moveTo>
                <a:cubicBezTo>
                  <a:pt x="6540" y="153513"/>
                  <a:pt x="183811" y="50326"/>
                  <a:pt x="216090" y="34980"/>
                </a:cubicBezTo>
                <a:cubicBezTo>
                  <a:pt x="248369" y="19634"/>
                  <a:pt x="190690" y="65672"/>
                  <a:pt x="193865" y="63555"/>
                </a:cubicBezTo>
                <a:cubicBezTo>
                  <a:pt x="197040" y="61438"/>
                  <a:pt x="206565" y="30218"/>
                  <a:pt x="235140" y="22280"/>
                </a:cubicBezTo>
                <a:cubicBezTo>
                  <a:pt x="263715" y="14342"/>
                  <a:pt x="356319" y="16988"/>
                  <a:pt x="365315" y="15930"/>
                </a:cubicBezTo>
                <a:cubicBezTo>
                  <a:pt x="374311" y="14872"/>
                  <a:pt x="321923" y="18576"/>
                  <a:pt x="289115" y="15930"/>
                </a:cubicBezTo>
                <a:cubicBezTo>
                  <a:pt x="256307" y="13284"/>
                  <a:pt x="183811" y="-1003"/>
                  <a:pt x="168465" y="55"/>
                </a:cubicBezTo>
                <a:cubicBezTo>
                  <a:pt x="153119" y="1113"/>
                  <a:pt x="195452" y="14342"/>
                  <a:pt x="197040" y="22280"/>
                </a:cubicBezTo>
                <a:cubicBezTo>
                  <a:pt x="198628" y="30218"/>
                  <a:pt x="207623" y="24926"/>
                  <a:pt x="177990" y="47680"/>
                </a:cubicBezTo>
                <a:cubicBezTo>
                  <a:pt x="148357" y="70434"/>
                  <a:pt x="-6160" y="157747"/>
                  <a:pt x="190" y="1556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FCAABE0-180B-E884-EFF8-26CA127F136E}"/>
              </a:ext>
            </a:extLst>
          </p:cNvPr>
          <p:cNvSpPr/>
          <p:nvPr/>
        </p:nvSpPr>
        <p:spPr>
          <a:xfrm>
            <a:off x="3948361" y="3809966"/>
            <a:ext cx="321814" cy="159067"/>
          </a:xfrm>
          <a:custGeom>
            <a:avLst/>
            <a:gdLst>
              <a:gd name="connsiteX0" fmla="*/ 1339 w 321814"/>
              <a:gd name="connsiteY0" fmla="*/ 158784 h 159067"/>
              <a:gd name="connsiteX1" fmla="*/ 163264 w 321814"/>
              <a:gd name="connsiteY1" fmla="*/ 41309 h 159067"/>
              <a:gd name="connsiteX2" fmla="*/ 318839 w 321814"/>
              <a:gd name="connsiteY2" fmla="*/ 57184 h 159067"/>
              <a:gd name="connsiteX3" fmla="*/ 252164 w 321814"/>
              <a:gd name="connsiteY3" fmla="*/ 34959 h 159067"/>
              <a:gd name="connsiteX4" fmla="*/ 90239 w 321814"/>
              <a:gd name="connsiteY4" fmla="*/ 34 h 159067"/>
              <a:gd name="connsiteX5" fmla="*/ 128339 w 321814"/>
              <a:gd name="connsiteY5" fmla="*/ 28609 h 159067"/>
              <a:gd name="connsiteX6" fmla="*/ 153739 w 321814"/>
              <a:gd name="connsiteY6" fmla="*/ 34959 h 159067"/>
              <a:gd name="connsiteX7" fmla="*/ 90239 w 321814"/>
              <a:gd name="connsiteY7" fmla="*/ 73059 h 159067"/>
              <a:gd name="connsiteX8" fmla="*/ 1339 w 321814"/>
              <a:gd name="connsiteY8" fmla="*/ 158784 h 15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814" h="159067">
                <a:moveTo>
                  <a:pt x="1339" y="158784"/>
                </a:moveTo>
                <a:cubicBezTo>
                  <a:pt x="13510" y="153492"/>
                  <a:pt x="110347" y="58242"/>
                  <a:pt x="163264" y="41309"/>
                </a:cubicBezTo>
                <a:cubicBezTo>
                  <a:pt x="216181" y="24376"/>
                  <a:pt x="304022" y="58242"/>
                  <a:pt x="318839" y="57184"/>
                </a:cubicBezTo>
                <a:cubicBezTo>
                  <a:pt x="333656" y="56126"/>
                  <a:pt x="290264" y="44484"/>
                  <a:pt x="252164" y="34959"/>
                </a:cubicBezTo>
                <a:cubicBezTo>
                  <a:pt x="214064" y="25434"/>
                  <a:pt x="110876" y="1092"/>
                  <a:pt x="90239" y="34"/>
                </a:cubicBezTo>
                <a:cubicBezTo>
                  <a:pt x="69602" y="-1024"/>
                  <a:pt x="117756" y="22788"/>
                  <a:pt x="128339" y="28609"/>
                </a:cubicBezTo>
                <a:cubicBezTo>
                  <a:pt x="138922" y="34430"/>
                  <a:pt x="160089" y="27551"/>
                  <a:pt x="153739" y="34959"/>
                </a:cubicBezTo>
                <a:cubicBezTo>
                  <a:pt x="147389" y="42367"/>
                  <a:pt x="117227" y="52421"/>
                  <a:pt x="90239" y="73059"/>
                </a:cubicBezTo>
                <a:cubicBezTo>
                  <a:pt x="63251" y="93697"/>
                  <a:pt x="-10832" y="164076"/>
                  <a:pt x="1339" y="1587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BC45961-04E8-D182-4D1B-087032072481}"/>
              </a:ext>
            </a:extLst>
          </p:cNvPr>
          <p:cNvSpPr/>
          <p:nvPr/>
        </p:nvSpPr>
        <p:spPr>
          <a:xfrm>
            <a:off x="3997325" y="3870180"/>
            <a:ext cx="213579" cy="98570"/>
          </a:xfrm>
          <a:custGeom>
            <a:avLst/>
            <a:gdLst>
              <a:gd name="connsiteX0" fmla="*/ 0 w 213579"/>
              <a:gd name="connsiteY0" fmla="*/ 98570 h 98570"/>
              <a:gd name="connsiteX1" fmla="*/ 139700 w 213579"/>
              <a:gd name="connsiteY1" fmla="*/ 44595 h 98570"/>
              <a:gd name="connsiteX2" fmla="*/ 180975 w 213579"/>
              <a:gd name="connsiteY2" fmla="*/ 69995 h 98570"/>
              <a:gd name="connsiteX3" fmla="*/ 212725 w 213579"/>
              <a:gd name="connsiteY3" fmla="*/ 76345 h 98570"/>
              <a:gd name="connsiteX4" fmla="*/ 146050 w 213579"/>
              <a:gd name="connsiteY4" fmla="*/ 47770 h 98570"/>
              <a:gd name="connsiteX5" fmla="*/ 180975 w 213579"/>
              <a:gd name="connsiteY5" fmla="*/ 145 h 98570"/>
              <a:gd name="connsiteX6" fmla="*/ 117475 w 213579"/>
              <a:gd name="connsiteY6" fmla="*/ 31895 h 98570"/>
              <a:gd name="connsiteX7" fmla="*/ 0 w 213579"/>
              <a:gd name="connsiteY7" fmla="*/ 98570 h 9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79" h="98570">
                <a:moveTo>
                  <a:pt x="0" y="98570"/>
                </a:moveTo>
                <a:cubicBezTo>
                  <a:pt x="54769" y="73963"/>
                  <a:pt x="109538" y="49357"/>
                  <a:pt x="139700" y="44595"/>
                </a:cubicBezTo>
                <a:cubicBezTo>
                  <a:pt x="169863" y="39832"/>
                  <a:pt x="168804" y="64703"/>
                  <a:pt x="180975" y="69995"/>
                </a:cubicBezTo>
                <a:cubicBezTo>
                  <a:pt x="193146" y="75287"/>
                  <a:pt x="218546" y="80049"/>
                  <a:pt x="212725" y="76345"/>
                </a:cubicBezTo>
                <a:cubicBezTo>
                  <a:pt x="206904" y="72641"/>
                  <a:pt x="151342" y="60470"/>
                  <a:pt x="146050" y="47770"/>
                </a:cubicBezTo>
                <a:cubicBezTo>
                  <a:pt x="140758" y="35070"/>
                  <a:pt x="185737" y="2791"/>
                  <a:pt x="180975" y="145"/>
                </a:cubicBezTo>
                <a:cubicBezTo>
                  <a:pt x="176213" y="-2501"/>
                  <a:pt x="117475" y="31895"/>
                  <a:pt x="117475" y="31895"/>
                </a:cubicBezTo>
                <a:lnTo>
                  <a:pt x="0" y="9857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129C2E1-E63C-037F-C438-0F4B0B0109FA}"/>
              </a:ext>
            </a:extLst>
          </p:cNvPr>
          <p:cNvSpPr/>
          <p:nvPr/>
        </p:nvSpPr>
        <p:spPr>
          <a:xfrm>
            <a:off x="4216019" y="3803637"/>
            <a:ext cx="234801" cy="79623"/>
          </a:xfrm>
          <a:custGeom>
            <a:avLst/>
            <a:gdLst>
              <a:gd name="connsiteX0" fmla="*/ 381 w 234801"/>
              <a:gd name="connsiteY0" fmla="*/ 73038 h 79623"/>
              <a:gd name="connsiteX1" fmla="*/ 105156 w 234801"/>
              <a:gd name="connsiteY1" fmla="*/ 44463 h 79623"/>
              <a:gd name="connsiteX2" fmla="*/ 89281 w 234801"/>
              <a:gd name="connsiteY2" fmla="*/ 73038 h 79623"/>
              <a:gd name="connsiteX3" fmla="*/ 232156 w 234801"/>
              <a:gd name="connsiteY3" fmla="*/ 79388 h 79623"/>
              <a:gd name="connsiteX4" fmla="*/ 175006 w 234801"/>
              <a:gd name="connsiteY4" fmla="*/ 73038 h 79623"/>
              <a:gd name="connsiteX5" fmla="*/ 86106 w 234801"/>
              <a:gd name="connsiteY5" fmla="*/ 28588 h 79623"/>
              <a:gd name="connsiteX6" fmla="*/ 92456 w 234801"/>
              <a:gd name="connsiteY6" fmla="*/ 13 h 79623"/>
              <a:gd name="connsiteX7" fmla="*/ 70231 w 234801"/>
              <a:gd name="connsiteY7" fmla="*/ 25413 h 79623"/>
              <a:gd name="connsiteX8" fmla="*/ 381 w 234801"/>
              <a:gd name="connsiteY8" fmla="*/ 73038 h 7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801" h="79623">
                <a:moveTo>
                  <a:pt x="381" y="73038"/>
                </a:moveTo>
                <a:cubicBezTo>
                  <a:pt x="6202" y="76213"/>
                  <a:pt x="90339" y="44463"/>
                  <a:pt x="105156" y="44463"/>
                </a:cubicBezTo>
                <a:cubicBezTo>
                  <a:pt x="119973" y="44463"/>
                  <a:pt x="68114" y="67217"/>
                  <a:pt x="89281" y="73038"/>
                </a:cubicBezTo>
                <a:cubicBezTo>
                  <a:pt x="110448" y="78859"/>
                  <a:pt x="217869" y="79388"/>
                  <a:pt x="232156" y="79388"/>
                </a:cubicBezTo>
                <a:cubicBezTo>
                  <a:pt x="246443" y="79388"/>
                  <a:pt x="199348" y="81505"/>
                  <a:pt x="175006" y="73038"/>
                </a:cubicBezTo>
                <a:cubicBezTo>
                  <a:pt x="150664" y="64571"/>
                  <a:pt x="99864" y="40759"/>
                  <a:pt x="86106" y="28588"/>
                </a:cubicBezTo>
                <a:cubicBezTo>
                  <a:pt x="72348" y="16417"/>
                  <a:pt x="95102" y="542"/>
                  <a:pt x="92456" y="13"/>
                </a:cubicBezTo>
                <a:cubicBezTo>
                  <a:pt x="89810" y="-516"/>
                  <a:pt x="83460" y="14301"/>
                  <a:pt x="70231" y="25413"/>
                </a:cubicBezTo>
                <a:cubicBezTo>
                  <a:pt x="57002" y="36525"/>
                  <a:pt x="-5440" y="69863"/>
                  <a:pt x="381" y="730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36167766-7FCD-765E-2403-1641EF3F1D50}"/>
              </a:ext>
            </a:extLst>
          </p:cNvPr>
          <p:cNvSpPr/>
          <p:nvPr/>
        </p:nvSpPr>
        <p:spPr>
          <a:xfrm>
            <a:off x="4000500" y="3889132"/>
            <a:ext cx="440828" cy="86323"/>
          </a:xfrm>
          <a:custGeom>
            <a:avLst/>
            <a:gdLst>
              <a:gd name="connsiteX0" fmla="*/ 0 w 440828"/>
              <a:gd name="connsiteY0" fmla="*/ 66918 h 86323"/>
              <a:gd name="connsiteX1" fmla="*/ 174625 w 440828"/>
              <a:gd name="connsiteY1" fmla="*/ 66918 h 86323"/>
              <a:gd name="connsiteX2" fmla="*/ 301625 w 440828"/>
              <a:gd name="connsiteY2" fmla="*/ 85968 h 86323"/>
              <a:gd name="connsiteX3" fmla="*/ 273050 w 440828"/>
              <a:gd name="connsiteY3" fmla="*/ 47868 h 86323"/>
              <a:gd name="connsiteX4" fmla="*/ 438150 w 440828"/>
              <a:gd name="connsiteY4" fmla="*/ 79618 h 86323"/>
              <a:gd name="connsiteX5" fmla="*/ 371475 w 440828"/>
              <a:gd name="connsiteY5" fmla="*/ 54218 h 86323"/>
              <a:gd name="connsiteX6" fmla="*/ 320675 w 440828"/>
              <a:gd name="connsiteY6" fmla="*/ 12943 h 86323"/>
              <a:gd name="connsiteX7" fmla="*/ 330200 w 440828"/>
              <a:gd name="connsiteY7" fmla="*/ 38343 h 86323"/>
              <a:gd name="connsiteX8" fmla="*/ 193675 w 440828"/>
              <a:gd name="connsiteY8" fmla="*/ 243 h 86323"/>
              <a:gd name="connsiteX9" fmla="*/ 285750 w 440828"/>
              <a:gd name="connsiteY9" fmla="*/ 60568 h 86323"/>
              <a:gd name="connsiteX10" fmla="*/ 231775 w 440828"/>
              <a:gd name="connsiteY10" fmla="*/ 60568 h 86323"/>
              <a:gd name="connsiteX11" fmla="*/ 0 w 440828"/>
              <a:gd name="connsiteY11" fmla="*/ 66918 h 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828" h="86323">
                <a:moveTo>
                  <a:pt x="0" y="66918"/>
                </a:moveTo>
                <a:cubicBezTo>
                  <a:pt x="62177" y="65330"/>
                  <a:pt x="124354" y="63743"/>
                  <a:pt x="174625" y="66918"/>
                </a:cubicBezTo>
                <a:cubicBezTo>
                  <a:pt x="224896" y="70093"/>
                  <a:pt x="285221" y="89143"/>
                  <a:pt x="301625" y="85968"/>
                </a:cubicBezTo>
                <a:cubicBezTo>
                  <a:pt x="318029" y="82793"/>
                  <a:pt x="250296" y="48926"/>
                  <a:pt x="273050" y="47868"/>
                </a:cubicBezTo>
                <a:cubicBezTo>
                  <a:pt x="295804" y="46810"/>
                  <a:pt x="421746" y="78560"/>
                  <a:pt x="438150" y="79618"/>
                </a:cubicBezTo>
                <a:cubicBezTo>
                  <a:pt x="454554" y="80676"/>
                  <a:pt x="391054" y="65330"/>
                  <a:pt x="371475" y="54218"/>
                </a:cubicBezTo>
                <a:cubicBezTo>
                  <a:pt x="351896" y="43106"/>
                  <a:pt x="327554" y="15589"/>
                  <a:pt x="320675" y="12943"/>
                </a:cubicBezTo>
                <a:cubicBezTo>
                  <a:pt x="313796" y="10297"/>
                  <a:pt x="351367" y="40460"/>
                  <a:pt x="330200" y="38343"/>
                </a:cubicBezTo>
                <a:cubicBezTo>
                  <a:pt x="309033" y="36226"/>
                  <a:pt x="201083" y="-3461"/>
                  <a:pt x="193675" y="243"/>
                </a:cubicBezTo>
                <a:cubicBezTo>
                  <a:pt x="186267" y="3947"/>
                  <a:pt x="279400" y="50514"/>
                  <a:pt x="285750" y="60568"/>
                </a:cubicBezTo>
                <a:cubicBezTo>
                  <a:pt x="292100" y="70622"/>
                  <a:pt x="231775" y="60568"/>
                  <a:pt x="231775" y="60568"/>
                </a:cubicBezTo>
                <a:lnTo>
                  <a:pt x="0" y="6691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A07EE0-B778-AB4D-BF65-9826BAC93126}"/>
              </a:ext>
            </a:extLst>
          </p:cNvPr>
          <p:cNvSpPr/>
          <p:nvPr/>
        </p:nvSpPr>
        <p:spPr>
          <a:xfrm>
            <a:off x="2698277" y="4082533"/>
            <a:ext cx="130953" cy="348514"/>
          </a:xfrm>
          <a:custGeom>
            <a:avLst/>
            <a:gdLst>
              <a:gd name="connsiteX0" fmla="*/ 83023 w 130953"/>
              <a:gd name="connsiteY0" fmla="*/ 346592 h 348514"/>
              <a:gd name="connsiteX1" fmla="*/ 67148 w 130953"/>
              <a:gd name="connsiteY1" fmla="*/ 270392 h 348514"/>
              <a:gd name="connsiteX2" fmla="*/ 57623 w 130953"/>
              <a:gd name="connsiteY2" fmla="*/ 219592 h 348514"/>
              <a:gd name="connsiteX3" fmla="*/ 95723 w 130953"/>
              <a:gd name="connsiteY3" fmla="*/ 127517 h 348514"/>
              <a:gd name="connsiteX4" fmla="*/ 124298 w 130953"/>
              <a:gd name="connsiteY4" fmla="*/ 98942 h 348514"/>
              <a:gd name="connsiteX5" fmla="*/ 130648 w 130953"/>
              <a:gd name="connsiteY5" fmla="*/ 517 h 348514"/>
              <a:gd name="connsiteX6" fmla="*/ 117948 w 130953"/>
              <a:gd name="connsiteY6" fmla="*/ 60842 h 348514"/>
              <a:gd name="connsiteX7" fmla="*/ 102073 w 130953"/>
              <a:gd name="connsiteY7" fmla="*/ 76717 h 348514"/>
              <a:gd name="connsiteX8" fmla="*/ 60798 w 130953"/>
              <a:gd name="connsiteY8" fmla="*/ 73542 h 348514"/>
              <a:gd name="connsiteX9" fmla="*/ 79848 w 130953"/>
              <a:gd name="connsiteY9" fmla="*/ 89417 h 348514"/>
              <a:gd name="connsiteX10" fmla="*/ 473 w 130953"/>
              <a:gd name="connsiteY10" fmla="*/ 98942 h 348514"/>
              <a:gd name="connsiteX11" fmla="*/ 44923 w 130953"/>
              <a:gd name="connsiteY11" fmla="*/ 111642 h 348514"/>
              <a:gd name="connsiteX12" fmla="*/ 3648 w 130953"/>
              <a:gd name="connsiteY12" fmla="*/ 127517 h 348514"/>
              <a:gd name="connsiteX13" fmla="*/ 41748 w 130953"/>
              <a:gd name="connsiteY13" fmla="*/ 149742 h 348514"/>
              <a:gd name="connsiteX14" fmla="*/ 48098 w 130953"/>
              <a:gd name="connsiteY14" fmla="*/ 184667 h 348514"/>
              <a:gd name="connsiteX15" fmla="*/ 83023 w 130953"/>
              <a:gd name="connsiteY15" fmla="*/ 346592 h 34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953" h="348514">
                <a:moveTo>
                  <a:pt x="83023" y="346592"/>
                </a:moveTo>
                <a:cubicBezTo>
                  <a:pt x="86198" y="360879"/>
                  <a:pt x="71381" y="291559"/>
                  <a:pt x="67148" y="270392"/>
                </a:cubicBezTo>
                <a:cubicBezTo>
                  <a:pt x="62915" y="249225"/>
                  <a:pt x="52861" y="243404"/>
                  <a:pt x="57623" y="219592"/>
                </a:cubicBezTo>
                <a:cubicBezTo>
                  <a:pt x="62385" y="195780"/>
                  <a:pt x="84611" y="147625"/>
                  <a:pt x="95723" y="127517"/>
                </a:cubicBezTo>
                <a:cubicBezTo>
                  <a:pt x="106835" y="107409"/>
                  <a:pt x="118477" y="120109"/>
                  <a:pt x="124298" y="98942"/>
                </a:cubicBezTo>
                <a:cubicBezTo>
                  <a:pt x="130119" y="77775"/>
                  <a:pt x="131706" y="6867"/>
                  <a:pt x="130648" y="517"/>
                </a:cubicBezTo>
                <a:cubicBezTo>
                  <a:pt x="129590" y="-5833"/>
                  <a:pt x="122711" y="48142"/>
                  <a:pt x="117948" y="60842"/>
                </a:cubicBezTo>
                <a:cubicBezTo>
                  <a:pt x="113185" y="73542"/>
                  <a:pt x="111598" y="74600"/>
                  <a:pt x="102073" y="76717"/>
                </a:cubicBezTo>
                <a:cubicBezTo>
                  <a:pt x="92548" y="78834"/>
                  <a:pt x="60798" y="73542"/>
                  <a:pt x="60798" y="73542"/>
                </a:cubicBezTo>
                <a:cubicBezTo>
                  <a:pt x="57094" y="75659"/>
                  <a:pt x="89902" y="85184"/>
                  <a:pt x="79848" y="89417"/>
                </a:cubicBezTo>
                <a:cubicBezTo>
                  <a:pt x="69794" y="93650"/>
                  <a:pt x="6294" y="95238"/>
                  <a:pt x="473" y="98942"/>
                </a:cubicBezTo>
                <a:cubicBezTo>
                  <a:pt x="-5348" y="102646"/>
                  <a:pt x="44394" y="106879"/>
                  <a:pt x="44923" y="111642"/>
                </a:cubicBezTo>
                <a:cubicBezTo>
                  <a:pt x="45452" y="116404"/>
                  <a:pt x="4177" y="121167"/>
                  <a:pt x="3648" y="127517"/>
                </a:cubicBezTo>
                <a:cubicBezTo>
                  <a:pt x="3119" y="133867"/>
                  <a:pt x="34340" y="140217"/>
                  <a:pt x="41748" y="149742"/>
                </a:cubicBezTo>
                <a:cubicBezTo>
                  <a:pt x="49156" y="159267"/>
                  <a:pt x="43335" y="154504"/>
                  <a:pt x="48098" y="184667"/>
                </a:cubicBezTo>
                <a:cubicBezTo>
                  <a:pt x="52860" y="214829"/>
                  <a:pt x="79848" y="332305"/>
                  <a:pt x="83023" y="346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312AF63-A8AA-9F88-ECBF-E52600743BE4}"/>
              </a:ext>
            </a:extLst>
          </p:cNvPr>
          <p:cNvSpPr/>
          <p:nvPr/>
        </p:nvSpPr>
        <p:spPr>
          <a:xfrm>
            <a:off x="2828451" y="4161557"/>
            <a:ext cx="259495" cy="121662"/>
          </a:xfrm>
          <a:custGeom>
            <a:avLst/>
            <a:gdLst>
              <a:gd name="connsiteX0" fmla="*/ 474 w 259495"/>
              <a:gd name="connsiteY0" fmla="*/ 868 h 121662"/>
              <a:gd name="connsiteX1" fmla="*/ 175099 w 259495"/>
              <a:gd name="connsiteY1" fmla="*/ 80243 h 121662"/>
              <a:gd name="connsiteX2" fmla="*/ 203674 w 259495"/>
              <a:gd name="connsiteY2" fmla="*/ 89768 h 121662"/>
              <a:gd name="connsiteX3" fmla="*/ 190974 w 259495"/>
              <a:gd name="connsiteY3" fmla="*/ 80243 h 121662"/>
              <a:gd name="connsiteX4" fmla="*/ 257649 w 259495"/>
              <a:gd name="connsiteY4" fmla="*/ 121518 h 121662"/>
              <a:gd name="connsiteX5" fmla="*/ 235424 w 259495"/>
              <a:gd name="connsiteY5" fmla="*/ 92943 h 121662"/>
              <a:gd name="connsiteX6" fmla="*/ 178274 w 259495"/>
              <a:gd name="connsiteY6" fmla="*/ 67543 h 121662"/>
              <a:gd name="connsiteX7" fmla="*/ 124299 w 259495"/>
              <a:gd name="connsiteY7" fmla="*/ 38968 h 121662"/>
              <a:gd name="connsiteX8" fmla="*/ 474 w 259495"/>
              <a:gd name="connsiteY8" fmla="*/ 868 h 12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495" h="121662">
                <a:moveTo>
                  <a:pt x="474" y="868"/>
                </a:moveTo>
                <a:cubicBezTo>
                  <a:pt x="8941" y="7747"/>
                  <a:pt x="141232" y="65426"/>
                  <a:pt x="175099" y="80243"/>
                </a:cubicBezTo>
                <a:cubicBezTo>
                  <a:pt x="208966" y="95060"/>
                  <a:pt x="203674" y="89768"/>
                  <a:pt x="203674" y="89768"/>
                </a:cubicBezTo>
                <a:cubicBezTo>
                  <a:pt x="206320" y="89768"/>
                  <a:pt x="181978" y="74951"/>
                  <a:pt x="190974" y="80243"/>
                </a:cubicBezTo>
                <a:cubicBezTo>
                  <a:pt x="199970" y="85535"/>
                  <a:pt x="250241" y="119401"/>
                  <a:pt x="257649" y="121518"/>
                </a:cubicBezTo>
                <a:cubicBezTo>
                  <a:pt x="265057" y="123635"/>
                  <a:pt x="248653" y="101939"/>
                  <a:pt x="235424" y="92943"/>
                </a:cubicBezTo>
                <a:cubicBezTo>
                  <a:pt x="222195" y="83947"/>
                  <a:pt x="196795" y="76539"/>
                  <a:pt x="178274" y="67543"/>
                </a:cubicBezTo>
                <a:cubicBezTo>
                  <a:pt x="159753" y="58547"/>
                  <a:pt x="149170" y="47964"/>
                  <a:pt x="124299" y="38968"/>
                </a:cubicBezTo>
                <a:cubicBezTo>
                  <a:pt x="99428" y="29972"/>
                  <a:pt x="-7993" y="-6011"/>
                  <a:pt x="474" y="8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7DEE52C-F07E-D58E-839D-2A06EAF8DCB5}"/>
              </a:ext>
            </a:extLst>
          </p:cNvPr>
          <p:cNvSpPr/>
          <p:nvPr/>
        </p:nvSpPr>
        <p:spPr>
          <a:xfrm>
            <a:off x="3060685" y="4273083"/>
            <a:ext cx="117592" cy="225587"/>
          </a:xfrm>
          <a:custGeom>
            <a:avLst/>
            <a:gdLst>
              <a:gd name="connsiteX0" fmla="*/ 15 w 117592"/>
              <a:gd name="connsiteY0" fmla="*/ 467 h 225587"/>
              <a:gd name="connsiteX1" fmla="*/ 73040 w 117592"/>
              <a:gd name="connsiteY1" fmla="*/ 89367 h 225587"/>
              <a:gd name="connsiteX2" fmla="*/ 104790 w 117592"/>
              <a:gd name="connsiteY2" fmla="*/ 140167 h 225587"/>
              <a:gd name="connsiteX3" fmla="*/ 114315 w 117592"/>
              <a:gd name="connsiteY3" fmla="*/ 222717 h 225587"/>
              <a:gd name="connsiteX4" fmla="*/ 117490 w 117592"/>
              <a:gd name="connsiteY4" fmla="*/ 200492 h 225587"/>
              <a:gd name="connsiteX5" fmla="*/ 111140 w 117592"/>
              <a:gd name="connsiteY5" fmla="*/ 140167 h 225587"/>
              <a:gd name="connsiteX6" fmla="*/ 101615 w 117592"/>
              <a:gd name="connsiteY6" fmla="*/ 51267 h 225587"/>
              <a:gd name="connsiteX7" fmla="*/ 92090 w 117592"/>
              <a:gd name="connsiteY7" fmla="*/ 79842 h 225587"/>
              <a:gd name="connsiteX8" fmla="*/ 66690 w 117592"/>
              <a:gd name="connsiteY8" fmla="*/ 54442 h 225587"/>
              <a:gd name="connsiteX9" fmla="*/ 15 w 117592"/>
              <a:gd name="connsiteY9" fmla="*/ 467 h 2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592" h="225587">
                <a:moveTo>
                  <a:pt x="15" y="467"/>
                </a:moveTo>
                <a:cubicBezTo>
                  <a:pt x="1073" y="6288"/>
                  <a:pt x="55578" y="66084"/>
                  <a:pt x="73040" y="89367"/>
                </a:cubicBezTo>
                <a:cubicBezTo>
                  <a:pt x="90503" y="112650"/>
                  <a:pt x="97911" y="117942"/>
                  <a:pt x="104790" y="140167"/>
                </a:cubicBezTo>
                <a:cubicBezTo>
                  <a:pt x="111669" y="162392"/>
                  <a:pt x="114315" y="222717"/>
                  <a:pt x="114315" y="222717"/>
                </a:cubicBezTo>
                <a:cubicBezTo>
                  <a:pt x="116432" y="232771"/>
                  <a:pt x="118019" y="214250"/>
                  <a:pt x="117490" y="200492"/>
                </a:cubicBezTo>
                <a:cubicBezTo>
                  <a:pt x="116961" y="186734"/>
                  <a:pt x="113786" y="165038"/>
                  <a:pt x="111140" y="140167"/>
                </a:cubicBezTo>
                <a:cubicBezTo>
                  <a:pt x="108494" y="115296"/>
                  <a:pt x="104790" y="61321"/>
                  <a:pt x="101615" y="51267"/>
                </a:cubicBezTo>
                <a:cubicBezTo>
                  <a:pt x="98440" y="41213"/>
                  <a:pt x="97911" y="79313"/>
                  <a:pt x="92090" y="79842"/>
                </a:cubicBezTo>
                <a:cubicBezTo>
                  <a:pt x="86269" y="80371"/>
                  <a:pt x="80448" y="63967"/>
                  <a:pt x="66690" y="54442"/>
                </a:cubicBezTo>
                <a:cubicBezTo>
                  <a:pt x="52932" y="44917"/>
                  <a:pt x="-1043" y="-5354"/>
                  <a:pt x="15" y="4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4ECBDC1-7E3F-05CE-C43A-091D793697BE}"/>
              </a:ext>
            </a:extLst>
          </p:cNvPr>
          <p:cNvSpPr/>
          <p:nvPr/>
        </p:nvSpPr>
        <p:spPr>
          <a:xfrm>
            <a:off x="2807869" y="4187998"/>
            <a:ext cx="226412" cy="293336"/>
          </a:xfrm>
          <a:custGeom>
            <a:avLst/>
            <a:gdLst>
              <a:gd name="connsiteX0" fmla="*/ 27406 w 226412"/>
              <a:gd name="connsiteY0" fmla="*/ 6177 h 293336"/>
              <a:gd name="connsiteX1" fmla="*/ 5181 w 226412"/>
              <a:gd name="connsiteY1" fmla="*/ 120477 h 293336"/>
              <a:gd name="connsiteX2" fmla="*/ 5181 w 226412"/>
              <a:gd name="connsiteY2" fmla="*/ 180802 h 293336"/>
              <a:gd name="connsiteX3" fmla="*/ 62331 w 226412"/>
              <a:gd name="connsiteY3" fmla="*/ 279227 h 293336"/>
              <a:gd name="connsiteX4" fmla="*/ 90906 w 226412"/>
              <a:gd name="connsiteY4" fmla="*/ 288752 h 293336"/>
              <a:gd name="connsiteX5" fmla="*/ 160756 w 226412"/>
              <a:gd name="connsiteY5" fmla="*/ 241127 h 293336"/>
              <a:gd name="connsiteX6" fmla="*/ 224256 w 226412"/>
              <a:gd name="connsiteY6" fmla="*/ 158577 h 293336"/>
              <a:gd name="connsiteX7" fmla="*/ 211556 w 226412"/>
              <a:gd name="connsiteY7" fmla="*/ 101427 h 293336"/>
              <a:gd name="connsiteX8" fmla="*/ 211556 w 226412"/>
              <a:gd name="connsiteY8" fmla="*/ 60152 h 293336"/>
              <a:gd name="connsiteX9" fmla="*/ 179806 w 226412"/>
              <a:gd name="connsiteY9" fmla="*/ 22052 h 293336"/>
              <a:gd name="connsiteX10" fmla="*/ 27406 w 226412"/>
              <a:gd name="connsiteY10" fmla="*/ 6177 h 2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412" h="293336">
                <a:moveTo>
                  <a:pt x="27406" y="6177"/>
                </a:moveTo>
                <a:cubicBezTo>
                  <a:pt x="-1698" y="22581"/>
                  <a:pt x="8885" y="91373"/>
                  <a:pt x="5181" y="120477"/>
                </a:cubicBezTo>
                <a:cubicBezTo>
                  <a:pt x="1477" y="149581"/>
                  <a:pt x="-4344" y="154344"/>
                  <a:pt x="5181" y="180802"/>
                </a:cubicBezTo>
                <a:cubicBezTo>
                  <a:pt x="14706" y="207260"/>
                  <a:pt x="48043" y="261235"/>
                  <a:pt x="62331" y="279227"/>
                </a:cubicBezTo>
                <a:cubicBezTo>
                  <a:pt x="76619" y="297219"/>
                  <a:pt x="74502" y="295102"/>
                  <a:pt x="90906" y="288752"/>
                </a:cubicBezTo>
                <a:cubicBezTo>
                  <a:pt x="107310" y="282402"/>
                  <a:pt x="138531" y="262823"/>
                  <a:pt x="160756" y="241127"/>
                </a:cubicBezTo>
                <a:cubicBezTo>
                  <a:pt x="182981" y="219431"/>
                  <a:pt x="215789" y="181860"/>
                  <a:pt x="224256" y="158577"/>
                </a:cubicBezTo>
                <a:cubicBezTo>
                  <a:pt x="232723" y="135294"/>
                  <a:pt x="213673" y="117831"/>
                  <a:pt x="211556" y="101427"/>
                </a:cubicBezTo>
                <a:cubicBezTo>
                  <a:pt x="209439" y="85023"/>
                  <a:pt x="216848" y="73381"/>
                  <a:pt x="211556" y="60152"/>
                </a:cubicBezTo>
                <a:cubicBezTo>
                  <a:pt x="206264" y="46923"/>
                  <a:pt x="205206" y="34223"/>
                  <a:pt x="179806" y="22052"/>
                </a:cubicBezTo>
                <a:cubicBezTo>
                  <a:pt x="154406" y="9881"/>
                  <a:pt x="56510" y="-10227"/>
                  <a:pt x="27406" y="61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B8114A6E-ECDB-7F34-C38C-89C3489279A8}"/>
              </a:ext>
            </a:extLst>
          </p:cNvPr>
          <p:cNvSpPr/>
          <p:nvPr/>
        </p:nvSpPr>
        <p:spPr>
          <a:xfrm rot="7164597">
            <a:off x="2903049" y="4268116"/>
            <a:ext cx="105853" cy="9958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8FDF8824-55DC-03B4-D7B5-18120B9EB3D7}"/>
              </a:ext>
            </a:extLst>
          </p:cNvPr>
          <p:cNvSpPr/>
          <p:nvPr/>
        </p:nvSpPr>
        <p:spPr>
          <a:xfrm>
            <a:off x="2852366" y="4310842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D38D314-0136-D75A-8255-789B654AACEC}"/>
              </a:ext>
            </a:extLst>
          </p:cNvPr>
          <p:cNvSpPr/>
          <p:nvPr/>
        </p:nvSpPr>
        <p:spPr>
          <a:xfrm>
            <a:off x="2742020" y="4432295"/>
            <a:ext cx="195110" cy="76225"/>
          </a:xfrm>
          <a:custGeom>
            <a:avLst/>
            <a:gdLst>
              <a:gd name="connsiteX0" fmla="*/ 1180 w 195110"/>
              <a:gd name="connsiteY0" fmla="*/ 12705 h 76225"/>
              <a:gd name="connsiteX1" fmla="*/ 102780 w 195110"/>
              <a:gd name="connsiteY1" fmla="*/ 41280 h 76225"/>
              <a:gd name="connsiteX2" fmla="*/ 74205 w 195110"/>
              <a:gd name="connsiteY2" fmla="*/ 5 h 76225"/>
              <a:gd name="connsiteX3" fmla="*/ 125005 w 195110"/>
              <a:gd name="connsiteY3" fmla="*/ 44455 h 76225"/>
              <a:gd name="connsiteX4" fmla="*/ 194855 w 195110"/>
              <a:gd name="connsiteY4" fmla="*/ 69855 h 76225"/>
              <a:gd name="connsiteX5" fmla="*/ 147230 w 195110"/>
              <a:gd name="connsiteY5" fmla="*/ 60330 h 76225"/>
              <a:gd name="connsiteX6" fmla="*/ 112305 w 195110"/>
              <a:gd name="connsiteY6" fmla="*/ 76205 h 76225"/>
              <a:gd name="connsiteX7" fmla="*/ 86905 w 195110"/>
              <a:gd name="connsiteY7" fmla="*/ 63505 h 76225"/>
              <a:gd name="connsiteX8" fmla="*/ 48805 w 195110"/>
              <a:gd name="connsiteY8" fmla="*/ 57155 h 76225"/>
              <a:gd name="connsiteX9" fmla="*/ 1180 w 195110"/>
              <a:gd name="connsiteY9" fmla="*/ 12705 h 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10" h="76225">
                <a:moveTo>
                  <a:pt x="1180" y="12705"/>
                </a:moveTo>
                <a:cubicBezTo>
                  <a:pt x="10176" y="10059"/>
                  <a:pt x="90609" y="43397"/>
                  <a:pt x="102780" y="41280"/>
                </a:cubicBezTo>
                <a:cubicBezTo>
                  <a:pt x="114951" y="39163"/>
                  <a:pt x="70501" y="-524"/>
                  <a:pt x="74205" y="5"/>
                </a:cubicBezTo>
                <a:cubicBezTo>
                  <a:pt x="77909" y="534"/>
                  <a:pt x="104897" y="32813"/>
                  <a:pt x="125005" y="44455"/>
                </a:cubicBezTo>
                <a:cubicBezTo>
                  <a:pt x="145113" y="56097"/>
                  <a:pt x="191151" y="67209"/>
                  <a:pt x="194855" y="69855"/>
                </a:cubicBezTo>
                <a:cubicBezTo>
                  <a:pt x="198559" y="72501"/>
                  <a:pt x="160988" y="59272"/>
                  <a:pt x="147230" y="60330"/>
                </a:cubicBezTo>
                <a:cubicBezTo>
                  <a:pt x="133472" y="61388"/>
                  <a:pt x="122359" y="75676"/>
                  <a:pt x="112305" y="76205"/>
                </a:cubicBezTo>
                <a:cubicBezTo>
                  <a:pt x="102251" y="76734"/>
                  <a:pt x="97488" y="66680"/>
                  <a:pt x="86905" y="63505"/>
                </a:cubicBezTo>
                <a:cubicBezTo>
                  <a:pt x="76322" y="60330"/>
                  <a:pt x="60447" y="60330"/>
                  <a:pt x="48805" y="57155"/>
                </a:cubicBezTo>
                <a:cubicBezTo>
                  <a:pt x="37163" y="53980"/>
                  <a:pt x="-7816" y="15351"/>
                  <a:pt x="1180" y="127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F3E5AAC-4267-27E0-58B3-25E5252DAF38}"/>
              </a:ext>
            </a:extLst>
          </p:cNvPr>
          <p:cNvSpPr/>
          <p:nvPr/>
        </p:nvSpPr>
        <p:spPr>
          <a:xfrm>
            <a:off x="2907991" y="4422741"/>
            <a:ext cx="276705" cy="95373"/>
          </a:xfrm>
          <a:custGeom>
            <a:avLst/>
            <a:gdLst>
              <a:gd name="connsiteX0" fmla="*/ 276534 w 276705"/>
              <a:gd name="connsiteY0" fmla="*/ 15909 h 95373"/>
              <a:gd name="connsiteX1" fmla="*/ 146359 w 276705"/>
              <a:gd name="connsiteY1" fmla="*/ 25434 h 95373"/>
              <a:gd name="connsiteX2" fmla="*/ 41584 w 276705"/>
              <a:gd name="connsiteY2" fmla="*/ 34 h 95373"/>
              <a:gd name="connsiteX3" fmla="*/ 79684 w 276705"/>
              <a:gd name="connsiteY3" fmla="*/ 31784 h 95373"/>
              <a:gd name="connsiteX4" fmla="*/ 25709 w 276705"/>
              <a:gd name="connsiteY4" fmla="*/ 50834 h 95373"/>
              <a:gd name="connsiteX5" fmla="*/ 309 w 276705"/>
              <a:gd name="connsiteY5" fmla="*/ 95284 h 95373"/>
              <a:gd name="connsiteX6" fmla="*/ 41584 w 276705"/>
              <a:gd name="connsiteY6" fmla="*/ 38134 h 95373"/>
              <a:gd name="connsiteX7" fmla="*/ 38409 w 276705"/>
              <a:gd name="connsiteY7" fmla="*/ 92109 h 95373"/>
              <a:gd name="connsiteX8" fmla="*/ 86034 w 276705"/>
              <a:gd name="connsiteY8" fmla="*/ 38134 h 95373"/>
              <a:gd name="connsiteX9" fmla="*/ 152709 w 276705"/>
              <a:gd name="connsiteY9" fmla="*/ 69884 h 95373"/>
              <a:gd name="connsiteX10" fmla="*/ 117784 w 276705"/>
              <a:gd name="connsiteY10" fmla="*/ 31784 h 95373"/>
              <a:gd name="connsiteX11" fmla="*/ 276534 w 276705"/>
              <a:gd name="connsiteY11" fmla="*/ 15909 h 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705" h="95373">
                <a:moveTo>
                  <a:pt x="276534" y="15909"/>
                </a:moveTo>
                <a:cubicBezTo>
                  <a:pt x="281296" y="14851"/>
                  <a:pt x="185517" y="28080"/>
                  <a:pt x="146359" y="25434"/>
                </a:cubicBezTo>
                <a:cubicBezTo>
                  <a:pt x="107201" y="22788"/>
                  <a:pt x="52696" y="-1024"/>
                  <a:pt x="41584" y="34"/>
                </a:cubicBezTo>
                <a:cubicBezTo>
                  <a:pt x="30472" y="1092"/>
                  <a:pt x="82330" y="23317"/>
                  <a:pt x="79684" y="31784"/>
                </a:cubicBezTo>
                <a:cubicBezTo>
                  <a:pt x="77038" y="40251"/>
                  <a:pt x="38938" y="40251"/>
                  <a:pt x="25709" y="50834"/>
                </a:cubicBezTo>
                <a:cubicBezTo>
                  <a:pt x="12480" y="61417"/>
                  <a:pt x="-2337" y="97401"/>
                  <a:pt x="309" y="95284"/>
                </a:cubicBezTo>
                <a:cubicBezTo>
                  <a:pt x="2955" y="93167"/>
                  <a:pt x="35234" y="38663"/>
                  <a:pt x="41584" y="38134"/>
                </a:cubicBezTo>
                <a:cubicBezTo>
                  <a:pt x="47934" y="37605"/>
                  <a:pt x="31001" y="92109"/>
                  <a:pt x="38409" y="92109"/>
                </a:cubicBezTo>
                <a:cubicBezTo>
                  <a:pt x="45817" y="92109"/>
                  <a:pt x="66984" y="41838"/>
                  <a:pt x="86034" y="38134"/>
                </a:cubicBezTo>
                <a:cubicBezTo>
                  <a:pt x="105084" y="34430"/>
                  <a:pt x="147418" y="70942"/>
                  <a:pt x="152709" y="69884"/>
                </a:cubicBezTo>
                <a:cubicBezTo>
                  <a:pt x="158000" y="68826"/>
                  <a:pt x="102967" y="37076"/>
                  <a:pt x="117784" y="31784"/>
                </a:cubicBezTo>
                <a:cubicBezTo>
                  <a:pt x="132601" y="26492"/>
                  <a:pt x="271772" y="16967"/>
                  <a:pt x="276534" y="159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7E7F6A74-7902-A279-DC1D-C2DF4AEC788E}"/>
              </a:ext>
            </a:extLst>
          </p:cNvPr>
          <p:cNvSpPr/>
          <p:nvPr/>
        </p:nvSpPr>
        <p:spPr>
          <a:xfrm>
            <a:off x="3120167" y="4321000"/>
            <a:ext cx="58100" cy="184815"/>
          </a:xfrm>
          <a:custGeom>
            <a:avLst/>
            <a:gdLst>
              <a:gd name="connsiteX0" fmla="*/ 58008 w 58100"/>
              <a:gd name="connsiteY0" fmla="*/ 175 h 184815"/>
              <a:gd name="connsiteX1" fmla="*/ 7208 w 58100"/>
              <a:gd name="connsiteY1" fmla="*/ 89075 h 184815"/>
              <a:gd name="connsiteX2" fmla="*/ 4033 w 58100"/>
              <a:gd name="connsiteY2" fmla="*/ 117650 h 184815"/>
              <a:gd name="connsiteX3" fmla="*/ 42133 w 58100"/>
              <a:gd name="connsiteY3" fmla="*/ 184325 h 184815"/>
              <a:gd name="connsiteX4" fmla="*/ 29433 w 58100"/>
              <a:gd name="connsiteY4" fmla="*/ 146225 h 184815"/>
              <a:gd name="connsiteX5" fmla="*/ 19908 w 58100"/>
              <a:gd name="connsiteY5" fmla="*/ 114475 h 184815"/>
              <a:gd name="connsiteX6" fmla="*/ 58008 w 58100"/>
              <a:gd name="connsiteY6" fmla="*/ 175 h 18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00" h="184815">
                <a:moveTo>
                  <a:pt x="58008" y="175"/>
                </a:moveTo>
                <a:cubicBezTo>
                  <a:pt x="55891" y="-4058"/>
                  <a:pt x="16204" y="69496"/>
                  <a:pt x="7208" y="89075"/>
                </a:cubicBezTo>
                <a:cubicBezTo>
                  <a:pt x="-1788" y="108654"/>
                  <a:pt x="-1788" y="101775"/>
                  <a:pt x="4033" y="117650"/>
                </a:cubicBezTo>
                <a:cubicBezTo>
                  <a:pt x="9854" y="133525"/>
                  <a:pt x="37900" y="179563"/>
                  <a:pt x="42133" y="184325"/>
                </a:cubicBezTo>
                <a:cubicBezTo>
                  <a:pt x="46366" y="189087"/>
                  <a:pt x="33137" y="157867"/>
                  <a:pt x="29433" y="146225"/>
                </a:cubicBezTo>
                <a:cubicBezTo>
                  <a:pt x="25729" y="134583"/>
                  <a:pt x="14616" y="132467"/>
                  <a:pt x="19908" y="114475"/>
                </a:cubicBezTo>
                <a:cubicBezTo>
                  <a:pt x="25200" y="96483"/>
                  <a:pt x="60125" y="4408"/>
                  <a:pt x="58008" y="1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3BF9DB8-3874-8BC2-3536-AA8617FB3CD1}"/>
              </a:ext>
            </a:extLst>
          </p:cNvPr>
          <p:cNvSpPr/>
          <p:nvPr/>
        </p:nvSpPr>
        <p:spPr>
          <a:xfrm>
            <a:off x="2739134" y="4273528"/>
            <a:ext cx="152278" cy="209925"/>
          </a:xfrm>
          <a:custGeom>
            <a:avLst/>
            <a:gdLst>
              <a:gd name="connsiteX0" fmla="*/ 891 w 152278"/>
              <a:gd name="connsiteY0" fmla="*/ 22 h 209925"/>
              <a:gd name="connsiteX1" fmla="*/ 26291 w 152278"/>
              <a:gd name="connsiteY1" fmla="*/ 104797 h 209925"/>
              <a:gd name="connsiteX2" fmla="*/ 42166 w 152278"/>
              <a:gd name="connsiteY2" fmla="*/ 130197 h 209925"/>
              <a:gd name="connsiteX3" fmla="*/ 80266 w 152278"/>
              <a:gd name="connsiteY3" fmla="*/ 142897 h 209925"/>
              <a:gd name="connsiteX4" fmla="*/ 150116 w 152278"/>
              <a:gd name="connsiteY4" fmla="*/ 209572 h 209925"/>
              <a:gd name="connsiteX5" fmla="*/ 131066 w 152278"/>
              <a:gd name="connsiteY5" fmla="*/ 168297 h 209925"/>
              <a:gd name="connsiteX6" fmla="*/ 96141 w 152278"/>
              <a:gd name="connsiteY6" fmla="*/ 146072 h 209925"/>
              <a:gd name="connsiteX7" fmla="*/ 67566 w 152278"/>
              <a:gd name="connsiteY7" fmla="*/ 136547 h 209925"/>
              <a:gd name="connsiteX8" fmla="*/ 61216 w 152278"/>
              <a:gd name="connsiteY8" fmla="*/ 114322 h 209925"/>
              <a:gd name="connsiteX9" fmla="*/ 891 w 152278"/>
              <a:gd name="connsiteY9" fmla="*/ 22 h 20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78" h="209925">
                <a:moveTo>
                  <a:pt x="891" y="22"/>
                </a:moveTo>
                <a:cubicBezTo>
                  <a:pt x="-4930" y="-1566"/>
                  <a:pt x="19412" y="83101"/>
                  <a:pt x="26291" y="104797"/>
                </a:cubicBezTo>
                <a:cubicBezTo>
                  <a:pt x="33170" y="126493"/>
                  <a:pt x="33170" y="123847"/>
                  <a:pt x="42166" y="130197"/>
                </a:cubicBezTo>
                <a:cubicBezTo>
                  <a:pt x="51162" y="136547"/>
                  <a:pt x="62274" y="129668"/>
                  <a:pt x="80266" y="142897"/>
                </a:cubicBezTo>
                <a:cubicBezTo>
                  <a:pt x="98258" y="156126"/>
                  <a:pt x="141649" y="205339"/>
                  <a:pt x="150116" y="209572"/>
                </a:cubicBezTo>
                <a:cubicBezTo>
                  <a:pt x="158583" y="213805"/>
                  <a:pt x="140062" y="178880"/>
                  <a:pt x="131066" y="168297"/>
                </a:cubicBezTo>
                <a:cubicBezTo>
                  <a:pt x="122070" y="157714"/>
                  <a:pt x="106724" y="151364"/>
                  <a:pt x="96141" y="146072"/>
                </a:cubicBezTo>
                <a:cubicBezTo>
                  <a:pt x="85558" y="140780"/>
                  <a:pt x="73387" y="141839"/>
                  <a:pt x="67566" y="136547"/>
                </a:cubicBezTo>
                <a:cubicBezTo>
                  <a:pt x="61745" y="131255"/>
                  <a:pt x="69683" y="130197"/>
                  <a:pt x="61216" y="114322"/>
                </a:cubicBezTo>
                <a:cubicBezTo>
                  <a:pt x="52749" y="98447"/>
                  <a:pt x="6712" y="1610"/>
                  <a:pt x="891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5203D87-CA15-F2A6-A738-3D8A90A88884}"/>
              </a:ext>
            </a:extLst>
          </p:cNvPr>
          <p:cNvSpPr/>
          <p:nvPr/>
        </p:nvSpPr>
        <p:spPr>
          <a:xfrm>
            <a:off x="2785793" y="4164949"/>
            <a:ext cx="65542" cy="302364"/>
          </a:xfrm>
          <a:custGeom>
            <a:avLst/>
            <a:gdLst>
              <a:gd name="connsiteX0" fmla="*/ 11382 w 65542"/>
              <a:gd name="connsiteY0" fmla="*/ 651 h 302364"/>
              <a:gd name="connsiteX1" fmla="*/ 14557 w 65542"/>
              <a:gd name="connsiteY1" fmla="*/ 127651 h 302364"/>
              <a:gd name="connsiteX2" fmla="*/ 33607 w 65542"/>
              <a:gd name="connsiteY2" fmla="*/ 235601 h 302364"/>
              <a:gd name="connsiteX3" fmla="*/ 52657 w 65542"/>
              <a:gd name="connsiteY3" fmla="*/ 254651 h 302364"/>
              <a:gd name="connsiteX4" fmla="*/ 65357 w 65542"/>
              <a:gd name="connsiteY4" fmla="*/ 302276 h 302364"/>
              <a:gd name="connsiteX5" fmla="*/ 43132 w 65542"/>
              <a:gd name="connsiteY5" fmla="*/ 264176 h 302364"/>
              <a:gd name="connsiteX6" fmla="*/ 1857 w 65542"/>
              <a:gd name="connsiteY6" fmla="*/ 184801 h 302364"/>
              <a:gd name="connsiteX7" fmla="*/ 11382 w 65542"/>
              <a:gd name="connsiteY7" fmla="*/ 651 h 30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42" h="302364">
                <a:moveTo>
                  <a:pt x="11382" y="651"/>
                </a:moveTo>
                <a:cubicBezTo>
                  <a:pt x="13499" y="-8874"/>
                  <a:pt x="10853" y="88493"/>
                  <a:pt x="14557" y="127651"/>
                </a:cubicBezTo>
                <a:cubicBezTo>
                  <a:pt x="18261" y="166809"/>
                  <a:pt x="27257" y="214434"/>
                  <a:pt x="33607" y="235601"/>
                </a:cubicBezTo>
                <a:cubicBezTo>
                  <a:pt x="39957" y="256768"/>
                  <a:pt x="47365" y="243539"/>
                  <a:pt x="52657" y="254651"/>
                </a:cubicBezTo>
                <a:cubicBezTo>
                  <a:pt x="57949" y="265764"/>
                  <a:pt x="66944" y="300689"/>
                  <a:pt x="65357" y="302276"/>
                </a:cubicBezTo>
                <a:cubicBezTo>
                  <a:pt x="63770" y="303863"/>
                  <a:pt x="53715" y="283755"/>
                  <a:pt x="43132" y="264176"/>
                </a:cubicBezTo>
                <a:cubicBezTo>
                  <a:pt x="32549" y="244597"/>
                  <a:pt x="8736" y="225018"/>
                  <a:pt x="1857" y="184801"/>
                </a:cubicBezTo>
                <a:cubicBezTo>
                  <a:pt x="-5022" y="144584"/>
                  <a:pt x="9265" y="10176"/>
                  <a:pt x="11382" y="6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E6E880B-3CD1-93C1-6A4F-E563221634AE}"/>
              </a:ext>
            </a:extLst>
          </p:cNvPr>
          <p:cNvSpPr/>
          <p:nvPr/>
        </p:nvSpPr>
        <p:spPr>
          <a:xfrm>
            <a:off x="2800165" y="4105270"/>
            <a:ext cx="338635" cy="248980"/>
          </a:xfrm>
          <a:custGeom>
            <a:avLst/>
            <a:gdLst>
              <a:gd name="connsiteX0" fmla="*/ 185 w 338635"/>
              <a:gd name="connsiteY0" fmla="*/ 31755 h 248980"/>
              <a:gd name="connsiteX1" fmla="*/ 101785 w 338635"/>
              <a:gd name="connsiteY1" fmla="*/ 34930 h 248980"/>
              <a:gd name="connsiteX2" fmla="*/ 219260 w 338635"/>
              <a:gd name="connsiteY2" fmla="*/ 123830 h 248980"/>
              <a:gd name="connsiteX3" fmla="*/ 225610 w 338635"/>
              <a:gd name="connsiteY3" fmla="*/ 111130 h 248980"/>
              <a:gd name="connsiteX4" fmla="*/ 336735 w 338635"/>
              <a:gd name="connsiteY4" fmla="*/ 247655 h 248980"/>
              <a:gd name="connsiteX5" fmla="*/ 298635 w 338635"/>
              <a:gd name="connsiteY5" fmla="*/ 184155 h 248980"/>
              <a:gd name="connsiteX6" fmla="*/ 260535 w 338635"/>
              <a:gd name="connsiteY6" fmla="*/ 120655 h 248980"/>
              <a:gd name="connsiteX7" fmla="*/ 190685 w 338635"/>
              <a:gd name="connsiteY7" fmla="*/ 60330 h 248980"/>
              <a:gd name="connsiteX8" fmla="*/ 98610 w 338635"/>
              <a:gd name="connsiteY8" fmla="*/ 5 h 248980"/>
              <a:gd name="connsiteX9" fmla="*/ 193860 w 338635"/>
              <a:gd name="connsiteY9" fmla="*/ 63505 h 248980"/>
              <a:gd name="connsiteX10" fmla="*/ 127185 w 338635"/>
              <a:gd name="connsiteY10" fmla="*/ 19055 h 248980"/>
              <a:gd name="connsiteX11" fmla="*/ 185 w 338635"/>
              <a:gd name="connsiteY11" fmla="*/ 31755 h 24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5" h="248980">
                <a:moveTo>
                  <a:pt x="185" y="31755"/>
                </a:moveTo>
                <a:cubicBezTo>
                  <a:pt x="-4048" y="34401"/>
                  <a:pt x="65273" y="19584"/>
                  <a:pt x="101785" y="34930"/>
                </a:cubicBezTo>
                <a:cubicBezTo>
                  <a:pt x="138297" y="50276"/>
                  <a:pt x="198623" y="111130"/>
                  <a:pt x="219260" y="123830"/>
                </a:cubicBezTo>
                <a:cubicBezTo>
                  <a:pt x="239897" y="136530"/>
                  <a:pt x="206031" y="90493"/>
                  <a:pt x="225610" y="111130"/>
                </a:cubicBezTo>
                <a:cubicBezTo>
                  <a:pt x="245189" y="131767"/>
                  <a:pt x="324564" y="235484"/>
                  <a:pt x="336735" y="247655"/>
                </a:cubicBezTo>
                <a:cubicBezTo>
                  <a:pt x="348906" y="259826"/>
                  <a:pt x="298635" y="184155"/>
                  <a:pt x="298635" y="184155"/>
                </a:cubicBezTo>
                <a:cubicBezTo>
                  <a:pt x="285935" y="162988"/>
                  <a:pt x="278527" y="141293"/>
                  <a:pt x="260535" y="120655"/>
                </a:cubicBezTo>
                <a:cubicBezTo>
                  <a:pt x="242543" y="100018"/>
                  <a:pt x="217673" y="80438"/>
                  <a:pt x="190685" y="60330"/>
                </a:cubicBezTo>
                <a:cubicBezTo>
                  <a:pt x="163698" y="40222"/>
                  <a:pt x="98081" y="-524"/>
                  <a:pt x="98610" y="5"/>
                </a:cubicBezTo>
                <a:cubicBezTo>
                  <a:pt x="99139" y="534"/>
                  <a:pt x="193860" y="63505"/>
                  <a:pt x="193860" y="63505"/>
                </a:cubicBezTo>
                <a:cubicBezTo>
                  <a:pt x="198622" y="66680"/>
                  <a:pt x="154702" y="26463"/>
                  <a:pt x="127185" y="19055"/>
                </a:cubicBezTo>
                <a:cubicBezTo>
                  <a:pt x="99668" y="11647"/>
                  <a:pt x="4418" y="29109"/>
                  <a:pt x="185" y="317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BA38C55-2082-E878-5FE8-728285215504}"/>
              </a:ext>
            </a:extLst>
          </p:cNvPr>
          <p:cNvSpPr/>
          <p:nvPr/>
        </p:nvSpPr>
        <p:spPr>
          <a:xfrm>
            <a:off x="3048034" y="4141293"/>
            <a:ext cx="135598" cy="201461"/>
          </a:xfrm>
          <a:custGeom>
            <a:avLst/>
            <a:gdLst>
              <a:gd name="connsiteX0" fmla="*/ 3141 w 135598"/>
              <a:gd name="connsiteY0" fmla="*/ 2082 h 201461"/>
              <a:gd name="connsiteX1" fmla="*/ 130141 w 135598"/>
              <a:gd name="connsiteY1" fmla="*/ 192582 h 201461"/>
              <a:gd name="connsiteX2" fmla="*/ 107916 w 135598"/>
              <a:gd name="connsiteY2" fmla="*/ 167182 h 201461"/>
              <a:gd name="connsiteX3" fmla="*/ 66641 w 135598"/>
              <a:gd name="connsiteY3" fmla="*/ 141782 h 201461"/>
              <a:gd name="connsiteX4" fmla="*/ 92041 w 135598"/>
              <a:gd name="connsiteY4" fmla="*/ 160832 h 201461"/>
              <a:gd name="connsiteX5" fmla="*/ 41241 w 135598"/>
              <a:gd name="connsiteY5" fmla="*/ 94157 h 201461"/>
              <a:gd name="connsiteX6" fmla="*/ 3141 w 135598"/>
              <a:gd name="connsiteY6" fmla="*/ 2082 h 20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98" h="201461">
                <a:moveTo>
                  <a:pt x="3141" y="2082"/>
                </a:moveTo>
                <a:cubicBezTo>
                  <a:pt x="17958" y="18486"/>
                  <a:pt x="112679" y="165065"/>
                  <a:pt x="130141" y="192582"/>
                </a:cubicBezTo>
                <a:cubicBezTo>
                  <a:pt x="147604" y="220099"/>
                  <a:pt x="118499" y="175649"/>
                  <a:pt x="107916" y="167182"/>
                </a:cubicBezTo>
                <a:cubicBezTo>
                  <a:pt x="97333" y="158715"/>
                  <a:pt x="69287" y="142840"/>
                  <a:pt x="66641" y="141782"/>
                </a:cubicBezTo>
                <a:cubicBezTo>
                  <a:pt x="63995" y="140724"/>
                  <a:pt x="96274" y="168769"/>
                  <a:pt x="92041" y="160832"/>
                </a:cubicBezTo>
                <a:cubicBezTo>
                  <a:pt x="87808" y="152895"/>
                  <a:pt x="52353" y="117440"/>
                  <a:pt x="41241" y="94157"/>
                </a:cubicBezTo>
                <a:cubicBezTo>
                  <a:pt x="30129" y="70874"/>
                  <a:pt x="-11676" y="-14322"/>
                  <a:pt x="3141" y="20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BDCD2D3-A2EB-BB79-7EFB-6FDAC3799921}"/>
              </a:ext>
            </a:extLst>
          </p:cNvPr>
          <p:cNvSpPr/>
          <p:nvPr/>
        </p:nvSpPr>
        <p:spPr>
          <a:xfrm>
            <a:off x="2780986" y="3816327"/>
            <a:ext cx="299819" cy="101628"/>
          </a:xfrm>
          <a:custGeom>
            <a:avLst/>
            <a:gdLst>
              <a:gd name="connsiteX0" fmla="*/ 298764 w 299819"/>
              <a:gd name="connsiteY0" fmla="*/ 23 h 101628"/>
              <a:gd name="connsiteX1" fmla="*/ 216214 w 299819"/>
              <a:gd name="connsiteY1" fmla="*/ 44473 h 101628"/>
              <a:gd name="connsiteX2" fmla="*/ 171764 w 299819"/>
              <a:gd name="connsiteY2" fmla="*/ 101623 h 101628"/>
              <a:gd name="connsiteX3" fmla="*/ 187639 w 299819"/>
              <a:gd name="connsiteY3" fmla="*/ 41298 h 101628"/>
              <a:gd name="connsiteX4" fmla="*/ 117789 w 299819"/>
              <a:gd name="connsiteY4" fmla="*/ 76223 h 101628"/>
              <a:gd name="connsiteX5" fmla="*/ 111439 w 299819"/>
              <a:gd name="connsiteY5" fmla="*/ 63523 h 101628"/>
              <a:gd name="connsiteX6" fmla="*/ 76514 w 299819"/>
              <a:gd name="connsiteY6" fmla="*/ 79398 h 101628"/>
              <a:gd name="connsiteX7" fmla="*/ 314 w 299819"/>
              <a:gd name="connsiteY7" fmla="*/ 92098 h 101628"/>
              <a:gd name="connsiteX8" fmla="*/ 108264 w 299819"/>
              <a:gd name="connsiteY8" fmla="*/ 57173 h 101628"/>
              <a:gd name="connsiteX9" fmla="*/ 152714 w 299819"/>
              <a:gd name="connsiteY9" fmla="*/ 38123 h 101628"/>
              <a:gd name="connsiteX10" fmla="*/ 298764 w 299819"/>
              <a:gd name="connsiteY10" fmla="*/ 23 h 10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9819" h="101628">
                <a:moveTo>
                  <a:pt x="298764" y="23"/>
                </a:moveTo>
                <a:cubicBezTo>
                  <a:pt x="309347" y="1081"/>
                  <a:pt x="237381" y="27540"/>
                  <a:pt x="216214" y="44473"/>
                </a:cubicBezTo>
                <a:cubicBezTo>
                  <a:pt x="195047" y="61406"/>
                  <a:pt x="176526" y="102152"/>
                  <a:pt x="171764" y="101623"/>
                </a:cubicBezTo>
                <a:cubicBezTo>
                  <a:pt x="167001" y="101094"/>
                  <a:pt x="196635" y="45531"/>
                  <a:pt x="187639" y="41298"/>
                </a:cubicBezTo>
                <a:cubicBezTo>
                  <a:pt x="178643" y="37065"/>
                  <a:pt x="130489" y="72519"/>
                  <a:pt x="117789" y="76223"/>
                </a:cubicBezTo>
                <a:cubicBezTo>
                  <a:pt x="105089" y="79927"/>
                  <a:pt x="118318" y="62994"/>
                  <a:pt x="111439" y="63523"/>
                </a:cubicBezTo>
                <a:cubicBezTo>
                  <a:pt x="104560" y="64052"/>
                  <a:pt x="95035" y="74635"/>
                  <a:pt x="76514" y="79398"/>
                </a:cubicBezTo>
                <a:cubicBezTo>
                  <a:pt x="57993" y="84161"/>
                  <a:pt x="-4978" y="95802"/>
                  <a:pt x="314" y="92098"/>
                </a:cubicBezTo>
                <a:cubicBezTo>
                  <a:pt x="5606" y="88394"/>
                  <a:pt x="82864" y="66169"/>
                  <a:pt x="108264" y="57173"/>
                </a:cubicBezTo>
                <a:cubicBezTo>
                  <a:pt x="133664" y="48177"/>
                  <a:pt x="125197" y="41827"/>
                  <a:pt x="152714" y="38123"/>
                </a:cubicBezTo>
                <a:cubicBezTo>
                  <a:pt x="180231" y="34419"/>
                  <a:pt x="288181" y="-1035"/>
                  <a:pt x="298764" y="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27E3363-723C-47F1-B11A-0ED4A4CBE5D9}"/>
              </a:ext>
            </a:extLst>
          </p:cNvPr>
          <p:cNvSpPr/>
          <p:nvPr/>
        </p:nvSpPr>
        <p:spPr>
          <a:xfrm>
            <a:off x="2857500" y="3791611"/>
            <a:ext cx="235187" cy="85293"/>
          </a:xfrm>
          <a:custGeom>
            <a:avLst/>
            <a:gdLst>
              <a:gd name="connsiteX0" fmla="*/ 0 w 235187"/>
              <a:gd name="connsiteY0" fmla="*/ 85064 h 85293"/>
              <a:gd name="connsiteX1" fmla="*/ 92075 w 235187"/>
              <a:gd name="connsiteY1" fmla="*/ 50139 h 85293"/>
              <a:gd name="connsiteX2" fmla="*/ 28575 w 235187"/>
              <a:gd name="connsiteY2" fmla="*/ 40614 h 85293"/>
              <a:gd name="connsiteX3" fmla="*/ 174625 w 235187"/>
              <a:gd name="connsiteY3" fmla="*/ 12039 h 85293"/>
              <a:gd name="connsiteX4" fmla="*/ 234950 w 235187"/>
              <a:gd name="connsiteY4" fmla="*/ 2514 h 85293"/>
              <a:gd name="connsiteX5" fmla="*/ 155575 w 235187"/>
              <a:gd name="connsiteY5" fmla="*/ 2514 h 85293"/>
              <a:gd name="connsiteX6" fmla="*/ 92075 w 235187"/>
              <a:gd name="connsiteY6" fmla="*/ 31089 h 85293"/>
              <a:gd name="connsiteX7" fmla="*/ 0 w 235187"/>
              <a:gd name="connsiteY7" fmla="*/ 85064 h 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87" h="85293">
                <a:moveTo>
                  <a:pt x="0" y="85064"/>
                </a:moveTo>
                <a:cubicBezTo>
                  <a:pt x="0" y="88239"/>
                  <a:pt x="87313" y="57547"/>
                  <a:pt x="92075" y="50139"/>
                </a:cubicBezTo>
                <a:cubicBezTo>
                  <a:pt x="96838" y="42731"/>
                  <a:pt x="14817" y="46964"/>
                  <a:pt x="28575" y="40614"/>
                </a:cubicBezTo>
                <a:cubicBezTo>
                  <a:pt x="42333" y="34264"/>
                  <a:pt x="140229" y="18389"/>
                  <a:pt x="174625" y="12039"/>
                </a:cubicBezTo>
                <a:cubicBezTo>
                  <a:pt x="209021" y="5689"/>
                  <a:pt x="238125" y="4101"/>
                  <a:pt x="234950" y="2514"/>
                </a:cubicBezTo>
                <a:cubicBezTo>
                  <a:pt x="231775" y="927"/>
                  <a:pt x="179387" y="-2248"/>
                  <a:pt x="155575" y="2514"/>
                </a:cubicBezTo>
                <a:cubicBezTo>
                  <a:pt x="131763" y="7276"/>
                  <a:pt x="115888" y="18389"/>
                  <a:pt x="92075" y="31089"/>
                </a:cubicBezTo>
                <a:cubicBezTo>
                  <a:pt x="68263" y="43789"/>
                  <a:pt x="0" y="81889"/>
                  <a:pt x="0" y="850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CCE95B9-EDFD-C3F6-A1AF-86D0F5784601}"/>
              </a:ext>
            </a:extLst>
          </p:cNvPr>
          <p:cNvSpPr/>
          <p:nvPr/>
        </p:nvSpPr>
        <p:spPr>
          <a:xfrm>
            <a:off x="3233182" y="4205316"/>
            <a:ext cx="158400" cy="364470"/>
          </a:xfrm>
          <a:custGeom>
            <a:avLst/>
            <a:gdLst>
              <a:gd name="connsiteX0" fmla="*/ 157718 w 158400"/>
              <a:gd name="connsiteY0" fmla="*/ 1559 h 364470"/>
              <a:gd name="connsiteX1" fmla="*/ 5318 w 158400"/>
              <a:gd name="connsiteY1" fmla="*/ 357159 h 364470"/>
              <a:gd name="connsiteX2" fmla="*/ 40243 w 158400"/>
              <a:gd name="connsiteY2" fmla="*/ 226984 h 364470"/>
              <a:gd name="connsiteX3" fmla="*/ 94218 w 158400"/>
              <a:gd name="connsiteY3" fmla="*/ 52359 h 364470"/>
              <a:gd name="connsiteX4" fmla="*/ 59293 w 158400"/>
              <a:gd name="connsiteY4" fmla="*/ 214284 h 364470"/>
              <a:gd name="connsiteX5" fmla="*/ 81518 w 158400"/>
              <a:gd name="connsiteY5" fmla="*/ 141259 h 364470"/>
              <a:gd name="connsiteX6" fmla="*/ 62468 w 158400"/>
              <a:gd name="connsiteY6" fmla="*/ 223809 h 364470"/>
              <a:gd name="connsiteX7" fmla="*/ 157718 w 158400"/>
              <a:gd name="connsiteY7" fmla="*/ 1559 h 3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00" h="364470">
                <a:moveTo>
                  <a:pt x="157718" y="1559"/>
                </a:moveTo>
                <a:cubicBezTo>
                  <a:pt x="148193" y="23784"/>
                  <a:pt x="24897" y="319588"/>
                  <a:pt x="5318" y="357159"/>
                </a:cubicBezTo>
                <a:cubicBezTo>
                  <a:pt x="-14261" y="394730"/>
                  <a:pt x="25426" y="277784"/>
                  <a:pt x="40243" y="226984"/>
                </a:cubicBezTo>
                <a:cubicBezTo>
                  <a:pt x="55060" y="176184"/>
                  <a:pt x="91043" y="54476"/>
                  <a:pt x="94218" y="52359"/>
                </a:cubicBezTo>
                <a:cubicBezTo>
                  <a:pt x="97393" y="50242"/>
                  <a:pt x="61410" y="199467"/>
                  <a:pt x="59293" y="214284"/>
                </a:cubicBezTo>
                <a:cubicBezTo>
                  <a:pt x="57176" y="229101"/>
                  <a:pt x="80989" y="139672"/>
                  <a:pt x="81518" y="141259"/>
                </a:cubicBezTo>
                <a:cubicBezTo>
                  <a:pt x="82047" y="142846"/>
                  <a:pt x="50826" y="246034"/>
                  <a:pt x="62468" y="223809"/>
                </a:cubicBezTo>
                <a:cubicBezTo>
                  <a:pt x="74110" y="201584"/>
                  <a:pt x="167243" y="-20666"/>
                  <a:pt x="157718" y="15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9154642-36C1-F94F-B595-7E74A07D79D0}"/>
              </a:ext>
            </a:extLst>
          </p:cNvPr>
          <p:cNvSpPr/>
          <p:nvPr/>
        </p:nvSpPr>
        <p:spPr>
          <a:xfrm>
            <a:off x="3223490" y="4200420"/>
            <a:ext cx="216197" cy="385448"/>
          </a:xfrm>
          <a:custGeom>
            <a:avLst/>
            <a:gdLst>
              <a:gd name="connsiteX0" fmla="*/ 215035 w 216197"/>
              <a:gd name="connsiteY0" fmla="*/ 3280 h 385448"/>
              <a:gd name="connsiteX1" fmla="*/ 56285 w 216197"/>
              <a:gd name="connsiteY1" fmla="*/ 238230 h 385448"/>
              <a:gd name="connsiteX2" fmla="*/ 2310 w 216197"/>
              <a:gd name="connsiteY2" fmla="*/ 381105 h 385448"/>
              <a:gd name="connsiteX3" fmla="*/ 21360 w 216197"/>
              <a:gd name="connsiteY3" fmla="*/ 327130 h 385448"/>
              <a:gd name="connsiteX4" fmla="*/ 122960 w 216197"/>
              <a:gd name="connsiteY4" fmla="*/ 114405 h 385448"/>
              <a:gd name="connsiteX5" fmla="*/ 215035 w 216197"/>
              <a:gd name="connsiteY5" fmla="*/ 3280 h 38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97" h="385448">
                <a:moveTo>
                  <a:pt x="215035" y="3280"/>
                </a:moveTo>
                <a:cubicBezTo>
                  <a:pt x="203923" y="23917"/>
                  <a:pt x="91739" y="175259"/>
                  <a:pt x="56285" y="238230"/>
                </a:cubicBezTo>
                <a:cubicBezTo>
                  <a:pt x="20831" y="301201"/>
                  <a:pt x="8131" y="366288"/>
                  <a:pt x="2310" y="381105"/>
                </a:cubicBezTo>
                <a:cubicBezTo>
                  <a:pt x="-3511" y="395922"/>
                  <a:pt x="1252" y="371580"/>
                  <a:pt x="21360" y="327130"/>
                </a:cubicBezTo>
                <a:cubicBezTo>
                  <a:pt x="41468" y="282680"/>
                  <a:pt x="91210" y="164676"/>
                  <a:pt x="122960" y="114405"/>
                </a:cubicBezTo>
                <a:cubicBezTo>
                  <a:pt x="154710" y="64134"/>
                  <a:pt x="226147" y="-17357"/>
                  <a:pt x="215035" y="32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EC0466E-A2A9-10E7-63AD-B8A757D38F29}"/>
              </a:ext>
            </a:extLst>
          </p:cNvPr>
          <p:cNvSpPr/>
          <p:nvPr/>
        </p:nvSpPr>
        <p:spPr>
          <a:xfrm>
            <a:off x="3002430" y="4648174"/>
            <a:ext cx="210684" cy="313370"/>
          </a:xfrm>
          <a:custGeom>
            <a:avLst/>
            <a:gdLst>
              <a:gd name="connsiteX0" fmla="*/ 210670 w 210684"/>
              <a:gd name="connsiteY0" fmla="*/ 26 h 313370"/>
              <a:gd name="connsiteX1" fmla="*/ 48745 w 210684"/>
              <a:gd name="connsiteY1" fmla="*/ 177826 h 313370"/>
              <a:gd name="connsiteX2" fmla="*/ 1120 w 210684"/>
              <a:gd name="connsiteY2" fmla="*/ 311176 h 313370"/>
              <a:gd name="connsiteX3" fmla="*/ 16995 w 210684"/>
              <a:gd name="connsiteY3" fmla="*/ 254026 h 313370"/>
              <a:gd name="connsiteX4" fmla="*/ 39220 w 210684"/>
              <a:gd name="connsiteY4" fmla="*/ 165126 h 313370"/>
              <a:gd name="connsiteX5" fmla="*/ 210670 w 210684"/>
              <a:gd name="connsiteY5" fmla="*/ 26 h 31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84" h="313370">
                <a:moveTo>
                  <a:pt x="210670" y="26"/>
                </a:moveTo>
                <a:cubicBezTo>
                  <a:pt x="212258" y="2143"/>
                  <a:pt x="83670" y="125968"/>
                  <a:pt x="48745" y="177826"/>
                </a:cubicBezTo>
                <a:cubicBezTo>
                  <a:pt x="13820" y="229684"/>
                  <a:pt x="6412" y="298476"/>
                  <a:pt x="1120" y="311176"/>
                </a:cubicBezTo>
                <a:cubicBezTo>
                  <a:pt x="-4172" y="323876"/>
                  <a:pt x="10645" y="278368"/>
                  <a:pt x="16995" y="254026"/>
                </a:cubicBezTo>
                <a:cubicBezTo>
                  <a:pt x="23345" y="229684"/>
                  <a:pt x="8528" y="205343"/>
                  <a:pt x="39220" y="165126"/>
                </a:cubicBezTo>
                <a:cubicBezTo>
                  <a:pt x="69912" y="124909"/>
                  <a:pt x="209082" y="-2091"/>
                  <a:pt x="210670" y="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1EC2292-B987-6651-DEF0-9B070B979CAB}"/>
              </a:ext>
            </a:extLst>
          </p:cNvPr>
          <p:cNvSpPr/>
          <p:nvPr/>
        </p:nvSpPr>
        <p:spPr>
          <a:xfrm>
            <a:off x="3019813" y="4609006"/>
            <a:ext cx="174649" cy="218477"/>
          </a:xfrm>
          <a:custGeom>
            <a:avLst/>
            <a:gdLst>
              <a:gd name="connsiteX0" fmla="*/ 174237 w 174649"/>
              <a:gd name="connsiteY0" fmla="*/ 1094 h 218477"/>
              <a:gd name="connsiteX1" fmla="*/ 25012 w 174649"/>
              <a:gd name="connsiteY1" fmla="*/ 137619 h 218477"/>
              <a:gd name="connsiteX2" fmla="*/ 2787 w 174649"/>
              <a:gd name="connsiteY2" fmla="*/ 216994 h 218477"/>
              <a:gd name="connsiteX3" fmla="*/ 5962 w 174649"/>
              <a:gd name="connsiteY3" fmla="*/ 182069 h 218477"/>
              <a:gd name="connsiteX4" fmla="*/ 53587 w 174649"/>
              <a:gd name="connsiteY4" fmla="*/ 93169 h 218477"/>
              <a:gd name="connsiteX5" fmla="*/ 69462 w 174649"/>
              <a:gd name="connsiteY5" fmla="*/ 74119 h 218477"/>
              <a:gd name="connsiteX6" fmla="*/ 174237 w 174649"/>
              <a:gd name="connsiteY6" fmla="*/ 1094 h 21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49" h="218477">
                <a:moveTo>
                  <a:pt x="174237" y="1094"/>
                </a:moveTo>
                <a:cubicBezTo>
                  <a:pt x="166829" y="11677"/>
                  <a:pt x="53587" y="101636"/>
                  <a:pt x="25012" y="137619"/>
                </a:cubicBezTo>
                <a:cubicBezTo>
                  <a:pt x="-3563" y="173602"/>
                  <a:pt x="5962" y="209586"/>
                  <a:pt x="2787" y="216994"/>
                </a:cubicBezTo>
                <a:cubicBezTo>
                  <a:pt x="-388" y="224402"/>
                  <a:pt x="-2505" y="202707"/>
                  <a:pt x="5962" y="182069"/>
                </a:cubicBezTo>
                <a:cubicBezTo>
                  <a:pt x="14429" y="161431"/>
                  <a:pt x="43004" y="111161"/>
                  <a:pt x="53587" y="93169"/>
                </a:cubicBezTo>
                <a:cubicBezTo>
                  <a:pt x="64170" y="75177"/>
                  <a:pt x="52000" y="88406"/>
                  <a:pt x="69462" y="74119"/>
                </a:cubicBezTo>
                <a:cubicBezTo>
                  <a:pt x="86924" y="59832"/>
                  <a:pt x="181645" y="-9489"/>
                  <a:pt x="174237" y="10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ED627E0-1C9D-A603-9BF8-D19C29C70CAF}"/>
              </a:ext>
            </a:extLst>
          </p:cNvPr>
          <p:cNvSpPr/>
          <p:nvPr/>
        </p:nvSpPr>
        <p:spPr>
          <a:xfrm>
            <a:off x="3322549" y="4213036"/>
            <a:ext cx="168020" cy="448007"/>
          </a:xfrm>
          <a:custGeom>
            <a:avLst/>
            <a:gdLst>
              <a:gd name="connsiteX0" fmla="*/ 166776 w 168020"/>
              <a:gd name="connsiteY0" fmla="*/ 189 h 448007"/>
              <a:gd name="connsiteX1" fmla="*/ 141376 w 168020"/>
              <a:gd name="connsiteY1" fmla="*/ 95439 h 448007"/>
              <a:gd name="connsiteX2" fmla="*/ 55651 w 168020"/>
              <a:gd name="connsiteY2" fmla="*/ 190689 h 448007"/>
              <a:gd name="connsiteX3" fmla="*/ 90576 w 168020"/>
              <a:gd name="connsiteY3" fmla="*/ 165289 h 448007"/>
              <a:gd name="connsiteX4" fmla="*/ 30251 w 168020"/>
              <a:gd name="connsiteY4" fmla="*/ 257364 h 448007"/>
              <a:gd name="connsiteX5" fmla="*/ 1676 w 168020"/>
              <a:gd name="connsiteY5" fmla="*/ 311339 h 448007"/>
              <a:gd name="connsiteX6" fmla="*/ 20726 w 168020"/>
              <a:gd name="connsiteY6" fmla="*/ 295464 h 448007"/>
              <a:gd name="connsiteX7" fmla="*/ 1676 w 168020"/>
              <a:gd name="connsiteY7" fmla="*/ 390714 h 448007"/>
              <a:gd name="connsiteX8" fmla="*/ 1676 w 168020"/>
              <a:gd name="connsiteY8" fmla="*/ 447864 h 448007"/>
              <a:gd name="connsiteX9" fmla="*/ 8026 w 168020"/>
              <a:gd name="connsiteY9" fmla="*/ 374839 h 448007"/>
              <a:gd name="connsiteX10" fmla="*/ 39776 w 168020"/>
              <a:gd name="connsiteY10" fmla="*/ 203389 h 448007"/>
              <a:gd name="connsiteX11" fmla="*/ 33426 w 168020"/>
              <a:gd name="connsiteY11" fmla="*/ 266889 h 448007"/>
              <a:gd name="connsiteX12" fmla="*/ 109626 w 168020"/>
              <a:gd name="connsiteY12" fmla="*/ 120839 h 448007"/>
              <a:gd name="connsiteX13" fmla="*/ 166776 w 168020"/>
              <a:gd name="connsiteY13" fmla="*/ 189 h 4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020" h="448007">
                <a:moveTo>
                  <a:pt x="166776" y="189"/>
                </a:moveTo>
                <a:cubicBezTo>
                  <a:pt x="172068" y="-4044"/>
                  <a:pt x="159897" y="63689"/>
                  <a:pt x="141376" y="95439"/>
                </a:cubicBezTo>
                <a:cubicBezTo>
                  <a:pt x="122855" y="127189"/>
                  <a:pt x="64118" y="179047"/>
                  <a:pt x="55651" y="190689"/>
                </a:cubicBezTo>
                <a:cubicBezTo>
                  <a:pt x="47184" y="202331"/>
                  <a:pt x="94809" y="154177"/>
                  <a:pt x="90576" y="165289"/>
                </a:cubicBezTo>
                <a:cubicBezTo>
                  <a:pt x="86343" y="176402"/>
                  <a:pt x="45068" y="233022"/>
                  <a:pt x="30251" y="257364"/>
                </a:cubicBezTo>
                <a:cubicBezTo>
                  <a:pt x="15434" y="281706"/>
                  <a:pt x="3263" y="304989"/>
                  <a:pt x="1676" y="311339"/>
                </a:cubicBezTo>
                <a:cubicBezTo>
                  <a:pt x="88" y="317689"/>
                  <a:pt x="20726" y="282235"/>
                  <a:pt x="20726" y="295464"/>
                </a:cubicBezTo>
                <a:cubicBezTo>
                  <a:pt x="20726" y="308693"/>
                  <a:pt x="4851" y="365314"/>
                  <a:pt x="1676" y="390714"/>
                </a:cubicBezTo>
                <a:cubicBezTo>
                  <a:pt x="-1499" y="416114"/>
                  <a:pt x="618" y="450510"/>
                  <a:pt x="1676" y="447864"/>
                </a:cubicBezTo>
                <a:cubicBezTo>
                  <a:pt x="2734" y="445218"/>
                  <a:pt x="1676" y="415585"/>
                  <a:pt x="8026" y="374839"/>
                </a:cubicBezTo>
                <a:cubicBezTo>
                  <a:pt x="14376" y="334093"/>
                  <a:pt x="35543" y="221381"/>
                  <a:pt x="39776" y="203389"/>
                </a:cubicBezTo>
                <a:cubicBezTo>
                  <a:pt x="44009" y="185397"/>
                  <a:pt x="21784" y="280647"/>
                  <a:pt x="33426" y="266889"/>
                </a:cubicBezTo>
                <a:cubicBezTo>
                  <a:pt x="45068" y="253131"/>
                  <a:pt x="90047" y="157881"/>
                  <a:pt x="109626" y="120839"/>
                </a:cubicBezTo>
                <a:cubicBezTo>
                  <a:pt x="129205" y="83797"/>
                  <a:pt x="161484" y="4422"/>
                  <a:pt x="166776" y="1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F4B4E5A-1957-97A8-30CE-BB8166A1B17B}"/>
              </a:ext>
            </a:extLst>
          </p:cNvPr>
          <p:cNvSpPr/>
          <p:nvPr/>
        </p:nvSpPr>
        <p:spPr>
          <a:xfrm>
            <a:off x="2914488" y="4852607"/>
            <a:ext cx="95566" cy="186235"/>
          </a:xfrm>
          <a:custGeom>
            <a:avLst/>
            <a:gdLst>
              <a:gd name="connsiteX0" fmla="*/ 95412 w 95566"/>
              <a:gd name="connsiteY0" fmla="*/ 1968 h 186235"/>
              <a:gd name="connsiteX1" fmla="*/ 19212 w 95566"/>
              <a:gd name="connsiteY1" fmla="*/ 125793 h 186235"/>
              <a:gd name="connsiteX2" fmla="*/ 162 w 95566"/>
              <a:gd name="connsiteY2" fmla="*/ 186118 h 186235"/>
              <a:gd name="connsiteX3" fmla="*/ 9687 w 95566"/>
              <a:gd name="connsiteY3" fmla="*/ 138493 h 186235"/>
              <a:gd name="connsiteX4" fmla="*/ 3337 w 95566"/>
              <a:gd name="connsiteY4" fmla="*/ 49593 h 186235"/>
              <a:gd name="connsiteX5" fmla="*/ 9687 w 95566"/>
              <a:gd name="connsiteY5" fmla="*/ 94043 h 186235"/>
              <a:gd name="connsiteX6" fmla="*/ 38262 w 95566"/>
              <a:gd name="connsiteY6" fmla="*/ 52768 h 186235"/>
              <a:gd name="connsiteX7" fmla="*/ 95412 w 95566"/>
              <a:gd name="connsiteY7" fmla="*/ 1968 h 18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566" h="186235">
                <a:moveTo>
                  <a:pt x="95412" y="1968"/>
                </a:moveTo>
                <a:cubicBezTo>
                  <a:pt x="92237" y="14139"/>
                  <a:pt x="35087" y="95101"/>
                  <a:pt x="19212" y="125793"/>
                </a:cubicBezTo>
                <a:cubicBezTo>
                  <a:pt x="3337" y="156485"/>
                  <a:pt x="1750" y="184001"/>
                  <a:pt x="162" y="186118"/>
                </a:cubicBezTo>
                <a:cubicBezTo>
                  <a:pt x="-1426" y="188235"/>
                  <a:pt x="9158" y="161247"/>
                  <a:pt x="9687" y="138493"/>
                </a:cubicBezTo>
                <a:cubicBezTo>
                  <a:pt x="10216" y="115739"/>
                  <a:pt x="3337" y="57001"/>
                  <a:pt x="3337" y="49593"/>
                </a:cubicBezTo>
                <a:cubicBezTo>
                  <a:pt x="3337" y="42185"/>
                  <a:pt x="3866" y="93514"/>
                  <a:pt x="9687" y="94043"/>
                </a:cubicBezTo>
                <a:cubicBezTo>
                  <a:pt x="15508" y="94572"/>
                  <a:pt x="24504" y="68114"/>
                  <a:pt x="38262" y="52768"/>
                </a:cubicBezTo>
                <a:cubicBezTo>
                  <a:pt x="52020" y="37422"/>
                  <a:pt x="98587" y="-10203"/>
                  <a:pt x="95412" y="1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DA01172-6E17-D97B-9F0D-3485212B5E9F}"/>
              </a:ext>
            </a:extLst>
          </p:cNvPr>
          <p:cNvSpPr/>
          <p:nvPr/>
        </p:nvSpPr>
        <p:spPr>
          <a:xfrm>
            <a:off x="3079738" y="4813300"/>
            <a:ext cx="22364" cy="189951"/>
          </a:xfrm>
          <a:custGeom>
            <a:avLst/>
            <a:gdLst>
              <a:gd name="connsiteX0" fmla="*/ 22237 w 22364"/>
              <a:gd name="connsiteY0" fmla="*/ 0 h 189951"/>
              <a:gd name="connsiteX1" fmla="*/ 9537 w 22364"/>
              <a:gd name="connsiteY1" fmla="*/ 95250 h 189951"/>
              <a:gd name="connsiteX2" fmla="*/ 19062 w 22364"/>
              <a:gd name="connsiteY2" fmla="*/ 187325 h 189951"/>
              <a:gd name="connsiteX3" fmla="*/ 19062 w 22364"/>
              <a:gd name="connsiteY3" fmla="*/ 158750 h 189951"/>
              <a:gd name="connsiteX4" fmla="*/ 12 w 22364"/>
              <a:gd name="connsiteY4" fmla="*/ 95250 h 189951"/>
              <a:gd name="connsiteX5" fmla="*/ 22237 w 22364"/>
              <a:gd name="connsiteY5" fmla="*/ 0 h 18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4" h="189951">
                <a:moveTo>
                  <a:pt x="22237" y="0"/>
                </a:moveTo>
                <a:cubicBezTo>
                  <a:pt x="23824" y="0"/>
                  <a:pt x="10066" y="64029"/>
                  <a:pt x="9537" y="95250"/>
                </a:cubicBezTo>
                <a:cubicBezTo>
                  <a:pt x="9008" y="126471"/>
                  <a:pt x="17474" y="176742"/>
                  <a:pt x="19062" y="187325"/>
                </a:cubicBezTo>
                <a:cubicBezTo>
                  <a:pt x="20649" y="197908"/>
                  <a:pt x="22237" y="174096"/>
                  <a:pt x="19062" y="158750"/>
                </a:cubicBezTo>
                <a:cubicBezTo>
                  <a:pt x="15887" y="143404"/>
                  <a:pt x="-517" y="118004"/>
                  <a:pt x="12" y="95250"/>
                </a:cubicBezTo>
                <a:cubicBezTo>
                  <a:pt x="541" y="72496"/>
                  <a:pt x="20650" y="0"/>
                  <a:pt x="222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58BD42B-6470-C520-3FC0-382CA5A259D5}"/>
              </a:ext>
            </a:extLst>
          </p:cNvPr>
          <p:cNvSpPr/>
          <p:nvPr/>
        </p:nvSpPr>
        <p:spPr>
          <a:xfrm>
            <a:off x="2873320" y="4977907"/>
            <a:ext cx="32101" cy="189380"/>
          </a:xfrm>
          <a:custGeom>
            <a:avLst/>
            <a:gdLst>
              <a:gd name="connsiteX0" fmla="*/ 31805 w 32101"/>
              <a:gd name="connsiteY0" fmla="*/ 493 h 189380"/>
              <a:gd name="connsiteX1" fmla="*/ 15930 w 32101"/>
              <a:gd name="connsiteY1" fmla="*/ 79868 h 189380"/>
              <a:gd name="connsiteX2" fmla="*/ 15930 w 32101"/>
              <a:gd name="connsiteY2" fmla="*/ 184643 h 189380"/>
              <a:gd name="connsiteX3" fmla="*/ 15930 w 32101"/>
              <a:gd name="connsiteY3" fmla="*/ 159243 h 189380"/>
              <a:gd name="connsiteX4" fmla="*/ 55 w 32101"/>
              <a:gd name="connsiteY4" fmla="*/ 51293 h 189380"/>
              <a:gd name="connsiteX5" fmla="*/ 31805 w 32101"/>
              <a:gd name="connsiteY5" fmla="*/ 493 h 1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01" h="189380">
                <a:moveTo>
                  <a:pt x="31805" y="493"/>
                </a:moveTo>
                <a:cubicBezTo>
                  <a:pt x="34451" y="5255"/>
                  <a:pt x="18576" y="49176"/>
                  <a:pt x="15930" y="79868"/>
                </a:cubicBezTo>
                <a:cubicBezTo>
                  <a:pt x="13284" y="110560"/>
                  <a:pt x="15930" y="184643"/>
                  <a:pt x="15930" y="184643"/>
                </a:cubicBezTo>
                <a:cubicBezTo>
                  <a:pt x="15930" y="197872"/>
                  <a:pt x="18576" y="181468"/>
                  <a:pt x="15930" y="159243"/>
                </a:cubicBezTo>
                <a:cubicBezTo>
                  <a:pt x="13284" y="137018"/>
                  <a:pt x="-1003" y="76164"/>
                  <a:pt x="55" y="51293"/>
                </a:cubicBezTo>
                <a:cubicBezTo>
                  <a:pt x="1113" y="26422"/>
                  <a:pt x="29159" y="-4269"/>
                  <a:pt x="31805" y="4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6A46C60-E92E-3175-F4CF-3CEA98ED09A1}"/>
              </a:ext>
            </a:extLst>
          </p:cNvPr>
          <p:cNvSpPr/>
          <p:nvPr/>
        </p:nvSpPr>
        <p:spPr>
          <a:xfrm>
            <a:off x="2966974" y="5064104"/>
            <a:ext cx="62270" cy="248145"/>
          </a:xfrm>
          <a:custGeom>
            <a:avLst/>
            <a:gdLst>
              <a:gd name="connsiteX0" fmla="*/ 20701 w 62270"/>
              <a:gd name="connsiteY0" fmla="*/ 21 h 248145"/>
              <a:gd name="connsiteX1" fmla="*/ 1651 w 62270"/>
              <a:gd name="connsiteY1" fmla="*/ 63521 h 248145"/>
              <a:gd name="connsiteX2" fmla="*/ 42926 w 62270"/>
              <a:gd name="connsiteY2" fmla="*/ 158771 h 248145"/>
              <a:gd name="connsiteX3" fmla="*/ 1651 w 62270"/>
              <a:gd name="connsiteY3" fmla="*/ 123846 h 248145"/>
              <a:gd name="connsiteX4" fmla="*/ 61976 w 62270"/>
              <a:gd name="connsiteY4" fmla="*/ 247671 h 248145"/>
              <a:gd name="connsiteX5" fmla="*/ 23876 w 62270"/>
              <a:gd name="connsiteY5" fmla="*/ 165121 h 248145"/>
              <a:gd name="connsiteX6" fmla="*/ 4826 w 62270"/>
              <a:gd name="connsiteY6" fmla="*/ 130196 h 248145"/>
              <a:gd name="connsiteX7" fmla="*/ 1651 w 62270"/>
              <a:gd name="connsiteY7" fmla="*/ 69871 h 248145"/>
              <a:gd name="connsiteX8" fmla="*/ 20701 w 62270"/>
              <a:gd name="connsiteY8" fmla="*/ 21 h 2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0" h="248145">
                <a:moveTo>
                  <a:pt x="20701" y="21"/>
                </a:moveTo>
                <a:cubicBezTo>
                  <a:pt x="20701" y="-1037"/>
                  <a:pt x="-2053" y="37063"/>
                  <a:pt x="1651" y="63521"/>
                </a:cubicBezTo>
                <a:cubicBezTo>
                  <a:pt x="5355" y="89979"/>
                  <a:pt x="42926" y="148717"/>
                  <a:pt x="42926" y="158771"/>
                </a:cubicBezTo>
                <a:cubicBezTo>
                  <a:pt x="42926" y="168825"/>
                  <a:pt x="-1524" y="109029"/>
                  <a:pt x="1651" y="123846"/>
                </a:cubicBezTo>
                <a:cubicBezTo>
                  <a:pt x="4826" y="138663"/>
                  <a:pt x="58272" y="240792"/>
                  <a:pt x="61976" y="247671"/>
                </a:cubicBezTo>
                <a:cubicBezTo>
                  <a:pt x="65680" y="254550"/>
                  <a:pt x="33401" y="184700"/>
                  <a:pt x="23876" y="165121"/>
                </a:cubicBezTo>
                <a:cubicBezTo>
                  <a:pt x="14351" y="145542"/>
                  <a:pt x="8530" y="146071"/>
                  <a:pt x="4826" y="130196"/>
                </a:cubicBezTo>
                <a:cubicBezTo>
                  <a:pt x="1122" y="114321"/>
                  <a:pt x="-2053" y="91038"/>
                  <a:pt x="1651" y="69871"/>
                </a:cubicBezTo>
                <a:cubicBezTo>
                  <a:pt x="5355" y="48704"/>
                  <a:pt x="20701" y="1079"/>
                  <a:pt x="20701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71A77C7-4AEB-B074-410D-8AAA89A4B25C}"/>
              </a:ext>
            </a:extLst>
          </p:cNvPr>
          <p:cNvSpPr/>
          <p:nvPr/>
        </p:nvSpPr>
        <p:spPr>
          <a:xfrm>
            <a:off x="2910026" y="5025852"/>
            <a:ext cx="94584" cy="303870"/>
          </a:xfrm>
          <a:custGeom>
            <a:avLst/>
            <a:gdLst>
              <a:gd name="connsiteX0" fmla="*/ 52249 w 94584"/>
              <a:gd name="connsiteY0" fmla="*/ 173 h 303870"/>
              <a:gd name="connsiteX1" fmla="*/ 4624 w 94584"/>
              <a:gd name="connsiteY1" fmla="*/ 130348 h 303870"/>
              <a:gd name="connsiteX2" fmla="*/ 39549 w 94584"/>
              <a:gd name="connsiteY2" fmla="*/ 241473 h 303870"/>
              <a:gd name="connsiteX3" fmla="*/ 26849 w 94584"/>
              <a:gd name="connsiteY3" fmla="*/ 222423 h 303870"/>
              <a:gd name="connsiteX4" fmla="*/ 90349 w 94584"/>
              <a:gd name="connsiteY4" fmla="*/ 301798 h 303870"/>
              <a:gd name="connsiteX5" fmla="*/ 80824 w 94584"/>
              <a:gd name="connsiteY5" fmla="*/ 273223 h 303870"/>
              <a:gd name="connsiteX6" fmla="*/ 17324 w 94584"/>
              <a:gd name="connsiteY6" fmla="*/ 193848 h 303870"/>
              <a:gd name="connsiteX7" fmla="*/ 1449 w 94584"/>
              <a:gd name="connsiteY7" fmla="*/ 158923 h 303870"/>
              <a:gd name="connsiteX8" fmla="*/ 52249 w 94584"/>
              <a:gd name="connsiteY8" fmla="*/ 173 h 30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84" h="303870">
                <a:moveTo>
                  <a:pt x="52249" y="173"/>
                </a:moveTo>
                <a:cubicBezTo>
                  <a:pt x="52778" y="-4590"/>
                  <a:pt x="6741" y="90131"/>
                  <a:pt x="4624" y="130348"/>
                </a:cubicBezTo>
                <a:cubicBezTo>
                  <a:pt x="2507" y="170565"/>
                  <a:pt x="35845" y="226127"/>
                  <a:pt x="39549" y="241473"/>
                </a:cubicBezTo>
                <a:cubicBezTo>
                  <a:pt x="43253" y="256819"/>
                  <a:pt x="18382" y="212369"/>
                  <a:pt x="26849" y="222423"/>
                </a:cubicBezTo>
                <a:cubicBezTo>
                  <a:pt x="35316" y="232477"/>
                  <a:pt x="81353" y="293331"/>
                  <a:pt x="90349" y="301798"/>
                </a:cubicBezTo>
                <a:cubicBezTo>
                  <a:pt x="99345" y="310265"/>
                  <a:pt x="92995" y="291215"/>
                  <a:pt x="80824" y="273223"/>
                </a:cubicBezTo>
                <a:cubicBezTo>
                  <a:pt x="68653" y="255231"/>
                  <a:pt x="30553" y="212898"/>
                  <a:pt x="17324" y="193848"/>
                </a:cubicBezTo>
                <a:cubicBezTo>
                  <a:pt x="4095" y="174798"/>
                  <a:pt x="-3313" y="186440"/>
                  <a:pt x="1449" y="158923"/>
                </a:cubicBezTo>
                <a:cubicBezTo>
                  <a:pt x="6211" y="131406"/>
                  <a:pt x="51720" y="4936"/>
                  <a:pt x="52249" y="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7C8837C-A728-1716-7B97-4DDD77AF0C3F}"/>
              </a:ext>
            </a:extLst>
          </p:cNvPr>
          <p:cNvSpPr/>
          <p:nvPr/>
        </p:nvSpPr>
        <p:spPr>
          <a:xfrm>
            <a:off x="2977390" y="5010101"/>
            <a:ext cx="134110" cy="177868"/>
          </a:xfrm>
          <a:custGeom>
            <a:avLst/>
            <a:gdLst>
              <a:gd name="connsiteX0" fmla="*/ 760 w 134110"/>
              <a:gd name="connsiteY0" fmla="*/ 49 h 177868"/>
              <a:gd name="connsiteX1" fmla="*/ 57910 w 134110"/>
              <a:gd name="connsiteY1" fmla="*/ 54024 h 177868"/>
              <a:gd name="connsiteX2" fmla="*/ 51560 w 134110"/>
              <a:gd name="connsiteY2" fmla="*/ 111174 h 177868"/>
              <a:gd name="connsiteX3" fmla="*/ 29335 w 134110"/>
              <a:gd name="connsiteY3" fmla="*/ 177849 h 177868"/>
              <a:gd name="connsiteX4" fmla="*/ 51560 w 134110"/>
              <a:gd name="connsiteY4" fmla="*/ 117524 h 177868"/>
              <a:gd name="connsiteX5" fmla="*/ 105535 w 134110"/>
              <a:gd name="connsiteY5" fmla="*/ 66724 h 177868"/>
              <a:gd name="connsiteX6" fmla="*/ 134110 w 134110"/>
              <a:gd name="connsiteY6" fmla="*/ 47674 h 177868"/>
              <a:gd name="connsiteX7" fmla="*/ 105535 w 134110"/>
              <a:gd name="connsiteY7" fmla="*/ 63549 h 177868"/>
              <a:gd name="connsiteX8" fmla="*/ 760 w 134110"/>
              <a:gd name="connsiteY8" fmla="*/ 49 h 17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0" h="177868">
                <a:moveTo>
                  <a:pt x="760" y="49"/>
                </a:moveTo>
                <a:cubicBezTo>
                  <a:pt x="-7178" y="-1539"/>
                  <a:pt x="49443" y="35503"/>
                  <a:pt x="57910" y="54024"/>
                </a:cubicBezTo>
                <a:cubicBezTo>
                  <a:pt x="66377" y="72545"/>
                  <a:pt x="56322" y="90537"/>
                  <a:pt x="51560" y="111174"/>
                </a:cubicBezTo>
                <a:cubicBezTo>
                  <a:pt x="46798" y="131811"/>
                  <a:pt x="29335" y="176791"/>
                  <a:pt x="29335" y="177849"/>
                </a:cubicBezTo>
                <a:cubicBezTo>
                  <a:pt x="29335" y="178907"/>
                  <a:pt x="38860" y="136045"/>
                  <a:pt x="51560" y="117524"/>
                </a:cubicBezTo>
                <a:cubicBezTo>
                  <a:pt x="64260" y="99003"/>
                  <a:pt x="91777" y="78366"/>
                  <a:pt x="105535" y="66724"/>
                </a:cubicBezTo>
                <a:cubicBezTo>
                  <a:pt x="119293" y="55082"/>
                  <a:pt x="134110" y="48203"/>
                  <a:pt x="134110" y="47674"/>
                </a:cubicBezTo>
                <a:cubicBezTo>
                  <a:pt x="134110" y="47145"/>
                  <a:pt x="124585" y="70428"/>
                  <a:pt x="105535" y="63549"/>
                </a:cubicBezTo>
                <a:cubicBezTo>
                  <a:pt x="86485" y="56670"/>
                  <a:pt x="8698" y="1637"/>
                  <a:pt x="760" y="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82443CC9-B559-06E4-6BF6-A9B57FD6B862}"/>
              </a:ext>
            </a:extLst>
          </p:cNvPr>
          <p:cNvSpPr/>
          <p:nvPr/>
        </p:nvSpPr>
        <p:spPr>
          <a:xfrm>
            <a:off x="3073390" y="4844508"/>
            <a:ext cx="111001" cy="166435"/>
          </a:xfrm>
          <a:custGeom>
            <a:avLst/>
            <a:gdLst>
              <a:gd name="connsiteX0" fmla="*/ 82560 w 111001"/>
              <a:gd name="connsiteY0" fmla="*/ 542 h 166435"/>
              <a:gd name="connsiteX1" fmla="*/ 107960 w 111001"/>
              <a:gd name="connsiteY1" fmla="*/ 95792 h 166435"/>
              <a:gd name="connsiteX2" fmla="*/ 98435 w 111001"/>
              <a:gd name="connsiteY2" fmla="*/ 130717 h 166435"/>
              <a:gd name="connsiteX3" fmla="*/ 10 w 111001"/>
              <a:gd name="connsiteY3" fmla="*/ 165642 h 166435"/>
              <a:gd name="connsiteX4" fmla="*/ 104785 w 111001"/>
              <a:gd name="connsiteY4" fmla="*/ 143417 h 166435"/>
              <a:gd name="connsiteX5" fmla="*/ 82560 w 111001"/>
              <a:gd name="connsiteY5" fmla="*/ 542 h 16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01" h="166435">
                <a:moveTo>
                  <a:pt x="82560" y="542"/>
                </a:moveTo>
                <a:cubicBezTo>
                  <a:pt x="83089" y="-7396"/>
                  <a:pt x="105314" y="74096"/>
                  <a:pt x="107960" y="95792"/>
                </a:cubicBezTo>
                <a:cubicBezTo>
                  <a:pt x="110606" y="117488"/>
                  <a:pt x="116427" y="119075"/>
                  <a:pt x="98435" y="130717"/>
                </a:cubicBezTo>
                <a:cubicBezTo>
                  <a:pt x="80443" y="142359"/>
                  <a:pt x="-1048" y="163525"/>
                  <a:pt x="10" y="165642"/>
                </a:cubicBezTo>
                <a:cubicBezTo>
                  <a:pt x="1068" y="167759"/>
                  <a:pt x="88381" y="167229"/>
                  <a:pt x="104785" y="143417"/>
                </a:cubicBezTo>
                <a:cubicBezTo>
                  <a:pt x="121189" y="119605"/>
                  <a:pt x="82031" y="8480"/>
                  <a:pt x="82560" y="5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061A32F-38FF-6154-9546-B2F7174A5F16}"/>
              </a:ext>
            </a:extLst>
          </p:cNvPr>
          <p:cNvSpPr/>
          <p:nvPr/>
        </p:nvSpPr>
        <p:spPr>
          <a:xfrm>
            <a:off x="3148706" y="5054464"/>
            <a:ext cx="229728" cy="166800"/>
          </a:xfrm>
          <a:custGeom>
            <a:avLst/>
            <a:gdLst>
              <a:gd name="connsiteX0" fmla="*/ 894 w 229728"/>
              <a:gd name="connsiteY0" fmla="*/ 44586 h 166800"/>
              <a:gd name="connsiteX1" fmla="*/ 105669 w 229728"/>
              <a:gd name="connsiteY1" fmla="*/ 95386 h 166800"/>
              <a:gd name="connsiteX2" fmla="*/ 226319 w 229728"/>
              <a:gd name="connsiteY2" fmla="*/ 165236 h 166800"/>
              <a:gd name="connsiteX3" fmla="*/ 197744 w 229728"/>
              <a:gd name="connsiteY3" fmla="*/ 139836 h 166800"/>
              <a:gd name="connsiteX4" fmla="*/ 210444 w 229728"/>
              <a:gd name="connsiteY4" fmla="*/ 92211 h 166800"/>
              <a:gd name="connsiteX5" fmla="*/ 200919 w 229728"/>
              <a:gd name="connsiteY5" fmla="*/ 136 h 166800"/>
              <a:gd name="connsiteX6" fmla="*/ 207269 w 229728"/>
              <a:gd name="connsiteY6" fmla="*/ 114436 h 166800"/>
              <a:gd name="connsiteX7" fmla="*/ 165994 w 229728"/>
              <a:gd name="connsiteY7" fmla="*/ 98561 h 166800"/>
              <a:gd name="connsiteX8" fmla="*/ 894 w 229728"/>
              <a:gd name="connsiteY8" fmla="*/ 44586 h 1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728" h="166800">
                <a:moveTo>
                  <a:pt x="894" y="44586"/>
                </a:moveTo>
                <a:cubicBezTo>
                  <a:pt x="-9160" y="44057"/>
                  <a:pt x="68098" y="75278"/>
                  <a:pt x="105669" y="95386"/>
                </a:cubicBezTo>
                <a:cubicBezTo>
                  <a:pt x="143240" y="115494"/>
                  <a:pt x="210973" y="157828"/>
                  <a:pt x="226319" y="165236"/>
                </a:cubicBezTo>
                <a:cubicBezTo>
                  <a:pt x="241665" y="172644"/>
                  <a:pt x="200390" y="152007"/>
                  <a:pt x="197744" y="139836"/>
                </a:cubicBezTo>
                <a:cubicBezTo>
                  <a:pt x="195098" y="127665"/>
                  <a:pt x="209915" y="115494"/>
                  <a:pt x="210444" y="92211"/>
                </a:cubicBezTo>
                <a:cubicBezTo>
                  <a:pt x="210973" y="68928"/>
                  <a:pt x="201448" y="-3568"/>
                  <a:pt x="200919" y="136"/>
                </a:cubicBezTo>
                <a:cubicBezTo>
                  <a:pt x="200390" y="3840"/>
                  <a:pt x="213090" y="98032"/>
                  <a:pt x="207269" y="114436"/>
                </a:cubicBezTo>
                <a:cubicBezTo>
                  <a:pt x="201448" y="130840"/>
                  <a:pt x="197215" y="108615"/>
                  <a:pt x="165994" y="98561"/>
                </a:cubicBezTo>
                <a:cubicBezTo>
                  <a:pt x="134773" y="88507"/>
                  <a:pt x="10948" y="45115"/>
                  <a:pt x="894" y="445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52C997-C7B8-8CBB-DF5B-A40414099E98}"/>
              </a:ext>
            </a:extLst>
          </p:cNvPr>
          <p:cNvSpPr/>
          <p:nvPr/>
        </p:nvSpPr>
        <p:spPr>
          <a:xfrm>
            <a:off x="3172816" y="4641735"/>
            <a:ext cx="116486" cy="204313"/>
          </a:xfrm>
          <a:custGeom>
            <a:avLst/>
            <a:gdLst>
              <a:gd name="connsiteX0" fmla="*/ 116484 w 116486"/>
              <a:gd name="connsiteY0" fmla="*/ 115 h 204313"/>
              <a:gd name="connsiteX1" fmla="*/ 11709 w 116486"/>
              <a:gd name="connsiteY1" fmla="*/ 130290 h 204313"/>
              <a:gd name="connsiteX2" fmla="*/ 2184 w 116486"/>
              <a:gd name="connsiteY2" fmla="*/ 203315 h 204313"/>
              <a:gd name="connsiteX3" fmla="*/ 8534 w 116486"/>
              <a:gd name="connsiteY3" fmla="*/ 168390 h 204313"/>
              <a:gd name="connsiteX4" fmla="*/ 8534 w 116486"/>
              <a:gd name="connsiteY4" fmla="*/ 108065 h 204313"/>
              <a:gd name="connsiteX5" fmla="*/ 116484 w 116486"/>
              <a:gd name="connsiteY5" fmla="*/ 115 h 20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86" h="204313">
                <a:moveTo>
                  <a:pt x="116484" y="115"/>
                </a:moveTo>
                <a:cubicBezTo>
                  <a:pt x="117013" y="3819"/>
                  <a:pt x="30759" y="96423"/>
                  <a:pt x="11709" y="130290"/>
                </a:cubicBezTo>
                <a:cubicBezTo>
                  <a:pt x="-7341" y="164157"/>
                  <a:pt x="2713" y="196965"/>
                  <a:pt x="2184" y="203315"/>
                </a:cubicBezTo>
                <a:cubicBezTo>
                  <a:pt x="1655" y="209665"/>
                  <a:pt x="7476" y="184265"/>
                  <a:pt x="8534" y="168390"/>
                </a:cubicBezTo>
                <a:cubicBezTo>
                  <a:pt x="9592" y="152515"/>
                  <a:pt x="-9458" y="132936"/>
                  <a:pt x="8534" y="108065"/>
                </a:cubicBezTo>
                <a:cubicBezTo>
                  <a:pt x="26526" y="83194"/>
                  <a:pt x="115955" y="-3589"/>
                  <a:pt x="116484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82F953-20C3-1B22-76EF-14E07D3E082E}"/>
              </a:ext>
            </a:extLst>
          </p:cNvPr>
          <p:cNvSpPr/>
          <p:nvPr/>
        </p:nvSpPr>
        <p:spPr>
          <a:xfrm>
            <a:off x="3241653" y="5054344"/>
            <a:ext cx="268571" cy="128389"/>
          </a:xfrm>
          <a:custGeom>
            <a:avLst/>
            <a:gdLst>
              <a:gd name="connsiteX0" fmla="*/ 22 w 268571"/>
              <a:gd name="connsiteY0" fmla="*/ 35181 h 128389"/>
              <a:gd name="connsiteX1" fmla="*/ 120672 w 268571"/>
              <a:gd name="connsiteY1" fmla="*/ 6606 h 128389"/>
              <a:gd name="connsiteX2" fmla="*/ 171472 w 268571"/>
              <a:gd name="connsiteY2" fmla="*/ 73281 h 128389"/>
              <a:gd name="connsiteX3" fmla="*/ 174647 w 268571"/>
              <a:gd name="connsiteY3" fmla="*/ 28831 h 128389"/>
              <a:gd name="connsiteX4" fmla="*/ 266722 w 268571"/>
              <a:gd name="connsiteY4" fmla="*/ 127256 h 128389"/>
              <a:gd name="connsiteX5" fmla="*/ 231797 w 268571"/>
              <a:gd name="connsiteY5" fmla="*/ 79631 h 128389"/>
              <a:gd name="connsiteX6" fmla="*/ 177822 w 268571"/>
              <a:gd name="connsiteY6" fmla="*/ 38356 h 128389"/>
              <a:gd name="connsiteX7" fmla="*/ 111147 w 268571"/>
              <a:gd name="connsiteY7" fmla="*/ 256 h 128389"/>
              <a:gd name="connsiteX8" fmla="*/ 22 w 268571"/>
              <a:gd name="connsiteY8" fmla="*/ 35181 h 12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571" h="128389">
                <a:moveTo>
                  <a:pt x="22" y="35181"/>
                </a:moveTo>
                <a:cubicBezTo>
                  <a:pt x="1610" y="36239"/>
                  <a:pt x="92097" y="256"/>
                  <a:pt x="120672" y="6606"/>
                </a:cubicBezTo>
                <a:cubicBezTo>
                  <a:pt x="149247" y="12956"/>
                  <a:pt x="162476" y="69577"/>
                  <a:pt x="171472" y="73281"/>
                </a:cubicBezTo>
                <a:cubicBezTo>
                  <a:pt x="180468" y="76985"/>
                  <a:pt x="158772" y="19835"/>
                  <a:pt x="174647" y="28831"/>
                </a:cubicBezTo>
                <a:cubicBezTo>
                  <a:pt x="190522" y="37827"/>
                  <a:pt x="257197" y="118789"/>
                  <a:pt x="266722" y="127256"/>
                </a:cubicBezTo>
                <a:cubicBezTo>
                  <a:pt x="276247" y="135723"/>
                  <a:pt x="246614" y="94448"/>
                  <a:pt x="231797" y="79631"/>
                </a:cubicBezTo>
                <a:cubicBezTo>
                  <a:pt x="216980" y="64814"/>
                  <a:pt x="197930" y="51585"/>
                  <a:pt x="177822" y="38356"/>
                </a:cubicBezTo>
                <a:cubicBezTo>
                  <a:pt x="157714" y="25127"/>
                  <a:pt x="141839" y="3960"/>
                  <a:pt x="111147" y="256"/>
                </a:cubicBezTo>
                <a:cubicBezTo>
                  <a:pt x="80455" y="-3448"/>
                  <a:pt x="-1566" y="34123"/>
                  <a:pt x="22" y="351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3D56D1B-DD80-394F-53E1-A3A736810DEA}"/>
              </a:ext>
            </a:extLst>
          </p:cNvPr>
          <p:cNvSpPr/>
          <p:nvPr/>
        </p:nvSpPr>
        <p:spPr>
          <a:xfrm>
            <a:off x="3165407" y="4854143"/>
            <a:ext cx="162514" cy="175108"/>
          </a:xfrm>
          <a:custGeom>
            <a:avLst/>
            <a:gdLst>
              <a:gd name="connsiteX0" fmla="*/ 123893 w 162514"/>
              <a:gd name="connsiteY0" fmla="*/ 432 h 175108"/>
              <a:gd name="connsiteX1" fmla="*/ 152468 w 162514"/>
              <a:gd name="connsiteY1" fmla="*/ 89332 h 175108"/>
              <a:gd name="connsiteX2" fmla="*/ 158818 w 162514"/>
              <a:gd name="connsiteY2" fmla="*/ 111557 h 175108"/>
              <a:gd name="connsiteX3" fmla="*/ 98493 w 162514"/>
              <a:gd name="connsiteY3" fmla="*/ 124257 h 175108"/>
              <a:gd name="connsiteX4" fmla="*/ 68 w 162514"/>
              <a:gd name="connsiteY4" fmla="*/ 175057 h 175108"/>
              <a:gd name="connsiteX5" fmla="*/ 114368 w 162514"/>
              <a:gd name="connsiteY5" fmla="*/ 133782 h 175108"/>
              <a:gd name="connsiteX6" fmla="*/ 142943 w 162514"/>
              <a:gd name="connsiteY6" fmla="*/ 130607 h 175108"/>
              <a:gd name="connsiteX7" fmla="*/ 123893 w 162514"/>
              <a:gd name="connsiteY7" fmla="*/ 432 h 17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14" h="175108">
                <a:moveTo>
                  <a:pt x="123893" y="432"/>
                </a:moveTo>
                <a:cubicBezTo>
                  <a:pt x="125480" y="-6447"/>
                  <a:pt x="146647" y="70811"/>
                  <a:pt x="152468" y="89332"/>
                </a:cubicBezTo>
                <a:cubicBezTo>
                  <a:pt x="158289" y="107853"/>
                  <a:pt x="167814" y="105736"/>
                  <a:pt x="158818" y="111557"/>
                </a:cubicBezTo>
                <a:cubicBezTo>
                  <a:pt x="149822" y="117378"/>
                  <a:pt x="124951" y="113674"/>
                  <a:pt x="98493" y="124257"/>
                </a:cubicBezTo>
                <a:cubicBezTo>
                  <a:pt x="72035" y="134840"/>
                  <a:pt x="-2578" y="173470"/>
                  <a:pt x="68" y="175057"/>
                </a:cubicBezTo>
                <a:cubicBezTo>
                  <a:pt x="2714" y="176645"/>
                  <a:pt x="90555" y="141190"/>
                  <a:pt x="114368" y="133782"/>
                </a:cubicBezTo>
                <a:cubicBezTo>
                  <a:pt x="138181" y="126374"/>
                  <a:pt x="142414" y="149128"/>
                  <a:pt x="142943" y="130607"/>
                </a:cubicBezTo>
                <a:cubicBezTo>
                  <a:pt x="143472" y="112086"/>
                  <a:pt x="122306" y="7311"/>
                  <a:pt x="123893" y="4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5B855FF-CC76-F2F5-E0DA-EAEC83DD2C1B}"/>
              </a:ext>
            </a:extLst>
          </p:cNvPr>
          <p:cNvSpPr/>
          <p:nvPr/>
        </p:nvSpPr>
        <p:spPr>
          <a:xfrm>
            <a:off x="2854023" y="4892659"/>
            <a:ext cx="86038" cy="400190"/>
          </a:xfrm>
          <a:custGeom>
            <a:avLst/>
            <a:gdLst>
              <a:gd name="connsiteX0" fmla="*/ 44752 w 86038"/>
              <a:gd name="connsiteY0" fmla="*/ 16 h 400190"/>
              <a:gd name="connsiteX1" fmla="*/ 302 w 86038"/>
              <a:gd name="connsiteY1" fmla="*/ 161941 h 400190"/>
              <a:gd name="connsiteX2" fmla="*/ 25702 w 86038"/>
              <a:gd name="connsiteY2" fmla="*/ 307991 h 400190"/>
              <a:gd name="connsiteX3" fmla="*/ 35227 w 86038"/>
              <a:gd name="connsiteY3" fmla="*/ 273066 h 400190"/>
              <a:gd name="connsiteX4" fmla="*/ 60627 w 86038"/>
              <a:gd name="connsiteY4" fmla="*/ 355616 h 400190"/>
              <a:gd name="connsiteX5" fmla="*/ 86027 w 86038"/>
              <a:gd name="connsiteY5" fmla="*/ 400066 h 400190"/>
              <a:gd name="connsiteX6" fmla="*/ 57452 w 86038"/>
              <a:gd name="connsiteY6" fmla="*/ 342916 h 400190"/>
              <a:gd name="connsiteX7" fmla="*/ 38402 w 86038"/>
              <a:gd name="connsiteY7" fmla="*/ 282591 h 400190"/>
              <a:gd name="connsiteX8" fmla="*/ 6652 w 86038"/>
              <a:gd name="connsiteY8" fmla="*/ 171466 h 400190"/>
              <a:gd name="connsiteX9" fmla="*/ 44752 w 86038"/>
              <a:gd name="connsiteY9" fmla="*/ 16 h 40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38" h="400190">
                <a:moveTo>
                  <a:pt x="44752" y="16"/>
                </a:moveTo>
                <a:cubicBezTo>
                  <a:pt x="43694" y="-1572"/>
                  <a:pt x="3477" y="110612"/>
                  <a:pt x="302" y="161941"/>
                </a:cubicBezTo>
                <a:cubicBezTo>
                  <a:pt x="-2873" y="213270"/>
                  <a:pt x="19881" y="289470"/>
                  <a:pt x="25702" y="307991"/>
                </a:cubicBezTo>
                <a:cubicBezTo>
                  <a:pt x="31523" y="326512"/>
                  <a:pt x="29406" y="265129"/>
                  <a:pt x="35227" y="273066"/>
                </a:cubicBezTo>
                <a:cubicBezTo>
                  <a:pt x="41048" y="281003"/>
                  <a:pt x="52160" y="334449"/>
                  <a:pt x="60627" y="355616"/>
                </a:cubicBezTo>
                <a:cubicBezTo>
                  <a:pt x="69094" y="376783"/>
                  <a:pt x="86556" y="402183"/>
                  <a:pt x="86027" y="400066"/>
                </a:cubicBezTo>
                <a:cubicBezTo>
                  <a:pt x="85498" y="397949"/>
                  <a:pt x="65390" y="362495"/>
                  <a:pt x="57452" y="342916"/>
                </a:cubicBezTo>
                <a:cubicBezTo>
                  <a:pt x="49514" y="323337"/>
                  <a:pt x="46869" y="311166"/>
                  <a:pt x="38402" y="282591"/>
                </a:cubicBezTo>
                <a:cubicBezTo>
                  <a:pt x="29935" y="254016"/>
                  <a:pt x="4535" y="214328"/>
                  <a:pt x="6652" y="171466"/>
                </a:cubicBezTo>
                <a:cubicBezTo>
                  <a:pt x="8769" y="128604"/>
                  <a:pt x="45810" y="1604"/>
                  <a:pt x="44752" y="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78E90484-E666-4843-7713-AFF131834F0F}"/>
              </a:ext>
            </a:extLst>
          </p:cNvPr>
          <p:cNvSpPr/>
          <p:nvPr/>
        </p:nvSpPr>
        <p:spPr>
          <a:xfrm>
            <a:off x="2809839" y="5035052"/>
            <a:ext cx="50925" cy="247585"/>
          </a:xfrm>
          <a:custGeom>
            <a:avLst/>
            <a:gdLst>
              <a:gd name="connsiteX0" fmla="*/ 50836 w 50925"/>
              <a:gd name="connsiteY0" fmla="*/ 498 h 247585"/>
              <a:gd name="connsiteX1" fmla="*/ 12736 w 50925"/>
              <a:gd name="connsiteY1" fmla="*/ 67173 h 247585"/>
              <a:gd name="connsiteX2" fmla="*/ 25436 w 50925"/>
              <a:gd name="connsiteY2" fmla="*/ 156073 h 247585"/>
              <a:gd name="connsiteX3" fmla="*/ 9561 w 50925"/>
              <a:gd name="connsiteY3" fmla="*/ 108448 h 247585"/>
              <a:gd name="connsiteX4" fmla="*/ 44486 w 50925"/>
              <a:gd name="connsiteY4" fmla="*/ 244973 h 247585"/>
              <a:gd name="connsiteX5" fmla="*/ 44486 w 50925"/>
              <a:gd name="connsiteY5" fmla="*/ 190998 h 247585"/>
              <a:gd name="connsiteX6" fmla="*/ 36 w 50925"/>
              <a:gd name="connsiteY6" fmla="*/ 102098 h 247585"/>
              <a:gd name="connsiteX7" fmla="*/ 50836 w 50925"/>
              <a:gd name="connsiteY7" fmla="*/ 498 h 24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25" h="247585">
                <a:moveTo>
                  <a:pt x="50836" y="498"/>
                </a:moveTo>
                <a:cubicBezTo>
                  <a:pt x="52953" y="-5323"/>
                  <a:pt x="16969" y="41244"/>
                  <a:pt x="12736" y="67173"/>
                </a:cubicBezTo>
                <a:cubicBezTo>
                  <a:pt x="8503" y="93102"/>
                  <a:pt x="25965" y="149194"/>
                  <a:pt x="25436" y="156073"/>
                </a:cubicBezTo>
                <a:cubicBezTo>
                  <a:pt x="24907" y="162952"/>
                  <a:pt x="6386" y="93631"/>
                  <a:pt x="9561" y="108448"/>
                </a:cubicBezTo>
                <a:cubicBezTo>
                  <a:pt x="12736" y="123265"/>
                  <a:pt x="38665" y="231215"/>
                  <a:pt x="44486" y="244973"/>
                </a:cubicBezTo>
                <a:cubicBezTo>
                  <a:pt x="50307" y="258731"/>
                  <a:pt x="51894" y="214811"/>
                  <a:pt x="44486" y="190998"/>
                </a:cubicBezTo>
                <a:cubicBezTo>
                  <a:pt x="37078" y="167186"/>
                  <a:pt x="1623" y="129085"/>
                  <a:pt x="36" y="102098"/>
                </a:cubicBezTo>
                <a:cubicBezTo>
                  <a:pt x="-1551" y="75111"/>
                  <a:pt x="48719" y="6319"/>
                  <a:pt x="50836" y="4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07ACD68-922E-74EA-7210-0AD0643342CF}"/>
              </a:ext>
            </a:extLst>
          </p:cNvPr>
          <p:cNvSpPr/>
          <p:nvPr/>
        </p:nvSpPr>
        <p:spPr>
          <a:xfrm>
            <a:off x="3403536" y="5184657"/>
            <a:ext cx="154594" cy="155705"/>
          </a:xfrm>
          <a:custGeom>
            <a:avLst/>
            <a:gdLst>
              <a:gd name="connsiteX0" fmla="*/ 60389 w 154594"/>
              <a:gd name="connsiteY0" fmla="*/ 118 h 155705"/>
              <a:gd name="connsiteX1" fmla="*/ 133414 w 154594"/>
              <a:gd name="connsiteY1" fmla="*/ 95368 h 155705"/>
              <a:gd name="connsiteX2" fmla="*/ 92139 w 154594"/>
              <a:gd name="connsiteY2" fmla="*/ 127118 h 155705"/>
              <a:gd name="connsiteX3" fmla="*/ 152464 w 154594"/>
              <a:gd name="connsiteY3" fmla="*/ 123943 h 155705"/>
              <a:gd name="connsiteX4" fmla="*/ 64 w 154594"/>
              <a:gd name="connsiteY4" fmla="*/ 155693 h 155705"/>
              <a:gd name="connsiteX5" fmla="*/ 133414 w 154594"/>
              <a:gd name="connsiteY5" fmla="*/ 127118 h 155705"/>
              <a:gd name="connsiteX6" fmla="*/ 130239 w 154594"/>
              <a:gd name="connsiteY6" fmla="*/ 76318 h 155705"/>
              <a:gd name="connsiteX7" fmla="*/ 60389 w 154594"/>
              <a:gd name="connsiteY7" fmla="*/ 118 h 15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94" h="155705">
                <a:moveTo>
                  <a:pt x="60389" y="118"/>
                </a:moveTo>
                <a:cubicBezTo>
                  <a:pt x="60918" y="3293"/>
                  <a:pt x="128122" y="74202"/>
                  <a:pt x="133414" y="95368"/>
                </a:cubicBezTo>
                <a:cubicBezTo>
                  <a:pt x="138706" y="116534"/>
                  <a:pt x="88964" y="122356"/>
                  <a:pt x="92139" y="127118"/>
                </a:cubicBezTo>
                <a:cubicBezTo>
                  <a:pt x="95314" y="131880"/>
                  <a:pt x="167810" y="119180"/>
                  <a:pt x="152464" y="123943"/>
                </a:cubicBezTo>
                <a:cubicBezTo>
                  <a:pt x="137118" y="128706"/>
                  <a:pt x="3239" y="155164"/>
                  <a:pt x="64" y="155693"/>
                </a:cubicBezTo>
                <a:cubicBezTo>
                  <a:pt x="-3111" y="156222"/>
                  <a:pt x="111718" y="140347"/>
                  <a:pt x="133414" y="127118"/>
                </a:cubicBezTo>
                <a:cubicBezTo>
                  <a:pt x="155110" y="113889"/>
                  <a:pt x="138177" y="94310"/>
                  <a:pt x="130239" y="76318"/>
                </a:cubicBezTo>
                <a:cubicBezTo>
                  <a:pt x="122302" y="58326"/>
                  <a:pt x="59860" y="-3057"/>
                  <a:pt x="60389" y="1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B400E33-8428-7B33-1262-060ADF77BA73}"/>
              </a:ext>
            </a:extLst>
          </p:cNvPr>
          <p:cNvSpPr/>
          <p:nvPr/>
        </p:nvSpPr>
        <p:spPr>
          <a:xfrm>
            <a:off x="3371810" y="5197444"/>
            <a:ext cx="113546" cy="117566"/>
          </a:xfrm>
          <a:custGeom>
            <a:avLst/>
            <a:gdLst>
              <a:gd name="connsiteX0" fmla="*/ 57190 w 113546"/>
              <a:gd name="connsiteY0" fmla="*/ 31 h 117566"/>
              <a:gd name="connsiteX1" fmla="*/ 88940 w 113546"/>
              <a:gd name="connsiteY1" fmla="*/ 79406 h 117566"/>
              <a:gd name="connsiteX2" fmla="*/ 40 w 113546"/>
              <a:gd name="connsiteY2" fmla="*/ 117506 h 117566"/>
              <a:gd name="connsiteX3" fmla="*/ 101640 w 113546"/>
              <a:gd name="connsiteY3" fmla="*/ 88931 h 117566"/>
              <a:gd name="connsiteX4" fmla="*/ 107990 w 113546"/>
              <a:gd name="connsiteY4" fmla="*/ 69881 h 117566"/>
              <a:gd name="connsiteX5" fmla="*/ 57190 w 113546"/>
              <a:gd name="connsiteY5" fmla="*/ 31 h 11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46" h="117566">
                <a:moveTo>
                  <a:pt x="57190" y="31"/>
                </a:moveTo>
                <a:cubicBezTo>
                  <a:pt x="54015" y="1618"/>
                  <a:pt x="98465" y="59827"/>
                  <a:pt x="88940" y="79406"/>
                </a:cubicBezTo>
                <a:cubicBezTo>
                  <a:pt x="79415" y="98985"/>
                  <a:pt x="-2077" y="115918"/>
                  <a:pt x="40" y="117506"/>
                </a:cubicBezTo>
                <a:cubicBezTo>
                  <a:pt x="2157" y="119094"/>
                  <a:pt x="101640" y="88931"/>
                  <a:pt x="101640" y="88931"/>
                </a:cubicBezTo>
                <a:cubicBezTo>
                  <a:pt x="119632" y="80994"/>
                  <a:pt x="113282" y="82581"/>
                  <a:pt x="107990" y="69881"/>
                </a:cubicBezTo>
                <a:cubicBezTo>
                  <a:pt x="102698" y="57181"/>
                  <a:pt x="60365" y="-1556"/>
                  <a:pt x="57190" y="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EE4694E-70A2-F6F2-B412-8D59C7DDC524}"/>
              </a:ext>
            </a:extLst>
          </p:cNvPr>
          <p:cNvSpPr/>
          <p:nvPr/>
        </p:nvSpPr>
        <p:spPr>
          <a:xfrm>
            <a:off x="3031972" y="5085846"/>
            <a:ext cx="82467" cy="203704"/>
          </a:xfrm>
          <a:custGeom>
            <a:avLst/>
            <a:gdLst>
              <a:gd name="connsiteX0" fmla="*/ 28728 w 82467"/>
              <a:gd name="connsiteY0" fmla="*/ 504 h 203704"/>
              <a:gd name="connsiteX1" fmla="*/ 60478 w 82467"/>
              <a:gd name="connsiteY1" fmla="*/ 60829 h 203704"/>
              <a:gd name="connsiteX2" fmla="*/ 25553 w 82467"/>
              <a:gd name="connsiteY2" fmla="*/ 121154 h 203704"/>
              <a:gd name="connsiteX3" fmla="*/ 6503 w 82467"/>
              <a:gd name="connsiteY3" fmla="*/ 162429 h 203704"/>
              <a:gd name="connsiteX4" fmla="*/ 9678 w 82467"/>
              <a:gd name="connsiteY4" fmla="*/ 203704 h 203704"/>
              <a:gd name="connsiteX5" fmla="*/ 3328 w 82467"/>
              <a:gd name="connsiteY5" fmla="*/ 162429 h 203704"/>
              <a:gd name="connsiteX6" fmla="*/ 70003 w 82467"/>
              <a:gd name="connsiteY6" fmla="*/ 105279 h 203704"/>
              <a:gd name="connsiteX7" fmla="*/ 79528 w 82467"/>
              <a:gd name="connsiteY7" fmla="*/ 95754 h 203704"/>
              <a:gd name="connsiteX8" fmla="*/ 28728 w 82467"/>
              <a:gd name="connsiteY8" fmla="*/ 504 h 20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67" h="203704">
                <a:moveTo>
                  <a:pt x="28728" y="504"/>
                </a:moveTo>
                <a:cubicBezTo>
                  <a:pt x="25553" y="-5317"/>
                  <a:pt x="61007" y="40721"/>
                  <a:pt x="60478" y="60829"/>
                </a:cubicBezTo>
                <a:cubicBezTo>
                  <a:pt x="59949" y="80937"/>
                  <a:pt x="34549" y="104221"/>
                  <a:pt x="25553" y="121154"/>
                </a:cubicBezTo>
                <a:cubicBezTo>
                  <a:pt x="16557" y="138087"/>
                  <a:pt x="9149" y="148671"/>
                  <a:pt x="6503" y="162429"/>
                </a:cubicBezTo>
                <a:cubicBezTo>
                  <a:pt x="3857" y="176187"/>
                  <a:pt x="10207" y="203704"/>
                  <a:pt x="9678" y="203704"/>
                </a:cubicBezTo>
                <a:cubicBezTo>
                  <a:pt x="9149" y="203704"/>
                  <a:pt x="-6726" y="178833"/>
                  <a:pt x="3328" y="162429"/>
                </a:cubicBezTo>
                <a:cubicBezTo>
                  <a:pt x="13382" y="146025"/>
                  <a:pt x="70003" y="105279"/>
                  <a:pt x="70003" y="105279"/>
                </a:cubicBezTo>
                <a:cubicBezTo>
                  <a:pt x="82703" y="94167"/>
                  <a:pt x="85349" y="106866"/>
                  <a:pt x="79528" y="95754"/>
                </a:cubicBezTo>
                <a:cubicBezTo>
                  <a:pt x="73707" y="84642"/>
                  <a:pt x="31903" y="6325"/>
                  <a:pt x="28728" y="5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B6C4D06F-2AF0-4ED4-FD00-3B6AD847C4A9}"/>
              </a:ext>
            </a:extLst>
          </p:cNvPr>
          <p:cNvSpPr/>
          <p:nvPr/>
        </p:nvSpPr>
        <p:spPr>
          <a:xfrm>
            <a:off x="3120861" y="5101871"/>
            <a:ext cx="95725" cy="64899"/>
          </a:xfrm>
          <a:custGeom>
            <a:avLst/>
            <a:gdLst>
              <a:gd name="connsiteX0" fmla="*/ 164 w 95725"/>
              <a:gd name="connsiteY0" fmla="*/ 354 h 64899"/>
              <a:gd name="connsiteX1" fmla="*/ 92239 w 95725"/>
              <a:gd name="connsiteY1" fmla="*/ 63854 h 64899"/>
              <a:gd name="connsiteX2" fmla="*/ 70014 w 95725"/>
              <a:gd name="connsiteY2" fmla="*/ 38454 h 64899"/>
              <a:gd name="connsiteX3" fmla="*/ 164 w 95725"/>
              <a:gd name="connsiteY3" fmla="*/ 354 h 6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5" h="64899">
                <a:moveTo>
                  <a:pt x="164" y="354"/>
                </a:moveTo>
                <a:cubicBezTo>
                  <a:pt x="3868" y="4587"/>
                  <a:pt x="80597" y="57504"/>
                  <a:pt x="92239" y="63854"/>
                </a:cubicBezTo>
                <a:cubicBezTo>
                  <a:pt x="103881" y="70204"/>
                  <a:pt x="83772" y="45862"/>
                  <a:pt x="70014" y="38454"/>
                </a:cubicBezTo>
                <a:cubicBezTo>
                  <a:pt x="56256" y="31046"/>
                  <a:pt x="-3540" y="-3879"/>
                  <a:pt x="164" y="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F4E7F8A-B44D-DDB1-AF6B-2B482AC4950F}"/>
              </a:ext>
            </a:extLst>
          </p:cNvPr>
          <p:cNvSpPr/>
          <p:nvPr/>
        </p:nvSpPr>
        <p:spPr>
          <a:xfrm>
            <a:off x="3114207" y="5175169"/>
            <a:ext cx="331722" cy="170040"/>
          </a:xfrm>
          <a:custGeom>
            <a:avLst/>
            <a:gdLst>
              <a:gd name="connsiteX0" fmla="*/ 468 w 331722"/>
              <a:gd name="connsiteY0" fmla="*/ 22306 h 170040"/>
              <a:gd name="connsiteX1" fmla="*/ 121118 w 331722"/>
              <a:gd name="connsiteY1" fmla="*/ 3256 h 170040"/>
              <a:gd name="connsiteX2" fmla="*/ 219543 w 331722"/>
              <a:gd name="connsiteY2" fmla="*/ 69931 h 170040"/>
              <a:gd name="connsiteX3" fmla="*/ 210018 w 331722"/>
              <a:gd name="connsiteY3" fmla="*/ 41356 h 170040"/>
              <a:gd name="connsiteX4" fmla="*/ 330668 w 331722"/>
              <a:gd name="connsiteY4" fmla="*/ 168356 h 170040"/>
              <a:gd name="connsiteX5" fmla="*/ 263993 w 331722"/>
              <a:gd name="connsiteY5" fmla="*/ 108031 h 170040"/>
              <a:gd name="connsiteX6" fmla="*/ 181443 w 331722"/>
              <a:gd name="connsiteY6" fmla="*/ 19131 h 170040"/>
              <a:gd name="connsiteX7" fmla="*/ 83018 w 331722"/>
              <a:gd name="connsiteY7" fmla="*/ 81 h 170040"/>
              <a:gd name="connsiteX8" fmla="*/ 468 w 331722"/>
              <a:gd name="connsiteY8" fmla="*/ 22306 h 17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722" h="170040">
                <a:moveTo>
                  <a:pt x="468" y="22306"/>
                </a:moveTo>
                <a:cubicBezTo>
                  <a:pt x="6818" y="22835"/>
                  <a:pt x="84606" y="-4681"/>
                  <a:pt x="121118" y="3256"/>
                </a:cubicBezTo>
                <a:cubicBezTo>
                  <a:pt x="157630" y="11193"/>
                  <a:pt x="204726" y="63581"/>
                  <a:pt x="219543" y="69931"/>
                </a:cubicBezTo>
                <a:cubicBezTo>
                  <a:pt x="234360" y="76281"/>
                  <a:pt x="191497" y="24952"/>
                  <a:pt x="210018" y="41356"/>
                </a:cubicBezTo>
                <a:cubicBezTo>
                  <a:pt x="228539" y="57760"/>
                  <a:pt x="321672" y="157244"/>
                  <a:pt x="330668" y="168356"/>
                </a:cubicBezTo>
                <a:cubicBezTo>
                  <a:pt x="339664" y="179468"/>
                  <a:pt x="288864" y="132902"/>
                  <a:pt x="263993" y="108031"/>
                </a:cubicBezTo>
                <a:cubicBezTo>
                  <a:pt x="239122" y="83160"/>
                  <a:pt x="211605" y="37123"/>
                  <a:pt x="181443" y="19131"/>
                </a:cubicBezTo>
                <a:cubicBezTo>
                  <a:pt x="151281" y="1139"/>
                  <a:pt x="112122" y="-448"/>
                  <a:pt x="83018" y="81"/>
                </a:cubicBezTo>
                <a:cubicBezTo>
                  <a:pt x="53914" y="610"/>
                  <a:pt x="-5882" y="21777"/>
                  <a:pt x="468" y="223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652D59F5-6736-C97E-1774-7C6FCC49AEF1}"/>
              </a:ext>
            </a:extLst>
          </p:cNvPr>
          <p:cNvSpPr/>
          <p:nvPr/>
        </p:nvSpPr>
        <p:spPr>
          <a:xfrm>
            <a:off x="3189833" y="5321252"/>
            <a:ext cx="271564" cy="47899"/>
          </a:xfrm>
          <a:custGeom>
            <a:avLst/>
            <a:gdLst>
              <a:gd name="connsiteX0" fmla="*/ 1042 w 271564"/>
              <a:gd name="connsiteY0" fmla="*/ 48 h 47899"/>
              <a:gd name="connsiteX1" fmla="*/ 159792 w 271564"/>
              <a:gd name="connsiteY1" fmla="*/ 28623 h 47899"/>
              <a:gd name="connsiteX2" fmla="*/ 118517 w 271564"/>
              <a:gd name="connsiteY2" fmla="*/ 47673 h 47899"/>
              <a:gd name="connsiteX3" fmla="*/ 270917 w 271564"/>
              <a:gd name="connsiteY3" fmla="*/ 15923 h 47899"/>
              <a:gd name="connsiteX4" fmla="*/ 169317 w 271564"/>
              <a:gd name="connsiteY4" fmla="*/ 25448 h 47899"/>
              <a:gd name="connsiteX5" fmla="*/ 70892 w 271564"/>
              <a:gd name="connsiteY5" fmla="*/ 47673 h 47899"/>
              <a:gd name="connsiteX6" fmla="*/ 89942 w 271564"/>
              <a:gd name="connsiteY6" fmla="*/ 22273 h 47899"/>
              <a:gd name="connsiteX7" fmla="*/ 1042 w 271564"/>
              <a:gd name="connsiteY7" fmla="*/ 48 h 4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64" h="47899">
                <a:moveTo>
                  <a:pt x="1042" y="48"/>
                </a:moveTo>
                <a:cubicBezTo>
                  <a:pt x="12684" y="1106"/>
                  <a:pt x="140213" y="20685"/>
                  <a:pt x="159792" y="28623"/>
                </a:cubicBezTo>
                <a:cubicBezTo>
                  <a:pt x="179371" y="36561"/>
                  <a:pt x="99996" y="49790"/>
                  <a:pt x="118517" y="47673"/>
                </a:cubicBezTo>
                <a:cubicBezTo>
                  <a:pt x="137038" y="45556"/>
                  <a:pt x="262450" y="19627"/>
                  <a:pt x="270917" y="15923"/>
                </a:cubicBezTo>
                <a:cubicBezTo>
                  <a:pt x="279384" y="12219"/>
                  <a:pt x="202654" y="20156"/>
                  <a:pt x="169317" y="25448"/>
                </a:cubicBezTo>
                <a:cubicBezTo>
                  <a:pt x="135980" y="30740"/>
                  <a:pt x="84121" y="48202"/>
                  <a:pt x="70892" y="47673"/>
                </a:cubicBezTo>
                <a:cubicBezTo>
                  <a:pt x="57663" y="47144"/>
                  <a:pt x="101054" y="29152"/>
                  <a:pt x="89942" y="22273"/>
                </a:cubicBezTo>
                <a:cubicBezTo>
                  <a:pt x="78830" y="15394"/>
                  <a:pt x="-10600" y="-1010"/>
                  <a:pt x="1042" y="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13F0497-CC2E-30AB-704D-0319601C7E71}"/>
              </a:ext>
            </a:extLst>
          </p:cNvPr>
          <p:cNvSpPr/>
          <p:nvPr/>
        </p:nvSpPr>
        <p:spPr>
          <a:xfrm>
            <a:off x="3050713" y="5203491"/>
            <a:ext cx="191084" cy="82916"/>
          </a:xfrm>
          <a:custGeom>
            <a:avLst/>
            <a:gdLst>
              <a:gd name="connsiteX0" fmla="*/ 462 w 191084"/>
              <a:gd name="connsiteY0" fmla="*/ 82884 h 82916"/>
              <a:gd name="connsiteX1" fmla="*/ 121112 w 191084"/>
              <a:gd name="connsiteY1" fmla="*/ 6684 h 82916"/>
              <a:gd name="connsiteX2" fmla="*/ 190962 w 191084"/>
              <a:gd name="connsiteY2" fmla="*/ 3509 h 82916"/>
              <a:gd name="connsiteX3" fmla="*/ 105237 w 191084"/>
              <a:gd name="connsiteY3" fmla="*/ 3509 h 82916"/>
              <a:gd name="connsiteX4" fmla="*/ 79837 w 191084"/>
              <a:gd name="connsiteY4" fmla="*/ 16209 h 82916"/>
              <a:gd name="connsiteX5" fmla="*/ 462 w 191084"/>
              <a:gd name="connsiteY5" fmla="*/ 82884 h 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84" h="82916">
                <a:moveTo>
                  <a:pt x="462" y="82884"/>
                </a:moveTo>
                <a:cubicBezTo>
                  <a:pt x="7341" y="81297"/>
                  <a:pt x="89362" y="19913"/>
                  <a:pt x="121112" y="6684"/>
                </a:cubicBezTo>
                <a:cubicBezTo>
                  <a:pt x="152862" y="-6545"/>
                  <a:pt x="193608" y="4038"/>
                  <a:pt x="190962" y="3509"/>
                </a:cubicBezTo>
                <a:cubicBezTo>
                  <a:pt x="188316" y="2980"/>
                  <a:pt x="123758" y="1392"/>
                  <a:pt x="105237" y="3509"/>
                </a:cubicBezTo>
                <a:cubicBezTo>
                  <a:pt x="86716" y="5626"/>
                  <a:pt x="94125" y="5626"/>
                  <a:pt x="79837" y="16209"/>
                </a:cubicBezTo>
                <a:cubicBezTo>
                  <a:pt x="65550" y="26792"/>
                  <a:pt x="-6417" y="84471"/>
                  <a:pt x="462" y="828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E6A7942-A41C-13E3-396C-85A55E766D1C}"/>
              </a:ext>
            </a:extLst>
          </p:cNvPr>
          <p:cNvSpPr/>
          <p:nvPr/>
        </p:nvSpPr>
        <p:spPr>
          <a:xfrm>
            <a:off x="3282939" y="5191006"/>
            <a:ext cx="79945" cy="113831"/>
          </a:xfrm>
          <a:custGeom>
            <a:avLst/>
            <a:gdLst>
              <a:gd name="connsiteX0" fmla="*/ 66686 w 79945"/>
              <a:gd name="connsiteY0" fmla="*/ 119 h 113831"/>
              <a:gd name="connsiteX1" fmla="*/ 76211 w 79945"/>
              <a:gd name="connsiteY1" fmla="*/ 76319 h 113831"/>
              <a:gd name="connsiteX2" fmla="*/ 11 w 79945"/>
              <a:gd name="connsiteY2" fmla="*/ 111244 h 113831"/>
              <a:gd name="connsiteX3" fmla="*/ 69861 w 79945"/>
              <a:gd name="connsiteY3" fmla="*/ 111244 h 113831"/>
              <a:gd name="connsiteX4" fmla="*/ 79386 w 79945"/>
              <a:gd name="connsiteY4" fmla="*/ 95369 h 113831"/>
              <a:gd name="connsiteX5" fmla="*/ 66686 w 79945"/>
              <a:gd name="connsiteY5" fmla="*/ 119 h 11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45" h="113831">
                <a:moveTo>
                  <a:pt x="66686" y="119"/>
                </a:moveTo>
                <a:cubicBezTo>
                  <a:pt x="66157" y="-3056"/>
                  <a:pt x="87324" y="57798"/>
                  <a:pt x="76211" y="76319"/>
                </a:cubicBezTo>
                <a:cubicBezTo>
                  <a:pt x="65098" y="94840"/>
                  <a:pt x="1069" y="105423"/>
                  <a:pt x="11" y="111244"/>
                </a:cubicBezTo>
                <a:cubicBezTo>
                  <a:pt x="-1047" y="117065"/>
                  <a:pt x="69861" y="111244"/>
                  <a:pt x="69861" y="111244"/>
                </a:cubicBezTo>
                <a:cubicBezTo>
                  <a:pt x="83090" y="108598"/>
                  <a:pt x="75682" y="109656"/>
                  <a:pt x="79386" y="95369"/>
                </a:cubicBezTo>
                <a:cubicBezTo>
                  <a:pt x="83090" y="81082"/>
                  <a:pt x="67215" y="3294"/>
                  <a:pt x="66686" y="1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2D8EB52-D8C5-3787-2632-F00DCF4EFE0E}"/>
              </a:ext>
            </a:extLst>
          </p:cNvPr>
          <p:cNvSpPr/>
          <p:nvPr/>
        </p:nvSpPr>
        <p:spPr>
          <a:xfrm>
            <a:off x="3254344" y="5203611"/>
            <a:ext cx="88969" cy="71639"/>
          </a:xfrm>
          <a:custGeom>
            <a:avLst/>
            <a:gdLst>
              <a:gd name="connsiteX0" fmla="*/ 31 w 88969"/>
              <a:gd name="connsiteY0" fmla="*/ 214 h 71639"/>
              <a:gd name="connsiteX1" fmla="*/ 82581 w 88969"/>
              <a:gd name="connsiteY1" fmla="*/ 70064 h 71639"/>
              <a:gd name="connsiteX2" fmla="*/ 73056 w 88969"/>
              <a:gd name="connsiteY2" fmla="*/ 47839 h 71639"/>
              <a:gd name="connsiteX3" fmla="*/ 31 w 88969"/>
              <a:gd name="connsiteY3" fmla="*/ 214 h 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69" h="71639">
                <a:moveTo>
                  <a:pt x="31" y="214"/>
                </a:moveTo>
                <a:cubicBezTo>
                  <a:pt x="1618" y="3918"/>
                  <a:pt x="70410" y="62127"/>
                  <a:pt x="82581" y="70064"/>
                </a:cubicBezTo>
                <a:cubicBezTo>
                  <a:pt x="94752" y="78001"/>
                  <a:pt x="88402" y="53660"/>
                  <a:pt x="73056" y="47839"/>
                </a:cubicBezTo>
                <a:cubicBezTo>
                  <a:pt x="57710" y="42018"/>
                  <a:pt x="-1556" y="-3490"/>
                  <a:pt x="31" y="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741513F-D2A5-F0A4-D30C-C5E5017409AB}"/>
              </a:ext>
            </a:extLst>
          </p:cNvPr>
          <p:cNvSpPr/>
          <p:nvPr/>
        </p:nvSpPr>
        <p:spPr>
          <a:xfrm>
            <a:off x="3379793" y="4216363"/>
            <a:ext cx="177806" cy="436831"/>
          </a:xfrm>
          <a:custGeom>
            <a:avLst/>
            <a:gdLst>
              <a:gd name="connsiteX0" fmla="*/ 176207 w 177806"/>
              <a:gd name="connsiteY0" fmla="*/ 37 h 436831"/>
              <a:gd name="connsiteX1" fmla="*/ 163507 w 177806"/>
              <a:gd name="connsiteY1" fmla="*/ 161962 h 436831"/>
              <a:gd name="connsiteX2" fmla="*/ 147632 w 177806"/>
              <a:gd name="connsiteY2" fmla="*/ 149262 h 436831"/>
              <a:gd name="connsiteX3" fmla="*/ 55557 w 177806"/>
              <a:gd name="connsiteY3" fmla="*/ 298487 h 436831"/>
              <a:gd name="connsiteX4" fmla="*/ 1582 w 177806"/>
              <a:gd name="connsiteY4" fmla="*/ 435012 h 436831"/>
              <a:gd name="connsiteX5" fmla="*/ 17457 w 177806"/>
              <a:gd name="connsiteY5" fmla="*/ 361987 h 436831"/>
              <a:gd name="connsiteX6" fmla="*/ 49207 w 177806"/>
              <a:gd name="connsiteY6" fmla="*/ 155612 h 436831"/>
              <a:gd name="connsiteX7" fmla="*/ 58732 w 177806"/>
              <a:gd name="connsiteY7" fmla="*/ 279437 h 436831"/>
              <a:gd name="connsiteX8" fmla="*/ 125407 w 177806"/>
              <a:gd name="connsiteY8" fmla="*/ 177837 h 436831"/>
              <a:gd name="connsiteX9" fmla="*/ 176207 w 177806"/>
              <a:gd name="connsiteY9" fmla="*/ 37 h 43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806" h="436831">
                <a:moveTo>
                  <a:pt x="176207" y="37"/>
                </a:moveTo>
                <a:cubicBezTo>
                  <a:pt x="182557" y="-2609"/>
                  <a:pt x="168269" y="137091"/>
                  <a:pt x="163507" y="161962"/>
                </a:cubicBezTo>
                <a:cubicBezTo>
                  <a:pt x="158745" y="186833"/>
                  <a:pt x="165624" y="126508"/>
                  <a:pt x="147632" y="149262"/>
                </a:cubicBezTo>
                <a:cubicBezTo>
                  <a:pt x="129640" y="172016"/>
                  <a:pt x="79899" y="250862"/>
                  <a:pt x="55557" y="298487"/>
                </a:cubicBezTo>
                <a:cubicBezTo>
                  <a:pt x="31215" y="346112"/>
                  <a:pt x="7932" y="424429"/>
                  <a:pt x="1582" y="435012"/>
                </a:cubicBezTo>
                <a:cubicBezTo>
                  <a:pt x="-4768" y="445595"/>
                  <a:pt x="9520" y="408554"/>
                  <a:pt x="17457" y="361987"/>
                </a:cubicBezTo>
                <a:cubicBezTo>
                  <a:pt x="25394" y="315420"/>
                  <a:pt x="42328" y="169370"/>
                  <a:pt x="49207" y="155612"/>
                </a:cubicBezTo>
                <a:cubicBezTo>
                  <a:pt x="56086" y="141854"/>
                  <a:pt x="46032" y="275733"/>
                  <a:pt x="58732" y="279437"/>
                </a:cubicBezTo>
                <a:cubicBezTo>
                  <a:pt x="71432" y="283141"/>
                  <a:pt x="104769" y="224404"/>
                  <a:pt x="125407" y="177837"/>
                </a:cubicBezTo>
                <a:cubicBezTo>
                  <a:pt x="146045" y="131270"/>
                  <a:pt x="169857" y="2683"/>
                  <a:pt x="176207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EE9D0A47-43D3-F5FC-24EB-2646F6A1AFD0}"/>
              </a:ext>
            </a:extLst>
          </p:cNvPr>
          <p:cNvSpPr/>
          <p:nvPr/>
        </p:nvSpPr>
        <p:spPr>
          <a:xfrm>
            <a:off x="3229778" y="4702106"/>
            <a:ext cx="94635" cy="154704"/>
          </a:xfrm>
          <a:custGeom>
            <a:avLst/>
            <a:gdLst>
              <a:gd name="connsiteX0" fmla="*/ 94447 w 94635"/>
              <a:gd name="connsiteY0" fmla="*/ 69 h 154704"/>
              <a:gd name="connsiteX1" fmla="*/ 30947 w 94635"/>
              <a:gd name="connsiteY1" fmla="*/ 69919 h 154704"/>
              <a:gd name="connsiteX2" fmla="*/ 2372 w 94635"/>
              <a:gd name="connsiteY2" fmla="*/ 152469 h 154704"/>
              <a:gd name="connsiteX3" fmla="*/ 2372 w 94635"/>
              <a:gd name="connsiteY3" fmla="*/ 127069 h 154704"/>
              <a:gd name="connsiteX4" fmla="*/ 8722 w 94635"/>
              <a:gd name="connsiteY4" fmla="*/ 82619 h 154704"/>
              <a:gd name="connsiteX5" fmla="*/ 94447 w 94635"/>
              <a:gd name="connsiteY5" fmla="*/ 69 h 15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5" h="154704">
                <a:moveTo>
                  <a:pt x="94447" y="69"/>
                </a:moveTo>
                <a:cubicBezTo>
                  <a:pt x="98151" y="-2048"/>
                  <a:pt x="46293" y="44519"/>
                  <a:pt x="30947" y="69919"/>
                </a:cubicBezTo>
                <a:cubicBezTo>
                  <a:pt x="15601" y="95319"/>
                  <a:pt x="7135" y="142944"/>
                  <a:pt x="2372" y="152469"/>
                </a:cubicBezTo>
                <a:cubicBezTo>
                  <a:pt x="-2391" y="161994"/>
                  <a:pt x="1314" y="138711"/>
                  <a:pt x="2372" y="127069"/>
                </a:cubicBezTo>
                <a:cubicBezTo>
                  <a:pt x="3430" y="115427"/>
                  <a:pt x="-6095" y="101140"/>
                  <a:pt x="8722" y="82619"/>
                </a:cubicBezTo>
                <a:cubicBezTo>
                  <a:pt x="23539" y="64098"/>
                  <a:pt x="90743" y="2186"/>
                  <a:pt x="94447" y="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F95A0935-45E9-D931-B928-9CB4E56979AF}"/>
              </a:ext>
            </a:extLst>
          </p:cNvPr>
          <p:cNvSpPr/>
          <p:nvPr/>
        </p:nvSpPr>
        <p:spPr>
          <a:xfrm>
            <a:off x="3371336" y="4971642"/>
            <a:ext cx="191875" cy="219430"/>
          </a:xfrm>
          <a:custGeom>
            <a:avLst/>
            <a:gdLst>
              <a:gd name="connsiteX0" fmla="*/ 514 w 191875"/>
              <a:gd name="connsiteY0" fmla="*/ 70258 h 219430"/>
              <a:gd name="connsiteX1" fmla="*/ 76714 w 191875"/>
              <a:gd name="connsiteY1" fmla="*/ 57558 h 219430"/>
              <a:gd name="connsiteX2" fmla="*/ 171964 w 191875"/>
              <a:gd name="connsiteY2" fmla="*/ 124233 h 219430"/>
              <a:gd name="connsiteX3" fmla="*/ 146564 w 191875"/>
              <a:gd name="connsiteY3" fmla="*/ 82958 h 219430"/>
              <a:gd name="connsiteX4" fmla="*/ 191014 w 191875"/>
              <a:gd name="connsiteY4" fmla="*/ 216308 h 219430"/>
              <a:gd name="connsiteX5" fmla="*/ 171964 w 191875"/>
              <a:gd name="connsiteY5" fmla="*/ 165508 h 219430"/>
              <a:gd name="connsiteX6" fmla="*/ 124339 w 191875"/>
              <a:gd name="connsiteY6" fmla="*/ 35333 h 219430"/>
              <a:gd name="connsiteX7" fmla="*/ 51314 w 191875"/>
              <a:gd name="connsiteY7" fmla="*/ 408 h 219430"/>
              <a:gd name="connsiteX8" fmla="*/ 114814 w 191875"/>
              <a:gd name="connsiteY8" fmla="*/ 51208 h 219430"/>
              <a:gd name="connsiteX9" fmla="*/ 514 w 191875"/>
              <a:gd name="connsiteY9" fmla="*/ 70258 h 21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875" h="219430">
                <a:moveTo>
                  <a:pt x="514" y="70258"/>
                </a:moveTo>
                <a:cubicBezTo>
                  <a:pt x="-5836" y="71316"/>
                  <a:pt x="48139" y="48562"/>
                  <a:pt x="76714" y="57558"/>
                </a:cubicBezTo>
                <a:cubicBezTo>
                  <a:pt x="105289" y="66554"/>
                  <a:pt x="160322" y="120000"/>
                  <a:pt x="171964" y="124233"/>
                </a:cubicBezTo>
                <a:cubicBezTo>
                  <a:pt x="183606" y="128466"/>
                  <a:pt x="143389" y="67612"/>
                  <a:pt x="146564" y="82958"/>
                </a:cubicBezTo>
                <a:cubicBezTo>
                  <a:pt x="149739" y="98304"/>
                  <a:pt x="186781" y="202550"/>
                  <a:pt x="191014" y="216308"/>
                </a:cubicBezTo>
                <a:cubicBezTo>
                  <a:pt x="195247" y="230066"/>
                  <a:pt x="183076" y="195670"/>
                  <a:pt x="171964" y="165508"/>
                </a:cubicBezTo>
                <a:cubicBezTo>
                  <a:pt x="160852" y="135346"/>
                  <a:pt x="144447" y="62850"/>
                  <a:pt x="124339" y="35333"/>
                </a:cubicBezTo>
                <a:cubicBezTo>
                  <a:pt x="104231" y="7816"/>
                  <a:pt x="52902" y="-2238"/>
                  <a:pt x="51314" y="408"/>
                </a:cubicBezTo>
                <a:cubicBezTo>
                  <a:pt x="49727" y="3054"/>
                  <a:pt x="120106" y="43271"/>
                  <a:pt x="114814" y="51208"/>
                </a:cubicBezTo>
                <a:cubicBezTo>
                  <a:pt x="109522" y="59145"/>
                  <a:pt x="6864" y="69200"/>
                  <a:pt x="514" y="702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E42B26B-F1C0-8095-B08E-628CB31CF951}"/>
              </a:ext>
            </a:extLst>
          </p:cNvPr>
          <p:cNvSpPr/>
          <p:nvPr/>
        </p:nvSpPr>
        <p:spPr>
          <a:xfrm>
            <a:off x="3282950" y="4717752"/>
            <a:ext cx="86671" cy="194808"/>
          </a:xfrm>
          <a:custGeom>
            <a:avLst/>
            <a:gdLst>
              <a:gd name="connsiteX0" fmla="*/ 85725 w 86671"/>
              <a:gd name="connsiteY0" fmla="*/ 298 h 194808"/>
              <a:gd name="connsiteX1" fmla="*/ 60325 w 86671"/>
              <a:gd name="connsiteY1" fmla="*/ 108248 h 194808"/>
              <a:gd name="connsiteX2" fmla="*/ 60325 w 86671"/>
              <a:gd name="connsiteY2" fmla="*/ 193973 h 194808"/>
              <a:gd name="connsiteX3" fmla="*/ 53975 w 86671"/>
              <a:gd name="connsiteY3" fmla="*/ 146348 h 194808"/>
              <a:gd name="connsiteX4" fmla="*/ 22225 w 86671"/>
              <a:gd name="connsiteY4" fmla="*/ 57448 h 194808"/>
              <a:gd name="connsiteX5" fmla="*/ 0 w 86671"/>
              <a:gd name="connsiteY5" fmla="*/ 130473 h 194808"/>
              <a:gd name="connsiteX6" fmla="*/ 22225 w 86671"/>
              <a:gd name="connsiteY6" fmla="*/ 76498 h 194808"/>
              <a:gd name="connsiteX7" fmla="*/ 85725 w 86671"/>
              <a:gd name="connsiteY7" fmla="*/ 298 h 19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71" h="194808">
                <a:moveTo>
                  <a:pt x="85725" y="298"/>
                </a:moveTo>
                <a:cubicBezTo>
                  <a:pt x="92075" y="5590"/>
                  <a:pt x="64558" y="75969"/>
                  <a:pt x="60325" y="108248"/>
                </a:cubicBezTo>
                <a:cubicBezTo>
                  <a:pt x="56092" y="140527"/>
                  <a:pt x="61383" y="187623"/>
                  <a:pt x="60325" y="193973"/>
                </a:cubicBezTo>
                <a:cubicBezTo>
                  <a:pt x="59267" y="200323"/>
                  <a:pt x="60325" y="169102"/>
                  <a:pt x="53975" y="146348"/>
                </a:cubicBezTo>
                <a:cubicBezTo>
                  <a:pt x="47625" y="123594"/>
                  <a:pt x="31221" y="60094"/>
                  <a:pt x="22225" y="57448"/>
                </a:cubicBezTo>
                <a:cubicBezTo>
                  <a:pt x="13229" y="54802"/>
                  <a:pt x="0" y="127298"/>
                  <a:pt x="0" y="130473"/>
                </a:cubicBezTo>
                <a:cubicBezTo>
                  <a:pt x="0" y="133648"/>
                  <a:pt x="8467" y="91315"/>
                  <a:pt x="22225" y="76498"/>
                </a:cubicBezTo>
                <a:cubicBezTo>
                  <a:pt x="35983" y="61681"/>
                  <a:pt x="79375" y="-4994"/>
                  <a:pt x="85725" y="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963EDE8-AAF0-4E80-D51F-F5C84180EAC0}"/>
              </a:ext>
            </a:extLst>
          </p:cNvPr>
          <p:cNvSpPr/>
          <p:nvPr/>
        </p:nvSpPr>
        <p:spPr>
          <a:xfrm>
            <a:off x="3363862" y="4679162"/>
            <a:ext cx="59010" cy="260003"/>
          </a:xfrm>
          <a:custGeom>
            <a:avLst/>
            <a:gdLst>
              <a:gd name="connsiteX0" fmla="*/ 58788 w 59010"/>
              <a:gd name="connsiteY0" fmla="*/ 788 h 260003"/>
              <a:gd name="connsiteX1" fmla="*/ 1638 w 59010"/>
              <a:gd name="connsiteY1" fmla="*/ 121438 h 260003"/>
              <a:gd name="connsiteX2" fmla="*/ 14338 w 59010"/>
              <a:gd name="connsiteY2" fmla="*/ 257963 h 260003"/>
              <a:gd name="connsiteX3" fmla="*/ 1638 w 59010"/>
              <a:gd name="connsiteY3" fmla="*/ 194463 h 260003"/>
              <a:gd name="connsiteX4" fmla="*/ 20688 w 59010"/>
              <a:gd name="connsiteY4" fmla="*/ 73813 h 260003"/>
              <a:gd name="connsiteX5" fmla="*/ 58788 w 59010"/>
              <a:gd name="connsiteY5" fmla="*/ 788 h 2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0" h="260003">
                <a:moveTo>
                  <a:pt x="58788" y="788"/>
                </a:moveTo>
                <a:cubicBezTo>
                  <a:pt x="55613" y="8726"/>
                  <a:pt x="9046" y="78576"/>
                  <a:pt x="1638" y="121438"/>
                </a:cubicBezTo>
                <a:cubicBezTo>
                  <a:pt x="-5770" y="164300"/>
                  <a:pt x="14338" y="245792"/>
                  <a:pt x="14338" y="257963"/>
                </a:cubicBezTo>
                <a:cubicBezTo>
                  <a:pt x="14338" y="270134"/>
                  <a:pt x="580" y="225155"/>
                  <a:pt x="1638" y="194463"/>
                </a:cubicBezTo>
                <a:cubicBezTo>
                  <a:pt x="2696" y="163771"/>
                  <a:pt x="11163" y="100800"/>
                  <a:pt x="20688" y="73813"/>
                </a:cubicBezTo>
                <a:cubicBezTo>
                  <a:pt x="30213" y="46826"/>
                  <a:pt x="61963" y="-7150"/>
                  <a:pt x="58788" y="7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777EF9D-3465-7EEB-7530-C18FD2D1D72C}"/>
              </a:ext>
            </a:extLst>
          </p:cNvPr>
          <p:cNvSpPr/>
          <p:nvPr/>
        </p:nvSpPr>
        <p:spPr>
          <a:xfrm>
            <a:off x="3132726" y="5013194"/>
            <a:ext cx="32757" cy="112066"/>
          </a:xfrm>
          <a:custGeom>
            <a:avLst/>
            <a:gdLst>
              <a:gd name="connsiteX0" fmla="*/ 32749 w 32757"/>
              <a:gd name="connsiteY0" fmla="*/ 131 h 112066"/>
              <a:gd name="connsiteX1" fmla="*/ 999 w 32757"/>
              <a:gd name="connsiteY1" fmla="*/ 66806 h 112066"/>
              <a:gd name="connsiteX2" fmla="*/ 7349 w 32757"/>
              <a:gd name="connsiteY2" fmla="*/ 111256 h 112066"/>
              <a:gd name="connsiteX3" fmla="*/ 7349 w 32757"/>
              <a:gd name="connsiteY3" fmla="*/ 92206 h 112066"/>
              <a:gd name="connsiteX4" fmla="*/ 4174 w 32757"/>
              <a:gd name="connsiteY4" fmla="*/ 50931 h 112066"/>
              <a:gd name="connsiteX5" fmla="*/ 32749 w 32757"/>
              <a:gd name="connsiteY5" fmla="*/ 131 h 1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7" h="112066">
                <a:moveTo>
                  <a:pt x="32749" y="131"/>
                </a:moveTo>
                <a:cubicBezTo>
                  <a:pt x="32220" y="2777"/>
                  <a:pt x="5232" y="48285"/>
                  <a:pt x="999" y="66806"/>
                </a:cubicBezTo>
                <a:cubicBezTo>
                  <a:pt x="-3234" y="85327"/>
                  <a:pt x="7349" y="111256"/>
                  <a:pt x="7349" y="111256"/>
                </a:cubicBezTo>
                <a:cubicBezTo>
                  <a:pt x="8407" y="115489"/>
                  <a:pt x="7878" y="102260"/>
                  <a:pt x="7349" y="92206"/>
                </a:cubicBezTo>
                <a:cubicBezTo>
                  <a:pt x="6820" y="82152"/>
                  <a:pt x="-59" y="66277"/>
                  <a:pt x="4174" y="50931"/>
                </a:cubicBezTo>
                <a:cubicBezTo>
                  <a:pt x="8407" y="35585"/>
                  <a:pt x="33278" y="-2515"/>
                  <a:pt x="32749" y="1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D5D2111-910B-3160-D348-C5E535F8B111}"/>
              </a:ext>
            </a:extLst>
          </p:cNvPr>
          <p:cNvSpPr/>
          <p:nvPr/>
        </p:nvSpPr>
        <p:spPr>
          <a:xfrm>
            <a:off x="3190763" y="5026025"/>
            <a:ext cx="234195" cy="231778"/>
          </a:xfrm>
          <a:custGeom>
            <a:avLst/>
            <a:gdLst>
              <a:gd name="connsiteX0" fmla="*/ 112 w 234195"/>
              <a:gd name="connsiteY0" fmla="*/ 0 h 231778"/>
              <a:gd name="connsiteX1" fmla="*/ 69962 w 234195"/>
              <a:gd name="connsiteY1" fmla="*/ 69850 h 231778"/>
              <a:gd name="connsiteX2" fmla="*/ 168387 w 234195"/>
              <a:gd name="connsiteY2" fmla="*/ 127000 h 231778"/>
              <a:gd name="connsiteX3" fmla="*/ 152512 w 234195"/>
              <a:gd name="connsiteY3" fmla="*/ 92075 h 231778"/>
              <a:gd name="connsiteX4" fmla="*/ 225537 w 234195"/>
              <a:gd name="connsiteY4" fmla="*/ 142875 h 231778"/>
              <a:gd name="connsiteX5" fmla="*/ 225537 w 234195"/>
              <a:gd name="connsiteY5" fmla="*/ 231775 h 231778"/>
              <a:gd name="connsiteX6" fmla="*/ 228712 w 234195"/>
              <a:gd name="connsiteY6" fmla="*/ 146050 h 231778"/>
              <a:gd name="connsiteX7" fmla="*/ 142987 w 234195"/>
              <a:gd name="connsiteY7" fmla="*/ 104775 h 231778"/>
              <a:gd name="connsiteX8" fmla="*/ 31862 w 234195"/>
              <a:gd name="connsiteY8" fmla="*/ 85725 h 231778"/>
              <a:gd name="connsiteX9" fmla="*/ 85837 w 234195"/>
              <a:gd name="connsiteY9" fmla="*/ 95250 h 231778"/>
              <a:gd name="connsiteX10" fmla="*/ 85837 w 234195"/>
              <a:gd name="connsiteY10" fmla="*/ 69850 h 231778"/>
              <a:gd name="connsiteX11" fmla="*/ 112 w 234195"/>
              <a:gd name="connsiteY11" fmla="*/ 0 h 23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95" h="231778">
                <a:moveTo>
                  <a:pt x="112" y="0"/>
                </a:moveTo>
                <a:cubicBezTo>
                  <a:pt x="-2534" y="0"/>
                  <a:pt x="41916" y="48683"/>
                  <a:pt x="69962" y="69850"/>
                </a:cubicBezTo>
                <a:cubicBezTo>
                  <a:pt x="98008" y="91017"/>
                  <a:pt x="154629" y="123296"/>
                  <a:pt x="168387" y="127000"/>
                </a:cubicBezTo>
                <a:cubicBezTo>
                  <a:pt x="182145" y="130704"/>
                  <a:pt x="142987" y="89429"/>
                  <a:pt x="152512" y="92075"/>
                </a:cubicBezTo>
                <a:cubicBezTo>
                  <a:pt x="162037" y="94721"/>
                  <a:pt x="213366" y="119592"/>
                  <a:pt x="225537" y="142875"/>
                </a:cubicBezTo>
                <a:cubicBezTo>
                  <a:pt x="237708" y="166158"/>
                  <a:pt x="225008" y="231246"/>
                  <a:pt x="225537" y="231775"/>
                </a:cubicBezTo>
                <a:cubicBezTo>
                  <a:pt x="226066" y="232304"/>
                  <a:pt x="242470" y="167217"/>
                  <a:pt x="228712" y="146050"/>
                </a:cubicBezTo>
                <a:cubicBezTo>
                  <a:pt x="214954" y="124883"/>
                  <a:pt x="175795" y="114829"/>
                  <a:pt x="142987" y="104775"/>
                </a:cubicBezTo>
                <a:cubicBezTo>
                  <a:pt x="110179" y="94721"/>
                  <a:pt x="31862" y="85725"/>
                  <a:pt x="31862" y="85725"/>
                </a:cubicBezTo>
                <a:cubicBezTo>
                  <a:pt x="22337" y="84138"/>
                  <a:pt x="76841" y="97896"/>
                  <a:pt x="85837" y="95250"/>
                </a:cubicBezTo>
                <a:cubicBezTo>
                  <a:pt x="94833" y="92604"/>
                  <a:pt x="99595" y="80433"/>
                  <a:pt x="85837" y="69850"/>
                </a:cubicBezTo>
                <a:cubicBezTo>
                  <a:pt x="72079" y="59267"/>
                  <a:pt x="2758" y="0"/>
                  <a:pt x="11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66B5EDB-C901-EFDD-94E6-C88B700A734F}"/>
              </a:ext>
            </a:extLst>
          </p:cNvPr>
          <p:cNvSpPr/>
          <p:nvPr/>
        </p:nvSpPr>
        <p:spPr>
          <a:xfrm>
            <a:off x="2900172" y="4978383"/>
            <a:ext cx="90848" cy="144957"/>
          </a:xfrm>
          <a:custGeom>
            <a:avLst/>
            <a:gdLst>
              <a:gd name="connsiteX0" fmla="*/ 90678 w 90848"/>
              <a:gd name="connsiteY0" fmla="*/ 17 h 144957"/>
              <a:gd name="connsiteX1" fmla="*/ 24003 w 90848"/>
              <a:gd name="connsiteY1" fmla="*/ 69867 h 144957"/>
              <a:gd name="connsiteX2" fmla="*/ 14478 w 90848"/>
              <a:gd name="connsiteY2" fmla="*/ 142892 h 144957"/>
              <a:gd name="connsiteX3" fmla="*/ 14478 w 90848"/>
              <a:gd name="connsiteY3" fmla="*/ 120667 h 144957"/>
              <a:gd name="connsiteX4" fmla="*/ 1778 w 90848"/>
              <a:gd name="connsiteY4" fmla="*/ 76217 h 144957"/>
              <a:gd name="connsiteX5" fmla="*/ 90678 w 90848"/>
              <a:gd name="connsiteY5" fmla="*/ 17 h 14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8" h="144957">
                <a:moveTo>
                  <a:pt x="90678" y="17"/>
                </a:moveTo>
                <a:cubicBezTo>
                  <a:pt x="94382" y="-1041"/>
                  <a:pt x="36703" y="46055"/>
                  <a:pt x="24003" y="69867"/>
                </a:cubicBezTo>
                <a:cubicBezTo>
                  <a:pt x="11303" y="93680"/>
                  <a:pt x="14478" y="142892"/>
                  <a:pt x="14478" y="142892"/>
                </a:cubicBezTo>
                <a:cubicBezTo>
                  <a:pt x="12891" y="151359"/>
                  <a:pt x="16595" y="131779"/>
                  <a:pt x="14478" y="120667"/>
                </a:cubicBezTo>
                <a:cubicBezTo>
                  <a:pt x="12361" y="109555"/>
                  <a:pt x="-5630" y="90504"/>
                  <a:pt x="1778" y="76217"/>
                </a:cubicBezTo>
                <a:cubicBezTo>
                  <a:pt x="9186" y="61930"/>
                  <a:pt x="86974" y="1075"/>
                  <a:pt x="90678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6C84AC9-EDEC-9DE6-F431-56BB3DB27EC0}"/>
              </a:ext>
            </a:extLst>
          </p:cNvPr>
          <p:cNvSpPr/>
          <p:nvPr/>
        </p:nvSpPr>
        <p:spPr>
          <a:xfrm>
            <a:off x="3417594" y="4516454"/>
            <a:ext cx="71940" cy="319451"/>
          </a:xfrm>
          <a:custGeom>
            <a:avLst/>
            <a:gdLst>
              <a:gd name="connsiteX0" fmla="*/ 71731 w 71940"/>
              <a:gd name="connsiteY0" fmla="*/ 1571 h 319451"/>
              <a:gd name="connsiteX1" fmla="*/ 33631 w 71940"/>
              <a:gd name="connsiteY1" fmla="*/ 93646 h 319451"/>
              <a:gd name="connsiteX2" fmla="*/ 27281 w 71940"/>
              <a:gd name="connsiteY2" fmla="*/ 153971 h 319451"/>
              <a:gd name="connsiteX3" fmla="*/ 27281 w 71940"/>
              <a:gd name="connsiteY3" fmla="*/ 246046 h 319451"/>
              <a:gd name="connsiteX4" fmla="*/ 27281 w 71940"/>
              <a:gd name="connsiteY4" fmla="*/ 226996 h 319451"/>
              <a:gd name="connsiteX5" fmla="*/ 1881 w 71940"/>
              <a:gd name="connsiteY5" fmla="*/ 319071 h 319451"/>
              <a:gd name="connsiteX6" fmla="*/ 1881 w 71940"/>
              <a:gd name="connsiteY6" fmla="*/ 261921 h 319451"/>
              <a:gd name="connsiteX7" fmla="*/ 1881 w 71940"/>
              <a:gd name="connsiteY7" fmla="*/ 188896 h 319451"/>
              <a:gd name="connsiteX8" fmla="*/ 14581 w 71940"/>
              <a:gd name="connsiteY8" fmla="*/ 226996 h 319451"/>
              <a:gd name="connsiteX9" fmla="*/ 14581 w 71940"/>
              <a:gd name="connsiteY9" fmla="*/ 176196 h 319451"/>
              <a:gd name="connsiteX10" fmla="*/ 71731 w 71940"/>
              <a:gd name="connsiteY10" fmla="*/ 1571 h 3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0" h="319451">
                <a:moveTo>
                  <a:pt x="71731" y="1571"/>
                </a:moveTo>
                <a:cubicBezTo>
                  <a:pt x="74906" y="-12187"/>
                  <a:pt x="41039" y="68246"/>
                  <a:pt x="33631" y="93646"/>
                </a:cubicBezTo>
                <a:cubicBezTo>
                  <a:pt x="26223" y="119046"/>
                  <a:pt x="28339" y="128571"/>
                  <a:pt x="27281" y="153971"/>
                </a:cubicBezTo>
                <a:cubicBezTo>
                  <a:pt x="26223" y="179371"/>
                  <a:pt x="27281" y="246046"/>
                  <a:pt x="27281" y="246046"/>
                </a:cubicBezTo>
                <a:cubicBezTo>
                  <a:pt x="27281" y="258217"/>
                  <a:pt x="31514" y="214825"/>
                  <a:pt x="27281" y="226996"/>
                </a:cubicBezTo>
                <a:cubicBezTo>
                  <a:pt x="23048" y="239167"/>
                  <a:pt x="6114" y="313250"/>
                  <a:pt x="1881" y="319071"/>
                </a:cubicBezTo>
                <a:cubicBezTo>
                  <a:pt x="-2352" y="324892"/>
                  <a:pt x="1881" y="261921"/>
                  <a:pt x="1881" y="261921"/>
                </a:cubicBezTo>
                <a:cubicBezTo>
                  <a:pt x="1881" y="240225"/>
                  <a:pt x="-236" y="194717"/>
                  <a:pt x="1881" y="188896"/>
                </a:cubicBezTo>
                <a:cubicBezTo>
                  <a:pt x="3998" y="183075"/>
                  <a:pt x="12464" y="229113"/>
                  <a:pt x="14581" y="226996"/>
                </a:cubicBezTo>
                <a:cubicBezTo>
                  <a:pt x="16698" y="224879"/>
                  <a:pt x="5056" y="212179"/>
                  <a:pt x="14581" y="176196"/>
                </a:cubicBezTo>
                <a:cubicBezTo>
                  <a:pt x="24106" y="140213"/>
                  <a:pt x="68556" y="15329"/>
                  <a:pt x="71731" y="15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26FC13CE-F9F5-0BFF-EAC4-FC475BD16F43}"/>
              </a:ext>
            </a:extLst>
          </p:cNvPr>
          <p:cNvSpPr/>
          <p:nvPr/>
        </p:nvSpPr>
        <p:spPr>
          <a:xfrm>
            <a:off x="4159250" y="3816251"/>
            <a:ext cx="353171" cy="92382"/>
          </a:xfrm>
          <a:custGeom>
            <a:avLst/>
            <a:gdLst>
              <a:gd name="connsiteX0" fmla="*/ 0 w 353171"/>
              <a:gd name="connsiteY0" fmla="*/ 99 h 92382"/>
              <a:gd name="connsiteX1" fmla="*/ 215900 w 353171"/>
              <a:gd name="connsiteY1" fmla="*/ 31849 h 92382"/>
              <a:gd name="connsiteX2" fmla="*/ 200025 w 353171"/>
              <a:gd name="connsiteY2" fmla="*/ 9624 h 92382"/>
              <a:gd name="connsiteX3" fmla="*/ 273050 w 353171"/>
              <a:gd name="connsiteY3" fmla="*/ 57249 h 92382"/>
              <a:gd name="connsiteX4" fmla="*/ 279400 w 353171"/>
              <a:gd name="connsiteY4" fmla="*/ 47724 h 92382"/>
              <a:gd name="connsiteX5" fmla="*/ 352425 w 353171"/>
              <a:gd name="connsiteY5" fmla="*/ 92174 h 92382"/>
              <a:gd name="connsiteX6" fmla="*/ 311150 w 353171"/>
              <a:gd name="connsiteY6" fmla="*/ 63599 h 92382"/>
              <a:gd name="connsiteX7" fmla="*/ 215900 w 353171"/>
              <a:gd name="connsiteY7" fmla="*/ 44549 h 92382"/>
              <a:gd name="connsiteX8" fmla="*/ 0 w 353171"/>
              <a:gd name="connsiteY8" fmla="*/ 99 h 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171" h="92382">
                <a:moveTo>
                  <a:pt x="0" y="99"/>
                </a:moveTo>
                <a:cubicBezTo>
                  <a:pt x="0" y="-2018"/>
                  <a:pt x="182563" y="30262"/>
                  <a:pt x="215900" y="31849"/>
                </a:cubicBezTo>
                <a:cubicBezTo>
                  <a:pt x="249237" y="33436"/>
                  <a:pt x="190500" y="5391"/>
                  <a:pt x="200025" y="9624"/>
                </a:cubicBezTo>
                <a:cubicBezTo>
                  <a:pt x="209550" y="13857"/>
                  <a:pt x="273050" y="57249"/>
                  <a:pt x="273050" y="57249"/>
                </a:cubicBezTo>
                <a:cubicBezTo>
                  <a:pt x="286279" y="63599"/>
                  <a:pt x="266171" y="41903"/>
                  <a:pt x="279400" y="47724"/>
                </a:cubicBezTo>
                <a:cubicBezTo>
                  <a:pt x="292629" y="53545"/>
                  <a:pt x="347133" y="89528"/>
                  <a:pt x="352425" y="92174"/>
                </a:cubicBezTo>
                <a:cubicBezTo>
                  <a:pt x="357717" y="94820"/>
                  <a:pt x="333904" y="71537"/>
                  <a:pt x="311150" y="63599"/>
                </a:cubicBezTo>
                <a:cubicBezTo>
                  <a:pt x="288396" y="55662"/>
                  <a:pt x="262996" y="51428"/>
                  <a:pt x="215900" y="44549"/>
                </a:cubicBezTo>
                <a:cubicBezTo>
                  <a:pt x="168804" y="37670"/>
                  <a:pt x="0" y="2216"/>
                  <a:pt x="0" y="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D3A2FF5-869D-01B7-654E-7552914F852A}"/>
              </a:ext>
            </a:extLst>
          </p:cNvPr>
          <p:cNvSpPr/>
          <p:nvPr/>
        </p:nvSpPr>
        <p:spPr>
          <a:xfrm>
            <a:off x="4229100" y="3914775"/>
            <a:ext cx="281303" cy="28575"/>
          </a:xfrm>
          <a:custGeom>
            <a:avLst/>
            <a:gdLst>
              <a:gd name="connsiteX0" fmla="*/ 0 w 281303"/>
              <a:gd name="connsiteY0" fmla="*/ 0 h 28575"/>
              <a:gd name="connsiteX1" fmla="*/ 225425 w 281303"/>
              <a:gd name="connsiteY1" fmla="*/ 22225 h 28575"/>
              <a:gd name="connsiteX2" fmla="*/ 136525 w 281303"/>
              <a:gd name="connsiteY2" fmla="*/ 28575 h 28575"/>
              <a:gd name="connsiteX3" fmla="*/ 279400 w 281303"/>
              <a:gd name="connsiteY3" fmla="*/ 22225 h 28575"/>
              <a:gd name="connsiteX4" fmla="*/ 206375 w 281303"/>
              <a:gd name="connsiteY4" fmla="*/ 12700 h 28575"/>
              <a:gd name="connsiteX5" fmla="*/ 0 w 281303"/>
              <a:gd name="connsiteY5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03" h="28575">
                <a:moveTo>
                  <a:pt x="0" y="0"/>
                </a:moveTo>
                <a:cubicBezTo>
                  <a:pt x="3175" y="1587"/>
                  <a:pt x="202671" y="17462"/>
                  <a:pt x="225425" y="22225"/>
                </a:cubicBezTo>
                <a:cubicBezTo>
                  <a:pt x="248179" y="26988"/>
                  <a:pt x="127529" y="28575"/>
                  <a:pt x="136525" y="28575"/>
                </a:cubicBezTo>
                <a:cubicBezTo>
                  <a:pt x="145521" y="28575"/>
                  <a:pt x="267758" y="24871"/>
                  <a:pt x="279400" y="22225"/>
                </a:cubicBezTo>
                <a:cubicBezTo>
                  <a:pt x="291042" y="19579"/>
                  <a:pt x="247121" y="15346"/>
                  <a:pt x="206375" y="127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D1C0E62-C558-3B12-BF77-5EB2A5C4B0A9}"/>
              </a:ext>
            </a:extLst>
          </p:cNvPr>
          <p:cNvSpPr/>
          <p:nvPr/>
        </p:nvSpPr>
        <p:spPr>
          <a:xfrm>
            <a:off x="2968559" y="5431875"/>
            <a:ext cx="29001" cy="186956"/>
          </a:xfrm>
          <a:custGeom>
            <a:avLst/>
            <a:gdLst>
              <a:gd name="connsiteX0" fmla="*/ 28641 w 29001"/>
              <a:gd name="connsiteY0" fmla="*/ 550 h 186956"/>
              <a:gd name="connsiteX1" fmla="*/ 15941 w 29001"/>
              <a:gd name="connsiteY1" fmla="*/ 57700 h 186956"/>
              <a:gd name="connsiteX2" fmla="*/ 12766 w 29001"/>
              <a:gd name="connsiteY2" fmla="*/ 127550 h 186956"/>
              <a:gd name="connsiteX3" fmla="*/ 15941 w 29001"/>
              <a:gd name="connsiteY3" fmla="*/ 98975 h 186956"/>
              <a:gd name="connsiteX4" fmla="*/ 19116 w 29001"/>
              <a:gd name="connsiteY4" fmla="*/ 184700 h 186956"/>
              <a:gd name="connsiteX5" fmla="*/ 25466 w 29001"/>
              <a:gd name="connsiteY5" fmla="*/ 156125 h 186956"/>
              <a:gd name="connsiteX6" fmla="*/ 66 w 29001"/>
              <a:gd name="connsiteY6" fmla="*/ 92625 h 186956"/>
              <a:gd name="connsiteX7" fmla="*/ 28641 w 29001"/>
              <a:gd name="connsiteY7" fmla="*/ 550 h 18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" h="186956">
                <a:moveTo>
                  <a:pt x="28641" y="550"/>
                </a:moveTo>
                <a:cubicBezTo>
                  <a:pt x="31287" y="-5271"/>
                  <a:pt x="18587" y="36533"/>
                  <a:pt x="15941" y="57700"/>
                </a:cubicBezTo>
                <a:cubicBezTo>
                  <a:pt x="13295" y="78867"/>
                  <a:pt x="12766" y="120671"/>
                  <a:pt x="12766" y="127550"/>
                </a:cubicBezTo>
                <a:cubicBezTo>
                  <a:pt x="12766" y="134429"/>
                  <a:pt x="14883" y="89450"/>
                  <a:pt x="15941" y="98975"/>
                </a:cubicBezTo>
                <a:cubicBezTo>
                  <a:pt x="16999" y="108500"/>
                  <a:pt x="17528" y="175175"/>
                  <a:pt x="19116" y="184700"/>
                </a:cubicBezTo>
                <a:cubicBezTo>
                  <a:pt x="20703" y="194225"/>
                  <a:pt x="28641" y="171471"/>
                  <a:pt x="25466" y="156125"/>
                </a:cubicBezTo>
                <a:cubicBezTo>
                  <a:pt x="22291" y="140779"/>
                  <a:pt x="1653" y="113792"/>
                  <a:pt x="66" y="92625"/>
                </a:cubicBezTo>
                <a:cubicBezTo>
                  <a:pt x="-1521" y="71458"/>
                  <a:pt x="25995" y="6371"/>
                  <a:pt x="28641" y="5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35B80E20-1C80-CEA5-6548-36909E113791}"/>
              </a:ext>
            </a:extLst>
          </p:cNvPr>
          <p:cNvSpPr/>
          <p:nvPr/>
        </p:nvSpPr>
        <p:spPr>
          <a:xfrm>
            <a:off x="3060580" y="5451350"/>
            <a:ext cx="89039" cy="169186"/>
          </a:xfrm>
          <a:custGeom>
            <a:avLst/>
            <a:gdLst>
              <a:gd name="connsiteX0" fmla="*/ 89020 w 89039"/>
              <a:gd name="connsiteY0" fmla="*/ 125 h 169186"/>
              <a:gd name="connsiteX1" fmla="*/ 66795 w 89039"/>
              <a:gd name="connsiteY1" fmla="*/ 82675 h 169186"/>
              <a:gd name="connsiteX2" fmla="*/ 120 w 89039"/>
              <a:gd name="connsiteY2" fmla="*/ 168400 h 169186"/>
              <a:gd name="connsiteX3" fmla="*/ 50920 w 89039"/>
              <a:gd name="connsiteY3" fmla="*/ 123950 h 169186"/>
              <a:gd name="connsiteX4" fmla="*/ 69970 w 89039"/>
              <a:gd name="connsiteY4" fmla="*/ 101725 h 169186"/>
              <a:gd name="connsiteX5" fmla="*/ 89020 w 89039"/>
              <a:gd name="connsiteY5" fmla="*/ 125 h 1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39" h="169186">
                <a:moveTo>
                  <a:pt x="89020" y="125"/>
                </a:moveTo>
                <a:cubicBezTo>
                  <a:pt x="88491" y="-3050"/>
                  <a:pt x="81612" y="54629"/>
                  <a:pt x="66795" y="82675"/>
                </a:cubicBezTo>
                <a:cubicBezTo>
                  <a:pt x="51978" y="110721"/>
                  <a:pt x="2766" y="161521"/>
                  <a:pt x="120" y="168400"/>
                </a:cubicBezTo>
                <a:cubicBezTo>
                  <a:pt x="-2526" y="175279"/>
                  <a:pt x="39278" y="135063"/>
                  <a:pt x="50920" y="123950"/>
                </a:cubicBezTo>
                <a:cubicBezTo>
                  <a:pt x="62562" y="112838"/>
                  <a:pt x="60974" y="122892"/>
                  <a:pt x="69970" y="101725"/>
                </a:cubicBezTo>
                <a:cubicBezTo>
                  <a:pt x="78966" y="80558"/>
                  <a:pt x="89549" y="3300"/>
                  <a:pt x="89020" y="1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F3C51EA-EB72-20FD-7366-21FF37E8A4ED}"/>
              </a:ext>
            </a:extLst>
          </p:cNvPr>
          <p:cNvSpPr/>
          <p:nvPr/>
        </p:nvSpPr>
        <p:spPr>
          <a:xfrm>
            <a:off x="3025039" y="5433246"/>
            <a:ext cx="19800" cy="201747"/>
          </a:xfrm>
          <a:custGeom>
            <a:avLst/>
            <a:gdLst>
              <a:gd name="connsiteX0" fmla="*/ 19786 w 19800"/>
              <a:gd name="connsiteY0" fmla="*/ 2354 h 201747"/>
              <a:gd name="connsiteX1" fmla="*/ 736 w 19800"/>
              <a:gd name="connsiteY1" fmla="*/ 196029 h 201747"/>
              <a:gd name="connsiteX2" fmla="*/ 3911 w 19800"/>
              <a:gd name="connsiteY2" fmla="*/ 145229 h 201747"/>
              <a:gd name="connsiteX3" fmla="*/ 3911 w 19800"/>
              <a:gd name="connsiteY3" fmla="*/ 91254 h 201747"/>
              <a:gd name="connsiteX4" fmla="*/ 19786 w 19800"/>
              <a:gd name="connsiteY4" fmla="*/ 2354 h 20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0" h="201747">
                <a:moveTo>
                  <a:pt x="19786" y="2354"/>
                </a:moveTo>
                <a:cubicBezTo>
                  <a:pt x="19257" y="19816"/>
                  <a:pt x="3382" y="172217"/>
                  <a:pt x="736" y="196029"/>
                </a:cubicBezTo>
                <a:cubicBezTo>
                  <a:pt x="-1910" y="219841"/>
                  <a:pt x="3382" y="162691"/>
                  <a:pt x="3911" y="145229"/>
                </a:cubicBezTo>
                <a:cubicBezTo>
                  <a:pt x="4440" y="127767"/>
                  <a:pt x="1794" y="112950"/>
                  <a:pt x="3911" y="91254"/>
                </a:cubicBezTo>
                <a:cubicBezTo>
                  <a:pt x="6028" y="69558"/>
                  <a:pt x="20315" y="-15108"/>
                  <a:pt x="19786" y="23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00C2177-31C0-9506-DE1E-D153B9A5983C}"/>
              </a:ext>
            </a:extLst>
          </p:cNvPr>
          <p:cNvSpPr/>
          <p:nvPr/>
        </p:nvSpPr>
        <p:spPr>
          <a:xfrm>
            <a:off x="3024710" y="5416368"/>
            <a:ext cx="103666" cy="218168"/>
          </a:xfrm>
          <a:custGeom>
            <a:avLst/>
            <a:gdLst>
              <a:gd name="connsiteX0" fmla="*/ 102665 w 103666"/>
              <a:gd name="connsiteY0" fmla="*/ 182 h 218168"/>
              <a:gd name="connsiteX1" fmla="*/ 80440 w 103666"/>
              <a:gd name="connsiteY1" fmla="*/ 85907 h 218168"/>
              <a:gd name="connsiteX2" fmla="*/ 1065 w 103666"/>
              <a:gd name="connsiteY2" fmla="*/ 216082 h 218168"/>
              <a:gd name="connsiteX3" fmla="*/ 35990 w 103666"/>
              <a:gd name="connsiteY3" fmla="*/ 162107 h 218168"/>
              <a:gd name="connsiteX4" fmla="*/ 55040 w 103666"/>
              <a:gd name="connsiteY4" fmla="*/ 108132 h 218168"/>
              <a:gd name="connsiteX5" fmla="*/ 102665 w 103666"/>
              <a:gd name="connsiteY5" fmla="*/ 182 h 21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66" h="218168">
                <a:moveTo>
                  <a:pt x="102665" y="182"/>
                </a:moveTo>
                <a:cubicBezTo>
                  <a:pt x="106898" y="-3522"/>
                  <a:pt x="97373" y="49924"/>
                  <a:pt x="80440" y="85907"/>
                </a:cubicBezTo>
                <a:cubicBezTo>
                  <a:pt x="63507" y="121890"/>
                  <a:pt x="8473" y="203382"/>
                  <a:pt x="1065" y="216082"/>
                </a:cubicBezTo>
                <a:cubicBezTo>
                  <a:pt x="-6343" y="228782"/>
                  <a:pt x="26994" y="180099"/>
                  <a:pt x="35990" y="162107"/>
                </a:cubicBezTo>
                <a:cubicBezTo>
                  <a:pt x="44986" y="144115"/>
                  <a:pt x="43928" y="130357"/>
                  <a:pt x="55040" y="108132"/>
                </a:cubicBezTo>
                <a:cubicBezTo>
                  <a:pt x="66152" y="85907"/>
                  <a:pt x="98432" y="3886"/>
                  <a:pt x="102665" y="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CF522C5-FD41-523C-CC1A-634A69D05FBF}"/>
              </a:ext>
            </a:extLst>
          </p:cNvPr>
          <p:cNvSpPr/>
          <p:nvPr/>
        </p:nvSpPr>
        <p:spPr>
          <a:xfrm>
            <a:off x="2707578" y="5721226"/>
            <a:ext cx="276973" cy="108077"/>
          </a:xfrm>
          <a:custGeom>
            <a:avLst/>
            <a:gdLst>
              <a:gd name="connsiteX0" fmla="*/ 697 w 276973"/>
              <a:gd name="connsiteY0" fmla="*/ 108074 h 108077"/>
              <a:gd name="connsiteX1" fmla="*/ 127697 w 276973"/>
              <a:gd name="connsiteY1" fmla="*/ 25524 h 108077"/>
              <a:gd name="connsiteX2" fmla="*/ 207072 w 276973"/>
              <a:gd name="connsiteY2" fmla="*/ 57274 h 108077"/>
              <a:gd name="connsiteX3" fmla="*/ 203897 w 276973"/>
              <a:gd name="connsiteY3" fmla="*/ 25524 h 108077"/>
              <a:gd name="connsiteX4" fmla="*/ 276922 w 276973"/>
              <a:gd name="connsiteY4" fmla="*/ 82674 h 108077"/>
              <a:gd name="connsiteX5" fmla="*/ 191197 w 276973"/>
              <a:gd name="connsiteY5" fmla="*/ 38224 h 108077"/>
              <a:gd name="connsiteX6" fmla="*/ 118172 w 276973"/>
              <a:gd name="connsiteY6" fmla="*/ 124 h 108077"/>
              <a:gd name="connsiteX7" fmla="*/ 80072 w 276973"/>
              <a:gd name="connsiteY7" fmla="*/ 28699 h 108077"/>
              <a:gd name="connsiteX8" fmla="*/ 697 w 276973"/>
              <a:gd name="connsiteY8" fmla="*/ 108074 h 10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973" h="108077">
                <a:moveTo>
                  <a:pt x="697" y="108074"/>
                </a:moveTo>
                <a:cubicBezTo>
                  <a:pt x="8635" y="107545"/>
                  <a:pt x="93301" y="33991"/>
                  <a:pt x="127697" y="25524"/>
                </a:cubicBezTo>
                <a:cubicBezTo>
                  <a:pt x="162093" y="17057"/>
                  <a:pt x="194372" y="57274"/>
                  <a:pt x="207072" y="57274"/>
                </a:cubicBezTo>
                <a:cubicBezTo>
                  <a:pt x="219772" y="57274"/>
                  <a:pt x="192255" y="21291"/>
                  <a:pt x="203897" y="25524"/>
                </a:cubicBezTo>
                <a:cubicBezTo>
                  <a:pt x="215539" y="29757"/>
                  <a:pt x="279039" y="80557"/>
                  <a:pt x="276922" y="82674"/>
                </a:cubicBezTo>
                <a:cubicBezTo>
                  <a:pt x="274805" y="84791"/>
                  <a:pt x="191197" y="38224"/>
                  <a:pt x="191197" y="38224"/>
                </a:cubicBezTo>
                <a:cubicBezTo>
                  <a:pt x="164739" y="24466"/>
                  <a:pt x="136693" y="1711"/>
                  <a:pt x="118172" y="124"/>
                </a:cubicBezTo>
                <a:cubicBezTo>
                  <a:pt x="99651" y="-1463"/>
                  <a:pt x="105472" y="12295"/>
                  <a:pt x="80072" y="28699"/>
                </a:cubicBezTo>
                <a:cubicBezTo>
                  <a:pt x="54672" y="45103"/>
                  <a:pt x="-7241" y="108603"/>
                  <a:pt x="697" y="1080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B81514B-EB8F-2411-F43B-9AEFFD2E1DC4}"/>
              </a:ext>
            </a:extLst>
          </p:cNvPr>
          <p:cNvSpPr/>
          <p:nvPr/>
        </p:nvSpPr>
        <p:spPr>
          <a:xfrm>
            <a:off x="2904918" y="5746733"/>
            <a:ext cx="452879" cy="102625"/>
          </a:xfrm>
          <a:custGeom>
            <a:avLst/>
            <a:gdLst>
              <a:gd name="connsiteX0" fmla="*/ 207 w 452879"/>
              <a:gd name="connsiteY0" fmla="*/ 47642 h 102625"/>
              <a:gd name="connsiteX1" fmla="*/ 108157 w 452879"/>
              <a:gd name="connsiteY1" fmla="*/ 17 h 102625"/>
              <a:gd name="connsiteX2" fmla="*/ 305007 w 452879"/>
              <a:gd name="connsiteY2" fmla="*/ 53992 h 102625"/>
              <a:gd name="connsiteX3" fmla="*/ 292307 w 452879"/>
              <a:gd name="connsiteY3" fmla="*/ 25417 h 102625"/>
              <a:gd name="connsiteX4" fmla="*/ 447882 w 452879"/>
              <a:gd name="connsiteY4" fmla="*/ 101617 h 102625"/>
              <a:gd name="connsiteX5" fmla="*/ 403432 w 452879"/>
              <a:gd name="connsiteY5" fmla="*/ 66692 h 102625"/>
              <a:gd name="connsiteX6" fmla="*/ 292307 w 452879"/>
              <a:gd name="connsiteY6" fmla="*/ 31767 h 102625"/>
              <a:gd name="connsiteX7" fmla="*/ 178007 w 452879"/>
              <a:gd name="connsiteY7" fmla="*/ 3192 h 102625"/>
              <a:gd name="connsiteX8" fmla="*/ 133557 w 452879"/>
              <a:gd name="connsiteY8" fmla="*/ 6367 h 102625"/>
              <a:gd name="connsiteX9" fmla="*/ 207 w 452879"/>
              <a:gd name="connsiteY9" fmla="*/ 47642 h 10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879" h="102625">
                <a:moveTo>
                  <a:pt x="207" y="47642"/>
                </a:moveTo>
                <a:cubicBezTo>
                  <a:pt x="-4026" y="46584"/>
                  <a:pt x="57357" y="-1041"/>
                  <a:pt x="108157" y="17"/>
                </a:cubicBezTo>
                <a:cubicBezTo>
                  <a:pt x="158957" y="1075"/>
                  <a:pt x="274315" y="49759"/>
                  <a:pt x="305007" y="53992"/>
                </a:cubicBezTo>
                <a:cubicBezTo>
                  <a:pt x="335699" y="58225"/>
                  <a:pt x="268495" y="17479"/>
                  <a:pt x="292307" y="25417"/>
                </a:cubicBezTo>
                <a:cubicBezTo>
                  <a:pt x="316120" y="33354"/>
                  <a:pt x="429361" y="94738"/>
                  <a:pt x="447882" y="101617"/>
                </a:cubicBezTo>
                <a:cubicBezTo>
                  <a:pt x="466403" y="108496"/>
                  <a:pt x="429361" y="78334"/>
                  <a:pt x="403432" y="66692"/>
                </a:cubicBezTo>
                <a:cubicBezTo>
                  <a:pt x="377503" y="55050"/>
                  <a:pt x="329878" y="42350"/>
                  <a:pt x="292307" y="31767"/>
                </a:cubicBezTo>
                <a:cubicBezTo>
                  <a:pt x="254736" y="21184"/>
                  <a:pt x="204465" y="7425"/>
                  <a:pt x="178007" y="3192"/>
                </a:cubicBezTo>
                <a:cubicBezTo>
                  <a:pt x="151549" y="-1041"/>
                  <a:pt x="157899" y="2663"/>
                  <a:pt x="133557" y="6367"/>
                </a:cubicBezTo>
                <a:cubicBezTo>
                  <a:pt x="109215" y="10071"/>
                  <a:pt x="4440" y="48700"/>
                  <a:pt x="207" y="476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482DCFA-2C01-8970-9F9C-23679C4D8EA1}"/>
              </a:ext>
            </a:extLst>
          </p:cNvPr>
          <p:cNvSpPr/>
          <p:nvPr/>
        </p:nvSpPr>
        <p:spPr>
          <a:xfrm>
            <a:off x="3308176" y="5828887"/>
            <a:ext cx="387611" cy="162345"/>
          </a:xfrm>
          <a:custGeom>
            <a:avLst/>
            <a:gdLst>
              <a:gd name="connsiteX0" fmla="*/ 174 w 387611"/>
              <a:gd name="connsiteY0" fmla="*/ 413 h 162345"/>
              <a:gd name="connsiteX1" fmla="*/ 187499 w 387611"/>
              <a:gd name="connsiteY1" fmla="*/ 105188 h 162345"/>
              <a:gd name="connsiteX2" fmla="*/ 181149 w 387611"/>
              <a:gd name="connsiteY2" fmla="*/ 76613 h 162345"/>
              <a:gd name="connsiteX3" fmla="*/ 282749 w 387611"/>
              <a:gd name="connsiteY3" fmla="*/ 108363 h 162345"/>
              <a:gd name="connsiteX4" fmla="*/ 349424 w 387611"/>
              <a:gd name="connsiteY4" fmla="*/ 121063 h 162345"/>
              <a:gd name="connsiteX5" fmla="*/ 387524 w 387611"/>
              <a:gd name="connsiteY5" fmla="*/ 162338 h 162345"/>
              <a:gd name="connsiteX6" fmla="*/ 355774 w 387611"/>
              <a:gd name="connsiteY6" fmla="*/ 124238 h 162345"/>
              <a:gd name="connsiteX7" fmla="*/ 241474 w 387611"/>
              <a:gd name="connsiteY7" fmla="*/ 89313 h 162345"/>
              <a:gd name="connsiteX8" fmla="*/ 123999 w 387611"/>
              <a:gd name="connsiteY8" fmla="*/ 38513 h 162345"/>
              <a:gd name="connsiteX9" fmla="*/ 152574 w 387611"/>
              <a:gd name="connsiteY9" fmla="*/ 67088 h 162345"/>
              <a:gd name="connsiteX10" fmla="*/ 174 w 387611"/>
              <a:gd name="connsiteY10" fmla="*/ 413 h 16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11" h="162345">
                <a:moveTo>
                  <a:pt x="174" y="413"/>
                </a:moveTo>
                <a:cubicBezTo>
                  <a:pt x="5995" y="6763"/>
                  <a:pt x="157337" y="92488"/>
                  <a:pt x="187499" y="105188"/>
                </a:cubicBezTo>
                <a:cubicBezTo>
                  <a:pt x="217662" y="117888"/>
                  <a:pt x="165274" y="76084"/>
                  <a:pt x="181149" y="76613"/>
                </a:cubicBezTo>
                <a:cubicBezTo>
                  <a:pt x="197024" y="77142"/>
                  <a:pt x="254703" y="100955"/>
                  <a:pt x="282749" y="108363"/>
                </a:cubicBezTo>
                <a:cubicBezTo>
                  <a:pt x="310795" y="115771"/>
                  <a:pt x="331962" y="112067"/>
                  <a:pt x="349424" y="121063"/>
                </a:cubicBezTo>
                <a:cubicBezTo>
                  <a:pt x="366887" y="130059"/>
                  <a:pt x="386466" y="161809"/>
                  <a:pt x="387524" y="162338"/>
                </a:cubicBezTo>
                <a:cubicBezTo>
                  <a:pt x="388582" y="162867"/>
                  <a:pt x="380116" y="136409"/>
                  <a:pt x="355774" y="124238"/>
                </a:cubicBezTo>
                <a:cubicBezTo>
                  <a:pt x="331432" y="112067"/>
                  <a:pt x="280103" y="103600"/>
                  <a:pt x="241474" y="89313"/>
                </a:cubicBezTo>
                <a:cubicBezTo>
                  <a:pt x="202845" y="75026"/>
                  <a:pt x="138816" y="42217"/>
                  <a:pt x="123999" y="38513"/>
                </a:cubicBezTo>
                <a:cubicBezTo>
                  <a:pt x="109182" y="34809"/>
                  <a:pt x="168978" y="71321"/>
                  <a:pt x="152574" y="67088"/>
                </a:cubicBezTo>
                <a:cubicBezTo>
                  <a:pt x="136170" y="62855"/>
                  <a:pt x="-5647" y="-5937"/>
                  <a:pt x="174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E597DA64-38BD-5732-20F6-7276278DD87C}"/>
              </a:ext>
            </a:extLst>
          </p:cNvPr>
          <p:cNvSpPr/>
          <p:nvPr/>
        </p:nvSpPr>
        <p:spPr>
          <a:xfrm>
            <a:off x="2736850" y="5791190"/>
            <a:ext cx="171625" cy="101309"/>
          </a:xfrm>
          <a:custGeom>
            <a:avLst/>
            <a:gdLst>
              <a:gd name="connsiteX0" fmla="*/ 0 w 171625"/>
              <a:gd name="connsiteY0" fmla="*/ 10 h 101309"/>
              <a:gd name="connsiteX1" fmla="*/ 31750 w 171625"/>
              <a:gd name="connsiteY1" fmla="*/ 92085 h 101309"/>
              <a:gd name="connsiteX2" fmla="*/ 88900 w 171625"/>
              <a:gd name="connsiteY2" fmla="*/ 98435 h 101309"/>
              <a:gd name="connsiteX3" fmla="*/ 152400 w 171625"/>
              <a:gd name="connsiteY3" fmla="*/ 95260 h 101309"/>
              <a:gd name="connsiteX4" fmla="*/ 142875 w 171625"/>
              <a:gd name="connsiteY4" fmla="*/ 50810 h 101309"/>
              <a:gd name="connsiteX5" fmla="*/ 171450 w 171625"/>
              <a:gd name="connsiteY5" fmla="*/ 6360 h 101309"/>
              <a:gd name="connsiteX6" fmla="*/ 127000 w 171625"/>
              <a:gd name="connsiteY6" fmla="*/ 69860 h 101309"/>
              <a:gd name="connsiteX7" fmla="*/ 31750 w 171625"/>
              <a:gd name="connsiteY7" fmla="*/ 98435 h 101309"/>
              <a:gd name="connsiteX8" fmla="*/ 0 w 171625"/>
              <a:gd name="connsiteY8" fmla="*/ 10 h 10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25" h="101309">
                <a:moveTo>
                  <a:pt x="0" y="10"/>
                </a:moveTo>
                <a:cubicBezTo>
                  <a:pt x="0" y="-1048"/>
                  <a:pt x="16933" y="75681"/>
                  <a:pt x="31750" y="92085"/>
                </a:cubicBezTo>
                <a:cubicBezTo>
                  <a:pt x="46567" y="108489"/>
                  <a:pt x="68792" y="97906"/>
                  <a:pt x="88900" y="98435"/>
                </a:cubicBezTo>
                <a:cubicBezTo>
                  <a:pt x="109008" y="98964"/>
                  <a:pt x="143404" y="103198"/>
                  <a:pt x="152400" y="95260"/>
                </a:cubicBezTo>
                <a:cubicBezTo>
                  <a:pt x="161396" y="87323"/>
                  <a:pt x="139700" y="65627"/>
                  <a:pt x="142875" y="50810"/>
                </a:cubicBezTo>
                <a:cubicBezTo>
                  <a:pt x="146050" y="35993"/>
                  <a:pt x="174096" y="3185"/>
                  <a:pt x="171450" y="6360"/>
                </a:cubicBezTo>
                <a:cubicBezTo>
                  <a:pt x="168804" y="9535"/>
                  <a:pt x="150283" y="54514"/>
                  <a:pt x="127000" y="69860"/>
                </a:cubicBezTo>
                <a:cubicBezTo>
                  <a:pt x="103717" y="85206"/>
                  <a:pt x="50800" y="104785"/>
                  <a:pt x="31750" y="98435"/>
                </a:cubicBezTo>
                <a:cubicBezTo>
                  <a:pt x="12700" y="92085"/>
                  <a:pt x="0" y="1068"/>
                  <a:pt x="0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AF64E18-38F8-60F3-3F50-D2532585104B}"/>
              </a:ext>
            </a:extLst>
          </p:cNvPr>
          <p:cNvSpPr/>
          <p:nvPr/>
        </p:nvSpPr>
        <p:spPr>
          <a:xfrm>
            <a:off x="2853001" y="5834601"/>
            <a:ext cx="436852" cy="83847"/>
          </a:xfrm>
          <a:custGeom>
            <a:avLst/>
            <a:gdLst>
              <a:gd name="connsiteX0" fmla="*/ 1324 w 436852"/>
              <a:gd name="connsiteY0" fmla="*/ 51849 h 83847"/>
              <a:gd name="connsiteX1" fmla="*/ 350574 w 436852"/>
              <a:gd name="connsiteY1" fmla="*/ 16924 h 83847"/>
              <a:gd name="connsiteX2" fmla="*/ 334699 w 436852"/>
              <a:gd name="connsiteY2" fmla="*/ 26449 h 83847"/>
              <a:gd name="connsiteX3" fmla="*/ 436299 w 436852"/>
              <a:gd name="connsiteY3" fmla="*/ 83599 h 83847"/>
              <a:gd name="connsiteX4" fmla="*/ 369624 w 436852"/>
              <a:gd name="connsiteY4" fmla="*/ 45499 h 83847"/>
              <a:gd name="connsiteX5" fmla="*/ 248974 w 436852"/>
              <a:gd name="connsiteY5" fmla="*/ 4224 h 83847"/>
              <a:gd name="connsiteX6" fmla="*/ 144199 w 436852"/>
              <a:gd name="connsiteY6" fmla="*/ 4224 h 83847"/>
              <a:gd name="connsiteX7" fmla="*/ 226749 w 436852"/>
              <a:gd name="connsiteY7" fmla="*/ 29624 h 83847"/>
              <a:gd name="connsiteX8" fmla="*/ 1324 w 436852"/>
              <a:gd name="connsiteY8" fmla="*/ 51849 h 8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52" h="83847">
                <a:moveTo>
                  <a:pt x="1324" y="51849"/>
                </a:moveTo>
                <a:lnTo>
                  <a:pt x="350574" y="16924"/>
                </a:lnTo>
                <a:cubicBezTo>
                  <a:pt x="406137" y="12691"/>
                  <a:pt x="320412" y="15336"/>
                  <a:pt x="334699" y="26449"/>
                </a:cubicBezTo>
                <a:cubicBezTo>
                  <a:pt x="348987" y="37561"/>
                  <a:pt x="430478" y="80424"/>
                  <a:pt x="436299" y="83599"/>
                </a:cubicBezTo>
                <a:cubicBezTo>
                  <a:pt x="442120" y="86774"/>
                  <a:pt x="400845" y="58728"/>
                  <a:pt x="369624" y="45499"/>
                </a:cubicBezTo>
                <a:cubicBezTo>
                  <a:pt x="338403" y="32270"/>
                  <a:pt x="286545" y="11103"/>
                  <a:pt x="248974" y="4224"/>
                </a:cubicBezTo>
                <a:cubicBezTo>
                  <a:pt x="211403" y="-2655"/>
                  <a:pt x="147903" y="-9"/>
                  <a:pt x="144199" y="4224"/>
                </a:cubicBezTo>
                <a:cubicBezTo>
                  <a:pt x="140495" y="8457"/>
                  <a:pt x="245799" y="22216"/>
                  <a:pt x="226749" y="29624"/>
                </a:cubicBezTo>
                <a:cubicBezTo>
                  <a:pt x="207699" y="37032"/>
                  <a:pt x="-19313" y="53966"/>
                  <a:pt x="1324" y="518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D3C03F7-1CBC-47A8-53A5-41B9CB487F0F}"/>
              </a:ext>
            </a:extLst>
          </p:cNvPr>
          <p:cNvSpPr/>
          <p:nvPr/>
        </p:nvSpPr>
        <p:spPr>
          <a:xfrm>
            <a:off x="3181344" y="5851372"/>
            <a:ext cx="514618" cy="114584"/>
          </a:xfrm>
          <a:custGeom>
            <a:avLst/>
            <a:gdLst>
              <a:gd name="connsiteX0" fmla="*/ 6 w 514618"/>
              <a:gd name="connsiteY0" fmla="*/ 153 h 114584"/>
              <a:gd name="connsiteX1" fmla="*/ 165106 w 514618"/>
              <a:gd name="connsiteY1" fmla="*/ 82703 h 114584"/>
              <a:gd name="connsiteX2" fmla="*/ 260356 w 514618"/>
              <a:gd name="connsiteY2" fmla="*/ 89053 h 114584"/>
              <a:gd name="connsiteX3" fmla="*/ 225431 w 514618"/>
              <a:gd name="connsiteY3" fmla="*/ 66828 h 114584"/>
              <a:gd name="connsiteX4" fmla="*/ 339731 w 514618"/>
              <a:gd name="connsiteY4" fmla="*/ 85878 h 114584"/>
              <a:gd name="connsiteX5" fmla="*/ 288931 w 514618"/>
              <a:gd name="connsiteY5" fmla="*/ 98578 h 114584"/>
              <a:gd name="connsiteX6" fmla="*/ 349256 w 514618"/>
              <a:gd name="connsiteY6" fmla="*/ 98578 h 114584"/>
              <a:gd name="connsiteX7" fmla="*/ 514356 w 514618"/>
              <a:gd name="connsiteY7" fmla="*/ 89053 h 114584"/>
              <a:gd name="connsiteX8" fmla="*/ 390531 w 514618"/>
              <a:gd name="connsiteY8" fmla="*/ 98578 h 114584"/>
              <a:gd name="connsiteX9" fmla="*/ 196856 w 514618"/>
              <a:gd name="connsiteY9" fmla="*/ 114453 h 114584"/>
              <a:gd name="connsiteX10" fmla="*/ 241306 w 514618"/>
              <a:gd name="connsiteY10" fmla="*/ 89053 h 114584"/>
              <a:gd name="connsiteX11" fmla="*/ 98431 w 514618"/>
              <a:gd name="connsiteY11" fmla="*/ 9678 h 114584"/>
              <a:gd name="connsiteX12" fmla="*/ 158756 w 514618"/>
              <a:gd name="connsiteY12" fmla="*/ 60478 h 114584"/>
              <a:gd name="connsiteX13" fmla="*/ 6 w 514618"/>
              <a:gd name="connsiteY13" fmla="*/ 153 h 11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618" h="114584">
                <a:moveTo>
                  <a:pt x="6" y="153"/>
                </a:moveTo>
                <a:cubicBezTo>
                  <a:pt x="1064" y="3857"/>
                  <a:pt x="121714" y="67886"/>
                  <a:pt x="165106" y="82703"/>
                </a:cubicBezTo>
                <a:cubicBezTo>
                  <a:pt x="208498" y="97520"/>
                  <a:pt x="250302" y="91699"/>
                  <a:pt x="260356" y="89053"/>
                </a:cubicBezTo>
                <a:cubicBezTo>
                  <a:pt x="270410" y="86407"/>
                  <a:pt x="212202" y="67357"/>
                  <a:pt x="225431" y="66828"/>
                </a:cubicBezTo>
                <a:cubicBezTo>
                  <a:pt x="238660" y="66299"/>
                  <a:pt x="329148" y="80586"/>
                  <a:pt x="339731" y="85878"/>
                </a:cubicBezTo>
                <a:cubicBezTo>
                  <a:pt x="350314" y="91170"/>
                  <a:pt x="287343" y="96461"/>
                  <a:pt x="288931" y="98578"/>
                </a:cubicBezTo>
                <a:cubicBezTo>
                  <a:pt x="290519" y="100695"/>
                  <a:pt x="311685" y="100165"/>
                  <a:pt x="349256" y="98578"/>
                </a:cubicBezTo>
                <a:cubicBezTo>
                  <a:pt x="386827" y="96991"/>
                  <a:pt x="507477" y="89053"/>
                  <a:pt x="514356" y="89053"/>
                </a:cubicBezTo>
                <a:cubicBezTo>
                  <a:pt x="521235" y="89053"/>
                  <a:pt x="390531" y="98578"/>
                  <a:pt x="390531" y="98578"/>
                </a:cubicBezTo>
                <a:cubicBezTo>
                  <a:pt x="337614" y="102811"/>
                  <a:pt x="221727" y="116041"/>
                  <a:pt x="196856" y="114453"/>
                </a:cubicBezTo>
                <a:cubicBezTo>
                  <a:pt x="171985" y="112866"/>
                  <a:pt x="257710" y="106516"/>
                  <a:pt x="241306" y="89053"/>
                </a:cubicBezTo>
                <a:cubicBezTo>
                  <a:pt x="224902" y="71591"/>
                  <a:pt x="112189" y="14440"/>
                  <a:pt x="98431" y="9678"/>
                </a:cubicBezTo>
                <a:cubicBezTo>
                  <a:pt x="84673" y="4916"/>
                  <a:pt x="180452" y="59949"/>
                  <a:pt x="158756" y="60478"/>
                </a:cubicBezTo>
                <a:cubicBezTo>
                  <a:pt x="137060" y="61007"/>
                  <a:pt x="-1052" y="-3551"/>
                  <a:pt x="6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3E6F83C-457B-E181-5BF4-8BBCE31FDF91}"/>
              </a:ext>
            </a:extLst>
          </p:cNvPr>
          <p:cNvSpPr/>
          <p:nvPr/>
        </p:nvSpPr>
        <p:spPr>
          <a:xfrm>
            <a:off x="2717622" y="5949926"/>
            <a:ext cx="179534" cy="149302"/>
          </a:xfrm>
          <a:custGeom>
            <a:avLst/>
            <a:gdLst>
              <a:gd name="connsiteX0" fmla="*/ 35103 w 179534"/>
              <a:gd name="connsiteY0" fmla="*/ 24 h 149302"/>
              <a:gd name="connsiteX1" fmla="*/ 57328 w 179534"/>
              <a:gd name="connsiteY1" fmla="*/ 101624 h 149302"/>
              <a:gd name="connsiteX2" fmla="*/ 178 w 179534"/>
              <a:gd name="connsiteY2" fmla="*/ 142899 h 149302"/>
              <a:gd name="connsiteX3" fmla="*/ 79553 w 179534"/>
              <a:gd name="connsiteY3" fmla="*/ 101624 h 149302"/>
              <a:gd name="connsiteX4" fmla="*/ 177978 w 179534"/>
              <a:gd name="connsiteY4" fmla="*/ 149249 h 149302"/>
              <a:gd name="connsiteX5" fmla="*/ 130353 w 179534"/>
              <a:gd name="connsiteY5" fmla="*/ 111149 h 149302"/>
              <a:gd name="connsiteX6" fmla="*/ 6528 w 179534"/>
              <a:gd name="connsiteY6" fmla="*/ 117499 h 149302"/>
              <a:gd name="connsiteX7" fmla="*/ 57328 w 179534"/>
              <a:gd name="connsiteY7" fmla="*/ 92099 h 149302"/>
              <a:gd name="connsiteX8" fmla="*/ 35103 w 179534"/>
              <a:gd name="connsiteY8" fmla="*/ 24 h 14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534" h="149302">
                <a:moveTo>
                  <a:pt x="35103" y="24"/>
                </a:moveTo>
                <a:cubicBezTo>
                  <a:pt x="35103" y="1611"/>
                  <a:pt x="63149" y="77811"/>
                  <a:pt x="57328" y="101624"/>
                </a:cubicBezTo>
                <a:cubicBezTo>
                  <a:pt x="51507" y="125437"/>
                  <a:pt x="-3526" y="142899"/>
                  <a:pt x="178" y="142899"/>
                </a:cubicBezTo>
                <a:cubicBezTo>
                  <a:pt x="3882" y="142899"/>
                  <a:pt x="49920" y="100566"/>
                  <a:pt x="79553" y="101624"/>
                </a:cubicBezTo>
                <a:cubicBezTo>
                  <a:pt x="109186" y="102682"/>
                  <a:pt x="169511" y="147662"/>
                  <a:pt x="177978" y="149249"/>
                </a:cubicBezTo>
                <a:cubicBezTo>
                  <a:pt x="186445" y="150836"/>
                  <a:pt x="158928" y="116441"/>
                  <a:pt x="130353" y="111149"/>
                </a:cubicBezTo>
                <a:cubicBezTo>
                  <a:pt x="101778" y="105857"/>
                  <a:pt x="18699" y="120674"/>
                  <a:pt x="6528" y="117499"/>
                </a:cubicBezTo>
                <a:cubicBezTo>
                  <a:pt x="-5643" y="114324"/>
                  <a:pt x="53095" y="110091"/>
                  <a:pt x="57328" y="92099"/>
                </a:cubicBezTo>
                <a:cubicBezTo>
                  <a:pt x="61561" y="74107"/>
                  <a:pt x="35103" y="-1563"/>
                  <a:pt x="35103" y="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3576764-CA5F-9978-A144-7D9E6E1CA3E7}"/>
              </a:ext>
            </a:extLst>
          </p:cNvPr>
          <p:cNvSpPr/>
          <p:nvPr/>
        </p:nvSpPr>
        <p:spPr>
          <a:xfrm>
            <a:off x="2755830" y="5933968"/>
            <a:ext cx="35389" cy="139932"/>
          </a:xfrm>
          <a:custGeom>
            <a:avLst/>
            <a:gdLst>
              <a:gd name="connsiteX0" fmla="*/ 6420 w 35389"/>
              <a:gd name="connsiteY0" fmla="*/ 107 h 139932"/>
              <a:gd name="connsiteX1" fmla="*/ 25470 w 35389"/>
              <a:gd name="connsiteY1" fmla="*/ 79482 h 139932"/>
              <a:gd name="connsiteX2" fmla="*/ 70 w 35389"/>
              <a:gd name="connsiteY2" fmla="*/ 139807 h 139932"/>
              <a:gd name="connsiteX3" fmla="*/ 34995 w 35389"/>
              <a:gd name="connsiteY3" fmla="*/ 63607 h 139932"/>
              <a:gd name="connsiteX4" fmla="*/ 6420 w 35389"/>
              <a:gd name="connsiteY4" fmla="*/ 107 h 13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9" h="139932">
                <a:moveTo>
                  <a:pt x="6420" y="107"/>
                </a:moveTo>
                <a:cubicBezTo>
                  <a:pt x="4832" y="2753"/>
                  <a:pt x="26528" y="56199"/>
                  <a:pt x="25470" y="79482"/>
                </a:cubicBezTo>
                <a:cubicBezTo>
                  <a:pt x="24412" y="102765"/>
                  <a:pt x="-1518" y="142453"/>
                  <a:pt x="70" y="139807"/>
                </a:cubicBezTo>
                <a:cubicBezTo>
                  <a:pt x="1657" y="137161"/>
                  <a:pt x="30762" y="82657"/>
                  <a:pt x="34995" y="63607"/>
                </a:cubicBezTo>
                <a:cubicBezTo>
                  <a:pt x="39228" y="44557"/>
                  <a:pt x="8008" y="-2539"/>
                  <a:pt x="6420" y="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90A9CC1-BB5C-45CF-73BB-05A069AC3216}"/>
              </a:ext>
            </a:extLst>
          </p:cNvPr>
          <p:cNvSpPr/>
          <p:nvPr/>
        </p:nvSpPr>
        <p:spPr>
          <a:xfrm>
            <a:off x="2797159" y="5921090"/>
            <a:ext cx="489403" cy="143162"/>
          </a:xfrm>
          <a:custGeom>
            <a:avLst/>
            <a:gdLst>
              <a:gd name="connsiteX0" fmla="*/ 16 w 489403"/>
              <a:gd name="connsiteY0" fmla="*/ 143160 h 143162"/>
              <a:gd name="connsiteX1" fmla="*/ 123841 w 489403"/>
              <a:gd name="connsiteY1" fmla="*/ 38385 h 143162"/>
              <a:gd name="connsiteX2" fmla="*/ 292116 w 489403"/>
              <a:gd name="connsiteY2" fmla="*/ 41560 h 143162"/>
              <a:gd name="connsiteX3" fmla="*/ 269891 w 489403"/>
              <a:gd name="connsiteY3" fmla="*/ 9810 h 143162"/>
              <a:gd name="connsiteX4" fmla="*/ 488966 w 489403"/>
              <a:gd name="connsiteY4" fmla="*/ 35210 h 143162"/>
              <a:gd name="connsiteX5" fmla="*/ 320691 w 489403"/>
              <a:gd name="connsiteY5" fmla="*/ 9810 h 143162"/>
              <a:gd name="connsiteX6" fmla="*/ 127016 w 489403"/>
              <a:gd name="connsiteY6" fmla="*/ 285 h 143162"/>
              <a:gd name="connsiteX7" fmla="*/ 244491 w 489403"/>
              <a:gd name="connsiteY7" fmla="*/ 19335 h 143162"/>
              <a:gd name="connsiteX8" fmla="*/ 130191 w 489403"/>
              <a:gd name="connsiteY8" fmla="*/ 35210 h 143162"/>
              <a:gd name="connsiteX9" fmla="*/ 47641 w 489403"/>
              <a:gd name="connsiteY9" fmla="*/ 114585 h 143162"/>
              <a:gd name="connsiteX10" fmla="*/ 114316 w 489403"/>
              <a:gd name="connsiteY10" fmla="*/ 35210 h 143162"/>
              <a:gd name="connsiteX11" fmla="*/ 16 w 489403"/>
              <a:gd name="connsiteY11" fmla="*/ 143160 h 1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403" h="143162">
                <a:moveTo>
                  <a:pt x="16" y="143160"/>
                </a:moveTo>
                <a:cubicBezTo>
                  <a:pt x="1603" y="143689"/>
                  <a:pt x="75158" y="55318"/>
                  <a:pt x="123841" y="38385"/>
                </a:cubicBezTo>
                <a:cubicBezTo>
                  <a:pt x="172524" y="21452"/>
                  <a:pt x="267774" y="46322"/>
                  <a:pt x="292116" y="41560"/>
                </a:cubicBezTo>
                <a:cubicBezTo>
                  <a:pt x="316458" y="36798"/>
                  <a:pt x="237083" y="10868"/>
                  <a:pt x="269891" y="9810"/>
                </a:cubicBezTo>
                <a:cubicBezTo>
                  <a:pt x="302699" y="8752"/>
                  <a:pt x="480499" y="35210"/>
                  <a:pt x="488966" y="35210"/>
                </a:cubicBezTo>
                <a:cubicBezTo>
                  <a:pt x="497433" y="35210"/>
                  <a:pt x="381016" y="15631"/>
                  <a:pt x="320691" y="9810"/>
                </a:cubicBezTo>
                <a:cubicBezTo>
                  <a:pt x="260366" y="3989"/>
                  <a:pt x="139716" y="-1302"/>
                  <a:pt x="127016" y="285"/>
                </a:cubicBezTo>
                <a:cubicBezTo>
                  <a:pt x="114316" y="1872"/>
                  <a:pt x="243962" y="13514"/>
                  <a:pt x="244491" y="19335"/>
                </a:cubicBezTo>
                <a:cubicBezTo>
                  <a:pt x="245020" y="25156"/>
                  <a:pt x="162999" y="19335"/>
                  <a:pt x="130191" y="35210"/>
                </a:cubicBezTo>
                <a:cubicBezTo>
                  <a:pt x="97383" y="51085"/>
                  <a:pt x="50287" y="114585"/>
                  <a:pt x="47641" y="114585"/>
                </a:cubicBezTo>
                <a:cubicBezTo>
                  <a:pt x="44995" y="114585"/>
                  <a:pt x="119078" y="32035"/>
                  <a:pt x="114316" y="35210"/>
                </a:cubicBezTo>
                <a:cubicBezTo>
                  <a:pt x="109554" y="38385"/>
                  <a:pt x="-1571" y="142631"/>
                  <a:pt x="16" y="143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FD748F5-696B-2CE1-3C50-8951EE7318A3}"/>
              </a:ext>
            </a:extLst>
          </p:cNvPr>
          <p:cNvSpPr/>
          <p:nvPr/>
        </p:nvSpPr>
        <p:spPr>
          <a:xfrm>
            <a:off x="2835273" y="6003909"/>
            <a:ext cx="264083" cy="57779"/>
          </a:xfrm>
          <a:custGeom>
            <a:avLst/>
            <a:gdLst>
              <a:gd name="connsiteX0" fmla="*/ 2 w 264083"/>
              <a:gd name="connsiteY0" fmla="*/ 50816 h 57779"/>
              <a:gd name="connsiteX1" fmla="*/ 130177 w 264083"/>
              <a:gd name="connsiteY1" fmla="*/ 16 h 57779"/>
              <a:gd name="connsiteX2" fmla="*/ 263527 w 264083"/>
              <a:gd name="connsiteY2" fmla="*/ 57166 h 57779"/>
              <a:gd name="connsiteX3" fmla="*/ 180977 w 264083"/>
              <a:gd name="connsiteY3" fmla="*/ 31766 h 57779"/>
              <a:gd name="connsiteX4" fmla="*/ 127002 w 264083"/>
              <a:gd name="connsiteY4" fmla="*/ 15891 h 57779"/>
              <a:gd name="connsiteX5" fmla="*/ 2 w 264083"/>
              <a:gd name="connsiteY5" fmla="*/ 50816 h 5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083" h="57779">
                <a:moveTo>
                  <a:pt x="2" y="50816"/>
                </a:moveTo>
                <a:cubicBezTo>
                  <a:pt x="531" y="48170"/>
                  <a:pt x="86256" y="-1042"/>
                  <a:pt x="130177" y="16"/>
                </a:cubicBezTo>
                <a:cubicBezTo>
                  <a:pt x="174098" y="1074"/>
                  <a:pt x="255060" y="51874"/>
                  <a:pt x="263527" y="57166"/>
                </a:cubicBezTo>
                <a:cubicBezTo>
                  <a:pt x="271994" y="62458"/>
                  <a:pt x="180977" y="31766"/>
                  <a:pt x="180977" y="31766"/>
                </a:cubicBezTo>
                <a:cubicBezTo>
                  <a:pt x="158223" y="24887"/>
                  <a:pt x="150814" y="15891"/>
                  <a:pt x="127002" y="15891"/>
                </a:cubicBezTo>
                <a:cubicBezTo>
                  <a:pt x="103190" y="15891"/>
                  <a:pt x="-527" y="53462"/>
                  <a:pt x="2" y="508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E70311C-38EB-B42A-E72E-A222868DEBD7}"/>
              </a:ext>
            </a:extLst>
          </p:cNvPr>
          <p:cNvSpPr/>
          <p:nvPr/>
        </p:nvSpPr>
        <p:spPr>
          <a:xfrm>
            <a:off x="2892784" y="5956845"/>
            <a:ext cx="796859" cy="102194"/>
          </a:xfrm>
          <a:custGeom>
            <a:avLst/>
            <a:gdLst>
              <a:gd name="connsiteX0" fmla="*/ 2816 w 796859"/>
              <a:gd name="connsiteY0" fmla="*/ 101055 h 102194"/>
              <a:gd name="connsiteX1" fmla="*/ 202841 w 796859"/>
              <a:gd name="connsiteY1" fmla="*/ 56605 h 102194"/>
              <a:gd name="connsiteX2" fmla="*/ 371116 w 796859"/>
              <a:gd name="connsiteY2" fmla="*/ 62955 h 102194"/>
              <a:gd name="connsiteX3" fmla="*/ 301266 w 796859"/>
              <a:gd name="connsiteY3" fmla="*/ 37555 h 102194"/>
              <a:gd name="connsiteX4" fmla="*/ 482241 w 796859"/>
              <a:gd name="connsiteY4" fmla="*/ 37555 h 102194"/>
              <a:gd name="connsiteX5" fmla="*/ 625116 w 796859"/>
              <a:gd name="connsiteY5" fmla="*/ 37555 h 102194"/>
              <a:gd name="connsiteX6" fmla="*/ 672741 w 796859"/>
              <a:gd name="connsiteY6" fmla="*/ 47080 h 102194"/>
              <a:gd name="connsiteX7" fmla="*/ 796566 w 796859"/>
              <a:gd name="connsiteY7" fmla="*/ 2630 h 102194"/>
              <a:gd name="connsiteX8" fmla="*/ 707666 w 796859"/>
              <a:gd name="connsiteY8" fmla="*/ 8980 h 102194"/>
              <a:gd name="connsiteX9" fmla="*/ 723541 w 796859"/>
              <a:gd name="connsiteY9" fmla="*/ 40730 h 102194"/>
              <a:gd name="connsiteX10" fmla="*/ 567966 w 796859"/>
              <a:gd name="connsiteY10" fmla="*/ 18505 h 102194"/>
              <a:gd name="connsiteX11" fmla="*/ 291741 w 796859"/>
              <a:gd name="connsiteY11" fmla="*/ 8980 h 102194"/>
              <a:gd name="connsiteX12" fmla="*/ 377466 w 796859"/>
              <a:gd name="connsiteY12" fmla="*/ 21680 h 102194"/>
              <a:gd name="connsiteX13" fmla="*/ 279041 w 796859"/>
              <a:gd name="connsiteY13" fmla="*/ 34380 h 102194"/>
              <a:gd name="connsiteX14" fmla="*/ 186966 w 796859"/>
              <a:gd name="connsiteY14" fmla="*/ 28030 h 102194"/>
              <a:gd name="connsiteX15" fmla="*/ 215541 w 796859"/>
              <a:gd name="connsiteY15" fmla="*/ 50255 h 102194"/>
              <a:gd name="connsiteX16" fmla="*/ 91716 w 796859"/>
              <a:gd name="connsiteY16" fmla="*/ 85180 h 102194"/>
              <a:gd name="connsiteX17" fmla="*/ 2816 w 796859"/>
              <a:gd name="connsiteY17" fmla="*/ 101055 h 1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6859" h="102194">
                <a:moveTo>
                  <a:pt x="2816" y="101055"/>
                </a:moveTo>
                <a:cubicBezTo>
                  <a:pt x="21337" y="96292"/>
                  <a:pt x="141458" y="62955"/>
                  <a:pt x="202841" y="56605"/>
                </a:cubicBezTo>
                <a:cubicBezTo>
                  <a:pt x="264224" y="50255"/>
                  <a:pt x="354712" y="66130"/>
                  <a:pt x="371116" y="62955"/>
                </a:cubicBezTo>
                <a:cubicBezTo>
                  <a:pt x="387520" y="59780"/>
                  <a:pt x="282745" y="41788"/>
                  <a:pt x="301266" y="37555"/>
                </a:cubicBezTo>
                <a:cubicBezTo>
                  <a:pt x="319787" y="33322"/>
                  <a:pt x="482241" y="37555"/>
                  <a:pt x="482241" y="37555"/>
                </a:cubicBezTo>
                <a:cubicBezTo>
                  <a:pt x="536216" y="37555"/>
                  <a:pt x="593366" y="35967"/>
                  <a:pt x="625116" y="37555"/>
                </a:cubicBezTo>
                <a:cubicBezTo>
                  <a:pt x="656866" y="39143"/>
                  <a:pt x="644166" y="52901"/>
                  <a:pt x="672741" y="47080"/>
                </a:cubicBezTo>
                <a:cubicBezTo>
                  <a:pt x="701316" y="41259"/>
                  <a:pt x="790745" y="8980"/>
                  <a:pt x="796566" y="2630"/>
                </a:cubicBezTo>
                <a:cubicBezTo>
                  <a:pt x="802387" y="-3720"/>
                  <a:pt x="719837" y="2630"/>
                  <a:pt x="707666" y="8980"/>
                </a:cubicBezTo>
                <a:cubicBezTo>
                  <a:pt x="695495" y="15330"/>
                  <a:pt x="746824" y="39142"/>
                  <a:pt x="723541" y="40730"/>
                </a:cubicBezTo>
                <a:cubicBezTo>
                  <a:pt x="700258" y="42317"/>
                  <a:pt x="639933" y="23797"/>
                  <a:pt x="567966" y="18505"/>
                </a:cubicBezTo>
                <a:cubicBezTo>
                  <a:pt x="495999" y="13213"/>
                  <a:pt x="323491" y="8451"/>
                  <a:pt x="291741" y="8980"/>
                </a:cubicBezTo>
                <a:cubicBezTo>
                  <a:pt x="259991" y="9509"/>
                  <a:pt x="379583" y="17447"/>
                  <a:pt x="377466" y="21680"/>
                </a:cubicBezTo>
                <a:cubicBezTo>
                  <a:pt x="375349" y="25913"/>
                  <a:pt x="310791" y="33322"/>
                  <a:pt x="279041" y="34380"/>
                </a:cubicBezTo>
                <a:cubicBezTo>
                  <a:pt x="247291" y="35438"/>
                  <a:pt x="197549" y="25384"/>
                  <a:pt x="186966" y="28030"/>
                </a:cubicBezTo>
                <a:cubicBezTo>
                  <a:pt x="176383" y="30676"/>
                  <a:pt x="231416" y="40730"/>
                  <a:pt x="215541" y="50255"/>
                </a:cubicBezTo>
                <a:cubicBezTo>
                  <a:pt x="199666" y="59780"/>
                  <a:pt x="121349" y="75655"/>
                  <a:pt x="91716" y="85180"/>
                </a:cubicBezTo>
                <a:cubicBezTo>
                  <a:pt x="62083" y="94705"/>
                  <a:pt x="-15705" y="105818"/>
                  <a:pt x="2816" y="1010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650F12B-FB5C-43FD-3252-56E48B46D467}"/>
              </a:ext>
            </a:extLst>
          </p:cNvPr>
          <p:cNvSpPr/>
          <p:nvPr/>
        </p:nvSpPr>
        <p:spPr>
          <a:xfrm>
            <a:off x="2943453" y="5990838"/>
            <a:ext cx="672968" cy="92558"/>
          </a:xfrm>
          <a:custGeom>
            <a:avLst/>
            <a:gdLst>
              <a:gd name="connsiteX0" fmla="*/ 2947 w 672968"/>
              <a:gd name="connsiteY0" fmla="*/ 92462 h 92558"/>
              <a:gd name="connsiteX1" fmla="*/ 396647 w 672968"/>
              <a:gd name="connsiteY1" fmla="*/ 38487 h 92558"/>
              <a:gd name="connsiteX2" fmla="*/ 349022 w 672968"/>
              <a:gd name="connsiteY2" fmla="*/ 70237 h 92558"/>
              <a:gd name="connsiteX3" fmla="*/ 491897 w 672968"/>
              <a:gd name="connsiteY3" fmla="*/ 28962 h 92558"/>
              <a:gd name="connsiteX4" fmla="*/ 564922 w 672968"/>
              <a:gd name="connsiteY4" fmla="*/ 28962 h 92558"/>
              <a:gd name="connsiteX5" fmla="*/ 672872 w 672968"/>
              <a:gd name="connsiteY5" fmla="*/ 387 h 92558"/>
              <a:gd name="connsiteX6" fmla="*/ 577622 w 672968"/>
              <a:gd name="connsiteY6" fmla="*/ 13087 h 92558"/>
              <a:gd name="connsiteX7" fmla="*/ 285522 w 672968"/>
              <a:gd name="connsiteY7" fmla="*/ 22612 h 92558"/>
              <a:gd name="connsiteX8" fmla="*/ 339497 w 672968"/>
              <a:gd name="connsiteY8" fmla="*/ 35312 h 92558"/>
              <a:gd name="connsiteX9" fmla="*/ 222022 w 672968"/>
              <a:gd name="connsiteY9" fmla="*/ 51187 h 92558"/>
              <a:gd name="connsiteX10" fmla="*/ 2947 w 672968"/>
              <a:gd name="connsiteY10" fmla="*/ 92462 h 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2968" h="92558">
                <a:moveTo>
                  <a:pt x="2947" y="92462"/>
                </a:moveTo>
                <a:cubicBezTo>
                  <a:pt x="32051" y="90345"/>
                  <a:pt x="338968" y="42191"/>
                  <a:pt x="396647" y="38487"/>
                </a:cubicBezTo>
                <a:cubicBezTo>
                  <a:pt x="454326" y="34783"/>
                  <a:pt x="333147" y="71824"/>
                  <a:pt x="349022" y="70237"/>
                </a:cubicBezTo>
                <a:cubicBezTo>
                  <a:pt x="364897" y="68649"/>
                  <a:pt x="455914" y="35841"/>
                  <a:pt x="491897" y="28962"/>
                </a:cubicBezTo>
                <a:cubicBezTo>
                  <a:pt x="527880" y="22083"/>
                  <a:pt x="534760" y="33724"/>
                  <a:pt x="564922" y="28962"/>
                </a:cubicBezTo>
                <a:cubicBezTo>
                  <a:pt x="595085" y="24199"/>
                  <a:pt x="670755" y="3033"/>
                  <a:pt x="672872" y="387"/>
                </a:cubicBezTo>
                <a:cubicBezTo>
                  <a:pt x="674989" y="-2259"/>
                  <a:pt x="642180" y="9383"/>
                  <a:pt x="577622" y="13087"/>
                </a:cubicBezTo>
                <a:cubicBezTo>
                  <a:pt x="513064" y="16791"/>
                  <a:pt x="325209" y="18908"/>
                  <a:pt x="285522" y="22612"/>
                </a:cubicBezTo>
                <a:cubicBezTo>
                  <a:pt x="245835" y="26316"/>
                  <a:pt x="350080" y="30549"/>
                  <a:pt x="339497" y="35312"/>
                </a:cubicBezTo>
                <a:cubicBezTo>
                  <a:pt x="328914" y="40074"/>
                  <a:pt x="275468" y="41133"/>
                  <a:pt x="222022" y="51187"/>
                </a:cubicBezTo>
                <a:cubicBezTo>
                  <a:pt x="168576" y="61241"/>
                  <a:pt x="-26157" y="94579"/>
                  <a:pt x="2947" y="92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8F5D0E7-BCC9-188C-6480-C2AE831C824A}"/>
              </a:ext>
            </a:extLst>
          </p:cNvPr>
          <p:cNvSpPr/>
          <p:nvPr/>
        </p:nvSpPr>
        <p:spPr>
          <a:xfrm>
            <a:off x="2714237" y="5933706"/>
            <a:ext cx="73713" cy="159124"/>
          </a:xfrm>
          <a:custGeom>
            <a:avLst/>
            <a:gdLst>
              <a:gd name="connsiteX0" fmla="*/ 73413 w 73713"/>
              <a:gd name="connsiteY0" fmla="*/ 369 h 159124"/>
              <a:gd name="connsiteX1" fmla="*/ 28963 w 73713"/>
              <a:gd name="connsiteY1" fmla="*/ 63869 h 159124"/>
              <a:gd name="connsiteX2" fmla="*/ 32138 w 73713"/>
              <a:gd name="connsiteY2" fmla="*/ 155944 h 159124"/>
              <a:gd name="connsiteX3" fmla="*/ 22613 w 73713"/>
              <a:gd name="connsiteY3" fmla="*/ 133719 h 159124"/>
              <a:gd name="connsiteX4" fmla="*/ 3563 w 73713"/>
              <a:gd name="connsiteY4" fmla="*/ 92444 h 159124"/>
              <a:gd name="connsiteX5" fmla="*/ 73413 w 73713"/>
              <a:gd name="connsiteY5" fmla="*/ 369 h 15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13" h="159124">
                <a:moveTo>
                  <a:pt x="73413" y="369"/>
                </a:moveTo>
                <a:cubicBezTo>
                  <a:pt x="77646" y="-4393"/>
                  <a:pt x="35842" y="37940"/>
                  <a:pt x="28963" y="63869"/>
                </a:cubicBezTo>
                <a:cubicBezTo>
                  <a:pt x="22084" y="89798"/>
                  <a:pt x="32138" y="155944"/>
                  <a:pt x="32138" y="155944"/>
                </a:cubicBezTo>
                <a:cubicBezTo>
                  <a:pt x="31080" y="167586"/>
                  <a:pt x="27375" y="144302"/>
                  <a:pt x="22613" y="133719"/>
                </a:cubicBezTo>
                <a:cubicBezTo>
                  <a:pt x="17850" y="123136"/>
                  <a:pt x="-9666" y="113082"/>
                  <a:pt x="3563" y="92444"/>
                </a:cubicBezTo>
                <a:cubicBezTo>
                  <a:pt x="16792" y="71806"/>
                  <a:pt x="69180" y="5131"/>
                  <a:pt x="73413" y="3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755D11A-0B32-3DF1-83C7-128EA4072956}"/>
              </a:ext>
            </a:extLst>
          </p:cNvPr>
          <p:cNvSpPr/>
          <p:nvPr/>
        </p:nvSpPr>
        <p:spPr>
          <a:xfrm>
            <a:off x="3527378" y="3987790"/>
            <a:ext cx="54589" cy="190528"/>
          </a:xfrm>
          <a:custGeom>
            <a:avLst/>
            <a:gdLst>
              <a:gd name="connsiteX0" fmla="*/ 47 w 54589"/>
              <a:gd name="connsiteY0" fmla="*/ 10 h 190528"/>
              <a:gd name="connsiteX1" fmla="*/ 44497 w 54589"/>
              <a:gd name="connsiteY1" fmla="*/ 114310 h 190528"/>
              <a:gd name="connsiteX2" fmla="*/ 44497 w 54589"/>
              <a:gd name="connsiteY2" fmla="*/ 190510 h 190528"/>
              <a:gd name="connsiteX3" fmla="*/ 54022 w 54589"/>
              <a:gd name="connsiteY3" fmla="*/ 107960 h 190528"/>
              <a:gd name="connsiteX4" fmla="*/ 47 w 54589"/>
              <a:gd name="connsiteY4" fmla="*/ 10 h 1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89" h="190528">
                <a:moveTo>
                  <a:pt x="47" y="10"/>
                </a:moveTo>
                <a:cubicBezTo>
                  <a:pt x="-1541" y="1068"/>
                  <a:pt x="37089" y="82560"/>
                  <a:pt x="44497" y="114310"/>
                </a:cubicBezTo>
                <a:cubicBezTo>
                  <a:pt x="51905" y="146060"/>
                  <a:pt x="42909" y="191568"/>
                  <a:pt x="44497" y="190510"/>
                </a:cubicBezTo>
                <a:cubicBezTo>
                  <a:pt x="46085" y="189452"/>
                  <a:pt x="57197" y="135477"/>
                  <a:pt x="54022" y="107960"/>
                </a:cubicBezTo>
                <a:cubicBezTo>
                  <a:pt x="50847" y="80443"/>
                  <a:pt x="1635" y="-1048"/>
                  <a:pt x="47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17843C49-CF7D-A2EA-1557-9E1FD9D4F2D0}"/>
              </a:ext>
            </a:extLst>
          </p:cNvPr>
          <p:cNvSpPr/>
          <p:nvPr/>
        </p:nvSpPr>
        <p:spPr>
          <a:xfrm>
            <a:off x="3365380" y="3921079"/>
            <a:ext cx="66015" cy="212967"/>
          </a:xfrm>
          <a:custGeom>
            <a:avLst/>
            <a:gdLst>
              <a:gd name="connsiteX0" fmla="*/ 120 w 66015"/>
              <a:gd name="connsiteY0" fmla="*/ 46 h 212967"/>
              <a:gd name="connsiteX1" fmla="*/ 47745 w 66015"/>
              <a:gd name="connsiteY1" fmla="*/ 155621 h 212967"/>
              <a:gd name="connsiteX2" fmla="*/ 50920 w 66015"/>
              <a:gd name="connsiteY2" fmla="*/ 212771 h 212967"/>
              <a:gd name="connsiteX3" fmla="*/ 63620 w 66015"/>
              <a:gd name="connsiteY3" fmla="*/ 139746 h 212967"/>
              <a:gd name="connsiteX4" fmla="*/ 120 w 66015"/>
              <a:gd name="connsiteY4" fmla="*/ 46 h 21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15" h="212967">
                <a:moveTo>
                  <a:pt x="120" y="46"/>
                </a:moveTo>
                <a:cubicBezTo>
                  <a:pt x="-2526" y="2692"/>
                  <a:pt x="39278" y="120167"/>
                  <a:pt x="47745" y="155621"/>
                </a:cubicBezTo>
                <a:cubicBezTo>
                  <a:pt x="56212" y="191075"/>
                  <a:pt x="48274" y="215417"/>
                  <a:pt x="50920" y="212771"/>
                </a:cubicBezTo>
                <a:cubicBezTo>
                  <a:pt x="53566" y="210125"/>
                  <a:pt x="72616" y="169909"/>
                  <a:pt x="63620" y="139746"/>
                </a:cubicBezTo>
                <a:cubicBezTo>
                  <a:pt x="54624" y="109584"/>
                  <a:pt x="2766" y="-2600"/>
                  <a:pt x="120" y="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1F91ACC9-8BCF-30FC-2528-53ED1AFF9C5D}"/>
              </a:ext>
            </a:extLst>
          </p:cNvPr>
          <p:cNvSpPr/>
          <p:nvPr/>
        </p:nvSpPr>
        <p:spPr>
          <a:xfrm>
            <a:off x="2739904" y="3818756"/>
            <a:ext cx="170049" cy="327845"/>
          </a:xfrm>
          <a:custGeom>
            <a:avLst/>
            <a:gdLst>
              <a:gd name="connsiteX0" fmla="*/ 168396 w 170049"/>
              <a:gd name="connsiteY0" fmla="*/ 769 h 327845"/>
              <a:gd name="connsiteX1" fmla="*/ 98546 w 170049"/>
              <a:gd name="connsiteY1" fmla="*/ 143644 h 327845"/>
              <a:gd name="connsiteX2" fmla="*/ 57271 w 170049"/>
              <a:gd name="connsiteY2" fmla="*/ 251594 h 327845"/>
              <a:gd name="connsiteX3" fmla="*/ 121 w 170049"/>
              <a:gd name="connsiteY3" fmla="*/ 327794 h 327845"/>
              <a:gd name="connsiteX4" fmla="*/ 44571 w 170049"/>
              <a:gd name="connsiteY4" fmla="*/ 261119 h 327845"/>
              <a:gd name="connsiteX5" fmla="*/ 123946 w 170049"/>
              <a:gd name="connsiteY5" fmla="*/ 130944 h 327845"/>
              <a:gd name="connsiteX6" fmla="*/ 38221 w 170049"/>
              <a:gd name="connsiteY6" fmla="*/ 264294 h 327845"/>
              <a:gd name="connsiteX7" fmla="*/ 95371 w 170049"/>
              <a:gd name="connsiteY7" fmla="*/ 130944 h 327845"/>
              <a:gd name="connsiteX8" fmla="*/ 22346 w 170049"/>
              <a:gd name="connsiteY8" fmla="*/ 210319 h 327845"/>
              <a:gd name="connsiteX9" fmla="*/ 168396 w 170049"/>
              <a:gd name="connsiteY9" fmla="*/ 769 h 3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49" h="327845">
                <a:moveTo>
                  <a:pt x="168396" y="769"/>
                </a:moveTo>
                <a:cubicBezTo>
                  <a:pt x="181096" y="-10343"/>
                  <a:pt x="117067" y="101840"/>
                  <a:pt x="98546" y="143644"/>
                </a:cubicBezTo>
                <a:cubicBezTo>
                  <a:pt x="80025" y="185448"/>
                  <a:pt x="73675" y="220902"/>
                  <a:pt x="57271" y="251594"/>
                </a:cubicBezTo>
                <a:cubicBezTo>
                  <a:pt x="40867" y="282286"/>
                  <a:pt x="2238" y="326206"/>
                  <a:pt x="121" y="327794"/>
                </a:cubicBezTo>
                <a:cubicBezTo>
                  <a:pt x="-1996" y="329382"/>
                  <a:pt x="23934" y="293927"/>
                  <a:pt x="44571" y="261119"/>
                </a:cubicBezTo>
                <a:cubicBezTo>
                  <a:pt x="65208" y="228311"/>
                  <a:pt x="125004" y="130415"/>
                  <a:pt x="123946" y="130944"/>
                </a:cubicBezTo>
                <a:cubicBezTo>
                  <a:pt x="122888" y="131473"/>
                  <a:pt x="42983" y="264294"/>
                  <a:pt x="38221" y="264294"/>
                </a:cubicBezTo>
                <a:cubicBezTo>
                  <a:pt x="33459" y="264294"/>
                  <a:pt x="98017" y="139940"/>
                  <a:pt x="95371" y="130944"/>
                </a:cubicBezTo>
                <a:cubicBezTo>
                  <a:pt x="92725" y="121948"/>
                  <a:pt x="10175" y="226194"/>
                  <a:pt x="22346" y="210319"/>
                </a:cubicBezTo>
                <a:cubicBezTo>
                  <a:pt x="34517" y="194444"/>
                  <a:pt x="155696" y="11881"/>
                  <a:pt x="168396" y="7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2EE169AA-A7FD-461A-7928-A94FF161476E}"/>
              </a:ext>
            </a:extLst>
          </p:cNvPr>
          <p:cNvSpPr/>
          <p:nvPr/>
        </p:nvSpPr>
        <p:spPr>
          <a:xfrm>
            <a:off x="2607143" y="4657127"/>
            <a:ext cx="151942" cy="293092"/>
          </a:xfrm>
          <a:custGeom>
            <a:avLst/>
            <a:gdLst>
              <a:gd name="connsiteX0" fmla="*/ 151932 w 151942"/>
              <a:gd name="connsiteY0" fmla="*/ 598 h 293092"/>
              <a:gd name="connsiteX1" fmla="*/ 43982 w 151942"/>
              <a:gd name="connsiteY1" fmla="*/ 149823 h 293092"/>
              <a:gd name="connsiteX2" fmla="*/ 2707 w 151942"/>
              <a:gd name="connsiteY2" fmla="*/ 286348 h 293092"/>
              <a:gd name="connsiteX3" fmla="*/ 9057 w 151942"/>
              <a:gd name="connsiteY3" fmla="*/ 254598 h 293092"/>
              <a:gd name="connsiteX4" fmla="*/ 50332 w 151942"/>
              <a:gd name="connsiteY4" fmla="*/ 102198 h 293092"/>
              <a:gd name="connsiteX5" fmla="*/ 151932 w 151942"/>
              <a:gd name="connsiteY5" fmla="*/ 598 h 2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42" h="293092">
                <a:moveTo>
                  <a:pt x="151932" y="598"/>
                </a:moveTo>
                <a:cubicBezTo>
                  <a:pt x="150874" y="8535"/>
                  <a:pt x="68853" y="102198"/>
                  <a:pt x="43982" y="149823"/>
                </a:cubicBezTo>
                <a:cubicBezTo>
                  <a:pt x="19111" y="197448"/>
                  <a:pt x="8528" y="268886"/>
                  <a:pt x="2707" y="286348"/>
                </a:cubicBezTo>
                <a:cubicBezTo>
                  <a:pt x="-3114" y="303810"/>
                  <a:pt x="1120" y="285290"/>
                  <a:pt x="9057" y="254598"/>
                </a:cubicBezTo>
                <a:cubicBezTo>
                  <a:pt x="16994" y="223906"/>
                  <a:pt x="28636" y="138710"/>
                  <a:pt x="50332" y="102198"/>
                </a:cubicBezTo>
                <a:cubicBezTo>
                  <a:pt x="72028" y="65686"/>
                  <a:pt x="152990" y="-7339"/>
                  <a:pt x="151932" y="5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09BBE04-7892-0BFC-6B17-68776EAF36A8}"/>
              </a:ext>
            </a:extLst>
          </p:cNvPr>
          <p:cNvSpPr/>
          <p:nvPr/>
        </p:nvSpPr>
        <p:spPr>
          <a:xfrm>
            <a:off x="2518511" y="5168776"/>
            <a:ext cx="56847" cy="577741"/>
          </a:xfrm>
          <a:custGeom>
            <a:avLst/>
            <a:gdLst>
              <a:gd name="connsiteX0" fmla="*/ 56414 w 56847"/>
              <a:gd name="connsiteY0" fmla="*/ 124 h 577741"/>
              <a:gd name="connsiteX1" fmla="*/ 27839 w 56847"/>
              <a:gd name="connsiteY1" fmla="*/ 222374 h 577741"/>
              <a:gd name="connsiteX2" fmla="*/ 27839 w 56847"/>
              <a:gd name="connsiteY2" fmla="*/ 377949 h 577741"/>
              <a:gd name="connsiteX3" fmla="*/ 31014 w 56847"/>
              <a:gd name="connsiteY3" fmla="*/ 565274 h 577741"/>
              <a:gd name="connsiteX4" fmla="*/ 34189 w 56847"/>
              <a:gd name="connsiteY4" fmla="*/ 520824 h 577741"/>
              <a:gd name="connsiteX5" fmla="*/ 15139 w 56847"/>
              <a:gd name="connsiteY5" fmla="*/ 203324 h 577741"/>
              <a:gd name="connsiteX6" fmla="*/ 2439 w 56847"/>
              <a:gd name="connsiteY6" fmla="*/ 254124 h 577741"/>
              <a:gd name="connsiteX7" fmla="*/ 56414 w 56847"/>
              <a:gd name="connsiteY7" fmla="*/ 124 h 57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7" h="577741">
                <a:moveTo>
                  <a:pt x="56414" y="124"/>
                </a:moveTo>
                <a:cubicBezTo>
                  <a:pt x="60647" y="-5168"/>
                  <a:pt x="32601" y="159403"/>
                  <a:pt x="27839" y="222374"/>
                </a:cubicBezTo>
                <a:cubicBezTo>
                  <a:pt x="23077" y="285345"/>
                  <a:pt x="27310" y="320799"/>
                  <a:pt x="27839" y="377949"/>
                </a:cubicBezTo>
                <a:cubicBezTo>
                  <a:pt x="28368" y="435099"/>
                  <a:pt x="29956" y="541462"/>
                  <a:pt x="31014" y="565274"/>
                </a:cubicBezTo>
                <a:cubicBezTo>
                  <a:pt x="32072" y="589086"/>
                  <a:pt x="36835" y="581149"/>
                  <a:pt x="34189" y="520824"/>
                </a:cubicBezTo>
                <a:cubicBezTo>
                  <a:pt x="31543" y="460499"/>
                  <a:pt x="20431" y="247774"/>
                  <a:pt x="15139" y="203324"/>
                </a:cubicBezTo>
                <a:cubicBezTo>
                  <a:pt x="9847" y="158874"/>
                  <a:pt x="-6028" y="285345"/>
                  <a:pt x="2439" y="254124"/>
                </a:cubicBezTo>
                <a:cubicBezTo>
                  <a:pt x="10906" y="222903"/>
                  <a:pt x="52181" y="5416"/>
                  <a:pt x="56414" y="1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A62646B-932E-5020-8742-6680963B9F79}"/>
              </a:ext>
            </a:extLst>
          </p:cNvPr>
          <p:cNvSpPr/>
          <p:nvPr/>
        </p:nvSpPr>
        <p:spPr>
          <a:xfrm>
            <a:off x="2549187" y="5758470"/>
            <a:ext cx="92744" cy="480574"/>
          </a:xfrm>
          <a:custGeom>
            <a:avLst/>
            <a:gdLst>
              <a:gd name="connsiteX0" fmla="*/ 44788 w 92744"/>
              <a:gd name="connsiteY0" fmla="*/ 980 h 480574"/>
              <a:gd name="connsiteX1" fmla="*/ 13038 w 92744"/>
              <a:gd name="connsiteY1" fmla="*/ 169255 h 480574"/>
              <a:gd name="connsiteX2" fmla="*/ 86063 w 92744"/>
              <a:gd name="connsiteY2" fmla="*/ 461355 h 480574"/>
              <a:gd name="connsiteX3" fmla="*/ 79713 w 92744"/>
              <a:gd name="connsiteY3" fmla="*/ 429605 h 480574"/>
              <a:gd name="connsiteX4" fmla="*/ 338 w 92744"/>
              <a:gd name="connsiteY4" fmla="*/ 242280 h 480574"/>
              <a:gd name="connsiteX5" fmla="*/ 44788 w 92744"/>
              <a:gd name="connsiteY5" fmla="*/ 980 h 48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4" h="480574">
                <a:moveTo>
                  <a:pt x="44788" y="980"/>
                </a:moveTo>
                <a:cubicBezTo>
                  <a:pt x="46905" y="-11191"/>
                  <a:pt x="6159" y="92526"/>
                  <a:pt x="13038" y="169255"/>
                </a:cubicBezTo>
                <a:cubicBezTo>
                  <a:pt x="19917" y="245984"/>
                  <a:pt x="74951" y="417963"/>
                  <a:pt x="86063" y="461355"/>
                </a:cubicBezTo>
                <a:cubicBezTo>
                  <a:pt x="97175" y="504747"/>
                  <a:pt x="94000" y="466117"/>
                  <a:pt x="79713" y="429605"/>
                </a:cubicBezTo>
                <a:cubicBezTo>
                  <a:pt x="65426" y="393093"/>
                  <a:pt x="5100" y="313188"/>
                  <a:pt x="338" y="242280"/>
                </a:cubicBezTo>
                <a:cubicBezTo>
                  <a:pt x="-4424" y="171372"/>
                  <a:pt x="42671" y="13151"/>
                  <a:pt x="44788" y="9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ED61CDF-1406-8E94-09A2-8A3828852BC8}"/>
              </a:ext>
            </a:extLst>
          </p:cNvPr>
          <p:cNvSpPr/>
          <p:nvPr/>
        </p:nvSpPr>
        <p:spPr>
          <a:xfrm>
            <a:off x="2706391" y="6320118"/>
            <a:ext cx="141621" cy="490392"/>
          </a:xfrm>
          <a:custGeom>
            <a:avLst/>
            <a:gdLst>
              <a:gd name="connsiteX0" fmla="*/ 14584 w 141621"/>
              <a:gd name="connsiteY0" fmla="*/ 1307 h 490392"/>
              <a:gd name="connsiteX1" fmla="*/ 11409 w 141621"/>
              <a:gd name="connsiteY1" fmla="*/ 185457 h 490392"/>
              <a:gd name="connsiteX2" fmla="*/ 84434 w 141621"/>
              <a:gd name="connsiteY2" fmla="*/ 398182 h 490392"/>
              <a:gd name="connsiteX3" fmla="*/ 84434 w 141621"/>
              <a:gd name="connsiteY3" fmla="*/ 360082 h 490392"/>
              <a:gd name="connsiteX4" fmla="*/ 141584 w 141621"/>
              <a:gd name="connsiteY4" fmla="*/ 490257 h 490392"/>
              <a:gd name="connsiteX5" fmla="*/ 74909 w 141621"/>
              <a:gd name="connsiteY5" fmla="*/ 382307 h 490392"/>
              <a:gd name="connsiteX6" fmla="*/ 11409 w 141621"/>
              <a:gd name="connsiteY6" fmla="*/ 258482 h 490392"/>
              <a:gd name="connsiteX7" fmla="*/ 1884 w 141621"/>
              <a:gd name="connsiteY7" fmla="*/ 109257 h 490392"/>
              <a:gd name="connsiteX8" fmla="*/ 14584 w 141621"/>
              <a:gd name="connsiteY8" fmla="*/ 1307 h 4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621" h="490392">
                <a:moveTo>
                  <a:pt x="14584" y="1307"/>
                </a:moveTo>
                <a:cubicBezTo>
                  <a:pt x="16171" y="14007"/>
                  <a:pt x="-233" y="119311"/>
                  <a:pt x="11409" y="185457"/>
                </a:cubicBezTo>
                <a:cubicBezTo>
                  <a:pt x="23051" y="251603"/>
                  <a:pt x="72263" y="369078"/>
                  <a:pt x="84434" y="398182"/>
                </a:cubicBezTo>
                <a:cubicBezTo>
                  <a:pt x="96605" y="427286"/>
                  <a:pt x="74909" y="344736"/>
                  <a:pt x="84434" y="360082"/>
                </a:cubicBezTo>
                <a:cubicBezTo>
                  <a:pt x="93959" y="375428"/>
                  <a:pt x="143171" y="486553"/>
                  <a:pt x="141584" y="490257"/>
                </a:cubicBezTo>
                <a:cubicBezTo>
                  <a:pt x="139997" y="493961"/>
                  <a:pt x="96605" y="420936"/>
                  <a:pt x="74909" y="382307"/>
                </a:cubicBezTo>
                <a:cubicBezTo>
                  <a:pt x="53213" y="343678"/>
                  <a:pt x="23580" y="303990"/>
                  <a:pt x="11409" y="258482"/>
                </a:cubicBezTo>
                <a:cubicBezTo>
                  <a:pt x="-762" y="212974"/>
                  <a:pt x="-1820" y="146828"/>
                  <a:pt x="1884" y="109257"/>
                </a:cubicBezTo>
                <a:cubicBezTo>
                  <a:pt x="5588" y="71686"/>
                  <a:pt x="12997" y="-11393"/>
                  <a:pt x="14584" y="13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E3414A1-765B-72AA-57F5-1BD8C35C4208}"/>
              </a:ext>
            </a:extLst>
          </p:cNvPr>
          <p:cNvSpPr/>
          <p:nvPr/>
        </p:nvSpPr>
        <p:spPr>
          <a:xfrm>
            <a:off x="3266864" y="6663577"/>
            <a:ext cx="902088" cy="169083"/>
          </a:xfrm>
          <a:custGeom>
            <a:avLst/>
            <a:gdLst>
              <a:gd name="connsiteX0" fmla="*/ 3386 w 902088"/>
              <a:gd name="connsiteY0" fmla="*/ 169023 h 169083"/>
              <a:gd name="connsiteX1" fmla="*/ 298661 w 902088"/>
              <a:gd name="connsiteY1" fmla="*/ 86473 h 169083"/>
              <a:gd name="connsiteX2" fmla="*/ 889211 w 902088"/>
              <a:gd name="connsiteY2" fmla="*/ 99173 h 169083"/>
              <a:gd name="connsiteX3" fmla="*/ 666961 w 902088"/>
              <a:gd name="connsiteY3" fmla="*/ 99173 h 169083"/>
              <a:gd name="connsiteX4" fmla="*/ 219286 w 902088"/>
              <a:gd name="connsiteY4" fmla="*/ 748 h 169083"/>
              <a:gd name="connsiteX5" fmla="*/ 355811 w 902088"/>
              <a:gd name="connsiteY5" fmla="*/ 54723 h 169083"/>
              <a:gd name="connsiteX6" fmla="*/ 511386 w 902088"/>
              <a:gd name="connsiteY6" fmla="*/ 70598 h 169083"/>
              <a:gd name="connsiteX7" fmla="*/ 346286 w 902088"/>
              <a:gd name="connsiteY7" fmla="*/ 70598 h 169083"/>
              <a:gd name="connsiteX8" fmla="*/ 149436 w 902088"/>
              <a:gd name="connsiteY8" fmla="*/ 99173 h 169083"/>
              <a:gd name="connsiteX9" fmla="*/ 3386 w 902088"/>
              <a:gd name="connsiteY9" fmla="*/ 169023 h 16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088" h="169083">
                <a:moveTo>
                  <a:pt x="3386" y="169023"/>
                </a:moveTo>
                <a:cubicBezTo>
                  <a:pt x="28257" y="166906"/>
                  <a:pt x="151024" y="98115"/>
                  <a:pt x="298661" y="86473"/>
                </a:cubicBezTo>
                <a:cubicBezTo>
                  <a:pt x="446298" y="74831"/>
                  <a:pt x="827828" y="97056"/>
                  <a:pt x="889211" y="99173"/>
                </a:cubicBezTo>
                <a:cubicBezTo>
                  <a:pt x="950594" y="101290"/>
                  <a:pt x="778615" y="115577"/>
                  <a:pt x="666961" y="99173"/>
                </a:cubicBezTo>
                <a:cubicBezTo>
                  <a:pt x="555307" y="82769"/>
                  <a:pt x="271144" y="8156"/>
                  <a:pt x="219286" y="748"/>
                </a:cubicBezTo>
                <a:cubicBezTo>
                  <a:pt x="167428" y="-6660"/>
                  <a:pt x="307128" y="43081"/>
                  <a:pt x="355811" y="54723"/>
                </a:cubicBezTo>
                <a:cubicBezTo>
                  <a:pt x="404494" y="66365"/>
                  <a:pt x="512974" y="67952"/>
                  <a:pt x="511386" y="70598"/>
                </a:cubicBezTo>
                <a:cubicBezTo>
                  <a:pt x="509799" y="73244"/>
                  <a:pt x="406611" y="65835"/>
                  <a:pt x="346286" y="70598"/>
                </a:cubicBezTo>
                <a:cubicBezTo>
                  <a:pt x="285961" y="75360"/>
                  <a:pt x="201823" y="81181"/>
                  <a:pt x="149436" y="99173"/>
                </a:cubicBezTo>
                <a:cubicBezTo>
                  <a:pt x="97049" y="117165"/>
                  <a:pt x="-21485" y="171140"/>
                  <a:pt x="3386" y="1690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91504CF-A0F3-196D-BEAF-360E490EC3A0}"/>
              </a:ext>
            </a:extLst>
          </p:cNvPr>
          <p:cNvSpPr/>
          <p:nvPr/>
        </p:nvSpPr>
        <p:spPr>
          <a:xfrm>
            <a:off x="2952561" y="6727240"/>
            <a:ext cx="394754" cy="102868"/>
          </a:xfrm>
          <a:custGeom>
            <a:avLst/>
            <a:gdLst>
              <a:gd name="connsiteX0" fmla="*/ 189 w 394754"/>
              <a:gd name="connsiteY0" fmla="*/ 89485 h 102868"/>
              <a:gd name="connsiteX1" fmla="*/ 197039 w 394754"/>
              <a:gd name="connsiteY1" fmla="*/ 67260 h 102868"/>
              <a:gd name="connsiteX2" fmla="*/ 393889 w 394754"/>
              <a:gd name="connsiteY2" fmla="*/ 102185 h 102868"/>
              <a:gd name="connsiteX3" fmla="*/ 260539 w 394754"/>
              <a:gd name="connsiteY3" fmla="*/ 83135 h 102868"/>
              <a:gd name="connsiteX4" fmla="*/ 63689 w 394754"/>
              <a:gd name="connsiteY4" fmla="*/ 585 h 102868"/>
              <a:gd name="connsiteX5" fmla="*/ 158939 w 394754"/>
              <a:gd name="connsiteY5" fmla="*/ 48210 h 102868"/>
              <a:gd name="connsiteX6" fmla="*/ 189 w 394754"/>
              <a:gd name="connsiteY6" fmla="*/ 89485 h 10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754" h="102868">
                <a:moveTo>
                  <a:pt x="189" y="89485"/>
                </a:moveTo>
                <a:cubicBezTo>
                  <a:pt x="6539" y="92660"/>
                  <a:pt x="131422" y="65143"/>
                  <a:pt x="197039" y="67260"/>
                </a:cubicBezTo>
                <a:cubicBezTo>
                  <a:pt x="262656" y="69377"/>
                  <a:pt x="383306" y="99539"/>
                  <a:pt x="393889" y="102185"/>
                </a:cubicBezTo>
                <a:cubicBezTo>
                  <a:pt x="404472" y="104831"/>
                  <a:pt x="315572" y="100068"/>
                  <a:pt x="260539" y="83135"/>
                </a:cubicBezTo>
                <a:cubicBezTo>
                  <a:pt x="205506" y="66202"/>
                  <a:pt x="80622" y="6406"/>
                  <a:pt x="63689" y="585"/>
                </a:cubicBezTo>
                <a:cubicBezTo>
                  <a:pt x="46756" y="-5236"/>
                  <a:pt x="168993" y="33923"/>
                  <a:pt x="158939" y="48210"/>
                </a:cubicBezTo>
                <a:cubicBezTo>
                  <a:pt x="148885" y="62497"/>
                  <a:pt x="-6161" y="86310"/>
                  <a:pt x="189" y="894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0E0BD6F0-91AD-416E-2500-3B8621D2C04E}"/>
              </a:ext>
            </a:extLst>
          </p:cNvPr>
          <p:cNvSpPr/>
          <p:nvPr/>
        </p:nvSpPr>
        <p:spPr>
          <a:xfrm>
            <a:off x="4248106" y="6120460"/>
            <a:ext cx="809547" cy="496348"/>
          </a:xfrm>
          <a:custGeom>
            <a:avLst/>
            <a:gdLst>
              <a:gd name="connsiteX0" fmla="*/ 44 w 809547"/>
              <a:gd name="connsiteY0" fmla="*/ 496240 h 496348"/>
              <a:gd name="connsiteX1" fmla="*/ 552494 w 809547"/>
              <a:gd name="connsiteY1" fmla="*/ 283515 h 496348"/>
              <a:gd name="connsiteX2" fmla="*/ 542969 w 809547"/>
              <a:gd name="connsiteY2" fmla="*/ 324790 h 496348"/>
              <a:gd name="connsiteX3" fmla="*/ 806494 w 809547"/>
              <a:gd name="connsiteY3" fmla="*/ 4115 h 496348"/>
              <a:gd name="connsiteX4" fmla="*/ 676319 w 809547"/>
              <a:gd name="connsiteY4" fmla="*/ 150165 h 496348"/>
              <a:gd name="connsiteX5" fmla="*/ 520744 w 809547"/>
              <a:gd name="connsiteY5" fmla="*/ 254940 h 496348"/>
              <a:gd name="connsiteX6" fmla="*/ 584244 w 809547"/>
              <a:gd name="connsiteY6" fmla="*/ 251765 h 496348"/>
              <a:gd name="connsiteX7" fmla="*/ 44 w 809547"/>
              <a:gd name="connsiteY7" fmla="*/ 496240 h 4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547" h="496348">
                <a:moveTo>
                  <a:pt x="44" y="496240"/>
                </a:moveTo>
                <a:cubicBezTo>
                  <a:pt x="-5248" y="501532"/>
                  <a:pt x="462007" y="312090"/>
                  <a:pt x="552494" y="283515"/>
                </a:cubicBezTo>
                <a:cubicBezTo>
                  <a:pt x="642981" y="254940"/>
                  <a:pt x="500636" y="371357"/>
                  <a:pt x="542969" y="324790"/>
                </a:cubicBezTo>
                <a:cubicBezTo>
                  <a:pt x="585302" y="278223"/>
                  <a:pt x="784269" y="33219"/>
                  <a:pt x="806494" y="4115"/>
                </a:cubicBezTo>
                <a:cubicBezTo>
                  <a:pt x="828719" y="-24989"/>
                  <a:pt x="723944" y="108361"/>
                  <a:pt x="676319" y="150165"/>
                </a:cubicBezTo>
                <a:cubicBezTo>
                  <a:pt x="628694" y="191969"/>
                  <a:pt x="536090" y="238007"/>
                  <a:pt x="520744" y="254940"/>
                </a:cubicBezTo>
                <a:cubicBezTo>
                  <a:pt x="505398" y="271873"/>
                  <a:pt x="673144" y="207844"/>
                  <a:pt x="584244" y="251765"/>
                </a:cubicBezTo>
                <a:cubicBezTo>
                  <a:pt x="495344" y="295686"/>
                  <a:pt x="5336" y="490948"/>
                  <a:pt x="44" y="4962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3A75581-605C-BB39-DCD9-3FD9B0B76800}"/>
              </a:ext>
            </a:extLst>
          </p:cNvPr>
          <p:cNvSpPr/>
          <p:nvPr/>
        </p:nvSpPr>
        <p:spPr>
          <a:xfrm>
            <a:off x="4902020" y="5724464"/>
            <a:ext cx="57345" cy="222398"/>
          </a:xfrm>
          <a:custGeom>
            <a:avLst/>
            <a:gdLst>
              <a:gd name="connsiteX0" fmla="*/ 180 w 57345"/>
              <a:gd name="connsiteY0" fmla="*/ 61 h 222398"/>
              <a:gd name="connsiteX1" fmla="*/ 38280 w 57345"/>
              <a:gd name="connsiteY1" fmla="*/ 130236 h 222398"/>
              <a:gd name="connsiteX2" fmla="*/ 9705 w 57345"/>
              <a:gd name="connsiteY2" fmla="*/ 222311 h 222398"/>
              <a:gd name="connsiteX3" fmla="*/ 57330 w 57345"/>
              <a:gd name="connsiteY3" fmla="*/ 114361 h 222398"/>
              <a:gd name="connsiteX4" fmla="*/ 180 w 57345"/>
              <a:gd name="connsiteY4" fmla="*/ 61 h 22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5" h="222398">
                <a:moveTo>
                  <a:pt x="180" y="61"/>
                </a:moveTo>
                <a:cubicBezTo>
                  <a:pt x="-2995" y="2707"/>
                  <a:pt x="36693" y="93194"/>
                  <a:pt x="38280" y="130236"/>
                </a:cubicBezTo>
                <a:cubicBezTo>
                  <a:pt x="39868" y="167278"/>
                  <a:pt x="6530" y="224957"/>
                  <a:pt x="9705" y="222311"/>
                </a:cubicBezTo>
                <a:cubicBezTo>
                  <a:pt x="12880" y="219665"/>
                  <a:pt x="56272" y="147698"/>
                  <a:pt x="57330" y="114361"/>
                </a:cubicBezTo>
                <a:cubicBezTo>
                  <a:pt x="58388" y="81024"/>
                  <a:pt x="3355" y="-2585"/>
                  <a:pt x="180" y="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B2A8625-BC24-861F-360B-67158CB09B38}"/>
              </a:ext>
            </a:extLst>
          </p:cNvPr>
          <p:cNvSpPr/>
          <p:nvPr/>
        </p:nvSpPr>
        <p:spPr>
          <a:xfrm>
            <a:off x="4781518" y="5032364"/>
            <a:ext cx="139138" cy="320721"/>
          </a:xfrm>
          <a:custGeom>
            <a:avLst/>
            <a:gdLst>
              <a:gd name="connsiteX0" fmla="*/ 32 w 139138"/>
              <a:gd name="connsiteY0" fmla="*/ 11 h 320721"/>
              <a:gd name="connsiteX1" fmla="*/ 117507 w 139138"/>
              <a:gd name="connsiteY1" fmla="*/ 193686 h 320721"/>
              <a:gd name="connsiteX2" fmla="*/ 101632 w 139138"/>
              <a:gd name="connsiteY2" fmla="*/ 320686 h 320721"/>
              <a:gd name="connsiteX3" fmla="*/ 130207 w 139138"/>
              <a:gd name="connsiteY3" fmla="*/ 206386 h 320721"/>
              <a:gd name="connsiteX4" fmla="*/ 130207 w 139138"/>
              <a:gd name="connsiteY4" fmla="*/ 184161 h 320721"/>
              <a:gd name="connsiteX5" fmla="*/ 32 w 139138"/>
              <a:gd name="connsiteY5" fmla="*/ 11 h 32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38" h="320721">
                <a:moveTo>
                  <a:pt x="32" y="11"/>
                </a:moveTo>
                <a:cubicBezTo>
                  <a:pt x="-2085" y="1599"/>
                  <a:pt x="100574" y="140240"/>
                  <a:pt x="117507" y="193686"/>
                </a:cubicBezTo>
                <a:cubicBezTo>
                  <a:pt x="134440" y="247132"/>
                  <a:pt x="99515" y="318569"/>
                  <a:pt x="101632" y="320686"/>
                </a:cubicBezTo>
                <a:cubicBezTo>
                  <a:pt x="103749" y="322803"/>
                  <a:pt x="125444" y="229140"/>
                  <a:pt x="130207" y="206386"/>
                </a:cubicBezTo>
                <a:cubicBezTo>
                  <a:pt x="134970" y="183632"/>
                  <a:pt x="147670" y="213265"/>
                  <a:pt x="130207" y="184161"/>
                </a:cubicBezTo>
                <a:cubicBezTo>
                  <a:pt x="112744" y="155057"/>
                  <a:pt x="2149" y="-1577"/>
                  <a:pt x="32" y="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E90DFF9-4554-E591-2D0B-FF45AEE24F7D}"/>
              </a:ext>
            </a:extLst>
          </p:cNvPr>
          <p:cNvSpPr/>
          <p:nvPr/>
        </p:nvSpPr>
        <p:spPr>
          <a:xfrm>
            <a:off x="4320565" y="5174951"/>
            <a:ext cx="99226" cy="307002"/>
          </a:xfrm>
          <a:custGeom>
            <a:avLst/>
            <a:gdLst>
              <a:gd name="connsiteX0" fmla="*/ 99035 w 99226"/>
              <a:gd name="connsiteY0" fmla="*/ 299 h 307002"/>
              <a:gd name="connsiteX1" fmla="*/ 26010 w 99226"/>
              <a:gd name="connsiteY1" fmla="*/ 139999 h 307002"/>
              <a:gd name="connsiteX2" fmla="*/ 38710 w 99226"/>
              <a:gd name="connsiteY2" fmla="*/ 298749 h 307002"/>
              <a:gd name="connsiteX3" fmla="*/ 38710 w 99226"/>
              <a:gd name="connsiteY3" fmla="*/ 273349 h 307002"/>
              <a:gd name="connsiteX4" fmla="*/ 610 w 99226"/>
              <a:gd name="connsiteY4" fmla="*/ 178099 h 307002"/>
              <a:gd name="connsiteX5" fmla="*/ 99035 w 99226"/>
              <a:gd name="connsiteY5" fmla="*/ 299 h 30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26" h="307002">
                <a:moveTo>
                  <a:pt x="99035" y="299"/>
                </a:moveTo>
                <a:cubicBezTo>
                  <a:pt x="103268" y="-6051"/>
                  <a:pt x="36064" y="90257"/>
                  <a:pt x="26010" y="139999"/>
                </a:cubicBezTo>
                <a:cubicBezTo>
                  <a:pt x="15956" y="189741"/>
                  <a:pt x="36593" y="276524"/>
                  <a:pt x="38710" y="298749"/>
                </a:cubicBezTo>
                <a:cubicBezTo>
                  <a:pt x="40827" y="320974"/>
                  <a:pt x="45060" y="293457"/>
                  <a:pt x="38710" y="273349"/>
                </a:cubicBezTo>
                <a:cubicBezTo>
                  <a:pt x="32360" y="253241"/>
                  <a:pt x="-5211" y="218316"/>
                  <a:pt x="610" y="178099"/>
                </a:cubicBezTo>
                <a:cubicBezTo>
                  <a:pt x="6431" y="137882"/>
                  <a:pt x="94802" y="6649"/>
                  <a:pt x="99035" y="2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1FDBA7C-211B-8137-1D8F-30807856B015}"/>
              </a:ext>
            </a:extLst>
          </p:cNvPr>
          <p:cNvSpPr/>
          <p:nvPr/>
        </p:nvSpPr>
        <p:spPr>
          <a:xfrm>
            <a:off x="3861120" y="6080004"/>
            <a:ext cx="101385" cy="256117"/>
          </a:xfrm>
          <a:custGeom>
            <a:avLst/>
            <a:gdLst>
              <a:gd name="connsiteX0" fmla="*/ 101280 w 101385"/>
              <a:gd name="connsiteY0" fmla="*/ 121 h 256117"/>
              <a:gd name="connsiteX1" fmla="*/ 21905 w 101385"/>
              <a:gd name="connsiteY1" fmla="*/ 120771 h 256117"/>
              <a:gd name="connsiteX2" fmla="*/ 21905 w 101385"/>
              <a:gd name="connsiteY2" fmla="*/ 254121 h 256117"/>
              <a:gd name="connsiteX3" fmla="*/ 21905 w 101385"/>
              <a:gd name="connsiteY3" fmla="*/ 196971 h 256117"/>
              <a:gd name="connsiteX4" fmla="*/ 2855 w 101385"/>
              <a:gd name="connsiteY4" fmla="*/ 142996 h 256117"/>
              <a:gd name="connsiteX5" fmla="*/ 101280 w 101385"/>
              <a:gd name="connsiteY5" fmla="*/ 121 h 25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85" h="256117">
                <a:moveTo>
                  <a:pt x="101280" y="121"/>
                </a:moveTo>
                <a:cubicBezTo>
                  <a:pt x="104455" y="-3583"/>
                  <a:pt x="35134" y="78438"/>
                  <a:pt x="21905" y="120771"/>
                </a:cubicBezTo>
                <a:cubicBezTo>
                  <a:pt x="8676" y="163104"/>
                  <a:pt x="21905" y="254121"/>
                  <a:pt x="21905" y="254121"/>
                </a:cubicBezTo>
                <a:cubicBezTo>
                  <a:pt x="21905" y="266821"/>
                  <a:pt x="25080" y="215492"/>
                  <a:pt x="21905" y="196971"/>
                </a:cubicBezTo>
                <a:cubicBezTo>
                  <a:pt x="18730" y="178450"/>
                  <a:pt x="-8787" y="171571"/>
                  <a:pt x="2855" y="142996"/>
                </a:cubicBezTo>
                <a:cubicBezTo>
                  <a:pt x="14497" y="114421"/>
                  <a:pt x="98105" y="3825"/>
                  <a:pt x="101280" y="1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9BE946BC-F769-FCF5-ADC1-F6FDD89787F3}"/>
              </a:ext>
            </a:extLst>
          </p:cNvPr>
          <p:cNvSpPr/>
          <p:nvPr/>
        </p:nvSpPr>
        <p:spPr>
          <a:xfrm>
            <a:off x="4721150" y="4824917"/>
            <a:ext cx="264785" cy="55065"/>
          </a:xfrm>
          <a:custGeom>
            <a:avLst/>
            <a:gdLst>
              <a:gd name="connsiteX0" fmla="*/ 75 w 264785"/>
              <a:gd name="connsiteY0" fmla="*/ 42358 h 55065"/>
              <a:gd name="connsiteX1" fmla="*/ 152475 w 264785"/>
              <a:gd name="connsiteY1" fmla="*/ 16958 h 55065"/>
              <a:gd name="connsiteX2" fmla="*/ 263600 w 264785"/>
              <a:gd name="connsiteY2" fmla="*/ 55058 h 55065"/>
              <a:gd name="connsiteX3" fmla="*/ 206450 w 264785"/>
              <a:gd name="connsiteY3" fmla="*/ 20133 h 55065"/>
              <a:gd name="connsiteX4" fmla="*/ 133425 w 264785"/>
              <a:gd name="connsiteY4" fmla="*/ 1083 h 55065"/>
              <a:gd name="connsiteX5" fmla="*/ 75 w 264785"/>
              <a:gd name="connsiteY5" fmla="*/ 42358 h 5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85" h="55065">
                <a:moveTo>
                  <a:pt x="75" y="42358"/>
                </a:moveTo>
                <a:cubicBezTo>
                  <a:pt x="3250" y="45004"/>
                  <a:pt x="108554" y="14841"/>
                  <a:pt x="152475" y="16958"/>
                </a:cubicBezTo>
                <a:cubicBezTo>
                  <a:pt x="196396" y="19075"/>
                  <a:pt x="254604" y="54529"/>
                  <a:pt x="263600" y="55058"/>
                </a:cubicBezTo>
                <a:cubicBezTo>
                  <a:pt x="272596" y="55587"/>
                  <a:pt x="228146" y="29129"/>
                  <a:pt x="206450" y="20133"/>
                </a:cubicBezTo>
                <a:cubicBezTo>
                  <a:pt x="184754" y="11137"/>
                  <a:pt x="172583" y="-4209"/>
                  <a:pt x="133425" y="1083"/>
                </a:cubicBezTo>
                <a:cubicBezTo>
                  <a:pt x="94267" y="6375"/>
                  <a:pt x="-3100" y="39712"/>
                  <a:pt x="75" y="423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FD902A01-6E33-EBBE-D99C-09B99FAF836C}"/>
              </a:ext>
            </a:extLst>
          </p:cNvPr>
          <p:cNvSpPr/>
          <p:nvPr/>
        </p:nvSpPr>
        <p:spPr>
          <a:xfrm>
            <a:off x="4311092" y="4975219"/>
            <a:ext cx="86470" cy="120660"/>
          </a:xfrm>
          <a:custGeom>
            <a:avLst/>
            <a:gdLst>
              <a:gd name="connsiteX0" fmla="*/ 86283 w 86470"/>
              <a:gd name="connsiteY0" fmla="*/ 6 h 120660"/>
              <a:gd name="connsiteX1" fmla="*/ 25958 w 86470"/>
              <a:gd name="connsiteY1" fmla="*/ 50806 h 120660"/>
              <a:gd name="connsiteX2" fmla="*/ 16433 w 86470"/>
              <a:gd name="connsiteY2" fmla="*/ 120656 h 120660"/>
              <a:gd name="connsiteX3" fmla="*/ 3733 w 86470"/>
              <a:gd name="connsiteY3" fmla="*/ 53981 h 120660"/>
              <a:gd name="connsiteX4" fmla="*/ 86283 w 86470"/>
              <a:gd name="connsiteY4" fmla="*/ 6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70" h="120660">
                <a:moveTo>
                  <a:pt x="86283" y="6"/>
                </a:moveTo>
                <a:cubicBezTo>
                  <a:pt x="89987" y="-523"/>
                  <a:pt x="37600" y="30698"/>
                  <a:pt x="25958" y="50806"/>
                </a:cubicBezTo>
                <a:cubicBezTo>
                  <a:pt x="14316" y="70914"/>
                  <a:pt x="20137" y="120127"/>
                  <a:pt x="16433" y="120656"/>
                </a:cubicBezTo>
                <a:cubicBezTo>
                  <a:pt x="12729" y="121185"/>
                  <a:pt x="-8438" y="71973"/>
                  <a:pt x="3733" y="53981"/>
                </a:cubicBezTo>
                <a:cubicBezTo>
                  <a:pt x="15904" y="35989"/>
                  <a:pt x="82579" y="535"/>
                  <a:pt x="86283" y="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5D3113E-5B10-6CEC-9712-9D806A50975A}"/>
              </a:ext>
            </a:extLst>
          </p:cNvPr>
          <p:cNvSpPr/>
          <p:nvPr/>
        </p:nvSpPr>
        <p:spPr>
          <a:xfrm>
            <a:off x="2688510" y="4886139"/>
            <a:ext cx="42179" cy="148547"/>
          </a:xfrm>
          <a:custGeom>
            <a:avLst/>
            <a:gdLst>
              <a:gd name="connsiteX0" fmla="*/ 41990 w 42179"/>
              <a:gd name="connsiteY0" fmla="*/ 186 h 148547"/>
              <a:gd name="connsiteX1" fmla="*/ 16590 w 42179"/>
              <a:gd name="connsiteY1" fmla="*/ 73211 h 148547"/>
              <a:gd name="connsiteX2" fmla="*/ 29290 w 42179"/>
              <a:gd name="connsiteY2" fmla="*/ 146236 h 148547"/>
              <a:gd name="connsiteX3" fmla="*/ 13415 w 42179"/>
              <a:gd name="connsiteY3" fmla="*/ 127186 h 148547"/>
              <a:gd name="connsiteX4" fmla="*/ 715 w 42179"/>
              <a:gd name="connsiteY4" fmla="*/ 95436 h 148547"/>
              <a:gd name="connsiteX5" fmla="*/ 41990 w 42179"/>
              <a:gd name="connsiteY5" fmla="*/ 186 h 14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9" h="148547">
                <a:moveTo>
                  <a:pt x="41990" y="186"/>
                </a:moveTo>
                <a:cubicBezTo>
                  <a:pt x="44636" y="-3518"/>
                  <a:pt x="18707" y="48869"/>
                  <a:pt x="16590" y="73211"/>
                </a:cubicBezTo>
                <a:cubicBezTo>
                  <a:pt x="14473" y="97553"/>
                  <a:pt x="29290" y="146236"/>
                  <a:pt x="29290" y="146236"/>
                </a:cubicBezTo>
                <a:cubicBezTo>
                  <a:pt x="28761" y="155232"/>
                  <a:pt x="18178" y="135653"/>
                  <a:pt x="13415" y="127186"/>
                </a:cubicBezTo>
                <a:cubicBezTo>
                  <a:pt x="8652" y="118719"/>
                  <a:pt x="-2989" y="111840"/>
                  <a:pt x="715" y="95436"/>
                </a:cubicBezTo>
                <a:cubicBezTo>
                  <a:pt x="4419" y="79032"/>
                  <a:pt x="39344" y="3890"/>
                  <a:pt x="41990" y="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78ED1F-317F-5DF0-FDAF-66C750270B13}"/>
              </a:ext>
            </a:extLst>
          </p:cNvPr>
          <p:cNvSpPr/>
          <p:nvPr/>
        </p:nvSpPr>
        <p:spPr>
          <a:xfrm>
            <a:off x="2797108" y="4809726"/>
            <a:ext cx="38326" cy="102980"/>
          </a:xfrm>
          <a:custGeom>
            <a:avLst/>
            <a:gdLst>
              <a:gd name="connsiteX0" fmla="*/ 67 w 38326"/>
              <a:gd name="connsiteY0" fmla="*/ 399 h 102980"/>
              <a:gd name="connsiteX1" fmla="*/ 28642 w 38326"/>
              <a:gd name="connsiteY1" fmla="*/ 76599 h 102980"/>
              <a:gd name="connsiteX2" fmla="*/ 19117 w 38326"/>
              <a:gd name="connsiteY2" fmla="*/ 101999 h 102980"/>
              <a:gd name="connsiteX3" fmla="*/ 38167 w 38326"/>
              <a:gd name="connsiteY3" fmla="*/ 48024 h 102980"/>
              <a:gd name="connsiteX4" fmla="*/ 67 w 38326"/>
              <a:gd name="connsiteY4" fmla="*/ 399 h 10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6" h="102980">
                <a:moveTo>
                  <a:pt x="67" y="399"/>
                </a:moveTo>
                <a:cubicBezTo>
                  <a:pt x="-1520" y="5161"/>
                  <a:pt x="25467" y="59666"/>
                  <a:pt x="28642" y="76599"/>
                </a:cubicBezTo>
                <a:cubicBezTo>
                  <a:pt x="31817" y="93532"/>
                  <a:pt x="17530" y="106761"/>
                  <a:pt x="19117" y="101999"/>
                </a:cubicBezTo>
                <a:cubicBezTo>
                  <a:pt x="20704" y="97237"/>
                  <a:pt x="40284" y="61253"/>
                  <a:pt x="38167" y="48024"/>
                </a:cubicBezTo>
                <a:cubicBezTo>
                  <a:pt x="36050" y="34795"/>
                  <a:pt x="1654" y="-4363"/>
                  <a:pt x="67" y="3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111D2926-3565-56E2-0A3E-45F22E86E6D7}"/>
              </a:ext>
            </a:extLst>
          </p:cNvPr>
          <p:cNvSpPr/>
          <p:nvPr/>
        </p:nvSpPr>
        <p:spPr>
          <a:xfrm>
            <a:off x="2768565" y="4460815"/>
            <a:ext cx="428729" cy="100035"/>
          </a:xfrm>
          <a:custGeom>
            <a:avLst/>
            <a:gdLst>
              <a:gd name="connsiteX0" fmla="*/ 35 w 428729"/>
              <a:gd name="connsiteY0" fmla="*/ 66735 h 100035"/>
              <a:gd name="connsiteX1" fmla="*/ 98460 w 428729"/>
              <a:gd name="connsiteY1" fmla="*/ 88960 h 100035"/>
              <a:gd name="connsiteX2" fmla="*/ 47660 w 428729"/>
              <a:gd name="connsiteY2" fmla="*/ 98485 h 100035"/>
              <a:gd name="connsiteX3" fmla="*/ 161960 w 428729"/>
              <a:gd name="connsiteY3" fmla="*/ 57210 h 100035"/>
              <a:gd name="connsiteX4" fmla="*/ 339760 w 428729"/>
              <a:gd name="connsiteY4" fmla="*/ 38160 h 100035"/>
              <a:gd name="connsiteX5" fmla="*/ 428660 w 428729"/>
              <a:gd name="connsiteY5" fmla="*/ 60 h 100035"/>
              <a:gd name="connsiteX6" fmla="*/ 327060 w 428729"/>
              <a:gd name="connsiteY6" fmla="*/ 28635 h 100035"/>
              <a:gd name="connsiteX7" fmla="*/ 111160 w 428729"/>
              <a:gd name="connsiteY7" fmla="*/ 92135 h 100035"/>
              <a:gd name="connsiteX8" fmla="*/ 35 w 428729"/>
              <a:gd name="connsiteY8" fmla="*/ 66735 h 10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729" h="100035">
                <a:moveTo>
                  <a:pt x="35" y="66735"/>
                </a:moveTo>
                <a:cubicBezTo>
                  <a:pt x="-2082" y="66206"/>
                  <a:pt x="90523" y="83668"/>
                  <a:pt x="98460" y="88960"/>
                </a:cubicBezTo>
                <a:cubicBezTo>
                  <a:pt x="106397" y="94252"/>
                  <a:pt x="37077" y="103777"/>
                  <a:pt x="47660" y="98485"/>
                </a:cubicBezTo>
                <a:cubicBezTo>
                  <a:pt x="58243" y="93193"/>
                  <a:pt x="113277" y="67264"/>
                  <a:pt x="161960" y="57210"/>
                </a:cubicBezTo>
                <a:cubicBezTo>
                  <a:pt x="210643" y="47156"/>
                  <a:pt x="295310" y="47685"/>
                  <a:pt x="339760" y="38160"/>
                </a:cubicBezTo>
                <a:cubicBezTo>
                  <a:pt x="384210" y="28635"/>
                  <a:pt x="430777" y="1648"/>
                  <a:pt x="428660" y="60"/>
                </a:cubicBezTo>
                <a:cubicBezTo>
                  <a:pt x="426543" y="-1528"/>
                  <a:pt x="327060" y="28635"/>
                  <a:pt x="327060" y="28635"/>
                </a:cubicBezTo>
                <a:cubicBezTo>
                  <a:pt x="274143" y="43981"/>
                  <a:pt x="161431" y="84198"/>
                  <a:pt x="111160" y="92135"/>
                </a:cubicBezTo>
                <a:cubicBezTo>
                  <a:pt x="60889" y="100072"/>
                  <a:pt x="2152" y="67264"/>
                  <a:pt x="35" y="667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81920EA-EAB1-1C26-5DF0-2E2099D4FD06}"/>
              </a:ext>
            </a:extLst>
          </p:cNvPr>
          <p:cNvSpPr/>
          <p:nvPr/>
        </p:nvSpPr>
        <p:spPr>
          <a:xfrm>
            <a:off x="4044802" y="4525042"/>
            <a:ext cx="454463" cy="40674"/>
          </a:xfrm>
          <a:custGeom>
            <a:avLst/>
            <a:gdLst>
              <a:gd name="connsiteX0" fmla="*/ 148 w 454463"/>
              <a:gd name="connsiteY0" fmla="*/ 40608 h 40674"/>
              <a:gd name="connsiteX1" fmla="*/ 327173 w 454463"/>
              <a:gd name="connsiteY1" fmla="*/ 12033 h 40674"/>
              <a:gd name="connsiteX2" fmla="*/ 270023 w 454463"/>
              <a:gd name="connsiteY2" fmla="*/ 24733 h 40674"/>
              <a:gd name="connsiteX3" fmla="*/ 403373 w 454463"/>
              <a:gd name="connsiteY3" fmla="*/ 21558 h 40674"/>
              <a:gd name="connsiteX4" fmla="*/ 454173 w 454463"/>
              <a:gd name="connsiteY4" fmla="*/ 27908 h 40674"/>
              <a:gd name="connsiteX5" fmla="*/ 384323 w 454463"/>
              <a:gd name="connsiteY5" fmla="*/ 8858 h 40674"/>
              <a:gd name="connsiteX6" fmla="*/ 285898 w 454463"/>
              <a:gd name="connsiteY6" fmla="*/ 2508 h 40674"/>
              <a:gd name="connsiteX7" fmla="*/ 148 w 454463"/>
              <a:gd name="connsiteY7" fmla="*/ 40608 h 4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463" h="40674">
                <a:moveTo>
                  <a:pt x="148" y="40608"/>
                </a:moveTo>
                <a:cubicBezTo>
                  <a:pt x="7027" y="42195"/>
                  <a:pt x="282194" y="14679"/>
                  <a:pt x="327173" y="12033"/>
                </a:cubicBezTo>
                <a:cubicBezTo>
                  <a:pt x="372152" y="9387"/>
                  <a:pt x="257323" y="23146"/>
                  <a:pt x="270023" y="24733"/>
                </a:cubicBezTo>
                <a:cubicBezTo>
                  <a:pt x="282723" y="26320"/>
                  <a:pt x="372681" y="21029"/>
                  <a:pt x="403373" y="21558"/>
                </a:cubicBezTo>
                <a:cubicBezTo>
                  <a:pt x="434065" y="22087"/>
                  <a:pt x="457348" y="30025"/>
                  <a:pt x="454173" y="27908"/>
                </a:cubicBezTo>
                <a:cubicBezTo>
                  <a:pt x="450998" y="25791"/>
                  <a:pt x="412369" y="13091"/>
                  <a:pt x="384323" y="8858"/>
                </a:cubicBezTo>
                <a:cubicBezTo>
                  <a:pt x="356277" y="4625"/>
                  <a:pt x="345165" y="-4371"/>
                  <a:pt x="285898" y="2508"/>
                </a:cubicBezTo>
                <a:cubicBezTo>
                  <a:pt x="226631" y="9387"/>
                  <a:pt x="-6731" y="39021"/>
                  <a:pt x="148" y="40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0ED6351-E7DD-EC70-8F33-96CE30CE6E4A}"/>
              </a:ext>
            </a:extLst>
          </p:cNvPr>
          <p:cNvSpPr/>
          <p:nvPr/>
        </p:nvSpPr>
        <p:spPr>
          <a:xfrm>
            <a:off x="3879850" y="4567326"/>
            <a:ext cx="541768" cy="67364"/>
          </a:xfrm>
          <a:custGeom>
            <a:avLst/>
            <a:gdLst>
              <a:gd name="connsiteX0" fmla="*/ 0 w 541768"/>
              <a:gd name="connsiteY0" fmla="*/ 4674 h 67364"/>
              <a:gd name="connsiteX1" fmla="*/ 285750 w 541768"/>
              <a:gd name="connsiteY1" fmla="*/ 49124 h 67364"/>
              <a:gd name="connsiteX2" fmla="*/ 241300 w 541768"/>
              <a:gd name="connsiteY2" fmla="*/ 64999 h 67364"/>
              <a:gd name="connsiteX3" fmla="*/ 539750 w 541768"/>
              <a:gd name="connsiteY3" fmla="*/ 1499 h 67364"/>
              <a:gd name="connsiteX4" fmla="*/ 368300 w 541768"/>
              <a:gd name="connsiteY4" fmla="*/ 20549 h 67364"/>
              <a:gd name="connsiteX5" fmla="*/ 292100 w 541768"/>
              <a:gd name="connsiteY5" fmla="*/ 26899 h 67364"/>
              <a:gd name="connsiteX6" fmla="*/ 282575 w 541768"/>
              <a:gd name="connsiteY6" fmla="*/ 36424 h 67364"/>
              <a:gd name="connsiteX7" fmla="*/ 0 w 541768"/>
              <a:gd name="connsiteY7" fmla="*/ 4674 h 6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768" h="67364">
                <a:moveTo>
                  <a:pt x="0" y="4674"/>
                </a:moveTo>
                <a:cubicBezTo>
                  <a:pt x="529" y="6791"/>
                  <a:pt x="245533" y="39070"/>
                  <a:pt x="285750" y="49124"/>
                </a:cubicBezTo>
                <a:cubicBezTo>
                  <a:pt x="325967" y="59178"/>
                  <a:pt x="198967" y="72936"/>
                  <a:pt x="241300" y="64999"/>
                </a:cubicBezTo>
                <a:cubicBezTo>
                  <a:pt x="283633" y="57062"/>
                  <a:pt x="518583" y="8907"/>
                  <a:pt x="539750" y="1499"/>
                </a:cubicBezTo>
                <a:cubicBezTo>
                  <a:pt x="560917" y="-5909"/>
                  <a:pt x="409575" y="16316"/>
                  <a:pt x="368300" y="20549"/>
                </a:cubicBezTo>
                <a:cubicBezTo>
                  <a:pt x="327025" y="24782"/>
                  <a:pt x="306387" y="24253"/>
                  <a:pt x="292100" y="26899"/>
                </a:cubicBezTo>
                <a:cubicBezTo>
                  <a:pt x="277813" y="29545"/>
                  <a:pt x="328612" y="36953"/>
                  <a:pt x="282575" y="36424"/>
                </a:cubicBezTo>
                <a:cubicBezTo>
                  <a:pt x="236538" y="35895"/>
                  <a:pt x="-529" y="2557"/>
                  <a:pt x="0" y="46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DD38748-C4BD-547A-3435-7EBF5DB0A0D0}"/>
              </a:ext>
            </a:extLst>
          </p:cNvPr>
          <p:cNvSpPr/>
          <p:nvPr/>
        </p:nvSpPr>
        <p:spPr>
          <a:xfrm>
            <a:off x="3902463" y="4615774"/>
            <a:ext cx="228250" cy="61776"/>
          </a:xfrm>
          <a:custGeom>
            <a:avLst/>
            <a:gdLst>
              <a:gd name="connsiteX0" fmla="*/ 2787 w 228250"/>
              <a:gd name="connsiteY0" fmla="*/ 676 h 61776"/>
              <a:gd name="connsiteX1" fmla="*/ 75812 w 228250"/>
              <a:gd name="connsiteY1" fmla="*/ 13376 h 61776"/>
              <a:gd name="connsiteX2" fmla="*/ 225037 w 228250"/>
              <a:gd name="connsiteY2" fmla="*/ 61001 h 61776"/>
              <a:gd name="connsiteX3" fmla="*/ 177412 w 228250"/>
              <a:gd name="connsiteY3" fmla="*/ 41951 h 61776"/>
              <a:gd name="connsiteX4" fmla="*/ 167887 w 228250"/>
              <a:gd name="connsiteY4" fmla="*/ 29251 h 61776"/>
              <a:gd name="connsiteX5" fmla="*/ 2787 w 228250"/>
              <a:gd name="connsiteY5" fmla="*/ 676 h 6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50" h="61776">
                <a:moveTo>
                  <a:pt x="2787" y="676"/>
                </a:moveTo>
                <a:cubicBezTo>
                  <a:pt x="-12559" y="-1970"/>
                  <a:pt x="38770" y="3322"/>
                  <a:pt x="75812" y="13376"/>
                </a:cubicBezTo>
                <a:cubicBezTo>
                  <a:pt x="112854" y="23430"/>
                  <a:pt x="208104" y="56239"/>
                  <a:pt x="225037" y="61001"/>
                </a:cubicBezTo>
                <a:cubicBezTo>
                  <a:pt x="241970" y="65763"/>
                  <a:pt x="186937" y="47243"/>
                  <a:pt x="177412" y="41951"/>
                </a:cubicBezTo>
                <a:cubicBezTo>
                  <a:pt x="167887" y="36659"/>
                  <a:pt x="195933" y="34543"/>
                  <a:pt x="167887" y="29251"/>
                </a:cubicBezTo>
                <a:cubicBezTo>
                  <a:pt x="139841" y="23959"/>
                  <a:pt x="18133" y="3322"/>
                  <a:pt x="2787" y="6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E8ABFEFE-8C6D-4FFC-2DA1-4FC4C8FFBBE2}"/>
              </a:ext>
            </a:extLst>
          </p:cNvPr>
          <p:cNvSpPr/>
          <p:nvPr/>
        </p:nvSpPr>
        <p:spPr>
          <a:xfrm>
            <a:off x="4142665" y="4978142"/>
            <a:ext cx="29462" cy="127308"/>
          </a:xfrm>
          <a:custGeom>
            <a:avLst/>
            <a:gdLst>
              <a:gd name="connsiteX0" fmla="*/ 29285 w 29462"/>
              <a:gd name="connsiteY0" fmla="*/ 258 h 127308"/>
              <a:gd name="connsiteX1" fmla="*/ 13410 w 29462"/>
              <a:gd name="connsiteY1" fmla="*/ 70108 h 127308"/>
              <a:gd name="connsiteX2" fmla="*/ 26110 w 29462"/>
              <a:gd name="connsiteY2" fmla="*/ 127258 h 127308"/>
              <a:gd name="connsiteX3" fmla="*/ 16585 w 29462"/>
              <a:gd name="connsiteY3" fmla="*/ 79633 h 127308"/>
              <a:gd name="connsiteX4" fmla="*/ 710 w 29462"/>
              <a:gd name="connsiteY4" fmla="*/ 47883 h 127308"/>
              <a:gd name="connsiteX5" fmla="*/ 29285 w 29462"/>
              <a:gd name="connsiteY5" fmla="*/ 258 h 12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2" h="127308">
                <a:moveTo>
                  <a:pt x="29285" y="258"/>
                </a:moveTo>
                <a:cubicBezTo>
                  <a:pt x="31402" y="3962"/>
                  <a:pt x="13939" y="48941"/>
                  <a:pt x="13410" y="70108"/>
                </a:cubicBezTo>
                <a:cubicBezTo>
                  <a:pt x="12881" y="91275"/>
                  <a:pt x="25581" y="125671"/>
                  <a:pt x="26110" y="127258"/>
                </a:cubicBezTo>
                <a:cubicBezTo>
                  <a:pt x="26639" y="128845"/>
                  <a:pt x="20818" y="92862"/>
                  <a:pt x="16585" y="79633"/>
                </a:cubicBezTo>
                <a:cubicBezTo>
                  <a:pt x="12352" y="66404"/>
                  <a:pt x="-3523" y="62170"/>
                  <a:pt x="710" y="47883"/>
                </a:cubicBezTo>
                <a:cubicBezTo>
                  <a:pt x="4943" y="33596"/>
                  <a:pt x="27168" y="-3446"/>
                  <a:pt x="29285" y="2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FA7AEE5-4901-F4B3-A5DA-C39240CBC534}"/>
              </a:ext>
            </a:extLst>
          </p:cNvPr>
          <p:cNvSpPr/>
          <p:nvPr/>
        </p:nvSpPr>
        <p:spPr>
          <a:xfrm>
            <a:off x="3892537" y="5845117"/>
            <a:ext cx="90843" cy="92206"/>
          </a:xfrm>
          <a:custGeom>
            <a:avLst/>
            <a:gdLst>
              <a:gd name="connsiteX0" fmla="*/ 13 w 90843"/>
              <a:gd name="connsiteY0" fmla="*/ 58 h 92206"/>
              <a:gd name="connsiteX1" fmla="*/ 76213 w 90843"/>
              <a:gd name="connsiteY1" fmla="*/ 54033 h 92206"/>
              <a:gd name="connsiteX2" fmla="*/ 85738 w 90843"/>
              <a:gd name="connsiteY2" fmla="*/ 92133 h 92206"/>
              <a:gd name="connsiteX3" fmla="*/ 82563 w 90843"/>
              <a:gd name="connsiteY3" fmla="*/ 44508 h 92206"/>
              <a:gd name="connsiteX4" fmla="*/ 13 w 90843"/>
              <a:gd name="connsiteY4" fmla="*/ 58 h 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43" h="92206">
                <a:moveTo>
                  <a:pt x="13" y="58"/>
                </a:moveTo>
                <a:cubicBezTo>
                  <a:pt x="-1045" y="1646"/>
                  <a:pt x="61926" y="38687"/>
                  <a:pt x="76213" y="54033"/>
                </a:cubicBezTo>
                <a:cubicBezTo>
                  <a:pt x="90501" y="69379"/>
                  <a:pt x="84680" y="93721"/>
                  <a:pt x="85738" y="92133"/>
                </a:cubicBezTo>
                <a:cubicBezTo>
                  <a:pt x="86796" y="90545"/>
                  <a:pt x="98438" y="59325"/>
                  <a:pt x="82563" y="44508"/>
                </a:cubicBezTo>
                <a:cubicBezTo>
                  <a:pt x="66688" y="29691"/>
                  <a:pt x="1071" y="-1530"/>
                  <a:pt x="13" y="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D9FD4F5-38F3-3964-54B3-37F41EE2F5DB}"/>
              </a:ext>
            </a:extLst>
          </p:cNvPr>
          <p:cNvSpPr/>
          <p:nvPr/>
        </p:nvSpPr>
        <p:spPr>
          <a:xfrm>
            <a:off x="2977792" y="6388090"/>
            <a:ext cx="76576" cy="252677"/>
          </a:xfrm>
          <a:custGeom>
            <a:avLst/>
            <a:gdLst>
              <a:gd name="connsiteX0" fmla="*/ 28933 w 76576"/>
              <a:gd name="connsiteY0" fmla="*/ 10 h 252677"/>
              <a:gd name="connsiteX1" fmla="*/ 57508 w 76576"/>
              <a:gd name="connsiteY1" fmla="*/ 117485 h 252677"/>
              <a:gd name="connsiteX2" fmla="*/ 358 w 76576"/>
              <a:gd name="connsiteY2" fmla="*/ 250835 h 252677"/>
              <a:gd name="connsiteX3" fmla="*/ 35283 w 76576"/>
              <a:gd name="connsiteY3" fmla="*/ 190510 h 252677"/>
              <a:gd name="connsiteX4" fmla="*/ 76558 w 76576"/>
              <a:gd name="connsiteY4" fmla="*/ 123835 h 252677"/>
              <a:gd name="connsiteX5" fmla="*/ 28933 w 76576"/>
              <a:gd name="connsiteY5" fmla="*/ 10 h 25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6" h="252677">
                <a:moveTo>
                  <a:pt x="28933" y="10"/>
                </a:moveTo>
                <a:cubicBezTo>
                  <a:pt x="25758" y="-1048"/>
                  <a:pt x="62270" y="75681"/>
                  <a:pt x="57508" y="117485"/>
                </a:cubicBezTo>
                <a:cubicBezTo>
                  <a:pt x="52746" y="159289"/>
                  <a:pt x="4062" y="238664"/>
                  <a:pt x="358" y="250835"/>
                </a:cubicBezTo>
                <a:cubicBezTo>
                  <a:pt x="-3346" y="263006"/>
                  <a:pt x="22583" y="211677"/>
                  <a:pt x="35283" y="190510"/>
                </a:cubicBezTo>
                <a:cubicBezTo>
                  <a:pt x="47983" y="169343"/>
                  <a:pt x="75500" y="153997"/>
                  <a:pt x="76558" y="123835"/>
                </a:cubicBezTo>
                <a:cubicBezTo>
                  <a:pt x="77616" y="93673"/>
                  <a:pt x="32108" y="1068"/>
                  <a:pt x="28933" y="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BC87F60-3360-E205-69F7-5DA66E95DE27}"/>
              </a:ext>
            </a:extLst>
          </p:cNvPr>
          <p:cNvSpPr/>
          <p:nvPr/>
        </p:nvSpPr>
        <p:spPr>
          <a:xfrm>
            <a:off x="3403413" y="6381733"/>
            <a:ext cx="152461" cy="138177"/>
          </a:xfrm>
          <a:custGeom>
            <a:avLst/>
            <a:gdLst>
              <a:gd name="connsiteX0" fmla="*/ 187 w 152461"/>
              <a:gd name="connsiteY0" fmla="*/ 17 h 138177"/>
              <a:gd name="connsiteX1" fmla="*/ 22412 w 152461"/>
              <a:gd name="connsiteY1" fmla="*/ 69867 h 138177"/>
              <a:gd name="connsiteX2" fmla="*/ 149412 w 152461"/>
              <a:gd name="connsiteY2" fmla="*/ 136542 h 138177"/>
              <a:gd name="connsiteX3" fmla="*/ 104962 w 152461"/>
              <a:gd name="connsiteY3" fmla="*/ 114317 h 138177"/>
              <a:gd name="connsiteX4" fmla="*/ 16062 w 152461"/>
              <a:gd name="connsiteY4" fmla="*/ 76217 h 138177"/>
              <a:gd name="connsiteX5" fmla="*/ 187 w 152461"/>
              <a:gd name="connsiteY5" fmla="*/ 17 h 1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61" h="138177">
                <a:moveTo>
                  <a:pt x="187" y="17"/>
                </a:moveTo>
                <a:cubicBezTo>
                  <a:pt x="1245" y="-1041"/>
                  <a:pt x="-2459" y="47113"/>
                  <a:pt x="22412" y="69867"/>
                </a:cubicBezTo>
                <a:cubicBezTo>
                  <a:pt x="47283" y="92621"/>
                  <a:pt x="135654" y="129134"/>
                  <a:pt x="149412" y="136542"/>
                </a:cubicBezTo>
                <a:cubicBezTo>
                  <a:pt x="163170" y="143950"/>
                  <a:pt x="127187" y="124371"/>
                  <a:pt x="104962" y="114317"/>
                </a:cubicBezTo>
                <a:cubicBezTo>
                  <a:pt x="82737" y="104263"/>
                  <a:pt x="29820" y="91563"/>
                  <a:pt x="16062" y="76217"/>
                </a:cubicBezTo>
                <a:cubicBezTo>
                  <a:pt x="2304" y="60871"/>
                  <a:pt x="-871" y="1075"/>
                  <a:pt x="187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DBDDE19-72D1-1EE3-3804-DF3B5CE0FC16}"/>
              </a:ext>
            </a:extLst>
          </p:cNvPr>
          <p:cNvSpPr/>
          <p:nvPr/>
        </p:nvSpPr>
        <p:spPr>
          <a:xfrm>
            <a:off x="2838342" y="5638640"/>
            <a:ext cx="264857" cy="79783"/>
          </a:xfrm>
          <a:custGeom>
            <a:avLst/>
            <a:gdLst>
              <a:gd name="connsiteX0" fmla="*/ 108 w 264857"/>
              <a:gd name="connsiteY0" fmla="*/ 9685 h 79783"/>
              <a:gd name="connsiteX1" fmla="*/ 108058 w 264857"/>
              <a:gd name="connsiteY1" fmla="*/ 57310 h 79783"/>
              <a:gd name="connsiteX2" fmla="*/ 263633 w 264857"/>
              <a:gd name="connsiteY2" fmla="*/ 160 h 79783"/>
              <a:gd name="connsiteX3" fmla="*/ 177908 w 264857"/>
              <a:gd name="connsiteY3" fmla="*/ 41435 h 79783"/>
              <a:gd name="connsiteX4" fmla="*/ 127108 w 264857"/>
              <a:gd name="connsiteY4" fmla="*/ 79535 h 79783"/>
              <a:gd name="connsiteX5" fmla="*/ 108 w 264857"/>
              <a:gd name="connsiteY5" fmla="*/ 9685 h 7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57" h="79783">
                <a:moveTo>
                  <a:pt x="108" y="9685"/>
                </a:moveTo>
                <a:cubicBezTo>
                  <a:pt x="-3067" y="5981"/>
                  <a:pt x="64137" y="58897"/>
                  <a:pt x="108058" y="57310"/>
                </a:cubicBezTo>
                <a:cubicBezTo>
                  <a:pt x="151979" y="55723"/>
                  <a:pt x="251991" y="2806"/>
                  <a:pt x="263633" y="160"/>
                </a:cubicBezTo>
                <a:cubicBezTo>
                  <a:pt x="275275" y="-2486"/>
                  <a:pt x="200662" y="28206"/>
                  <a:pt x="177908" y="41435"/>
                </a:cubicBezTo>
                <a:cubicBezTo>
                  <a:pt x="155154" y="54664"/>
                  <a:pt x="152508" y="82710"/>
                  <a:pt x="127108" y="79535"/>
                </a:cubicBezTo>
                <a:cubicBezTo>
                  <a:pt x="101708" y="76360"/>
                  <a:pt x="3283" y="13389"/>
                  <a:pt x="108" y="96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9EFF7E2-2737-988C-0349-E305DD213328}"/>
              </a:ext>
            </a:extLst>
          </p:cNvPr>
          <p:cNvSpPr/>
          <p:nvPr/>
        </p:nvSpPr>
        <p:spPr>
          <a:xfrm>
            <a:off x="3347397" y="5714667"/>
            <a:ext cx="245353" cy="82939"/>
          </a:xfrm>
          <a:custGeom>
            <a:avLst/>
            <a:gdLst>
              <a:gd name="connsiteX0" fmla="*/ 2228 w 245353"/>
              <a:gd name="connsiteY0" fmla="*/ 38433 h 82939"/>
              <a:gd name="connsiteX1" fmla="*/ 122878 w 245353"/>
              <a:gd name="connsiteY1" fmla="*/ 28908 h 82939"/>
              <a:gd name="connsiteX2" fmla="*/ 243528 w 245353"/>
              <a:gd name="connsiteY2" fmla="*/ 82883 h 82939"/>
              <a:gd name="connsiteX3" fmla="*/ 189553 w 245353"/>
              <a:gd name="connsiteY3" fmla="*/ 38433 h 82939"/>
              <a:gd name="connsiteX4" fmla="*/ 107003 w 245353"/>
              <a:gd name="connsiteY4" fmla="*/ 333 h 82939"/>
              <a:gd name="connsiteX5" fmla="*/ 186378 w 245353"/>
              <a:gd name="connsiteY5" fmla="*/ 60658 h 82939"/>
              <a:gd name="connsiteX6" fmla="*/ 53028 w 245353"/>
              <a:gd name="connsiteY6" fmla="*/ 19383 h 82939"/>
              <a:gd name="connsiteX7" fmla="*/ 2228 w 245353"/>
              <a:gd name="connsiteY7" fmla="*/ 38433 h 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353" h="82939">
                <a:moveTo>
                  <a:pt x="2228" y="38433"/>
                </a:moveTo>
                <a:cubicBezTo>
                  <a:pt x="13870" y="40020"/>
                  <a:pt x="82661" y="21500"/>
                  <a:pt x="122878" y="28908"/>
                </a:cubicBezTo>
                <a:cubicBezTo>
                  <a:pt x="163095" y="36316"/>
                  <a:pt x="232416" y="81296"/>
                  <a:pt x="243528" y="82883"/>
                </a:cubicBezTo>
                <a:cubicBezTo>
                  <a:pt x="254640" y="84470"/>
                  <a:pt x="212307" y="52191"/>
                  <a:pt x="189553" y="38433"/>
                </a:cubicBezTo>
                <a:cubicBezTo>
                  <a:pt x="166799" y="24675"/>
                  <a:pt x="107532" y="-3371"/>
                  <a:pt x="107003" y="333"/>
                </a:cubicBezTo>
                <a:cubicBezTo>
                  <a:pt x="106474" y="4037"/>
                  <a:pt x="195374" y="57483"/>
                  <a:pt x="186378" y="60658"/>
                </a:cubicBezTo>
                <a:cubicBezTo>
                  <a:pt x="177382" y="63833"/>
                  <a:pt x="78957" y="23087"/>
                  <a:pt x="53028" y="19383"/>
                </a:cubicBezTo>
                <a:cubicBezTo>
                  <a:pt x="27099" y="15679"/>
                  <a:pt x="-9414" y="36846"/>
                  <a:pt x="2228" y="384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F893F99-85B6-8F07-F345-5ECA2F253BCD}"/>
              </a:ext>
            </a:extLst>
          </p:cNvPr>
          <p:cNvSpPr/>
          <p:nvPr/>
        </p:nvSpPr>
        <p:spPr>
          <a:xfrm>
            <a:off x="2628175" y="5743572"/>
            <a:ext cx="67509" cy="136790"/>
          </a:xfrm>
          <a:custGeom>
            <a:avLst/>
            <a:gdLst>
              <a:gd name="connsiteX0" fmla="*/ 67400 w 67509"/>
              <a:gd name="connsiteY0" fmla="*/ 3 h 136790"/>
              <a:gd name="connsiteX1" fmla="*/ 16600 w 67509"/>
              <a:gd name="connsiteY1" fmla="*/ 69853 h 136790"/>
              <a:gd name="connsiteX2" fmla="*/ 22950 w 67509"/>
              <a:gd name="connsiteY2" fmla="*/ 136528 h 136790"/>
              <a:gd name="connsiteX3" fmla="*/ 19775 w 67509"/>
              <a:gd name="connsiteY3" fmla="*/ 92078 h 136790"/>
              <a:gd name="connsiteX4" fmla="*/ 725 w 67509"/>
              <a:gd name="connsiteY4" fmla="*/ 66678 h 136790"/>
              <a:gd name="connsiteX5" fmla="*/ 67400 w 67509"/>
              <a:gd name="connsiteY5" fmla="*/ 3 h 13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09" h="136790">
                <a:moveTo>
                  <a:pt x="67400" y="3"/>
                </a:moveTo>
                <a:cubicBezTo>
                  <a:pt x="70046" y="532"/>
                  <a:pt x="24008" y="47099"/>
                  <a:pt x="16600" y="69853"/>
                </a:cubicBezTo>
                <a:cubicBezTo>
                  <a:pt x="9192" y="92607"/>
                  <a:pt x="22421" y="132824"/>
                  <a:pt x="22950" y="136528"/>
                </a:cubicBezTo>
                <a:cubicBezTo>
                  <a:pt x="23479" y="140232"/>
                  <a:pt x="23479" y="103720"/>
                  <a:pt x="19775" y="92078"/>
                </a:cubicBezTo>
                <a:cubicBezTo>
                  <a:pt x="16071" y="80436"/>
                  <a:pt x="-4038" y="79378"/>
                  <a:pt x="725" y="66678"/>
                </a:cubicBezTo>
                <a:cubicBezTo>
                  <a:pt x="5488" y="53978"/>
                  <a:pt x="64754" y="-526"/>
                  <a:pt x="67400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31F2B0E-44E4-CE49-B4AB-7840FB479575}"/>
              </a:ext>
            </a:extLst>
          </p:cNvPr>
          <p:cNvSpPr/>
          <p:nvPr/>
        </p:nvSpPr>
        <p:spPr>
          <a:xfrm>
            <a:off x="3812879" y="5934056"/>
            <a:ext cx="51113" cy="98479"/>
          </a:xfrm>
          <a:custGeom>
            <a:avLst/>
            <a:gdLst>
              <a:gd name="connsiteX0" fmla="*/ 296 w 51113"/>
              <a:gd name="connsiteY0" fmla="*/ 19 h 98479"/>
              <a:gd name="connsiteX1" fmla="*/ 28871 w 51113"/>
              <a:gd name="connsiteY1" fmla="*/ 60344 h 98479"/>
              <a:gd name="connsiteX2" fmla="*/ 296 w 51113"/>
              <a:gd name="connsiteY2" fmla="*/ 98444 h 98479"/>
              <a:gd name="connsiteX3" fmla="*/ 51096 w 51113"/>
              <a:gd name="connsiteY3" fmla="*/ 53994 h 98479"/>
              <a:gd name="connsiteX4" fmla="*/ 296 w 51113"/>
              <a:gd name="connsiteY4" fmla="*/ 19 h 9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3" h="98479">
                <a:moveTo>
                  <a:pt x="296" y="19"/>
                </a:moveTo>
                <a:cubicBezTo>
                  <a:pt x="-3408" y="1077"/>
                  <a:pt x="28871" y="43940"/>
                  <a:pt x="28871" y="60344"/>
                </a:cubicBezTo>
                <a:cubicBezTo>
                  <a:pt x="28871" y="76748"/>
                  <a:pt x="-3408" y="99502"/>
                  <a:pt x="296" y="98444"/>
                </a:cubicBezTo>
                <a:cubicBezTo>
                  <a:pt x="4000" y="97386"/>
                  <a:pt x="50038" y="66694"/>
                  <a:pt x="51096" y="53994"/>
                </a:cubicBezTo>
                <a:cubicBezTo>
                  <a:pt x="52154" y="41294"/>
                  <a:pt x="4000" y="-1039"/>
                  <a:pt x="296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179300-55C1-029B-2699-797B0B918A71}"/>
              </a:ext>
            </a:extLst>
          </p:cNvPr>
          <p:cNvSpPr/>
          <p:nvPr/>
        </p:nvSpPr>
        <p:spPr>
          <a:xfrm>
            <a:off x="4323579" y="2000125"/>
            <a:ext cx="427635" cy="2575292"/>
          </a:xfrm>
          <a:custGeom>
            <a:avLst/>
            <a:gdLst>
              <a:gd name="connsiteX0" fmla="*/ 316845 w 427635"/>
              <a:gd name="connsiteY0" fmla="*/ 21508 h 2575292"/>
              <a:gd name="connsiteX1" fmla="*/ 43148 w 427635"/>
              <a:gd name="connsiteY1" fmla="*/ 736855 h 2575292"/>
              <a:gd name="connsiteX2" fmla="*/ 155115 w 427635"/>
              <a:gd name="connsiteY2" fmla="*/ 1501965 h 2575292"/>
              <a:gd name="connsiteX3" fmla="*/ 74250 w 427635"/>
              <a:gd name="connsiteY3" fmla="*/ 1284251 h 2575292"/>
              <a:gd name="connsiteX4" fmla="*/ 124013 w 427635"/>
              <a:gd name="connsiteY4" fmla="*/ 2018259 h 2575292"/>
              <a:gd name="connsiteX5" fmla="*/ 142674 w 427635"/>
              <a:gd name="connsiteY5" fmla="*/ 1825426 h 2575292"/>
              <a:gd name="connsiteX6" fmla="*/ 416372 w 427635"/>
              <a:gd name="connsiteY6" fmla="*/ 2553214 h 2575292"/>
              <a:gd name="connsiteX7" fmla="*/ 347948 w 427635"/>
              <a:gd name="connsiteY7" fmla="*/ 2335499 h 2575292"/>
              <a:gd name="connsiteX8" fmla="*/ 99131 w 427635"/>
              <a:gd name="connsiteY8" fmla="*/ 1812985 h 2575292"/>
              <a:gd name="connsiteX9" fmla="*/ 36927 w 427635"/>
              <a:gd name="connsiteY9" fmla="*/ 960789 h 2575292"/>
              <a:gd name="connsiteX10" fmla="*/ 12045 w 427635"/>
              <a:gd name="connsiteY10" fmla="*/ 1041655 h 2575292"/>
              <a:gd name="connsiteX11" fmla="*/ 5825 w 427635"/>
              <a:gd name="connsiteY11" fmla="*/ 226781 h 2575292"/>
              <a:gd name="connsiteX12" fmla="*/ 12045 w 427635"/>
              <a:gd name="connsiteY12" fmla="*/ 593785 h 2575292"/>
              <a:gd name="connsiteX13" fmla="*/ 142674 w 427635"/>
              <a:gd name="connsiteY13" fmla="*/ 220561 h 2575292"/>
              <a:gd name="connsiteX14" fmla="*/ 316845 w 427635"/>
              <a:gd name="connsiteY14" fmla="*/ 21508 h 2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635" h="2575292">
                <a:moveTo>
                  <a:pt x="316845" y="21508"/>
                </a:moveTo>
                <a:cubicBezTo>
                  <a:pt x="300257" y="107557"/>
                  <a:pt x="70103" y="490112"/>
                  <a:pt x="43148" y="736855"/>
                </a:cubicBezTo>
                <a:cubicBezTo>
                  <a:pt x="16193" y="983598"/>
                  <a:pt x="149931" y="1410732"/>
                  <a:pt x="155115" y="1501965"/>
                </a:cubicBezTo>
                <a:cubicBezTo>
                  <a:pt x="160299" y="1593198"/>
                  <a:pt x="79434" y="1198202"/>
                  <a:pt x="74250" y="1284251"/>
                </a:cubicBezTo>
                <a:cubicBezTo>
                  <a:pt x="69066" y="1370300"/>
                  <a:pt x="112609" y="1928063"/>
                  <a:pt x="124013" y="2018259"/>
                </a:cubicBezTo>
                <a:cubicBezTo>
                  <a:pt x="135417" y="2108455"/>
                  <a:pt x="93948" y="1736267"/>
                  <a:pt x="142674" y="1825426"/>
                </a:cubicBezTo>
                <a:cubicBezTo>
                  <a:pt x="191400" y="1914585"/>
                  <a:pt x="382160" y="2468202"/>
                  <a:pt x="416372" y="2553214"/>
                </a:cubicBezTo>
                <a:cubicBezTo>
                  <a:pt x="450584" y="2638226"/>
                  <a:pt x="400822" y="2458871"/>
                  <a:pt x="347948" y="2335499"/>
                </a:cubicBezTo>
                <a:cubicBezTo>
                  <a:pt x="295074" y="2212128"/>
                  <a:pt x="150968" y="2042103"/>
                  <a:pt x="99131" y="1812985"/>
                </a:cubicBezTo>
                <a:cubicBezTo>
                  <a:pt x="47294" y="1583867"/>
                  <a:pt x="51441" y="1089344"/>
                  <a:pt x="36927" y="960789"/>
                </a:cubicBezTo>
                <a:cubicBezTo>
                  <a:pt x="22413" y="832234"/>
                  <a:pt x="17229" y="1163990"/>
                  <a:pt x="12045" y="1041655"/>
                </a:cubicBezTo>
                <a:cubicBezTo>
                  <a:pt x="6861" y="919320"/>
                  <a:pt x="5825" y="301426"/>
                  <a:pt x="5825" y="226781"/>
                </a:cubicBezTo>
                <a:cubicBezTo>
                  <a:pt x="5825" y="152136"/>
                  <a:pt x="-10763" y="594822"/>
                  <a:pt x="12045" y="593785"/>
                </a:cubicBezTo>
                <a:cubicBezTo>
                  <a:pt x="34853" y="592748"/>
                  <a:pt x="86690" y="311794"/>
                  <a:pt x="142674" y="220561"/>
                </a:cubicBezTo>
                <a:cubicBezTo>
                  <a:pt x="198658" y="129328"/>
                  <a:pt x="333433" y="-64541"/>
                  <a:pt x="316845" y="21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0B97C6A-4CB3-6FBA-A9F4-75B555F95148}"/>
              </a:ext>
            </a:extLst>
          </p:cNvPr>
          <p:cNvSpPr/>
          <p:nvPr/>
        </p:nvSpPr>
        <p:spPr>
          <a:xfrm>
            <a:off x="3162914" y="1890243"/>
            <a:ext cx="1800972" cy="380987"/>
          </a:xfrm>
          <a:custGeom>
            <a:avLst/>
            <a:gdLst>
              <a:gd name="connsiteX0" fmla="*/ 1800972 w 1800972"/>
              <a:gd name="connsiteY0" fmla="*/ 137610 h 380987"/>
              <a:gd name="connsiteX1" fmla="*/ 1172710 w 1800972"/>
              <a:gd name="connsiteY1" fmla="*/ 31863 h 380987"/>
              <a:gd name="connsiteX2" fmla="*/ 681298 w 1800972"/>
              <a:gd name="connsiteY2" fmla="*/ 19422 h 380987"/>
              <a:gd name="connsiteX3" fmla="*/ 967437 w 1800972"/>
              <a:gd name="connsiteY3" fmla="*/ 62965 h 380987"/>
              <a:gd name="connsiteX4" fmla="*/ 843029 w 1800972"/>
              <a:gd name="connsiteY4" fmla="*/ 143830 h 380987"/>
              <a:gd name="connsiteX5" fmla="*/ 3274 w 1800972"/>
              <a:gd name="connsiteY5" fmla="*/ 380206 h 380987"/>
              <a:gd name="connsiteX6" fmla="*/ 575551 w 1800972"/>
              <a:gd name="connsiteY6" fmla="*/ 212255 h 380987"/>
              <a:gd name="connsiteX7" fmla="*/ 1172710 w 1800972"/>
              <a:gd name="connsiteY7" fmla="*/ 761 h 380987"/>
              <a:gd name="connsiteX8" fmla="*/ 1800972 w 1800972"/>
              <a:gd name="connsiteY8" fmla="*/ 137610 h 3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972" h="380987">
                <a:moveTo>
                  <a:pt x="1800972" y="137610"/>
                </a:moveTo>
                <a:cubicBezTo>
                  <a:pt x="1800972" y="142794"/>
                  <a:pt x="1359322" y="51561"/>
                  <a:pt x="1172710" y="31863"/>
                </a:cubicBezTo>
                <a:cubicBezTo>
                  <a:pt x="986098" y="12165"/>
                  <a:pt x="715510" y="14238"/>
                  <a:pt x="681298" y="19422"/>
                </a:cubicBezTo>
                <a:cubicBezTo>
                  <a:pt x="647086" y="24606"/>
                  <a:pt x="940482" y="42230"/>
                  <a:pt x="967437" y="62965"/>
                </a:cubicBezTo>
                <a:cubicBezTo>
                  <a:pt x="994392" y="83700"/>
                  <a:pt x="1003723" y="90957"/>
                  <a:pt x="843029" y="143830"/>
                </a:cubicBezTo>
                <a:cubicBezTo>
                  <a:pt x="682335" y="196703"/>
                  <a:pt x="47854" y="368802"/>
                  <a:pt x="3274" y="380206"/>
                </a:cubicBezTo>
                <a:cubicBezTo>
                  <a:pt x="-41306" y="391610"/>
                  <a:pt x="380645" y="275496"/>
                  <a:pt x="575551" y="212255"/>
                </a:cubicBezTo>
                <a:cubicBezTo>
                  <a:pt x="770457" y="149014"/>
                  <a:pt x="971583" y="13202"/>
                  <a:pt x="1172710" y="761"/>
                </a:cubicBezTo>
                <a:cubicBezTo>
                  <a:pt x="1373836" y="-11680"/>
                  <a:pt x="1800972" y="132426"/>
                  <a:pt x="1800972" y="13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9533866-6D94-18BB-111A-5AC71A8CBE4C}"/>
              </a:ext>
            </a:extLst>
          </p:cNvPr>
          <p:cNvSpPr/>
          <p:nvPr/>
        </p:nvSpPr>
        <p:spPr>
          <a:xfrm>
            <a:off x="3784927" y="2099091"/>
            <a:ext cx="382749" cy="2121024"/>
          </a:xfrm>
          <a:custGeom>
            <a:avLst/>
            <a:gdLst>
              <a:gd name="connsiteX0" fmla="*/ 382746 w 382749"/>
              <a:gd name="connsiteY0" fmla="*/ 3407 h 2121024"/>
              <a:gd name="connsiteX1" fmla="*/ 109049 w 382749"/>
              <a:gd name="connsiteY1" fmla="*/ 631668 h 2121024"/>
              <a:gd name="connsiteX2" fmla="*/ 9522 w 382749"/>
              <a:gd name="connsiteY2" fmla="*/ 1577170 h 2121024"/>
              <a:gd name="connsiteX3" fmla="*/ 3302 w 382749"/>
              <a:gd name="connsiteY3" fmla="*/ 1328354 h 2121024"/>
              <a:gd name="connsiteX4" fmla="*/ 3302 w 382749"/>
              <a:gd name="connsiteY4" fmla="*/ 2105905 h 2121024"/>
              <a:gd name="connsiteX5" fmla="*/ 21963 w 382749"/>
              <a:gd name="connsiteY5" fmla="*/ 1732680 h 2121024"/>
              <a:gd name="connsiteX6" fmla="*/ 115269 w 382749"/>
              <a:gd name="connsiteY6" fmla="*/ 445056 h 2121024"/>
              <a:gd name="connsiteX7" fmla="*/ 382746 w 382749"/>
              <a:gd name="connsiteY7" fmla="*/ 3407 h 212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749" h="2121024">
                <a:moveTo>
                  <a:pt x="382746" y="3407"/>
                </a:moveTo>
                <a:cubicBezTo>
                  <a:pt x="381709" y="34509"/>
                  <a:pt x="171253" y="369374"/>
                  <a:pt x="109049" y="631668"/>
                </a:cubicBezTo>
                <a:cubicBezTo>
                  <a:pt x="46845" y="893962"/>
                  <a:pt x="27146" y="1461056"/>
                  <a:pt x="9522" y="1577170"/>
                </a:cubicBezTo>
                <a:cubicBezTo>
                  <a:pt x="-8102" y="1693284"/>
                  <a:pt x="4339" y="1240232"/>
                  <a:pt x="3302" y="1328354"/>
                </a:cubicBezTo>
                <a:cubicBezTo>
                  <a:pt x="2265" y="1416476"/>
                  <a:pt x="192" y="2038517"/>
                  <a:pt x="3302" y="2105905"/>
                </a:cubicBezTo>
                <a:cubicBezTo>
                  <a:pt x="6412" y="2173293"/>
                  <a:pt x="3302" y="2009488"/>
                  <a:pt x="21963" y="1732680"/>
                </a:cubicBezTo>
                <a:cubicBezTo>
                  <a:pt x="40624" y="1455872"/>
                  <a:pt x="63432" y="733268"/>
                  <a:pt x="115269" y="445056"/>
                </a:cubicBezTo>
                <a:cubicBezTo>
                  <a:pt x="167106" y="156844"/>
                  <a:pt x="383783" y="-27695"/>
                  <a:pt x="382746" y="34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DC4F49C-2C4F-BAD0-2372-0C0944843581}"/>
              </a:ext>
            </a:extLst>
          </p:cNvPr>
          <p:cNvSpPr/>
          <p:nvPr/>
        </p:nvSpPr>
        <p:spPr>
          <a:xfrm>
            <a:off x="3946440" y="1952410"/>
            <a:ext cx="241994" cy="2223451"/>
          </a:xfrm>
          <a:custGeom>
            <a:avLst/>
            <a:gdLst>
              <a:gd name="connsiteX0" fmla="*/ 171470 w 241994"/>
              <a:gd name="connsiteY0" fmla="*/ 798 h 2223451"/>
              <a:gd name="connsiteX1" fmla="*/ 239895 w 241994"/>
              <a:gd name="connsiteY1" fmla="*/ 908978 h 2223451"/>
              <a:gd name="connsiteX2" fmla="*/ 78164 w 241994"/>
              <a:gd name="connsiteY2" fmla="*/ 1636766 h 2223451"/>
              <a:gd name="connsiteX3" fmla="*/ 183911 w 241994"/>
              <a:gd name="connsiteY3" fmla="*/ 1002284 h 2223451"/>
              <a:gd name="connsiteX4" fmla="*/ 9740 w 241994"/>
              <a:gd name="connsiteY4" fmla="*/ 1767394 h 2223451"/>
              <a:gd name="connsiteX5" fmla="*/ 22180 w 241994"/>
              <a:gd name="connsiteY5" fmla="*/ 2209043 h 2223451"/>
              <a:gd name="connsiteX6" fmla="*/ 22180 w 241994"/>
              <a:gd name="connsiteY6" fmla="*/ 2034872 h 2223451"/>
              <a:gd name="connsiteX7" fmla="*/ 3519 w 241994"/>
              <a:gd name="connsiteY7" fmla="*/ 1251100 h 2223451"/>
              <a:gd name="connsiteX8" fmla="*/ 40842 w 241994"/>
              <a:gd name="connsiteY8" fmla="*/ 1568341 h 2223451"/>
              <a:gd name="connsiteX9" fmla="*/ 190131 w 241994"/>
              <a:gd name="connsiteY9" fmla="*/ 1070708 h 2223451"/>
              <a:gd name="connsiteX10" fmla="*/ 171470 w 241994"/>
              <a:gd name="connsiteY10" fmla="*/ 798 h 222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994" h="2223451">
                <a:moveTo>
                  <a:pt x="171470" y="798"/>
                </a:moveTo>
                <a:cubicBezTo>
                  <a:pt x="179764" y="-26157"/>
                  <a:pt x="255446" y="636317"/>
                  <a:pt x="239895" y="908978"/>
                </a:cubicBezTo>
                <a:cubicBezTo>
                  <a:pt x="224344" y="1181639"/>
                  <a:pt x="87495" y="1621215"/>
                  <a:pt x="78164" y="1636766"/>
                </a:cubicBezTo>
                <a:cubicBezTo>
                  <a:pt x="68833" y="1652317"/>
                  <a:pt x="195315" y="980513"/>
                  <a:pt x="183911" y="1002284"/>
                </a:cubicBezTo>
                <a:cubicBezTo>
                  <a:pt x="172507" y="1024055"/>
                  <a:pt x="36695" y="1566268"/>
                  <a:pt x="9740" y="1767394"/>
                </a:cubicBezTo>
                <a:cubicBezTo>
                  <a:pt x="-17215" y="1968520"/>
                  <a:pt x="20107" y="2164463"/>
                  <a:pt x="22180" y="2209043"/>
                </a:cubicBezTo>
                <a:cubicBezTo>
                  <a:pt x="24253" y="2253623"/>
                  <a:pt x="25290" y="2194529"/>
                  <a:pt x="22180" y="2034872"/>
                </a:cubicBezTo>
                <a:cubicBezTo>
                  <a:pt x="19070" y="1875215"/>
                  <a:pt x="409" y="1328855"/>
                  <a:pt x="3519" y="1251100"/>
                </a:cubicBezTo>
                <a:cubicBezTo>
                  <a:pt x="6629" y="1173345"/>
                  <a:pt x="9740" y="1598406"/>
                  <a:pt x="40842" y="1568341"/>
                </a:cubicBezTo>
                <a:cubicBezTo>
                  <a:pt x="71944" y="1538276"/>
                  <a:pt x="165249" y="1329892"/>
                  <a:pt x="190131" y="1070708"/>
                </a:cubicBezTo>
                <a:cubicBezTo>
                  <a:pt x="215013" y="811524"/>
                  <a:pt x="163176" y="27753"/>
                  <a:pt x="171470" y="7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4B57A9A-775D-76F3-C069-A11575DEDF03}"/>
              </a:ext>
            </a:extLst>
          </p:cNvPr>
          <p:cNvSpPr/>
          <p:nvPr/>
        </p:nvSpPr>
        <p:spPr>
          <a:xfrm>
            <a:off x="2624172" y="1983949"/>
            <a:ext cx="1531088" cy="1231953"/>
          </a:xfrm>
          <a:custGeom>
            <a:avLst/>
            <a:gdLst>
              <a:gd name="connsiteX0" fmla="*/ 1531061 w 1531088"/>
              <a:gd name="connsiteY0" fmla="*/ 361 h 1231953"/>
              <a:gd name="connsiteX1" fmla="*/ 548236 w 1531088"/>
              <a:gd name="connsiteY1" fmla="*/ 479333 h 1231953"/>
              <a:gd name="connsiteX2" fmla="*/ 25722 w 1531088"/>
              <a:gd name="connsiteY2" fmla="*/ 1207120 h 1231953"/>
              <a:gd name="connsiteX3" fmla="*/ 125248 w 1531088"/>
              <a:gd name="connsiteY3" fmla="*/ 1001847 h 1231953"/>
              <a:gd name="connsiteX4" fmla="*/ 517134 w 1531088"/>
              <a:gd name="connsiteY4" fmla="*/ 410908 h 1231953"/>
              <a:gd name="connsiteX5" fmla="*/ 1531061 w 1531088"/>
              <a:gd name="connsiteY5" fmla="*/ 361 h 12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1088" h="1231953">
                <a:moveTo>
                  <a:pt x="1531061" y="361"/>
                </a:moveTo>
                <a:cubicBezTo>
                  <a:pt x="1536245" y="11765"/>
                  <a:pt x="799126" y="278207"/>
                  <a:pt x="548236" y="479333"/>
                </a:cubicBezTo>
                <a:cubicBezTo>
                  <a:pt x="297346" y="680459"/>
                  <a:pt x="96220" y="1120034"/>
                  <a:pt x="25722" y="1207120"/>
                </a:cubicBezTo>
                <a:cubicBezTo>
                  <a:pt x="-44776" y="1294206"/>
                  <a:pt x="43346" y="1134549"/>
                  <a:pt x="125248" y="1001847"/>
                </a:cubicBezTo>
                <a:cubicBezTo>
                  <a:pt x="207150" y="869145"/>
                  <a:pt x="277648" y="571602"/>
                  <a:pt x="517134" y="410908"/>
                </a:cubicBezTo>
                <a:cubicBezTo>
                  <a:pt x="756620" y="250214"/>
                  <a:pt x="1525877" y="-11043"/>
                  <a:pt x="1531061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42C3CF2-6B9B-2499-2244-6135D06521AC}"/>
              </a:ext>
            </a:extLst>
          </p:cNvPr>
          <p:cNvSpPr/>
          <p:nvPr/>
        </p:nvSpPr>
        <p:spPr>
          <a:xfrm>
            <a:off x="3483402" y="2095166"/>
            <a:ext cx="531926" cy="2019110"/>
          </a:xfrm>
          <a:custGeom>
            <a:avLst/>
            <a:gdLst>
              <a:gd name="connsiteX0" fmla="*/ 522541 w 531926"/>
              <a:gd name="connsiteY0" fmla="*/ 32214 h 2019110"/>
              <a:gd name="connsiteX1" fmla="*/ 31129 w 531926"/>
              <a:gd name="connsiteY1" fmla="*/ 934173 h 2019110"/>
              <a:gd name="connsiteX2" fmla="*/ 49790 w 531926"/>
              <a:gd name="connsiteY2" fmla="*/ 1954320 h 2019110"/>
              <a:gd name="connsiteX3" fmla="*/ 43569 w 531926"/>
              <a:gd name="connsiteY3" fmla="*/ 1854793 h 2019110"/>
              <a:gd name="connsiteX4" fmla="*/ 27 w 531926"/>
              <a:gd name="connsiteY4" fmla="*/ 1363381 h 2019110"/>
              <a:gd name="connsiteX5" fmla="*/ 37349 w 531926"/>
              <a:gd name="connsiteY5" fmla="*/ 716458 h 2019110"/>
              <a:gd name="connsiteX6" fmla="*/ 56010 w 531926"/>
              <a:gd name="connsiteY6" fmla="*/ 815985 h 2019110"/>
              <a:gd name="connsiteX7" fmla="*/ 192859 w 531926"/>
              <a:gd name="connsiteY7" fmla="*/ 355675 h 2019110"/>
              <a:gd name="connsiteX8" fmla="*/ 186639 w 531926"/>
              <a:gd name="connsiteY8" fmla="*/ 635593 h 2019110"/>
              <a:gd name="connsiteX9" fmla="*/ 342149 w 531926"/>
              <a:gd name="connsiteY9" fmla="*/ 237487 h 2019110"/>
              <a:gd name="connsiteX10" fmla="*/ 522541 w 531926"/>
              <a:gd name="connsiteY10" fmla="*/ 32214 h 20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926" h="2019110">
                <a:moveTo>
                  <a:pt x="522541" y="32214"/>
                </a:moveTo>
                <a:cubicBezTo>
                  <a:pt x="470704" y="148328"/>
                  <a:pt x="109921" y="613822"/>
                  <a:pt x="31129" y="934173"/>
                </a:cubicBezTo>
                <a:cubicBezTo>
                  <a:pt x="-47663" y="1254524"/>
                  <a:pt x="47717" y="1800883"/>
                  <a:pt x="49790" y="1954320"/>
                </a:cubicBezTo>
                <a:cubicBezTo>
                  <a:pt x="51863" y="2107757"/>
                  <a:pt x="51863" y="1953283"/>
                  <a:pt x="43569" y="1854793"/>
                </a:cubicBezTo>
                <a:cubicBezTo>
                  <a:pt x="35275" y="1756303"/>
                  <a:pt x="1064" y="1553103"/>
                  <a:pt x="27" y="1363381"/>
                </a:cubicBezTo>
                <a:cubicBezTo>
                  <a:pt x="-1010" y="1173659"/>
                  <a:pt x="28018" y="807691"/>
                  <a:pt x="37349" y="716458"/>
                </a:cubicBezTo>
                <a:cubicBezTo>
                  <a:pt x="46680" y="625225"/>
                  <a:pt x="30092" y="876116"/>
                  <a:pt x="56010" y="815985"/>
                </a:cubicBezTo>
                <a:cubicBezTo>
                  <a:pt x="81928" y="755855"/>
                  <a:pt x="171087" y="385740"/>
                  <a:pt x="192859" y="355675"/>
                </a:cubicBezTo>
                <a:cubicBezTo>
                  <a:pt x="214630" y="325610"/>
                  <a:pt x="161757" y="655291"/>
                  <a:pt x="186639" y="635593"/>
                </a:cubicBezTo>
                <a:cubicBezTo>
                  <a:pt x="211521" y="615895"/>
                  <a:pt x="287202" y="330793"/>
                  <a:pt x="342149" y="237487"/>
                </a:cubicBezTo>
                <a:cubicBezTo>
                  <a:pt x="397096" y="144181"/>
                  <a:pt x="574378" y="-83900"/>
                  <a:pt x="522541" y="322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D9A03C1-F9E9-F76B-66D9-570B6F5F56B2}"/>
              </a:ext>
            </a:extLst>
          </p:cNvPr>
          <p:cNvSpPr/>
          <p:nvPr/>
        </p:nvSpPr>
        <p:spPr>
          <a:xfrm>
            <a:off x="3533588" y="2271921"/>
            <a:ext cx="554931" cy="1761071"/>
          </a:xfrm>
          <a:custGeom>
            <a:avLst/>
            <a:gdLst>
              <a:gd name="connsiteX0" fmla="*/ 540779 w 554931"/>
              <a:gd name="connsiteY0" fmla="*/ 23410 h 1761071"/>
              <a:gd name="connsiteX1" fmla="*/ 142673 w 554931"/>
              <a:gd name="connsiteY1" fmla="*/ 869385 h 1761071"/>
              <a:gd name="connsiteX2" fmla="*/ 12045 w 554931"/>
              <a:gd name="connsiteY2" fmla="*/ 1603393 h 1761071"/>
              <a:gd name="connsiteX3" fmla="*/ 5824 w 554931"/>
              <a:gd name="connsiteY3" fmla="*/ 1752683 h 1761071"/>
              <a:gd name="connsiteX4" fmla="*/ 12045 w 554931"/>
              <a:gd name="connsiteY4" fmla="*/ 1634495 h 1761071"/>
              <a:gd name="connsiteX5" fmla="*/ 117792 w 554931"/>
              <a:gd name="connsiteY5" fmla="*/ 763638 h 1761071"/>
              <a:gd name="connsiteX6" fmla="*/ 136453 w 554931"/>
              <a:gd name="connsiteY6" fmla="*/ 794740 h 1761071"/>
              <a:gd name="connsiteX7" fmla="*/ 304404 w 554931"/>
              <a:gd name="connsiteY7" fmla="*/ 514822 h 1761071"/>
              <a:gd name="connsiteX8" fmla="*/ 453694 w 554931"/>
              <a:gd name="connsiteY8" fmla="*/ 259785 h 1761071"/>
              <a:gd name="connsiteX9" fmla="*/ 540779 w 554931"/>
              <a:gd name="connsiteY9" fmla="*/ 23410 h 176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931" h="1761071">
                <a:moveTo>
                  <a:pt x="540779" y="23410"/>
                </a:moveTo>
                <a:cubicBezTo>
                  <a:pt x="488942" y="125010"/>
                  <a:pt x="230795" y="606055"/>
                  <a:pt x="142673" y="869385"/>
                </a:cubicBezTo>
                <a:cubicBezTo>
                  <a:pt x="54551" y="1132715"/>
                  <a:pt x="34853" y="1456177"/>
                  <a:pt x="12045" y="1603393"/>
                </a:cubicBezTo>
                <a:cubicBezTo>
                  <a:pt x="-10763" y="1750609"/>
                  <a:pt x="5824" y="1747499"/>
                  <a:pt x="5824" y="1752683"/>
                </a:cubicBezTo>
                <a:cubicBezTo>
                  <a:pt x="5824" y="1757867"/>
                  <a:pt x="-6616" y="1799336"/>
                  <a:pt x="12045" y="1634495"/>
                </a:cubicBezTo>
                <a:cubicBezTo>
                  <a:pt x="30706" y="1469654"/>
                  <a:pt x="97057" y="903597"/>
                  <a:pt x="117792" y="763638"/>
                </a:cubicBezTo>
                <a:cubicBezTo>
                  <a:pt x="138527" y="623679"/>
                  <a:pt x="105351" y="836209"/>
                  <a:pt x="136453" y="794740"/>
                </a:cubicBezTo>
                <a:cubicBezTo>
                  <a:pt x="167555" y="753271"/>
                  <a:pt x="251531" y="603981"/>
                  <a:pt x="304404" y="514822"/>
                </a:cubicBezTo>
                <a:cubicBezTo>
                  <a:pt x="357277" y="425663"/>
                  <a:pt x="419482" y="340650"/>
                  <a:pt x="453694" y="259785"/>
                </a:cubicBezTo>
                <a:cubicBezTo>
                  <a:pt x="487906" y="178920"/>
                  <a:pt x="592616" y="-78190"/>
                  <a:pt x="540779" y="234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5866CDA-9EEC-734C-2CDD-FC68DE8057F6}"/>
              </a:ext>
            </a:extLst>
          </p:cNvPr>
          <p:cNvSpPr/>
          <p:nvPr/>
        </p:nvSpPr>
        <p:spPr>
          <a:xfrm>
            <a:off x="3414456" y="2928021"/>
            <a:ext cx="150188" cy="1129175"/>
          </a:xfrm>
          <a:custGeom>
            <a:avLst/>
            <a:gdLst>
              <a:gd name="connsiteX0" fmla="*/ 149838 w 150188"/>
              <a:gd name="connsiteY0" fmla="*/ 1791 h 1129175"/>
              <a:gd name="connsiteX1" fmla="*/ 44091 w 150188"/>
              <a:gd name="connsiteY1" fmla="*/ 611391 h 1129175"/>
              <a:gd name="connsiteX2" fmla="*/ 118736 w 150188"/>
              <a:gd name="connsiteY2" fmla="*/ 1102803 h 1129175"/>
              <a:gd name="connsiteX3" fmla="*/ 100075 w 150188"/>
              <a:gd name="connsiteY3" fmla="*/ 997057 h 1129175"/>
              <a:gd name="connsiteX4" fmla="*/ 548 w 150188"/>
              <a:gd name="connsiteY4" fmla="*/ 443440 h 1129175"/>
              <a:gd name="connsiteX5" fmla="*/ 149838 w 150188"/>
              <a:gd name="connsiteY5" fmla="*/ 1791 h 11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88" h="1129175">
                <a:moveTo>
                  <a:pt x="149838" y="1791"/>
                </a:moveTo>
                <a:cubicBezTo>
                  <a:pt x="157095" y="29783"/>
                  <a:pt x="49275" y="427889"/>
                  <a:pt x="44091" y="611391"/>
                </a:cubicBezTo>
                <a:cubicBezTo>
                  <a:pt x="38907" y="794893"/>
                  <a:pt x="109405" y="1038525"/>
                  <a:pt x="118736" y="1102803"/>
                </a:cubicBezTo>
                <a:cubicBezTo>
                  <a:pt x="128067" y="1167081"/>
                  <a:pt x="119773" y="1106951"/>
                  <a:pt x="100075" y="997057"/>
                </a:cubicBezTo>
                <a:cubicBezTo>
                  <a:pt x="80377" y="887163"/>
                  <a:pt x="-7746" y="606208"/>
                  <a:pt x="548" y="443440"/>
                </a:cubicBezTo>
                <a:cubicBezTo>
                  <a:pt x="8842" y="280672"/>
                  <a:pt x="142581" y="-26201"/>
                  <a:pt x="149838" y="17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A1EF7E7-EAF0-99D3-E30E-84459816120F}"/>
              </a:ext>
            </a:extLst>
          </p:cNvPr>
          <p:cNvSpPr/>
          <p:nvPr/>
        </p:nvSpPr>
        <p:spPr>
          <a:xfrm>
            <a:off x="3555856" y="3141306"/>
            <a:ext cx="195450" cy="930862"/>
          </a:xfrm>
          <a:custGeom>
            <a:avLst/>
            <a:gdLst>
              <a:gd name="connsiteX0" fmla="*/ 195050 w 195450"/>
              <a:gd name="connsiteY0" fmla="*/ 0 h 930862"/>
              <a:gd name="connsiteX1" fmla="*/ 76862 w 195450"/>
              <a:gd name="connsiteY1" fmla="*/ 298580 h 930862"/>
              <a:gd name="connsiteX2" fmla="*/ 2217 w 195450"/>
              <a:gd name="connsiteY2" fmla="*/ 908180 h 930862"/>
              <a:gd name="connsiteX3" fmla="*/ 20879 w 195450"/>
              <a:gd name="connsiteY3" fmla="*/ 752670 h 930862"/>
              <a:gd name="connsiteX4" fmla="*/ 33320 w 195450"/>
              <a:gd name="connsiteY4" fmla="*/ 298580 h 930862"/>
              <a:gd name="connsiteX5" fmla="*/ 195050 w 195450"/>
              <a:gd name="connsiteY5" fmla="*/ 0 h 93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50" h="930862">
                <a:moveTo>
                  <a:pt x="195050" y="0"/>
                </a:moveTo>
                <a:cubicBezTo>
                  <a:pt x="202307" y="0"/>
                  <a:pt x="109001" y="147217"/>
                  <a:pt x="76862" y="298580"/>
                </a:cubicBezTo>
                <a:cubicBezTo>
                  <a:pt x="44723" y="449943"/>
                  <a:pt x="11547" y="832498"/>
                  <a:pt x="2217" y="908180"/>
                </a:cubicBezTo>
                <a:cubicBezTo>
                  <a:pt x="-7113" y="983862"/>
                  <a:pt x="15695" y="854270"/>
                  <a:pt x="20879" y="752670"/>
                </a:cubicBezTo>
                <a:cubicBezTo>
                  <a:pt x="26063" y="651070"/>
                  <a:pt x="4292" y="420915"/>
                  <a:pt x="33320" y="298580"/>
                </a:cubicBezTo>
                <a:cubicBezTo>
                  <a:pt x="62348" y="176245"/>
                  <a:pt x="187793" y="0"/>
                  <a:pt x="19505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79B0459-DEF9-238C-E4DC-155920AD1B35}"/>
              </a:ext>
            </a:extLst>
          </p:cNvPr>
          <p:cNvSpPr/>
          <p:nvPr/>
        </p:nvSpPr>
        <p:spPr>
          <a:xfrm>
            <a:off x="3895252" y="2438400"/>
            <a:ext cx="267071" cy="1797009"/>
          </a:xfrm>
          <a:custGeom>
            <a:avLst/>
            <a:gdLst>
              <a:gd name="connsiteX0" fmla="*/ 241319 w 267071"/>
              <a:gd name="connsiteY0" fmla="*/ 68424 h 1797009"/>
              <a:gd name="connsiteX1" fmla="*/ 11164 w 267071"/>
              <a:gd name="connsiteY1" fmla="*/ 1020147 h 1797009"/>
              <a:gd name="connsiteX2" fmla="*/ 36046 w 267071"/>
              <a:gd name="connsiteY2" fmla="*/ 1747935 h 1797009"/>
              <a:gd name="connsiteX3" fmla="*/ 36046 w 267071"/>
              <a:gd name="connsiteY3" fmla="*/ 1629747 h 1797009"/>
              <a:gd name="connsiteX4" fmla="*/ 4944 w 267071"/>
              <a:gd name="connsiteY4" fmla="*/ 814873 h 1797009"/>
              <a:gd name="connsiteX5" fmla="*/ 11164 w 267071"/>
              <a:gd name="connsiteY5" fmla="*/ 926841 h 1797009"/>
              <a:gd name="connsiteX6" fmla="*/ 98250 w 267071"/>
              <a:gd name="connsiteY6" fmla="*/ 422988 h 1797009"/>
              <a:gd name="connsiteX7" fmla="*/ 73368 w 267071"/>
              <a:gd name="connsiteY7" fmla="*/ 590939 h 1797009"/>
              <a:gd name="connsiteX8" fmla="*/ 241319 w 267071"/>
              <a:gd name="connsiteY8" fmla="*/ 130629 h 1797009"/>
              <a:gd name="connsiteX9" fmla="*/ 241319 w 267071"/>
              <a:gd name="connsiteY9" fmla="*/ 68424 h 179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071" h="1797009">
                <a:moveTo>
                  <a:pt x="241319" y="68424"/>
                </a:moveTo>
                <a:cubicBezTo>
                  <a:pt x="202960" y="216677"/>
                  <a:pt x="45376" y="740229"/>
                  <a:pt x="11164" y="1020147"/>
                </a:cubicBezTo>
                <a:cubicBezTo>
                  <a:pt x="-23048" y="1300065"/>
                  <a:pt x="31899" y="1646335"/>
                  <a:pt x="36046" y="1747935"/>
                </a:cubicBezTo>
                <a:cubicBezTo>
                  <a:pt x="40193" y="1849535"/>
                  <a:pt x="41230" y="1785257"/>
                  <a:pt x="36046" y="1629747"/>
                </a:cubicBezTo>
                <a:cubicBezTo>
                  <a:pt x="30862" y="1474237"/>
                  <a:pt x="9091" y="932024"/>
                  <a:pt x="4944" y="814873"/>
                </a:cubicBezTo>
                <a:cubicBezTo>
                  <a:pt x="797" y="697722"/>
                  <a:pt x="-4387" y="992155"/>
                  <a:pt x="11164" y="926841"/>
                </a:cubicBezTo>
                <a:cubicBezTo>
                  <a:pt x="26715" y="861527"/>
                  <a:pt x="87883" y="478972"/>
                  <a:pt x="98250" y="422988"/>
                </a:cubicBezTo>
                <a:cubicBezTo>
                  <a:pt x="108617" y="367004"/>
                  <a:pt x="49523" y="639666"/>
                  <a:pt x="73368" y="590939"/>
                </a:cubicBezTo>
                <a:cubicBezTo>
                  <a:pt x="97213" y="542213"/>
                  <a:pt x="211254" y="214604"/>
                  <a:pt x="241319" y="130629"/>
                </a:cubicBezTo>
                <a:cubicBezTo>
                  <a:pt x="271384" y="46654"/>
                  <a:pt x="279678" y="-79829"/>
                  <a:pt x="241319" y="684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CEE5768-249F-A424-766C-9F858261EB74}"/>
              </a:ext>
            </a:extLst>
          </p:cNvPr>
          <p:cNvSpPr/>
          <p:nvPr/>
        </p:nvSpPr>
        <p:spPr>
          <a:xfrm>
            <a:off x="3303030" y="2618780"/>
            <a:ext cx="434739" cy="1514738"/>
          </a:xfrm>
          <a:custGeom>
            <a:avLst/>
            <a:gdLst>
              <a:gd name="connsiteX0" fmla="*/ 416774 w 434739"/>
              <a:gd name="connsiteY0" fmla="*/ 18673 h 1514738"/>
              <a:gd name="connsiteX1" fmla="*/ 391892 w 434739"/>
              <a:gd name="connsiteY1" fmla="*/ 93318 h 1514738"/>
              <a:gd name="connsiteX2" fmla="*/ 130635 w 434739"/>
              <a:gd name="connsiteY2" fmla="*/ 597171 h 1514738"/>
              <a:gd name="connsiteX3" fmla="*/ 6227 w 434739"/>
              <a:gd name="connsiteY3" fmla="*/ 976616 h 1514738"/>
              <a:gd name="connsiteX4" fmla="*/ 18668 w 434739"/>
              <a:gd name="connsiteY4" fmla="*/ 1486689 h 1514738"/>
              <a:gd name="connsiteX5" fmla="*/ 18668 w 434739"/>
              <a:gd name="connsiteY5" fmla="*/ 1349840 h 1514738"/>
              <a:gd name="connsiteX6" fmla="*/ 37329 w 434739"/>
              <a:gd name="connsiteY6" fmla="*/ 528747 h 1514738"/>
              <a:gd name="connsiteX7" fmla="*/ 37329 w 434739"/>
              <a:gd name="connsiteY7" fmla="*/ 640714 h 1514738"/>
              <a:gd name="connsiteX8" fmla="*/ 273705 w 434739"/>
              <a:gd name="connsiteY8" fmla="*/ 192844 h 1514738"/>
              <a:gd name="connsiteX9" fmla="*/ 211501 w 434739"/>
              <a:gd name="connsiteY9" fmla="*/ 317253 h 1514738"/>
              <a:gd name="connsiteX10" fmla="*/ 416774 w 434739"/>
              <a:gd name="connsiteY10" fmla="*/ 18673 h 151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739" h="1514738">
                <a:moveTo>
                  <a:pt x="416774" y="18673"/>
                </a:moveTo>
                <a:cubicBezTo>
                  <a:pt x="446839" y="-18649"/>
                  <a:pt x="439582" y="-3098"/>
                  <a:pt x="391892" y="93318"/>
                </a:cubicBezTo>
                <a:cubicBezTo>
                  <a:pt x="344202" y="189734"/>
                  <a:pt x="194912" y="449955"/>
                  <a:pt x="130635" y="597171"/>
                </a:cubicBezTo>
                <a:cubicBezTo>
                  <a:pt x="66358" y="744387"/>
                  <a:pt x="24888" y="828363"/>
                  <a:pt x="6227" y="976616"/>
                </a:cubicBezTo>
                <a:cubicBezTo>
                  <a:pt x="-12434" y="1124869"/>
                  <a:pt x="16595" y="1424485"/>
                  <a:pt x="18668" y="1486689"/>
                </a:cubicBezTo>
                <a:cubicBezTo>
                  <a:pt x="20741" y="1548893"/>
                  <a:pt x="15558" y="1509497"/>
                  <a:pt x="18668" y="1349840"/>
                </a:cubicBezTo>
                <a:cubicBezTo>
                  <a:pt x="21778" y="1190183"/>
                  <a:pt x="34219" y="646935"/>
                  <a:pt x="37329" y="528747"/>
                </a:cubicBezTo>
                <a:cubicBezTo>
                  <a:pt x="40439" y="410559"/>
                  <a:pt x="-2067" y="696698"/>
                  <a:pt x="37329" y="640714"/>
                </a:cubicBezTo>
                <a:cubicBezTo>
                  <a:pt x="76725" y="584730"/>
                  <a:pt x="244676" y="246754"/>
                  <a:pt x="273705" y="192844"/>
                </a:cubicBezTo>
                <a:cubicBezTo>
                  <a:pt x="302734" y="138934"/>
                  <a:pt x="187656" y="344208"/>
                  <a:pt x="211501" y="317253"/>
                </a:cubicBezTo>
                <a:cubicBezTo>
                  <a:pt x="235346" y="290298"/>
                  <a:pt x="386709" y="55995"/>
                  <a:pt x="416774" y="186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39A071C-1E88-199D-A2D5-F00CCA5417E0}"/>
              </a:ext>
            </a:extLst>
          </p:cNvPr>
          <p:cNvSpPr/>
          <p:nvPr/>
        </p:nvSpPr>
        <p:spPr>
          <a:xfrm>
            <a:off x="3090485" y="2137742"/>
            <a:ext cx="828461" cy="2078512"/>
          </a:xfrm>
          <a:custGeom>
            <a:avLst/>
            <a:gdLst>
              <a:gd name="connsiteX0" fmla="*/ 828372 w 828461"/>
              <a:gd name="connsiteY0" fmla="*/ 2078 h 2078512"/>
              <a:gd name="connsiteX1" fmla="*/ 131686 w 828461"/>
              <a:gd name="connsiteY1" fmla="*/ 1177736 h 2078512"/>
              <a:gd name="connsiteX2" fmla="*/ 125466 w 828461"/>
              <a:gd name="connsiteY2" fmla="*/ 2029931 h 2078512"/>
              <a:gd name="connsiteX3" fmla="*/ 119246 w 828461"/>
              <a:gd name="connsiteY3" fmla="*/ 1930405 h 2078512"/>
              <a:gd name="connsiteX4" fmla="*/ 88144 w 828461"/>
              <a:gd name="connsiteY4" fmla="*/ 1569621 h 2078512"/>
              <a:gd name="connsiteX5" fmla="*/ 57042 w 828461"/>
              <a:gd name="connsiteY5" fmla="*/ 1165295 h 2078512"/>
              <a:gd name="connsiteX6" fmla="*/ 13499 w 828461"/>
              <a:gd name="connsiteY6" fmla="*/ 1383009 h 2078512"/>
              <a:gd name="connsiteX7" fmla="*/ 318299 w 828461"/>
              <a:gd name="connsiteY7" fmla="*/ 680103 h 2078512"/>
              <a:gd name="connsiteX8" fmla="*/ 181450 w 828461"/>
              <a:gd name="connsiteY8" fmla="*/ 885376 h 2078512"/>
              <a:gd name="connsiteX9" fmla="*/ 828372 w 828461"/>
              <a:gd name="connsiteY9" fmla="*/ 2078 h 20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61" h="2078512">
                <a:moveTo>
                  <a:pt x="828372" y="2078"/>
                </a:moveTo>
                <a:cubicBezTo>
                  <a:pt x="820078" y="50805"/>
                  <a:pt x="248837" y="839760"/>
                  <a:pt x="131686" y="1177736"/>
                </a:cubicBezTo>
                <a:cubicBezTo>
                  <a:pt x="14535" y="1515712"/>
                  <a:pt x="127539" y="1904486"/>
                  <a:pt x="125466" y="2029931"/>
                </a:cubicBezTo>
                <a:cubicBezTo>
                  <a:pt x="123393" y="2155376"/>
                  <a:pt x="125466" y="2007123"/>
                  <a:pt x="119246" y="1930405"/>
                </a:cubicBezTo>
                <a:cubicBezTo>
                  <a:pt x="113026" y="1853687"/>
                  <a:pt x="98511" y="1697139"/>
                  <a:pt x="88144" y="1569621"/>
                </a:cubicBezTo>
                <a:cubicBezTo>
                  <a:pt x="77777" y="1442103"/>
                  <a:pt x="69483" y="1196397"/>
                  <a:pt x="57042" y="1165295"/>
                </a:cubicBezTo>
                <a:cubicBezTo>
                  <a:pt x="44601" y="1134193"/>
                  <a:pt x="-30044" y="1463874"/>
                  <a:pt x="13499" y="1383009"/>
                </a:cubicBezTo>
                <a:cubicBezTo>
                  <a:pt x="57042" y="1302144"/>
                  <a:pt x="290307" y="763042"/>
                  <a:pt x="318299" y="680103"/>
                </a:cubicBezTo>
                <a:cubicBezTo>
                  <a:pt x="346291" y="597164"/>
                  <a:pt x="94364" y="994233"/>
                  <a:pt x="181450" y="885376"/>
                </a:cubicBezTo>
                <a:cubicBezTo>
                  <a:pt x="268536" y="776519"/>
                  <a:pt x="836666" y="-46649"/>
                  <a:pt x="828372" y="20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5BFF2B12-40DB-9888-86B6-DF78F0BE8757}"/>
              </a:ext>
            </a:extLst>
          </p:cNvPr>
          <p:cNvSpPr/>
          <p:nvPr/>
        </p:nvSpPr>
        <p:spPr>
          <a:xfrm>
            <a:off x="3030359" y="3103899"/>
            <a:ext cx="199576" cy="1024658"/>
          </a:xfrm>
          <a:custGeom>
            <a:avLst/>
            <a:gdLst>
              <a:gd name="connsiteX0" fmla="*/ 198033 w 199576"/>
              <a:gd name="connsiteY0" fmla="*/ 85 h 1024658"/>
              <a:gd name="connsiteX1" fmla="*/ 117168 w 199576"/>
              <a:gd name="connsiteY1" fmla="*/ 485277 h 1024658"/>
              <a:gd name="connsiteX2" fmla="*/ 104727 w 199576"/>
              <a:gd name="connsiteY2" fmla="*/ 933146 h 1024658"/>
              <a:gd name="connsiteX3" fmla="*/ 123388 w 199576"/>
              <a:gd name="connsiteY3" fmla="*/ 1020232 h 1024658"/>
              <a:gd name="connsiteX4" fmla="*/ 123388 w 199576"/>
              <a:gd name="connsiteY4" fmla="*/ 939366 h 1024658"/>
              <a:gd name="connsiteX5" fmla="*/ 5200 w 199576"/>
              <a:gd name="connsiteY5" fmla="*/ 348428 h 1024658"/>
              <a:gd name="connsiteX6" fmla="*/ 36302 w 199576"/>
              <a:gd name="connsiteY6" fmla="*/ 522599 h 1024658"/>
              <a:gd name="connsiteX7" fmla="*/ 198033 w 199576"/>
              <a:gd name="connsiteY7" fmla="*/ 85 h 10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576" h="1024658">
                <a:moveTo>
                  <a:pt x="198033" y="85"/>
                </a:moveTo>
                <a:cubicBezTo>
                  <a:pt x="211511" y="-6135"/>
                  <a:pt x="132719" y="329767"/>
                  <a:pt x="117168" y="485277"/>
                </a:cubicBezTo>
                <a:cubicBezTo>
                  <a:pt x="101617" y="640787"/>
                  <a:pt x="103690" y="843987"/>
                  <a:pt x="104727" y="933146"/>
                </a:cubicBezTo>
                <a:cubicBezTo>
                  <a:pt x="105764" y="1022305"/>
                  <a:pt x="120278" y="1019195"/>
                  <a:pt x="123388" y="1020232"/>
                </a:cubicBezTo>
                <a:cubicBezTo>
                  <a:pt x="126498" y="1021269"/>
                  <a:pt x="143086" y="1051333"/>
                  <a:pt x="123388" y="939366"/>
                </a:cubicBezTo>
                <a:cubicBezTo>
                  <a:pt x="103690" y="827399"/>
                  <a:pt x="19714" y="417889"/>
                  <a:pt x="5200" y="348428"/>
                </a:cubicBezTo>
                <a:cubicBezTo>
                  <a:pt x="-9314" y="278967"/>
                  <a:pt x="8310" y="576509"/>
                  <a:pt x="36302" y="522599"/>
                </a:cubicBezTo>
                <a:cubicBezTo>
                  <a:pt x="64294" y="468689"/>
                  <a:pt x="184555" y="6305"/>
                  <a:pt x="198033" y="8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724-FE43-54B7-AA2E-C7BC044BB12B}"/>
              </a:ext>
            </a:extLst>
          </p:cNvPr>
          <p:cNvSpPr/>
          <p:nvPr/>
        </p:nvSpPr>
        <p:spPr>
          <a:xfrm>
            <a:off x="2934436" y="2897487"/>
            <a:ext cx="287783" cy="1270919"/>
          </a:xfrm>
          <a:custGeom>
            <a:avLst/>
            <a:gdLst>
              <a:gd name="connsiteX0" fmla="*/ 287735 w 287783"/>
              <a:gd name="connsiteY0" fmla="*/ 1223 h 1270919"/>
              <a:gd name="connsiteX1" fmla="*/ 94903 w 287783"/>
              <a:gd name="connsiteY1" fmla="*/ 704129 h 1270919"/>
              <a:gd name="connsiteX2" fmla="*/ 76242 w 287783"/>
              <a:gd name="connsiteY2" fmla="*/ 803656 h 1270919"/>
              <a:gd name="connsiteX3" fmla="*/ 157107 w 287783"/>
              <a:gd name="connsiteY3" fmla="*/ 1251525 h 1270919"/>
              <a:gd name="connsiteX4" fmla="*/ 144666 w 287783"/>
              <a:gd name="connsiteY4" fmla="*/ 1145778 h 1270919"/>
              <a:gd name="connsiteX5" fmla="*/ 7817 w 287783"/>
              <a:gd name="connsiteY5" fmla="*/ 747672 h 1270919"/>
              <a:gd name="connsiteX6" fmla="*/ 26478 w 287783"/>
              <a:gd name="connsiteY6" fmla="*/ 803656 h 1270919"/>
              <a:gd name="connsiteX7" fmla="*/ 107344 w 287783"/>
              <a:gd name="connsiteY7" fmla="*/ 405550 h 1270919"/>
              <a:gd name="connsiteX8" fmla="*/ 113564 w 287783"/>
              <a:gd name="connsiteY8" fmla="*/ 529958 h 1270919"/>
              <a:gd name="connsiteX9" fmla="*/ 287735 w 287783"/>
              <a:gd name="connsiteY9" fmla="*/ 1223 h 127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783" h="1270919">
                <a:moveTo>
                  <a:pt x="287735" y="1223"/>
                </a:moveTo>
                <a:cubicBezTo>
                  <a:pt x="284625" y="30251"/>
                  <a:pt x="130152" y="570390"/>
                  <a:pt x="94903" y="704129"/>
                </a:cubicBezTo>
                <a:cubicBezTo>
                  <a:pt x="59654" y="837868"/>
                  <a:pt x="65875" y="712423"/>
                  <a:pt x="76242" y="803656"/>
                </a:cubicBezTo>
                <a:cubicBezTo>
                  <a:pt x="86609" y="894889"/>
                  <a:pt x="145703" y="1194505"/>
                  <a:pt x="157107" y="1251525"/>
                </a:cubicBezTo>
                <a:cubicBezTo>
                  <a:pt x="168511" y="1308545"/>
                  <a:pt x="169548" y="1229753"/>
                  <a:pt x="144666" y="1145778"/>
                </a:cubicBezTo>
                <a:cubicBezTo>
                  <a:pt x="119784" y="1061803"/>
                  <a:pt x="27515" y="804692"/>
                  <a:pt x="7817" y="747672"/>
                </a:cubicBezTo>
                <a:cubicBezTo>
                  <a:pt x="-11881" y="690652"/>
                  <a:pt x="9890" y="860676"/>
                  <a:pt x="26478" y="803656"/>
                </a:cubicBezTo>
                <a:cubicBezTo>
                  <a:pt x="43066" y="746636"/>
                  <a:pt x="92830" y="451166"/>
                  <a:pt x="107344" y="405550"/>
                </a:cubicBezTo>
                <a:cubicBezTo>
                  <a:pt x="121858" y="359934"/>
                  <a:pt x="83499" y="591125"/>
                  <a:pt x="113564" y="529958"/>
                </a:cubicBezTo>
                <a:cubicBezTo>
                  <a:pt x="143629" y="468791"/>
                  <a:pt x="290845" y="-27805"/>
                  <a:pt x="287735" y="12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3A6B7271-EEFF-79AE-E6A4-2FDDF68F0ED4}"/>
              </a:ext>
            </a:extLst>
          </p:cNvPr>
          <p:cNvSpPr/>
          <p:nvPr/>
        </p:nvSpPr>
        <p:spPr>
          <a:xfrm>
            <a:off x="2872590" y="2276576"/>
            <a:ext cx="875772" cy="1678184"/>
          </a:xfrm>
          <a:custGeom>
            <a:avLst/>
            <a:gdLst>
              <a:gd name="connsiteX0" fmla="*/ 872096 w 875772"/>
              <a:gd name="connsiteY0" fmla="*/ 6314 h 1678184"/>
              <a:gd name="connsiteX1" fmla="*/ 162969 w 875772"/>
              <a:gd name="connsiteY1" fmla="*/ 709220 h 1678184"/>
              <a:gd name="connsiteX2" fmla="*/ 7459 w 875772"/>
              <a:gd name="connsiteY2" fmla="*/ 1629840 h 1678184"/>
              <a:gd name="connsiteX3" fmla="*/ 26120 w 875772"/>
              <a:gd name="connsiteY3" fmla="*/ 1474330 h 1678184"/>
              <a:gd name="connsiteX4" fmla="*/ 38561 w 875772"/>
              <a:gd name="connsiteY4" fmla="*/ 833628 h 1678184"/>
              <a:gd name="connsiteX5" fmla="*/ 405565 w 875772"/>
              <a:gd name="connsiteY5" fmla="*/ 348436 h 1678184"/>
              <a:gd name="connsiteX6" fmla="*/ 187851 w 875772"/>
              <a:gd name="connsiteY6" fmla="*/ 566151 h 1678184"/>
              <a:gd name="connsiteX7" fmla="*/ 641941 w 875772"/>
              <a:gd name="connsiteY7" fmla="*/ 242689 h 1678184"/>
              <a:gd name="connsiteX8" fmla="*/ 449108 w 875772"/>
              <a:gd name="connsiteY8" fmla="*/ 354657 h 1678184"/>
              <a:gd name="connsiteX9" fmla="*/ 872096 w 875772"/>
              <a:gd name="connsiteY9" fmla="*/ 6314 h 167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5772" h="1678184">
                <a:moveTo>
                  <a:pt x="872096" y="6314"/>
                </a:moveTo>
                <a:cubicBezTo>
                  <a:pt x="824406" y="65408"/>
                  <a:pt x="307075" y="438632"/>
                  <a:pt x="162969" y="709220"/>
                </a:cubicBezTo>
                <a:cubicBezTo>
                  <a:pt x="18863" y="979808"/>
                  <a:pt x="30267" y="1502322"/>
                  <a:pt x="7459" y="1629840"/>
                </a:cubicBezTo>
                <a:cubicBezTo>
                  <a:pt x="-15349" y="1757358"/>
                  <a:pt x="20936" y="1607032"/>
                  <a:pt x="26120" y="1474330"/>
                </a:cubicBezTo>
                <a:cubicBezTo>
                  <a:pt x="31304" y="1341628"/>
                  <a:pt x="-24680" y="1021277"/>
                  <a:pt x="38561" y="833628"/>
                </a:cubicBezTo>
                <a:cubicBezTo>
                  <a:pt x="101802" y="645979"/>
                  <a:pt x="380683" y="393016"/>
                  <a:pt x="405565" y="348436"/>
                </a:cubicBezTo>
                <a:cubicBezTo>
                  <a:pt x="430447" y="303856"/>
                  <a:pt x="148455" y="583776"/>
                  <a:pt x="187851" y="566151"/>
                </a:cubicBezTo>
                <a:cubicBezTo>
                  <a:pt x="227247" y="548526"/>
                  <a:pt x="598398" y="277938"/>
                  <a:pt x="641941" y="242689"/>
                </a:cubicBezTo>
                <a:cubicBezTo>
                  <a:pt x="685484" y="207440"/>
                  <a:pt x="409712" y="387833"/>
                  <a:pt x="449108" y="354657"/>
                </a:cubicBezTo>
                <a:cubicBezTo>
                  <a:pt x="488504" y="321482"/>
                  <a:pt x="919786" y="-52780"/>
                  <a:pt x="872096" y="63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63D1DD3F-8BBB-70BD-C3CC-32C33478981F}"/>
              </a:ext>
            </a:extLst>
          </p:cNvPr>
          <p:cNvSpPr/>
          <p:nvPr/>
        </p:nvSpPr>
        <p:spPr>
          <a:xfrm>
            <a:off x="2780179" y="3202225"/>
            <a:ext cx="113567" cy="830079"/>
          </a:xfrm>
          <a:custGeom>
            <a:avLst/>
            <a:gdLst>
              <a:gd name="connsiteX0" fmla="*/ 68768 w 113567"/>
              <a:gd name="connsiteY0" fmla="*/ 13726 h 830079"/>
              <a:gd name="connsiteX1" fmla="*/ 37666 w 113567"/>
              <a:gd name="connsiteY1" fmla="*/ 312306 h 830079"/>
              <a:gd name="connsiteX2" fmla="*/ 106090 w 113567"/>
              <a:gd name="connsiteY2" fmla="*/ 809938 h 830079"/>
              <a:gd name="connsiteX3" fmla="*/ 99870 w 113567"/>
              <a:gd name="connsiteY3" fmla="*/ 685530 h 830079"/>
              <a:gd name="connsiteX4" fmla="*/ 343 w 113567"/>
              <a:gd name="connsiteY4" fmla="*/ 250102 h 830079"/>
              <a:gd name="connsiteX5" fmla="*/ 68768 w 113567"/>
              <a:gd name="connsiteY5" fmla="*/ 69710 h 830079"/>
              <a:gd name="connsiteX6" fmla="*/ 68768 w 113567"/>
              <a:gd name="connsiteY6" fmla="*/ 13726 h 83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67" h="830079">
                <a:moveTo>
                  <a:pt x="68768" y="13726"/>
                </a:moveTo>
                <a:cubicBezTo>
                  <a:pt x="63584" y="54159"/>
                  <a:pt x="31446" y="179604"/>
                  <a:pt x="37666" y="312306"/>
                </a:cubicBezTo>
                <a:cubicBezTo>
                  <a:pt x="43886" y="445008"/>
                  <a:pt x="95723" y="747734"/>
                  <a:pt x="106090" y="809938"/>
                </a:cubicBezTo>
                <a:cubicBezTo>
                  <a:pt x="116457" y="872142"/>
                  <a:pt x="117494" y="778836"/>
                  <a:pt x="99870" y="685530"/>
                </a:cubicBezTo>
                <a:cubicBezTo>
                  <a:pt x="82246" y="592224"/>
                  <a:pt x="5527" y="352739"/>
                  <a:pt x="343" y="250102"/>
                </a:cubicBezTo>
                <a:cubicBezTo>
                  <a:pt x="-4841" y="147465"/>
                  <a:pt x="50107" y="108069"/>
                  <a:pt x="68768" y="69710"/>
                </a:cubicBezTo>
                <a:cubicBezTo>
                  <a:pt x="87429" y="31351"/>
                  <a:pt x="73952" y="-26707"/>
                  <a:pt x="68768" y="137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761C0D13-EE2E-C7EC-05DA-7C68AF5233EC}"/>
              </a:ext>
            </a:extLst>
          </p:cNvPr>
          <p:cNvSpPr/>
          <p:nvPr/>
        </p:nvSpPr>
        <p:spPr>
          <a:xfrm>
            <a:off x="2442391" y="3151647"/>
            <a:ext cx="258331" cy="871275"/>
          </a:xfrm>
          <a:custGeom>
            <a:avLst/>
            <a:gdLst>
              <a:gd name="connsiteX0" fmla="*/ 213723 w 258331"/>
              <a:gd name="connsiteY0" fmla="*/ 157610 h 871275"/>
              <a:gd name="connsiteX1" fmla="*/ 64433 w 258331"/>
              <a:gd name="connsiteY1" fmla="*/ 443749 h 871275"/>
              <a:gd name="connsiteX2" fmla="*/ 58213 w 258331"/>
              <a:gd name="connsiteY2" fmla="*/ 860516 h 871275"/>
              <a:gd name="connsiteX3" fmla="*/ 58213 w 258331"/>
              <a:gd name="connsiteY3" fmla="*/ 723667 h 871275"/>
              <a:gd name="connsiteX4" fmla="*/ 8450 w 258331"/>
              <a:gd name="connsiteY4" fmla="*/ 456190 h 871275"/>
              <a:gd name="connsiteX5" fmla="*/ 257266 w 258331"/>
              <a:gd name="connsiteY5" fmla="*/ 2100 h 871275"/>
              <a:gd name="connsiteX6" fmla="*/ 101756 w 258331"/>
              <a:gd name="connsiteY6" fmla="*/ 282018 h 871275"/>
              <a:gd name="connsiteX7" fmla="*/ 213723 w 258331"/>
              <a:gd name="connsiteY7" fmla="*/ 157610 h 87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31" h="871275">
                <a:moveTo>
                  <a:pt x="213723" y="157610"/>
                </a:moveTo>
                <a:cubicBezTo>
                  <a:pt x="207502" y="184565"/>
                  <a:pt x="90351" y="326598"/>
                  <a:pt x="64433" y="443749"/>
                </a:cubicBezTo>
                <a:cubicBezTo>
                  <a:pt x="38515" y="560900"/>
                  <a:pt x="59250" y="813863"/>
                  <a:pt x="58213" y="860516"/>
                </a:cubicBezTo>
                <a:cubicBezTo>
                  <a:pt x="57176" y="907169"/>
                  <a:pt x="66507" y="791055"/>
                  <a:pt x="58213" y="723667"/>
                </a:cubicBezTo>
                <a:cubicBezTo>
                  <a:pt x="49919" y="656279"/>
                  <a:pt x="-24725" y="576451"/>
                  <a:pt x="8450" y="456190"/>
                </a:cubicBezTo>
                <a:cubicBezTo>
                  <a:pt x="41625" y="335929"/>
                  <a:pt x="241715" y="31129"/>
                  <a:pt x="257266" y="2100"/>
                </a:cubicBezTo>
                <a:cubicBezTo>
                  <a:pt x="272817" y="-26929"/>
                  <a:pt x="113160" y="254026"/>
                  <a:pt x="101756" y="282018"/>
                </a:cubicBezTo>
                <a:cubicBezTo>
                  <a:pt x="90352" y="310010"/>
                  <a:pt x="219944" y="130655"/>
                  <a:pt x="213723" y="1576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B198924-8313-C45A-9B65-F5752C101170}"/>
              </a:ext>
            </a:extLst>
          </p:cNvPr>
          <p:cNvSpPr/>
          <p:nvPr/>
        </p:nvSpPr>
        <p:spPr>
          <a:xfrm>
            <a:off x="2119908" y="4551732"/>
            <a:ext cx="630159" cy="1705392"/>
          </a:xfrm>
          <a:custGeom>
            <a:avLst/>
            <a:gdLst>
              <a:gd name="connsiteX0" fmla="*/ 629512 w 630159"/>
              <a:gd name="connsiteY0" fmla="*/ 1607 h 1705392"/>
              <a:gd name="connsiteX1" fmla="*/ 256288 w 630159"/>
              <a:gd name="connsiteY1" fmla="*/ 567664 h 1705392"/>
              <a:gd name="connsiteX2" fmla="*/ 57235 w 630159"/>
              <a:gd name="connsiteY2" fmla="*/ 847582 h 1705392"/>
              <a:gd name="connsiteX3" fmla="*/ 1251 w 630159"/>
              <a:gd name="connsiteY3" fmla="*/ 1681117 h 1705392"/>
              <a:gd name="connsiteX4" fmla="*/ 19912 w 630159"/>
              <a:gd name="connsiteY4" fmla="*/ 1419860 h 1705392"/>
              <a:gd name="connsiteX5" fmla="*/ 38574 w 630159"/>
              <a:gd name="connsiteY5" fmla="*/ 779158 h 1705392"/>
              <a:gd name="connsiteX6" fmla="*/ 474002 w 630159"/>
              <a:gd name="connsiteY6" fmla="*/ 312627 h 1705392"/>
              <a:gd name="connsiteX7" fmla="*/ 349594 w 630159"/>
              <a:gd name="connsiteY7" fmla="*/ 393492 h 1705392"/>
              <a:gd name="connsiteX8" fmla="*/ 629512 w 630159"/>
              <a:gd name="connsiteY8" fmla="*/ 1607 h 170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159" h="1705392">
                <a:moveTo>
                  <a:pt x="629512" y="1607"/>
                </a:moveTo>
                <a:cubicBezTo>
                  <a:pt x="613961" y="30636"/>
                  <a:pt x="351667" y="426668"/>
                  <a:pt x="256288" y="567664"/>
                </a:cubicBezTo>
                <a:cubicBezTo>
                  <a:pt x="160908" y="708660"/>
                  <a:pt x="99741" y="662007"/>
                  <a:pt x="57235" y="847582"/>
                </a:cubicBezTo>
                <a:cubicBezTo>
                  <a:pt x="14729" y="1033157"/>
                  <a:pt x="7471" y="1585737"/>
                  <a:pt x="1251" y="1681117"/>
                </a:cubicBezTo>
                <a:cubicBezTo>
                  <a:pt x="-4969" y="1776497"/>
                  <a:pt x="13692" y="1570186"/>
                  <a:pt x="19912" y="1419860"/>
                </a:cubicBezTo>
                <a:cubicBezTo>
                  <a:pt x="26132" y="1269534"/>
                  <a:pt x="-37108" y="963697"/>
                  <a:pt x="38574" y="779158"/>
                </a:cubicBezTo>
                <a:cubicBezTo>
                  <a:pt x="114256" y="594619"/>
                  <a:pt x="422165" y="376905"/>
                  <a:pt x="474002" y="312627"/>
                </a:cubicBezTo>
                <a:cubicBezTo>
                  <a:pt x="525839" y="248349"/>
                  <a:pt x="323676" y="441182"/>
                  <a:pt x="349594" y="393492"/>
                </a:cubicBezTo>
                <a:cubicBezTo>
                  <a:pt x="375512" y="345802"/>
                  <a:pt x="645063" y="-27422"/>
                  <a:pt x="629512" y="16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82835B6-B923-F5E1-6661-DCD3D75A3085}"/>
              </a:ext>
            </a:extLst>
          </p:cNvPr>
          <p:cNvSpPr/>
          <p:nvPr/>
        </p:nvSpPr>
        <p:spPr>
          <a:xfrm>
            <a:off x="2591789" y="3256716"/>
            <a:ext cx="213688" cy="1387697"/>
          </a:xfrm>
          <a:custGeom>
            <a:avLst/>
            <a:gdLst>
              <a:gd name="connsiteX0" fmla="*/ 151411 w 213688"/>
              <a:gd name="connsiteY0" fmla="*/ 2778 h 1387697"/>
              <a:gd name="connsiteX1" fmla="*/ 2121 w 213688"/>
              <a:gd name="connsiteY1" fmla="*/ 631039 h 1387697"/>
              <a:gd name="connsiteX2" fmla="*/ 64325 w 213688"/>
              <a:gd name="connsiteY2" fmla="*/ 543953 h 1387697"/>
              <a:gd name="connsiteX3" fmla="*/ 76766 w 213688"/>
              <a:gd name="connsiteY3" fmla="*/ 848753 h 1387697"/>
              <a:gd name="connsiteX4" fmla="*/ 95427 w 213688"/>
              <a:gd name="connsiteY4" fmla="*/ 1377488 h 1387697"/>
              <a:gd name="connsiteX5" fmla="*/ 101648 w 213688"/>
              <a:gd name="connsiteY5" fmla="*/ 1165994 h 1387697"/>
              <a:gd name="connsiteX6" fmla="*/ 82987 w 213688"/>
              <a:gd name="connsiteY6" fmla="*/ 780329 h 1387697"/>
              <a:gd name="connsiteX7" fmla="*/ 213615 w 213688"/>
              <a:gd name="connsiteY7" fmla="*/ 357341 h 1387697"/>
              <a:gd name="connsiteX8" fmla="*/ 101648 w 213688"/>
              <a:gd name="connsiteY8" fmla="*/ 593717 h 1387697"/>
              <a:gd name="connsiteX9" fmla="*/ 101648 w 213688"/>
              <a:gd name="connsiteY9" fmla="*/ 407104 h 1387697"/>
              <a:gd name="connsiteX10" fmla="*/ 151411 w 213688"/>
              <a:gd name="connsiteY10" fmla="*/ 2778 h 138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688" h="1387697">
                <a:moveTo>
                  <a:pt x="151411" y="2778"/>
                </a:moveTo>
                <a:cubicBezTo>
                  <a:pt x="134823" y="40100"/>
                  <a:pt x="16635" y="540843"/>
                  <a:pt x="2121" y="631039"/>
                </a:cubicBezTo>
                <a:cubicBezTo>
                  <a:pt x="-12393" y="721235"/>
                  <a:pt x="51884" y="507667"/>
                  <a:pt x="64325" y="543953"/>
                </a:cubicBezTo>
                <a:cubicBezTo>
                  <a:pt x="76766" y="580239"/>
                  <a:pt x="71582" y="709831"/>
                  <a:pt x="76766" y="848753"/>
                </a:cubicBezTo>
                <a:cubicBezTo>
                  <a:pt x="81950" y="987675"/>
                  <a:pt x="91280" y="1324614"/>
                  <a:pt x="95427" y="1377488"/>
                </a:cubicBezTo>
                <a:cubicBezTo>
                  <a:pt x="99574" y="1430362"/>
                  <a:pt x="103721" y="1265520"/>
                  <a:pt x="101648" y="1165994"/>
                </a:cubicBezTo>
                <a:cubicBezTo>
                  <a:pt x="99575" y="1066468"/>
                  <a:pt x="64326" y="915104"/>
                  <a:pt x="82987" y="780329"/>
                </a:cubicBezTo>
                <a:cubicBezTo>
                  <a:pt x="101648" y="645554"/>
                  <a:pt x="210505" y="388443"/>
                  <a:pt x="213615" y="357341"/>
                </a:cubicBezTo>
                <a:cubicBezTo>
                  <a:pt x="216725" y="326239"/>
                  <a:pt x="120309" y="585423"/>
                  <a:pt x="101648" y="593717"/>
                </a:cubicBezTo>
                <a:cubicBezTo>
                  <a:pt x="82987" y="602011"/>
                  <a:pt x="92317" y="499374"/>
                  <a:pt x="101648" y="407104"/>
                </a:cubicBezTo>
                <a:cubicBezTo>
                  <a:pt x="110978" y="314835"/>
                  <a:pt x="167999" y="-34544"/>
                  <a:pt x="151411" y="27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F33AD1B-11E4-D662-F41F-EE0F132A825E}"/>
              </a:ext>
            </a:extLst>
          </p:cNvPr>
          <p:cNvSpPr/>
          <p:nvPr/>
        </p:nvSpPr>
        <p:spPr>
          <a:xfrm>
            <a:off x="2045200" y="3693690"/>
            <a:ext cx="518113" cy="1478828"/>
          </a:xfrm>
          <a:custGeom>
            <a:avLst/>
            <a:gdLst>
              <a:gd name="connsiteX0" fmla="*/ 517608 w 518113"/>
              <a:gd name="connsiteY0" fmla="*/ 330914 h 1478828"/>
              <a:gd name="connsiteX1" fmla="*/ 299894 w 518113"/>
              <a:gd name="connsiteY1" fmla="*/ 809886 h 1478828"/>
              <a:gd name="connsiteX2" fmla="*/ 88400 w 518113"/>
              <a:gd name="connsiteY2" fmla="*/ 1064922 h 1478828"/>
              <a:gd name="connsiteX3" fmla="*/ 1314 w 518113"/>
              <a:gd name="connsiteY3" fmla="*/ 1469249 h 1478828"/>
              <a:gd name="connsiteX4" fmla="*/ 38637 w 518113"/>
              <a:gd name="connsiteY4" fmla="*/ 1319959 h 1478828"/>
              <a:gd name="connsiteX5" fmla="*/ 75959 w 518113"/>
              <a:gd name="connsiteY5" fmla="*/ 965396 h 1478828"/>
              <a:gd name="connsiteX6" fmla="*/ 268792 w 518113"/>
              <a:gd name="connsiteY6" fmla="*/ 797445 h 1478828"/>
              <a:gd name="connsiteX7" fmla="*/ 349657 w 518113"/>
              <a:gd name="connsiteY7" fmla="*/ 467763 h 1478828"/>
              <a:gd name="connsiteX8" fmla="*/ 442963 w 518113"/>
              <a:gd name="connsiteY8" fmla="*/ 1232 h 1478828"/>
              <a:gd name="connsiteX9" fmla="*/ 362098 w 518113"/>
              <a:gd name="connsiteY9" fmla="*/ 617053 h 1478828"/>
              <a:gd name="connsiteX10" fmla="*/ 517608 w 518113"/>
              <a:gd name="connsiteY10" fmla="*/ 330914 h 147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113" h="1478828">
                <a:moveTo>
                  <a:pt x="517608" y="330914"/>
                </a:moveTo>
                <a:cubicBezTo>
                  <a:pt x="507241" y="363053"/>
                  <a:pt x="371429" y="687551"/>
                  <a:pt x="299894" y="809886"/>
                </a:cubicBezTo>
                <a:cubicBezTo>
                  <a:pt x="228359" y="932221"/>
                  <a:pt x="138163" y="955028"/>
                  <a:pt x="88400" y="1064922"/>
                </a:cubicBezTo>
                <a:cubicBezTo>
                  <a:pt x="38637" y="1174816"/>
                  <a:pt x="9608" y="1426743"/>
                  <a:pt x="1314" y="1469249"/>
                </a:cubicBezTo>
                <a:cubicBezTo>
                  <a:pt x="-6980" y="1511755"/>
                  <a:pt x="26196" y="1403934"/>
                  <a:pt x="38637" y="1319959"/>
                </a:cubicBezTo>
                <a:cubicBezTo>
                  <a:pt x="51078" y="1235984"/>
                  <a:pt x="37600" y="1052481"/>
                  <a:pt x="75959" y="965396"/>
                </a:cubicBezTo>
                <a:cubicBezTo>
                  <a:pt x="114318" y="878311"/>
                  <a:pt x="223176" y="880384"/>
                  <a:pt x="268792" y="797445"/>
                </a:cubicBezTo>
                <a:cubicBezTo>
                  <a:pt x="314408" y="714506"/>
                  <a:pt x="320628" y="600465"/>
                  <a:pt x="349657" y="467763"/>
                </a:cubicBezTo>
                <a:cubicBezTo>
                  <a:pt x="378685" y="335061"/>
                  <a:pt x="440889" y="-23650"/>
                  <a:pt x="442963" y="1232"/>
                </a:cubicBezTo>
                <a:cubicBezTo>
                  <a:pt x="445036" y="26114"/>
                  <a:pt x="348620" y="561069"/>
                  <a:pt x="362098" y="617053"/>
                </a:cubicBezTo>
                <a:cubicBezTo>
                  <a:pt x="375576" y="673037"/>
                  <a:pt x="527975" y="298775"/>
                  <a:pt x="517608" y="3309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472BDE-DEFC-0985-3C3B-90EA24E36124}"/>
              </a:ext>
            </a:extLst>
          </p:cNvPr>
          <p:cNvSpPr/>
          <p:nvPr/>
        </p:nvSpPr>
        <p:spPr>
          <a:xfrm>
            <a:off x="2206239" y="4129520"/>
            <a:ext cx="506041" cy="1591167"/>
          </a:xfrm>
          <a:custGeom>
            <a:avLst/>
            <a:gdLst>
              <a:gd name="connsiteX0" fmla="*/ 505859 w 506041"/>
              <a:gd name="connsiteY0" fmla="*/ 831 h 1591167"/>
              <a:gd name="connsiteX1" fmla="*/ 89092 w 506041"/>
              <a:gd name="connsiteY1" fmla="*/ 666415 h 1591167"/>
              <a:gd name="connsiteX2" fmla="*/ 51769 w 506041"/>
              <a:gd name="connsiteY2" fmla="*/ 1039639 h 1591167"/>
              <a:gd name="connsiteX3" fmla="*/ 120194 w 506041"/>
              <a:gd name="connsiteY3" fmla="*/ 1568374 h 1591167"/>
              <a:gd name="connsiteX4" fmla="*/ 120194 w 506041"/>
              <a:gd name="connsiteY4" fmla="*/ 1437745 h 1591167"/>
              <a:gd name="connsiteX5" fmla="*/ 2006 w 506041"/>
              <a:gd name="connsiteY5" fmla="*/ 921451 h 1591167"/>
              <a:gd name="connsiteX6" fmla="*/ 232161 w 506041"/>
              <a:gd name="connsiteY6" fmla="*/ 336733 h 1591167"/>
              <a:gd name="connsiteX7" fmla="*/ 33108 w 506041"/>
              <a:gd name="connsiteY7" fmla="*/ 523345 h 1591167"/>
              <a:gd name="connsiteX8" fmla="*/ 505859 w 506041"/>
              <a:gd name="connsiteY8" fmla="*/ 831 h 159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041" h="1591167">
                <a:moveTo>
                  <a:pt x="505859" y="831"/>
                </a:moveTo>
                <a:cubicBezTo>
                  <a:pt x="515190" y="24676"/>
                  <a:pt x="164774" y="493280"/>
                  <a:pt x="89092" y="666415"/>
                </a:cubicBezTo>
                <a:cubicBezTo>
                  <a:pt x="13410" y="839550"/>
                  <a:pt x="46585" y="889313"/>
                  <a:pt x="51769" y="1039639"/>
                </a:cubicBezTo>
                <a:cubicBezTo>
                  <a:pt x="56953" y="1189965"/>
                  <a:pt x="108790" y="1502023"/>
                  <a:pt x="120194" y="1568374"/>
                </a:cubicBezTo>
                <a:cubicBezTo>
                  <a:pt x="131598" y="1634725"/>
                  <a:pt x="139892" y="1545566"/>
                  <a:pt x="120194" y="1437745"/>
                </a:cubicBezTo>
                <a:cubicBezTo>
                  <a:pt x="100496" y="1329925"/>
                  <a:pt x="-16655" y="1104953"/>
                  <a:pt x="2006" y="921451"/>
                </a:cubicBezTo>
                <a:cubicBezTo>
                  <a:pt x="20667" y="737949"/>
                  <a:pt x="226977" y="403084"/>
                  <a:pt x="232161" y="336733"/>
                </a:cubicBezTo>
                <a:cubicBezTo>
                  <a:pt x="237345" y="270382"/>
                  <a:pt x="-8361" y="573108"/>
                  <a:pt x="33108" y="523345"/>
                </a:cubicBezTo>
                <a:cubicBezTo>
                  <a:pt x="74577" y="473582"/>
                  <a:pt x="496528" y="-23014"/>
                  <a:pt x="505859" y="8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51FFCA40-70DB-2971-9F2F-C03FF45A0232}"/>
              </a:ext>
            </a:extLst>
          </p:cNvPr>
          <p:cNvSpPr/>
          <p:nvPr/>
        </p:nvSpPr>
        <p:spPr>
          <a:xfrm>
            <a:off x="1934174" y="4560903"/>
            <a:ext cx="393952" cy="1658935"/>
          </a:xfrm>
          <a:custGeom>
            <a:avLst/>
            <a:gdLst>
              <a:gd name="connsiteX0" fmla="*/ 392259 w 393952"/>
              <a:gd name="connsiteY0" fmla="*/ 4877 h 1658935"/>
              <a:gd name="connsiteX1" fmla="*/ 43916 w 393952"/>
              <a:gd name="connsiteY1" fmla="*/ 689121 h 1658935"/>
              <a:gd name="connsiteX2" fmla="*/ 31475 w 393952"/>
              <a:gd name="connsiteY2" fmla="*/ 1186754 h 1658935"/>
              <a:gd name="connsiteX3" fmla="*/ 186985 w 393952"/>
              <a:gd name="connsiteY3" fmla="*/ 1647064 h 1658935"/>
              <a:gd name="connsiteX4" fmla="*/ 124781 w 393952"/>
              <a:gd name="connsiteY4" fmla="*/ 1472893 h 1658935"/>
              <a:gd name="connsiteX5" fmla="*/ 373 w 393952"/>
              <a:gd name="connsiteY5" fmla="*/ 937938 h 1658935"/>
              <a:gd name="connsiteX6" fmla="*/ 168324 w 393952"/>
              <a:gd name="connsiteY6" fmla="*/ 409203 h 1658935"/>
              <a:gd name="connsiteX7" fmla="*/ 392259 w 393952"/>
              <a:gd name="connsiteY7" fmla="*/ 4877 h 165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952" h="1658935">
                <a:moveTo>
                  <a:pt x="392259" y="4877"/>
                </a:moveTo>
                <a:cubicBezTo>
                  <a:pt x="371524" y="51530"/>
                  <a:pt x="104047" y="492142"/>
                  <a:pt x="43916" y="689121"/>
                </a:cubicBezTo>
                <a:cubicBezTo>
                  <a:pt x="-16215" y="886100"/>
                  <a:pt x="7630" y="1027097"/>
                  <a:pt x="31475" y="1186754"/>
                </a:cubicBezTo>
                <a:cubicBezTo>
                  <a:pt x="55320" y="1346411"/>
                  <a:pt x="171434" y="1599374"/>
                  <a:pt x="186985" y="1647064"/>
                </a:cubicBezTo>
                <a:cubicBezTo>
                  <a:pt x="202536" y="1694754"/>
                  <a:pt x="155883" y="1591081"/>
                  <a:pt x="124781" y="1472893"/>
                </a:cubicBezTo>
                <a:cubicBezTo>
                  <a:pt x="93679" y="1354705"/>
                  <a:pt x="-6884" y="1115220"/>
                  <a:pt x="373" y="937938"/>
                </a:cubicBezTo>
                <a:cubicBezTo>
                  <a:pt x="7630" y="760656"/>
                  <a:pt x="98863" y="560566"/>
                  <a:pt x="168324" y="409203"/>
                </a:cubicBezTo>
                <a:cubicBezTo>
                  <a:pt x="237785" y="257840"/>
                  <a:pt x="412994" y="-41776"/>
                  <a:pt x="392259" y="48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43E13C25-61DB-7555-547A-AAFC742018C8}"/>
              </a:ext>
            </a:extLst>
          </p:cNvPr>
          <p:cNvSpPr/>
          <p:nvPr/>
        </p:nvSpPr>
        <p:spPr>
          <a:xfrm>
            <a:off x="1957401" y="4050519"/>
            <a:ext cx="656232" cy="2800416"/>
          </a:xfrm>
          <a:custGeom>
            <a:avLst/>
            <a:gdLst>
              <a:gd name="connsiteX0" fmla="*/ 655170 w 656232"/>
              <a:gd name="connsiteY0" fmla="*/ 5187 h 2800416"/>
              <a:gd name="connsiteX1" fmla="*/ 145097 w 656232"/>
              <a:gd name="connsiteY1" fmla="*/ 1137301 h 2800416"/>
              <a:gd name="connsiteX2" fmla="*/ 82893 w 656232"/>
              <a:gd name="connsiteY2" fmla="*/ 1591391 h 2800416"/>
              <a:gd name="connsiteX3" fmla="*/ 8248 w 656232"/>
              <a:gd name="connsiteY3" fmla="*/ 2711065 h 2800416"/>
              <a:gd name="connsiteX4" fmla="*/ 14468 w 656232"/>
              <a:gd name="connsiteY4" fmla="*/ 2530673 h 2800416"/>
              <a:gd name="connsiteX5" fmla="*/ 120215 w 656232"/>
              <a:gd name="connsiteY5" fmla="*/ 944469 h 2800416"/>
              <a:gd name="connsiteX6" fmla="*/ 126436 w 656232"/>
              <a:gd name="connsiteY6" fmla="*/ 1180844 h 2800416"/>
              <a:gd name="connsiteX7" fmla="*/ 362811 w 656232"/>
              <a:gd name="connsiteY7" fmla="*/ 540142 h 2800416"/>
              <a:gd name="connsiteX8" fmla="*/ 281946 w 656232"/>
              <a:gd name="connsiteY8" fmla="*/ 708093 h 2800416"/>
              <a:gd name="connsiteX9" fmla="*/ 655170 w 656232"/>
              <a:gd name="connsiteY9" fmla="*/ 5187 h 28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232" h="2800416">
                <a:moveTo>
                  <a:pt x="655170" y="5187"/>
                </a:moveTo>
                <a:cubicBezTo>
                  <a:pt x="632362" y="76722"/>
                  <a:pt x="240476" y="872934"/>
                  <a:pt x="145097" y="1137301"/>
                </a:cubicBezTo>
                <a:cubicBezTo>
                  <a:pt x="49717" y="1401668"/>
                  <a:pt x="105701" y="1329097"/>
                  <a:pt x="82893" y="1591391"/>
                </a:cubicBezTo>
                <a:cubicBezTo>
                  <a:pt x="60085" y="1853685"/>
                  <a:pt x="19652" y="2554518"/>
                  <a:pt x="8248" y="2711065"/>
                </a:cubicBezTo>
                <a:cubicBezTo>
                  <a:pt x="-3156" y="2867612"/>
                  <a:pt x="-4193" y="2825106"/>
                  <a:pt x="14468" y="2530673"/>
                </a:cubicBezTo>
                <a:cubicBezTo>
                  <a:pt x="33129" y="2236240"/>
                  <a:pt x="101554" y="1169441"/>
                  <a:pt x="120215" y="944469"/>
                </a:cubicBezTo>
                <a:cubicBezTo>
                  <a:pt x="138876" y="719497"/>
                  <a:pt x="86003" y="1248232"/>
                  <a:pt x="126436" y="1180844"/>
                </a:cubicBezTo>
                <a:cubicBezTo>
                  <a:pt x="166869" y="1113456"/>
                  <a:pt x="336893" y="618934"/>
                  <a:pt x="362811" y="540142"/>
                </a:cubicBezTo>
                <a:cubicBezTo>
                  <a:pt x="388729" y="461350"/>
                  <a:pt x="237366" y="792068"/>
                  <a:pt x="281946" y="708093"/>
                </a:cubicBezTo>
                <a:cubicBezTo>
                  <a:pt x="326526" y="624118"/>
                  <a:pt x="677978" y="-66348"/>
                  <a:pt x="655170" y="5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D87BB32-0C45-3537-6061-17B3251AA62F}"/>
              </a:ext>
            </a:extLst>
          </p:cNvPr>
          <p:cNvSpPr/>
          <p:nvPr/>
        </p:nvSpPr>
        <p:spPr>
          <a:xfrm>
            <a:off x="2212740" y="4590933"/>
            <a:ext cx="347634" cy="2320825"/>
          </a:xfrm>
          <a:custGeom>
            <a:avLst/>
            <a:gdLst>
              <a:gd name="connsiteX0" fmla="*/ 343848 w 347634"/>
              <a:gd name="connsiteY0" fmla="*/ 30830 h 2320825"/>
              <a:gd name="connsiteX1" fmla="*/ 20387 w 347634"/>
              <a:gd name="connsiteY1" fmla="*/ 1386879 h 2320825"/>
              <a:gd name="connsiteX2" fmla="*/ 32827 w 347634"/>
              <a:gd name="connsiteY2" fmla="*/ 2282618 h 2320825"/>
              <a:gd name="connsiteX3" fmla="*/ 26607 w 347634"/>
              <a:gd name="connsiteY3" fmla="*/ 2021361 h 2320825"/>
              <a:gd name="connsiteX4" fmla="*/ 26607 w 347634"/>
              <a:gd name="connsiteY4" fmla="*/ 814602 h 2320825"/>
              <a:gd name="connsiteX5" fmla="*/ 57709 w 347634"/>
              <a:gd name="connsiteY5" fmla="*/ 1026096 h 2320825"/>
              <a:gd name="connsiteX6" fmla="*/ 188338 w 347634"/>
              <a:gd name="connsiteY6" fmla="*/ 484920 h 2320825"/>
              <a:gd name="connsiteX7" fmla="*/ 343848 w 347634"/>
              <a:gd name="connsiteY7" fmla="*/ 30830 h 23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634" h="2320825">
                <a:moveTo>
                  <a:pt x="343848" y="30830"/>
                </a:moveTo>
                <a:cubicBezTo>
                  <a:pt x="315856" y="181156"/>
                  <a:pt x="72224" y="1011581"/>
                  <a:pt x="20387" y="1386879"/>
                </a:cubicBezTo>
                <a:cubicBezTo>
                  <a:pt x="-31450" y="1762177"/>
                  <a:pt x="31790" y="2176871"/>
                  <a:pt x="32827" y="2282618"/>
                </a:cubicBezTo>
                <a:cubicBezTo>
                  <a:pt x="33864" y="2388365"/>
                  <a:pt x="27644" y="2266030"/>
                  <a:pt x="26607" y="2021361"/>
                </a:cubicBezTo>
                <a:cubicBezTo>
                  <a:pt x="25570" y="1776692"/>
                  <a:pt x="21423" y="980479"/>
                  <a:pt x="26607" y="814602"/>
                </a:cubicBezTo>
                <a:cubicBezTo>
                  <a:pt x="31791" y="648725"/>
                  <a:pt x="30754" y="1081043"/>
                  <a:pt x="57709" y="1026096"/>
                </a:cubicBezTo>
                <a:cubicBezTo>
                  <a:pt x="84664" y="971149"/>
                  <a:pt x="139612" y="649761"/>
                  <a:pt x="188338" y="484920"/>
                </a:cubicBezTo>
                <a:cubicBezTo>
                  <a:pt x="237064" y="320079"/>
                  <a:pt x="371840" y="-119496"/>
                  <a:pt x="343848" y="308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768A614-E913-395A-A6A6-E065A80CE639}"/>
              </a:ext>
            </a:extLst>
          </p:cNvPr>
          <p:cNvSpPr/>
          <p:nvPr/>
        </p:nvSpPr>
        <p:spPr>
          <a:xfrm>
            <a:off x="2349540" y="5149799"/>
            <a:ext cx="384718" cy="2151656"/>
          </a:xfrm>
          <a:custGeom>
            <a:avLst/>
            <a:gdLst>
              <a:gd name="connsiteX0" fmla="*/ 151064 w 384718"/>
              <a:gd name="connsiteY0" fmla="*/ 50462 h 2151656"/>
              <a:gd name="connsiteX1" fmla="*/ 157284 w 384718"/>
              <a:gd name="connsiteY1" fmla="*/ 125107 h 2151656"/>
              <a:gd name="connsiteX2" fmla="*/ 95080 w 384718"/>
              <a:gd name="connsiteY2" fmla="*/ 759589 h 2151656"/>
              <a:gd name="connsiteX3" fmla="*/ 70199 w 384718"/>
              <a:gd name="connsiteY3" fmla="*/ 1195017 h 2151656"/>
              <a:gd name="connsiteX4" fmla="*/ 362558 w 384718"/>
              <a:gd name="connsiteY4" fmla="*/ 2090756 h 2151656"/>
              <a:gd name="connsiteX5" fmla="*/ 343897 w 384718"/>
              <a:gd name="connsiteY5" fmla="*/ 2016111 h 2151656"/>
              <a:gd name="connsiteX6" fmla="*/ 182166 w 384718"/>
              <a:gd name="connsiteY6" fmla="*/ 1568242 h 2151656"/>
              <a:gd name="connsiteX7" fmla="*/ 14215 w 384718"/>
              <a:gd name="connsiteY7" fmla="*/ 921319 h 2151656"/>
              <a:gd name="connsiteX8" fmla="*/ 14215 w 384718"/>
              <a:gd name="connsiteY8" fmla="*/ 1033287 h 2151656"/>
              <a:gd name="connsiteX9" fmla="*/ 57758 w 384718"/>
              <a:gd name="connsiteY9" fmla="*/ 572977 h 2151656"/>
              <a:gd name="connsiteX10" fmla="*/ 45317 w 384718"/>
              <a:gd name="connsiteY10" fmla="*/ 709825 h 2151656"/>
              <a:gd name="connsiteX11" fmla="*/ 151064 w 384718"/>
              <a:gd name="connsiteY11" fmla="*/ 50462 h 215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18" h="2151656">
                <a:moveTo>
                  <a:pt x="151064" y="50462"/>
                </a:moveTo>
                <a:cubicBezTo>
                  <a:pt x="169725" y="-46991"/>
                  <a:pt x="166615" y="6919"/>
                  <a:pt x="157284" y="125107"/>
                </a:cubicBezTo>
                <a:cubicBezTo>
                  <a:pt x="147953" y="243295"/>
                  <a:pt x="109594" y="581271"/>
                  <a:pt x="95080" y="759589"/>
                </a:cubicBezTo>
                <a:cubicBezTo>
                  <a:pt x="80566" y="937907"/>
                  <a:pt x="25619" y="973156"/>
                  <a:pt x="70199" y="1195017"/>
                </a:cubicBezTo>
                <a:cubicBezTo>
                  <a:pt x="114779" y="1416878"/>
                  <a:pt x="316942" y="1953907"/>
                  <a:pt x="362558" y="2090756"/>
                </a:cubicBezTo>
                <a:cubicBezTo>
                  <a:pt x="408174" y="2227605"/>
                  <a:pt x="373962" y="2103197"/>
                  <a:pt x="343897" y="2016111"/>
                </a:cubicBezTo>
                <a:cubicBezTo>
                  <a:pt x="313832" y="1929025"/>
                  <a:pt x="237113" y="1750707"/>
                  <a:pt x="182166" y="1568242"/>
                </a:cubicBezTo>
                <a:cubicBezTo>
                  <a:pt x="127219" y="1385777"/>
                  <a:pt x="42207" y="1010478"/>
                  <a:pt x="14215" y="921319"/>
                </a:cubicBezTo>
                <a:cubicBezTo>
                  <a:pt x="-13777" y="832160"/>
                  <a:pt x="6958" y="1091344"/>
                  <a:pt x="14215" y="1033287"/>
                </a:cubicBezTo>
                <a:cubicBezTo>
                  <a:pt x="21472" y="975230"/>
                  <a:pt x="52574" y="626887"/>
                  <a:pt x="57758" y="572977"/>
                </a:cubicBezTo>
                <a:cubicBezTo>
                  <a:pt x="62942" y="519067"/>
                  <a:pt x="23545" y="797948"/>
                  <a:pt x="45317" y="709825"/>
                </a:cubicBezTo>
                <a:cubicBezTo>
                  <a:pt x="67088" y="621703"/>
                  <a:pt x="132403" y="147915"/>
                  <a:pt x="151064" y="504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24BF2-EA06-91A0-FC08-1B625AFBC721}"/>
              </a:ext>
            </a:extLst>
          </p:cNvPr>
          <p:cNvSpPr/>
          <p:nvPr/>
        </p:nvSpPr>
        <p:spPr>
          <a:xfrm>
            <a:off x="2546018" y="5162930"/>
            <a:ext cx="72929" cy="564626"/>
          </a:xfrm>
          <a:custGeom>
            <a:avLst/>
            <a:gdLst>
              <a:gd name="connsiteX0" fmla="*/ 72774 w 72929"/>
              <a:gd name="connsiteY0" fmla="*/ 9 h 564626"/>
              <a:gd name="connsiteX1" fmla="*/ 23011 w 72929"/>
              <a:gd name="connsiteY1" fmla="*/ 161739 h 564626"/>
              <a:gd name="connsiteX2" fmla="*/ 23011 w 72929"/>
              <a:gd name="connsiteY2" fmla="*/ 236384 h 564626"/>
              <a:gd name="connsiteX3" fmla="*/ 29231 w 72929"/>
              <a:gd name="connsiteY3" fmla="*/ 553625 h 564626"/>
              <a:gd name="connsiteX4" fmla="*/ 16790 w 72929"/>
              <a:gd name="connsiteY4" fmla="*/ 460319 h 564626"/>
              <a:gd name="connsiteX5" fmla="*/ 4349 w 72929"/>
              <a:gd name="connsiteY5" fmla="*/ 155519 h 564626"/>
              <a:gd name="connsiteX6" fmla="*/ 72774 w 72929"/>
              <a:gd name="connsiteY6" fmla="*/ 9 h 5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29" h="564626">
                <a:moveTo>
                  <a:pt x="72774" y="9"/>
                </a:moveTo>
                <a:cubicBezTo>
                  <a:pt x="75884" y="1046"/>
                  <a:pt x="31305" y="122343"/>
                  <a:pt x="23011" y="161739"/>
                </a:cubicBezTo>
                <a:cubicBezTo>
                  <a:pt x="14717" y="201135"/>
                  <a:pt x="21974" y="171070"/>
                  <a:pt x="23011" y="236384"/>
                </a:cubicBezTo>
                <a:cubicBezTo>
                  <a:pt x="24048" y="301698"/>
                  <a:pt x="30268" y="516303"/>
                  <a:pt x="29231" y="553625"/>
                </a:cubicBezTo>
                <a:cubicBezTo>
                  <a:pt x="28194" y="590947"/>
                  <a:pt x="20937" y="526670"/>
                  <a:pt x="16790" y="460319"/>
                </a:cubicBezTo>
                <a:cubicBezTo>
                  <a:pt x="12643" y="393968"/>
                  <a:pt x="-9129" y="227054"/>
                  <a:pt x="4349" y="155519"/>
                </a:cubicBezTo>
                <a:cubicBezTo>
                  <a:pt x="17827" y="83984"/>
                  <a:pt x="69664" y="-1028"/>
                  <a:pt x="72774" y="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0EFCC8A-0EB2-E31B-DF01-05D08D1939EB}"/>
              </a:ext>
            </a:extLst>
          </p:cNvPr>
          <p:cNvSpPr/>
          <p:nvPr/>
        </p:nvSpPr>
        <p:spPr>
          <a:xfrm>
            <a:off x="2487184" y="6641548"/>
            <a:ext cx="195149" cy="794841"/>
          </a:xfrm>
          <a:custGeom>
            <a:avLst/>
            <a:gdLst>
              <a:gd name="connsiteX0" fmla="*/ 193812 w 195149"/>
              <a:gd name="connsiteY0" fmla="*/ 1848 h 794841"/>
              <a:gd name="connsiteX1" fmla="*/ 100506 w 195149"/>
              <a:gd name="connsiteY1" fmla="*/ 232003 h 794841"/>
              <a:gd name="connsiteX2" fmla="*/ 25861 w 195149"/>
              <a:gd name="connsiteY2" fmla="*/ 455938 h 794841"/>
              <a:gd name="connsiteX3" fmla="*/ 7200 w 195149"/>
              <a:gd name="connsiteY3" fmla="*/ 785619 h 794841"/>
              <a:gd name="connsiteX4" fmla="*/ 979 w 195149"/>
              <a:gd name="connsiteY4" fmla="*/ 673652 h 794841"/>
              <a:gd name="connsiteX5" fmla="*/ 25861 w 195149"/>
              <a:gd name="connsiteY5" fmla="*/ 362632 h 794841"/>
              <a:gd name="connsiteX6" fmla="*/ 193812 w 195149"/>
              <a:gd name="connsiteY6" fmla="*/ 1848 h 7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149" h="794841">
                <a:moveTo>
                  <a:pt x="193812" y="1848"/>
                </a:moveTo>
                <a:cubicBezTo>
                  <a:pt x="206253" y="-19924"/>
                  <a:pt x="128498" y="156321"/>
                  <a:pt x="100506" y="232003"/>
                </a:cubicBezTo>
                <a:cubicBezTo>
                  <a:pt x="72514" y="307685"/>
                  <a:pt x="41412" y="363669"/>
                  <a:pt x="25861" y="455938"/>
                </a:cubicBezTo>
                <a:cubicBezTo>
                  <a:pt x="10310" y="548207"/>
                  <a:pt x="11347" y="749333"/>
                  <a:pt x="7200" y="785619"/>
                </a:cubicBezTo>
                <a:cubicBezTo>
                  <a:pt x="3053" y="821905"/>
                  <a:pt x="-2131" y="744150"/>
                  <a:pt x="979" y="673652"/>
                </a:cubicBezTo>
                <a:cubicBezTo>
                  <a:pt x="4089" y="603154"/>
                  <a:pt x="-12498" y="471489"/>
                  <a:pt x="25861" y="362632"/>
                </a:cubicBezTo>
                <a:cubicBezTo>
                  <a:pt x="64220" y="253775"/>
                  <a:pt x="181371" y="23620"/>
                  <a:pt x="193812" y="1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D26779E-EC6C-11DD-1A2B-C50423D37BB3}"/>
              </a:ext>
            </a:extLst>
          </p:cNvPr>
          <p:cNvSpPr/>
          <p:nvPr/>
        </p:nvSpPr>
        <p:spPr>
          <a:xfrm>
            <a:off x="2293239" y="6885597"/>
            <a:ext cx="542120" cy="778773"/>
          </a:xfrm>
          <a:custGeom>
            <a:avLst/>
            <a:gdLst>
              <a:gd name="connsiteX0" fmla="*/ 468622 w 542120"/>
              <a:gd name="connsiteY0" fmla="*/ 395 h 778773"/>
              <a:gd name="connsiteX1" fmla="*/ 512165 w 542120"/>
              <a:gd name="connsiteY1" fmla="*/ 386060 h 778773"/>
              <a:gd name="connsiteX2" fmla="*/ 512165 w 542120"/>
              <a:gd name="connsiteY2" fmla="*/ 535350 h 778773"/>
              <a:gd name="connsiteX3" fmla="*/ 437520 w 542120"/>
              <a:gd name="connsiteY3" fmla="*/ 647317 h 778773"/>
              <a:gd name="connsiteX4" fmla="*/ 2092 w 542120"/>
              <a:gd name="connsiteY4" fmla="*/ 777946 h 778773"/>
              <a:gd name="connsiteX5" fmla="*/ 282010 w 542120"/>
              <a:gd name="connsiteY5" fmla="*/ 697081 h 778773"/>
              <a:gd name="connsiteX6" fmla="*/ 505945 w 542120"/>
              <a:gd name="connsiteY6" fmla="*/ 578893 h 778773"/>
              <a:gd name="connsiteX7" fmla="*/ 537047 w 542120"/>
              <a:gd name="connsiteY7" fmla="*/ 317636 h 778773"/>
              <a:gd name="connsiteX8" fmla="*/ 468622 w 542120"/>
              <a:gd name="connsiteY8" fmla="*/ 395 h 77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120" h="778773">
                <a:moveTo>
                  <a:pt x="468622" y="395"/>
                </a:moveTo>
                <a:cubicBezTo>
                  <a:pt x="464475" y="11799"/>
                  <a:pt x="504908" y="296901"/>
                  <a:pt x="512165" y="386060"/>
                </a:cubicBezTo>
                <a:cubicBezTo>
                  <a:pt x="519422" y="475219"/>
                  <a:pt x="524606" y="491807"/>
                  <a:pt x="512165" y="535350"/>
                </a:cubicBezTo>
                <a:cubicBezTo>
                  <a:pt x="499724" y="578893"/>
                  <a:pt x="522532" y="606884"/>
                  <a:pt x="437520" y="647317"/>
                </a:cubicBezTo>
                <a:cubicBezTo>
                  <a:pt x="352508" y="687750"/>
                  <a:pt x="28010" y="769652"/>
                  <a:pt x="2092" y="777946"/>
                </a:cubicBezTo>
                <a:cubicBezTo>
                  <a:pt x="-23826" y="786240"/>
                  <a:pt x="198035" y="730256"/>
                  <a:pt x="282010" y="697081"/>
                </a:cubicBezTo>
                <a:cubicBezTo>
                  <a:pt x="365985" y="663906"/>
                  <a:pt x="463439" y="642134"/>
                  <a:pt x="505945" y="578893"/>
                </a:cubicBezTo>
                <a:cubicBezTo>
                  <a:pt x="548451" y="515652"/>
                  <a:pt x="545341" y="407832"/>
                  <a:pt x="537047" y="317636"/>
                </a:cubicBezTo>
                <a:cubicBezTo>
                  <a:pt x="528753" y="227440"/>
                  <a:pt x="472769" y="-11009"/>
                  <a:pt x="468622" y="3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79323BF-1241-68AF-4FC8-6A1360DEFA37}"/>
              </a:ext>
            </a:extLst>
          </p:cNvPr>
          <p:cNvSpPr/>
          <p:nvPr/>
        </p:nvSpPr>
        <p:spPr>
          <a:xfrm>
            <a:off x="3203211" y="7052184"/>
            <a:ext cx="373862" cy="1063135"/>
          </a:xfrm>
          <a:custGeom>
            <a:avLst/>
            <a:gdLst>
              <a:gd name="connsiteX0" fmla="*/ 299 w 373862"/>
              <a:gd name="connsiteY0" fmla="*/ 1759 h 1063135"/>
              <a:gd name="connsiteX1" fmla="*/ 311320 w 373862"/>
              <a:gd name="connsiteY1" fmla="*/ 617579 h 1063135"/>
              <a:gd name="connsiteX2" fmla="*/ 286438 w 373862"/>
              <a:gd name="connsiteY2" fmla="*/ 1053008 h 1063135"/>
              <a:gd name="connsiteX3" fmla="*/ 311320 w 373862"/>
              <a:gd name="connsiteY3" fmla="*/ 903718 h 1063135"/>
              <a:gd name="connsiteX4" fmla="*/ 373524 w 373862"/>
              <a:gd name="connsiteY4" fmla="*/ 667343 h 1063135"/>
              <a:gd name="connsiteX5" fmla="*/ 336201 w 373862"/>
              <a:gd name="connsiteY5" fmla="*/ 188371 h 1063135"/>
              <a:gd name="connsiteX6" fmla="*/ 336201 w 373862"/>
              <a:gd name="connsiteY6" fmla="*/ 636240 h 1063135"/>
              <a:gd name="connsiteX7" fmla="*/ 255336 w 373862"/>
              <a:gd name="connsiteY7" fmla="*/ 437187 h 1063135"/>
              <a:gd name="connsiteX8" fmla="*/ 299 w 373862"/>
              <a:gd name="connsiteY8" fmla="*/ 1759 h 106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862" h="1063135">
                <a:moveTo>
                  <a:pt x="299" y="1759"/>
                </a:moveTo>
                <a:cubicBezTo>
                  <a:pt x="9630" y="31824"/>
                  <a:pt x="263630" y="442371"/>
                  <a:pt x="311320" y="617579"/>
                </a:cubicBezTo>
                <a:cubicBezTo>
                  <a:pt x="359010" y="792787"/>
                  <a:pt x="286438" y="1005318"/>
                  <a:pt x="286438" y="1053008"/>
                </a:cubicBezTo>
                <a:cubicBezTo>
                  <a:pt x="286438" y="1100698"/>
                  <a:pt x="296806" y="967996"/>
                  <a:pt x="311320" y="903718"/>
                </a:cubicBezTo>
                <a:cubicBezTo>
                  <a:pt x="325834" y="839441"/>
                  <a:pt x="369377" y="786567"/>
                  <a:pt x="373524" y="667343"/>
                </a:cubicBezTo>
                <a:cubicBezTo>
                  <a:pt x="377671" y="548119"/>
                  <a:pt x="342422" y="193555"/>
                  <a:pt x="336201" y="188371"/>
                </a:cubicBezTo>
                <a:cubicBezTo>
                  <a:pt x="329981" y="183187"/>
                  <a:pt x="349679" y="594771"/>
                  <a:pt x="336201" y="636240"/>
                </a:cubicBezTo>
                <a:cubicBezTo>
                  <a:pt x="322724" y="677709"/>
                  <a:pt x="308209" y="538787"/>
                  <a:pt x="255336" y="437187"/>
                </a:cubicBezTo>
                <a:cubicBezTo>
                  <a:pt x="202463" y="335587"/>
                  <a:pt x="-9032" y="-28306"/>
                  <a:pt x="299" y="17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EAA0DA8-9411-9F06-7880-61BCC4CB49C8}"/>
              </a:ext>
            </a:extLst>
          </p:cNvPr>
          <p:cNvSpPr/>
          <p:nvPr/>
        </p:nvSpPr>
        <p:spPr>
          <a:xfrm>
            <a:off x="2898582" y="7032036"/>
            <a:ext cx="326408" cy="1006818"/>
          </a:xfrm>
          <a:custGeom>
            <a:avLst/>
            <a:gdLst>
              <a:gd name="connsiteX0" fmla="*/ 128 w 326408"/>
              <a:gd name="connsiteY0" fmla="*/ 3246 h 1006818"/>
              <a:gd name="connsiteX1" fmla="*/ 304928 w 326408"/>
              <a:gd name="connsiteY1" fmla="*/ 550642 h 1006818"/>
              <a:gd name="connsiteX2" fmla="*/ 242724 w 326408"/>
              <a:gd name="connsiteY2" fmla="*/ 1004731 h 1006818"/>
              <a:gd name="connsiteX3" fmla="*/ 311149 w 326408"/>
              <a:gd name="connsiteY3" fmla="*/ 712372 h 1006818"/>
              <a:gd name="connsiteX4" fmla="*/ 317369 w 326408"/>
              <a:gd name="connsiteY4" fmla="*/ 538201 h 1006818"/>
              <a:gd name="connsiteX5" fmla="*/ 323589 w 326408"/>
              <a:gd name="connsiteY5" fmla="*/ 413793 h 1006818"/>
              <a:gd name="connsiteX6" fmla="*/ 267606 w 326408"/>
              <a:gd name="connsiteY6" fmla="*/ 326707 h 1006818"/>
              <a:gd name="connsiteX7" fmla="*/ 128 w 326408"/>
              <a:gd name="connsiteY7" fmla="*/ 3246 h 100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08" h="1006818">
                <a:moveTo>
                  <a:pt x="128" y="3246"/>
                </a:moveTo>
                <a:cubicBezTo>
                  <a:pt x="6348" y="40568"/>
                  <a:pt x="264495" y="383728"/>
                  <a:pt x="304928" y="550642"/>
                </a:cubicBezTo>
                <a:cubicBezTo>
                  <a:pt x="345361" y="717556"/>
                  <a:pt x="241687" y="977776"/>
                  <a:pt x="242724" y="1004731"/>
                </a:cubicBezTo>
                <a:cubicBezTo>
                  <a:pt x="243761" y="1031686"/>
                  <a:pt x="298708" y="790127"/>
                  <a:pt x="311149" y="712372"/>
                </a:cubicBezTo>
                <a:cubicBezTo>
                  <a:pt x="323590" y="634617"/>
                  <a:pt x="315296" y="587964"/>
                  <a:pt x="317369" y="538201"/>
                </a:cubicBezTo>
                <a:cubicBezTo>
                  <a:pt x="319442" y="488438"/>
                  <a:pt x="331883" y="449042"/>
                  <a:pt x="323589" y="413793"/>
                </a:cubicBezTo>
                <a:cubicBezTo>
                  <a:pt x="315295" y="378544"/>
                  <a:pt x="319443" y="392021"/>
                  <a:pt x="267606" y="326707"/>
                </a:cubicBezTo>
                <a:cubicBezTo>
                  <a:pt x="215769" y="261393"/>
                  <a:pt x="-6092" y="-34076"/>
                  <a:pt x="128" y="3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0414BDD-BFF6-EEF0-2984-86DA4AF58365}"/>
              </a:ext>
            </a:extLst>
          </p:cNvPr>
          <p:cNvSpPr/>
          <p:nvPr/>
        </p:nvSpPr>
        <p:spPr>
          <a:xfrm>
            <a:off x="3117850" y="6543541"/>
            <a:ext cx="892752" cy="146184"/>
          </a:xfrm>
          <a:custGeom>
            <a:avLst/>
            <a:gdLst>
              <a:gd name="connsiteX0" fmla="*/ 0 w 892752"/>
              <a:gd name="connsiteY0" fmla="*/ 146184 h 146184"/>
              <a:gd name="connsiteX1" fmla="*/ 295275 w 892752"/>
              <a:gd name="connsiteY1" fmla="*/ 47759 h 146184"/>
              <a:gd name="connsiteX2" fmla="*/ 577850 w 892752"/>
              <a:gd name="connsiteY2" fmla="*/ 57284 h 146184"/>
              <a:gd name="connsiteX3" fmla="*/ 555625 w 892752"/>
              <a:gd name="connsiteY3" fmla="*/ 9659 h 146184"/>
              <a:gd name="connsiteX4" fmla="*/ 889000 w 892752"/>
              <a:gd name="connsiteY4" fmla="*/ 25534 h 146184"/>
              <a:gd name="connsiteX5" fmla="*/ 723900 w 892752"/>
              <a:gd name="connsiteY5" fmla="*/ 19184 h 146184"/>
              <a:gd name="connsiteX6" fmla="*/ 549275 w 892752"/>
              <a:gd name="connsiteY6" fmla="*/ 19184 h 146184"/>
              <a:gd name="connsiteX7" fmla="*/ 346075 w 892752"/>
              <a:gd name="connsiteY7" fmla="*/ 134 h 146184"/>
              <a:gd name="connsiteX8" fmla="*/ 419100 w 892752"/>
              <a:gd name="connsiteY8" fmla="*/ 12834 h 146184"/>
              <a:gd name="connsiteX9" fmla="*/ 292100 w 892752"/>
              <a:gd name="connsiteY9" fmla="*/ 50934 h 146184"/>
              <a:gd name="connsiteX10" fmla="*/ 0 w 892752"/>
              <a:gd name="connsiteY10" fmla="*/ 146184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752" h="146184">
                <a:moveTo>
                  <a:pt x="0" y="146184"/>
                </a:moveTo>
                <a:cubicBezTo>
                  <a:pt x="99483" y="104380"/>
                  <a:pt x="198967" y="62576"/>
                  <a:pt x="295275" y="47759"/>
                </a:cubicBezTo>
                <a:cubicBezTo>
                  <a:pt x="391583" y="32942"/>
                  <a:pt x="534458" y="63634"/>
                  <a:pt x="577850" y="57284"/>
                </a:cubicBezTo>
                <a:cubicBezTo>
                  <a:pt x="621242" y="50934"/>
                  <a:pt x="503767" y="14951"/>
                  <a:pt x="555625" y="9659"/>
                </a:cubicBezTo>
                <a:cubicBezTo>
                  <a:pt x="607483" y="4367"/>
                  <a:pt x="860954" y="23947"/>
                  <a:pt x="889000" y="25534"/>
                </a:cubicBezTo>
                <a:cubicBezTo>
                  <a:pt x="917046" y="27121"/>
                  <a:pt x="780521" y="20242"/>
                  <a:pt x="723900" y="19184"/>
                </a:cubicBezTo>
                <a:cubicBezTo>
                  <a:pt x="667279" y="18126"/>
                  <a:pt x="612246" y="22359"/>
                  <a:pt x="549275" y="19184"/>
                </a:cubicBezTo>
                <a:cubicBezTo>
                  <a:pt x="486304" y="16009"/>
                  <a:pt x="367771" y="1192"/>
                  <a:pt x="346075" y="134"/>
                </a:cubicBezTo>
                <a:cubicBezTo>
                  <a:pt x="324379" y="-924"/>
                  <a:pt x="428096" y="4367"/>
                  <a:pt x="419100" y="12834"/>
                </a:cubicBezTo>
                <a:cubicBezTo>
                  <a:pt x="410104" y="21301"/>
                  <a:pt x="292100" y="50934"/>
                  <a:pt x="292100" y="50934"/>
                </a:cubicBezTo>
                <a:lnTo>
                  <a:pt x="0" y="14618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924ADBA-3565-3AF1-0937-FAD69F27098E}"/>
              </a:ext>
            </a:extLst>
          </p:cNvPr>
          <p:cNvSpPr/>
          <p:nvPr/>
        </p:nvSpPr>
        <p:spPr>
          <a:xfrm>
            <a:off x="3228788" y="6343647"/>
            <a:ext cx="57342" cy="180981"/>
          </a:xfrm>
          <a:custGeom>
            <a:avLst/>
            <a:gdLst>
              <a:gd name="connsiteX0" fmla="*/ 187 w 57342"/>
              <a:gd name="connsiteY0" fmla="*/ 3 h 180981"/>
              <a:gd name="connsiteX1" fmla="*/ 38287 w 57342"/>
              <a:gd name="connsiteY1" fmla="*/ 95253 h 180981"/>
              <a:gd name="connsiteX2" fmla="*/ 19237 w 57342"/>
              <a:gd name="connsiteY2" fmla="*/ 180978 h 180981"/>
              <a:gd name="connsiteX3" fmla="*/ 57337 w 57342"/>
              <a:gd name="connsiteY3" fmla="*/ 98428 h 180981"/>
              <a:gd name="connsiteX4" fmla="*/ 187 w 57342"/>
              <a:gd name="connsiteY4" fmla="*/ 3 h 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2" h="180981">
                <a:moveTo>
                  <a:pt x="187" y="3"/>
                </a:moveTo>
                <a:cubicBezTo>
                  <a:pt x="-2988" y="-526"/>
                  <a:pt x="35112" y="65090"/>
                  <a:pt x="38287" y="95253"/>
                </a:cubicBezTo>
                <a:cubicBezTo>
                  <a:pt x="41462" y="125416"/>
                  <a:pt x="16062" y="180449"/>
                  <a:pt x="19237" y="180978"/>
                </a:cubicBezTo>
                <a:cubicBezTo>
                  <a:pt x="22412" y="181507"/>
                  <a:pt x="57866" y="123299"/>
                  <a:pt x="57337" y="98428"/>
                </a:cubicBezTo>
                <a:cubicBezTo>
                  <a:pt x="56808" y="73557"/>
                  <a:pt x="3362" y="532"/>
                  <a:pt x="187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CD542D4-1EBA-463A-BAFD-F1768749BB4C}"/>
              </a:ext>
            </a:extLst>
          </p:cNvPr>
          <p:cNvSpPr/>
          <p:nvPr/>
        </p:nvSpPr>
        <p:spPr>
          <a:xfrm>
            <a:off x="4641744" y="1928217"/>
            <a:ext cx="440012" cy="2795240"/>
          </a:xfrm>
          <a:custGeom>
            <a:avLst/>
            <a:gdLst>
              <a:gd name="connsiteX0" fmla="*/ 21191 w 440012"/>
              <a:gd name="connsiteY0" fmla="*/ 102660 h 2795240"/>
              <a:gd name="connsiteX1" fmla="*/ 61606 w 440012"/>
              <a:gd name="connsiteY1" fmla="*/ 158232 h 2795240"/>
              <a:gd name="connsiteX2" fmla="*/ 213164 w 440012"/>
              <a:gd name="connsiteY2" fmla="*/ 1188826 h 2795240"/>
              <a:gd name="connsiteX3" fmla="*/ 46450 w 440012"/>
              <a:gd name="connsiteY3" fmla="*/ 1734435 h 2795240"/>
              <a:gd name="connsiteX4" fmla="*/ 415242 w 440012"/>
              <a:gd name="connsiteY4" fmla="*/ 2734718 h 2795240"/>
              <a:gd name="connsiteX5" fmla="*/ 389982 w 440012"/>
              <a:gd name="connsiteY5" fmla="*/ 2648835 h 2795240"/>
              <a:gd name="connsiteX6" fmla="*/ 258632 w 440012"/>
              <a:gd name="connsiteY6" fmla="*/ 2360875 h 2795240"/>
              <a:gd name="connsiteX7" fmla="*/ 16139 w 440012"/>
              <a:gd name="connsiteY7" fmla="*/ 1598033 h 2795240"/>
              <a:gd name="connsiteX8" fmla="*/ 36347 w 440012"/>
              <a:gd name="connsiteY8" fmla="*/ 1795058 h 2795240"/>
              <a:gd name="connsiteX9" fmla="*/ 147489 w 440012"/>
              <a:gd name="connsiteY9" fmla="*/ 1330280 h 2795240"/>
              <a:gd name="connsiteX10" fmla="*/ 198008 w 440012"/>
              <a:gd name="connsiteY10" fmla="*/ 1123151 h 2795240"/>
              <a:gd name="connsiteX11" fmla="*/ 21191 w 440012"/>
              <a:gd name="connsiteY11" fmla="*/ 102660 h 279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012" h="2795240">
                <a:moveTo>
                  <a:pt x="21191" y="102660"/>
                </a:moveTo>
                <a:cubicBezTo>
                  <a:pt x="-1543" y="-58160"/>
                  <a:pt x="29611" y="-22796"/>
                  <a:pt x="61606" y="158232"/>
                </a:cubicBezTo>
                <a:cubicBezTo>
                  <a:pt x="93601" y="339260"/>
                  <a:pt x="215690" y="926126"/>
                  <a:pt x="213164" y="1188826"/>
                </a:cubicBezTo>
                <a:cubicBezTo>
                  <a:pt x="210638" y="1451527"/>
                  <a:pt x="12770" y="1476786"/>
                  <a:pt x="46450" y="1734435"/>
                </a:cubicBezTo>
                <a:cubicBezTo>
                  <a:pt x="80130" y="1992084"/>
                  <a:pt x="357987" y="2582318"/>
                  <a:pt x="415242" y="2734718"/>
                </a:cubicBezTo>
                <a:cubicBezTo>
                  <a:pt x="472497" y="2887118"/>
                  <a:pt x="416084" y="2711142"/>
                  <a:pt x="389982" y="2648835"/>
                </a:cubicBezTo>
                <a:cubicBezTo>
                  <a:pt x="363880" y="2586528"/>
                  <a:pt x="320939" y="2536009"/>
                  <a:pt x="258632" y="2360875"/>
                </a:cubicBezTo>
                <a:cubicBezTo>
                  <a:pt x="196325" y="2185741"/>
                  <a:pt x="53186" y="1692336"/>
                  <a:pt x="16139" y="1598033"/>
                </a:cubicBezTo>
                <a:cubicBezTo>
                  <a:pt x="-20908" y="1503730"/>
                  <a:pt x="14455" y="1839684"/>
                  <a:pt x="36347" y="1795058"/>
                </a:cubicBezTo>
                <a:cubicBezTo>
                  <a:pt x="58239" y="1750433"/>
                  <a:pt x="120545" y="1442265"/>
                  <a:pt x="147489" y="1330280"/>
                </a:cubicBezTo>
                <a:cubicBezTo>
                  <a:pt x="174433" y="1218295"/>
                  <a:pt x="221584" y="1335332"/>
                  <a:pt x="198008" y="1123151"/>
                </a:cubicBezTo>
                <a:cubicBezTo>
                  <a:pt x="174432" y="910970"/>
                  <a:pt x="43925" y="263480"/>
                  <a:pt x="21191" y="1026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EF3FEBE-6159-1D53-E369-BCB971D4A666}"/>
              </a:ext>
            </a:extLst>
          </p:cNvPr>
          <p:cNvSpPr/>
          <p:nvPr/>
        </p:nvSpPr>
        <p:spPr>
          <a:xfrm>
            <a:off x="4612650" y="3162067"/>
            <a:ext cx="264970" cy="1581151"/>
          </a:xfrm>
          <a:custGeom>
            <a:avLst/>
            <a:gdLst>
              <a:gd name="connsiteX0" fmla="*/ 9869 w 264970"/>
              <a:gd name="connsiteY0" fmla="*/ 443 h 1581151"/>
              <a:gd name="connsiteX1" fmla="*/ 35129 w 264970"/>
              <a:gd name="connsiteY1" fmla="*/ 657195 h 1581151"/>
              <a:gd name="connsiteX2" fmla="*/ 247310 w 264970"/>
              <a:gd name="connsiteY2" fmla="*/ 1516024 h 1581151"/>
              <a:gd name="connsiteX3" fmla="*/ 227102 w 264970"/>
              <a:gd name="connsiteY3" fmla="*/ 1435193 h 1581151"/>
              <a:gd name="connsiteX4" fmla="*/ 19973 w 264970"/>
              <a:gd name="connsiteY4" fmla="*/ 753182 h 1581151"/>
              <a:gd name="connsiteX5" fmla="*/ 9869 w 264970"/>
              <a:gd name="connsiteY5" fmla="*/ 443 h 158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970" h="1581151">
                <a:moveTo>
                  <a:pt x="9869" y="443"/>
                </a:moveTo>
                <a:cubicBezTo>
                  <a:pt x="12395" y="-15555"/>
                  <a:pt x="-4444" y="404598"/>
                  <a:pt x="35129" y="657195"/>
                </a:cubicBezTo>
                <a:cubicBezTo>
                  <a:pt x="74702" y="909792"/>
                  <a:pt x="215315" y="1386358"/>
                  <a:pt x="247310" y="1516024"/>
                </a:cubicBezTo>
                <a:cubicBezTo>
                  <a:pt x="279305" y="1645690"/>
                  <a:pt x="264991" y="1562333"/>
                  <a:pt x="227102" y="1435193"/>
                </a:cubicBezTo>
                <a:cubicBezTo>
                  <a:pt x="189213" y="1308053"/>
                  <a:pt x="56179" y="988939"/>
                  <a:pt x="19973" y="753182"/>
                </a:cubicBezTo>
                <a:cubicBezTo>
                  <a:pt x="-16233" y="517425"/>
                  <a:pt x="7343" y="16441"/>
                  <a:pt x="9869" y="4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8B3A503-A508-C81F-B8BC-E61DFE1CAE2A}"/>
              </a:ext>
            </a:extLst>
          </p:cNvPr>
          <p:cNvSpPr/>
          <p:nvPr/>
        </p:nvSpPr>
        <p:spPr>
          <a:xfrm>
            <a:off x="4996347" y="4478945"/>
            <a:ext cx="486990" cy="1447173"/>
          </a:xfrm>
          <a:custGeom>
            <a:avLst/>
            <a:gdLst>
              <a:gd name="connsiteX0" fmla="*/ 15 w 486990"/>
              <a:gd name="connsiteY0" fmla="*/ 2120 h 1447173"/>
              <a:gd name="connsiteX1" fmla="*/ 378910 w 486990"/>
              <a:gd name="connsiteY1" fmla="*/ 951884 h 1447173"/>
              <a:gd name="connsiteX2" fmla="*/ 222301 w 486990"/>
              <a:gd name="connsiteY2" fmla="*/ 1436869 h 1447173"/>
              <a:gd name="connsiteX3" fmla="*/ 313235 w 486990"/>
              <a:gd name="connsiteY3" fmla="*/ 1239844 h 1447173"/>
              <a:gd name="connsiteX4" fmla="*/ 485001 w 486990"/>
              <a:gd name="connsiteY4" fmla="*/ 739703 h 1447173"/>
              <a:gd name="connsiteX5" fmla="*/ 404170 w 486990"/>
              <a:gd name="connsiteY5" fmla="*/ 881157 h 1447173"/>
              <a:gd name="connsiteX6" fmla="*/ 363755 w 486990"/>
              <a:gd name="connsiteY6" fmla="*/ 699287 h 1447173"/>
              <a:gd name="connsiteX7" fmla="*/ 15 w 486990"/>
              <a:gd name="connsiteY7" fmla="*/ 2120 h 14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990" h="1447173">
                <a:moveTo>
                  <a:pt x="15" y="2120"/>
                </a:moveTo>
                <a:cubicBezTo>
                  <a:pt x="2541" y="44220"/>
                  <a:pt x="341862" y="712759"/>
                  <a:pt x="378910" y="951884"/>
                </a:cubicBezTo>
                <a:cubicBezTo>
                  <a:pt x="415958" y="1191009"/>
                  <a:pt x="233247" y="1388876"/>
                  <a:pt x="222301" y="1436869"/>
                </a:cubicBezTo>
                <a:cubicBezTo>
                  <a:pt x="211355" y="1484862"/>
                  <a:pt x="269452" y="1356038"/>
                  <a:pt x="313235" y="1239844"/>
                </a:cubicBezTo>
                <a:cubicBezTo>
                  <a:pt x="357018" y="1123650"/>
                  <a:pt x="469845" y="799484"/>
                  <a:pt x="485001" y="739703"/>
                </a:cubicBezTo>
                <a:cubicBezTo>
                  <a:pt x="500157" y="679922"/>
                  <a:pt x="424378" y="887893"/>
                  <a:pt x="404170" y="881157"/>
                </a:cubicBezTo>
                <a:cubicBezTo>
                  <a:pt x="383962" y="874421"/>
                  <a:pt x="426904" y="841583"/>
                  <a:pt x="363755" y="699287"/>
                </a:cubicBezTo>
                <a:cubicBezTo>
                  <a:pt x="300606" y="556991"/>
                  <a:pt x="-2511" y="-39980"/>
                  <a:pt x="15" y="212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A4347B4-F2E2-F69E-4679-5947BB4C610D}"/>
              </a:ext>
            </a:extLst>
          </p:cNvPr>
          <p:cNvSpPr/>
          <p:nvPr/>
        </p:nvSpPr>
        <p:spPr>
          <a:xfrm>
            <a:off x="4990587" y="5257669"/>
            <a:ext cx="722172" cy="1507382"/>
          </a:xfrm>
          <a:custGeom>
            <a:avLst/>
            <a:gdLst>
              <a:gd name="connsiteX0" fmla="*/ 718098 w 722172"/>
              <a:gd name="connsiteY0" fmla="*/ 6446 h 1507382"/>
              <a:gd name="connsiteX1" fmla="*/ 217957 w 722172"/>
              <a:gd name="connsiteY1" fmla="*/ 1158287 h 1507382"/>
              <a:gd name="connsiteX2" fmla="*/ 723 w 722172"/>
              <a:gd name="connsiteY2" fmla="*/ 1506870 h 1507382"/>
              <a:gd name="connsiteX3" fmla="*/ 167437 w 722172"/>
              <a:gd name="connsiteY3" fmla="*/ 1213858 h 1507382"/>
              <a:gd name="connsiteX4" fmla="*/ 657475 w 722172"/>
              <a:gd name="connsiteY4" fmla="*/ 395445 h 1507382"/>
              <a:gd name="connsiteX5" fmla="*/ 465501 w 722172"/>
              <a:gd name="connsiteY5" fmla="*/ 678353 h 1507382"/>
              <a:gd name="connsiteX6" fmla="*/ 718098 w 722172"/>
              <a:gd name="connsiteY6" fmla="*/ 6446 h 150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172" h="1507382">
                <a:moveTo>
                  <a:pt x="718098" y="6446"/>
                </a:moveTo>
                <a:cubicBezTo>
                  <a:pt x="676841" y="86435"/>
                  <a:pt x="337519" y="908216"/>
                  <a:pt x="217957" y="1158287"/>
                </a:cubicBezTo>
                <a:cubicBezTo>
                  <a:pt x="98394" y="1408358"/>
                  <a:pt x="9143" y="1497608"/>
                  <a:pt x="723" y="1506870"/>
                </a:cubicBezTo>
                <a:cubicBezTo>
                  <a:pt x="-7697" y="1516132"/>
                  <a:pt x="57978" y="1399095"/>
                  <a:pt x="167437" y="1213858"/>
                </a:cubicBezTo>
                <a:cubicBezTo>
                  <a:pt x="276896" y="1028621"/>
                  <a:pt x="607798" y="484696"/>
                  <a:pt x="657475" y="395445"/>
                </a:cubicBezTo>
                <a:cubicBezTo>
                  <a:pt x="707152" y="306194"/>
                  <a:pt x="457081" y="740660"/>
                  <a:pt x="465501" y="678353"/>
                </a:cubicBezTo>
                <a:cubicBezTo>
                  <a:pt x="473921" y="616046"/>
                  <a:pt x="759355" y="-73543"/>
                  <a:pt x="718098" y="64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374D3D47-F40F-18C2-908B-B9B8A0037BEE}"/>
              </a:ext>
            </a:extLst>
          </p:cNvPr>
          <p:cNvSpPr/>
          <p:nvPr/>
        </p:nvSpPr>
        <p:spPr>
          <a:xfrm>
            <a:off x="4760785" y="1789694"/>
            <a:ext cx="1043814" cy="1595859"/>
          </a:xfrm>
          <a:custGeom>
            <a:avLst/>
            <a:gdLst>
              <a:gd name="connsiteX0" fmla="*/ 8240 w 1043814"/>
              <a:gd name="connsiteY0" fmla="*/ 322014 h 1595859"/>
              <a:gd name="connsiteX1" fmla="*/ 538693 w 1043814"/>
              <a:gd name="connsiteY1" fmla="*/ 124989 h 1595859"/>
              <a:gd name="connsiteX2" fmla="*/ 1013575 w 1043814"/>
              <a:gd name="connsiteY2" fmla="*/ 923194 h 1595859"/>
              <a:gd name="connsiteX3" fmla="*/ 937796 w 1043814"/>
              <a:gd name="connsiteY3" fmla="*/ 1231362 h 1595859"/>
              <a:gd name="connsiteX4" fmla="*/ 862017 w 1043814"/>
              <a:gd name="connsiteY4" fmla="*/ 1595102 h 1595859"/>
              <a:gd name="connsiteX5" fmla="*/ 932744 w 1043814"/>
              <a:gd name="connsiteY5" fmla="*/ 1317245 h 1595859"/>
              <a:gd name="connsiteX6" fmla="*/ 1033783 w 1043814"/>
              <a:gd name="connsiteY6" fmla="*/ 993921 h 1595859"/>
              <a:gd name="connsiteX7" fmla="*/ 664992 w 1043814"/>
              <a:gd name="connsiteY7" fmla="*/ 69418 h 1595859"/>
              <a:gd name="connsiteX8" fmla="*/ 750875 w 1043814"/>
              <a:gd name="connsiteY8" fmla="*/ 337170 h 1595859"/>
              <a:gd name="connsiteX9" fmla="*/ 543745 w 1043814"/>
              <a:gd name="connsiteY9" fmla="*/ 8794 h 1595859"/>
              <a:gd name="connsiteX10" fmla="*/ 584161 w 1043814"/>
              <a:gd name="connsiteY10" fmla="*/ 94677 h 1595859"/>
              <a:gd name="connsiteX11" fmla="*/ 78967 w 1043814"/>
              <a:gd name="connsiteY11" fmla="*/ 99729 h 1595859"/>
              <a:gd name="connsiteX12" fmla="*/ 205266 w 1043814"/>
              <a:gd name="connsiteY12" fmla="*/ 165404 h 1595859"/>
              <a:gd name="connsiteX13" fmla="*/ 8240 w 1043814"/>
              <a:gd name="connsiteY13" fmla="*/ 322014 h 15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3814" h="1595859">
                <a:moveTo>
                  <a:pt x="8240" y="322014"/>
                </a:moveTo>
                <a:cubicBezTo>
                  <a:pt x="63811" y="315278"/>
                  <a:pt x="371137" y="24792"/>
                  <a:pt x="538693" y="124989"/>
                </a:cubicBezTo>
                <a:cubicBezTo>
                  <a:pt x="706249" y="225186"/>
                  <a:pt x="947058" y="738799"/>
                  <a:pt x="1013575" y="923194"/>
                </a:cubicBezTo>
                <a:cubicBezTo>
                  <a:pt x="1080092" y="1107589"/>
                  <a:pt x="963056" y="1119377"/>
                  <a:pt x="937796" y="1231362"/>
                </a:cubicBezTo>
                <a:cubicBezTo>
                  <a:pt x="912536" y="1343347"/>
                  <a:pt x="862859" y="1580788"/>
                  <a:pt x="862017" y="1595102"/>
                </a:cubicBezTo>
                <a:cubicBezTo>
                  <a:pt x="861175" y="1609416"/>
                  <a:pt x="904116" y="1417442"/>
                  <a:pt x="932744" y="1317245"/>
                </a:cubicBezTo>
                <a:cubicBezTo>
                  <a:pt x="961372" y="1217048"/>
                  <a:pt x="1078408" y="1201892"/>
                  <a:pt x="1033783" y="993921"/>
                </a:cubicBezTo>
                <a:cubicBezTo>
                  <a:pt x="989158" y="785950"/>
                  <a:pt x="712143" y="178876"/>
                  <a:pt x="664992" y="69418"/>
                </a:cubicBezTo>
                <a:cubicBezTo>
                  <a:pt x="617841" y="-40040"/>
                  <a:pt x="771083" y="347274"/>
                  <a:pt x="750875" y="337170"/>
                </a:cubicBezTo>
                <a:cubicBezTo>
                  <a:pt x="730667" y="327066"/>
                  <a:pt x="571531" y="49209"/>
                  <a:pt x="543745" y="8794"/>
                </a:cubicBezTo>
                <a:cubicBezTo>
                  <a:pt x="515959" y="-31622"/>
                  <a:pt x="661624" y="79521"/>
                  <a:pt x="584161" y="94677"/>
                </a:cubicBezTo>
                <a:cubicBezTo>
                  <a:pt x="506698" y="109833"/>
                  <a:pt x="142116" y="87941"/>
                  <a:pt x="78967" y="99729"/>
                </a:cubicBezTo>
                <a:cubicBezTo>
                  <a:pt x="15818" y="111517"/>
                  <a:pt x="214528" y="126673"/>
                  <a:pt x="205266" y="165404"/>
                </a:cubicBezTo>
                <a:cubicBezTo>
                  <a:pt x="196004" y="204135"/>
                  <a:pt x="-47331" y="328750"/>
                  <a:pt x="8240" y="3220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9FB9EB0-2F66-38C1-231D-6C991B8A967D}"/>
              </a:ext>
            </a:extLst>
          </p:cNvPr>
          <p:cNvSpPr/>
          <p:nvPr/>
        </p:nvSpPr>
        <p:spPr>
          <a:xfrm>
            <a:off x="5511310" y="1899512"/>
            <a:ext cx="1609732" cy="657257"/>
          </a:xfrm>
          <a:custGeom>
            <a:avLst/>
            <a:gdLst>
              <a:gd name="connsiteX0" fmla="*/ 5402 w 1609732"/>
              <a:gd name="connsiteY0" fmla="*/ 287975 h 657257"/>
              <a:gd name="connsiteX1" fmla="*/ 606582 w 1609732"/>
              <a:gd name="connsiteY1" fmla="*/ 287975 h 657257"/>
              <a:gd name="connsiteX2" fmla="*/ 1172398 w 1609732"/>
              <a:gd name="connsiteY2" fmla="*/ 540572 h 657257"/>
              <a:gd name="connsiteX3" fmla="*/ 1096619 w 1609732"/>
              <a:gd name="connsiteY3" fmla="*/ 318287 h 657257"/>
              <a:gd name="connsiteX4" fmla="*/ 1606865 w 1609732"/>
              <a:gd name="connsiteY4" fmla="*/ 656766 h 657257"/>
              <a:gd name="connsiteX5" fmla="*/ 1273437 w 1609732"/>
              <a:gd name="connsiteY5" fmla="*/ 383962 h 657257"/>
              <a:gd name="connsiteX6" fmla="*/ 652049 w 1609732"/>
              <a:gd name="connsiteY6" fmla="*/ 15 h 657257"/>
              <a:gd name="connsiteX7" fmla="*/ 1243125 w 1609732"/>
              <a:gd name="connsiteY7" fmla="*/ 368806 h 657257"/>
              <a:gd name="connsiteX8" fmla="*/ 924854 w 1609732"/>
              <a:gd name="connsiteY8" fmla="*/ 333443 h 657257"/>
              <a:gd name="connsiteX9" fmla="*/ 172115 w 1609732"/>
              <a:gd name="connsiteY9" fmla="*/ 40431 h 657257"/>
              <a:gd name="connsiteX10" fmla="*/ 571218 w 1609732"/>
              <a:gd name="connsiteY10" fmla="*/ 207144 h 657257"/>
              <a:gd name="connsiteX11" fmla="*/ 323673 w 1609732"/>
              <a:gd name="connsiteY11" fmla="*/ 237456 h 657257"/>
              <a:gd name="connsiteX12" fmla="*/ 5402 w 1609732"/>
              <a:gd name="connsiteY12" fmla="*/ 287975 h 6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9732" h="657257">
                <a:moveTo>
                  <a:pt x="5402" y="287975"/>
                </a:moveTo>
                <a:cubicBezTo>
                  <a:pt x="52554" y="296395"/>
                  <a:pt x="412083" y="245876"/>
                  <a:pt x="606582" y="287975"/>
                </a:cubicBezTo>
                <a:cubicBezTo>
                  <a:pt x="801081" y="330074"/>
                  <a:pt x="1090725" y="535520"/>
                  <a:pt x="1172398" y="540572"/>
                </a:cubicBezTo>
                <a:cubicBezTo>
                  <a:pt x="1254071" y="545624"/>
                  <a:pt x="1024208" y="298921"/>
                  <a:pt x="1096619" y="318287"/>
                </a:cubicBezTo>
                <a:cubicBezTo>
                  <a:pt x="1169030" y="337653"/>
                  <a:pt x="1577395" y="645820"/>
                  <a:pt x="1606865" y="656766"/>
                </a:cubicBezTo>
                <a:cubicBezTo>
                  <a:pt x="1636335" y="667712"/>
                  <a:pt x="1432573" y="493421"/>
                  <a:pt x="1273437" y="383962"/>
                </a:cubicBezTo>
                <a:cubicBezTo>
                  <a:pt x="1114301" y="274503"/>
                  <a:pt x="657101" y="2541"/>
                  <a:pt x="652049" y="15"/>
                </a:cubicBezTo>
                <a:cubicBezTo>
                  <a:pt x="646997" y="-2511"/>
                  <a:pt x="1197658" y="313235"/>
                  <a:pt x="1243125" y="368806"/>
                </a:cubicBezTo>
                <a:cubicBezTo>
                  <a:pt x="1288592" y="424377"/>
                  <a:pt x="1103356" y="388172"/>
                  <a:pt x="924854" y="333443"/>
                </a:cubicBezTo>
                <a:cubicBezTo>
                  <a:pt x="746352" y="278714"/>
                  <a:pt x="231054" y="61481"/>
                  <a:pt x="172115" y="40431"/>
                </a:cubicBezTo>
                <a:cubicBezTo>
                  <a:pt x="113176" y="19381"/>
                  <a:pt x="545958" y="174307"/>
                  <a:pt x="571218" y="207144"/>
                </a:cubicBezTo>
                <a:cubicBezTo>
                  <a:pt x="596478" y="239981"/>
                  <a:pt x="414608" y="223142"/>
                  <a:pt x="323673" y="237456"/>
                </a:cubicBezTo>
                <a:cubicBezTo>
                  <a:pt x="232738" y="251770"/>
                  <a:pt x="-41750" y="279555"/>
                  <a:pt x="5402" y="2879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9F4C2E0-8079-EEC5-6DB9-34639D0B252E}"/>
              </a:ext>
            </a:extLst>
          </p:cNvPr>
          <p:cNvSpPr/>
          <p:nvPr/>
        </p:nvSpPr>
        <p:spPr>
          <a:xfrm>
            <a:off x="6856910" y="2469741"/>
            <a:ext cx="954323" cy="1881167"/>
          </a:xfrm>
          <a:custGeom>
            <a:avLst/>
            <a:gdLst>
              <a:gd name="connsiteX0" fmla="*/ 8668 w 954323"/>
              <a:gd name="connsiteY0" fmla="*/ 10758 h 1881167"/>
              <a:gd name="connsiteX1" fmla="*/ 731094 w 954323"/>
              <a:gd name="connsiteY1" fmla="*/ 889795 h 1881167"/>
              <a:gd name="connsiteX2" fmla="*/ 680575 w 954323"/>
              <a:gd name="connsiteY2" fmla="*/ 889795 h 1881167"/>
              <a:gd name="connsiteX3" fmla="*/ 948328 w 954323"/>
              <a:gd name="connsiteY3" fmla="*/ 1854714 h 1881167"/>
              <a:gd name="connsiteX4" fmla="*/ 852341 w 954323"/>
              <a:gd name="connsiteY4" fmla="*/ 1556650 h 1881167"/>
              <a:gd name="connsiteX5" fmla="*/ 685627 w 954323"/>
              <a:gd name="connsiteY5" fmla="*/ 995886 h 1881167"/>
              <a:gd name="connsiteX6" fmla="*/ 266317 w 954323"/>
              <a:gd name="connsiteY6" fmla="*/ 152213 h 1881167"/>
              <a:gd name="connsiteX7" fmla="*/ 326940 w 954323"/>
              <a:gd name="connsiteY7" fmla="*/ 384602 h 1881167"/>
              <a:gd name="connsiteX8" fmla="*/ 8668 w 954323"/>
              <a:gd name="connsiteY8" fmla="*/ 10758 h 188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323" h="1881167">
                <a:moveTo>
                  <a:pt x="8668" y="10758"/>
                </a:moveTo>
                <a:cubicBezTo>
                  <a:pt x="76027" y="94957"/>
                  <a:pt x="619110" y="743289"/>
                  <a:pt x="731094" y="889795"/>
                </a:cubicBezTo>
                <a:cubicBezTo>
                  <a:pt x="843079" y="1036301"/>
                  <a:pt x="644369" y="728975"/>
                  <a:pt x="680575" y="889795"/>
                </a:cubicBezTo>
                <a:cubicBezTo>
                  <a:pt x="716781" y="1050615"/>
                  <a:pt x="919700" y="1743572"/>
                  <a:pt x="948328" y="1854714"/>
                </a:cubicBezTo>
                <a:cubicBezTo>
                  <a:pt x="976956" y="1965856"/>
                  <a:pt x="896125" y="1699788"/>
                  <a:pt x="852341" y="1556650"/>
                </a:cubicBezTo>
                <a:cubicBezTo>
                  <a:pt x="808557" y="1413512"/>
                  <a:pt x="783298" y="1229959"/>
                  <a:pt x="685627" y="995886"/>
                </a:cubicBezTo>
                <a:cubicBezTo>
                  <a:pt x="587956" y="761813"/>
                  <a:pt x="326098" y="254094"/>
                  <a:pt x="266317" y="152213"/>
                </a:cubicBezTo>
                <a:cubicBezTo>
                  <a:pt x="206536" y="50332"/>
                  <a:pt x="366513" y="405652"/>
                  <a:pt x="326940" y="384602"/>
                </a:cubicBezTo>
                <a:cubicBezTo>
                  <a:pt x="287367" y="363552"/>
                  <a:pt x="-58691" y="-73441"/>
                  <a:pt x="8668" y="10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D7F195-4DCB-1C99-0D37-9055686642AD}"/>
              </a:ext>
            </a:extLst>
          </p:cNvPr>
          <p:cNvSpPr/>
          <p:nvPr/>
        </p:nvSpPr>
        <p:spPr>
          <a:xfrm>
            <a:off x="5678700" y="2929633"/>
            <a:ext cx="1051554" cy="1660613"/>
          </a:xfrm>
          <a:custGeom>
            <a:avLst/>
            <a:gdLst>
              <a:gd name="connsiteX0" fmla="*/ 312893 w 1051554"/>
              <a:gd name="connsiteY0" fmla="*/ 10592 h 1660613"/>
              <a:gd name="connsiteX1" fmla="*/ 322997 w 1051554"/>
              <a:gd name="connsiteY1" fmla="*/ 162150 h 1660613"/>
              <a:gd name="connsiteX2" fmla="*/ 136076 w 1051554"/>
              <a:gd name="connsiteY2" fmla="*/ 788590 h 1660613"/>
              <a:gd name="connsiteX3" fmla="*/ 984801 w 1051554"/>
              <a:gd name="connsiteY3" fmla="*/ 1607003 h 1660613"/>
              <a:gd name="connsiteX4" fmla="*/ 888814 w 1051554"/>
              <a:gd name="connsiteY4" fmla="*/ 1495861 h 1660613"/>
              <a:gd name="connsiteX5" fmla="*/ 29985 w 1051554"/>
              <a:gd name="connsiteY5" fmla="*/ 798694 h 1660613"/>
              <a:gd name="connsiteX6" fmla="*/ 196699 w 1051554"/>
              <a:gd name="connsiteY6" fmla="*/ 753227 h 1660613"/>
              <a:gd name="connsiteX7" fmla="*/ 206803 w 1051554"/>
              <a:gd name="connsiteY7" fmla="*/ 379384 h 1660613"/>
              <a:gd name="connsiteX8" fmla="*/ 312893 w 1051554"/>
              <a:gd name="connsiteY8" fmla="*/ 10592 h 166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54" h="1660613">
                <a:moveTo>
                  <a:pt x="312893" y="10592"/>
                </a:moveTo>
                <a:cubicBezTo>
                  <a:pt x="332259" y="-25614"/>
                  <a:pt x="352466" y="32484"/>
                  <a:pt x="322997" y="162150"/>
                </a:cubicBezTo>
                <a:cubicBezTo>
                  <a:pt x="293528" y="291816"/>
                  <a:pt x="25775" y="547781"/>
                  <a:pt x="136076" y="788590"/>
                </a:cubicBezTo>
                <a:cubicBezTo>
                  <a:pt x="246377" y="1029399"/>
                  <a:pt x="859345" y="1489125"/>
                  <a:pt x="984801" y="1607003"/>
                </a:cubicBezTo>
                <a:cubicBezTo>
                  <a:pt x="1110257" y="1724881"/>
                  <a:pt x="1047950" y="1630579"/>
                  <a:pt x="888814" y="1495861"/>
                </a:cubicBezTo>
                <a:cubicBezTo>
                  <a:pt x="729678" y="1361143"/>
                  <a:pt x="145338" y="922466"/>
                  <a:pt x="29985" y="798694"/>
                </a:cubicBezTo>
                <a:cubicBezTo>
                  <a:pt x="-85368" y="674922"/>
                  <a:pt x="167229" y="823112"/>
                  <a:pt x="196699" y="753227"/>
                </a:cubicBezTo>
                <a:cubicBezTo>
                  <a:pt x="226169" y="683342"/>
                  <a:pt x="189963" y="496420"/>
                  <a:pt x="206803" y="379384"/>
                </a:cubicBezTo>
                <a:cubicBezTo>
                  <a:pt x="223643" y="262348"/>
                  <a:pt x="293527" y="46798"/>
                  <a:pt x="312893" y="10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CDD280E-50E9-300D-FABB-4733C2F1503D}"/>
              </a:ext>
            </a:extLst>
          </p:cNvPr>
          <p:cNvSpPr/>
          <p:nvPr/>
        </p:nvSpPr>
        <p:spPr>
          <a:xfrm>
            <a:off x="5077128" y="4334270"/>
            <a:ext cx="874103" cy="1805644"/>
          </a:xfrm>
          <a:custGeom>
            <a:avLst/>
            <a:gdLst>
              <a:gd name="connsiteX0" fmla="*/ 65 w 874103"/>
              <a:gd name="connsiteY0" fmla="*/ 289 h 1805644"/>
              <a:gd name="connsiteX1" fmla="*/ 747752 w 874103"/>
              <a:gd name="connsiteY1" fmla="*/ 1268324 h 1805644"/>
              <a:gd name="connsiteX2" fmla="*/ 646713 w 874103"/>
              <a:gd name="connsiteY2" fmla="*/ 1803829 h 1805644"/>
              <a:gd name="connsiteX3" fmla="*/ 803323 w 874103"/>
              <a:gd name="connsiteY3" fmla="*/ 1435038 h 1805644"/>
              <a:gd name="connsiteX4" fmla="*/ 833634 w 874103"/>
              <a:gd name="connsiteY4" fmla="*/ 1217805 h 1805644"/>
              <a:gd name="connsiteX5" fmla="*/ 368857 w 874103"/>
              <a:gd name="connsiteY5" fmla="*/ 333717 h 1805644"/>
              <a:gd name="connsiteX6" fmla="*/ 803323 w 874103"/>
              <a:gd name="connsiteY6" fmla="*/ 1293584 h 1805644"/>
              <a:gd name="connsiteX7" fmla="*/ 793219 w 874103"/>
              <a:gd name="connsiteY7" fmla="*/ 1152130 h 1805644"/>
              <a:gd name="connsiteX8" fmla="*/ 65 w 874103"/>
              <a:gd name="connsiteY8" fmla="*/ 289 h 180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3" h="1805644">
                <a:moveTo>
                  <a:pt x="65" y="289"/>
                </a:moveTo>
                <a:cubicBezTo>
                  <a:pt x="-7513" y="19655"/>
                  <a:pt x="639977" y="967734"/>
                  <a:pt x="747752" y="1268324"/>
                </a:cubicBezTo>
                <a:cubicBezTo>
                  <a:pt x="855527" y="1568914"/>
                  <a:pt x="637451" y="1776043"/>
                  <a:pt x="646713" y="1803829"/>
                </a:cubicBezTo>
                <a:cubicBezTo>
                  <a:pt x="655975" y="1831615"/>
                  <a:pt x="772170" y="1532709"/>
                  <a:pt x="803323" y="1435038"/>
                </a:cubicBezTo>
                <a:cubicBezTo>
                  <a:pt x="834476" y="1337367"/>
                  <a:pt x="906045" y="1401358"/>
                  <a:pt x="833634" y="1217805"/>
                </a:cubicBezTo>
                <a:cubicBezTo>
                  <a:pt x="761223" y="1034252"/>
                  <a:pt x="373909" y="321087"/>
                  <a:pt x="368857" y="333717"/>
                </a:cubicBezTo>
                <a:cubicBezTo>
                  <a:pt x="363805" y="346347"/>
                  <a:pt x="732596" y="1157182"/>
                  <a:pt x="803323" y="1293584"/>
                </a:cubicBezTo>
                <a:cubicBezTo>
                  <a:pt x="874050" y="1429986"/>
                  <a:pt x="922885" y="1364311"/>
                  <a:pt x="793219" y="1152130"/>
                </a:cubicBezTo>
                <a:cubicBezTo>
                  <a:pt x="663553" y="939949"/>
                  <a:pt x="7643" y="-19077"/>
                  <a:pt x="65" y="2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90681BC-B455-87FE-944C-02378CC90B52}"/>
              </a:ext>
            </a:extLst>
          </p:cNvPr>
          <p:cNvSpPr/>
          <p:nvPr/>
        </p:nvSpPr>
        <p:spPr>
          <a:xfrm>
            <a:off x="5483199" y="5749065"/>
            <a:ext cx="459060" cy="1801342"/>
          </a:xfrm>
          <a:custGeom>
            <a:avLst/>
            <a:gdLst>
              <a:gd name="connsiteX0" fmla="*/ 331577 w 459060"/>
              <a:gd name="connsiteY0" fmla="*/ 36 h 1801342"/>
              <a:gd name="connsiteX1" fmla="*/ 73928 w 459060"/>
              <a:gd name="connsiteY1" fmla="*/ 803293 h 1801342"/>
              <a:gd name="connsiteX2" fmla="*/ 447771 w 459060"/>
              <a:gd name="connsiteY2" fmla="*/ 1763160 h 1801342"/>
              <a:gd name="connsiteX3" fmla="*/ 336629 w 459060"/>
              <a:gd name="connsiteY3" fmla="*/ 1556031 h 1801342"/>
              <a:gd name="connsiteX4" fmla="*/ 78980 w 459060"/>
              <a:gd name="connsiteY4" fmla="*/ 1050838 h 1801342"/>
              <a:gd name="connsiteX5" fmla="*/ 13305 w 459060"/>
              <a:gd name="connsiteY5" fmla="*/ 833605 h 1801342"/>
              <a:gd name="connsiteX6" fmla="*/ 331577 w 459060"/>
              <a:gd name="connsiteY6" fmla="*/ 36 h 18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060" h="1801342">
                <a:moveTo>
                  <a:pt x="331577" y="36"/>
                </a:moveTo>
                <a:cubicBezTo>
                  <a:pt x="341681" y="-5016"/>
                  <a:pt x="54562" y="509439"/>
                  <a:pt x="73928" y="803293"/>
                </a:cubicBezTo>
                <a:cubicBezTo>
                  <a:pt x="93294" y="1097147"/>
                  <a:pt x="403988" y="1637704"/>
                  <a:pt x="447771" y="1763160"/>
                </a:cubicBezTo>
                <a:cubicBezTo>
                  <a:pt x="491554" y="1888616"/>
                  <a:pt x="398094" y="1674751"/>
                  <a:pt x="336629" y="1556031"/>
                </a:cubicBezTo>
                <a:cubicBezTo>
                  <a:pt x="275164" y="1437311"/>
                  <a:pt x="132867" y="1171242"/>
                  <a:pt x="78980" y="1050838"/>
                </a:cubicBezTo>
                <a:cubicBezTo>
                  <a:pt x="25093" y="930434"/>
                  <a:pt x="-24584" y="1004529"/>
                  <a:pt x="13305" y="833605"/>
                </a:cubicBezTo>
                <a:cubicBezTo>
                  <a:pt x="51194" y="662681"/>
                  <a:pt x="321473" y="5088"/>
                  <a:pt x="331577" y="3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8BC6374-4E12-08B4-1785-A7E4AAA48B34}"/>
              </a:ext>
            </a:extLst>
          </p:cNvPr>
          <p:cNvSpPr/>
          <p:nvPr/>
        </p:nvSpPr>
        <p:spPr>
          <a:xfrm>
            <a:off x="6048418" y="2248499"/>
            <a:ext cx="2242736" cy="3310202"/>
          </a:xfrm>
          <a:custGeom>
            <a:avLst/>
            <a:gdLst>
              <a:gd name="connsiteX0" fmla="*/ 38275 w 2242736"/>
              <a:gd name="connsiteY0" fmla="*/ 75892 h 3310202"/>
              <a:gd name="connsiteX1" fmla="*/ 233719 w 2242736"/>
              <a:gd name="connsiteY1" fmla="*/ 208515 h 3310202"/>
              <a:gd name="connsiteX2" fmla="*/ 1629750 w 2242736"/>
              <a:gd name="connsiteY2" fmla="*/ 1883751 h 3310202"/>
              <a:gd name="connsiteX3" fmla="*/ 2202122 w 2242736"/>
              <a:gd name="connsiteY3" fmla="*/ 3223941 h 3310202"/>
              <a:gd name="connsiteX4" fmla="*/ 2118361 w 2242736"/>
              <a:gd name="connsiteY4" fmla="*/ 3007556 h 3310202"/>
              <a:gd name="connsiteX5" fmla="*/ 1497127 w 2242736"/>
              <a:gd name="connsiteY5" fmla="*/ 1632466 h 3310202"/>
              <a:gd name="connsiteX6" fmla="*/ 778171 w 2242736"/>
              <a:gd name="connsiteY6" fmla="*/ 473761 h 3310202"/>
              <a:gd name="connsiteX7" fmla="*/ 1252822 w 2242736"/>
              <a:gd name="connsiteY7" fmla="*/ 1360240 h 3310202"/>
              <a:gd name="connsiteX8" fmla="*/ 638568 w 2242736"/>
              <a:gd name="connsiteY8" fmla="*/ 669205 h 3310202"/>
              <a:gd name="connsiteX9" fmla="*/ 38275 w 2242736"/>
              <a:gd name="connsiteY9" fmla="*/ 75892 h 33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736" h="3310202">
                <a:moveTo>
                  <a:pt x="38275" y="75892"/>
                </a:moveTo>
                <a:cubicBezTo>
                  <a:pt x="-29200" y="-890"/>
                  <a:pt x="-31527" y="-92795"/>
                  <a:pt x="233719" y="208515"/>
                </a:cubicBezTo>
                <a:cubicBezTo>
                  <a:pt x="498965" y="509825"/>
                  <a:pt x="1301683" y="1381180"/>
                  <a:pt x="1629750" y="1883751"/>
                </a:cubicBezTo>
                <a:cubicBezTo>
                  <a:pt x="1957817" y="2386322"/>
                  <a:pt x="2120687" y="3036640"/>
                  <a:pt x="2202122" y="3223941"/>
                </a:cubicBezTo>
                <a:cubicBezTo>
                  <a:pt x="2283557" y="3411242"/>
                  <a:pt x="2235860" y="3272802"/>
                  <a:pt x="2118361" y="3007556"/>
                </a:cubicBezTo>
                <a:cubicBezTo>
                  <a:pt x="2000862" y="2742310"/>
                  <a:pt x="1720492" y="2054765"/>
                  <a:pt x="1497127" y="1632466"/>
                </a:cubicBezTo>
                <a:cubicBezTo>
                  <a:pt x="1273762" y="1210167"/>
                  <a:pt x="818889" y="519132"/>
                  <a:pt x="778171" y="473761"/>
                </a:cubicBezTo>
                <a:cubicBezTo>
                  <a:pt x="737454" y="428390"/>
                  <a:pt x="1276089" y="1327666"/>
                  <a:pt x="1252822" y="1360240"/>
                </a:cubicBezTo>
                <a:cubicBezTo>
                  <a:pt x="1229555" y="1392814"/>
                  <a:pt x="844482" y="887916"/>
                  <a:pt x="638568" y="669205"/>
                </a:cubicBezTo>
                <a:cubicBezTo>
                  <a:pt x="432654" y="450494"/>
                  <a:pt x="105750" y="152674"/>
                  <a:pt x="38275" y="75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E2B5398-CB78-6503-A6A0-5721C815D1BE}"/>
              </a:ext>
            </a:extLst>
          </p:cNvPr>
          <p:cNvSpPr/>
          <p:nvPr/>
        </p:nvSpPr>
        <p:spPr>
          <a:xfrm>
            <a:off x="6230468" y="2823128"/>
            <a:ext cx="1737309" cy="2858727"/>
          </a:xfrm>
          <a:custGeom>
            <a:avLst/>
            <a:gdLst>
              <a:gd name="connsiteX0" fmla="*/ 30729 w 1737309"/>
              <a:gd name="connsiteY0" fmla="*/ 45715 h 2858727"/>
              <a:gd name="connsiteX1" fmla="*/ 1454680 w 1737309"/>
              <a:gd name="connsiteY1" fmla="*/ 1951296 h 2858727"/>
              <a:gd name="connsiteX2" fmla="*/ 1678045 w 1737309"/>
              <a:gd name="connsiteY2" fmla="*/ 2830796 h 2858727"/>
              <a:gd name="connsiteX3" fmla="*/ 1664085 w 1737309"/>
              <a:gd name="connsiteY3" fmla="*/ 2593470 h 2858727"/>
              <a:gd name="connsiteX4" fmla="*/ 1622204 w 1737309"/>
              <a:gd name="connsiteY4" fmla="*/ 2125800 h 2858727"/>
              <a:gd name="connsiteX5" fmla="*/ 240134 w 1737309"/>
              <a:gd name="connsiteY5" fmla="*/ 129477 h 2858727"/>
              <a:gd name="connsiteX6" fmla="*/ 456518 w 1737309"/>
              <a:gd name="connsiteY6" fmla="*/ 555266 h 2858727"/>
              <a:gd name="connsiteX7" fmla="*/ 30729 w 1737309"/>
              <a:gd name="connsiteY7" fmla="*/ 45715 h 285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309" h="2858727">
                <a:moveTo>
                  <a:pt x="30729" y="45715"/>
                </a:moveTo>
                <a:cubicBezTo>
                  <a:pt x="197089" y="278387"/>
                  <a:pt x="1180127" y="1487116"/>
                  <a:pt x="1454680" y="1951296"/>
                </a:cubicBezTo>
                <a:cubicBezTo>
                  <a:pt x="1729233" y="2415476"/>
                  <a:pt x="1643144" y="2723767"/>
                  <a:pt x="1678045" y="2830796"/>
                </a:cubicBezTo>
                <a:cubicBezTo>
                  <a:pt x="1712946" y="2937825"/>
                  <a:pt x="1673392" y="2710969"/>
                  <a:pt x="1664085" y="2593470"/>
                </a:cubicBezTo>
                <a:cubicBezTo>
                  <a:pt x="1654778" y="2475971"/>
                  <a:pt x="1859529" y="2536466"/>
                  <a:pt x="1622204" y="2125800"/>
                </a:cubicBezTo>
                <a:cubicBezTo>
                  <a:pt x="1384879" y="1715135"/>
                  <a:pt x="434415" y="391233"/>
                  <a:pt x="240134" y="129477"/>
                </a:cubicBezTo>
                <a:cubicBezTo>
                  <a:pt x="45853" y="-132279"/>
                  <a:pt x="486765" y="566900"/>
                  <a:pt x="456518" y="555266"/>
                </a:cubicBezTo>
                <a:cubicBezTo>
                  <a:pt x="426271" y="543632"/>
                  <a:pt x="-135631" y="-186957"/>
                  <a:pt x="30729" y="457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EEDDA46-82F6-2AE9-0684-3A0985A02B58}"/>
              </a:ext>
            </a:extLst>
          </p:cNvPr>
          <p:cNvSpPr/>
          <p:nvPr/>
        </p:nvSpPr>
        <p:spPr>
          <a:xfrm>
            <a:off x="4959833" y="1846447"/>
            <a:ext cx="334219" cy="2686852"/>
          </a:xfrm>
          <a:custGeom>
            <a:avLst/>
            <a:gdLst>
              <a:gd name="connsiteX0" fmla="*/ 17016 w 334219"/>
              <a:gd name="connsiteY0" fmla="*/ 101016 h 2686852"/>
              <a:gd name="connsiteX1" fmla="*/ 142659 w 334219"/>
              <a:gd name="connsiteY1" fmla="*/ 1441205 h 2686852"/>
              <a:gd name="connsiteX2" fmla="*/ 310182 w 334219"/>
              <a:gd name="connsiteY2" fmla="*/ 2530109 h 2686852"/>
              <a:gd name="connsiteX3" fmla="*/ 303202 w 334219"/>
              <a:gd name="connsiteY3" fmla="*/ 2446347 h 2686852"/>
              <a:gd name="connsiteX4" fmla="*/ 30976 w 334219"/>
              <a:gd name="connsiteY4" fmla="*/ 359281 h 2686852"/>
              <a:gd name="connsiteX5" fmla="*/ 17016 w 334219"/>
              <a:gd name="connsiteY5" fmla="*/ 101016 h 26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219" h="2686852">
                <a:moveTo>
                  <a:pt x="17016" y="101016"/>
                </a:moveTo>
                <a:cubicBezTo>
                  <a:pt x="35630" y="281337"/>
                  <a:pt x="93798" y="1036356"/>
                  <a:pt x="142659" y="1441205"/>
                </a:cubicBezTo>
                <a:cubicBezTo>
                  <a:pt x="191520" y="1846054"/>
                  <a:pt x="283425" y="2362585"/>
                  <a:pt x="310182" y="2530109"/>
                </a:cubicBezTo>
                <a:cubicBezTo>
                  <a:pt x="336939" y="2697633"/>
                  <a:pt x="349736" y="2808152"/>
                  <a:pt x="303202" y="2446347"/>
                </a:cubicBezTo>
                <a:cubicBezTo>
                  <a:pt x="256668" y="2084542"/>
                  <a:pt x="76347" y="751333"/>
                  <a:pt x="30976" y="359281"/>
                </a:cubicBezTo>
                <a:cubicBezTo>
                  <a:pt x="-14395" y="-32771"/>
                  <a:pt x="-1598" y="-79305"/>
                  <a:pt x="17016" y="1010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C0A0D35-58C4-609F-8673-9953CBC73358}"/>
              </a:ext>
            </a:extLst>
          </p:cNvPr>
          <p:cNvSpPr/>
          <p:nvPr/>
        </p:nvSpPr>
        <p:spPr>
          <a:xfrm>
            <a:off x="5142128" y="2362800"/>
            <a:ext cx="1120856" cy="2837530"/>
          </a:xfrm>
          <a:custGeom>
            <a:avLst/>
            <a:gdLst>
              <a:gd name="connsiteX0" fmla="*/ 358232 w 1120856"/>
              <a:gd name="connsiteY0" fmla="*/ 10452 h 2837530"/>
              <a:gd name="connsiteX1" fmla="*/ 44125 w 1120856"/>
              <a:gd name="connsiteY1" fmla="*/ 1078415 h 2837530"/>
              <a:gd name="connsiteX2" fmla="*/ 1042287 w 1120856"/>
              <a:gd name="connsiteY2" fmla="*/ 2704791 h 2837530"/>
              <a:gd name="connsiteX3" fmla="*/ 958525 w 1120856"/>
              <a:gd name="connsiteY3" fmla="*/ 2579148 h 2837530"/>
              <a:gd name="connsiteX4" fmla="*/ 176748 w 1120856"/>
              <a:gd name="connsiteY4" fmla="*/ 1280840 h 2837530"/>
              <a:gd name="connsiteX5" fmla="*/ 532736 w 1120856"/>
              <a:gd name="connsiteY5" fmla="*/ 205896 h 2837530"/>
              <a:gd name="connsiteX6" fmla="*/ 127887 w 1120856"/>
              <a:gd name="connsiteY6" fmla="*/ 1113316 h 2837530"/>
              <a:gd name="connsiteX7" fmla="*/ 58086 w 1120856"/>
              <a:gd name="connsiteY7" fmla="*/ 820150 h 2837530"/>
              <a:gd name="connsiteX8" fmla="*/ 16205 w 1120856"/>
              <a:gd name="connsiteY8" fmla="*/ 547924 h 2837530"/>
              <a:gd name="connsiteX9" fmla="*/ 358232 w 1120856"/>
              <a:gd name="connsiteY9" fmla="*/ 10452 h 283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0856" h="2837530">
                <a:moveTo>
                  <a:pt x="358232" y="10452"/>
                </a:moveTo>
                <a:cubicBezTo>
                  <a:pt x="362885" y="98867"/>
                  <a:pt x="-69884" y="629359"/>
                  <a:pt x="44125" y="1078415"/>
                </a:cubicBezTo>
                <a:cubicBezTo>
                  <a:pt x="158134" y="1527472"/>
                  <a:pt x="889887" y="2454669"/>
                  <a:pt x="1042287" y="2704791"/>
                </a:cubicBezTo>
                <a:cubicBezTo>
                  <a:pt x="1194687" y="2954913"/>
                  <a:pt x="1102781" y="2816473"/>
                  <a:pt x="958525" y="2579148"/>
                </a:cubicBezTo>
                <a:cubicBezTo>
                  <a:pt x="814269" y="2341823"/>
                  <a:pt x="247713" y="1676382"/>
                  <a:pt x="176748" y="1280840"/>
                </a:cubicBezTo>
                <a:cubicBezTo>
                  <a:pt x="105783" y="885298"/>
                  <a:pt x="540880" y="233817"/>
                  <a:pt x="532736" y="205896"/>
                </a:cubicBezTo>
                <a:cubicBezTo>
                  <a:pt x="524592" y="177975"/>
                  <a:pt x="206995" y="1010940"/>
                  <a:pt x="127887" y="1113316"/>
                </a:cubicBezTo>
                <a:cubicBezTo>
                  <a:pt x="48779" y="1215692"/>
                  <a:pt x="76700" y="914382"/>
                  <a:pt x="58086" y="820150"/>
                </a:cubicBezTo>
                <a:cubicBezTo>
                  <a:pt x="39472" y="725918"/>
                  <a:pt x="-31493" y="675894"/>
                  <a:pt x="16205" y="547924"/>
                </a:cubicBezTo>
                <a:cubicBezTo>
                  <a:pt x="63903" y="419955"/>
                  <a:pt x="353579" y="-77963"/>
                  <a:pt x="358232" y="104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2B7D277-92F9-B1EA-8FBB-A4E285CD3A6B}"/>
              </a:ext>
            </a:extLst>
          </p:cNvPr>
          <p:cNvSpPr/>
          <p:nvPr/>
        </p:nvSpPr>
        <p:spPr>
          <a:xfrm>
            <a:off x="5702785" y="2205686"/>
            <a:ext cx="1490146" cy="2901463"/>
          </a:xfrm>
          <a:custGeom>
            <a:avLst/>
            <a:gdLst>
              <a:gd name="connsiteX0" fmla="*/ 0 w 1490146"/>
              <a:gd name="connsiteY0" fmla="*/ 42 h 2901463"/>
              <a:gd name="connsiteX1" fmla="*/ 544452 w 1490146"/>
              <a:gd name="connsiteY1" fmla="*/ 851621 h 2901463"/>
              <a:gd name="connsiteX2" fmla="*/ 390888 w 1490146"/>
              <a:gd name="connsiteY2" fmla="*/ 1675279 h 2901463"/>
              <a:gd name="connsiteX3" fmla="*/ 425789 w 1490146"/>
              <a:gd name="connsiteY3" fmla="*/ 1577557 h 2901463"/>
              <a:gd name="connsiteX4" fmla="*/ 1472812 w 1490146"/>
              <a:gd name="connsiteY4" fmla="*/ 2875865 h 2901463"/>
              <a:gd name="connsiteX5" fmla="*/ 1033062 w 1490146"/>
              <a:gd name="connsiteY5" fmla="*/ 2366314 h 2901463"/>
              <a:gd name="connsiteX6" fmla="*/ 432769 w 1490146"/>
              <a:gd name="connsiteY6" fmla="*/ 1465874 h 2901463"/>
              <a:gd name="connsiteX7" fmla="*/ 411829 w 1490146"/>
              <a:gd name="connsiteY7" fmla="*/ 1263450 h 2901463"/>
              <a:gd name="connsiteX8" fmla="*/ 460690 w 1490146"/>
              <a:gd name="connsiteY8" fmla="*/ 1347212 h 2901463"/>
              <a:gd name="connsiteX9" fmla="*/ 544452 w 1490146"/>
              <a:gd name="connsiteY9" fmla="*/ 816720 h 2901463"/>
              <a:gd name="connsiteX10" fmla="*/ 0 w 1490146"/>
              <a:gd name="connsiteY10" fmla="*/ 42 h 290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0146" h="2901463">
                <a:moveTo>
                  <a:pt x="0" y="42"/>
                </a:moveTo>
                <a:cubicBezTo>
                  <a:pt x="0" y="5859"/>
                  <a:pt x="479304" y="572415"/>
                  <a:pt x="544452" y="851621"/>
                </a:cubicBezTo>
                <a:cubicBezTo>
                  <a:pt x="609600" y="1130827"/>
                  <a:pt x="410665" y="1554290"/>
                  <a:pt x="390888" y="1675279"/>
                </a:cubicBezTo>
                <a:cubicBezTo>
                  <a:pt x="371111" y="1796268"/>
                  <a:pt x="245468" y="1377459"/>
                  <a:pt x="425789" y="1577557"/>
                </a:cubicBezTo>
                <a:cubicBezTo>
                  <a:pt x="606110" y="1777655"/>
                  <a:pt x="1371600" y="2744406"/>
                  <a:pt x="1472812" y="2875865"/>
                </a:cubicBezTo>
                <a:cubicBezTo>
                  <a:pt x="1574024" y="3007324"/>
                  <a:pt x="1206403" y="2601313"/>
                  <a:pt x="1033062" y="2366314"/>
                </a:cubicBezTo>
                <a:cubicBezTo>
                  <a:pt x="859722" y="2131316"/>
                  <a:pt x="536308" y="1649685"/>
                  <a:pt x="432769" y="1465874"/>
                </a:cubicBezTo>
                <a:cubicBezTo>
                  <a:pt x="329230" y="1282063"/>
                  <a:pt x="407176" y="1283227"/>
                  <a:pt x="411829" y="1263450"/>
                </a:cubicBezTo>
                <a:cubicBezTo>
                  <a:pt x="416482" y="1243673"/>
                  <a:pt x="438586" y="1421667"/>
                  <a:pt x="460690" y="1347212"/>
                </a:cubicBezTo>
                <a:cubicBezTo>
                  <a:pt x="482794" y="1272757"/>
                  <a:pt x="615417" y="1043575"/>
                  <a:pt x="544452" y="816720"/>
                </a:cubicBezTo>
                <a:cubicBezTo>
                  <a:pt x="473487" y="589865"/>
                  <a:pt x="0" y="-5775"/>
                  <a:pt x="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DB08465-249A-BD36-5B3B-35A471F23D4D}"/>
              </a:ext>
            </a:extLst>
          </p:cNvPr>
          <p:cNvSpPr/>
          <p:nvPr/>
        </p:nvSpPr>
        <p:spPr>
          <a:xfrm>
            <a:off x="6462246" y="4199725"/>
            <a:ext cx="596760" cy="2498406"/>
          </a:xfrm>
          <a:custGeom>
            <a:avLst/>
            <a:gdLst>
              <a:gd name="connsiteX0" fmla="*/ 538847 w 596760"/>
              <a:gd name="connsiteY0" fmla="*/ 72128 h 2498406"/>
              <a:gd name="connsiteX1" fmla="*/ 545827 w 596760"/>
              <a:gd name="connsiteY1" fmla="*/ 176831 h 2498406"/>
              <a:gd name="connsiteX2" fmla="*/ 120038 w 596760"/>
              <a:gd name="connsiteY2" fmla="*/ 1398357 h 2498406"/>
              <a:gd name="connsiteX3" fmla="*/ 175879 w 596760"/>
              <a:gd name="connsiteY3" fmla="*/ 2403499 h 2498406"/>
              <a:gd name="connsiteX4" fmla="*/ 161919 w 596760"/>
              <a:gd name="connsiteY4" fmla="*/ 2284837 h 2498406"/>
              <a:gd name="connsiteX5" fmla="*/ 8356 w 596760"/>
              <a:gd name="connsiteY5" fmla="*/ 888806 h 2498406"/>
              <a:gd name="connsiteX6" fmla="*/ 57217 w 596760"/>
              <a:gd name="connsiteY6" fmla="*/ 1147072 h 2498406"/>
              <a:gd name="connsiteX7" fmla="*/ 364343 w 596760"/>
              <a:gd name="connsiteY7" fmla="*/ 574699 h 2498406"/>
              <a:gd name="connsiteX8" fmla="*/ 322462 w 596760"/>
              <a:gd name="connsiteY8" fmla="*/ 881826 h 2498406"/>
              <a:gd name="connsiteX9" fmla="*/ 587708 w 596760"/>
              <a:gd name="connsiteY9" fmla="*/ 58168 h 2498406"/>
              <a:gd name="connsiteX10" fmla="*/ 538847 w 596760"/>
              <a:gd name="connsiteY10" fmla="*/ 72128 h 249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760" h="2498406">
                <a:moveTo>
                  <a:pt x="538847" y="72128"/>
                </a:moveTo>
                <a:cubicBezTo>
                  <a:pt x="531867" y="91905"/>
                  <a:pt x="615628" y="-44207"/>
                  <a:pt x="545827" y="176831"/>
                </a:cubicBezTo>
                <a:cubicBezTo>
                  <a:pt x="476026" y="397869"/>
                  <a:pt x="181696" y="1027246"/>
                  <a:pt x="120038" y="1398357"/>
                </a:cubicBezTo>
                <a:cubicBezTo>
                  <a:pt x="58380" y="1769468"/>
                  <a:pt x="168899" y="2255752"/>
                  <a:pt x="175879" y="2403499"/>
                </a:cubicBezTo>
                <a:cubicBezTo>
                  <a:pt x="182859" y="2551246"/>
                  <a:pt x="189839" y="2537286"/>
                  <a:pt x="161919" y="2284837"/>
                </a:cubicBezTo>
                <a:cubicBezTo>
                  <a:pt x="133999" y="2032388"/>
                  <a:pt x="25806" y="1078433"/>
                  <a:pt x="8356" y="888806"/>
                </a:cubicBezTo>
                <a:cubicBezTo>
                  <a:pt x="-9094" y="699179"/>
                  <a:pt x="-2114" y="1199423"/>
                  <a:pt x="57217" y="1147072"/>
                </a:cubicBezTo>
                <a:cubicBezTo>
                  <a:pt x="116548" y="1094721"/>
                  <a:pt x="320136" y="618907"/>
                  <a:pt x="364343" y="574699"/>
                </a:cubicBezTo>
                <a:cubicBezTo>
                  <a:pt x="408550" y="530491"/>
                  <a:pt x="285234" y="967915"/>
                  <a:pt x="322462" y="881826"/>
                </a:cubicBezTo>
                <a:cubicBezTo>
                  <a:pt x="359689" y="795738"/>
                  <a:pt x="552807" y="187301"/>
                  <a:pt x="587708" y="58168"/>
                </a:cubicBezTo>
                <a:cubicBezTo>
                  <a:pt x="622609" y="-70965"/>
                  <a:pt x="545827" y="52351"/>
                  <a:pt x="538847" y="72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A9CEB134-D30E-32C2-35AE-2D8F538A7298}"/>
              </a:ext>
            </a:extLst>
          </p:cNvPr>
          <p:cNvSpPr/>
          <p:nvPr/>
        </p:nvSpPr>
        <p:spPr>
          <a:xfrm>
            <a:off x="7670031" y="4611503"/>
            <a:ext cx="461869" cy="2072804"/>
          </a:xfrm>
          <a:custGeom>
            <a:avLst/>
            <a:gdLst>
              <a:gd name="connsiteX0" fmla="*/ 22097 w 461869"/>
              <a:gd name="connsiteY0" fmla="*/ 79160 h 2072804"/>
              <a:gd name="connsiteX1" fmla="*/ 56998 w 461869"/>
              <a:gd name="connsiteY1" fmla="*/ 135001 h 2072804"/>
              <a:gd name="connsiteX2" fmla="*/ 392045 w 461869"/>
              <a:gd name="connsiteY2" fmla="*/ 1195984 h 2072804"/>
              <a:gd name="connsiteX3" fmla="*/ 140760 w 461869"/>
              <a:gd name="connsiteY3" fmla="*/ 2040582 h 2072804"/>
              <a:gd name="connsiteX4" fmla="*/ 238482 w 461869"/>
              <a:gd name="connsiteY4" fmla="*/ 1817218 h 2072804"/>
              <a:gd name="connsiteX5" fmla="*/ 461847 w 461869"/>
              <a:gd name="connsiteY5" fmla="*/ 1070341 h 2072804"/>
              <a:gd name="connsiteX6" fmla="*/ 252442 w 461869"/>
              <a:gd name="connsiteY6" fmla="*/ 330445 h 2072804"/>
              <a:gd name="connsiteX7" fmla="*/ 287343 w 461869"/>
              <a:gd name="connsiteY7" fmla="*/ 728314 h 2072804"/>
              <a:gd name="connsiteX8" fmla="*/ 22097 w 461869"/>
              <a:gd name="connsiteY8" fmla="*/ 79160 h 207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69" h="2072804">
                <a:moveTo>
                  <a:pt x="22097" y="79160"/>
                </a:moveTo>
                <a:cubicBezTo>
                  <a:pt x="-16294" y="-19725"/>
                  <a:pt x="-4660" y="-51136"/>
                  <a:pt x="56998" y="135001"/>
                </a:cubicBezTo>
                <a:cubicBezTo>
                  <a:pt x="118656" y="321138"/>
                  <a:pt x="378085" y="878387"/>
                  <a:pt x="392045" y="1195984"/>
                </a:cubicBezTo>
                <a:cubicBezTo>
                  <a:pt x="406005" y="1513581"/>
                  <a:pt x="166354" y="1937043"/>
                  <a:pt x="140760" y="2040582"/>
                </a:cubicBezTo>
                <a:cubicBezTo>
                  <a:pt x="115166" y="2144121"/>
                  <a:pt x="184968" y="1978925"/>
                  <a:pt x="238482" y="1817218"/>
                </a:cubicBezTo>
                <a:cubicBezTo>
                  <a:pt x="291996" y="1655511"/>
                  <a:pt x="459520" y="1318136"/>
                  <a:pt x="461847" y="1070341"/>
                </a:cubicBezTo>
                <a:cubicBezTo>
                  <a:pt x="464174" y="822546"/>
                  <a:pt x="281526" y="387450"/>
                  <a:pt x="252442" y="330445"/>
                </a:cubicBezTo>
                <a:cubicBezTo>
                  <a:pt x="223358" y="273440"/>
                  <a:pt x="323407" y="773685"/>
                  <a:pt x="287343" y="728314"/>
                </a:cubicBezTo>
                <a:cubicBezTo>
                  <a:pt x="251279" y="682943"/>
                  <a:pt x="60488" y="178045"/>
                  <a:pt x="22097" y="791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1FF0471-9C68-5C65-6C19-D7E27C7F41CE}"/>
              </a:ext>
            </a:extLst>
          </p:cNvPr>
          <p:cNvSpPr/>
          <p:nvPr/>
        </p:nvSpPr>
        <p:spPr>
          <a:xfrm>
            <a:off x="7357605" y="4418074"/>
            <a:ext cx="578832" cy="2554173"/>
          </a:xfrm>
          <a:custGeom>
            <a:avLst/>
            <a:gdLst>
              <a:gd name="connsiteX0" fmla="*/ 285662 w 578832"/>
              <a:gd name="connsiteY0" fmla="*/ 363 h 2554173"/>
              <a:gd name="connsiteX1" fmla="*/ 48337 w 578832"/>
              <a:gd name="connsiteY1" fmla="*/ 1138128 h 2554173"/>
              <a:gd name="connsiteX2" fmla="*/ 264722 w 578832"/>
              <a:gd name="connsiteY2" fmla="*/ 2247972 h 2554173"/>
              <a:gd name="connsiteX3" fmla="*/ 264722 w 578832"/>
              <a:gd name="connsiteY3" fmla="*/ 2038567 h 2554173"/>
              <a:gd name="connsiteX4" fmla="*/ 264722 w 578832"/>
              <a:gd name="connsiteY4" fmla="*/ 2548118 h 2554173"/>
              <a:gd name="connsiteX5" fmla="*/ 264722 w 578832"/>
              <a:gd name="connsiteY5" fmla="*/ 2227031 h 2554173"/>
              <a:gd name="connsiteX6" fmla="*/ 578829 w 578832"/>
              <a:gd name="connsiteY6" fmla="*/ 963624 h 2554173"/>
              <a:gd name="connsiteX7" fmla="*/ 257742 w 578832"/>
              <a:gd name="connsiteY7" fmla="*/ 2031587 h 2554173"/>
              <a:gd name="connsiteX8" fmla="*/ 167000 w 578832"/>
              <a:gd name="connsiteY8" fmla="*/ 1745401 h 2554173"/>
              <a:gd name="connsiteX9" fmla="*/ 6456 w 578832"/>
              <a:gd name="connsiteY9" fmla="*/ 893822 h 2554173"/>
              <a:gd name="connsiteX10" fmla="*/ 55317 w 578832"/>
              <a:gd name="connsiteY10" fmla="*/ 1012485 h 2554173"/>
              <a:gd name="connsiteX11" fmla="*/ 285662 w 578832"/>
              <a:gd name="connsiteY11" fmla="*/ 363 h 255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832" h="2554173">
                <a:moveTo>
                  <a:pt x="285662" y="363"/>
                </a:moveTo>
                <a:cubicBezTo>
                  <a:pt x="284499" y="21303"/>
                  <a:pt x="51827" y="763527"/>
                  <a:pt x="48337" y="1138128"/>
                </a:cubicBezTo>
                <a:cubicBezTo>
                  <a:pt x="44847" y="1512729"/>
                  <a:pt x="228658" y="2097899"/>
                  <a:pt x="264722" y="2247972"/>
                </a:cubicBezTo>
                <a:cubicBezTo>
                  <a:pt x="300786" y="2398045"/>
                  <a:pt x="264722" y="2038567"/>
                  <a:pt x="264722" y="2038567"/>
                </a:cubicBezTo>
                <a:lnTo>
                  <a:pt x="264722" y="2548118"/>
                </a:lnTo>
                <a:cubicBezTo>
                  <a:pt x="264722" y="2579529"/>
                  <a:pt x="212371" y="2491113"/>
                  <a:pt x="264722" y="2227031"/>
                </a:cubicBezTo>
                <a:cubicBezTo>
                  <a:pt x="317073" y="1962949"/>
                  <a:pt x="579992" y="996198"/>
                  <a:pt x="578829" y="963624"/>
                </a:cubicBezTo>
                <a:cubicBezTo>
                  <a:pt x="577666" y="931050"/>
                  <a:pt x="326380" y="1901291"/>
                  <a:pt x="257742" y="2031587"/>
                </a:cubicBezTo>
                <a:cubicBezTo>
                  <a:pt x="189104" y="2161883"/>
                  <a:pt x="208881" y="1935029"/>
                  <a:pt x="167000" y="1745401"/>
                </a:cubicBezTo>
                <a:cubicBezTo>
                  <a:pt x="125119" y="1555773"/>
                  <a:pt x="25070" y="1015975"/>
                  <a:pt x="6456" y="893822"/>
                </a:cubicBezTo>
                <a:cubicBezTo>
                  <a:pt x="-12158" y="771669"/>
                  <a:pt x="11109" y="1155578"/>
                  <a:pt x="55317" y="1012485"/>
                </a:cubicBezTo>
                <a:cubicBezTo>
                  <a:pt x="99525" y="869392"/>
                  <a:pt x="286825" y="-20577"/>
                  <a:pt x="285662" y="3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73593B1-E23C-EE26-9120-B9E6F84C413B}"/>
              </a:ext>
            </a:extLst>
          </p:cNvPr>
          <p:cNvSpPr/>
          <p:nvPr/>
        </p:nvSpPr>
        <p:spPr>
          <a:xfrm>
            <a:off x="6242353" y="4602846"/>
            <a:ext cx="806567" cy="2847953"/>
          </a:xfrm>
          <a:custGeom>
            <a:avLst/>
            <a:gdLst>
              <a:gd name="connsiteX0" fmla="*/ 423693 w 806567"/>
              <a:gd name="connsiteY0" fmla="*/ 108757 h 2847953"/>
              <a:gd name="connsiteX1" fmla="*/ 458594 w 806567"/>
              <a:gd name="connsiteY1" fmla="*/ 164598 h 2847953"/>
              <a:gd name="connsiteX2" fmla="*/ 702899 w 806567"/>
              <a:gd name="connsiteY2" fmla="*/ 1267462 h 2847953"/>
              <a:gd name="connsiteX3" fmla="*/ 367852 w 806567"/>
              <a:gd name="connsiteY3" fmla="*/ 1818894 h 2847953"/>
              <a:gd name="connsiteX4" fmla="*/ 11864 w 806567"/>
              <a:gd name="connsiteY4" fmla="*/ 2803096 h 2847953"/>
              <a:gd name="connsiteX5" fmla="*/ 137507 w 806567"/>
              <a:gd name="connsiteY5" fmla="*/ 2530870 h 2847953"/>
              <a:gd name="connsiteX6" fmla="*/ 647058 w 806567"/>
              <a:gd name="connsiteY6" fmla="*/ 1211621 h 2847953"/>
              <a:gd name="connsiteX7" fmla="*/ 667998 w 806567"/>
              <a:gd name="connsiteY7" fmla="*/ 1316323 h 2847953"/>
              <a:gd name="connsiteX8" fmla="*/ 765720 w 806567"/>
              <a:gd name="connsiteY8" fmla="*/ 1016177 h 2847953"/>
              <a:gd name="connsiteX9" fmla="*/ 779681 w 806567"/>
              <a:gd name="connsiteY9" fmla="*/ 1162760 h 2847953"/>
              <a:gd name="connsiteX10" fmla="*/ 423693 w 806567"/>
              <a:gd name="connsiteY10" fmla="*/ 108757 h 284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567" h="2847953">
                <a:moveTo>
                  <a:pt x="423693" y="108757"/>
                </a:moveTo>
                <a:cubicBezTo>
                  <a:pt x="370179" y="-57603"/>
                  <a:pt x="412060" y="-28519"/>
                  <a:pt x="458594" y="164598"/>
                </a:cubicBezTo>
                <a:cubicBezTo>
                  <a:pt x="505128" y="357715"/>
                  <a:pt x="718023" y="991746"/>
                  <a:pt x="702899" y="1267462"/>
                </a:cubicBezTo>
                <a:cubicBezTo>
                  <a:pt x="687775" y="1543178"/>
                  <a:pt x="483024" y="1562955"/>
                  <a:pt x="367852" y="1818894"/>
                </a:cubicBezTo>
                <a:cubicBezTo>
                  <a:pt x="252680" y="2074833"/>
                  <a:pt x="50255" y="2684433"/>
                  <a:pt x="11864" y="2803096"/>
                </a:cubicBezTo>
                <a:cubicBezTo>
                  <a:pt x="-26527" y="2921759"/>
                  <a:pt x="31641" y="2796116"/>
                  <a:pt x="137507" y="2530870"/>
                </a:cubicBezTo>
                <a:cubicBezTo>
                  <a:pt x="243373" y="2265624"/>
                  <a:pt x="558643" y="1414045"/>
                  <a:pt x="647058" y="1211621"/>
                </a:cubicBezTo>
                <a:cubicBezTo>
                  <a:pt x="735473" y="1009197"/>
                  <a:pt x="648221" y="1348897"/>
                  <a:pt x="667998" y="1316323"/>
                </a:cubicBezTo>
                <a:cubicBezTo>
                  <a:pt x="687775" y="1283749"/>
                  <a:pt x="747106" y="1041771"/>
                  <a:pt x="765720" y="1016177"/>
                </a:cubicBezTo>
                <a:cubicBezTo>
                  <a:pt x="784334" y="990583"/>
                  <a:pt x="839012" y="1318650"/>
                  <a:pt x="779681" y="1162760"/>
                </a:cubicBezTo>
                <a:cubicBezTo>
                  <a:pt x="720350" y="1006870"/>
                  <a:pt x="477207" y="275117"/>
                  <a:pt x="423693" y="1087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30171C0-CC62-BE41-3221-04A49F41AFA4}"/>
              </a:ext>
            </a:extLst>
          </p:cNvPr>
          <p:cNvSpPr/>
          <p:nvPr/>
        </p:nvSpPr>
        <p:spPr>
          <a:xfrm>
            <a:off x="5919163" y="4899093"/>
            <a:ext cx="1617205" cy="2751183"/>
          </a:xfrm>
          <a:custGeom>
            <a:avLst/>
            <a:gdLst>
              <a:gd name="connsiteX0" fmla="*/ 1556581 w 1617205"/>
              <a:gd name="connsiteY0" fmla="*/ 974 h 2751183"/>
              <a:gd name="connsiteX1" fmla="*/ 1493759 w 1617205"/>
              <a:gd name="connsiteY1" fmla="*/ 1438886 h 2751183"/>
              <a:gd name="connsiteX2" fmla="*/ 1298315 w 1617205"/>
              <a:gd name="connsiteY2" fmla="*/ 1906556 h 2751183"/>
              <a:gd name="connsiteX3" fmla="*/ 495597 w 1617205"/>
              <a:gd name="connsiteY3" fmla="*/ 2597591 h 2751183"/>
              <a:gd name="connsiteX4" fmla="*/ 732922 w 1617205"/>
              <a:gd name="connsiteY4" fmla="*/ 2423087 h 2751183"/>
              <a:gd name="connsiteX5" fmla="*/ 6 w 1617205"/>
              <a:gd name="connsiteY5" fmla="*/ 2751154 h 2751183"/>
              <a:gd name="connsiteX6" fmla="*/ 746883 w 1617205"/>
              <a:gd name="connsiteY6" fmla="*/ 2402147 h 2751183"/>
              <a:gd name="connsiteX7" fmla="*/ 1263414 w 1617205"/>
              <a:gd name="connsiteY7" fmla="*/ 2046159 h 2751183"/>
              <a:gd name="connsiteX8" fmla="*/ 774803 w 1617205"/>
              <a:gd name="connsiteY8" fmla="*/ 2548730 h 2751183"/>
              <a:gd name="connsiteX9" fmla="*/ 1591481 w 1617205"/>
              <a:gd name="connsiteY9" fmla="*/ 1585469 h 2751183"/>
              <a:gd name="connsiteX10" fmla="*/ 1423958 w 1617205"/>
              <a:gd name="connsiteY10" fmla="*/ 1718092 h 2751183"/>
              <a:gd name="connsiteX11" fmla="*/ 1542620 w 1617205"/>
              <a:gd name="connsiteY11" fmla="*/ 1222501 h 2751183"/>
              <a:gd name="connsiteX12" fmla="*/ 1556581 w 1617205"/>
              <a:gd name="connsiteY12" fmla="*/ 974 h 27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7205" h="2751183">
                <a:moveTo>
                  <a:pt x="1556581" y="974"/>
                </a:moveTo>
                <a:cubicBezTo>
                  <a:pt x="1548438" y="37038"/>
                  <a:pt x="1536803" y="1121289"/>
                  <a:pt x="1493759" y="1438886"/>
                </a:cubicBezTo>
                <a:cubicBezTo>
                  <a:pt x="1450715" y="1756483"/>
                  <a:pt x="1464675" y="1713439"/>
                  <a:pt x="1298315" y="1906556"/>
                </a:cubicBezTo>
                <a:cubicBezTo>
                  <a:pt x="1131955" y="2099673"/>
                  <a:pt x="589829" y="2511503"/>
                  <a:pt x="495597" y="2597591"/>
                </a:cubicBezTo>
                <a:cubicBezTo>
                  <a:pt x="401365" y="2683679"/>
                  <a:pt x="815520" y="2397493"/>
                  <a:pt x="732922" y="2423087"/>
                </a:cubicBezTo>
                <a:cubicBezTo>
                  <a:pt x="650324" y="2448681"/>
                  <a:pt x="-2321" y="2754644"/>
                  <a:pt x="6" y="2751154"/>
                </a:cubicBezTo>
                <a:cubicBezTo>
                  <a:pt x="2333" y="2747664"/>
                  <a:pt x="536315" y="2519646"/>
                  <a:pt x="746883" y="2402147"/>
                </a:cubicBezTo>
                <a:cubicBezTo>
                  <a:pt x="957451" y="2284648"/>
                  <a:pt x="1258761" y="2021729"/>
                  <a:pt x="1263414" y="2046159"/>
                </a:cubicBezTo>
                <a:cubicBezTo>
                  <a:pt x="1268067" y="2070589"/>
                  <a:pt x="720125" y="2625512"/>
                  <a:pt x="774803" y="2548730"/>
                </a:cubicBezTo>
                <a:cubicBezTo>
                  <a:pt x="829481" y="2471948"/>
                  <a:pt x="1483288" y="1723909"/>
                  <a:pt x="1591481" y="1585469"/>
                </a:cubicBezTo>
                <a:cubicBezTo>
                  <a:pt x="1699674" y="1447029"/>
                  <a:pt x="1432102" y="1778587"/>
                  <a:pt x="1423958" y="1718092"/>
                </a:cubicBezTo>
                <a:cubicBezTo>
                  <a:pt x="1415814" y="1657597"/>
                  <a:pt x="1520516" y="1505197"/>
                  <a:pt x="1542620" y="1222501"/>
                </a:cubicBezTo>
                <a:cubicBezTo>
                  <a:pt x="1564724" y="939805"/>
                  <a:pt x="1564724" y="-35090"/>
                  <a:pt x="1556581" y="97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2749C92-FCCA-A074-2D82-A1BE19337374}"/>
              </a:ext>
            </a:extLst>
          </p:cNvPr>
          <p:cNvSpPr/>
          <p:nvPr/>
        </p:nvSpPr>
        <p:spPr>
          <a:xfrm>
            <a:off x="5522321" y="4319031"/>
            <a:ext cx="706025" cy="3108670"/>
          </a:xfrm>
          <a:custGeom>
            <a:avLst/>
            <a:gdLst>
              <a:gd name="connsiteX0" fmla="*/ 26900 w 706025"/>
              <a:gd name="connsiteY0" fmla="*/ 85445 h 3108670"/>
              <a:gd name="connsiteX1" fmla="*/ 89722 w 706025"/>
              <a:gd name="connsiteY1" fmla="*/ 197128 h 3108670"/>
              <a:gd name="connsiteX2" fmla="*/ 550412 w 706025"/>
              <a:gd name="connsiteY2" fmla="*/ 1488456 h 3108670"/>
              <a:gd name="connsiteX3" fmla="*/ 487590 w 706025"/>
              <a:gd name="connsiteY3" fmla="*/ 2102709 h 3108670"/>
              <a:gd name="connsiteX4" fmla="*/ 703975 w 706025"/>
              <a:gd name="connsiteY4" fmla="*/ 3072951 h 3108670"/>
              <a:gd name="connsiteX5" fmla="*/ 599273 w 706025"/>
              <a:gd name="connsiteY5" fmla="*/ 2905427 h 3108670"/>
              <a:gd name="connsiteX6" fmla="*/ 648134 w 706025"/>
              <a:gd name="connsiteY6" fmla="*/ 2968248 h 3108670"/>
              <a:gd name="connsiteX7" fmla="*/ 515511 w 706025"/>
              <a:gd name="connsiteY7" fmla="*/ 2193451 h 3108670"/>
              <a:gd name="connsiteX8" fmla="*/ 529471 w 706025"/>
              <a:gd name="connsiteY8" fmla="*/ 1739742 h 3108670"/>
              <a:gd name="connsiteX9" fmla="*/ 585313 w 706025"/>
              <a:gd name="connsiteY9" fmla="*/ 1446575 h 3108670"/>
              <a:gd name="connsiteX10" fmla="*/ 445710 w 706025"/>
              <a:gd name="connsiteY10" fmla="*/ 518215 h 3108670"/>
              <a:gd name="connsiteX11" fmla="*/ 557392 w 706025"/>
              <a:gd name="connsiteY11" fmla="*/ 1167369 h 3108670"/>
              <a:gd name="connsiteX12" fmla="*/ 410809 w 706025"/>
              <a:gd name="connsiteY12" fmla="*/ 992865 h 3108670"/>
              <a:gd name="connsiteX13" fmla="*/ 26900 w 706025"/>
              <a:gd name="connsiteY13" fmla="*/ 85445 h 310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6025" h="3108670">
                <a:moveTo>
                  <a:pt x="26900" y="85445"/>
                </a:moveTo>
                <a:cubicBezTo>
                  <a:pt x="-26615" y="-47178"/>
                  <a:pt x="2470" y="-36707"/>
                  <a:pt x="89722" y="197128"/>
                </a:cubicBezTo>
                <a:cubicBezTo>
                  <a:pt x="176974" y="430963"/>
                  <a:pt x="484101" y="1170859"/>
                  <a:pt x="550412" y="1488456"/>
                </a:cubicBezTo>
                <a:cubicBezTo>
                  <a:pt x="616723" y="1806053"/>
                  <a:pt x="461996" y="1838627"/>
                  <a:pt x="487590" y="2102709"/>
                </a:cubicBezTo>
                <a:cubicBezTo>
                  <a:pt x="513184" y="2366791"/>
                  <a:pt x="685361" y="2939165"/>
                  <a:pt x="703975" y="3072951"/>
                </a:cubicBezTo>
                <a:cubicBezTo>
                  <a:pt x="722589" y="3206737"/>
                  <a:pt x="608580" y="2922878"/>
                  <a:pt x="599273" y="2905427"/>
                </a:cubicBezTo>
                <a:cubicBezTo>
                  <a:pt x="589966" y="2887977"/>
                  <a:pt x="662094" y="3086911"/>
                  <a:pt x="648134" y="2968248"/>
                </a:cubicBezTo>
                <a:cubicBezTo>
                  <a:pt x="634174" y="2849585"/>
                  <a:pt x="535288" y="2398202"/>
                  <a:pt x="515511" y="2193451"/>
                </a:cubicBezTo>
                <a:cubicBezTo>
                  <a:pt x="495734" y="1988700"/>
                  <a:pt x="517837" y="1864221"/>
                  <a:pt x="529471" y="1739742"/>
                </a:cubicBezTo>
                <a:cubicBezTo>
                  <a:pt x="541105" y="1615263"/>
                  <a:pt x="599273" y="1650163"/>
                  <a:pt x="585313" y="1446575"/>
                </a:cubicBezTo>
                <a:cubicBezTo>
                  <a:pt x="571353" y="1242987"/>
                  <a:pt x="450363" y="564749"/>
                  <a:pt x="445710" y="518215"/>
                </a:cubicBezTo>
                <a:cubicBezTo>
                  <a:pt x="441057" y="471681"/>
                  <a:pt x="563209" y="1088261"/>
                  <a:pt x="557392" y="1167369"/>
                </a:cubicBezTo>
                <a:cubicBezTo>
                  <a:pt x="551575" y="1246477"/>
                  <a:pt x="493407" y="1177839"/>
                  <a:pt x="410809" y="992865"/>
                </a:cubicBezTo>
                <a:cubicBezTo>
                  <a:pt x="328211" y="807891"/>
                  <a:pt x="80415" y="218068"/>
                  <a:pt x="26900" y="854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34038D8-4DAA-6E28-DB0B-77402E930797}"/>
              </a:ext>
            </a:extLst>
          </p:cNvPr>
          <p:cNvSpPr/>
          <p:nvPr/>
        </p:nvSpPr>
        <p:spPr>
          <a:xfrm>
            <a:off x="4070834" y="4103349"/>
            <a:ext cx="390978" cy="117951"/>
          </a:xfrm>
          <a:custGeom>
            <a:avLst/>
            <a:gdLst>
              <a:gd name="connsiteX0" fmla="*/ 522 w 390978"/>
              <a:gd name="connsiteY0" fmla="*/ 1107 h 117951"/>
              <a:gd name="connsiteX1" fmla="*/ 207399 w 390978"/>
              <a:gd name="connsiteY1" fmla="*/ 25932 h 117951"/>
              <a:gd name="connsiteX2" fmla="*/ 389452 w 390978"/>
              <a:gd name="connsiteY2" fmla="*/ 116959 h 117951"/>
              <a:gd name="connsiteX3" fmla="*/ 290151 w 390978"/>
              <a:gd name="connsiteY3" fmla="*/ 71446 h 117951"/>
              <a:gd name="connsiteX4" fmla="*/ 211537 w 390978"/>
              <a:gd name="connsiteY4" fmla="*/ 25932 h 117951"/>
              <a:gd name="connsiteX5" fmla="*/ 149474 w 390978"/>
              <a:gd name="connsiteY5" fmla="*/ 5245 h 117951"/>
              <a:gd name="connsiteX6" fmla="*/ 522 w 390978"/>
              <a:gd name="connsiteY6" fmla="*/ 1107 h 1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978" h="117951">
                <a:moveTo>
                  <a:pt x="522" y="1107"/>
                </a:moveTo>
                <a:cubicBezTo>
                  <a:pt x="10176" y="4555"/>
                  <a:pt x="142577" y="6623"/>
                  <a:pt x="207399" y="25932"/>
                </a:cubicBezTo>
                <a:cubicBezTo>
                  <a:pt x="272221" y="45241"/>
                  <a:pt x="375660" y="109373"/>
                  <a:pt x="389452" y="116959"/>
                </a:cubicBezTo>
                <a:cubicBezTo>
                  <a:pt x="403244" y="124545"/>
                  <a:pt x="319803" y="86617"/>
                  <a:pt x="290151" y="71446"/>
                </a:cubicBezTo>
                <a:cubicBezTo>
                  <a:pt x="260499" y="56275"/>
                  <a:pt x="234983" y="36966"/>
                  <a:pt x="211537" y="25932"/>
                </a:cubicBezTo>
                <a:cubicBezTo>
                  <a:pt x="188091" y="14899"/>
                  <a:pt x="181195" y="7314"/>
                  <a:pt x="149474" y="5245"/>
                </a:cubicBezTo>
                <a:cubicBezTo>
                  <a:pt x="117753" y="3176"/>
                  <a:pt x="-9132" y="-2341"/>
                  <a:pt x="522" y="110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25AE963-6B13-3801-5D35-7FFA42844E9D}"/>
              </a:ext>
            </a:extLst>
          </p:cNvPr>
          <p:cNvSpPr/>
          <p:nvPr/>
        </p:nvSpPr>
        <p:spPr>
          <a:xfrm>
            <a:off x="2865085" y="4036238"/>
            <a:ext cx="227872" cy="116195"/>
          </a:xfrm>
          <a:custGeom>
            <a:avLst/>
            <a:gdLst>
              <a:gd name="connsiteX0" fmla="*/ 2242 w 227872"/>
              <a:gd name="connsiteY0" fmla="*/ 2017 h 116195"/>
              <a:gd name="connsiteX1" fmla="*/ 221532 w 227872"/>
              <a:gd name="connsiteY1" fmla="*/ 113731 h 116195"/>
              <a:gd name="connsiteX2" fmla="*/ 163606 w 227872"/>
              <a:gd name="connsiteY2" fmla="*/ 76493 h 116195"/>
              <a:gd name="connsiteX3" fmla="*/ 109818 w 227872"/>
              <a:gd name="connsiteY3" fmla="*/ 43393 h 116195"/>
              <a:gd name="connsiteX4" fmla="*/ 2242 w 227872"/>
              <a:gd name="connsiteY4" fmla="*/ 2017 h 11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72" h="116195">
                <a:moveTo>
                  <a:pt x="2242" y="2017"/>
                </a:moveTo>
                <a:cubicBezTo>
                  <a:pt x="20861" y="13740"/>
                  <a:pt x="194638" y="101318"/>
                  <a:pt x="221532" y="113731"/>
                </a:cubicBezTo>
                <a:cubicBezTo>
                  <a:pt x="248426" y="126144"/>
                  <a:pt x="182225" y="88216"/>
                  <a:pt x="163606" y="76493"/>
                </a:cubicBezTo>
                <a:cubicBezTo>
                  <a:pt x="144987" y="64770"/>
                  <a:pt x="133264" y="53737"/>
                  <a:pt x="109818" y="43393"/>
                </a:cubicBezTo>
                <a:cubicBezTo>
                  <a:pt x="86372" y="33049"/>
                  <a:pt x="-16377" y="-9706"/>
                  <a:pt x="2242" y="20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D9857DB-C497-FC99-67B9-FE123554970E}"/>
              </a:ext>
            </a:extLst>
          </p:cNvPr>
          <p:cNvSpPr/>
          <p:nvPr/>
        </p:nvSpPr>
        <p:spPr>
          <a:xfrm>
            <a:off x="4125142" y="4025646"/>
            <a:ext cx="351759" cy="100367"/>
          </a:xfrm>
          <a:custGeom>
            <a:avLst/>
            <a:gdLst>
              <a:gd name="connsiteX0" fmla="*/ 2 w 351759"/>
              <a:gd name="connsiteY0" fmla="*/ 41572 h 100367"/>
              <a:gd name="connsiteX1" fmla="*/ 177917 w 351759"/>
              <a:gd name="connsiteY1" fmla="*/ 12609 h 100367"/>
              <a:gd name="connsiteX2" fmla="*/ 347557 w 351759"/>
              <a:gd name="connsiteY2" fmla="*/ 99498 h 100367"/>
              <a:gd name="connsiteX3" fmla="*/ 289631 w 351759"/>
              <a:gd name="connsiteY3" fmla="*/ 53985 h 100367"/>
              <a:gd name="connsiteX4" fmla="*/ 173779 w 351759"/>
              <a:gd name="connsiteY4" fmla="*/ 197 h 100367"/>
              <a:gd name="connsiteX5" fmla="*/ 2 w 351759"/>
              <a:gd name="connsiteY5" fmla="*/ 41572 h 10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759" h="100367">
                <a:moveTo>
                  <a:pt x="2" y="41572"/>
                </a:moveTo>
                <a:cubicBezTo>
                  <a:pt x="692" y="43641"/>
                  <a:pt x="119991" y="2955"/>
                  <a:pt x="177917" y="12609"/>
                </a:cubicBezTo>
                <a:cubicBezTo>
                  <a:pt x="235843" y="22263"/>
                  <a:pt x="328938" y="92602"/>
                  <a:pt x="347557" y="99498"/>
                </a:cubicBezTo>
                <a:cubicBezTo>
                  <a:pt x="366176" y="106394"/>
                  <a:pt x="318594" y="70535"/>
                  <a:pt x="289631" y="53985"/>
                </a:cubicBezTo>
                <a:cubicBezTo>
                  <a:pt x="260668" y="37435"/>
                  <a:pt x="217913" y="3645"/>
                  <a:pt x="173779" y="197"/>
                </a:cubicBezTo>
                <a:cubicBezTo>
                  <a:pt x="129645" y="-3251"/>
                  <a:pt x="-688" y="39503"/>
                  <a:pt x="2" y="415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1600C3-BBA0-E110-DA85-127FD098D656}"/>
              </a:ext>
            </a:extLst>
          </p:cNvPr>
          <p:cNvSpPr/>
          <p:nvPr/>
        </p:nvSpPr>
        <p:spPr>
          <a:xfrm>
            <a:off x="3551854" y="4203384"/>
            <a:ext cx="72646" cy="311505"/>
          </a:xfrm>
          <a:custGeom>
            <a:avLst/>
            <a:gdLst>
              <a:gd name="connsiteX0" fmla="*/ 72646 w 72646"/>
              <a:gd name="connsiteY0" fmla="*/ 373 h 311505"/>
              <a:gd name="connsiteX1" fmla="*/ 31270 w 72646"/>
              <a:gd name="connsiteY1" fmla="*/ 203114 h 311505"/>
              <a:gd name="connsiteX2" fmla="*/ 2307 w 72646"/>
              <a:gd name="connsiteY2" fmla="*/ 261040 h 311505"/>
              <a:gd name="connsiteX3" fmla="*/ 2307 w 72646"/>
              <a:gd name="connsiteY3" fmla="*/ 310690 h 311505"/>
              <a:gd name="connsiteX4" fmla="*/ 6445 w 72646"/>
              <a:gd name="connsiteY4" fmla="*/ 219664 h 311505"/>
              <a:gd name="connsiteX5" fmla="*/ 31270 w 72646"/>
              <a:gd name="connsiteY5" fmla="*/ 153463 h 311505"/>
              <a:gd name="connsiteX6" fmla="*/ 72646 w 72646"/>
              <a:gd name="connsiteY6" fmla="*/ 373 h 3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46" h="311505">
                <a:moveTo>
                  <a:pt x="72646" y="373"/>
                </a:moveTo>
                <a:cubicBezTo>
                  <a:pt x="72646" y="8648"/>
                  <a:pt x="42993" y="159670"/>
                  <a:pt x="31270" y="203114"/>
                </a:cubicBezTo>
                <a:cubicBezTo>
                  <a:pt x="19547" y="246559"/>
                  <a:pt x="7134" y="243111"/>
                  <a:pt x="2307" y="261040"/>
                </a:cubicBezTo>
                <a:cubicBezTo>
                  <a:pt x="-2520" y="278969"/>
                  <a:pt x="1617" y="317586"/>
                  <a:pt x="2307" y="310690"/>
                </a:cubicBezTo>
                <a:cubicBezTo>
                  <a:pt x="2997" y="303794"/>
                  <a:pt x="1618" y="245868"/>
                  <a:pt x="6445" y="219664"/>
                </a:cubicBezTo>
                <a:cubicBezTo>
                  <a:pt x="11272" y="193460"/>
                  <a:pt x="18168" y="183116"/>
                  <a:pt x="31270" y="153463"/>
                </a:cubicBezTo>
                <a:cubicBezTo>
                  <a:pt x="44372" y="123811"/>
                  <a:pt x="72646" y="-7902"/>
                  <a:pt x="72646" y="3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4AC5F4C-CE44-D584-4BA5-FE68413CC770}"/>
              </a:ext>
            </a:extLst>
          </p:cNvPr>
          <p:cNvSpPr/>
          <p:nvPr/>
        </p:nvSpPr>
        <p:spPr>
          <a:xfrm>
            <a:off x="3429538" y="4629417"/>
            <a:ext cx="71297" cy="278956"/>
          </a:xfrm>
          <a:custGeom>
            <a:avLst/>
            <a:gdLst>
              <a:gd name="connsiteX0" fmla="*/ 62560 w 71297"/>
              <a:gd name="connsiteY0" fmla="*/ 509 h 278956"/>
              <a:gd name="connsiteX1" fmla="*/ 37734 w 71297"/>
              <a:gd name="connsiteY1" fmla="*/ 199112 h 278956"/>
              <a:gd name="connsiteX2" fmla="*/ 496 w 71297"/>
              <a:gd name="connsiteY2" fmla="*/ 277725 h 278956"/>
              <a:gd name="connsiteX3" fmla="*/ 66697 w 71297"/>
              <a:gd name="connsiteY3" fmla="*/ 145323 h 278956"/>
              <a:gd name="connsiteX4" fmla="*/ 62560 w 71297"/>
              <a:gd name="connsiteY4" fmla="*/ 509 h 27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97" h="278956">
                <a:moveTo>
                  <a:pt x="62560" y="509"/>
                </a:moveTo>
                <a:cubicBezTo>
                  <a:pt x="57733" y="9474"/>
                  <a:pt x="48078" y="152909"/>
                  <a:pt x="37734" y="199112"/>
                </a:cubicBezTo>
                <a:cubicBezTo>
                  <a:pt x="27390" y="245315"/>
                  <a:pt x="-4331" y="286690"/>
                  <a:pt x="496" y="277725"/>
                </a:cubicBezTo>
                <a:cubicBezTo>
                  <a:pt x="5323" y="268760"/>
                  <a:pt x="56353" y="187388"/>
                  <a:pt x="66697" y="145323"/>
                </a:cubicBezTo>
                <a:cubicBezTo>
                  <a:pt x="77041" y="103258"/>
                  <a:pt x="67387" y="-8456"/>
                  <a:pt x="62560" y="5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CDE81DA-8A22-0F87-8CB1-C98D4D51AAB3}"/>
              </a:ext>
            </a:extLst>
          </p:cNvPr>
          <p:cNvSpPr/>
          <p:nvPr/>
        </p:nvSpPr>
        <p:spPr>
          <a:xfrm>
            <a:off x="4009292" y="5072496"/>
            <a:ext cx="49850" cy="228994"/>
          </a:xfrm>
          <a:custGeom>
            <a:avLst/>
            <a:gdLst>
              <a:gd name="connsiteX0" fmla="*/ 28963 w 49850"/>
              <a:gd name="connsiteY0" fmla="*/ 148 h 228994"/>
              <a:gd name="connsiteX1" fmla="*/ 16551 w 49850"/>
              <a:gd name="connsiteY1" fmla="*/ 132550 h 228994"/>
              <a:gd name="connsiteX2" fmla="*/ 49651 w 49850"/>
              <a:gd name="connsiteY2" fmla="*/ 227714 h 228994"/>
              <a:gd name="connsiteX3" fmla="*/ 28963 w 49850"/>
              <a:gd name="connsiteY3" fmla="*/ 182201 h 228994"/>
              <a:gd name="connsiteX4" fmla="*/ 0 w 49850"/>
              <a:gd name="connsiteY4" fmla="*/ 107725 h 228994"/>
              <a:gd name="connsiteX5" fmla="*/ 28963 w 49850"/>
              <a:gd name="connsiteY5" fmla="*/ 148 h 22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50" h="228994">
                <a:moveTo>
                  <a:pt x="28963" y="148"/>
                </a:moveTo>
                <a:cubicBezTo>
                  <a:pt x="31721" y="4285"/>
                  <a:pt x="13103" y="94622"/>
                  <a:pt x="16551" y="132550"/>
                </a:cubicBezTo>
                <a:cubicBezTo>
                  <a:pt x="19999" y="170478"/>
                  <a:pt x="47582" y="219439"/>
                  <a:pt x="49651" y="227714"/>
                </a:cubicBezTo>
                <a:cubicBezTo>
                  <a:pt x="51720" y="235989"/>
                  <a:pt x="37238" y="202199"/>
                  <a:pt x="28963" y="182201"/>
                </a:cubicBezTo>
                <a:cubicBezTo>
                  <a:pt x="20688" y="162203"/>
                  <a:pt x="0" y="135998"/>
                  <a:pt x="0" y="107725"/>
                </a:cubicBezTo>
                <a:cubicBezTo>
                  <a:pt x="0" y="79452"/>
                  <a:pt x="26205" y="-3989"/>
                  <a:pt x="28963" y="1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90CFC3A5-B589-C369-9D1C-D3B06D5CCD5A}"/>
              </a:ext>
            </a:extLst>
          </p:cNvPr>
          <p:cNvSpPr/>
          <p:nvPr/>
        </p:nvSpPr>
        <p:spPr>
          <a:xfrm>
            <a:off x="4119801" y="5453300"/>
            <a:ext cx="72753" cy="167448"/>
          </a:xfrm>
          <a:custGeom>
            <a:avLst/>
            <a:gdLst>
              <a:gd name="connsiteX0" fmla="*/ 21893 w 72753"/>
              <a:gd name="connsiteY0" fmla="*/ 0 h 167448"/>
              <a:gd name="connsiteX1" fmla="*/ 17756 w 72753"/>
              <a:gd name="connsiteY1" fmla="*/ 82751 h 167448"/>
              <a:gd name="connsiteX2" fmla="*/ 71544 w 72753"/>
              <a:gd name="connsiteY2" fmla="*/ 165502 h 167448"/>
              <a:gd name="connsiteX3" fmla="*/ 50856 w 72753"/>
              <a:gd name="connsiteY3" fmla="*/ 136539 h 167448"/>
              <a:gd name="connsiteX4" fmla="*/ 1205 w 72753"/>
              <a:gd name="connsiteY4" fmla="*/ 82751 h 167448"/>
              <a:gd name="connsiteX5" fmla="*/ 21893 w 72753"/>
              <a:gd name="connsiteY5" fmla="*/ 0 h 1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53" h="167448">
                <a:moveTo>
                  <a:pt x="21893" y="0"/>
                </a:moveTo>
                <a:cubicBezTo>
                  <a:pt x="24651" y="0"/>
                  <a:pt x="9481" y="55167"/>
                  <a:pt x="17756" y="82751"/>
                </a:cubicBezTo>
                <a:cubicBezTo>
                  <a:pt x="26031" y="110335"/>
                  <a:pt x="66027" y="156537"/>
                  <a:pt x="71544" y="165502"/>
                </a:cubicBezTo>
                <a:cubicBezTo>
                  <a:pt x="77061" y="174467"/>
                  <a:pt x="62579" y="150331"/>
                  <a:pt x="50856" y="136539"/>
                </a:cubicBezTo>
                <a:cubicBezTo>
                  <a:pt x="39133" y="122747"/>
                  <a:pt x="8101" y="105507"/>
                  <a:pt x="1205" y="82751"/>
                </a:cubicBezTo>
                <a:cubicBezTo>
                  <a:pt x="-5691" y="59995"/>
                  <a:pt x="19135" y="0"/>
                  <a:pt x="2189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C6CDE5B-6C27-D121-74AB-35932C6CB39D}"/>
              </a:ext>
            </a:extLst>
          </p:cNvPr>
          <p:cNvSpPr/>
          <p:nvPr/>
        </p:nvSpPr>
        <p:spPr>
          <a:xfrm>
            <a:off x="4108571" y="5771815"/>
            <a:ext cx="84166" cy="136684"/>
          </a:xfrm>
          <a:custGeom>
            <a:avLst/>
            <a:gdLst>
              <a:gd name="connsiteX0" fmla="*/ 23 w 84166"/>
              <a:gd name="connsiteY0" fmla="*/ 76 h 136684"/>
              <a:gd name="connsiteX1" fmla="*/ 70361 w 84166"/>
              <a:gd name="connsiteY1" fmla="*/ 70415 h 136684"/>
              <a:gd name="connsiteX2" fmla="*/ 78636 w 84166"/>
              <a:gd name="connsiteY2" fmla="*/ 136616 h 136684"/>
              <a:gd name="connsiteX3" fmla="*/ 78636 w 84166"/>
              <a:gd name="connsiteY3" fmla="*/ 58002 h 136684"/>
              <a:gd name="connsiteX4" fmla="*/ 23 w 84166"/>
              <a:gd name="connsiteY4" fmla="*/ 76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66" h="136684">
                <a:moveTo>
                  <a:pt x="23" y="76"/>
                </a:moveTo>
                <a:cubicBezTo>
                  <a:pt x="-1356" y="2145"/>
                  <a:pt x="57259" y="47658"/>
                  <a:pt x="70361" y="70415"/>
                </a:cubicBezTo>
                <a:cubicBezTo>
                  <a:pt x="83463" y="93172"/>
                  <a:pt x="77257" y="138685"/>
                  <a:pt x="78636" y="136616"/>
                </a:cubicBezTo>
                <a:cubicBezTo>
                  <a:pt x="80015" y="134547"/>
                  <a:pt x="90359" y="77311"/>
                  <a:pt x="78636" y="58002"/>
                </a:cubicBezTo>
                <a:cubicBezTo>
                  <a:pt x="66913" y="38693"/>
                  <a:pt x="1402" y="-1993"/>
                  <a:pt x="23" y="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485876D-01D7-766D-2A16-6D0214AF5337}"/>
              </a:ext>
            </a:extLst>
          </p:cNvPr>
          <p:cNvSpPr/>
          <p:nvPr/>
        </p:nvSpPr>
        <p:spPr>
          <a:xfrm>
            <a:off x="4398113" y="5751185"/>
            <a:ext cx="62317" cy="162231"/>
          </a:xfrm>
          <a:custGeom>
            <a:avLst/>
            <a:gdLst>
              <a:gd name="connsiteX0" fmla="*/ 29073 w 62317"/>
              <a:gd name="connsiteY0" fmla="*/ 19 h 162231"/>
              <a:gd name="connsiteX1" fmla="*/ 20797 w 62317"/>
              <a:gd name="connsiteY1" fmla="*/ 99320 h 162231"/>
              <a:gd name="connsiteX2" fmla="*/ 62173 w 62317"/>
              <a:gd name="connsiteY2" fmla="*/ 161383 h 162231"/>
              <a:gd name="connsiteX3" fmla="*/ 33210 w 62317"/>
              <a:gd name="connsiteY3" fmla="*/ 132420 h 162231"/>
              <a:gd name="connsiteX4" fmla="*/ 110 w 62317"/>
              <a:gd name="connsiteY4" fmla="*/ 91045 h 162231"/>
              <a:gd name="connsiteX5" fmla="*/ 29073 w 62317"/>
              <a:gd name="connsiteY5" fmla="*/ 19 h 16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17" h="162231">
                <a:moveTo>
                  <a:pt x="29073" y="19"/>
                </a:moveTo>
                <a:cubicBezTo>
                  <a:pt x="32521" y="1398"/>
                  <a:pt x="15280" y="72426"/>
                  <a:pt x="20797" y="99320"/>
                </a:cubicBezTo>
                <a:cubicBezTo>
                  <a:pt x="26314" y="126214"/>
                  <a:pt x="60104" y="155866"/>
                  <a:pt x="62173" y="161383"/>
                </a:cubicBezTo>
                <a:cubicBezTo>
                  <a:pt x="64242" y="166900"/>
                  <a:pt x="43554" y="144143"/>
                  <a:pt x="33210" y="132420"/>
                </a:cubicBezTo>
                <a:cubicBezTo>
                  <a:pt x="22866" y="120697"/>
                  <a:pt x="2179" y="109664"/>
                  <a:pt x="110" y="91045"/>
                </a:cubicBezTo>
                <a:cubicBezTo>
                  <a:pt x="-1959" y="72426"/>
                  <a:pt x="25625" y="-1360"/>
                  <a:pt x="29073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DC619092-0900-7515-505C-11D8C0C1978E}"/>
              </a:ext>
            </a:extLst>
          </p:cNvPr>
          <p:cNvSpPr/>
          <p:nvPr/>
        </p:nvSpPr>
        <p:spPr>
          <a:xfrm>
            <a:off x="3992738" y="6222829"/>
            <a:ext cx="493844" cy="165621"/>
          </a:xfrm>
          <a:custGeom>
            <a:avLst/>
            <a:gdLst>
              <a:gd name="connsiteX0" fmla="*/ 4 w 493844"/>
              <a:gd name="connsiteY0" fmla="*/ 165558 h 165621"/>
              <a:gd name="connsiteX1" fmla="*/ 153094 w 493844"/>
              <a:gd name="connsiteY1" fmla="*/ 62119 h 165621"/>
              <a:gd name="connsiteX2" fmla="*/ 492373 w 493844"/>
              <a:gd name="connsiteY2" fmla="*/ 53844 h 165621"/>
              <a:gd name="connsiteX3" fmla="*/ 268945 w 493844"/>
              <a:gd name="connsiteY3" fmla="*/ 53844 h 165621"/>
              <a:gd name="connsiteX4" fmla="*/ 91030 w 493844"/>
              <a:gd name="connsiteY4" fmla="*/ 56 h 165621"/>
              <a:gd name="connsiteX5" fmla="*/ 157231 w 493844"/>
              <a:gd name="connsiteY5" fmla="*/ 45569 h 165621"/>
              <a:gd name="connsiteX6" fmla="*/ 4 w 493844"/>
              <a:gd name="connsiteY6" fmla="*/ 165558 h 16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844" h="165621">
                <a:moveTo>
                  <a:pt x="4" y="165558"/>
                </a:moveTo>
                <a:cubicBezTo>
                  <a:pt x="-685" y="168316"/>
                  <a:pt x="71033" y="80738"/>
                  <a:pt x="153094" y="62119"/>
                </a:cubicBezTo>
                <a:cubicBezTo>
                  <a:pt x="235155" y="43500"/>
                  <a:pt x="473064" y="55223"/>
                  <a:pt x="492373" y="53844"/>
                </a:cubicBezTo>
                <a:cubicBezTo>
                  <a:pt x="511682" y="52465"/>
                  <a:pt x="335836" y="62809"/>
                  <a:pt x="268945" y="53844"/>
                </a:cubicBezTo>
                <a:cubicBezTo>
                  <a:pt x="202055" y="44879"/>
                  <a:pt x="109649" y="1435"/>
                  <a:pt x="91030" y="56"/>
                </a:cubicBezTo>
                <a:cubicBezTo>
                  <a:pt x="72411" y="-1323"/>
                  <a:pt x="169644" y="22813"/>
                  <a:pt x="157231" y="45569"/>
                </a:cubicBezTo>
                <a:cubicBezTo>
                  <a:pt x="144818" y="68325"/>
                  <a:pt x="693" y="162800"/>
                  <a:pt x="4" y="1655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C8F257D-A8B0-2288-F9F0-6283FE990636}"/>
              </a:ext>
            </a:extLst>
          </p:cNvPr>
          <p:cNvSpPr/>
          <p:nvPr/>
        </p:nvSpPr>
        <p:spPr>
          <a:xfrm>
            <a:off x="3199205" y="4089311"/>
            <a:ext cx="172694" cy="513965"/>
          </a:xfrm>
          <a:custGeom>
            <a:avLst/>
            <a:gdLst>
              <a:gd name="connsiteX0" fmla="*/ 172645 w 172694"/>
              <a:gd name="connsiteY0" fmla="*/ 89 h 513965"/>
              <a:gd name="connsiteX1" fmla="*/ 90095 w 172694"/>
              <a:gd name="connsiteY1" fmla="*/ 187414 h 513965"/>
              <a:gd name="connsiteX2" fmla="*/ 61520 w 172694"/>
              <a:gd name="connsiteY2" fmla="*/ 244564 h 513965"/>
              <a:gd name="connsiteX3" fmla="*/ 1195 w 172694"/>
              <a:gd name="connsiteY3" fmla="*/ 504914 h 513965"/>
              <a:gd name="connsiteX4" fmla="*/ 23420 w 172694"/>
              <a:gd name="connsiteY4" fmla="*/ 441414 h 513965"/>
              <a:gd name="connsiteX5" fmla="*/ 48820 w 172694"/>
              <a:gd name="connsiteY5" fmla="*/ 314414 h 513965"/>
              <a:gd name="connsiteX6" fmla="*/ 77395 w 172694"/>
              <a:gd name="connsiteY6" fmla="*/ 165189 h 513965"/>
              <a:gd name="connsiteX7" fmla="*/ 172645 w 172694"/>
              <a:gd name="connsiteY7" fmla="*/ 89 h 51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694" h="513965">
                <a:moveTo>
                  <a:pt x="172645" y="89"/>
                </a:moveTo>
                <a:cubicBezTo>
                  <a:pt x="174762" y="3793"/>
                  <a:pt x="108616" y="146668"/>
                  <a:pt x="90095" y="187414"/>
                </a:cubicBezTo>
                <a:cubicBezTo>
                  <a:pt x="71574" y="228160"/>
                  <a:pt x="76337" y="191647"/>
                  <a:pt x="61520" y="244564"/>
                </a:cubicBezTo>
                <a:cubicBezTo>
                  <a:pt x="46703" y="297481"/>
                  <a:pt x="7545" y="472106"/>
                  <a:pt x="1195" y="504914"/>
                </a:cubicBezTo>
                <a:cubicBezTo>
                  <a:pt x="-5155" y="537722"/>
                  <a:pt x="15483" y="473164"/>
                  <a:pt x="23420" y="441414"/>
                </a:cubicBezTo>
                <a:cubicBezTo>
                  <a:pt x="31357" y="409664"/>
                  <a:pt x="39824" y="360451"/>
                  <a:pt x="48820" y="314414"/>
                </a:cubicBezTo>
                <a:cubicBezTo>
                  <a:pt x="57816" y="268377"/>
                  <a:pt x="54641" y="221281"/>
                  <a:pt x="77395" y="165189"/>
                </a:cubicBezTo>
                <a:cubicBezTo>
                  <a:pt x="100149" y="109097"/>
                  <a:pt x="170528" y="-3615"/>
                  <a:pt x="172645" y="8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0B75149-32D6-28D3-9E14-5E87AAAB4281}"/>
              </a:ext>
            </a:extLst>
          </p:cNvPr>
          <p:cNvSpPr/>
          <p:nvPr/>
        </p:nvSpPr>
        <p:spPr>
          <a:xfrm>
            <a:off x="2853870" y="5422897"/>
            <a:ext cx="108419" cy="143258"/>
          </a:xfrm>
          <a:custGeom>
            <a:avLst/>
            <a:gdLst>
              <a:gd name="connsiteX0" fmla="*/ 108405 w 108419"/>
              <a:gd name="connsiteY0" fmla="*/ 3 h 143258"/>
              <a:gd name="connsiteX1" fmla="*/ 35380 w 108419"/>
              <a:gd name="connsiteY1" fmla="*/ 79378 h 143258"/>
              <a:gd name="connsiteX2" fmla="*/ 455 w 108419"/>
              <a:gd name="connsiteY2" fmla="*/ 142878 h 143258"/>
              <a:gd name="connsiteX3" fmla="*/ 16330 w 108419"/>
              <a:gd name="connsiteY3" fmla="*/ 104778 h 143258"/>
              <a:gd name="connsiteX4" fmla="*/ 29030 w 108419"/>
              <a:gd name="connsiteY4" fmla="*/ 82553 h 143258"/>
              <a:gd name="connsiteX5" fmla="*/ 108405 w 108419"/>
              <a:gd name="connsiteY5" fmla="*/ 3 h 14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19" h="143258">
                <a:moveTo>
                  <a:pt x="108405" y="3"/>
                </a:moveTo>
                <a:cubicBezTo>
                  <a:pt x="109463" y="-526"/>
                  <a:pt x="53372" y="55566"/>
                  <a:pt x="35380" y="79378"/>
                </a:cubicBezTo>
                <a:cubicBezTo>
                  <a:pt x="17388" y="103191"/>
                  <a:pt x="3630" y="138645"/>
                  <a:pt x="455" y="142878"/>
                </a:cubicBezTo>
                <a:cubicBezTo>
                  <a:pt x="-2720" y="147111"/>
                  <a:pt x="11567" y="114832"/>
                  <a:pt x="16330" y="104778"/>
                </a:cubicBezTo>
                <a:cubicBezTo>
                  <a:pt x="21092" y="94724"/>
                  <a:pt x="17388" y="97899"/>
                  <a:pt x="29030" y="82553"/>
                </a:cubicBezTo>
                <a:cubicBezTo>
                  <a:pt x="40672" y="67207"/>
                  <a:pt x="107347" y="532"/>
                  <a:pt x="108405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A074D5A-1114-DFBF-E5B7-6E616C9E39D7}"/>
              </a:ext>
            </a:extLst>
          </p:cNvPr>
          <p:cNvSpPr/>
          <p:nvPr/>
        </p:nvSpPr>
        <p:spPr>
          <a:xfrm>
            <a:off x="3171534" y="5476747"/>
            <a:ext cx="98817" cy="191770"/>
          </a:xfrm>
          <a:custGeom>
            <a:avLst/>
            <a:gdLst>
              <a:gd name="connsiteX0" fmla="*/ 60616 w 98817"/>
              <a:gd name="connsiteY0" fmla="*/ 128 h 191770"/>
              <a:gd name="connsiteX1" fmla="*/ 57441 w 98817"/>
              <a:gd name="connsiteY1" fmla="*/ 104903 h 191770"/>
              <a:gd name="connsiteX2" fmla="*/ 95541 w 98817"/>
              <a:gd name="connsiteY2" fmla="*/ 187453 h 191770"/>
              <a:gd name="connsiteX3" fmla="*/ 86016 w 98817"/>
              <a:gd name="connsiteY3" fmla="*/ 177928 h 191770"/>
              <a:gd name="connsiteX4" fmla="*/ 291 w 98817"/>
              <a:gd name="connsiteY4" fmla="*/ 158878 h 191770"/>
              <a:gd name="connsiteX5" fmla="*/ 57441 w 98817"/>
              <a:gd name="connsiteY5" fmla="*/ 168403 h 191770"/>
              <a:gd name="connsiteX6" fmla="*/ 41566 w 98817"/>
              <a:gd name="connsiteY6" fmla="*/ 127128 h 191770"/>
              <a:gd name="connsiteX7" fmla="*/ 60616 w 98817"/>
              <a:gd name="connsiteY7" fmla="*/ 128 h 1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17" h="191770">
                <a:moveTo>
                  <a:pt x="60616" y="128"/>
                </a:moveTo>
                <a:cubicBezTo>
                  <a:pt x="63262" y="-3576"/>
                  <a:pt x="51620" y="73682"/>
                  <a:pt x="57441" y="104903"/>
                </a:cubicBezTo>
                <a:cubicBezTo>
                  <a:pt x="63262" y="136124"/>
                  <a:pt x="95541" y="187453"/>
                  <a:pt x="95541" y="187453"/>
                </a:cubicBezTo>
                <a:cubicBezTo>
                  <a:pt x="100303" y="199624"/>
                  <a:pt x="101891" y="182690"/>
                  <a:pt x="86016" y="177928"/>
                </a:cubicBezTo>
                <a:cubicBezTo>
                  <a:pt x="70141" y="173166"/>
                  <a:pt x="5053" y="160465"/>
                  <a:pt x="291" y="158878"/>
                </a:cubicBezTo>
                <a:cubicBezTo>
                  <a:pt x="-4471" y="157291"/>
                  <a:pt x="50562" y="173695"/>
                  <a:pt x="57441" y="168403"/>
                </a:cubicBezTo>
                <a:cubicBezTo>
                  <a:pt x="64320" y="163111"/>
                  <a:pt x="39979" y="149353"/>
                  <a:pt x="41566" y="127128"/>
                </a:cubicBezTo>
                <a:cubicBezTo>
                  <a:pt x="43153" y="104903"/>
                  <a:pt x="57970" y="3832"/>
                  <a:pt x="60616" y="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CC337CA-2800-51B1-2047-241063C77FFE}"/>
              </a:ext>
            </a:extLst>
          </p:cNvPr>
          <p:cNvSpPr/>
          <p:nvPr/>
        </p:nvSpPr>
        <p:spPr>
          <a:xfrm>
            <a:off x="2676525" y="5372045"/>
            <a:ext cx="47862" cy="98538"/>
          </a:xfrm>
          <a:custGeom>
            <a:avLst/>
            <a:gdLst>
              <a:gd name="connsiteX0" fmla="*/ 47625 w 47862"/>
              <a:gd name="connsiteY0" fmla="*/ 55 h 98538"/>
              <a:gd name="connsiteX1" fmla="*/ 19050 w 47862"/>
              <a:gd name="connsiteY1" fmla="*/ 47680 h 98538"/>
              <a:gd name="connsiteX2" fmla="*/ 34925 w 47862"/>
              <a:gd name="connsiteY2" fmla="*/ 98480 h 98538"/>
              <a:gd name="connsiteX3" fmla="*/ 0 w 47862"/>
              <a:gd name="connsiteY3" fmla="*/ 57205 h 98538"/>
              <a:gd name="connsiteX4" fmla="*/ 47625 w 47862"/>
              <a:gd name="connsiteY4" fmla="*/ 55 h 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62" h="98538">
                <a:moveTo>
                  <a:pt x="47625" y="55"/>
                </a:moveTo>
                <a:cubicBezTo>
                  <a:pt x="50800" y="-1532"/>
                  <a:pt x="21167" y="31276"/>
                  <a:pt x="19050" y="47680"/>
                </a:cubicBezTo>
                <a:cubicBezTo>
                  <a:pt x="16933" y="64084"/>
                  <a:pt x="38100" y="96893"/>
                  <a:pt x="34925" y="98480"/>
                </a:cubicBezTo>
                <a:cubicBezTo>
                  <a:pt x="31750" y="100067"/>
                  <a:pt x="0" y="68847"/>
                  <a:pt x="0" y="57205"/>
                </a:cubicBezTo>
                <a:cubicBezTo>
                  <a:pt x="0" y="45563"/>
                  <a:pt x="44450" y="1642"/>
                  <a:pt x="47625" y="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A5CFC00-15DF-EE54-5A0D-8E34211D9A34}"/>
              </a:ext>
            </a:extLst>
          </p:cNvPr>
          <p:cNvSpPr/>
          <p:nvPr/>
        </p:nvSpPr>
        <p:spPr>
          <a:xfrm>
            <a:off x="3463924" y="5626079"/>
            <a:ext cx="203209" cy="120692"/>
          </a:xfrm>
          <a:custGeom>
            <a:avLst/>
            <a:gdLst>
              <a:gd name="connsiteX0" fmla="*/ 1 w 203209"/>
              <a:gd name="connsiteY0" fmla="*/ 21 h 120692"/>
              <a:gd name="connsiteX1" fmla="*/ 146051 w 203209"/>
              <a:gd name="connsiteY1" fmla="*/ 63521 h 120692"/>
              <a:gd name="connsiteX2" fmla="*/ 203201 w 203209"/>
              <a:gd name="connsiteY2" fmla="*/ 120671 h 120692"/>
              <a:gd name="connsiteX3" fmla="*/ 142876 w 203209"/>
              <a:gd name="connsiteY3" fmla="*/ 57171 h 120692"/>
              <a:gd name="connsiteX4" fmla="*/ 1 w 203209"/>
              <a:gd name="connsiteY4" fmla="*/ 21 h 12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9" h="120692">
                <a:moveTo>
                  <a:pt x="1" y="21"/>
                </a:moveTo>
                <a:cubicBezTo>
                  <a:pt x="530" y="1079"/>
                  <a:pt x="112184" y="43413"/>
                  <a:pt x="146051" y="63521"/>
                </a:cubicBezTo>
                <a:cubicBezTo>
                  <a:pt x="179918" y="83629"/>
                  <a:pt x="203730" y="121729"/>
                  <a:pt x="203201" y="120671"/>
                </a:cubicBezTo>
                <a:cubicBezTo>
                  <a:pt x="202672" y="119613"/>
                  <a:pt x="173568" y="77279"/>
                  <a:pt x="142876" y="57171"/>
                </a:cubicBezTo>
                <a:cubicBezTo>
                  <a:pt x="112184" y="37063"/>
                  <a:pt x="-528" y="-1037"/>
                  <a:pt x="1" y="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754DDE8-B18E-9CE0-D89A-873FACC70B20}"/>
              </a:ext>
            </a:extLst>
          </p:cNvPr>
          <p:cNvSpPr/>
          <p:nvPr/>
        </p:nvSpPr>
        <p:spPr>
          <a:xfrm>
            <a:off x="3660702" y="5891366"/>
            <a:ext cx="73109" cy="118914"/>
          </a:xfrm>
          <a:custGeom>
            <a:avLst/>
            <a:gdLst>
              <a:gd name="connsiteX0" fmla="*/ 73 w 73109"/>
              <a:gd name="connsiteY0" fmla="*/ 1434 h 118914"/>
              <a:gd name="connsiteX1" fmla="*/ 63573 w 73109"/>
              <a:gd name="connsiteY1" fmla="*/ 64934 h 118914"/>
              <a:gd name="connsiteX2" fmla="*/ 54048 w 73109"/>
              <a:gd name="connsiteY2" fmla="*/ 118909 h 118914"/>
              <a:gd name="connsiteX3" fmla="*/ 73098 w 73109"/>
              <a:gd name="connsiteY3" fmla="*/ 61759 h 118914"/>
              <a:gd name="connsiteX4" fmla="*/ 50873 w 73109"/>
              <a:gd name="connsiteY4" fmla="*/ 23659 h 118914"/>
              <a:gd name="connsiteX5" fmla="*/ 73 w 73109"/>
              <a:gd name="connsiteY5" fmla="*/ 1434 h 11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09" h="118914">
                <a:moveTo>
                  <a:pt x="73" y="1434"/>
                </a:moveTo>
                <a:cubicBezTo>
                  <a:pt x="2190" y="8313"/>
                  <a:pt x="54577" y="45355"/>
                  <a:pt x="63573" y="64934"/>
                </a:cubicBezTo>
                <a:cubicBezTo>
                  <a:pt x="72569" y="84513"/>
                  <a:pt x="52461" y="119438"/>
                  <a:pt x="54048" y="118909"/>
                </a:cubicBezTo>
                <a:cubicBezTo>
                  <a:pt x="55635" y="118380"/>
                  <a:pt x="73627" y="77634"/>
                  <a:pt x="73098" y="61759"/>
                </a:cubicBezTo>
                <a:cubicBezTo>
                  <a:pt x="72569" y="45884"/>
                  <a:pt x="59340" y="33184"/>
                  <a:pt x="50873" y="23659"/>
                </a:cubicBezTo>
                <a:cubicBezTo>
                  <a:pt x="42406" y="14134"/>
                  <a:pt x="-2044" y="-5445"/>
                  <a:pt x="73" y="14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867E6C6-D35D-4D4E-269C-2A41991BCDCC}"/>
              </a:ext>
            </a:extLst>
          </p:cNvPr>
          <p:cNvSpPr/>
          <p:nvPr/>
        </p:nvSpPr>
        <p:spPr>
          <a:xfrm>
            <a:off x="2678529" y="5587992"/>
            <a:ext cx="149503" cy="66698"/>
          </a:xfrm>
          <a:custGeom>
            <a:avLst/>
            <a:gdLst>
              <a:gd name="connsiteX0" fmla="*/ 1171 w 149503"/>
              <a:gd name="connsiteY0" fmla="*/ 66683 h 66698"/>
              <a:gd name="connsiteX1" fmla="*/ 61496 w 149503"/>
              <a:gd name="connsiteY1" fmla="*/ 6358 h 66698"/>
              <a:gd name="connsiteX2" fmla="*/ 147221 w 149503"/>
              <a:gd name="connsiteY2" fmla="*/ 25408 h 66698"/>
              <a:gd name="connsiteX3" fmla="*/ 115471 w 149503"/>
              <a:gd name="connsiteY3" fmla="*/ 8 h 66698"/>
              <a:gd name="connsiteX4" fmla="*/ 1171 w 149503"/>
              <a:gd name="connsiteY4" fmla="*/ 66683 h 6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03" h="66698">
                <a:moveTo>
                  <a:pt x="1171" y="66683"/>
                </a:moveTo>
                <a:cubicBezTo>
                  <a:pt x="-7825" y="67741"/>
                  <a:pt x="37154" y="13237"/>
                  <a:pt x="61496" y="6358"/>
                </a:cubicBezTo>
                <a:cubicBezTo>
                  <a:pt x="85838" y="-521"/>
                  <a:pt x="138225" y="26466"/>
                  <a:pt x="147221" y="25408"/>
                </a:cubicBezTo>
                <a:cubicBezTo>
                  <a:pt x="156217" y="24350"/>
                  <a:pt x="137167" y="-521"/>
                  <a:pt x="115471" y="8"/>
                </a:cubicBezTo>
                <a:cubicBezTo>
                  <a:pt x="93775" y="537"/>
                  <a:pt x="10167" y="65625"/>
                  <a:pt x="1171" y="666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EA05140-CD72-76D4-BCD6-8CA03FB20569}"/>
              </a:ext>
            </a:extLst>
          </p:cNvPr>
          <p:cNvSpPr/>
          <p:nvPr/>
        </p:nvSpPr>
        <p:spPr>
          <a:xfrm>
            <a:off x="2809427" y="6311900"/>
            <a:ext cx="141187" cy="28583"/>
          </a:xfrm>
          <a:custGeom>
            <a:avLst/>
            <a:gdLst>
              <a:gd name="connsiteX0" fmla="*/ 448 w 141187"/>
              <a:gd name="connsiteY0" fmla="*/ 25400 h 28583"/>
              <a:gd name="connsiteX1" fmla="*/ 70298 w 141187"/>
              <a:gd name="connsiteY1" fmla="*/ 3175 h 28583"/>
              <a:gd name="connsiteX2" fmla="*/ 140148 w 141187"/>
              <a:gd name="connsiteY2" fmla="*/ 28575 h 28583"/>
              <a:gd name="connsiteX3" fmla="*/ 105223 w 141187"/>
              <a:gd name="connsiteY3" fmla="*/ 0 h 28583"/>
              <a:gd name="connsiteX4" fmla="*/ 448 w 141187"/>
              <a:gd name="connsiteY4" fmla="*/ 25400 h 2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87" h="28583">
                <a:moveTo>
                  <a:pt x="448" y="25400"/>
                </a:moveTo>
                <a:cubicBezTo>
                  <a:pt x="-5373" y="25929"/>
                  <a:pt x="47015" y="2646"/>
                  <a:pt x="70298" y="3175"/>
                </a:cubicBezTo>
                <a:cubicBezTo>
                  <a:pt x="93581" y="3704"/>
                  <a:pt x="134327" y="29104"/>
                  <a:pt x="140148" y="28575"/>
                </a:cubicBezTo>
                <a:cubicBezTo>
                  <a:pt x="145969" y="28046"/>
                  <a:pt x="126390" y="0"/>
                  <a:pt x="105223" y="0"/>
                </a:cubicBezTo>
                <a:cubicBezTo>
                  <a:pt x="84056" y="0"/>
                  <a:pt x="6269" y="24871"/>
                  <a:pt x="448" y="254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43A2038C-07BC-2ECB-9B3F-FD8544FD172D}"/>
              </a:ext>
            </a:extLst>
          </p:cNvPr>
          <p:cNvSpPr/>
          <p:nvPr/>
        </p:nvSpPr>
        <p:spPr>
          <a:xfrm>
            <a:off x="2891800" y="6150941"/>
            <a:ext cx="541028" cy="104236"/>
          </a:xfrm>
          <a:custGeom>
            <a:avLst/>
            <a:gdLst>
              <a:gd name="connsiteX0" fmla="*/ 625 w 541028"/>
              <a:gd name="connsiteY0" fmla="*/ 103809 h 104236"/>
              <a:gd name="connsiteX1" fmla="*/ 273675 w 541028"/>
              <a:gd name="connsiteY1" fmla="*/ 59359 h 104236"/>
              <a:gd name="connsiteX2" fmla="*/ 210175 w 541028"/>
              <a:gd name="connsiteY2" fmla="*/ 78409 h 104236"/>
              <a:gd name="connsiteX3" fmla="*/ 537200 w 541028"/>
              <a:gd name="connsiteY3" fmla="*/ 2209 h 104236"/>
              <a:gd name="connsiteX4" fmla="*/ 362575 w 541028"/>
              <a:gd name="connsiteY4" fmla="*/ 27609 h 104236"/>
              <a:gd name="connsiteX5" fmla="*/ 625 w 541028"/>
              <a:gd name="connsiteY5" fmla="*/ 103809 h 10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28" h="104236">
                <a:moveTo>
                  <a:pt x="625" y="103809"/>
                </a:moveTo>
                <a:cubicBezTo>
                  <a:pt x="-14192" y="109101"/>
                  <a:pt x="238750" y="63592"/>
                  <a:pt x="273675" y="59359"/>
                </a:cubicBezTo>
                <a:cubicBezTo>
                  <a:pt x="308600" y="55126"/>
                  <a:pt x="166254" y="87934"/>
                  <a:pt x="210175" y="78409"/>
                </a:cubicBezTo>
                <a:cubicBezTo>
                  <a:pt x="254096" y="68884"/>
                  <a:pt x="511800" y="10676"/>
                  <a:pt x="537200" y="2209"/>
                </a:cubicBezTo>
                <a:cubicBezTo>
                  <a:pt x="562600" y="-6258"/>
                  <a:pt x="456767" y="11205"/>
                  <a:pt x="362575" y="27609"/>
                </a:cubicBezTo>
                <a:cubicBezTo>
                  <a:pt x="268383" y="44013"/>
                  <a:pt x="15442" y="98517"/>
                  <a:pt x="625" y="10380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2AC8239C-BD1D-B736-B3FF-F74D11A46151}"/>
              </a:ext>
            </a:extLst>
          </p:cNvPr>
          <p:cNvSpPr/>
          <p:nvPr/>
        </p:nvSpPr>
        <p:spPr>
          <a:xfrm>
            <a:off x="2761545" y="6178055"/>
            <a:ext cx="10230" cy="114795"/>
          </a:xfrm>
          <a:custGeom>
            <a:avLst/>
            <a:gdLst>
              <a:gd name="connsiteX0" fmla="*/ 10230 w 10230"/>
              <a:gd name="connsiteY0" fmla="*/ 495 h 114795"/>
              <a:gd name="connsiteX1" fmla="*/ 705 w 10230"/>
              <a:gd name="connsiteY1" fmla="*/ 92570 h 114795"/>
              <a:gd name="connsiteX2" fmla="*/ 705 w 10230"/>
              <a:gd name="connsiteY2" fmla="*/ 114795 h 114795"/>
              <a:gd name="connsiteX3" fmla="*/ 705 w 10230"/>
              <a:gd name="connsiteY3" fmla="*/ 57645 h 114795"/>
              <a:gd name="connsiteX4" fmla="*/ 10230 w 10230"/>
              <a:gd name="connsiteY4" fmla="*/ 495 h 11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0" h="114795">
                <a:moveTo>
                  <a:pt x="10230" y="495"/>
                </a:moveTo>
                <a:cubicBezTo>
                  <a:pt x="10230" y="6316"/>
                  <a:pt x="2292" y="73520"/>
                  <a:pt x="705" y="92570"/>
                </a:cubicBezTo>
                <a:cubicBezTo>
                  <a:pt x="-882" y="111620"/>
                  <a:pt x="705" y="114795"/>
                  <a:pt x="705" y="114795"/>
                </a:cubicBezTo>
                <a:cubicBezTo>
                  <a:pt x="705" y="108974"/>
                  <a:pt x="-883" y="73520"/>
                  <a:pt x="705" y="57645"/>
                </a:cubicBezTo>
                <a:cubicBezTo>
                  <a:pt x="2292" y="41770"/>
                  <a:pt x="10230" y="-5326"/>
                  <a:pt x="10230" y="4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968DAC89-6E6B-F2D0-B8AB-1103EAF0FC0F}"/>
              </a:ext>
            </a:extLst>
          </p:cNvPr>
          <p:cNvSpPr/>
          <p:nvPr/>
        </p:nvSpPr>
        <p:spPr>
          <a:xfrm>
            <a:off x="2703309" y="6137275"/>
            <a:ext cx="17682" cy="144411"/>
          </a:xfrm>
          <a:custGeom>
            <a:avLst/>
            <a:gdLst>
              <a:gd name="connsiteX0" fmla="*/ 17666 w 17682"/>
              <a:gd name="connsiteY0" fmla="*/ 0 h 144411"/>
              <a:gd name="connsiteX1" fmla="*/ 4966 w 17682"/>
              <a:gd name="connsiteY1" fmla="*/ 73025 h 144411"/>
              <a:gd name="connsiteX2" fmla="*/ 14491 w 17682"/>
              <a:gd name="connsiteY2" fmla="*/ 142875 h 144411"/>
              <a:gd name="connsiteX3" fmla="*/ 1791 w 17682"/>
              <a:gd name="connsiteY3" fmla="*/ 117475 h 144411"/>
              <a:gd name="connsiteX4" fmla="*/ 1791 w 17682"/>
              <a:gd name="connsiteY4" fmla="*/ 73025 h 144411"/>
              <a:gd name="connsiteX5" fmla="*/ 17666 w 17682"/>
              <a:gd name="connsiteY5" fmla="*/ 0 h 14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2" h="144411">
                <a:moveTo>
                  <a:pt x="17666" y="0"/>
                </a:moveTo>
                <a:cubicBezTo>
                  <a:pt x="18195" y="0"/>
                  <a:pt x="5495" y="49213"/>
                  <a:pt x="4966" y="73025"/>
                </a:cubicBezTo>
                <a:cubicBezTo>
                  <a:pt x="4437" y="96837"/>
                  <a:pt x="15020" y="135467"/>
                  <a:pt x="14491" y="142875"/>
                </a:cubicBezTo>
                <a:cubicBezTo>
                  <a:pt x="13962" y="150283"/>
                  <a:pt x="3908" y="129117"/>
                  <a:pt x="1791" y="117475"/>
                </a:cubicBezTo>
                <a:cubicBezTo>
                  <a:pt x="-326" y="105833"/>
                  <a:pt x="-855" y="89958"/>
                  <a:pt x="1791" y="73025"/>
                </a:cubicBezTo>
                <a:cubicBezTo>
                  <a:pt x="4437" y="56092"/>
                  <a:pt x="17137" y="0"/>
                  <a:pt x="1766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0B370CA5-B8E7-18EE-ABF6-3B21E08B555C}"/>
              </a:ext>
            </a:extLst>
          </p:cNvPr>
          <p:cNvSpPr/>
          <p:nvPr/>
        </p:nvSpPr>
        <p:spPr>
          <a:xfrm>
            <a:off x="3697103" y="6206929"/>
            <a:ext cx="80790" cy="125272"/>
          </a:xfrm>
          <a:custGeom>
            <a:avLst/>
            <a:gdLst>
              <a:gd name="connsiteX0" fmla="*/ 4947 w 80790"/>
              <a:gd name="connsiteY0" fmla="*/ 196 h 125272"/>
              <a:gd name="connsiteX1" fmla="*/ 11297 w 80790"/>
              <a:gd name="connsiteY1" fmla="*/ 66871 h 125272"/>
              <a:gd name="connsiteX2" fmla="*/ 77972 w 80790"/>
              <a:gd name="connsiteY2" fmla="*/ 124021 h 125272"/>
              <a:gd name="connsiteX3" fmla="*/ 62097 w 80790"/>
              <a:gd name="connsiteY3" fmla="*/ 104971 h 125272"/>
              <a:gd name="connsiteX4" fmla="*/ 4947 w 80790"/>
              <a:gd name="connsiteY4" fmla="*/ 89096 h 125272"/>
              <a:gd name="connsiteX5" fmla="*/ 4947 w 80790"/>
              <a:gd name="connsiteY5" fmla="*/ 196 h 12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90" h="125272">
                <a:moveTo>
                  <a:pt x="4947" y="196"/>
                </a:moveTo>
                <a:cubicBezTo>
                  <a:pt x="6005" y="-3508"/>
                  <a:pt x="-874" y="46234"/>
                  <a:pt x="11297" y="66871"/>
                </a:cubicBezTo>
                <a:cubicBezTo>
                  <a:pt x="23468" y="87508"/>
                  <a:pt x="77972" y="124021"/>
                  <a:pt x="77972" y="124021"/>
                </a:cubicBezTo>
                <a:cubicBezTo>
                  <a:pt x="86439" y="130371"/>
                  <a:pt x="74268" y="110792"/>
                  <a:pt x="62097" y="104971"/>
                </a:cubicBezTo>
                <a:cubicBezTo>
                  <a:pt x="49926" y="99150"/>
                  <a:pt x="15530" y="100208"/>
                  <a:pt x="4947" y="89096"/>
                </a:cubicBezTo>
                <a:cubicBezTo>
                  <a:pt x="-5636" y="77984"/>
                  <a:pt x="3889" y="3900"/>
                  <a:pt x="4947" y="19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49C7E4B-70FA-83D0-A321-C4D5752C196B}"/>
              </a:ext>
            </a:extLst>
          </p:cNvPr>
          <p:cNvSpPr/>
          <p:nvPr/>
        </p:nvSpPr>
        <p:spPr>
          <a:xfrm>
            <a:off x="3571875" y="6264158"/>
            <a:ext cx="55827" cy="92305"/>
          </a:xfrm>
          <a:custGeom>
            <a:avLst/>
            <a:gdLst>
              <a:gd name="connsiteX0" fmla="*/ 0 w 55827"/>
              <a:gd name="connsiteY0" fmla="*/ 117 h 92305"/>
              <a:gd name="connsiteX1" fmla="*/ 50800 w 55827"/>
              <a:gd name="connsiteY1" fmla="*/ 50917 h 92305"/>
              <a:gd name="connsiteX2" fmla="*/ 53975 w 55827"/>
              <a:gd name="connsiteY2" fmla="*/ 92192 h 92305"/>
              <a:gd name="connsiteX3" fmla="*/ 50800 w 55827"/>
              <a:gd name="connsiteY3" fmla="*/ 38217 h 92305"/>
              <a:gd name="connsiteX4" fmla="*/ 0 w 55827"/>
              <a:gd name="connsiteY4" fmla="*/ 117 h 9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7" h="92305">
                <a:moveTo>
                  <a:pt x="0" y="117"/>
                </a:moveTo>
                <a:cubicBezTo>
                  <a:pt x="0" y="2234"/>
                  <a:pt x="41804" y="35571"/>
                  <a:pt x="50800" y="50917"/>
                </a:cubicBezTo>
                <a:cubicBezTo>
                  <a:pt x="59796" y="66263"/>
                  <a:pt x="53975" y="94309"/>
                  <a:pt x="53975" y="92192"/>
                </a:cubicBezTo>
                <a:cubicBezTo>
                  <a:pt x="53975" y="90075"/>
                  <a:pt x="56621" y="51446"/>
                  <a:pt x="50800" y="38217"/>
                </a:cubicBezTo>
                <a:cubicBezTo>
                  <a:pt x="44979" y="24988"/>
                  <a:pt x="0" y="-2000"/>
                  <a:pt x="0" y="1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50C47A7-DCB3-721D-C813-C50C1B7FC346}"/>
              </a:ext>
            </a:extLst>
          </p:cNvPr>
          <p:cNvSpPr/>
          <p:nvPr/>
        </p:nvSpPr>
        <p:spPr>
          <a:xfrm>
            <a:off x="3114339" y="4177389"/>
            <a:ext cx="121403" cy="163249"/>
          </a:xfrm>
          <a:custGeom>
            <a:avLst/>
            <a:gdLst>
              <a:gd name="connsiteX0" fmla="*/ 336 w 121403"/>
              <a:gd name="connsiteY0" fmla="*/ 911 h 163249"/>
              <a:gd name="connsiteX1" fmla="*/ 114636 w 121403"/>
              <a:gd name="connsiteY1" fmla="*/ 156486 h 163249"/>
              <a:gd name="connsiteX2" fmla="*/ 105111 w 121403"/>
              <a:gd name="connsiteY2" fmla="*/ 131086 h 163249"/>
              <a:gd name="connsiteX3" fmla="*/ 79711 w 121403"/>
              <a:gd name="connsiteY3" fmla="*/ 92986 h 163249"/>
              <a:gd name="connsiteX4" fmla="*/ 336 w 121403"/>
              <a:gd name="connsiteY4" fmla="*/ 911 h 16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03" h="163249">
                <a:moveTo>
                  <a:pt x="336" y="911"/>
                </a:moveTo>
                <a:cubicBezTo>
                  <a:pt x="6157" y="11494"/>
                  <a:pt x="97174" y="134790"/>
                  <a:pt x="114636" y="156486"/>
                </a:cubicBezTo>
                <a:cubicBezTo>
                  <a:pt x="132098" y="178182"/>
                  <a:pt x="110932" y="141669"/>
                  <a:pt x="105111" y="131086"/>
                </a:cubicBezTo>
                <a:cubicBezTo>
                  <a:pt x="99290" y="120503"/>
                  <a:pt x="93469" y="110978"/>
                  <a:pt x="79711" y="92986"/>
                </a:cubicBezTo>
                <a:cubicBezTo>
                  <a:pt x="65953" y="74994"/>
                  <a:pt x="-5485" y="-9672"/>
                  <a:pt x="336" y="9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60C8BF00-365A-C109-52FB-229922C636E9}"/>
              </a:ext>
            </a:extLst>
          </p:cNvPr>
          <p:cNvSpPr/>
          <p:nvPr/>
        </p:nvSpPr>
        <p:spPr>
          <a:xfrm>
            <a:off x="3763242" y="4229043"/>
            <a:ext cx="75556" cy="227789"/>
          </a:xfrm>
          <a:custGeom>
            <a:avLst/>
            <a:gdLst>
              <a:gd name="connsiteX0" fmla="*/ 75333 w 75556"/>
              <a:gd name="connsiteY0" fmla="*/ 57 h 227789"/>
              <a:gd name="connsiteX1" fmla="*/ 24533 w 75556"/>
              <a:gd name="connsiteY1" fmla="*/ 92132 h 227789"/>
              <a:gd name="connsiteX2" fmla="*/ 8658 w 75556"/>
              <a:gd name="connsiteY2" fmla="*/ 225482 h 227789"/>
              <a:gd name="connsiteX3" fmla="*/ 8658 w 75556"/>
              <a:gd name="connsiteY3" fmla="*/ 171507 h 227789"/>
              <a:gd name="connsiteX4" fmla="*/ 2308 w 75556"/>
              <a:gd name="connsiteY4" fmla="*/ 104832 h 227789"/>
              <a:gd name="connsiteX5" fmla="*/ 75333 w 75556"/>
              <a:gd name="connsiteY5" fmla="*/ 57 h 22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56" h="227789">
                <a:moveTo>
                  <a:pt x="75333" y="57"/>
                </a:moveTo>
                <a:cubicBezTo>
                  <a:pt x="79037" y="-2060"/>
                  <a:pt x="35645" y="54561"/>
                  <a:pt x="24533" y="92132"/>
                </a:cubicBezTo>
                <a:cubicBezTo>
                  <a:pt x="13420" y="129703"/>
                  <a:pt x="11304" y="212253"/>
                  <a:pt x="8658" y="225482"/>
                </a:cubicBezTo>
                <a:cubicBezTo>
                  <a:pt x="6012" y="238711"/>
                  <a:pt x="9716" y="191615"/>
                  <a:pt x="8658" y="171507"/>
                </a:cubicBezTo>
                <a:cubicBezTo>
                  <a:pt x="7600" y="151399"/>
                  <a:pt x="-5100" y="129174"/>
                  <a:pt x="2308" y="104832"/>
                </a:cubicBezTo>
                <a:cubicBezTo>
                  <a:pt x="9716" y="80490"/>
                  <a:pt x="71629" y="2174"/>
                  <a:pt x="75333" y="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27EE7F3-1C75-A2A3-CBC4-CABA3755679B}"/>
              </a:ext>
            </a:extLst>
          </p:cNvPr>
          <p:cNvSpPr/>
          <p:nvPr/>
        </p:nvSpPr>
        <p:spPr>
          <a:xfrm>
            <a:off x="4082528" y="4792107"/>
            <a:ext cx="338165" cy="75183"/>
          </a:xfrm>
          <a:custGeom>
            <a:avLst/>
            <a:gdLst>
              <a:gd name="connsiteX0" fmla="*/ 522 w 338165"/>
              <a:gd name="connsiteY0" fmla="*/ 75168 h 75183"/>
              <a:gd name="connsiteX1" fmla="*/ 89422 w 338165"/>
              <a:gd name="connsiteY1" fmla="*/ 11668 h 75183"/>
              <a:gd name="connsiteX2" fmla="*/ 337072 w 338165"/>
              <a:gd name="connsiteY2" fmla="*/ 18018 h 75183"/>
              <a:gd name="connsiteX3" fmla="*/ 175147 w 338165"/>
              <a:gd name="connsiteY3" fmla="*/ 8493 h 75183"/>
              <a:gd name="connsiteX4" fmla="*/ 57672 w 338165"/>
              <a:gd name="connsiteY4" fmla="*/ 5318 h 75183"/>
              <a:gd name="connsiteX5" fmla="*/ 522 w 338165"/>
              <a:gd name="connsiteY5" fmla="*/ 75168 h 7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65" h="75183">
                <a:moveTo>
                  <a:pt x="522" y="75168"/>
                </a:moveTo>
                <a:cubicBezTo>
                  <a:pt x="5813" y="76226"/>
                  <a:pt x="33330" y="21193"/>
                  <a:pt x="89422" y="11668"/>
                </a:cubicBezTo>
                <a:cubicBezTo>
                  <a:pt x="145514" y="2143"/>
                  <a:pt x="322785" y="18547"/>
                  <a:pt x="337072" y="18018"/>
                </a:cubicBezTo>
                <a:cubicBezTo>
                  <a:pt x="351360" y="17489"/>
                  <a:pt x="221714" y="10610"/>
                  <a:pt x="175147" y="8493"/>
                </a:cubicBezTo>
                <a:cubicBezTo>
                  <a:pt x="128580" y="6376"/>
                  <a:pt x="84130" y="-7382"/>
                  <a:pt x="57672" y="5318"/>
                </a:cubicBezTo>
                <a:cubicBezTo>
                  <a:pt x="31214" y="18018"/>
                  <a:pt x="-4769" y="74110"/>
                  <a:pt x="522" y="751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ECDF182-C78B-5759-683F-C0BC5DFF4A88}"/>
              </a:ext>
            </a:extLst>
          </p:cNvPr>
          <p:cNvSpPr/>
          <p:nvPr/>
        </p:nvSpPr>
        <p:spPr>
          <a:xfrm>
            <a:off x="2564782" y="4749778"/>
            <a:ext cx="144101" cy="608336"/>
          </a:xfrm>
          <a:custGeom>
            <a:avLst/>
            <a:gdLst>
              <a:gd name="connsiteX0" fmla="*/ 143493 w 144101"/>
              <a:gd name="connsiteY0" fmla="*/ 22 h 608336"/>
              <a:gd name="connsiteX1" fmla="*/ 99043 w 144101"/>
              <a:gd name="connsiteY1" fmla="*/ 111147 h 608336"/>
              <a:gd name="connsiteX2" fmla="*/ 67293 w 144101"/>
              <a:gd name="connsiteY2" fmla="*/ 187347 h 608336"/>
              <a:gd name="connsiteX3" fmla="*/ 26018 w 144101"/>
              <a:gd name="connsiteY3" fmla="*/ 390547 h 608336"/>
              <a:gd name="connsiteX4" fmla="*/ 26018 w 144101"/>
              <a:gd name="connsiteY4" fmla="*/ 323872 h 608336"/>
              <a:gd name="connsiteX5" fmla="*/ 618 w 144101"/>
              <a:gd name="connsiteY5" fmla="*/ 600097 h 608336"/>
              <a:gd name="connsiteX6" fmla="*/ 10143 w 144101"/>
              <a:gd name="connsiteY6" fmla="*/ 498497 h 608336"/>
              <a:gd name="connsiteX7" fmla="*/ 35543 w 144101"/>
              <a:gd name="connsiteY7" fmla="*/ 123847 h 608336"/>
              <a:gd name="connsiteX8" fmla="*/ 48243 w 144101"/>
              <a:gd name="connsiteY8" fmla="*/ 231797 h 608336"/>
              <a:gd name="connsiteX9" fmla="*/ 51418 w 144101"/>
              <a:gd name="connsiteY9" fmla="*/ 111147 h 608336"/>
              <a:gd name="connsiteX10" fmla="*/ 60943 w 144101"/>
              <a:gd name="connsiteY10" fmla="*/ 190522 h 608336"/>
              <a:gd name="connsiteX11" fmla="*/ 64118 w 144101"/>
              <a:gd name="connsiteY11" fmla="*/ 120672 h 608336"/>
              <a:gd name="connsiteX12" fmla="*/ 143493 w 144101"/>
              <a:gd name="connsiteY12" fmla="*/ 22 h 6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101" h="608336">
                <a:moveTo>
                  <a:pt x="143493" y="22"/>
                </a:moveTo>
                <a:cubicBezTo>
                  <a:pt x="149314" y="-1566"/>
                  <a:pt x="111743" y="79926"/>
                  <a:pt x="99043" y="111147"/>
                </a:cubicBezTo>
                <a:cubicBezTo>
                  <a:pt x="86343" y="142368"/>
                  <a:pt x="79464" y="140780"/>
                  <a:pt x="67293" y="187347"/>
                </a:cubicBezTo>
                <a:cubicBezTo>
                  <a:pt x="55122" y="233914"/>
                  <a:pt x="32897" y="367793"/>
                  <a:pt x="26018" y="390547"/>
                </a:cubicBezTo>
                <a:cubicBezTo>
                  <a:pt x="19139" y="413301"/>
                  <a:pt x="30251" y="288947"/>
                  <a:pt x="26018" y="323872"/>
                </a:cubicBezTo>
                <a:cubicBezTo>
                  <a:pt x="21785" y="358797"/>
                  <a:pt x="3264" y="570993"/>
                  <a:pt x="618" y="600097"/>
                </a:cubicBezTo>
                <a:cubicBezTo>
                  <a:pt x="-2028" y="629201"/>
                  <a:pt x="4322" y="577872"/>
                  <a:pt x="10143" y="498497"/>
                </a:cubicBezTo>
                <a:cubicBezTo>
                  <a:pt x="15964" y="419122"/>
                  <a:pt x="29193" y="168297"/>
                  <a:pt x="35543" y="123847"/>
                </a:cubicBezTo>
                <a:cubicBezTo>
                  <a:pt x="41893" y="79397"/>
                  <a:pt x="45597" y="233914"/>
                  <a:pt x="48243" y="231797"/>
                </a:cubicBezTo>
                <a:cubicBezTo>
                  <a:pt x="50889" y="229680"/>
                  <a:pt x="49301" y="118026"/>
                  <a:pt x="51418" y="111147"/>
                </a:cubicBezTo>
                <a:cubicBezTo>
                  <a:pt x="53535" y="104268"/>
                  <a:pt x="58826" y="188934"/>
                  <a:pt x="60943" y="190522"/>
                </a:cubicBezTo>
                <a:cubicBezTo>
                  <a:pt x="63060" y="192110"/>
                  <a:pt x="49831" y="149776"/>
                  <a:pt x="64118" y="120672"/>
                </a:cubicBezTo>
                <a:cubicBezTo>
                  <a:pt x="78405" y="91568"/>
                  <a:pt x="137672" y="1610"/>
                  <a:pt x="143493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45D583D-C4F8-5F46-8A47-256F558D9062}"/>
              </a:ext>
            </a:extLst>
          </p:cNvPr>
          <p:cNvSpPr/>
          <p:nvPr/>
        </p:nvSpPr>
        <p:spPr>
          <a:xfrm>
            <a:off x="2533303" y="5537175"/>
            <a:ext cx="38477" cy="456031"/>
          </a:xfrm>
          <a:custGeom>
            <a:avLst/>
            <a:gdLst>
              <a:gd name="connsiteX0" fmla="*/ 38447 w 38477"/>
              <a:gd name="connsiteY0" fmla="*/ 25 h 456031"/>
              <a:gd name="connsiteX1" fmla="*/ 347 w 38477"/>
              <a:gd name="connsiteY1" fmla="*/ 203225 h 456031"/>
              <a:gd name="connsiteX2" fmla="*/ 19397 w 38477"/>
              <a:gd name="connsiteY2" fmla="*/ 447700 h 456031"/>
              <a:gd name="connsiteX3" fmla="*/ 16222 w 38477"/>
              <a:gd name="connsiteY3" fmla="*/ 377850 h 456031"/>
              <a:gd name="connsiteX4" fmla="*/ 13047 w 38477"/>
              <a:gd name="connsiteY4" fmla="*/ 171475 h 456031"/>
              <a:gd name="connsiteX5" fmla="*/ 6697 w 38477"/>
              <a:gd name="connsiteY5" fmla="*/ 215925 h 456031"/>
              <a:gd name="connsiteX6" fmla="*/ 38447 w 38477"/>
              <a:gd name="connsiteY6" fmla="*/ 25 h 4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77" h="456031">
                <a:moveTo>
                  <a:pt x="38447" y="25"/>
                </a:moveTo>
                <a:cubicBezTo>
                  <a:pt x="37389" y="-2092"/>
                  <a:pt x="3522" y="128613"/>
                  <a:pt x="347" y="203225"/>
                </a:cubicBezTo>
                <a:cubicBezTo>
                  <a:pt x="-2828" y="277837"/>
                  <a:pt x="16751" y="418596"/>
                  <a:pt x="19397" y="447700"/>
                </a:cubicBezTo>
                <a:cubicBezTo>
                  <a:pt x="22043" y="476804"/>
                  <a:pt x="17280" y="423887"/>
                  <a:pt x="16222" y="377850"/>
                </a:cubicBezTo>
                <a:cubicBezTo>
                  <a:pt x="15164" y="331813"/>
                  <a:pt x="14634" y="198462"/>
                  <a:pt x="13047" y="171475"/>
                </a:cubicBezTo>
                <a:cubicBezTo>
                  <a:pt x="11460" y="144488"/>
                  <a:pt x="347" y="243971"/>
                  <a:pt x="6697" y="215925"/>
                </a:cubicBezTo>
                <a:cubicBezTo>
                  <a:pt x="13047" y="187879"/>
                  <a:pt x="39505" y="2142"/>
                  <a:pt x="38447" y="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13D64DA-921A-B366-649E-3167D1FD6C3A}"/>
              </a:ext>
            </a:extLst>
          </p:cNvPr>
          <p:cNvSpPr/>
          <p:nvPr/>
        </p:nvSpPr>
        <p:spPr>
          <a:xfrm>
            <a:off x="4969694" y="5418122"/>
            <a:ext cx="327816" cy="992581"/>
          </a:xfrm>
          <a:custGeom>
            <a:avLst/>
            <a:gdLst>
              <a:gd name="connsiteX0" fmla="*/ 203320 w 327816"/>
              <a:gd name="connsiteY0" fmla="*/ 12470 h 992581"/>
              <a:gd name="connsiteX1" fmla="*/ 151805 w 327816"/>
              <a:gd name="connsiteY1" fmla="*/ 574847 h 992581"/>
              <a:gd name="connsiteX2" fmla="*/ 1551 w 327816"/>
              <a:gd name="connsiteY2" fmla="*/ 978385 h 992581"/>
              <a:gd name="connsiteX3" fmla="*/ 83117 w 327816"/>
              <a:gd name="connsiteY3" fmla="*/ 849596 h 992581"/>
              <a:gd name="connsiteX4" fmla="*/ 233371 w 327816"/>
              <a:gd name="connsiteY4" fmla="*/ 355906 h 992581"/>
              <a:gd name="connsiteX5" fmla="*/ 327816 w 327816"/>
              <a:gd name="connsiteY5" fmla="*/ 175602 h 992581"/>
              <a:gd name="connsiteX6" fmla="*/ 233371 w 327816"/>
              <a:gd name="connsiteY6" fmla="*/ 355906 h 992581"/>
              <a:gd name="connsiteX7" fmla="*/ 216199 w 327816"/>
              <a:gd name="connsiteY7" fmla="*/ 197067 h 992581"/>
              <a:gd name="connsiteX8" fmla="*/ 203320 w 327816"/>
              <a:gd name="connsiteY8" fmla="*/ 12470 h 9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816" h="992581">
                <a:moveTo>
                  <a:pt x="203320" y="12470"/>
                </a:moveTo>
                <a:cubicBezTo>
                  <a:pt x="192588" y="75433"/>
                  <a:pt x="185433" y="413861"/>
                  <a:pt x="151805" y="574847"/>
                </a:cubicBezTo>
                <a:cubicBezTo>
                  <a:pt x="118177" y="735833"/>
                  <a:pt x="12999" y="932594"/>
                  <a:pt x="1551" y="978385"/>
                </a:cubicBezTo>
                <a:cubicBezTo>
                  <a:pt x="-9897" y="1024177"/>
                  <a:pt x="44480" y="953342"/>
                  <a:pt x="83117" y="849596"/>
                </a:cubicBezTo>
                <a:cubicBezTo>
                  <a:pt x="121754" y="745850"/>
                  <a:pt x="192588" y="468238"/>
                  <a:pt x="233371" y="355906"/>
                </a:cubicBezTo>
                <a:cubicBezTo>
                  <a:pt x="274154" y="243574"/>
                  <a:pt x="327816" y="175602"/>
                  <a:pt x="327816" y="175602"/>
                </a:cubicBezTo>
                <a:cubicBezTo>
                  <a:pt x="327816" y="175602"/>
                  <a:pt x="251974" y="352329"/>
                  <a:pt x="233371" y="355906"/>
                </a:cubicBezTo>
                <a:cubicBezTo>
                  <a:pt x="214768" y="359483"/>
                  <a:pt x="216914" y="251444"/>
                  <a:pt x="216199" y="197067"/>
                </a:cubicBezTo>
                <a:cubicBezTo>
                  <a:pt x="215484" y="142690"/>
                  <a:pt x="214052" y="-50493"/>
                  <a:pt x="203320" y="124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1DE90AC-12FF-6F58-C639-AA1B6E54D8ED}"/>
              </a:ext>
            </a:extLst>
          </p:cNvPr>
          <p:cNvSpPr/>
          <p:nvPr/>
        </p:nvSpPr>
        <p:spPr>
          <a:xfrm>
            <a:off x="4155238" y="6361375"/>
            <a:ext cx="910886" cy="357210"/>
          </a:xfrm>
          <a:custGeom>
            <a:avLst/>
            <a:gdLst>
              <a:gd name="connsiteX0" fmla="*/ 345 w 910886"/>
              <a:gd name="connsiteY0" fmla="*/ 357104 h 357210"/>
              <a:gd name="connsiteX1" fmla="*/ 524086 w 910886"/>
              <a:gd name="connsiteY1" fmla="*/ 266952 h 357210"/>
              <a:gd name="connsiteX2" fmla="*/ 502621 w 910886"/>
              <a:gd name="connsiteY2" fmla="*/ 318467 h 357210"/>
              <a:gd name="connsiteX3" fmla="*/ 798835 w 910886"/>
              <a:gd name="connsiteY3" fmla="*/ 151042 h 357210"/>
              <a:gd name="connsiteX4" fmla="*/ 747320 w 910886"/>
              <a:gd name="connsiteY4" fmla="*/ 202557 h 357210"/>
              <a:gd name="connsiteX5" fmla="*/ 910452 w 910886"/>
              <a:gd name="connsiteY5" fmla="*/ 788 h 357210"/>
              <a:gd name="connsiteX6" fmla="*/ 790249 w 910886"/>
              <a:gd name="connsiteY6" fmla="*/ 133870 h 357210"/>
              <a:gd name="connsiteX7" fmla="*/ 644289 w 910886"/>
              <a:gd name="connsiteY7" fmla="*/ 168214 h 357210"/>
              <a:gd name="connsiteX8" fmla="*/ 395297 w 910886"/>
              <a:gd name="connsiteY8" fmla="*/ 181093 h 357210"/>
              <a:gd name="connsiteX9" fmla="*/ 661461 w 910886"/>
              <a:gd name="connsiteY9" fmla="*/ 198264 h 357210"/>
              <a:gd name="connsiteX10" fmla="*/ 446813 w 910886"/>
              <a:gd name="connsiteY10" fmla="*/ 245487 h 357210"/>
              <a:gd name="connsiteX11" fmla="*/ 345 w 910886"/>
              <a:gd name="connsiteY11" fmla="*/ 357104 h 3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0886" h="357210">
                <a:moveTo>
                  <a:pt x="345" y="357104"/>
                </a:moveTo>
                <a:cubicBezTo>
                  <a:pt x="13224" y="360681"/>
                  <a:pt x="440373" y="273391"/>
                  <a:pt x="524086" y="266952"/>
                </a:cubicBezTo>
                <a:cubicBezTo>
                  <a:pt x="607799" y="260513"/>
                  <a:pt x="456829" y="337785"/>
                  <a:pt x="502621" y="318467"/>
                </a:cubicBezTo>
                <a:cubicBezTo>
                  <a:pt x="548413" y="299149"/>
                  <a:pt x="758052" y="170360"/>
                  <a:pt x="798835" y="151042"/>
                </a:cubicBezTo>
                <a:cubicBezTo>
                  <a:pt x="839618" y="131724"/>
                  <a:pt x="728717" y="227599"/>
                  <a:pt x="747320" y="202557"/>
                </a:cubicBezTo>
                <a:cubicBezTo>
                  <a:pt x="765923" y="177515"/>
                  <a:pt x="903297" y="12236"/>
                  <a:pt x="910452" y="788"/>
                </a:cubicBezTo>
                <a:cubicBezTo>
                  <a:pt x="917607" y="-10660"/>
                  <a:pt x="834609" y="105966"/>
                  <a:pt x="790249" y="133870"/>
                </a:cubicBezTo>
                <a:cubicBezTo>
                  <a:pt x="745889" y="161774"/>
                  <a:pt x="710114" y="160344"/>
                  <a:pt x="644289" y="168214"/>
                </a:cubicBezTo>
                <a:cubicBezTo>
                  <a:pt x="578464" y="176084"/>
                  <a:pt x="392435" y="176085"/>
                  <a:pt x="395297" y="181093"/>
                </a:cubicBezTo>
                <a:cubicBezTo>
                  <a:pt x="398159" y="186101"/>
                  <a:pt x="652875" y="187532"/>
                  <a:pt x="661461" y="198264"/>
                </a:cubicBezTo>
                <a:cubicBezTo>
                  <a:pt x="670047" y="208996"/>
                  <a:pt x="554852" y="219014"/>
                  <a:pt x="446813" y="245487"/>
                </a:cubicBezTo>
                <a:cubicBezTo>
                  <a:pt x="338774" y="271960"/>
                  <a:pt x="-12534" y="353527"/>
                  <a:pt x="345" y="357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29C31D88-F332-9F49-4A82-83D4DBE90066}"/>
              </a:ext>
            </a:extLst>
          </p:cNvPr>
          <p:cNvSpPr/>
          <p:nvPr/>
        </p:nvSpPr>
        <p:spPr>
          <a:xfrm>
            <a:off x="3624648" y="4114716"/>
            <a:ext cx="67898" cy="363504"/>
          </a:xfrm>
          <a:custGeom>
            <a:avLst/>
            <a:gdLst>
              <a:gd name="connsiteX0" fmla="*/ 1202 w 67898"/>
              <a:gd name="connsiteY0" fmla="*/ 84 h 363504"/>
              <a:gd name="connsiteX1" fmla="*/ 52002 w 67898"/>
              <a:gd name="connsiteY1" fmla="*/ 181059 h 363504"/>
              <a:gd name="connsiteX2" fmla="*/ 1202 w 67898"/>
              <a:gd name="connsiteY2" fmla="*/ 358859 h 363504"/>
              <a:gd name="connsiteX3" fmla="*/ 20252 w 67898"/>
              <a:gd name="connsiteY3" fmla="*/ 298534 h 363504"/>
              <a:gd name="connsiteX4" fmla="*/ 67877 w 67898"/>
              <a:gd name="connsiteY4" fmla="*/ 158834 h 363504"/>
              <a:gd name="connsiteX5" fmla="*/ 1202 w 67898"/>
              <a:gd name="connsiteY5" fmla="*/ 84 h 36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363504">
                <a:moveTo>
                  <a:pt x="1202" y="84"/>
                </a:moveTo>
                <a:cubicBezTo>
                  <a:pt x="-1444" y="3788"/>
                  <a:pt x="52002" y="121263"/>
                  <a:pt x="52002" y="181059"/>
                </a:cubicBezTo>
                <a:cubicBezTo>
                  <a:pt x="52002" y="240855"/>
                  <a:pt x="6494" y="339280"/>
                  <a:pt x="1202" y="358859"/>
                </a:cubicBezTo>
                <a:cubicBezTo>
                  <a:pt x="-4090" y="378438"/>
                  <a:pt x="9140" y="331871"/>
                  <a:pt x="20252" y="298534"/>
                </a:cubicBezTo>
                <a:cubicBezTo>
                  <a:pt x="31364" y="265197"/>
                  <a:pt x="68935" y="201696"/>
                  <a:pt x="67877" y="158834"/>
                </a:cubicBezTo>
                <a:cubicBezTo>
                  <a:pt x="66819" y="115972"/>
                  <a:pt x="3848" y="-3620"/>
                  <a:pt x="1202" y="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4F03A31-DA4D-ECD8-3C13-464ACA11D005}"/>
              </a:ext>
            </a:extLst>
          </p:cNvPr>
          <p:cNvSpPr/>
          <p:nvPr/>
        </p:nvSpPr>
        <p:spPr>
          <a:xfrm>
            <a:off x="3734452" y="4111380"/>
            <a:ext cx="53344" cy="245269"/>
          </a:xfrm>
          <a:custGeom>
            <a:avLst/>
            <a:gdLst>
              <a:gd name="connsiteX0" fmla="*/ 53323 w 53344"/>
              <a:gd name="connsiteY0" fmla="*/ 245 h 245269"/>
              <a:gd name="connsiteX1" fmla="*/ 8873 w 53344"/>
              <a:gd name="connsiteY1" fmla="*/ 120895 h 245269"/>
              <a:gd name="connsiteX2" fmla="*/ 8873 w 53344"/>
              <a:gd name="connsiteY2" fmla="*/ 241545 h 245269"/>
              <a:gd name="connsiteX3" fmla="*/ 8873 w 53344"/>
              <a:gd name="connsiteY3" fmla="*/ 203445 h 245269"/>
              <a:gd name="connsiteX4" fmla="*/ 2523 w 53344"/>
              <a:gd name="connsiteY4" fmla="*/ 92320 h 245269"/>
              <a:gd name="connsiteX5" fmla="*/ 53323 w 53344"/>
              <a:gd name="connsiteY5" fmla="*/ 245 h 24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4" h="245269">
                <a:moveTo>
                  <a:pt x="53323" y="245"/>
                </a:moveTo>
                <a:cubicBezTo>
                  <a:pt x="54381" y="5007"/>
                  <a:pt x="16281" y="80678"/>
                  <a:pt x="8873" y="120895"/>
                </a:cubicBezTo>
                <a:cubicBezTo>
                  <a:pt x="1465" y="161112"/>
                  <a:pt x="8873" y="241545"/>
                  <a:pt x="8873" y="241545"/>
                </a:cubicBezTo>
                <a:cubicBezTo>
                  <a:pt x="8873" y="255303"/>
                  <a:pt x="9931" y="228316"/>
                  <a:pt x="8873" y="203445"/>
                </a:cubicBezTo>
                <a:cubicBezTo>
                  <a:pt x="7815" y="178574"/>
                  <a:pt x="-5414" y="123541"/>
                  <a:pt x="2523" y="92320"/>
                </a:cubicBezTo>
                <a:cubicBezTo>
                  <a:pt x="10460" y="61099"/>
                  <a:pt x="52265" y="-4517"/>
                  <a:pt x="53323" y="2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BE8D2EE-3B25-FF22-F58E-1106DBF81C3C}"/>
              </a:ext>
            </a:extLst>
          </p:cNvPr>
          <p:cNvSpPr/>
          <p:nvPr/>
        </p:nvSpPr>
        <p:spPr>
          <a:xfrm>
            <a:off x="4949685" y="4939824"/>
            <a:ext cx="54431" cy="375466"/>
          </a:xfrm>
          <a:custGeom>
            <a:avLst/>
            <a:gdLst>
              <a:gd name="connsiteX0" fmla="*/ 140 w 54431"/>
              <a:gd name="connsiteY0" fmla="*/ 476 h 375466"/>
              <a:gd name="connsiteX1" fmla="*/ 38240 w 54431"/>
              <a:gd name="connsiteY1" fmla="*/ 181451 h 375466"/>
              <a:gd name="connsiteX2" fmla="*/ 31890 w 54431"/>
              <a:gd name="connsiteY2" fmla="*/ 368776 h 375466"/>
              <a:gd name="connsiteX3" fmla="*/ 31890 w 54431"/>
              <a:gd name="connsiteY3" fmla="*/ 314801 h 375466"/>
              <a:gd name="connsiteX4" fmla="*/ 54115 w 54431"/>
              <a:gd name="connsiteY4" fmla="*/ 133826 h 375466"/>
              <a:gd name="connsiteX5" fmla="*/ 140 w 54431"/>
              <a:gd name="connsiteY5" fmla="*/ 476 h 3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" h="375466">
                <a:moveTo>
                  <a:pt x="140" y="476"/>
                </a:moveTo>
                <a:cubicBezTo>
                  <a:pt x="-2506" y="8413"/>
                  <a:pt x="32948" y="120068"/>
                  <a:pt x="38240" y="181451"/>
                </a:cubicBezTo>
                <a:cubicBezTo>
                  <a:pt x="43532" y="242834"/>
                  <a:pt x="32948" y="346551"/>
                  <a:pt x="31890" y="368776"/>
                </a:cubicBezTo>
                <a:cubicBezTo>
                  <a:pt x="30832" y="391001"/>
                  <a:pt x="28186" y="353959"/>
                  <a:pt x="31890" y="314801"/>
                </a:cubicBezTo>
                <a:cubicBezTo>
                  <a:pt x="35594" y="275643"/>
                  <a:pt x="57290" y="181980"/>
                  <a:pt x="54115" y="133826"/>
                </a:cubicBezTo>
                <a:cubicBezTo>
                  <a:pt x="50940" y="85672"/>
                  <a:pt x="2786" y="-7461"/>
                  <a:pt x="140" y="47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9D70774-72D1-667D-BDDD-AE60A4772D87}"/>
              </a:ext>
            </a:extLst>
          </p:cNvPr>
          <p:cNvSpPr/>
          <p:nvPr/>
        </p:nvSpPr>
        <p:spPr>
          <a:xfrm>
            <a:off x="4940207" y="4819650"/>
            <a:ext cx="180953" cy="533884"/>
          </a:xfrm>
          <a:custGeom>
            <a:avLst/>
            <a:gdLst>
              <a:gd name="connsiteX0" fmla="*/ 93 w 180953"/>
              <a:gd name="connsiteY0" fmla="*/ 0 h 533884"/>
              <a:gd name="connsiteX1" fmla="*/ 133443 w 180953"/>
              <a:gd name="connsiteY1" fmla="*/ 295275 h 533884"/>
              <a:gd name="connsiteX2" fmla="*/ 177893 w 180953"/>
              <a:gd name="connsiteY2" fmla="*/ 530225 h 533884"/>
              <a:gd name="connsiteX3" fmla="*/ 174718 w 180953"/>
              <a:gd name="connsiteY3" fmla="*/ 428625 h 533884"/>
              <a:gd name="connsiteX4" fmla="*/ 155668 w 180953"/>
              <a:gd name="connsiteY4" fmla="*/ 295275 h 533884"/>
              <a:gd name="connsiteX5" fmla="*/ 93 w 180953"/>
              <a:gd name="connsiteY5" fmla="*/ 0 h 53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953" h="533884">
                <a:moveTo>
                  <a:pt x="93" y="0"/>
                </a:moveTo>
                <a:cubicBezTo>
                  <a:pt x="-3611" y="0"/>
                  <a:pt x="103810" y="206904"/>
                  <a:pt x="133443" y="295275"/>
                </a:cubicBezTo>
                <a:cubicBezTo>
                  <a:pt x="163076" y="383646"/>
                  <a:pt x="171014" y="508000"/>
                  <a:pt x="177893" y="530225"/>
                </a:cubicBezTo>
                <a:cubicBezTo>
                  <a:pt x="184772" y="552450"/>
                  <a:pt x="178422" y="467783"/>
                  <a:pt x="174718" y="428625"/>
                </a:cubicBezTo>
                <a:cubicBezTo>
                  <a:pt x="171014" y="389467"/>
                  <a:pt x="180539" y="364067"/>
                  <a:pt x="155668" y="295275"/>
                </a:cubicBezTo>
                <a:cubicBezTo>
                  <a:pt x="130797" y="226483"/>
                  <a:pt x="3797" y="0"/>
                  <a:pt x="9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41EB8F5-9DA7-8A20-7EC7-A13EF04253EC}"/>
              </a:ext>
            </a:extLst>
          </p:cNvPr>
          <p:cNvSpPr/>
          <p:nvPr/>
        </p:nvSpPr>
        <p:spPr>
          <a:xfrm>
            <a:off x="4658117" y="4663039"/>
            <a:ext cx="423368" cy="341863"/>
          </a:xfrm>
          <a:custGeom>
            <a:avLst/>
            <a:gdLst>
              <a:gd name="connsiteX0" fmla="*/ 2783 w 423368"/>
              <a:gd name="connsiteY0" fmla="*/ 7386 h 341863"/>
              <a:gd name="connsiteX1" fmla="*/ 304408 w 423368"/>
              <a:gd name="connsiteY1" fmla="*/ 156611 h 341863"/>
              <a:gd name="connsiteX2" fmla="*/ 418708 w 423368"/>
              <a:gd name="connsiteY2" fmla="*/ 337586 h 341863"/>
              <a:gd name="connsiteX3" fmla="*/ 386958 w 423368"/>
              <a:gd name="connsiteY3" fmla="*/ 261386 h 341863"/>
              <a:gd name="connsiteX4" fmla="*/ 256783 w 423368"/>
              <a:gd name="connsiteY4" fmla="*/ 4211 h 341863"/>
              <a:gd name="connsiteX5" fmla="*/ 298058 w 423368"/>
              <a:gd name="connsiteY5" fmla="*/ 99461 h 341863"/>
              <a:gd name="connsiteX6" fmla="*/ 237733 w 423368"/>
              <a:gd name="connsiteY6" fmla="*/ 70886 h 341863"/>
              <a:gd name="connsiteX7" fmla="*/ 250433 w 423368"/>
              <a:gd name="connsiteY7" fmla="*/ 108986 h 341863"/>
              <a:gd name="connsiteX8" fmla="*/ 199633 w 423368"/>
              <a:gd name="connsiteY8" fmla="*/ 86761 h 341863"/>
              <a:gd name="connsiteX9" fmla="*/ 155183 w 423368"/>
              <a:gd name="connsiteY9" fmla="*/ 39136 h 341863"/>
              <a:gd name="connsiteX10" fmla="*/ 2783 w 423368"/>
              <a:gd name="connsiteY10" fmla="*/ 7386 h 34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368" h="341863">
                <a:moveTo>
                  <a:pt x="2783" y="7386"/>
                </a:moveTo>
                <a:cubicBezTo>
                  <a:pt x="27654" y="26965"/>
                  <a:pt x="235087" y="101578"/>
                  <a:pt x="304408" y="156611"/>
                </a:cubicBezTo>
                <a:cubicBezTo>
                  <a:pt x="373729" y="211644"/>
                  <a:pt x="404950" y="320124"/>
                  <a:pt x="418708" y="337586"/>
                </a:cubicBezTo>
                <a:cubicBezTo>
                  <a:pt x="432466" y="355048"/>
                  <a:pt x="413945" y="316948"/>
                  <a:pt x="386958" y="261386"/>
                </a:cubicBezTo>
                <a:cubicBezTo>
                  <a:pt x="359971" y="205824"/>
                  <a:pt x="271600" y="31199"/>
                  <a:pt x="256783" y="4211"/>
                </a:cubicBezTo>
                <a:cubicBezTo>
                  <a:pt x="241966" y="-22777"/>
                  <a:pt x="301233" y="88348"/>
                  <a:pt x="298058" y="99461"/>
                </a:cubicBezTo>
                <a:cubicBezTo>
                  <a:pt x="294883" y="110574"/>
                  <a:pt x="245671" y="69298"/>
                  <a:pt x="237733" y="70886"/>
                </a:cubicBezTo>
                <a:cubicBezTo>
                  <a:pt x="229795" y="72474"/>
                  <a:pt x="256783" y="106340"/>
                  <a:pt x="250433" y="108986"/>
                </a:cubicBezTo>
                <a:cubicBezTo>
                  <a:pt x="244083" y="111632"/>
                  <a:pt x="215508" y="98403"/>
                  <a:pt x="199633" y="86761"/>
                </a:cubicBezTo>
                <a:cubicBezTo>
                  <a:pt x="183758" y="75119"/>
                  <a:pt x="183229" y="48661"/>
                  <a:pt x="155183" y="39136"/>
                </a:cubicBezTo>
                <a:cubicBezTo>
                  <a:pt x="127137" y="29611"/>
                  <a:pt x="-22088" y="-12193"/>
                  <a:pt x="2783" y="73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58762A6-D248-3CEC-10D6-8DCFE82408D4}"/>
              </a:ext>
            </a:extLst>
          </p:cNvPr>
          <p:cNvSpPr/>
          <p:nvPr/>
        </p:nvSpPr>
        <p:spPr>
          <a:xfrm>
            <a:off x="3767138" y="4171950"/>
            <a:ext cx="185790" cy="352131"/>
          </a:xfrm>
          <a:custGeom>
            <a:avLst/>
            <a:gdLst>
              <a:gd name="connsiteX0" fmla="*/ 185737 w 185790"/>
              <a:gd name="connsiteY0" fmla="*/ 0 h 352131"/>
              <a:gd name="connsiteX1" fmla="*/ 61912 w 185790"/>
              <a:gd name="connsiteY1" fmla="*/ 168275 h 352131"/>
              <a:gd name="connsiteX2" fmla="*/ 4762 w 185790"/>
              <a:gd name="connsiteY2" fmla="*/ 342900 h 352131"/>
              <a:gd name="connsiteX3" fmla="*/ 7937 w 185790"/>
              <a:gd name="connsiteY3" fmla="*/ 311150 h 352131"/>
              <a:gd name="connsiteX4" fmla="*/ 46037 w 185790"/>
              <a:gd name="connsiteY4" fmla="*/ 168275 h 352131"/>
              <a:gd name="connsiteX5" fmla="*/ 185737 w 185790"/>
              <a:gd name="connsiteY5" fmla="*/ 0 h 35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90" h="352131">
                <a:moveTo>
                  <a:pt x="185737" y="0"/>
                </a:moveTo>
                <a:cubicBezTo>
                  <a:pt x="188383" y="0"/>
                  <a:pt x="92074" y="111125"/>
                  <a:pt x="61912" y="168275"/>
                </a:cubicBezTo>
                <a:cubicBezTo>
                  <a:pt x="31750" y="225425"/>
                  <a:pt x="13758" y="319088"/>
                  <a:pt x="4762" y="342900"/>
                </a:cubicBezTo>
                <a:cubicBezTo>
                  <a:pt x="-4234" y="366712"/>
                  <a:pt x="1058" y="340254"/>
                  <a:pt x="7937" y="311150"/>
                </a:cubicBezTo>
                <a:cubicBezTo>
                  <a:pt x="14816" y="282046"/>
                  <a:pt x="20637" y="214842"/>
                  <a:pt x="46037" y="168275"/>
                </a:cubicBezTo>
                <a:cubicBezTo>
                  <a:pt x="71437" y="121708"/>
                  <a:pt x="183091" y="0"/>
                  <a:pt x="18573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8878107-F6D8-DEAB-5E09-55B9C3FED17F}"/>
              </a:ext>
            </a:extLst>
          </p:cNvPr>
          <p:cNvSpPr/>
          <p:nvPr/>
        </p:nvSpPr>
        <p:spPr>
          <a:xfrm>
            <a:off x="3117850" y="4251325"/>
            <a:ext cx="86290" cy="230864"/>
          </a:xfrm>
          <a:custGeom>
            <a:avLst/>
            <a:gdLst>
              <a:gd name="connsiteX0" fmla="*/ 0 w 86290"/>
              <a:gd name="connsiteY0" fmla="*/ 0 h 230864"/>
              <a:gd name="connsiteX1" fmla="*/ 79375 w 86290"/>
              <a:gd name="connsiteY1" fmla="*/ 133350 h 230864"/>
              <a:gd name="connsiteX2" fmla="*/ 82550 w 86290"/>
              <a:gd name="connsiteY2" fmla="*/ 228600 h 230864"/>
              <a:gd name="connsiteX3" fmla="*/ 82550 w 86290"/>
              <a:gd name="connsiteY3" fmla="*/ 203200 h 230864"/>
              <a:gd name="connsiteX4" fmla="*/ 82550 w 86290"/>
              <a:gd name="connsiteY4" fmla="*/ 149225 h 230864"/>
              <a:gd name="connsiteX5" fmla="*/ 76200 w 86290"/>
              <a:gd name="connsiteY5" fmla="*/ 127000 h 230864"/>
              <a:gd name="connsiteX6" fmla="*/ 0 w 86290"/>
              <a:gd name="connsiteY6" fmla="*/ 0 h 23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90" h="230864">
                <a:moveTo>
                  <a:pt x="0" y="0"/>
                </a:moveTo>
                <a:cubicBezTo>
                  <a:pt x="529" y="1058"/>
                  <a:pt x="65617" y="95250"/>
                  <a:pt x="79375" y="133350"/>
                </a:cubicBezTo>
                <a:cubicBezTo>
                  <a:pt x="93133" y="171450"/>
                  <a:pt x="82021" y="216958"/>
                  <a:pt x="82550" y="228600"/>
                </a:cubicBezTo>
                <a:cubicBezTo>
                  <a:pt x="83079" y="240242"/>
                  <a:pt x="82550" y="203200"/>
                  <a:pt x="82550" y="203200"/>
                </a:cubicBezTo>
                <a:cubicBezTo>
                  <a:pt x="82550" y="189971"/>
                  <a:pt x="83608" y="161925"/>
                  <a:pt x="82550" y="149225"/>
                </a:cubicBezTo>
                <a:cubicBezTo>
                  <a:pt x="81492" y="136525"/>
                  <a:pt x="88900" y="148167"/>
                  <a:pt x="76200" y="127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05B86AA-8BE4-8ADD-AA3F-98FDF8864A29}"/>
              </a:ext>
            </a:extLst>
          </p:cNvPr>
          <p:cNvSpPr/>
          <p:nvPr/>
        </p:nvSpPr>
        <p:spPr>
          <a:xfrm>
            <a:off x="3174828" y="4352922"/>
            <a:ext cx="32159" cy="111140"/>
          </a:xfrm>
          <a:custGeom>
            <a:avLst/>
            <a:gdLst>
              <a:gd name="connsiteX0" fmla="*/ 172 w 32159"/>
              <a:gd name="connsiteY0" fmla="*/ 3 h 111140"/>
              <a:gd name="connsiteX1" fmla="*/ 19222 w 32159"/>
              <a:gd name="connsiteY1" fmla="*/ 76203 h 111140"/>
              <a:gd name="connsiteX2" fmla="*/ 19222 w 32159"/>
              <a:gd name="connsiteY2" fmla="*/ 111128 h 111140"/>
              <a:gd name="connsiteX3" fmla="*/ 31922 w 32159"/>
              <a:gd name="connsiteY3" fmla="*/ 73028 h 111140"/>
              <a:gd name="connsiteX4" fmla="*/ 172 w 32159"/>
              <a:gd name="connsiteY4" fmla="*/ 3 h 1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59" h="111140">
                <a:moveTo>
                  <a:pt x="172" y="3"/>
                </a:moveTo>
                <a:cubicBezTo>
                  <a:pt x="-1945" y="532"/>
                  <a:pt x="16047" y="57682"/>
                  <a:pt x="19222" y="76203"/>
                </a:cubicBezTo>
                <a:cubicBezTo>
                  <a:pt x="22397" y="94724"/>
                  <a:pt x="17105" y="111657"/>
                  <a:pt x="19222" y="111128"/>
                </a:cubicBezTo>
                <a:cubicBezTo>
                  <a:pt x="21339" y="110599"/>
                  <a:pt x="34039" y="89432"/>
                  <a:pt x="31922" y="73028"/>
                </a:cubicBezTo>
                <a:cubicBezTo>
                  <a:pt x="29805" y="56624"/>
                  <a:pt x="2289" y="-526"/>
                  <a:pt x="172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5E5372F-EC85-BCAA-2C8C-A7122EB8BDB4}"/>
              </a:ext>
            </a:extLst>
          </p:cNvPr>
          <p:cNvSpPr/>
          <p:nvPr/>
        </p:nvSpPr>
        <p:spPr>
          <a:xfrm>
            <a:off x="3707731" y="4356097"/>
            <a:ext cx="67482" cy="150537"/>
          </a:xfrm>
          <a:custGeom>
            <a:avLst/>
            <a:gdLst>
              <a:gd name="connsiteX0" fmla="*/ 67344 w 67482"/>
              <a:gd name="connsiteY0" fmla="*/ 3 h 150537"/>
              <a:gd name="connsiteX1" fmla="*/ 35594 w 67482"/>
              <a:gd name="connsiteY1" fmla="*/ 76203 h 150537"/>
              <a:gd name="connsiteX2" fmla="*/ 669 w 67482"/>
              <a:gd name="connsiteY2" fmla="*/ 146053 h 150537"/>
              <a:gd name="connsiteX3" fmla="*/ 13369 w 67482"/>
              <a:gd name="connsiteY3" fmla="*/ 136528 h 150537"/>
              <a:gd name="connsiteX4" fmla="*/ 22894 w 67482"/>
              <a:gd name="connsiteY4" fmla="*/ 79378 h 150537"/>
              <a:gd name="connsiteX5" fmla="*/ 67344 w 67482"/>
              <a:gd name="connsiteY5" fmla="*/ 3 h 15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82" h="150537">
                <a:moveTo>
                  <a:pt x="67344" y="3"/>
                </a:moveTo>
                <a:cubicBezTo>
                  <a:pt x="69461" y="-526"/>
                  <a:pt x="46706" y="51861"/>
                  <a:pt x="35594" y="76203"/>
                </a:cubicBezTo>
                <a:cubicBezTo>
                  <a:pt x="24482" y="100545"/>
                  <a:pt x="669" y="146053"/>
                  <a:pt x="669" y="146053"/>
                </a:cubicBezTo>
                <a:cubicBezTo>
                  <a:pt x="-3035" y="156107"/>
                  <a:pt x="9665" y="147640"/>
                  <a:pt x="13369" y="136528"/>
                </a:cubicBezTo>
                <a:cubicBezTo>
                  <a:pt x="17073" y="125416"/>
                  <a:pt x="12840" y="97899"/>
                  <a:pt x="22894" y="79378"/>
                </a:cubicBezTo>
                <a:cubicBezTo>
                  <a:pt x="32948" y="60857"/>
                  <a:pt x="65227" y="532"/>
                  <a:pt x="6734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5EC24986-08E9-8648-DEED-4C4749B74221}"/>
              </a:ext>
            </a:extLst>
          </p:cNvPr>
          <p:cNvSpPr/>
          <p:nvPr/>
        </p:nvSpPr>
        <p:spPr>
          <a:xfrm>
            <a:off x="4436446" y="4401245"/>
            <a:ext cx="221166" cy="114242"/>
          </a:xfrm>
          <a:custGeom>
            <a:avLst/>
            <a:gdLst>
              <a:gd name="connsiteX0" fmla="*/ 2204 w 221166"/>
              <a:gd name="connsiteY0" fmla="*/ 2480 h 114242"/>
              <a:gd name="connsiteX1" fmla="*/ 211754 w 221166"/>
              <a:gd name="connsiteY1" fmla="*/ 110430 h 114242"/>
              <a:gd name="connsiteX2" fmla="*/ 176829 w 221166"/>
              <a:gd name="connsiteY2" fmla="*/ 85030 h 114242"/>
              <a:gd name="connsiteX3" fmla="*/ 103804 w 221166"/>
              <a:gd name="connsiteY3" fmla="*/ 37405 h 114242"/>
              <a:gd name="connsiteX4" fmla="*/ 2204 w 221166"/>
              <a:gd name="connsiteY4" fmla="*/ 2480 h 1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66" h="114242">
                <a:moveTo>
                  <a:pt x="2204" y="2480"/>
                </a:moveTo>
                <a:cubicBezTo>
                  <a:pt x="20196" y="14651"/>
                  <a:pt x="182650" y="96672"/>
                  <a:pt x="211754" y="110430"/>
                </a:cubicBezTo>
                <a:cubicBezTo>
                  <a:pt x="240858" y="124188"/>
                  <a:pt x="194821" y="97201"/>
                  <a:pt x="176829" y="85030"/>
                </a:cubicBezTo>
                <a:cubicBezTo>
                  <a:pt x="158837" y="72859"/>
                  <a:pt x="126029" y="48517"/>
                  <a:pt x="103804" y="37405"/>
                </a:cubicBezTo>
                <a:cubicBezTo>
                  <a:pt x="81579" y="26293"/>
                  <a:pt x="-15788" y="-9691"/>
                  <a:pt x="2204" y="24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3B28A60-C353-A3EB-36C1-8E0866497743}"/>
              </a:ext>
            </a:extLst>
          </p:cNvPr>
          <p:cNvSpPr/>
          <p:nvPr/>
        </p:nvSpPr>
        <p:spPr>
          <a:xfrm>
            <a:off x="4565347" y="4397260"/>
            <a:ext cx="74601" cy="203629"/>
          </a:xfrm>
          <a:custGeom>
            <a:avLst/>
            <a:gdLst>
              <a:gd name="connsiteX0" fmla="*/ 303 w 74601"/>
              <a:gd name="connsiteY0" fmla="*/ 115 h 203629"/>
              <a:gd name="connsiteX1" fmla="*/ 47928 w 74601"/>
              <a:gd name="connsiteY1" fmla="*/ 69965 h 203629"/>
              <a:gd name="connsiteX2" fmla="*/ 63803 w 74601"/>
              <a:gd name="connsiteY2" fmla="*/ 174740 h 203629"/>
              <a:gd name="connsiteX3" fmla="*/ 57453 w 74601"/>
              <a:gd name="connsiteY3" fmla="*/ 203315 h 203629"/>
              <a:gd name="connsiteX4" fmla="*/ 60628 w 74601"/>
              <a:gd name="connsiteY4" fmla="*/ 162040 h 203629"/>
              <a:gd name="connsiteX5" fmla="*/ 73328 w 74601"/>
              <a:gd name="connsiteY5" fmla="*/ 85840 h 203629"/>
              <a:gd name="connsiteX6" fmla="*/ 303 w 74601"/>
              <a:gd name="connsiteY6" fmla="*/ 115 h 20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01" h="203629">
                <a:moveTo>
                  <a:pt x="303" y="115"/>
                </a:moveTo>
                <a:cubicBezTo>
                  <a:pt x="-3930" y="-2531"/>
                  <a:pt x="37345" y="40861"/>
                  <a:pt x="47928" y="69965"/>
                </a:cubicBezTo>
                <a:cubicBezTo>
                  <a:pt x="58511" y="99069"/>
                  <a:pt x="62216" y="152515"/>
                  <a:pt x="63803" y="174740"/>
                </a:cubicBezTo>
                <a:cubicBezTo>
                  <a:pt x="65390" y="196965"/>
                  <a:pt x="57982" y="205432"/>
                  <a:pt x="57453" y="203315"/>
                </a:cubicBezTo>
                <a:cubicBezTo>
                  <a:pt x="56924" y="201198"/>
                  <a:pt x="57982" y="181619"/>
                  <a:pt x="60628" y="162040"/>
                </a:cubicBezTo>
                <a:cubicBezTo>
                  <a:pt x="63274" y="142461"/>
                  <a:pt x="79149" y="109123"/>
                  <a:pt x="73328" y="85840"/>
                </a:cubicBezTo>
                <a:cubicBezTo>
                  <a:pt x="67507" y="62557"/>
                  <a:pt x="4536" y="2761"/>
                  <a:pt x="303" y="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0F4A0ABC-42FE-B9E5-AFDC-3C26D4C924DB}"/>
              </a:ext>
            </a:extLst>
          </p:cNvPr>
          <p:cNvSpPr/>
          <p:nvPr/>
        </p:nvSpPr>
        <p:spPr>
          <a:xfrm>
            <a:off x="4349432" y="4470311"/>
            <a:ext cx="303635" cy="130632"/>
          </a:xfrm>
          <a:custGeom>
            <a:avLst/>
            <a:gdLst>
              <a:gd name="connsiteX0" fmla="*/ 318 w 303635"/>
              <a:gd name="connsiteY0" fmla="*/ 130264 h 130632"/>
              <a:gd name="connsiteX1" fmla="*/ 149543 w 303635"/>
              <a:gd name="connsiteY1" fmla="*/ 85814 h 130632"/>
              <a:gd name="connsiteX2" fmla="*/ 298768 w 303635"/>
              <a:gd name="connsiteY2" fmla="*/ 92164 h 130632"/>
              <a:gd name="connsiteX3" fmla="*/ 257493 w 303635"/>
              <a:gd name="connsiteY3" fmla="*/ 69939 h 130632"/>
              <a:gd name="connsiteX4" fmla="*/ 159068 w 303635"/>
              <a:gd name="connsiteY4" fmla="*/ 89 h 130632"/>
              <a:gd name="connsiteX5" fmla="*/ 213043 w 303635"/>
              <a:gd name="connsiteY5" fmla="*/ 54064 h 130632"/>
              <a:gd name="connsiteX6" fmla="*/ 190818 w 303635"/>
              <a:gd name="connsiteY6" fmla="*/ 57239 h 130632"/>
              <a:gd name="connsiteX7" fmla="*/ 318 w 303635"/>
              <a:gd name="connsiteY7" fmla="*/ 130264 h 13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35" h="130632">
                <a:moveTo>
                  <a:pt x="318" y="130264"/>
                </a:moveTo>
                <a:cubicBezTo>
                  <a:pt x="-6561" y="135026"/>
                  <a:pt x="99801" y="92164"/>
                  <a:pt x="149543" y="85814"/>
                </a:cubicBezTo>
                <a:cubicBezTo>
                  <a:pt x="199285" y="79464"/>
                  <a:pt x="280776" y="94810"/>
                  <a:pt x="298768" y="92164"/>
                </a:cubicBezTo>
                <a:cubicBezTo>
                  <a:pt x="316760" y="89518"/>
                  <a:pt x="280776" y="85285"/>
                  <a:pt x="257493" y="69939"/>
                </a:cubicBezTo>
                <a:cubicBezTo>
                  <a:pt x="234210" y="54593"/>
                  <a:pt x="166476" y="2735"/>
                  <a:pt x="159068" y="89"/>
                </a:cubicBezTo>
                <a:cubicBezTo>
                  <a:pt x="151660" y="-2557"/>
                  <a:pt x="213043" y="54064"/>
                  <a:pt x="213043" y="54064"/>
                </a:cubicBezTo>
                <a:cubicBezTo>
                  <a:pt x="218335" y="63589"/>
                  <a:pt x="225214" y="45597"/>
                  <a:pt x="190818" y="57239"/>
                </a:cubicBezTo>
                <a:cubicBezTo>
                  <a:pt x="156422" y="68881"/>
                  <a:pt x="7197" y="125502"/>
                  <a:pt x="318" y="1302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CF776E7C-F016-EE67-8024-954F404B730F}"/>
              </a:ext>
            </a:extLst>
          </p:cNvPr>
          <p:cNvSpPr/>
          <p:nvPr/>
        </p:nvSpPr>
        <p:spPr>
          <a:xfrm>
            <a:off x="3609972" y="6391074"/>
            <a:ext cx="563553" cy="108162"/>
          </a:xfrm>
          <a:custGeom>
            <a:avLst/>
            <a:gdLst>
              <a:gd name="connsiteX0" fmla="*/ 3 w 563553"/>
              <a:gd name="connsiteY0" fmla="*/ 108151 h 108162"/>
              <a:gd name="connsiteX1" fmla="*/ 254003 w 563553"/>
              <a:gd name="connsiteY1" fmla="*/ 25601 h 108162"/>
              <a:gd name="connsiteX2" fmla="*/ 558803 w 563553"/>
              <a:gd name="connsiteY2" fmla="*/ 35126 h 108162"/>
              <a:gd name="connsiteX3" fmla="*/ 425453 w 563553"/>
              <a:gd name="connsiteY3" fmla="*/ 25601 h 108162"/>
              <a:gd name="connsiteX4" fmla="*/ 231778 w 563553"/>
              <a:gd name="connsiteY4" fmla="*/ 201 h 108162"/>
              <a:gd name="connsiteX5" fmla="*/ 247653 w 563553"/>
              <a:gd name="connsiteY5" fmla="*/ 19251 h 108162"/>
              <a:gd name="connsiteX6" fmla="*/ 3 w 563553"/>
              <a:gd name="connsiteY6" fmla="*/ 108151 h 1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553" h="108162">
                <a:moveTo>
                  <a:pt x="3" y="108151"/>
                </a:moveTo>
                <a:cubicBezTo>
                  <a:pt x="1061" y="109209"/>
                  <a:pt x="160870" y="37772"/>
                  <a:pt x="254003" y="25601"/>
                </a:cubicBezTo>
                <a:cubicBezTo>
                  <a:pt x="347136" y="13430"/>
                  <a:pt x="530228" y="35126"/>
                  <a:pt x="558803" y="35126"/>
                </a:cubicBezTo>
                <a:cubicBezTo>
                  <a:pt x="587378" y="35126"/>
                  <a:pt x="479957" y="31422"/>
                  <a:pt x="425453" y="25601"/>
                </a:cubicBezTo>
                <a:cubicBezTo>
                  <a:pt x="370949" y="19780"/>
                  <a:pt x="261411" y="1259"/>
                  <a:pt x="231778" y="201"/>
                </a:cubicBezTo>
                <a:cubicBezTo>
                  <a:pt x="202145" y="-857"/>
                  <a:pt x="284165" y="1789"/>
                  <a:pt x="247653" y="19251"/>
                </a:cubicBezTo>
                <a:cubicBezTo>
                  <a:pt x="211141" y="36713"/>
                  <a:pt x="-1055" y="107093"/>
                  <a:pt x="3" y="1081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7F397DB6-BF30-5CAC-4A84-6B1453893E89}"/>
              </a:ext>
            </a:extLst>
          </p:cNvPr>
          <p:cNvSpPr/>
          <p:nvPr/>
        </p:nvSpPr>
        <p:spPr>
          <a:xfrm>
            <a:off x="4251325" y="6083300"/>
            <a:ext cx="594488" cy="349307"/>
          </a:xfrm>
          <a:custGeom>
            <a:avLst/>
            <a:gdLst>
              <a:gd name="connsiteX0" fmla="*/ 593725 w 594488"/>
              <a:gd name="connsiteY0" fmla="*/ 0 h 349307"/>
              <a:gd name="connsiteX1" fmla="*/ 498475 w 594488"/>
              <a:gd name="connsiteY1" fmla="*/ 123825 h 349307"/>
              <a:gd name="connsiteX2" fmla="*/ 222250 w 594488"/>
              <a:gd name="connsiteY2" fmla="*/ 276225 h 349307"/>
              <a:gd name="connsiteX3" fmla="*/ 250825 w 594488"/>
              <a:gd name="connsiteY3" fmla="*/ 282575 h 349307"/>
              <a:gd name="connsiteX4" fmla="*/ 0 w 594488"/>
              <a:gd name="connsiteY4" fmla="*/ 349250 h 349307"/>
              <a:gd name="connsiteX5" fmla="*/ 250825 w 594488"/>
              <a:gd name="connsiteY5" fmla="*/ 269875 h 349307"/>
              <a:gd name="connsiteX6" fmla="*/ 415925 w 594488"/>
              <a:gd name="connsiteY6" fmla="*/ 165100 h 349307"/>
              <a:gd name="connsiteX7" fmla="*/ 393700 w 594488"/>
              <a:gd name="connsiteY7" fmla="*/ 165100 h 349307"/>
              <a:gd name="connsiteX8" fmla="*/ 457200 w 594488"/>
              <a:gd name="connsiteY8" fmla="*/ 123825 h 349307"/>
              <a:gd name="connsiteX9" fmla="*/ 593725 w 594488"/>
              <a:gd name="connsiteY9" fmla="*/ 0 h 34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488" h="349307">
                <a:moveTo>
                  <a:pt x="593725" y="0"/>
                </a:moveTo>
                <a:cubicBezTo>
                  <a:pt x="600604" y="0"/>
                  <a:pt x="560387" y="77788"/>
                  <a:pt x="498475" y="123825"/>
                </a:cubicBezTo>
                <a:cubicBezTo>
                  <a:pt x="436563" y="169862"/>
                  <a:pt x="263525" y="249767"/>
                  <a:pt x="222250" y="276225"/>
                </a:cubicBezTo>
                <a:cubicBezTo>
                  <a:pt x="180975" y="302683"/>
                  <a:pt x="287866" y="270404"/>
                  <a:pt x="250825" y="282575"/>
                </a:cubicBezTo>
                <a:cubicBezTo>
                  <a:pt x="213784" y="294746"/>
                  <a:pt x="0" y="351367"/>
                  <a:pt x="0" y="349250"/>
                </a:cubicBezTo>
                <a:cubicBezTo>
                  <a:pt x="0" y="347133"/>
                  <a:pt x="181504" y="300567"/>
                  <a:pt x="250825" y="269875"/>
                </a:cubicBezTo>
                <a:cubicBezTo>
                  <a:pt x="320146" y="239183"/>
                  <a:pt x="392113" y="182562"/>
                  <a:pt x="415925" y="165100"/>
                </a:cubicBezTo>
                <a:cubicBezTo>
                  <a:pt x="439737" y="147638"/>
                  <a:pt x="386821" y="171979"/>
                  <a:pt x="393700" y="165100"/>
                </a:cubicBezTo>
                <a:cubicBezTo>
                  <a:pt x="400579" y="158221"/>
                  <a:pt x="425979" y="147108"/>
                  <a:pt x="457200" y="123825"/>
                </a:cubicBezTo>
                <a:cubicBezTo>
                  <a:pt x="488421" y="100542"/>
                  <a:pt x="586846" y="0"/>
                  <a:pt x="59372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DA814E34-A196-CF8C-92DC-57E5623AC3FD}"/>
              </a:ext>
            </a:extLst>
          </p:cNvPr>
          <p:cNvSpPr/>
          <p:nvPr/>
        </p:nvSpPr>
        <p:spPr>
          <a:xfrm>
            <a:off x="3711451" y="4467047"/>
            <a:ext cx="284189" cy="201649"/>
          </a:xfrm>
          <a:custGeom>
            <a:avLst/>
            <a:gdLst>
              <a:gd name="connsiteX0" fmla="*/ 124 w 284189"/>
              <a:gd name="connsiteY0" fmla="*/ 178 h 201649"/>
              <a:gd name="connsiteX1" fmla="*/ 193799 w 284189"/>
              <a:gd name="connsiteY1" fmla="*/ 162103 h 201649"/>
              <a:gd name="connsiteX2" fmla="*/ 184274 w 284189"/>
              <a:gd name="connsiteY2" fmla="*/ 108128 h 201649"/>
              <a:gd name="connsiteX3" fmla="*/ 282699 w 284189"/>
              <a:gd name="connsiteY3" fmla="*/ 200203 h 201649"/>
              <a:gd name="connsiteX4" fmla="*/ 238249 w 284189"/>
              <a:gd name="connsiteY4" fmla="*/ 162103 h 201649"/>
              <a:gd name="connsiteX5" fmla="*/ 165224 w 284189"/>
              <a:gd name="connsiteY5" fmla="*/ 130353 h 201649"/>
              <a:gd name="connsiteX6" fmla="*/ 124 w 284189"/>
              <a:gd name="connsiteY6" fmla="*/ 178 h 20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89" h="201649">
                <a:moveTo>
                  <a:pt x="124" y="178"/>
                </a:moveTo>
                <a:cubicBezTo>
                  <a:pt x="4887" y="5470"/>
                  <a:pt x="163107" y="144111"/>
                  <a:pt x="193799" y="162103"/>
                </a:cubicBezTo>
                <a:cubicBezTo>
                  <a:pt x="224491" y="180095"/>
                  <a:pt x="169457" y="101778"/>
                  <a:pt x="184274" y="108128"/>
                </a:cubicBezTo>
                <a:cubicBezTo>
                  <a:pt x="199091" y="114478"/>
                  <a:pt x="273703" y="191207"/>
                  <a:pt x="282699" y="200203"/>
                </a:cubicBezTo>
                <a:cubicBezTo>
                  <a:pt x="291695" y="209199"/>
                  <a:pt x="257828" y="173745"/>
                  <a:pt x="238249" y="162103"/>
                </a:cubicBezTo>
                <a:cubicBezTo>
                  <a:pt x="218670" y="150461"/>
                  <a:pt x="201736" y="152049"/>
                  <a:pt x="165224" y="130353"/>
                </a:cubicBezTo>
                <a:cubicBezTo>
                  <a:pt x="128712" y="108657"/>
                  <a:pt x="-4639" y="-5114"/>
                  <a:pt x="124" y="1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8FF408E-984F-D3D3-55BC-044D1D84FDAC}"/>
              </a:ext>
            </a:extLst>
          </p:cNvPr>
          <p:cNvSpPr/>
          <p:nvPr/>
        </p:nvSpPr>
        <p:spPr>
          <a:xfrm>
            <a:off x="3797237" y="4492392"/>
            <a:ext cx="314147" cy="57383"/>
          </a:xfrm>
          <a:custGeom>
            <a:avLst/>
            <a:gdLst>
              <a:gd name="connsiteX0" fmla="*/ 63 w 314147"/>
              <a:gd name="connsiteY0" fmla="*/ 44683 h 57383"/>
              <a:gd name="connsiteX1" fmla="*/ 161988 w 314147"/>
              <a:gd name="connsiteY1" fmla="*/ 38333 h 57383"/>
              <a:gd name="connsiteX2" fmla="*/ 311213 w 314147"/>
              <a:gd name="connsiteY2" fmla="*/ 57383 h 57383"/>
              <a:gd name="connsiteX3" fmla="*/ 254063 w 314147"/>
              <a:gd name="connsiteY3" fmla="*/ 38333 h 57383"/>
              <a:gd name="connsiteX4" fmla="*/ 168338 w 314147"/>
              <a:gd name="connsiteY4" fmla="*/ 233 h 57383"/>
              <a:gd name="connsiteX5" fmla="*/ 209613 w 314147"/>
              <a:gd name="connsiteY5" fmla="*/ 22458 h 57383"/>
              <a:gd name="connsiteX6" fmla="*/ 142938 w 314147"/>
              <a:gd name="connsiteY6" fmla="*/ 25633 h 57383"/>
              <a:gd name="connsiteX7" fmla="*/ 63 w 314147"/>
              <a:gd name="connsiteY7" fmla="*/ 44683 h 5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147" h="57383">
                <a:moveTo>
                  <a:pt x="63" y="44683"/>
                </a:moveTo>
                <a:cubicBezTo>
                  <a:pt x="3238" y="46800"/>
                  <a:pt x="110130" y="36216"/>
                  <a:pt x="161988" y="38333"/>
                </a:cubicBezTo>
                <a:cubicBezTo>
                  <a:pt x="213846" y="40450"/>
                  <a:pt x="295867" y="57383"/>
                  <a:pt x="311213" y="57383"/>
                </a:cubicBezTo>
                <a:cubicBezTo>
                  <a:pt x="326559" y="57383"/>
                  <a:pt x="277876" y="47858"/>
                  <a:pt x="254063" y="38333"/>
                </a:cubicBezTo>
                <a:cubicBezTo>
                  <a:pt x="230251" y="28808"/>
                  <a:pt x="175746" y="2879"/>
                  <a:pt x="168338" y="233"/>
                </a:cubicBezTo>
                <a:cubicBezTo>
                  <a:pt x="160930" y="-2413"/>
                  <a:pt x="213846" y="18225"/>
                  <a:pt x="209613" y="22458"/>
                </a:cubicBezTo>
                <a:cubicBezTo>
                  <a:pt x="205380" y="26691"/>
                  <a:pt x="173100" y="21400"/>
                  <a:pt x="142938" y="25633"/>
                </a:cubicBezTo>
                <a:cubicBezTo>
                  <a:pt x="112776" y="29866"/>
                  <a:pt x="-3112" y="42566"/>
                  <a:pt x="63" y="446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ED93597-DF8C-69E5-2D61-86EA5E7AEDE4}"/>
              </a:ext>
            </a:extLst>
          </p:cNvPr>
          <p:cNvSpPr/>
          <p:nvPr/>
        </p:nvSpPr>
        <p:spPr>
          <a:xfrm>
            <a:off x="2957340" y="4425492"/>
            <a:ext cx="259820" cy="32208"/>
          </a:xfrm>
          <a:custGeom>
            <a:avLst/>
            <a:gdLst>
              <a:gd name="connsiteX0" fmla="*/ 1760 w 259820"/>
              <a:gd name="connsiteY0" fmla="*/ 458 h 32208"/>
              <a:gd name="connsiteX1" fmla="*/ 157335 w 259820"/>
              <a:gd name="connsiteY1" fmla="*/ 13158 h 32208"/>
              <a:gd name="connsiteX2" fmla="*/ 189085 w 259820"/>
              <a:gd name="connsiteY2" fmla="*/ 9983 h 32208"/>
              <a:gd name="connsiteX3" fmla="*/ 258935 w 259820"/>
              <a:gd name="connsiteY3" fmla="*/ 6808 h 32208"/>
              <a:gd name="connsiteX4" fmla="*/ 230360 w 259820"/>
              <a:gd name="connsiteY4" fmla="*/ 9983 h 32208"/>
              <a:gd name="connsiteX5" fmla="*/ 141460 w 259820"/>
              <a:gd name="connsiteY5" fmla="*/ 19508 h 32208"/>
              <a:gd name="connsiteX6" fmla="*/ 74785 w 259820"/>
              <a:gd name="connsiteY6" fmla="*/ 32208 h 32208"/>
              <a:gd name="connsiteX7" fmla="*/ 1760 w 259820"/>
              <a:gd name="connsiteY7" fmla="*/ 458 h 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20" h="32208">
                <a:moveTo>
                  <a:pt x="1760" y="458"/>
                </a:moveTo>
                <a:cubicBezTo>
                  <a:pt x="15518" y="-2717"/>
                  <a:pt x="126114" y="11571"/>
                  <a:pt x="157335" y="13158"/>
                </a:cubicBezTo>
                <a:cubicBezTo>
                  <a:pt x="188556" y="14745"/>
                  <a:pt x="172152" y="11041"/>
                  <a:pt x="189085" y="9983"/>
                </a:cubicBezTo>
                <a:cubicBezTo>
                  <a:pt x="206018" y="8925"/>
                  <a:pt x="252056" y="6808"/>
                  <a:pt x="258935" y="6808"/>
                </a:cubicBezTo>
                <a:cubicBezTo>
                  <a:pt x="265814" y="6808"/>
                  <a:pt x="230360" y="9983"/>
                  <a:pt x="230360" y="9983"/>
                </a:cubicBezTo>
                <a:cubicBezTo>
                  <a:pt x="210781" y="12100"/>
                  <a:pt x="167389" y="15804"/>
                  <a:pt x="141460" y="19508"/>
                </a:cubicBezTo>
                <a:cubicBezTo>
                  <a:pt x="115531" y="23212"/>
                  <a:pt x="90660" y="32208"/>
                  <a:pt x="74785" y="32208"/>
                </a:cubicBezTo>
                <a:cubicBezTo>
                  <a:pt x="58910" y="32208"/>
                  <a:pt x="-11998" y="3633"/>
                  <a:pt x="1760" y="4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5D543E0-F48D-1D18-F8A3-24832AA2D014}"/>
              </a:ext>
            </a:extLst>
          </p:cNvPr>
          <p:cNvSpPr/>
          <p:nvPr/>
        </p:nvSpPr>
        <p:spPr>
          <a:xfrm>
            <a:off x="2809344" y="4505266"/>
            <a:ext cx="381568" cy="80481"/>
          </a:xfrm>
          <a:custGeom>
            <a:avLst/>
            <a:gdLst>
              <a:gd name="connsiteX0" fmla="*/ 381531 w 381568"/>
              <a:gd name="connsiteY0" fmla="*/ 59 h 80481"/>
              <a:gd name="connsiteX1" fmla="*/ 257706 w 381568"/>
              <a:gd name="connsiteY1" fmla="*/ 34984 h 80481"/>
              <a:gd name="connsiteX2" fmla="*/ 156106 w 381568"/>
              <a:gd name="connsiteY2" fmla="*/ 34984 h 80481"/>
              <a:gd name="connsiteX3" fmla="*/ 64031 w 381568"/>
              <a:gd name="connsiteY3" fmla="*/ 79434 h 80481"/>
              <a:gd name="connsiteX4" fmla="*/ 531 w 381568"/>
              <a:gd name="connsiteY4" fmla="*/ 66734 h 80481"/>
              <a:gd name="connsiteX5" fmla="*/ 98956 w 381568"/>
              <a:gd name="connsiteY5" fmla="*/ 69909 h 80481"/>
              <a:gd name="connsiteX6" fmla="*/ 168806 w 381568"/>
              <a:gd name="connsiteY6" fmla="*/ 31809 h 80481"/>
              <a:gd name="connsiteX7" fmla="*/ 245006 w 381568"/>
              <a:gd name="connsiteY7" fmla="*/ 44509 h 80481"/>
              <a:gd name="connsiteX8" fmla="*/ 381531 w 381568"/>
              <a:gd name="connsiteY8" fmla="*/ 59 h 8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568" h="80481">
                <a:moveTo>
                  <a:pt x="381531" y="59"/>
                </a:moveTo>
                <a:cubicBezTo>
                  <a:pt x="383648" y="-1529"/>
                  <a:pt x="295277" y="29163"/>
                  <a:pt x="257706" y="34984"/>
                </a:cubicBezTo>
                <a:cubicBezTo>
                  <a:pt x="220135" y="40805"/>
                  <a:pt x="188385" y="27576"/>
                  <a:pt x="156106" y="34984"/>
                </a:cubicBezTo>
                <a:cubicBezTo>
                  <a:pt x="123827" y="42392"/>
                  <a:pt x="89960" y="74142"/>
                  <a:pt x="64031" y="79434"/>
                </a:cubicBezTo>
                <a:cubicBezTo>
                  <a:pt x="38102" y="84726"/>
                  <a:pt x="-5290" y="68322"/>
                  <a:pt x="531" y="66734"/>
                </a:cubicBezTo>
                <a:cubicBezTo>
                  <a:pt x="6352" y="65147"/>
                  <a:pt x="70910" y="75730"/>
                  <a:pt x="98956" y="69909"/>
                </a:cubicBezTo>
                <a:cubicBezTo>
                  <a:pt x="127002" y="64088"/>
                  <a:pt x="144464" y="36042"/>
                  <a:pt x="168806" y="31809"/>
                </a:cubicBezTo>
                <a:cubicBezTo>
                  <a:pt x="193148" y="27576"/>
                  <a:pt x="213256" y="48213"/>
                  <a:pt x="245006" y="44509"/>
                </a:cubicBezTo>
                <a:cubicBezTo>
                  <a:pt x="276756" y="40805"/>
                  <a:pt x="379414" y="1647"/>
                  <a:pt x="381531" y="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563E0E1-A832-54D5-C73E-E2CAE85BDEDA}"/>
              </a:ext>
            </a:extLst>
          </p:cNvPr>
          <p:cNvSpPr/>
          <p:nvPr/>
        </p:nvSpPr>
        <p:spPr>
          <a:xfrm>
            <a:off x="2856499" y="5397497"/>
            <a:ext cx="80484" cy="140233"/>
          </a:xfrm>
          <a:custGeom>
            <a:avLst/>
            <a:gdLst>
              <a:gd name="connsiteX0" fmla="*/ 80376 w 80484"/>
              <a:gd name="connsiteY0" fmla="*/ 3 h 140233"/>
              <a:gd name="connsiteX1" fmla="*/ 23226 w 80484"/>
              <a:gd name="connsiteY1" fmla="*/ 76203 h 140233"/>
              <a:gd name="connsiteX2" fmla="*/ 1001 w 80484"/>
              <a:gd name="connsiteY2" fmla="*/ 139703 h 140233"/>
              <a:gd name="connsiteX3" fmla="*/ 4176 w 80484"/>
              <a:gd name="connsiteY3" fmla="*/ 104778 h 140233"/>
              <a:gd name="connsiteX4" fmla="*/ 7351 w 80484"/>
              <a:gd name="connsiteY4" fmla="*/ 73028 h 140233"/>
              <a:gd name="connsiteX5" fmla="*/ 80376 w 80484"/>
              <a:gd name="connsiteY5" fmla="*/ 3 h 14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84" h="140233">
                <a:moveTo>
                  <a:pt x="80376" y="3"/>
                </a:moveTo>
                <a:cubicBezTo>
                  <a:pt x="83022" y="532"/>
                  <a:pt x="36455" y="52920"/>
                  <a:pt x="23226" y="76203"/>
                </a:cubicBezTo>
                <a:cubicBezTo>
                  <a:pt x="9997" y="99486"/>
                  <a:pt x="4176" y="134941"/>
                  <a:pt x="1001" y="139703"/>
                </a:cubicBezTo>
                <a:cubicBezTo>
                  <a:pt x="-2174" y="144465"/>
                  <a:pt x="3118" y="115890"/>
                  <a:pt x="4176" y="104778"/>
                </a:cubicBezTo>
                <a:cubicBezTo>
                  <a:pt x="5234" y="93666"/>
                  <a:pt x="-2703" y="87315"/>
                  <a:pt x="7351" y="73028"/>
                </a:cubicBezTo>
                <a:cubicBezTo>
                  <a:pt x="17405" y="58741"/>
                  <a:pt x="77730" y="-526"/>
                  <a:pt x="80376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9B10890-AB01-4155-6AAA-68CDAC47F718}"/>
              </a:ext>
            </a:extLst>
          </p:cNvPr>
          <p:cNvSpPr/>
          <p:nvPr/>
        </p:nvSpPr>
        <p:spPr>
          <a:xfrm>
            <a:off x="3079705" y="5457820"/>
            <a:ext cx="123918" cy="235060"/>
          </a:xfrm>
          <a:custGeom>
            <a:avLst/>
            <a:gdLst>
              <a:gd name="connsiteX0" fmla="*/ 123870 w 123918"/>
              <a:gd name="connsiteY0" fmla="*/ 5 h 235060"/>
              <a:gd name="connsiteX1" fmla="*/ 66720 w 123918"/>
              <a:gd name="connsiteY1" fmla="*/ 190505 h 235060"/>
              <a:gd name="connsiteX2" fmla="*/ 45 w 123918"/>
              <a:gd name="connsiteY2" fmla="*/ 234955 h 235060"/>
              <a:gd name="connsiteX3" fmla="*/ 57195 w 123918"/>
              <a:gd name="connsiteY3" fmla="*/ 184155 h 235060"/>
              <a:gd name="connsiteX4" fmla="*/ 123870 w 123918"/>
              <a:gd name="connsiteY4" fmla="*/ 5 h 23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18" h="235060">
                <a:moveTo>
                  <a:pt x="123870" y="5"/>
                </a:moveTo>
                <a:cubicBezTo>
                  <a:pt x="125458" y="1063"/>
                  <a:pt x="87357" y="151347"/>
                  <a:pt x="66720" y="190505"/>
                </a:cubicBezTo>
                <a:cubicBezTo>
                  <a:pt x="46083" y="229663"/>
                  <a:pt x="1633" y="236013"/>
                  <a:pt x="45" y="234955"/>
                </a:cubicBezTo>
                <a:cubicBezTo>
                  <a:pt x="-1543" y="233897"/>
                  <a:pt x="38674" y="216963"/>
                  <a:pt x="57195" y="184155"/>
                </a:cubicBezTo>
                <a:cubicBezTo>
                  <a:pt x="75716" y="151347"/>
                  <a:pt x="122282" y="-1053"/>
                  <a:pt x="123870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8E21E10-C934-5C71-15C4-AE4DFFC10FDB}"/>
              </a:ext>
            </a:extLst>
          </p:cNvPr>
          <p:cNvSpPr/>
          <p:nvPr/>
        </p:nvSpPr>
        <p:spPr>
          <a:xfrm>
            <a:off x="3371780" y="5524271"/>
            <a:ext cx="103616" cy="55371"/>
          </a:xfrm>
          <a:custGeom>
            <a:avLst/>
            <a:gdLst>
              <a:gd name="connsiteX0" fmla="*/ 70 w 103616"/>
              <a:gd name="connsiteY0" fmla="*/ 229 h 55371"/>
              <a:gd name="connsiteX1" fmla="*/ 98495 w 103616"/>
              <a:gd name="connsiteY1" fmla="*/ 54204 h 55371"/>
              <a:gd name="connsiteX2" fmla="*/ 82620 w 103616"/>
              <a:gd name="connsiteY2" fmla="*/ 35154 h 55371"/>
              <a:gd name="connsiteX3" fmla="*/ 70 w 103616"/>
              <a:gd name="connsiteY3" fmla="*/ 229 h 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16" h="55371">
                <a:moveTo>
                  <a:pt x="70" y="229"/>
                </a:moveTo>
                <a:cubicBezTo>
                  <a:pt x="2716" y="3404"/>
                  <a:pt x="98495" y="54204"/>
                  <a:pt x="98495" y="54204"/>
                </a:cubicBezTo>
                <a:cubicBezTo>
                  <a:pt x="112253" y="60025"/>
                  <a:pt x="95320" y="42562"/>
                  <a:pt x="82620" y="35154"/>
                </a:cubicBezTo>
                <a:cubicBezTo>
                  <a:pt x="69920" y="27746"/>
                  <a:pt x="-2576" y="-2946"/>
                  <a:pt x="70" y="2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CDC9089-B113-B356-AB98-818C826DBE12}"/>
              </a:ext>
            </a:extLst>
          </p:cNvPr>
          <p:cNvSpPr/>
          <p:nvPr/>
        </p:nvSpPr>
        <p:spPr>
          <a:xfrm>
            <a:off x="2631602" y="5267120"/>
            <a:ext cx="41870" cy="144835"/>
          </a:xfrm>
          <a:custGeom>
            <a:avLst/>
            <a:gdLst>
              <a:gd name="connsiteX0" fmla="*/ 41748 w 41870"/>
              <a:gd name="connsiteY0" fmla="*/ 205 h 144835"/>
              <a:gd name="connsiteX1" fmla="*/ 13173 w 41870"/>
              <a:gd name="connsiteY1" fmla="*/ 66880 h 144835"/>
              <a:gd name="connsiteX2" fmla="*/ 13173 w 41870"/>
              <a:gd name="connsiteY2" fmla="*/ 143080 h 144835"/>
              <a:gd name="connsiteX3" fmla="*/ 13173 w 41870"/>
              <a:gd name="connsiteY3" fmla="*/ 114505 h 144835"/>
              <a:gd name="connsiteX4" fmla="*/ 473 w 41870"/>
              <a:gd name="connsiteY4" fmla="*/ 47830 h 144835"/>
              <a:gd name="connsiteX5" fmla="*/ 41748 w 41870"/>
              <a:gd name="connsiteY5" fmla="*/ 205 h 14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70" h="144835">
                <a:moveTo>
                  <a:pt x="41748" y="205"/>
                </a:moveTo>
                <a:cubicBezTo>
                  <a:pt x="43865" y="3380"/>
                  <a:pt x="17935" y="43068"/>
                  <a:pt x="13173" y="66880"/>
                </a:cubicBezTo>
                <a:cubicBezTo>
                  <a:pt x="8411" y="90692"/>
                  <a:pt x="13173" y="143080"/>
                  <a:pt x="13173" y="143080"/>
                </a:cubicBezTo>
                <a:cubicBezTo>
                  <a:pt x="13173" y="151017"/>
                  <a:pt x="15290" y="130380"/>
                  <a:pt x="13173" y="114505"/>
                </a:cubicBezTo>
                <a:cubicBezTo>
                  <a:pt x="11056" y="98630"/>
                  <a:pt x="-2702" y="64234"/>
                  <a:pt x="473" y="47830"/>
                </a:cubicBezTo>
                <a:cubicBezTo>
                  <a:pt x="3648" y="31426"/>
                  <a:pt x="39631" y="-2970"/>
                  <a:pt x="41748" y="2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32F970C3-8B78-D0C8-AF6A-9815E3940A87}"/>
              </a:ext>
            </a:extLst>
          </p:cNvPr>
          <p:cNvSpPr/>
          <p:nvPr/>
        </p:nvSpPr>
        <p:spPr>
          <a:xfrm>
            <a:off x="3863962" y="5263697"/>
            <a:ext cx="25976" cy="143337"/>
          </a:xfrm>
          <a:custGeom>
            <a:avLst/>
            <a:gdLst>
              <a:gd name="connsiteX0" fmla="*/ 15888 w 25976"/>
              <a:gd name="connsiteY0" fmla="*/ 453 h 143337"/>
              <a:gd name="connsiteX1" fmla="*/ 6363 w 25976"/>
              <a:gd name="connsiteY1" fmla="*/ 60778 h 143337"/>
              <a:gd name="connsiteX2" fmla="*/ 25413 w 25976"/>
              <a:gd name="connsiteY2" fmla="*/ 140153 h 143337"/>
              <a:gd name="connsiteX3" fmla="*/ 19063 w 25976"/>
              <a:gd name="connsiteY3" fmla="*/ 124278 h 143337"/>
              <a:gd name="connsiteX4" fmla="*/ 13 w 25976"/>
              <a:gd name="connsiteY4" fmla="*/ 92528 h 143337"/>
              <a:gd name="connsiteX5" fmla="*/ 15888 w 25976"/>
              <a:gd name="connsiteY5" fmla="*/ 453 h 14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6" h="143337">
                <a:moveTo>
                  <a:pt x="15888" y="453"/>
                </a:moveTo>
                <a:cubicBezTo>
                  <a:pt x="16946" y="-4838"/>
                  <a:pt x="4775" y="37495"/>
                  <a:pt x="6363" y="60778"/>
                </a:cubicBezTo>
                <a:cubicBezTo>
                  <a:pt x="7950" y="84061"/>
                  <a:pt x="25413" y="140153"/>
                  <a:pt x="25413" y="140153"/>
                </a:cubicBezTo>
                <a:cubicBezTo>
                  <a:pt x="27530" y="150736"/>
                  <a:pt x="23296" y="132215"/>
                  <a:pt x="19063" y="124278"/>
                </a:cubicBezTo>
                <a:cubicBezTo>
                  <a:pt x="14830" y="116341"/>
                  <a:pt x="542" y="111049"/>
                  <a:pt x="13" y="92528"/>
                </a:cubicBezTo>
                <a:cubicBezTo>
                  <a:pt x="-516" y="74007"/>
                  <a:pt x="14830" y="5744"/>
                  <a:pt x="15888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BA68CBEC-9DA9-59E9-4EA0-F08E1CAC96F8}"/>
              </a:ext>
            </a:extLst>
          </p:cNvPr>
          <p:cNvSpPr/>
          <p:nvPr/>
        </p:nvSpPr>
        <p:spPr>
          <a:xfrm>
            <a:off x="3720957" y="5622841"/>
            <a:ext cx="85472" cy="92209"/>
          </a:xfrm>
          <a:custGeom>
            <a:avLst/>
            <a:gdLst>
              <a:gd name="connsiteX0" fmla="*/ 143 w 85472"/>
              <a:gd name="connsiteY0" fmla="*/ 84 h 92209"/>
              <a:gd name="connsiteX1" fmla="*/ 60468 w 85472"/>
              <a:gd name="connsiteY1" fmla="*/ 35009 h 92209"/>
              <a:gd name="connsiteX2" fmla="*/ 79518 w 85472"/>
              <a:gd name="connsiteY2" fmla="*/ 92159 h 92209"/>
              <a:gd name="connsiteX3" fmla="*/ 79518 w 85472"/>
              <a:gd name="connsiteY3" fmla="*/ 44534 h 92209"/>
              <a:gd name="connsiteX4" fmla="*/ 143 w 85472"/>
              <a:gd name="connsiteY4" fmla="*/ 84 h 9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72" h="92209">
                <a:moveTo>
                  <a:pt x="143" y="84"/>
                </a:moveTo>
                <a:cubicBezTo>
                  <a:pt x="-3032" y="-1503"/>
                  <a:pt x="47239" y="19663"/>
                  <a:pt x="60468" y="35009"/>
                </a:cubicBezTo>
                <a:cubicBezTo>
                  <a:pt x="73697" y="50355"/>
                  <a:pt x="76343" y="90572"/>
                  <a:pt x="79518" y="92159"/>
                </a:cubicBezTo>
                <a:cubicBezTo>
                  <a:pt x="82693" y="93746"/>
                  <a:pt x="91160" y="57234"/>
                  <a:pt x="79518" y="44534"/>
                </a:cubicBezTo>
                <a:cubicBezTo>
                  <a:pt x="67876" y="31834"/>
                  <a:pt x="3318" y="1671"/>
                  <a:pt x="143" y="8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F34361F6-5A3D-BB39-4DD1-F1CFEFA7ACEB}"/>
              </a:ext>
            </a:extLst>
          </p:cNvPr>
          <p:cNvSpPr/>
          <p:nvPr/>
        </p:nvSpPr>
        <p:spPr>
          <a:xfrm>
            <a:off x="2924148" y="5857817"/>
            <a:ext cx="369773" cy="44558"/>
          </a:xfrm>
          <a:custGeom>
            <a:avLst/>
            <a:gdLst>
              <a:gd name="connsiteX0" fmla="*/ 27 w 369773"/>
              <a:gd name="connsiteY0" fmla="*/ 44508 h 44558"/>
              <a:gd name="connsiteX1" fmla="*/ 247677 w 369773"/>
              <a:gd name="connsiteY1" fmla="*/ 19108 h 44558"/>
              <a:gd name="connsiteX2" fmla="*/ 368327 w 369773"/>
              <a:gd name="connsiteY2" fmla="*/ 58 h 44558"/>
              <a:gd name="connsiteX3" fmla="*/ 317527 w 369773"/>
              <a:gd name="connsiteY3" fmla="*/ 12758 h 44558"/>
              <a:gd name="connsiteX4" fmla="*/ 263552 w 369773"/>
              <a:gd name="connsiteY4" fmla="*/ 25458 h 44558"/>
              <a:gd name="connsiteX5" fmla="*/ 27 w 369773"/>
              <a:gd name="connsiteY5" fmla="*/ 44508 h 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773" h="44558">
                <a:moveTo>
                  <a:pt x="27" y="44508"/>
                </a:moveTo>
                <a:cubicBezTo>
                  <a:pt x="-2619" y="43450"/>
                  <a:pt x="186294" y="26516"/>
                  <a:pt x="247677" y="19108"/>
                </a:cubicBezTo>
                <a:cubicBezTo>
                  <a:pt x="309060" y="11700"/>
                  <a:pt x="356685" y="1116"/>
                  <a:pt x="368327" y="58"/>
                </a:cubicBezTo>
                <a:cubicBezTo>
                  <a:pt x="379969" y="-1000"/>
                  <a:pt x="317527" y="12758"/>
                  <a:pt x="317527" y="12758"/>
                </a:cubicBezTo>
                <a:cubicBezTo>
                  <a:pt x="300065" y="16991"/>
                  <a:pt x="309590" y="21225"/>
                  <a:pt x="263552" y="25458"/>
                </a:cubicBezTo>
                <a:cubicBezTo>
                  <a:pt x="217515" y="29691"/>
                  <a:pt x="2673" y="45566"/>
                  <a:pt x="27" y="445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8801C56-B88B-FC77-1EC6-15B8DB9F8AB4}"/>
              </a:ext>
            </a:extLst>
          </p:cNvPr>
          <p:cNvSpPr/>
          <p:nvPr/>
        </p:nvSpPr>
        <p:spPr>
          <a:xfrm>
            <a:off x="2668320" y="6496008"/>
            <a:ext cx="154453" cy="413859"/>
          </a:xfrm>
          <a:custGeom>
            <a:avLst/>
            <a:gdLst>
              <a:gd name="connsiteX0" fmla="*/ 5030 w 154453"/>
              <a:gd name="connsiteY0" fmla="*/ 42 h 413859"/>
              <a:gd name="connsiteX1" fmla="*/ 24080 w 154453"/>
              <a:gd name="connsiteY1" fmla="*/ 142917 h 413859"/>
              <a:gd name="connsiteX2" fmla="*/ 147905 w 154453"/>
              <a:gd name="connsiteY2" fmla="*/ 400092 h 413859"/>
              <a:gd name="connsiteX3" fmla="*/ 138380 w 154453"/>
              <a:gd name="connsiteY3" fmla="*/ 381042 h 413859"/>
              <a:gd name="connsiteX4" fmla="*/ 65355 w 154453"/>
              <a:gd name="connsiteY4" fmla="*/ 234992 h 413859"/>
              <a:gd name="connsiteX5" fmla="*/ 5030 w 154453"/>
              <a:gd name="connsiteY5" fmla="*/ 155617 h 413859"/>
              <a:gd name="connsiteX6" fmla="*/ 5030 w 154453"/>
              <a:gd name="connsiteY6" fmla="*/ 42 h 41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453" h="413859">
                <a:moveTo>
                  <a:pt x="5030" y="42"/>
                </a:moveTo>
                <a:cubicBezTo>
                  <a:pt x="8205" y="-2075"/>
                  <a:pt x="267" y="76242"/>
                  <a:pt x="24080" y="142917"/>
                </a:cubicBezTo>
                <a:cubicBezTo>
                  <a:pt x="47893" y="209592"/>
                  <a:pt x="147905" y="400092"/>
                  <a:pt x="147905" y="400092"/>
                </a:cubicBezTo>
                <a:cubicBezTo>
                  <a:pt x="166955" y="439780"/>
                  <a:pt x="138380" y="381042"/>
                  <a:pt x="138380" y="381042"/>
                </a:cubicBezTo>
                <a:cubicBezTo>
                  <a:pt x="124622" y="353525"/>
                  <a:pt x="87580" y="272563"/>
                  <a:pt x="65355" y="234992"/>
                </a:cubicBezTo>
                <a:cubicBezTo>
                  <a:pt x="43130" y="197421"/>
                  <a:pt x="14555" y="191600"/>
                  <a:pt x="5030" y="155617"/>
                </a:cubicBezTo>
                <a:cubicBezTo>
                  <a:pt x="-4495" y="119634"/>
                  <a:pt x="1855" y="2159"/>
                  <a:pt x="5030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10686D93-E7CD-A123-9383-6B10F63A6A4E}"/>
              </a:ext>
            </a:extLst>
          </p:cNvPr>
          <p:cNvSpPr/>
          <p:nvPr/>
        </p:nvSpPr>
        <p:spPr>
          <a:xfrm>
            <a:off x="2649573" y="6324540"/>
            <a:ext cx="49583" cy="250403"/>
          </a:xfrm>
          <a:custGeom>
            <a:avLst/>
            <a:gdLst>
              <a:gd name="connsiteX0" fmla="*/ 49177 w 49583"/>
              <a:gd name="connsiteY0" fmla="*/ 60 h 250403"/>
              <a:gd name="connsiteX1" fmla="*/ 26952 w 49583"/>
              <a:gd name="connsiteY1" fmla="*/ 92135 h 250403"/>
              <a:gd name="connsiteX2" fmla="*/ 30127 w 49583"/>
              <a:gd name="connsiteY2" fmla="*/ 244535 h 250403"/>
              <a:gd name="connsiteX3" fmla="*/ 26952 w 49583"/>
              <a:gd name="connsiteY3" fmla="*/ 206435 h 250403"/>
              <a:gd name="connsiteX4" fmla="*/ 4727 w 49583"/>
              <a:gd name="connsiteY4" fmla="*/ 88960 h 250403"/>
              <a:gd name="connsiteX5" fmla="*/ 4727 w 49583"/>
              <a:gd name="connsiteY5" fmla="*/ 104835 h 250403"/>
              <a:gd name="connsiteX6" fmla="*/ 49177 w 49583"/>
              <a:gd name="connsiteY6" fmla="*/ 60 h 25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83" h="250403">
                <a:moveTo>
                  <a:pt x="49177" y="60"/>
                </a:moveTo>
                <a:cubicBezTo>
                  <a:pt x="52881" y="-2057"/>
                  <a:pt x="30127" y="51389"/>
                  <a:pt x="26952" y="92135"/>
                </a:cubicBezTo>
                <a:cubicBezTo>
                  <a:pt x="23777" y="132881"/>
                  <a:pt x="30127" y="225485"/>
                  <a:pt x="30127" y="244535"/>
                </a:cubicBezTo>
                <a:cubicBezTo>
                  <a:pt x="30127" y="263585"/>
                  <a:pt x="31185" y="232364"/>
                  <a:pt x="26952" y="206435"/>
                </a:cubicBezTo>
                <a:cubicBezTo>
                  <a:pt x="22719" y="180506"/>
                  <a:pt x="4727" y="88960"/>
                  <a:pt x="4727" y="88960"/>
                </a:cubicBezTo>
                <a:cubicBezTo>
                  <a:pt x="1023" y="72027"/>
                  <a:pt x="-3740" y="114889"/>
                  <a:pt x="4727" y="104835"/>
                </a:cubicBezTo>
                <a:cubicBezTo>
                  <a:pt x="13194" y="94781"/>
                  <a:pt x="45473" y="2177"/>
                  <a:pt x="49177" y="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163AE474-1578-06E7-C450-D16424708BCA}"/>
              </a:ext>
            </a:extLst>
          </p:cNvPr>
          <p:cNvSpPr/>
          <p:nvPr/>
        </p:nvSpPr>
        <p:spPr>
          <a:xfrm>
            <a:off x="2720363" y="6743378"/>
            <a:ext cx="133487" cy="194884"/>
          </a:xfrm>
          <a:custGeom>
            <a:avLst/>
            <a:gdLst>
              <a:gd name="connsiteX0" fmla="*/ 612 w 133487"/>
              <a:gd name="connsiteY0" fmla="*/ 322 h 194884"/>
              <a:gd name="connsiteX1" fmla="*/ 130787 w 133487"/>
              <a:gd name="connsiteY1" fmla="*/ 187647 h 194884"/>
              <a:gd name="connsiteX2" fmla="*/ 83162 w 133487"/>
              <a:gd name="connsiteY2" fmla="*/ 143197 h 194884"/>
              <a:gd name="connsiteX3" fmla="*/ 612 w 133487"/>
              <a:gd name="connsiteY3" fmla="*/ 322 h 1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7" h="194884">
                <a:moveTo>
                  <a:pt x="612" y="322"/>
                </a:moveTo>
                <a:cubicBezTo>
                  <a:pt x="8550" y="7730"/>
                  <a:pt x="117029" y="163835"/>
                  <a:pt x="130787" y="187647"/>
                </a:cubicBezTo>
                <a:cubicBezTo>
                  <a:pt x="144545" y="211459"/>
                  <a:pt x="102212" y="171243"/>
                  <a:pt x="83162" y="143197"/>
                </a:cubicBezTo>
                <a:cubicBezTo>
                  <a:pt x="64112" y="115151"/>
                  <a:pt x="-7326" y="-7086"/>
                  <a:pt x="612" y="3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75A6E3A-F6D3-F78E-83BB-DB1F66DEF257}"/>
              </a:ext>
            </a:extLst>
          </p:cNvPr>
          <p:cNvSpPr/>
          <p:nvPr/>
        </p:nvSpPr>
        <p:spPr>
          <a:xfrm>
            <a:off x="2918619" y="6835560"/>
            <a:ext cx="818085" cy="118272"/>
          </a:xfrm>
          <a:custGeom>
            <a:avLst/>
            <a:gdLst>
              <a:gd name="connsiteX0" fmla="*/ 2381 w 818085"/>
              <a:gd name="connsiteY0" fmla="*/ 215 h 118272"/>
              <a:gd name="connsiteX1" fmla="*/ 402431 w 818085"/>
              <a:gd name="connsiteY1" fmla="*/ 114515 h 118272"/>
              <a:gd name="connsiteX2" fmla="*/ 380206 w 818085"/>
              <a:gd name="connsiteY2" fmla="*/ 85940 h 118272"/>
              <a:gd name="connsiteX3" fmla="*/ 815181 w 818085"/>
              <a:gd name="connsiteY3" fmla="*/ 38315 h 118272"/>
              <a:gd name="connsiteX4" fmla="*/ 548481 w 818085"/>
              <a:gd name="connsiteY4" fmla="*/ 57365 h 118272"/>
              <a:gd name="connsiteX5" fmla="*/ 135731 w 818085"/>
              <a:gd name="connsiteY5" fmla="*/ 101815 h 118272"/>
              <a:gd name="connsiteX6" fmla="*/ 230981 w 818085"/>
              <a:gd name="connsiteY6" fmla="*/ 85940 h 118272"/>
              <a:gd name="connsiteX7" fmla="*/ 2381 w 818085"/>
              <a:gd name="connsiteY7" fmla="*/ 215 h 11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085" h="118272">
                <a:moveTo>
                  <a:pt x="2381" y="215"/>
                </a:moveTo>
                <a:cubicBezTo>
                  <a:pt x="30956" y="4977"/>
                  <a:pt x="339460" y="100228"/>
                  <a:pt x="402431" y="114515"/>
                </a:cubicBezTo>
                <a:cubicBezTo>
                  <a:pt x="465402" y="128802"/>
                  <a:pt x="311414" y="98640"/>
                  <a:pt x="380206" y="85940"/>
                </a:cubicBezTo>
                <a:cubicBezTo>
                  <a:pt x="448998" y="73240"/>
                  <a:pt x="787135" y="43077"/>
                  <a:pt x="815181" y="38315"/>
                </a:cubicBezTo>
                <a:cubicBezTo>
                  <a:pt x="843227" y="33553"/>
                  <a:pt x="661723" y="46782"/>
                  <a:pt x="548481" y="57365"/>
                </a:cubicBezTo>
                <a:cubicBezTo>
                  <a:pt x="435239" y="67948"/>
                  <a:pt x="188648" y="97053"/>
                  <a:pt x="135731" y="101815"/>
                </a:cubicBezTo>
                <a:cubicBezTo>
                  <a:pt x="82814" y="106577"/>
                  <a:pt x="250560" y="100757"/>
                  <a:pt x="230981" y="85940"/>
                </a:cubicBezTo>
                <a:cubicBezTo>
                  <a:pt x="211402" y="71123"/>
                  <a:pt x="-26194" y="-4547"/>
                  <a:pt x="2381" y="2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3D791B-9835-45C4-D822-D208751E7F8A}"/>
              </a:ext>
            </a:extLst>
          </p:cNvPr>
          <p:cNvSpPr/>
          <p:nvPr/>
        </p:nvSpPr>
        <p:spPr>
          <a:xfrm>
            <a:off x="3850351" y="6632093"/>
            <a:ext cx="1043306" cy="267713"/>
          </a:xfrm>
          <a:custGeom>
            <a:avLst/>
            <a:gdLst>
              <a:gd name="connsiteX0" fmla="*/ 4099 w 1043306"/>
              <a:gd name="connsiteY0" fmla="*/ 267182 h 267713"/>
              <a:gd name="connsiteX1" fmla="*/ 696249 w 1043306"/>
              <a:gd name="connsiteY1" fmla="*/ 111607 h 267713"/>
              <a:gd name="connsiteX2" fmla="*/ 629574 w 1043306"/>
              <a:gd name="connsiteY2" fmla="*/ 143357 h 267713"/>
              <a:gd name="connsiteX3" fmla="*/ 1042324 w 1043306"/>
              <a:gd name="connsiteY3" fmla="*/ 482 h 267713"/>
              <a:gd name="connsiteX4" fmla="*/ 731174 w 1043306"/>
              <a:gd name="connsiteY4" fmla="*/ 98907 h 267713"/>
              <a:gd name="connsiteX5" fmla="*/ 308899 w 1043306"/>
              <a:gd name="connsiteY5" fmla="*/ 156057 h 267713"/>
              <a:gd name="connsiteX6" fmla="*/ 404149 w 1043306"/>
              <a:gd name="connsiteY6" fmla="*/ 162407 h 267713"/>
              <a:gd name="connsiteX7" fmla="*/ 4099 w 1043306"/>
              <a:gd name="connsiteY7" fmla="*/ 267182 h 26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306" h="267713">
                <a:moveTo>
                  <a:pt x="4099" y="267182"/>
                </a:moveTo>
                <a:cubicBezTo>
                  <a:pt x="52782" y="258715"/>
                  <a:pt x="592003" y="132244"/>
                  <a:pt x="696249" y="111607"/>
                </a:cubicBezTo>
                <a:cubicBezTo>
                  <a:pt x="800495" y="90970"/>
                  <a:pt x="571895" y="161878"/>
                  <a:pt x="629574" y="143357"/>
                </a:cubicBezTo>
                <a:cubicBezTo>
                  <a:pt x="687253" y="124836"/>
                  <a:pt x="1025391" y="7890"/>
                  <a:pt x="1042324" y="482"/>
                </a:cubicBezTo>
                <a:cubicBezTo>
                  <a:pt x="1059257" y="-6926"/>
                  <a:pt x="853412" y="72978"/>
                  <a:pt x="731174" y="98907"/>
                </a:cubicBezTo>
                <a:cubicBezTo>
                  <a:pt x="608937" y="124836"/>
                  <a:pt x="363403" y="145474"/>
                  <a:pt x="308899" y="156057"/>
                </a:cubicBezTo>
                <a:cubicBezTo>
                  <a:pt x="254395" y="166640"/>
                  <a:pt x="452832" y="144415"/>
                  <a:pt x="404149" y="162407"/>
                </a:cubicBezTo>
                <a:cubicBezTo>
                  <a:pt x="355466" y="180399"/>
                  <a:pt x="-44584" y="275649"/>
                  <a:pt x="4099" y="267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E7959B51-D1D1-4DFF-ED0F-529A992346CD}"/>
              </a:ext>
            </a:extLst>
          </p:cNvPr>
          <p:cNvSpPr/>
          <p:nvPr/>
        </p:nvSpPr>
        <p:spPr>
          <a:xfrm>
            <a:off x="3166332" y="6926833"/>
            <a:ext cx="588902" cy="74241"/>
          </a:xfrm>
          <a:custGeom>
            <a:avLst/>
            <a:gdLst>
              <a:gd name="connsiteX0" fmla="*/ 2318 w 588902"/>
              <a:gd name="connsiteY0" fmla="*/ 74042 h 74241"/>
              <a:gd name="connsiteX1" fmla="*/ 265843 w 588902"/>
              <a:gd name="connsiteY1" fmla="*/ 23242 h 74241"/>
              <a:gd name="connsiteX2" fmla="*/ 586518 w 588902"/>
              <a:gd name="connsiteY2" fmla="*/ 29592 h 74241"/>
              <a:gd name="connsiteX3" fmla="*/ 402368 w 588902"/>
              <a:gd name="connsiteY3" fmla="*/ 1017 h 74241"/>
              <a:gd name="connsiteX4" fmla="*/ 221393 w 588902"/>
              <a:gd name="connsiteY4" fmla="*/ 7367 h 74241"/>
              <a:gd name="connsiteX5" fmla="*/ 399193 w 588902"/>
              <a:gd name="connsiteY5" fmla="*/ 16892 h 74241"/>
              <a:gd name="connsiteX6" fmla="*/ 151543 w 588902"/>
              <a:gd name="connsiteY6" fmla="*/ 39117 h 74241"/>
              <a:gd name="connsiteX7" fmla="*/ 2318 w 588902"/>
              <a:gd name="connsiteY7" fmla="*/ 74042 h 7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902" h="74241">
                <a:moveTo>
                  <a:pt x="2318" y="74042"/>
                </a:moveTo>
                <a:cubicBezTo>
                  <a:pt x="21368" y="71396"/>
                  <a:pt x="168476" y="30650"/>
                  <a:pt x="265843" y="23242"/>
                </a:cubicBezTo>
                <a:cubicBezTo>
                  <a:pt x="363210" y="15834"/>
                  <a:pt x="563764" y="33296"/>
                  <a:pt x="586518" y="29592"/>
                </a:cubicBezTo>
                <a:cubicBezTo>
                  <a:pt x="609272" y="25888"/>
                  <a:pt x="463222" y="4721"/>
                  <a:pt x="402368" y="1017"/>
                </a:cubicBezTo>
                <a:cubicBezTo>
                  <a:pt x="341514" y="-2687"/>
                  <a:pt x="221922" y="4721"/>
                  <a:pt x="221393" y="7367"/>
                </a:cubicBezTo>
                <a:cubicBezTo>
                  <a:pt x="220864" y="10013"/>
                  <a:pt x="410835" y="11600"/>
                  <a:pt x="399193" y="16892"/>
                </a:cubicBezTo>
                <a:cubicBezTo>
                  <a:pt x="387551" y="22184"/>
                  <a:pt x="217160" y="25888"/>
                  <a:pt x="151543" y="39117"/>
                </a:cubicBezTo>
                <a:cubicBezTo>
                  <a:pt x="85926" y="52346"/>
                  <a:pt x="-16732" y="76688"/>
                  <a:pt x="2318" y="740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A078C5B-B497-0182-BACA-2DDC93984E4B}"/>
              </a:ext>
            </a:extLst>
          </p:cNvPr>
          <p:cNvSpPr/>
          <p:nvPr/>
        </p:nvSpPr>
        <p:spPr>
          <a:xfrm>
            <a:off x="3174976" y="5359130"/>
            <a:ext cx="241977" cy="86093"/>
          </a:xfrm>
          <a:custGeom>
            <a:avLst/>
            <a:gdLst>
              <a:gd name="connsiteX0" fmla="*/ 24 w 241977"/>
              <a:gd name="connsiteY0" fmla="*/ 270 h 86093"/>
              <a:gd name="connsiteX1" fmla="*/ 98449 w 241977"/>
              <a:gd name="connsiteY1" fmla="*/ 35195 h 86093"/>
              <a:gd name="connsiteX2" fmla="*/ 241324 w 241977"/>
              <a:gd name="connsiteY2" fmla="*/ 19320 h 86093"/>
              <a:gd name="connsiteX3" fmla="*/ 149249 w 241977"/>
              <a:gd name="connsiteY3" fmla="*/ 35195 h 86093"/>
              <a:gd name="connsiteX4" fmla="*/ 95274 w 241977"/>
              <a:gd name="connsiteY4" fmla="*/ 47895 h 86093"/>
              <a:gd name="connsiteX5" fmla="*/ 117499 w 241977"/>
              <a:gd name="connsiteY5" fmla="*/ 85995 h 86093"/>
              <a:gd name="connsiteX6" fmla="*/ 88924 w 241977"/>
              <a:gd name="connsiteY6" fmla="*/ 57420 h 86093"/>
              <a:gd name="connsiteX7" fmla="*/ 24 w 241977"/>
              <a:gd name="connsiteY7" fmla="*/ 270 h 8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977" h="86093">
                <a:moveTo>
                  <a:pt x="24" y="270"/>
                </a:moveTo>
                <a:cubicBezTo>
                  <a:pt x="1611" y="-3434"/>
                  <a:pt x="58232" y="32020"/>
                  <a:pt x="98449" y="35195"/>
                </a:cubicBezTo>
                <a:cubicBezTo>
                  <a:pt x="138666" y="38370"/>
                  <a:pt x="232857" y="19320"/>
                  <a:pt x="241324" y="19320"/>
                </a:cubicBezTo>
                <a:cubicBezTo>
                  <a:pt x="249791" y="19320"/>
                  <a:pt x="173591" y="30433"/>
                  <a:pt x="149249" y="35195"/>
                </a:cubicBezTo>
                <a:cubicBezTo>
                  <a:pt x="124907" y="39957"/>
                  <a:pt x="100566" y="39428"/>
                  <a:pt x="95274" y="47895"/>
                </a:cubicBezTo>
                <a:cubicBezTo>
                  <a:pt x="89982" y="56362"/>
                  <a:pt x="118557" y="84407"/>
                  <a:pt x="117499" y="85995"/>
                </a:cubicBezTo>
                <a:cubicBezTo>
                  <a:pt x="116441" y="87583"/>
                  <a:pt x="104799" y="69591"/>
                  <a:pt x="88924" y="57420"/>
                </a:cubicBezTo>
                <a:cubicBezTo>
                  <a:pt x="73049" y="45249"/>
                  <a:pt x="-1563" y="3974"/>
                  <a:pt x="24" y="2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2C78A5-F857-6517-D25B-378602BF5B59}"/>
              </a:ext>
            </a:extLst>
          </p:cNvPr>
          <p:cNvSpPr/>
          <p:nvPr/>
        </p:nvSpPr>
        <p:spPr>
          <a:xfrm>
            <a:off x="2949488" y="5327643"/>
            <a:ext cx="125881" cy="73183"/>
          </a:xfrm>
          <a:custGeom>
            <a:avLst/>
            <a:gdLst>
              <a:gd name="connsiteX0" fmla="*/ 87 w 125881"/>
              <a:gd name="connsiteY0" fmla="*/ 7 h 73183"/>
              <a:gd name="connsiteX1" fmla="*/ 76287 w 125881"/>
              <a:gd name="connsiteY1" fmla="*/ 34932 h 73183"/>
              <a:gd name="connsiteX2" fmla="*/ 123912 w 125881"/>
              <a:gd name="connsiteY2" fmla="*/ 73032 h 73183"/>
              <a:gd name="connsiteX3" fmla="*/ 114387 w 125881"/>
              <a:gd name="connsiteY3" fmla="*/ 47632 h 73183"/>
              <a:gd name="connsiteX4" fmla="*/ 92162 w 125881"/>
              <a:gd name="connsiteY4" fmla="*/ 31757 h 73183"/>
              <a:gd name="connsiteX5" fmla="*/ 87 w 125881"/>
              <a:gd name="connsiteY5" fmla="*/ 7 h 7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881" h="73183">
                <a:moveTo>
                  <a:pt x="87" y="7"/>
                </a:moveTo>
                <a:cubicBezTo>
                  <a:pt x="-2559" y="536"/>
                  <a:pt x="55650" y="22761"/>
                  <a:pt x="76287" y="34932"/>
                </a:cubicBezTo>
                <a:cubicBezTo>
                  <a:pt x="96924" y="47103"/>
                  <a:pt x="117562" y="70915"/>
                  <a:pt x="123912" y="73032"/>
                </a:cubicBezTo>
                <a:cubicBezTo>
                  <a:pt x="130262" y="75149"/>
                  <a:pt x="119679" y="54511"/>
                  <a:pt x="114387" y="47632"/>
                </a:cubicBezTo>
                <a:cubicBezTo>
                  <a:pt x="109095" y="40753"/>
                  <a:pt x="104862" y="37049"/>
                  <a:pt x="92162" y="31757"/>
                </a:cubicBezTo>
                <a:cubicBezTo>
                  <a:pt x="79462" y="26465"/>
                  <a:pt x="2733" y="-522"/>
                  <a:pt x="87" y="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3D45169-6178-75A0-CC94-37CF3CC8F89E}"/>
              </a:ext>
            </a:extLst>
          </p:cNvPr>
          <p:cNvSpPr/>
          <p:nvPr/>
        </p:nvSpPr>
        <p:spPr>
          <a:xfrm>
            <a:off x="3038466" y="5280025"/>
            <a:ext cx="113118" cy="93376"/>
          </a:xfrm>
          <a:custGeom>
            <a:avLst/>
            <a:gdLst>
              <a:gd name="connsiteX0" fmla="*/ 9 w 113118"/>
              <a:gd name="connsiteY0" fmla="*/ 22225 h 93376"/>
              <a:gd name="connsiteX1" fmla="*/ 101609 w 113118"/>
              <a:gd name="connsiteY1" fmla="*/ 76200 h 93376"/>
              <a:gd name="connsiteX2" fmla="*/ 111134 w 113118"/>
              <a:gd name="connsiteY2" fmla="*/ 92075 h 93376"/>
              <a:gd name="connsiteX3" fmla="*/ 104784 w 113118"/>
              <a:gd name="connsiteY3" fmla="*/ 47625 h 93376"/>
              <a:gd name="connsiteX4" fmla="*/ 73034 w 113118"/>
              <a:gd name="connsiteY4" fmla="*/ 0 h 93376"/>
              <a:gd name="connsiteX5" fmla="*/ 95259 w 113118"/>
              <a:gd name="connsiteY5" fmla="*/ 47625 h 93376"/>
              <a:gd name="connsiteX6" fmla="*/ 9 w 113118"/>
              <a:gd name="connsiteY6" fmla="*/ 22225 h 9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18" h="93376">
                <a:moveTo>
                  <a:pt x="9" y="22225"/>
                </a:moveTo>
                <a:cubicBezTo>
                  <a:pt x="1067" y="26987"/>
                  <a:pt x="83088" y="64558"/>
                  <a:pt x="101609" y="76200"/>
                </a:cubicBezTo>
                <a:cubicBezTo>
                  <a:pt x="120130" y="87842"/>
                  <a:pt x="110605" y="96838"/>
                  <a:pt x="111134" y="92075"/>
                </a:cubicBezTo>
                <a:cubicBezTo>
                  <a:pt x="111663" y="87313"/>
                  <a:pt x="111134" y="62971"/>
                  <a:pt x="104784" y="47625"/>
                </a:cubicBezTo>
                <a:cubicBezTo>
                  <a:pt x="98434" y="32279"/>
                  <a:pt x="74621" y="0"/>
                  <a:pt x="73034" y="0"/>
                </a:cubicBezTo>
                <a:cubicBezTo>
                  <a:pt x="71447" y="0"/>
                  <a:pt x="103196" y="42333"/>
                  <a:pt x="95259" y="47625"/>
                </a:cubicBezTo>
                <a:cubicBezTo>
                  <a:pt x="87322" y="52917"/>
                  <a:pt x="-1049" y="17463"/>
                  <a:pt x="9" y="222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FA7F49A-90A7-7AE3-C7C5-AF92145120F7}"/>
              </a:ext>
            </a:extLst>
          </p:cNvPr>
          <p:cNvSpPr/>
          <p:nvPr/>
        </p:nvSpPr>
        <p:spPr>
          <a:xfrm>
            <a:off x="2888425" y="5121219"/>
            <a:ext cx="59917" cy="220182"/>
          </a:xfrm>
          <a:custGeom>
            <a:avLst/>
            <a:gdLst>
              <a:gd name="connsiteX0" fmla="*/ 32575 w 59917"/>
              <a:gd name="connsiteY0" fmla="*/ 56 h 220182"/>
              <a:gd name="connsiteX1" fmla="*/ 825 w 59917"/>
              <a:gd name="connsiteY1" fmla="*/ 114356 h 220182"/>
              <a:gd name="connsiteX2" fmla="*/ 13525 w 59917"/>
              <a:gd name="connsiteY2" fmla="*/ 155631 h 220182"/>
              <a:gd name="connsiteX3" fmla="*/ 57975 w 59917"/>
              <a:gd name="connsiteY3" fmla="*/ 219131 h 220182"/>
              <a:gd name="connsiteX4" fmla="*/ 48450 w 59917"/>
              <a:gd name="connsiteY4" fmla="*/ 190556 h 220182"/>
              <a:gd name="connsiteX5" fmla="*/ 16700 w 59917"/>
              <a:gd name="connsiteY5" fmla="*/ 130231 h 220182"/>
              <a:gd name="connsiteX6" fmla="*/ 32575 w 59917"/>
              <a:gd name="connsiteY6" fmla="*/ 56 h 22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17" h="220182">
                <a:moveTo>
                  <a:pt x="32575" y="56"/>
                </a:moveTo>
                <a:cubicBezTo>
                  <a:pt x="29929" y="-2590"/>
                  <a:pt x="4000" y="88427"/>
                  <a:pt x="825" y="114356"/>
                </a:cubicBezTo>
                <a:cubicBezTo>
                  <a:pt x="-2350" y="140285"/>
                  <a:pt x="4000" y="138169"/>
                  <a:pt x="13525" y="155631"/>
                </a:cubicBezTo>
                <a:cubicBezTo>
                  <a:pt x="23050" y="173094"/>
                  <a:pt x="52154" y="213310"/>
                  <a:pt x="57975" y="219131"/>
                </a:cubicBezTo>
                <a:cubicBezTo>
                  <a:pt x="63796" y="224952"/>
                  <a:pt x="55329" y="205373"/>
                  <a:pt x="48450" y="190556"/>
                </a:cubicBezTo>
                <a:cubicBezTo>
                  <a:pt x="41571" y="175739"/>
                  <a:pt x="18817" y="156689"/>
                  <a:pt x="16700" y="130231"/>
                </a:cubicBezTo>
                <a:cubicBezTo>
                  <a:pt x="14583" y="103773"/>
                  <a:pt x="35221" y="2702"/>
                  <a:pt x="32575" y="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73CAF71D-8570-B0DB-CF61-9D27581D7DBE}"/>
              </a:ext>
            </a:extLst>
          </p:cNvPr>
          <p:cNvSpPr/>
          <p:nvPr/>
        </p:nvSpPr>
        <p:spPr>
          <a:xfrm>
            <a:off x="2726364" y="4032247"/>
            <a:ext cx="346528" cy="176274"/>
          </a:xfrm>
          <a:custGeom>
            <a:avLst/>
            <a:gdLst>
              <a:gd name="connsiteX0" fmla="*/ 961 w 346528"/>
              <a:gd name="connsiteY0" fmla="*/ 146053 h 176274"/>
              <a:gd name="connsiteX1" fmla="*/ 61286 w 346528"/>
              <a:gd name="connsiteY1" fmla="*/ 101603 h 176274"/>
              <a:gd name="connsiteX2" fmla="*/ 115261 w 346528"/>
              <a:gd name="connsiteY2" fmla="*/ 60328 h 176274"/>
              <a:gd name="connsiteX3" fmla="*/ 191461 w 346528"/>
              <a:gd name="connsiteY3" fmla="*/ 85728 h 176274"/>
              <a:gd name="connsiteX4" fmla="*/ 210511 w 346528"/>
              <a:gd name="connsiteY4" fmla="*/ 69853 h 176274"/>
              <a:gd name="connsiteX5" fmla="*/ 343861 w 346528"/>
              <a:gd name="connsiteY5" fmla="*/ 174628 h 176274"/>
              <a:gd name="connsiteX6" fmla="*/ 293061 w 346528"/>
              <a:gd name="connsiteY6" fmla="*/ 130178 h 176274"/>
              <a:gd name="connsiteX7" fmla="*/ 213686 w 346528"/>
              <a:gd name="connsiteY7" fmla="*/ 79378 h 176274"/>
              <a:gd name="connsiteX8" fmla="*/ 127961 w 346528"/>
              <a:gd name="connsiteY8" fmla="*/ 19053 h 176274"/>
              <a:gd name="connsiteX9" fmla="*/ 86686 w 346528"/>
              <a:gd name="connsiteY9" fmla="*/ 57153 h 176274"/>
              <a:gd name="connsiteX10" fmla="*/ 150186 w 346528"/>
              <a:gd name="connsiteY10" fmla="*/ 3 h 176274"/>
              <a:gd name="connsiteX11" fmla="*/ 162886 w 346528"/>
              <a:gd name="connsiteY11" fmla="*/ 60328 h 176274"/>
              <a:gd name="connsiteX12" fmla="*/ 175586 w 346528"/>
              <a:gd name="connsiteY12" fmla="*/ 66678 h 176274"/>
              <a:gd name="connsiteX13" fmla="*/ 112086 w 346528"/>
              <a:gd name="connsiteY13" fmla="*/ 60328 h 176274"/>
              <a:gd name="connsiteX14" fmla="*/ 961 w 346528"/>
              <a:gd name="connsiteY14" fmla="*/ 146053 h 1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6528" h="176274">
                <a:moveTo>
                  <a:pt x="961" y="146053"/>
                </a:moveTo>
                <a:cubicBezTo>
                  <a:pt x="-7506" y="152932"/>
                  <a:pt x="42236" y="115890"/>
                  <a:pt x="61286" y="101603"/>
                </a:cubicBezTo>
                <a:cubicBezTo>
                  <a:pt x="80336" y="87315"/>
                  <a:pt x="93565" y="62974"/>
                  <a:pt x="115261" y="60328"/>
                </a:cubicBezTo>
                <a:cubicBezTo>
                  <a:pt x="136957" y="57682"/>
                  <a:pt x="175586" y="84140"/>
                  <a:pt x="191461" y="85728"/>
                </a:cubicBezTo>
                <a:cubicBezTo>
                  <a:pt x="207336" y="87315"/>
                  <a:pt x="185111" y="55036"/>
                  <a:pt x="210511" y="69853"/>
                </a:cubicBezTo>
                <a:cubicBezTo>
                  <a:pt x="235911" y="84670"/>
                  <a:pt x="330103" y="164574"/>
                  <a:pt x="343861" y="174628"/>
                </a:cubicBezTo>
                <a:cubicBezTo>
                  <a:pt x="357619" y="184682"/>
                  <a:pt x="314757" y="146053"/>
                  <a:pt x="293061" y="130178"/>
                </a:cubicBezTo>
                <a:cubicBezTo>
                  <a:pt x="271365" y="114303"/>
                  <a:pt x="241203" y="97899"/>
                  <a:pt x="213686" y="79378"/>
                </a:cubicBezTo>
                <a:cubicBezTo>
                  <a:pt x="186169" y="60857"/>
                  <a:pt x="149128" y="22757"/>
                  <a:pt x="127961" y="19053"/>
                </a:cubicBezTo>
                <a:cubicBezTo>
                  <a:pt x="106794" y="15349"/>
                  <a:pt x="82982" y="60328"/>
                  <a:pt x="86686" y="57153"/>
                </a:cubicBezTo>
                <a:cubicBezTo>
                  <a:pt x="90390" y="53978"/>
                  <a:pt x="137486" y="-526"/>
                  <a:pt x="150186" y="3"/>
                </a:cubicBezTo>
                <a:cubicBezTo>
                  <a:pt x="162886" y="532"/>
                  <a:pt x="158653" y="49215"/>
                  <a:pt x="162886" y="60328"/>
                </a:cubicBezTo>
                <a:cubicBezTo>
                  <a:pt x="167119" y="71440"/>
                  <a:pt x="184053" y="66678"/>
                  <a:pt x="175586" y="66678"/>
                </a:cubicBezTo>
                <a:cubicBezTo>
                  <a:pt x="167119" y="66678"/>
                  <a:pt x="137486" y="52391"/>
                  <a:pt x="112086" y="60328"/>
                </a:cubicBezTo>
                <a:cubicBezTo>
                  <a:pt x="86686" y="68265"/>
                  <a:pt x="9428" y="139174"/>
                  <a:pt x="961" y="146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4901DDE3-03FC-58E1-79DF-C4550CF874FE}"/>
              </a:ext>
            </a:extLst>
          </p:cNvPr>
          <p:cNvSpPr/>
          <p:nvPr/>
        </p:nvSpPr>
        <p:spPr>
          <a:xfrm>
            <a:off x="4323797" y="4100373"/>
            <a:ext cx="273545" cy="205961"/>
          </a:xfrm>
          <a:custGeom>
            <a:avLst/>
            <a:gdLst>
              <a:gd name="connsiteX0" fmla="*/ 110 w 273545"/>
              <a:gd name="connsiteY0" fmla="*/ 250 h 205961"/>
              <a:gd name="connsiteX1" fmla="*/ 205673 w 273545"/>
              <a:gd name="connsiteY1" fmla="*/ 131385 h 205961"/>
              <a:gd name="connsiteX2" fmla="*/ 273012 w 273545"/>
              <a:gd name="connsiteY2" fmla="*/ 205813 h 205961"/>
              <a:gd name="connsiteX3" fmla="*/ 234026 w 273545"/>
              <a:gd name="connsiteY3" fmla="*/ 149106 h 205961"/>
              <a:gd name="connsiteX4" fmla="*/ 177319 w 273545"/>
              <a:gd name="connsiteY4" fmla="*/ 99487 h 205961"/>
              <a:gd name="connsiteX5" fmla="*/ 110 w 273545"/>
              <a:gd name="connsiteY5" fmla="*/ 250 h 20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45" h="205961">
                <a:moveTo>
                  <a:pt x="110" y="250"/>
                </a:moveTo>
                <a:cubicBezTo>
                  <a:pt x="4836" y="5566"/>
                  <a:pt x="160189" y="97125"/>
                  <a:pt x="205673" y="131385"/>
                </a:cubicBezTo>
                <a:cubicBezTo>
                  <a:pt x="251157" y="165646"/>
                  <a:pt x="268287" y="202860"/>
                  <a:pt x="273012" y="205813"/>
                </a:cubicBezTo>
                <a:cubicBezTo>
                  <a:pt x="277737" y="208766"/>
                  <a:pt x="249975" y="166827"/>
                  <a:pt x="234026" y="149106"/>
                </a:cubicBezTo>
                <a:cubicBezTo>
                  <a:pt x="218077" y="131385"/>
                  <a:pt x="211579" y="123115"/>
                  <a:pt x="177319" y="99487"/>
                </a:cubicBezTo>
                <a:cubicBezTo>
                  <a:pt x="143059" y="75859"/>
                  <a:pt x="-4616" y="-5066"/>
                  <a:pt x="110" y="2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5608C410-71CC-1CDE-54C9-431C70C22A22}"/>
              </a:ext>
            </a:extLst>
          </p:cNvPr>
          <p:cNvSpPr/>
          <p:nvPr/>
        </p:nvSpPr>
        <p:spPr>
          <a:xfrm>
            <a:off x="4281377" y="4167963"/>
            <a:ext cx="360738" cy="294360"/>
          </a:xfrm>
          <a:custGeom>
            <a:avLst/>
            <a:gdLst>
              <a:gd name="connsiteX0" fmla="*/ 0 w 360738"/>
              <a:gd name="connsiteY0" fmla="*/ 0 h 294360"/>
              <a:gd name="connsiteX1" fmla="*/ 230372 w 360738"/>
              <a:gd name="connsiteY1" fmla="*/ 145311 h 294360"/>
              <a:gd name="connsiteX2" fmla="*/ 329609 w 360738"/>
              <a:gd name="connsiteY2" fmla="*/ 216195 h 294360"/>
              <a:gd name="connsiteX3" fmla="*/ 354418 w 360738"/>
              <a:gd name="connsiteY3" fmla="*/ 294167 h 294360"/>
              <a:gd name="connsiteX4" fmla="*/ 347330 w 360738"/>
              <a:gd name="connsiteY4" fmla="*/ 233916 h 294360"/>
              <a:gd name="connsiteX5" fmla="*/ 216195 w 360738"/>
              <a:gd name="connsiteY5" fmla="*/ 102781 h 294360"/>
              <a:gd name="connsiteX6" fmla="*/ 262270 w 360738"/>
              <a:gd name="connsiteY6" fmla="*/ 159488 h 294360"/>
              <a:gd name="connsiteX7" fmla="*/ 74428 w 360738"/>
              <a:gd name="connsiteY7" fmla="*/ 42530 h 294360"/>
              <a:gd name="connsiteX8" fmla="*/ 0 w 360738"/>
              <a:gd name="connsiteY8" fmla="*/ 0 h 2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38" h="294360">
                <a:moveTo>
                  <a:pt x="0" y="0"/>
                </a:moveTo>
                <a:lnTo>
                  <a:pt x="230372" y="145311"/>
                </a:lnTo>
                <a:cubicBezTo>
                  <a:pt x="285307" y="181344"/>
                  <a:pt x="308935" y="191386"/>
                  <a:pt x="329609" y="216195"/>
                </a:cubicBezTo>
                <a:cubicBezTo>
                  <a:pt x="350283" y="241004"/>
                  <a:pt x="351465" y="291214"/>
                  <a:pt x="354418" y="294167"/>
                </a:cubicBezTo>
                <a:cubicBezTo>
                  <a:pt x="357371" y="297120"/>
                  <a:pt x="370367" y="265814"/>
                  <a:pt x="347330" y="233916"/>
                </a:cubicBezTo>
                <a:cubicBezTo>
                  <a:pt x="324293" y="202018"/>
                  <a:pt x="230372" y="115186"/>
                  <a:pt x="216195" y="102781"/>
                </a:cubicBezTo>
                <a:cubicBezTo>
                  <a:pt x="202018" y="90376"/>
                  <a:pt x="285898" y="169530"/>
                  <a:pt x="262270" y="159488"/>
                </a:cubicBezTo>
                <a:cubicBezTo>
                  <a:pt x="238642" y="149446"/>
                  <a:pt x="74428" y="42530"/>
                  <a:pt x="74428" y="4253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642E5D5-AC40-B3A4-FE85-66E5D30DFB6F}"/>
              </a:ext>
            </a:extLst>
          </p:cNvPr>
          <p:cNvSpPr/>
          <p:nvPr/>
        </p:nvSpPr>
        <p:spPr>
          <a:xfrm>
            <a:off x="3934825" y="4061237"/>
            <a:ext cx="268183" cy="103689"/>
          </a:xfrm>
          <a:custGeom>
            <a:avLst/>
            <a:gdLst>
              <a:gd name="connsiteX0" fmla="*/ 2766 w 268183"/>
              <a:gd name="connsiteY0" fmla="*/ 103182 h 103689"/>
              <a:gd name="connsiteX1" fmla="*/ 254403 w 268183"/>
              <a:gd name="connsiteY1" fmla="*/ 3944 h 103689"/>
              <a:gd name="connsiteX2" fmla="*/ 215417 w 268183"/>
              <a:gd name="connsiteY2" fmla="*/ 21665 h 103689"/>
              <a:gd name="connsiteX3" fmla="*/ 48840 w 268183"/>
              <a:gd name="connsiteY3" fmla="*/ 39386 h 103689"/>
              <a:gd name="connsiteX4" fmla="*/ 116180 w 268183"/>
              <a:gd name="connsiteY4" fmla="*/ 42930 h 103689"/>
              <a:gd name="connsiteX5" fmla="*/ 2766 w 268183"/>
              <a:gd name="connsiteY5" fmla="*/ 103182 h 10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83" h="103689">
                <a:moveTo>
                  <a:pt x="2766" y="103182"/>
                </a:moveTo>
                <a:cubicBezTo>
                  <a:pt x="25803" y="96684"/>
                  <a:pt x="218961" y="17530"/>
                  <a:pt x="254403" y="3944"/>
                </a:cubicBezTo>
                <a:cubicBezTo>
                  <a:pt x="289845" y="-9642"/>
                  <a:pt x="249677" y="15758"/>
                  <a:pt x="215417" y="21665"/>
                </a:cubicBezTo>
                <a:cubicBezTo>
                  <a:pt x="181157" y="27572"/>
                  <a:pt x="65380" y="35842"/>
                  <a:pt x="48840" y="39386"/>
                </a:cubicBezTo>
                <a:cubicBezTo>
                  <a:pt x="32301" y="42930"/>
                  <a:pt x="124450" y="34069"/>
                  <a:pt x="116180" y="42930"/>
                </a:cubicBezTo>
                <a:cubicBezTo>
                  <a:pt x="107910" y="51791"/>
                  <a:pt x="-20271" y="109680"/>
                  <a:pt x="2766" y="1031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CD3836FF-0BC0-95A3-BDC9-CC52109AE8E4}"/>
              </a:ext>
            </a:extLst>
          </p:cNvPr>
          <p:cNvSpPr/>
          <p:nvPr/>
        </p:nvSpPr>
        <p:spPr>
          <a:xfrm>
            <a:off x="3808805" y="4224670"/>
            <a:ext cx="196898" cy="266101"/>
          </a:xfrm>
          <a:custGeom>
            <a:avLst/>
            <a:gdLst>
              <a:gd name="connsiteX0" fmla="*/ 196125 w 196898"/>
              <a:gd name="connsiteY0" fmla="*/ 0 h 266101"/>
              <a:gd name="connsiteX1" fmla="*/ 111065 w 196898"/>
              <a:gd name="connsiteY1" fmla="*/ 85060 h 266101"/>
              <a:gd name="connsiteX2" fmla="*/ 50814 w 196898"/>
              <a:gd name="connsiteY2" fmla="*/ 173665 h 266101"/>
              <a:gd name="connsiteX3" fmla="*/ 1195 w 196898"/>
              <a:gd name="connsiteY3" fmla="*/ 265814 h 266101"/>
              <a:gd name="connsiteX4" fmla="*/ 18916 w 196898"/>
              <a:gd name="connsiteY4" fmla="*/ 198474 h 266101"/>
              <a:gd name="connsiteX5" fmla="*/ 57902 w 196898"/>
              <a:gd name="connsiteY5" fmla="*/ 85060 h 266101"/>
              <a:gd name="connsiteX6" fmla="*/ 196125 w 196898"/>
              <a:gd name="connsiteY6" fmla="*/ 0 h 2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898" h="266101">
                <a:moveTo>
                  <a:pt x="196125" y="0"/>
                </a:moveTo>
                <a:cubicBezTo>
                  <a:pt x="204985" y="0"/>
                  <a:pt x="135283" y="56116"/>
                  <a:pt x="111065" y="85060"/>
                </a:cubicBezTo>
                <a:cubicBezTo>
                  <a:pt x="86847" y="114004"/>
                  <a:pt x="69126" y="143539"/>
                  <a:pt x="50814" y="173665"/>
                </a:cubicBezTo>
                <a:cubicBezTo>
                  <a:pt x="32502" y="203791"/>
                  <a:pt x="6511" y="261679"/>
                  <a:pt x="1195" y="265814"/>
                </a:cubicBezTo>
                <a:cubicBezTo>
                  <a:pt x="-4121" y="269949"/>
                  <a:pt x="9465" y="228600"/>
                  <a:pt x="18916" y="198474"/>
                </a:cubicBezTo>
                <a:cubicBezTo>
                  <a:pt x="28367" y="168348"/>
                  <a:pt x="33093" y="115776"/>
                  <a:pt x="57902" y="85060"/>
                </a:cubicBezTo>
                <a:cubicBezTo>
                  <a:pt x="82711" y="54344"/>
                  <a:pt x="187265" y="0"/>
                  <a:pt x="19612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AFABCC6-0EAD-108E-8E46-B0C5CF945E37}"/>
              </a:ext>
            </a:extLst>
          </p:cNvPr>
          <p:cNvSpPr/>
          <p:nvPr/>
        </p:nvSpPr>
        <p:spPr>
          <a:xfrm>
            <a:off x="2908280" y="4432104"/>
            <a:ext cx="296067" cy="41780"/>
          </a:xfrm>
          <a:custGeom>
            <a:avLst/>
            <a:gdLst>
              <a:gd name="connsiteX0" fmla="*/ 20 w 296067"/>
              <a:gd name="connsiteY0" fmla="*/ 41471 h 41780"/>
              <a:gd name="connsiteX1" fmla="*/ 212745 w 296067"/>
              <a:gd name="connsiteY1" fmla="*/ 196 h 41780"/>
              <a:gd name="connsiteX2" fmla="*/ 295295 w 296067"/>
              <a:gd name="connsiteY2" fmla="*/ 25596 h 41780"/>
              <a:gd name="connsiteX3" fmla="*/ 250845 w 296067"/>
              <a:gd name="connsiteY3" fmla="*/ 19246 h 41780"/>
              <a:gd name="connsiteX4" fmla="*/ 196870 w 296067"/>
              <a:gd name="connsiteY4" fmla="*/ 28771 h 41780"/>
              <a:gd name="connsiteX5" fmla="*/ 225445 w 296067"/>
              <a:gd name="connsiteY5" fmla="*/ 19246 h 41780"/>
              <a:gd name="connsiteX6" fmla="*/ 20 w 296067"/>
              <a:gd name="connsiteY6" fmla="*/ 41471 h 4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67" h="41780">
                <a:moveTo>
                  <a:pt x="20" y="41471"/>
                </a:moveTo>
                <a:cubicBezTo>
                  <a:pt x="-2097" y="38296"/>
                  <a:pt x="163533" y="2842"/>
                  <a:pt x="212745" y="196"/>
                </a:cubicBezTo>
                <a:cubicBezTo>
                  <a:pt x="261958" y="-2450"/>
                  <a:pt x="288945" y="22421"/>
                  <a:pt x="295295" y="25596"/>
                </a:cubicBezTo>
                <a:cubicBezTo>
                  <a:pt x="301645" y="28771"/>
                  <a:pt x="267249" y="18717"/>
                  <a:pt x="250845" y="19246"/>
                </a:cubicBezTo>
                <a:cubicBezTo>
                  <a:pt x="234441" y="19775"/>
                  <a:pt x="201103" y="28771"/>
                  <a:pt x="196870" y="28771"/>
                </a:cubicBezTo>
                <a:cubicBezTo>
                  <a:pt x="192637" y="28771"/>
                  <a:pt x="253491" y="16071"/>
                  <a:pt x="225445" y="19246"/>
                </a:cubicBezTo>
                <a:cubicBezTo>
                  <a:pt x="197399" y="22421"/>
                  <a:pt x="2137" y="44646"/>
                  <a:pt x="20" y="414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8C157C8-C0A9-B508-12C5-7A0B4DB3048E}"/>
              </a:ext>
            </a:extLst>
          </p:cNvPr>
          <p:cNvSpPr/>
          <p:nvPr/>
        </p:nvSpPr>
        <p:spPr>
          <a:xfrm>
            <a:off x="3816350" y="4307660"/>
            <a:ext cx="95643" cy="174122"/>
          </a:xfrm>
          <a:custGeom>
            <a:avLst/>
            <a:gdLst>
              <a:gd name="connsiteX0" fmla="*/ 92075 w 95643"/>
              <a:gd name="connsiteY0" fmla="*/ 815 h 174122"/>
              <a:gd name="connsiteX1" fmla="*/ 66675 w 95643"/>
              <a:gd name="connsiteY1" fmla="*/ 70665 h 174122"/>
              <a:gd name="connsiteX2" fmla="*/ 63500 w 95643"/>
              <a:gd name="connsiteY2" fmla="*/ 111940 h 174122"/>
              <a:gd name="connsiteX3" fmla="*/ 95250 w 95643"/>
              <a:gd name="connsiteY3" fmla="*/ 159565 h 174122"/>
              <a:gd name="connsiteX4" fmla="*/ 38100 w 95643"/>
              <a:gd name="connsiteY4" fmla="*/ 162740 h 174122"/>
              <a:gd name="connsiteX5" fmla="*/ 0 w 95643"/>
              <a:gd name="connsiteY5" fmla="*/ 172265 h 174122"/>
              <a:gd name="connsiteX6" fmla="*/ 38100 w 95643"/>
              <a:gd name="connsiteY6" fmla="*/ 121465 h 174122"/>
              <a:gd name="connsiteX7" fmla="*/ 92075 w 95643"/>
              <a:gd name="connsiteY7" fmla="*/ 815 h 17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3" h="174122">
                <a:moveTo>
                  <a:pt x="92075" y="815"/>
                </a:moveTo>
                <a:cubicBezTo>
                  <a:pt x="96838" y="-7652"/>
                  <a:pt x="71438" y="52144"/>
                  <a:pt x="66675" y="70665"/>
                </a:cubicBezTo>
                <a:cubicBezTo>
                  <a:pt x="61912" y="89186"/>
                  <a:pt x="58737" y="97123"/>
                  <a:pt x="63500" y="111940"/>
                </a:cubicBezTo>
                <a:cubicBezTo>
                  <a:pt x="68263" y="126757"/>
                  <a:pt x="99483" y="151098"/>
                  <a:pt x="95250" y="159565"/>
                </a:cubicBezTo>
                <a:cubicBezTo>
                  <a:pt x="91017" y="168032"/>
                  <a:pt x="53975" y="160623"/>
                  <a:pt x="38100" y="162740"/>
                </a:cubicBezTo>
                <a:cubicBezTo>
                  <a:pt x="22225" y="164857"/>
                  <a:pt x="0" y="179144"/>
                  <a:pt x="0" y="172265"/>
                </a:cubicBezTo>
                <a:cubicBezTo>
                  <a:pt x="0" y="165386"/>
                  <a:pt x="22225" y="145278"/>
                  <a:pt x="38100" y="121465"/>
                </a:cubicBezTo>
                <a:cubicBezTo>
                  <a:pt x="53975" y="97653"/>
                  <a:pt x="87312" y="9282"/>
                  <a:pt x="92075" y="8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0D0C0681-0CCF-2C37-6371-47F65663470C}"/>
              </a:ext>
            </a:extLst>
          </p:cNvPr>
          <p:cNvSpPr/>
          <p:nvPr/>
        </p:nvSpPr>
        <p:spPr>
          <a:xfrm>
            <a:off x="4255374" y="4352815"/>
            <a:ext cx="229202" cy="140042"/>
          </a:xfrm>
          <a:custGeom>
            <a:avLst/>
            <a:gdLst>
              <a:gd name="connsiteX0" fmla="*/ 2301 w 229202"/>
              <a:gd name="connsiteY0" fmla="*/ 110 h 140042"/>
              <a:gd name="connsiteX1" fmla="*/ 208676 w 229202"/>
              <a:gd name="connsiteY1" fmla="*/ 114410 h 140042"/>
              <a:gd name="connsiteX2" fmla="*/ 218201 w 229202"/>
              <a:gd name="connsiteY2" fmla="*/ 120760 h 140042"/>
              <a:gd name="connsiteX3" fmla="*/ 176926 w 229202"/>
              <a:gd name="connsiteY3" fmla="*/ 104885 h 140042"/>
              <a:gd name="connsiteX4" fmla="*/ 75326 w 229202"/>
              <a:gd name="connsiteY4" fmla="*/ 139810 h 140042"/>
              <a:gd name="connsiteX5" fmla="*/ 100726 w 229202"/>
              <a:gd name="connsiteY5" fmla="*/ 117585 h 140042"/>
              <a:gd name="connsiteX6" fmla="*/ 65801 w 229202"/>
              <a:gd name="connsiteY6" fmla="*/ 69960 h 140042"/>
              <a:gd name="connsiteX7" fmla="*/ 94376 w 229202"/>
              <a:gd name="connsiteY7" fmla="*/ 92185 h 140042"/>
              <a:gd name="connsiteX8" fmla="*/ 2301 w 229202"/>
              <a:gd name="connsiteY8" fmla="*/ 110 h 1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202" h="140042">
                <a:moveTo>
                  <a:pt x="2301" y="110"/>
                </a:moveTo>
                <a:cubicBezTo>
                  <a:pt x="21351" y="3814"/>
                  <a:pt x="208676" y="114410"/>
                  <a:pt x="208676" y="114410"/>
                </a:cubicBezTo>
                <a:cubicBezTo>
                  <a:pt x="244659" y="134518"/>
                  <a:pt x="223493" y="122347"/>
                  <a:pt x="218201" y="120760"/>
                </a:cubicBezTo>
                <a:cubicBezTo>
                  <a:pt x="212909" y="119173"/>
                  <a:pt x="200739" y="101710"/>
                  <a:pt x="176926" y="104885"/>
                </a:cubicBezTo>
                <a:cubicBezTo>
                  <a:pt x="153114" y="108060"/>
                  <a:pt x="88026" y="137693"/>
                  <a:pt x="75326" y="139810"/>
                </a:cubicBezTo>
                <a:cubicBezTo>
                  <a:pt x="62626" y="141927"/>
                  <a:pt x="102313" y="129227"/>
                  <a:pt x="100726" y="117585"/>
                </a:cubicBezTo>
                <a:cubicBezTo>
                  <a:pt x="99139" y="105943"/>
                  <a:pt x="66859" y="74193"/>
                  <a:pt x="65801" y="69960"/>
                </a:cubicBezTo>
                <a:cubicBezTo>
                  <a:pt x="64743" y="65727"/>
                  <a:pt x="100197" y="97477"/>
                  <a:pt x="94376" y="92185"/>
                </a:cubicBezTo>
                <a:cubicBezTo>
                  <a:pt x="88555" y="86893"/>
                  <a:pt x="-16749" y="-3594"/>
                  <a:pt x="2301" y="1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3CD604C-0ECD-5028-CB1E-C315D7E4A669}"/>
              </a:ext>
            </a:extLst>
          </p:cNvPr>
          <p:cNvSpPr/>
          <p:nvPr/>
        </p:nvSpPr>
        <p:spPr>
          <a:xfrm>
            <a:off x="2701892" y="3597275"/>
            <a:ext cx="162642" cy="658690"/>
          </a:xfrm>
          <a:custGeom>
            <a:avLst/>
            <a:gdLst>
              <a:gd name="connsiteX0" fmla="*/ 161958 w 162642"/>
              <a:gd name="connsiteY0" fmla="*/ 0 h 658690"/>
              <a:gd name="connsiteX1" fmla="*/ 98458 w 162642"/>
              <a:gd name="connsiteY1" fmla="*/ 307975 h 658690"/>
              <a:gd name="connsiteX2" fmla="*/ 114333 w 162642"/>
              <a:gd name="connsiteY2" fmla="*/ 295275 h 658690"/>
              <a:gd name="connsiteX3" fmla="*/ 54008 w 162642"/>
              <a:gd name="connsiteY3" fmla="*/ 495300 h 658690"/>
              <a:gd name="connsiteX4" fmla="*/ 73058 w 162642"/>
              <a:gd name="connsiteY4" fmla="*/ 469900 h 658690"/>
              <a:gd name="connsiteX5" fmla="*/ 9558 w 162642"/>
              <a:gd name="connsiteY5" fmla="*/ 650875 h 658690"/>
              <a:gd name="connsiteX6" fmla="*/ 38133 w 162642"/>
              <a:gd name="connsiteY6" fmla="*/ 574675 h 658690"/>
              <a:gd name="connsiteX7" fmla="*/ 60358 w 162642"/>
              <a:gd name="connsiteY7" fmla="*/ 127000 h 658690"/>
              <a:gd name="connsiteX8" fmla="*/ 33 w 162642"/>
              <a:gd name="connsiteY8" fmla="*/ 374650 h 658690"/>
              <a:gd name="connsiteX9" fmla="*/ 69883 w 162642"/>
              <a:gd name="connsiteY9" fmla="*/ 168275 h 658690"/>
              <a:gd name="connsiteX10" fmla="*/ 50833 w 162642"/>
              <a:gd name="connsiteY10" fmla="*/ 307975 h 658690"/>
              <a:gd name="connsiteX11" fmla="*/ 161958 w 162642"/>
              <a:gd name="connsiteY11" fmla="*/ 0 h 65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642" h="658690">
                <a:moveTo>
                  <a:pt x="161958" y="0"/>
                </a:moveTo>
                <a:cubicBezTo>
                  <a:pt x="169895" y="0"/>
                  <a:pt x="106395" y="258763"/>
                  <a:pt x="98458" y="307975"/>
                </a:cubicBezTo>
                <a:cubicBezTo>
                  <a:pt x="90521" y="357187"/>
                  <a:pt x="121741" y="264054"/>
                  <a:pt x="114333" y="295275"/>
                </a:cubicBezTo>
                <a:cubicBezTo>
                  <a:pt x="106925" y="326496"/>
                  <a:pt x="60887" y="466196"/>
                  <a:pt x="54008" y="495300"/>
                </a:cubicBezTo>
                <a:cubicBezTo>
                  <a:pt x="47129" y="524404"/>
                  <a:pt x="80466" y="443971"/>
                  <a:pt x="73058" y="469900"/>
                </a:cubicBezTo>
                <a:cubicBezTo>
                  <a:pt x="65650" y="495829"/>
                  <a:pt x="15379" y="633413"/>
                  <a:pt x="9558" y="650875"/>
                </a:cubicBezTo>
                <a:cubicBezTo>
                  <a:pt x="3737" y="668337"/>
                  <a:pt x="29666" y="661987"/>
                  <a:pt x="38133" y="574675"/>
                </a:cubicBezTo>
                <a:cubicBezTo>
                  <a:pt x="46600" y="487363"/>
                  <a:pt x="66708" y="160338"/>
                  <a:pt x="60358" y="127000"/>
                </a:cubicBezTo>
                <a:cubicBezTo>
                  <a:pt x="54008" y="93663"/>
                  <a:pt x="-1554" y="367771"/>
                  <a:pt x="33" y="374650"/>
                </a:cubicBezTo>
                <a:cubicBezTo>
                  <a:pt x="1620" y="381529"/>
                  <a:pt x="61416" y="179387"/>
                  <a:pt x="69883" y="168275"/>
                </a:cubicBezTo>
                <a:cubicBezTo>
                  <a:pt x="78350" y="157163"/>
                  <a:pt x="36546" y="331787"/>
                  <a:pt x="50833" y="307975"/>
                </a:cubicBezTo>
                <a:cubicBezTo>
                  <a:pt x="65120" y="284163"/>
                  <a:pt x="154021" y="0"/>
                  <a:pt x="161958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4E42F5B4-7E9D-1F2B-86D4-007A51FF9522}"/>
              </a:ext>
            </a:extLst>
          </p:cNvPr>
          <p:cNvSpPr/>
          <p:nvPr/>
        </p:nvSpPr>
        <p:spPr>
          <a:xfrm>
            <a:off x="3184468" y="4345872"/>
            <a:ext cx="20643" cy="213328"/>
          </a:xfrm>
          <a:custGeom>
            <a:avLst/>
            <a:gdLst>
              <a:gd name="connsiteX0" fmla="*/ 19107 w 20643"/>
              <a:gd name="connsiteY0" fmla="*/ 703 h 213328"/>
              <a:gd name="connsiteX1" fmla="*/ 19107 w 20643"/>
              <a:gd name="connsiteY1" fmla="*/ 203903 h 213328"/>
              <a:gd name="connsiteX2" fmla="*/ 15932 w 20643"/>
              <a:gd name="connsiteY2" fmla="*/ 175328 h 213328"/>
              <a:gd name="connsiteX3" fmla="*/ 57 w 20643"/>
              <a:gd name="connsiteY3" fmla="*/ 137228 h 213328"/>
              <a:gd name="connsiteX4" fmla="*/ 19107 w 20643"/>
              <a:gd name="connsiteY4" fmla="*/ 703 h 21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3" h="213328">
                <a:moveTo>
                  <a:pt x="19107" y="703"/>
                </a:moveTo>
                <a:cubicBezTo>
                  <a:pt x="22282" y="11816"/>
                  <a:pt x="19636" y="174799"/>
                  <a:pt x="19107" y="203903"/>
                </a:cubicBezTo>
                <a:cubicBezTo>
                  <a:pt x="18578" y="233007"/>
                  <a:pt x="19107" y="186441"/>
                  <a:pt x="15932" y="175328"/>
                </a:cubicBezTo>
                <a:cubicBezTo>
                  <a:pt x="12757" y="164215"/>
                  <a:pt x="-1001" y="161040"/>
                  <a:pt x="57" y="137228"/>
                </a:cubicBezTo>
                <a:cubicBezTo>
                  <a:pt x="1115" y="113416"/>
                  <a:pt x="15932" y="-10410"/>
                  <a:pt x="19107" y="7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C0802841-613F-2355-2478-7F18BAC2DD31}"/>
              </a:ext>
            </a:extLst>
          </p:cNvPr>
          <p:cNvSpPr/>
          <p:nvPr/>
        </p:nvSpPr>
        <p:spPr>
          <a:xfrm>
            <a:off x="2714562" y="5784689"/>
            <a:ext cx="53085" cy="182380"/>
          </a:xfrm>
          <a:custGeom>
            <a:avLst/>
            <a:gdLst>
              <a:gd name="connsiteX0" fmla="*/ 31813 w 53085"/>
              <a:gd name="connsiteY0" fmla="*/ 161 h 182380"/>
              <a:gd name="connsiteX1" fmla="*/ 28638 w 53085"/>
              <a:gd name="connsiteY1" fmla="*/ 79536 h 182380"/>
              <a:gd name="connsiteX2" fmla="*/ 38163 w 53085"/>
              <a:gd name="connsiteY2" fmla="*/ 133511 h 182380"/>
              <a:gd name="connsiteX3" fmla="*/ 50863 w 53085"/>
              <a:gd name="connsiteY3" fmla="*/ 149386 h 182380"/>
              <a:gd name="connsiteX4" fmla="*/ 50863 w 53085"/>
              <a:gd name="connsiteY4" fmla="*/ 139861 h 182380"/>
              <a:gd name="connsiteX5" fmla="*/ 28638 w 53085"/>
              <a:gd name="connsiteY5" fmla="*/ 181136 h 182380"/>
              <a:gd name="connsiteX6" fmla="*/ 31813 w 53085"/>
              <a:gd name="connsiteY6" fmla="*/ 165261 h 182380"/>
              <a:gd name="connsiteX7" fmla="*/ 63 w 53085"/>
              <a:gd name="connsiteY7" fmla="*/ 101761 h 182380"/>
              <a:gd name="connsiteX8" fmla="*/ 31813 w 53085"/>
              <a:gd name="connsiteY8" fmla="*/ 161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85" h="182380">
                <a:moveTo>
                  <a:pt x="31813" y="161"/>
                </a:moveTo>
                <a:cubicBezTo>
                  <a:pt x="36575" y="-3543"/>
                  <a:pt x="27580" y="57311"/>
                  <a:pt x="28638" y="79536"/>
                </a:cubicBezTo>
                <a:cubicBezTo>
                  <a:pt x="29696" y="101761"/>
                  <a:pt x="34459" y="121869"/>
                  <a:pt x="38163" y="133511"/>
                </a:cubicBezTo>
                <a:cubicBezTo>
                  <a:pt x="41867" y="145153"/>
                  <a:pt x="50863" y="149386"/>
                  <a:pt x="50863" y="149386"/>
                </a:cubicBezTo>
                <a:cubicBezTo>
                  <a:pt x="52980" y="150444"/>
                  <a:pt x="54567" y="134569"/>
                  <a:pt x="50863" y="139861"/>
                </a:cubicBezTo>
                <a:cubicBezTo>
                  <a:pt x="47159" y="145153"/>
                  <a:pt x="28638" y="181136"/>
                  <a:pt x="28638" y="181136"/>
                </a:cubicBezTo>
                <a:cubicBezTo>
                  <a:pt x="25463" y="185369"/>
                  <a:pt x="36575" y="178490"/>
                  <a:pt x="31813" y="165261"/>
                </a:cubicBezTo>
                <a:cubicBezTo>
                  <a:pt x="27051" y="152032"/>
                  <a:pt x="1650" y="123457"/>
                  <a:pt x="63" y="101761"/>
                </a:cubicBezTo>
                <a:cubicBezTo>
                  <a:pt x="-1524" y="80065"/>
                  <a:pt x="27051" y="3865"/>
                  <a:pt x="31813" y="1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5461923B-538A-3518-6288-D66DBB864092}"/>
              </a:ext>
            </a:extLst>
          </p:cNvPr>
          <p:cNvSpPr/>
          <p:nvPr/>
        </p:nvSpPr>
        <p:spPr>
          <a:xfrm>
            <a:off x="2927350" y="5889242"/>
            <a:ext cx="505026" cy="76783"/>
          </a:xfrm>
          <a:custGeom>
            <a:avLst/>
            <a:gdLst>
              <a:gd name="connsiteX0" fmla="*/ 0 w 505026"/>
              <a:gd name="connsiteY0" fmla="*/ 19433 h 76783"/>
              <a:gd name="connsiteX1" fmla="*/ 228600 w 505026"/>
              <a:gd name="connsiteY1" fmla="*/ 383 h 76783"/>
              <a:gd name="connsiteX2" fmla="*/ 342900 w 505026"/>
              <a:gd name="connsiteY2" fmla="*/ 38483 h 76783"/>
              <a:gd name="connsiteX3" fmla="*/ 371475 w 505026"/>
              <a:gd name="connsiteY3" fmla="*/ 32133 h 76783"/>
              <a:gd name="connsiteX4" fmla="*/ 504825 w 505026"/>
              <a:gd name="connsiteY4" fmla="*/ 76583 h 76783"/>
              <a:gd name="connsiteX5" fmla="*/ 396875 w 505026"/>
              <a:gd name="connsiteY5" fmla="*/ 48008 h 76783"/>
              <a:gd name="connsiteX6" fmla="*/ 212725 w 505026"/>
              <a:gd name="connsiteY6" fmla="*/ 35308 h 76783"/>
              <a:gd name="connsiteX7" fmla="*/ 228600 w 505026"/>
              <a:gd name="connsiteY7" fmla="*/ 28958 h 76783"/>
              <a:gd name="connsiteX8" fmla="*/ 0 w 505026"/>
              <a:gd name="connsiteY8" fmla="*/ 19433 h 7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026" h="76783">
                <a:moveTo>
                  <a:pt x="0" y="19433"/>
                </a:moveTo>
                <a:cubicBezTo>
                  <a:pt x="0" y="14671"/>
                  <a:pt x="171450" y="-2792"/>
                  <a:pt x="228600" y="383"/>
                </a:cubicBezTo>
                <a:cubicBezTo>
                  <a:pt x="285750" y="3558"/>
                  <a:pt x="319087" y="33191"/>
                  <a:pt x="342900" y="38483"/>
                </a:cubicBezTo>
                <a:cubicBezTo>
                  <a:pt x="366713" y="43775"/>
                  <a:pt x="344488" y="25783"/>
                  <a:pt x="371475" y="32133"/>
                </a:cubicBezTo>
                <a:cubicBezTo>
                  <a:pt x="398462" y="38483"/>
                  <a:pt x="500592" y="73937"/>
                  <a:pt x="504825" y="76583"/>
                </a:cubicBezTo>
                <a:cubicBezTo>
                  <a:pt x="509058" y="79229"/>
                  <a:pt x="445558" y="54887"/>
                  <a:pt x="396875" y="48008"/>
                </a:cubicBezTo>
                <a:cubicBezTo>
                  <a:pt x="348192" y="41129"/>
                  <a:pt x="212725" y="35308"/>
                  <a:pt x="212725" y="35308"/>
                </a:cubicBezTo>
                <a:cubicBezTo>
                  <a:pt x="184679" y="32133"/>
                  <a:pt x="258233" y="32133"/>
                  <a:pt x="228600" y="28958"/>
                </a:cubicBezTo>
                <a:cubicBezTo>
                  <a:pt x="198967" y="25783"/>
                  <a:pt x="0" y="24195"/>
                  <a:pt x="0" y="194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771F66F-B049-B7D9-FA5D-035599AD90FF}"/>
              </a:ext>
            </a:extLst>
          </p:cNvPr>
          <p:cNvSpPr/>
          <p:nvPr/>
        </p:nvSpPr>
        <p:spPr>
          <a:xfrm>
            <a:off x="3403557" y="5889407"/>
            <a:ext cx="317543" cy="114947"/>
          </a:xfrm>
          <a:custGeom>
            <a:avLst/>
            <a:gdLst>
              <a:gd name="connsiteX0" fmla="*/ 43 w 317543"/>
              <a:gd name="connsiteY0" fmla="*/ 79593 h 114947"/>
              <a:gd name="connsiteX1" fmla="*/ 228643 w 317543"/>
              <a:gd name="connsiteY1" fmla="*/ 63718 h 114947"/>
              <a:gd name="connsiteX2" fmla="*/ 177843 w 317543"/>
              <a:gd name="connsiteY2" fmla="*/ 218 h 114947"/>
              <a:gd name="connsiteX3" fmla="*/ 247693 w 317543"/>
              <a:gd name="connsiteY3" fmla="*/ 44668 h 114947"/>
              <a:gd name="connsiteX4" fmla="*/ 317543 w 317543"/>
              <a:gd name="connsiteY4" fmla="*/ 92293 h 114947"/>
              <a:gd name="connsiteX5" fmla="*/ 247693 w 317543"/>
              <a:gd name="connsiteY5" fmla="*/ 98643 h 114947"/>
              <a:gd name="connsiteX6" fmla="*/ 209593 w 317543"/>
              <a:gd name="connsiteY6" fmla="*/ 114518 h 114947"/>
              <a:gd name="connsiteX7" fmla="*/ 43 w 317543"/>
              <a:gd name="connsiteY7" fmla="*/ 79593 h 11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43" h="114947">
                <a:moveTo>
                  <a:pt x="43" y="79593"/>
                </a:moveTo>
                <a:cubicBezTo>
                  <a:pt x="3218" y="71126"/>
                  <a:pt x="199010" y="76947"/>
                  <a:pt x="228643" y="63718"/>
                </a:cubicBezTo>
                <a:cubicBezTo>
                  <a:pt x="258276" y="50489"/>
                  <a:pt x="174668" y="3393"/>
                  <a:pt x="177843" y="218"/>
                </a:cubicBezTo>
                <a:cubicBezTo>
                  <a:pt x="181018" y="-2957"/>
                  <a:pt x="224410" y="29322"/>
                  <a:pt x="247693" y="44668"/>
                </a:cubicBezTo>
                <a:cubicBezTo>
                  <a:pt x="270976" y="60014"/>
                  <a:pt x="317543" y="83297"/>
                  <a:pt x="317543" y="92293"/>
                </a:cubicBezTo>
                <a:cubicBezTo>
                  <a:pt x="317543" y="101289"/>
                  <a:pt x="265685" y="94939"/>
                  <a:pt x="247693" y="98643"/>
                </a:cubicBezTo>
                <a:cubicBezTo>
                  <a:pt x="229701" y="102347"/>
                  <a:pt x="248751" y="117693"/>
                  <a:pt x="209593" y="114518"/>
                </a:cubicBezTo>
                <a:cubicBezTo>
                  <a:pt x="170435" y="111343"/>
                  <a:pt x="-3132" y="88060"/>
                  <a:pt x="43" y="795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10992A9E-22C8-8FF8-4C1A-DF86522A6F8D}"/>
              </a:ext>
            </a:extLst>
          </p:cNvPr>
          <p:cNvSpPr/>
          <p:nvPr/>
        </p:nvSpPr>
        <p:spPr>
          <a:xfrm>
            <a:off x="2989747" y="6028044"/>
            <a:ext cx="391924" cy="65100"/>
          </a:xfrm>
          <a:custGeom>
            <a:avLst/>
            <a:gdLst>
              <a:gd name="connsiteX0" fmla="*/ 1103 w 391924"/>
              <a:gd name="connsiteY0" fmla="*/ 64781 h 65100"/>
              <a:gd name="connsiteX1" fmla="*/ 375753 w 391924"/>
              <a:gd name="connsiteY1" fmla="*/ 1281 h 65100"/>
              <a:gd name="connsiteX2" fmla="*/ 274153 w 391924"/>
              <a:gd name="connsiteY2" fmla="*/ 23506 h 65100"/>
              <a:gd name="connsiteX3" fmla="*/ 245578 w 391924"/>
              <a:gd name="connsiteY3" fmla="*/ 39381 h 65100"/>
              <a:gd name="connsiteX4" fmla="*/ 391628 w 391924"/>
              <a:gd name="connsiteY4" fmla="*/ 26681 h 65100"/>
              <a:gd name="connsiteX5" fmla="*/ 201128 w 391924"/>
              <a:gd name="connsiteY5" fmla="*/ 39381 h 65100"/>
              <a:gd name="connsiteX6" fmla="*/ 258278 w 391924"/>
              <a:gd name="connsiteY6" fmla="*/ 26681 h 65100"/>
              <a:gd name="connsiteX7" fmla="*/ 1103 w 391924"/>
              <a:gd name="connsiteY7" fmla="*/ 64781 h 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924" h="65100">
                <a:moveTo>
                  <a:pt x="1103" y="64781"/>
                </a:moveTo>
                <a:cubicBezTo>
                  <a:pt x="20682" y="60548"/>
                  <a:pt x="330245" y="8160"/>
                  <a:pt x="375753" y="1281"/>
                </a:cubicBezTo>
                <a:cubicBezTo>
                  <a:pt x="421261" y="-5598"/>
                  <a:pt x="295849" y="17156"/>
                  <a:pt x="274153" y="23506"/>
                </a:cubicBezTo>
                <a:cubicBezTo>
                  <a:pt x="252457" y="29856"/>
                  <a:pt x="225999" y="38852"/>
                  <a:pt x="245578" y="39381"/>
                </a:cubicBezTo>
                <a:cubicBezTo>
                  <a:pt x="265157" y="39910"/>
                  <a:pt x="399036" y="26681"/>
                  <a:pt x="391628" y="26681"/>
                </a:cubicBezTo>
                <a:cubicBezTo>
                  <a:pt x="384220" y="26681"/>
                  <a:pt x="223353" y="39381"/>
                  <a:pt x="201128" y="39381"/>
                </a:cubicBezTo>
                <a:cubicBezTo>
                  <a:pt x="178903" y="39381"/>
                  <a:pt x="287911" y="23506"/>
                  <a:pt x="258278" y="26681"/>
                </a:cubicBezTo>
                <a:cubicBezTo>
                  <a:pt x="228645" y="29856"/>
                  <a:pt x="-18476" y="69014"/>
                  <a:pt x="1103" y="647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7AB1090-3FA0-AF00-3D5F-3EA4CB7310D9}"/>
              </a:ext>
            </a:extLst>
          </p:cNvPr>
          <p:cNvSpPr/>
          <p:nvPr/>
        </p:nvSpPr>
        <p:spPr>
          <a:xfrm>
            <a:off x="3432808" y="2774654"/>
            <a:ext cx="339729" cy="1378945"/>
          </a:xfrm>
          <a:custGeom>
            <a:avLst/>
            <a:gdLst>
              <a:gd name="connsiteX0" fmla="*/ 339092 w 339729"/>
              <a:gd name="connsiteY0" fmla="*/ 6646 h 1378945"/>
              <a:gd name="connsiteX1" fmla="*/ 110492 w 339729"/>
              <a:gd name="connsiteY1" fmla="*/ 673396 h 1378945"/>
              <a:gd name="connsiteX2" fmla="*/ 8892 w 339729"/>
              <a:gd name="connsiteY2" fmla="*/ 1336971 h 1378945"/>
              <a:gd name="connsiteX3" fmla="*/ 15242 w 339729"/>
              <a:gd name="connsiteY3" fmla="*/ 1219496 h 1378945"/>
              <a:gd name="connsiteX4" fmla="*/ 97792 w 339729"/>
              <a:gd name="connsiteY4" fmla="*/ 476546 h 1378945"/>
              <a:gd name="connsiteX5" fmla="*/ 85092 w 339729"/>
              <a:gd name="connsiteY5" fmla="*/ 616246 h 1378945"/>
              <a:gd name="connsiteX6" fmla="*/ 231142 w 339729"/>
              <a:gd name="connsiteY6" fmla="*/ 263821 h 1378945"/>
              <a:gd name="connsiteX7" fmla="*/ 180342 w 339729"/>
              <a:gd name="connsiteY7" fmla="*/ 327321 h 1378945"/>
              <a:gd name="connsiteX8" fmla="*/ 339092 w 339729"/>
              <a:gd name="connsiteY8" fmla="*/ 6646 h 137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29" h="1378945">
                <a:moveTo>
                  <a:pt x="339092" y="6646"/>
                </a:moveTo>
                <a:cubicBezTo>
                  <a:pt x="327450" y="64325"/>
                  <a:pt x="165525" y="451675"/>
                  <a:pt x="110492" y="673396"/>
                </a:cubicBezTo>
                <a:cubicBezTo>
                  <a:pt x="55459" y="895117"/>
                  <a:pt x="24767" y="1245954"/>
                  <a:pt x="8892" y="1336971"/>
                </a:cubicBezTo>
                <a:cubicBezTo>
                  <a:pt x="-6983" y="1427988"/>
                  <a:pt x="425" y="1362900"/>
                  <a:pt x="15242" y="1219496"/>
                </a:cubicBezTo>
                <a:cubicBezTo>
                  <a:pt x="30059" y="1076092"/>
                  <a:pt x="86150" y="577088"/>
                  <a:pt x="97792" y="476546"/>
                </a:cubicBezTo>
                <a:cubicBezTo>
                  <a:pt x="109434" y="376004"/>
                  <a:pt x="62867" y="651700"/>
                  <a:pt x="85092" y="616246"/>
                </a:cubicBezTo>
                <a:cubicBezTo>
                  <a:pt x="107317" y="580792"/>
                  <a:pt x="215267" y="311975"/>
                  <a:pt x="231142" y="263821"/>
                </a:cubicBezTo>
                <a:cubicBezTo>
                  <a:pt x="247017" y="215667"/>
                  <a:pt x="161292" y="370184"/>
                  <a:pt x="180342" y="327321"/>
                </a:cubicBezTo>
                <a:cubicBezTo>
                  <a:pt x="199392" y="284459"/>
                  <a:pt x="350734" y="-51033"/>
                  <a:pt x="339092" y="66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FAF9793-9BBD-AE1E-15D8-BAF1CFD06996}"/>
              </a:ext>
            </a:extLst>
          </p:cNvPr>
          <p:cNvSpPr/>
          <p:nvPr/>
        </p:nvSpPr>
        <p:spPr>
          <a:xfrm>
            <a:off x="3842725" y="2824536"/>
            <a:ext cx="104301" cy="1472789"/>
          </a:xfrm>
          <a:custGeom>
            <a:avLst/>
            <a:gdLst>
              <a:gd name="connsiteX0" fmla="*/ 103800 w 104301"/>
              <a:gd name="connsiteY0" fmla="*/ 7564 h 1472789"/>
              <a:gd name="connsiteX1" fmla="*/ 2200 w 104301"/>
              <a:gd name="connsiteY1" fmla="*/ 947364 h 1472789"/>
              <a:gd name="connsiteX2" fmla="*/ 33950 w 104301"/>
              <a:gd name="connsiteY2" fmla="*/ 1442664 h 1472789"/>
              <a:gd name="connsiteX3" fmla="*/ 33950 w 104301"/>
              <a:gd name="connsiteY3" fmla="*/ 1296614 h 1472789"/>
              <a:gd name="connsiteX4" fmla="*/ 68875 w 104301"/>
              <a:gd name="connsiteY4" fmla="*/ 306014 h 1472789"/>
              <a:gd name="connsiteX5" fmla="*/ 43475 w 104301"/>
              <a:gd name="connsiteY5" fmla="*/ 493339 h 1472789"/>
              <a:gd name="connsiteX6" fmla="*/ 103800 w 104301"/>
              <a:gd name="connsiteY6" fmla="*/ 7564 h 147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01" h="1472789">
                <a:moveTo>
                  <a:pt x="103800" y="7564"/>
                </a:moveTo>
                <a:cubicBezTo>
                  <a:pt x="96921" y="83235"/>
                  <a:pt x="13842" y="708181"/>
                  <a:pt x="2200" y="947364"/>
                </a:cubicBezTo>
                <a:cubicBezTo>
                  <a:pt x="-9442" y="1186547"/>
                  <a:pt x="28658" y="1384456"/>
                  <a:pt x="33950" y="1442664"/>
                </a:cubicBezTo>
                <a:cubicBezTo>
                  <a:pt x="39242" y="1500872"/>
                  <a:pt x="28129" y="1486056"/>
                  <a:pt x="33950" y="1296614"/>
                </a:cubicBezTo>
                <a:cubicBezTo>
                  <a:pt x="39771" y="1107172"/>
                  <a:pt x="67288" y="439893"/>
                  <a:pt x="68875" y="306014"/>
                </a:cubicBezTo>
                <a:cubicBezTo>
                  <a:pt x="70462" y="172135"/>
                  <a:pt x="42417" y="538847"/>
                  <a:pt x="43475" y="493339"/>
                </a:cubicBezTo>
                <a:cubicBezTo>
                  <a:pt x="44533" y="447831"/>
                  <a:pt x="110679" y="-68107"/>
                  <a:pt x="103800" y="75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1091F76-C9DF-71FB-F8A8-39A367B1DA55}"/>
              </a:ext>
            </a:extLst>
          </p:cNvPr>
          <p:cNvSpPr/>
          <p:nvPr/>
        </p:nvSpPr>
        <p:spPr>
          <a:xfrm>
            <a:off x="3149504" y="3072644"/>
            <a:ext cx="314470" cy="1133962"/>
          </a:xfrm>
          <a:custGeom>
            <a:avLst/>
            <a:gdLst>
              <a:gd name="connsiteX0" fmla="*/ 314421 w 314470"/>
              <a:gd name="connsiteY0" fmla="*/ 756 h 1133962"/>
              <a:gd name="connsiteX1" fmla="*/ 127096 w 314470"/>
              <a:gd name="connsiteY1" fmla="*/ 442081 h 1133962"/>
              <a:gd name="connsiteX2" fmla="*/ 66771 w 314470"/>
              <a:gd name="connsiteY2" fmla="*/ 975481 h 1133962"/>
              <a:gd name="connsiteX3" fmla="*/ 73121 w 314470"/>
              <a:gd name="connsiteY3" fmla="*/ 858006 h 1133962"/>
              <a:gd name="connsiteX4" fmla="*/ 41371 w 314470"/>
              <a:gd name="connsiteY4" fmla="*/ 1131056 h 1133962"/>
              <a:gd name="connsiteX5" fmla="*/ 38196 w 314470"/>
              <a:gd name="connsiteY5" fmla="*/ 978656 h 1133962"/>
              <a:gd name="connsiteX6" fmla="*/ 96 w 314470"/>
              <a:gd name="connsiteY6" fmla="*/ 623056 h 1133962"/>
              <a:gd name="connsiteX7" fmla="*/ 50896 w 314470"/>
              <a:gd name="connsiteY7" fmla="*/ 937381 h 1133962"/>
              <a:gd name="connsiteX8" fmla="*/ 35021 w 314470"/>
              <a:gd name="connsiteY8" fmla="*/ 445256 h 1133962"/>
              <a:gd name="connsiteX9" fmla="*/ 69946 w 314470"/>
              <a:gd name="connsiteY9" fmla="*/ 543681 h 1133962"/>
              <a:gd name="connsiteX10" fmla="*/ 108046 w 314470"/>
              <a:gd name="connsiteY10" fmla="*/ 340481 h 1133962"/>
              <a:gd name="connsiteX11" fmla="*/ 314421 w 314470"/>
              <a:gd name="connsiteY11" fmla="*/ 756 h 11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470" h="1133962">
                <a:moveTo>
                  <a:pt x="314421" y="756"/>
                </a:moveTo>
                <a:cubicBezTo>
                  <a:pt x="317596" y="17689"/>
                  <a:pt x="168371" y="279627"/>
                  <a:pt x="127096" y="442081"/>
                </a:cubicBezTo>
                <a:cubicBezTo>
                  <a:pt x="85821" y="604535"/>
                  <a:pt x="75767" y="906160"/>
                  <a:pt x="66771" y="975481"/>
                </a:cubicBezTo>
                <a:cubicBezTo>
                  <a:pt x="57775" y="1044802"/>
                  <a:pt x="77354" y="832077"/>
                  <a:pt x="73121" y="858006"/>
                </a:cubicBezTo>
                <a:cubicBezTo>
                  <a:pt x="68888" y="883935"/>
                  <a:pt x="47192" y="1110948"/>
                  <a:pt x="41371" y="1131056"/>
                </a:cubicBezTo>
                <a:cubicBezTo>
                  <a:pt x="35550" y="1151164"/>
                  <a:pt x="45075" y="1063323"/>
                  <a:pt x="38196" y="978656"/>
                </a:cubicBezTo>
                <a:cubicBezTo>
                  <a:pt x="31317" y="893989"/>
                  <a:pt x="-2021" y="629935"/>
                  <a:pt x="96" y="623056"/>
                </a:cubicBezTo>
                <a:cubicBezTo>
                  <a:pt x="2213" y="616177"/>
                  <a:pt x="45075" y="967014"/>
                  <a:pt x="50896" y="937381"/>
                </a:cubicBezTo>
                <a:cubicBezTo>
                  <a:pt x="56717" y="907748"/>
                  <a:pt x="31846" y="510873"/>
                  <a:pt x="35021" y="445256"/>
                </a:cubicBezTo>
                <a:cubicBezTo>
                  <a:pt x="38196" y="379639"/>
                  <a:pt x="57775" y="561143"/>
                  <a:pt x="69946" y="543681"/>
                </a:cubicBezTo>
                <a:cubicBezTo>
                  <a:pt x="82117" y="526219"/>
                  <a:pt x="69417" y="425148"/>
                  <a:pt x="108046" y="340481"/>
                </a:cubicBezTo>
                <a:cubicBezTo>
                  <a:pt x="146675" y="255814"/>
                  <a:pt x="311246" y="-16177"/>
                  <a:pt x="314421" y="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0862155-21B1-5BCE-D420-060025F5A583}"/>
              </a:ext>
            </a:extLst>
          </p:cNvPr>
          <p:cNvSpPr/>
          <p:nvPr/>
        </p:nvSpPr>
        <p:spPr>
          <a:xfrm>
            <a:off x="2961853" y="3536087"/>
            <a:ext cx="136949" cy="625370"/>
          </a:xfrm>
          <a:custGeom>
            <a:avLst/>
            <a:gdLst>
              <a:gd name="connsiteX0" fmla="*/ 136947 w 136949"/>
              <a:gd name="connsiteY0" fmla="*/ 863 h 625370"/>
              <a:gd name="connsiteX1" fmla="*/ 22647 w 136949"/>
              <a:gd name="connsiteY1" fmla="*/ 305663 h 625370"/>
              <a:gd name="connsiteX2" fmla="*/ 9947 w 136949"/>
              <a:gd name="connsiteY2" fmla="*/ 613638 h 625370"/>
              <a:gd name="connsiteX3" fmla="*/ 9947 w 136949"/>
              <a:gd name="connsiteY3" fmla="*/ 518388 h 625370"/>
              <a:gd name="connsiteX4" fmla="*/ 422 w 136949"/>
              <a:gd name="connsiteY4" fmla="*/ 121513 h 625370"/>
              <a:gd name="connsiteX5" fmla="*/ 25822 w 136949"/>
              <a:gd name="connsiteY5" fmla="*/ 210413 h 625370"/>
              <a:gd name="connsiteX6" fmla="*/ 136947 w 136949"/>
              <a:gd name="connsiteY6" fmla="*/ 863 h 62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49" h="625370">
                <a:moveTo>
                  <a:pt x="136947" y="863"/>
                </a:moveTo>
                <a:cubicBezTo>
                  <a:pt x="136418" y="16738"/>
                  <a:pt x="43814" y="203534"/>
                  <a:pt x="22647" y="305663"/>
                </a:cubicBezTo>
                <a:cubicBezTo>
                  <a:pt x="1480" y="407792"/>
                  <a:pt x="12064" y="578184"/>
                  <a:pt x="9947" y="613638"/>
                </a:cubicBezTo>
                <a:cubicBezTo>
                  <a:pt x="7830" y="649092"/>
                  <a:pt x="11534" y="600409"/>
                  <a:pt x="9947" y="518388"/>
                </a:cubicBezTo>
                <a:cubicBezTo>
                  <a:pt x="8360" y="436367"/>
                  <a:pt x="-2224" y="172842"/>
                  <a:pt x="422" y="121513"/>
                </a:cubicBezTo>
                <a:cubicBezTo>
                  <a:pt x="3068" y="70184"/>
                  <a:pt x="6243" y="227875"/>
                  <a:pt x="25822" y="210413"/>
                </a:cubicBezTo>
                <a:cubicBezTo>
                  <a:pt x="45401" y="192951"/>
                  <a:pt x="137476" y="-15012"/>
                  <a:pt x="136947" y="8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921BE1C-41EC-4E87-5B1C-EC18F08A5978}"/>
              </a:ext>
            </a:extLst>
          </p:cNvPr>
          <p:cNvSpPr/>
          <p:nvPr/>
        </p:nvSpPr>
        <p:spPr>
          <a:xfrm>
            <a:off x="2725924" y="4006730"/>
            <a:ext cx="170148" cy="162506"/>
          </a:xfrm>
          <a:custGeom>
            <a:avLst/>
            <a:gdLst>
              <a:gd name="connsiteX0" fmla="*/ 1401 w 170148"/>
              <a:gd name="connsiteY0" fmla="*/ 162045 h 162506"/>
              <a:gd name="connsiteX1" fmla="*/ 163326 w 170148"/>
              <a:gd name="connsiteY1" fmla="*/ 6470 h 162506"/>
              <a:gd name="connsiteX2" fmla="*/ 134751 w 170148"/>
              <a:gd name="connsiteY2" fmla="*/ 31870 h 162506"/>
              <a:gd name="connsiteX3" fmla="*/ 87126 w 170148"/>
              <a:gd name="connsiteY3" fmla="*/ 54095 h 162506"/>
              <a:gd name="connsiteX4" fmla="*/ 1401 w 170148"/>
              <a:gd name="connsiteY4" fmla="*/ 162045 h 16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148" h="162506">
                <a:moveTo>
                  <a:pt x="1401" y="162045"/>
                </a:moveTo>
                <a:cubicBezTo>
                  <a:pt x="14101" y="154108"/>
                  <a:pt x="141101" y="28166"/>
                  <a:pt x="163326" y="6470"/>
                </a:cubicBezTo>
                <a:cubicBezTo>
                  <a:pt x="185551" y="-15226"/>
                  <a:pt x="147451" y="23933"/>
                  <a:pt x="134751" y="31870"/>
                </a:cubicBezTo>
                <a:cubicBezTo>
                  <a:pt x="122051" y="39807"/>
                  <a:pt x="108292" y="35045"/>
                  <a:pt x="87126" y="54095"/>
                </a:cubicBezTo>
                <a:cubicBezTo>
                  <a:pt x="65960" y="73145"/>
                  <a:pt x="-11299" y="169982"/>
                  <a:pt x="1401" y="162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C795369-4387-181B-7660-260FCB0E8541}"/>
              </a:ext>
            </a:extLst>
          </p:cNvPr>
          <p:cNvSpPr/>
          <p:nvPr/>
        </p:nvSpPr>
        <p:spPr>
          <a:xfrm>
            <a:off x="2715504" y="4175123"/>
            <a:ext cx="64136" cy="344328"/>
          </a:xfrm>
          <a:custGeom>
            <a:avLst/>
            <a:gdLst>
              <a:gd name="connsiteX0" fmla="*/ 2296 w 64136"/>
              <a:gd name="connsiteY0" fmla="*/ 2 h 344328"/>
              <a:gd name="connsiteX1" fmla="*/ 5471 w 64136"/>
              <a:gd name="connsiteY1" fmla="*/ 133352 h 344328"/>
              <a:gd name="connsiteX2" fmla="*/ 62621 w 64136"/>
              <a:gd name="connsiteY2" fmla="*/ 339727 h 344328"/>
              <a:gd name="connsiteX3" fmla="*/ 46746 w 64136"/>
              <a:gd name="connsiteY3" fmla="*/ 269877 h 344328"/>
              <a:gd name="connsiteX4" fmla="*/ 37221 w 64136"/>
              <a:gd name="connsiteY4" fmla="*/ 190502 h 344328"/>
              <a:gd name="connsiteX5" fmla="*/ 5471 w 64136"/>
              <a:gd name="connsiteY5" fmla="*/ 136527 h 344328"/>
              <a:gd name="connsiteX6" fmla="*/ 2296 w 64136"/>
              <a:gd name="connsiteY6" fmla="*/ 2 h 34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36" h="344328">
                <a:moveTo>
                  <a:pt x="2296" y="2"/>
                </a:moveTo>
                <a:cubicBezTo>
                  <a:pt x="2296" y="-527"/>
                  <a:pt x="-4583" y="76731"/>
                  <a:pt x="5471" y="133352"/>
                </a:cubicBezTo>
                <a:cubicBezTo>
                  <a:pt x="15525" y="189973"/>
                  <a:pt x="55742" y="316973"/>
                  <a:pt x="62621" y="339727"/>
                </a:cubicBezTo>
                <a:cubicBezTo>
                  <a:pt x="69500" y="362481"/>
                  <a:pt x="50979" y="294748"/>
                  <a:pt x="46746" y="269877"/>
                </a:cubicBezTo>
                <a:cubicBezTo>
                  <a:pt x="42513" y="245006"/>
                  <a:pt x="44100" y="212727"/>
                  <a:pt x="37221" y="190502"/>
                </a:cubicBezTo>
                <a:cubicBezTo>
                  <a:pt x="30342" y="168277"/>
                  <a:pt x="8646" y="162985"/>
                  <a:pt x="5471" y="136527"/>
                </a:cubicBezTo>
                <a:cubicBezTo>
                  <a:pt x="2296" y="110069"/>
                  <a:pt x="2296" y="531"/>
                  <a:pt x="2296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AC8C3AF-76EB-D43A-8E5C-5C5CBE7D7BDE}"/>
              </a:ext>
            </a:extLst>
          </p:cNvPr>
          <p:cNvSpPr/>
          <p:nvPr/>
        </p:nvSpPr>
        <p:spPr>
          <a:xfrm>
            <a:off x="2717506" y="4508245"/>
            <a:ext cx="90585" cy="176510"/>
          </a:xfrm>
          <a:custGeom>
            <a:avLst/>
            <a:gdLst>
              <a:gd name="connsiteX0" fmla="*/ 73319 w 90585"/>
              <a:gd name="connsiteY0" fmla="*/ 255 h 176510"/>
              <a:gd name="connsiteX1" fmla="*/ 54269 w 90585"/>
              <a:gd name="connsiteY1" fmla="*/ 73280 h 176510"/>
              <a:gd name="connsiteX2" fmla="*/ 82844 w 90585"/>
              <a:gd name="connsiteY2" fmla="*/ 162180 h 176510"/>
              <a:gd name="connsiteX3" fmla="*/ 89194 w 90585"/>
              <a:gd name="connsiteY3" fmla="*/ 171705 h 176510"/>
              <a:gd name="connsiteX4" fmla="*/ 60619 w 90585"/>
              <a:gd name="connsiteY4" fmla="*/ 114555 h 176510"/>
              <a:gd name="connsiteX5" fmla="*/ 294 w 90585"/>
              <a:gd name="connsiteY5" fmla="*/ 171705 h 176510"/>
              <a:gd name="connsiteX6" fmla="*/ 38394 w 90585"/>
              <a:gd name="connsiteY6" fmla="*/ 111380 h 176510"/>
              <a:gd name="connsiteX7" fmla="*/ 57444 w 90585"/>
              <a:gd name="connsiteY7" fmla="*/ 51055 h 176510"/>
              <a:gd name="connsiteX8" fmla="*/ 73319 w 90585"/>
              <a:gd name="connsiteY8" fmla="*/ 255 h 17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85" h="176510">
                <a:moveTo>
                  <a:pt x="73319" y="255"/>
                </a:moveTo>
                <a:cubicBezTo>
                  <a:pt x="72790" y="3959"/>
                  <a:pt x="52682" y="46293"/>
                  <a:pt x="54269" y="73280"/>
                </a:cubicBezTo>
                <a:cubicBezTo>
                  <a:pt x="55856" y="100267"/>
                  <a:pt x="82844" y="162180"/>
                  <a:pt x="82844" y="162180"/>
                </a:cubicBezTo>
                <a:cubicBezTo>
                  <a:pt x="88665" y="178584"/>
                  <a:pt x="92898" y="179642"/>
                  <a:pt x="89194" y="171705"/>
                </a:cubicBezTo>
                <a:cubicBezTo>
                  <a:pt x="85490" y="163768"/>
                  <a:pt x="75436" y="114555"/>
                  <a:pt x="60619" y="114555"/>
                </a:cubicBezTo>
                <a:cubicBezTo>
                  <a:pt x="45802" y="114555"/>
                  <a:pt x="3998" y="172234"/>
                  <a:pt x="294" y="171705"/>
                </a:cubicBezTo>
                <a:cubicBezTo>
                  <a:pt x="-3410" y="171176"/>
                  <a:pt x="28869" y="131488"/>
                  <a:pt x="38394" y="111380"/>
                </a:cubicBezTo>
                <a:cubicBezTo>
                  <a:pt x="47919" y="91272"/>
                  <a:pt x="50565" y="67988"/>
                  <a:pt x="57444" y="51055"/>
                </a:cubicBezTo>
                <a:cubicBezTo>
                  <a:pt x="64323" y="34122"/>
                  <a:pt x="73848" y="-3449"/>
                  <a:pt x="73319" y="2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DE15987E-B5A4-7331-BC6F-8D815884670D}"/>
              </a:ext>
            </a:extLst>
          </p:cNvPr>
          <p:cNvSpPr/>
          <p:nvPr/>
        </p:nvSpPr>
        <p:spPr>
          <a:xfrm>
            <a:off x="2694499" y="5095774"/>
            <a:ext cx="39308" cy="117806"/>
          </a:xfrm>
          <a:custGeom>
            <a:avLst/>
            <a:gdLst>
              <a:gd name="connsiteX0" fmla="*/ 39176 w 39308"/>
              <a:gd name="connsiteY0" fmla="*/ 101 h 117806"/>
              <a:gd name="connsiteX1" fmla="*/ 13776 w 39308"/>
              <a:gd name="connsiteY1" fmla="*/ 66776 h 117806"/>
              <a:gd name="connsiteX2" fmla="*/ 16951 w 39308"/>
              <a:gd name="connsiteY2" fmla="*/ 117576 h 117806"/>
              <a:gd name="connsiteX3" fmla="*/ 1076 w 39308"/>
              <a:gd name="connsiteY3" fmla="*/ 82651 h 117806"/>
              <a:gd name="connsiteX4" fmla="*/ 39176 w 39308"/>
              <a:gd name="connsiteY4" fmla="*/ 101 h 1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8" h="117806">
                <a:moveTo>
                  <a:pt x="39176" y="101"/>
                </a:moveTo>
                <a:cubicBezTo>
                  <a:pt x="41293" y="-2545"/>
                  <a:pt x="17480" y="47197"/>
                  <a:pt x="13776" y="66776"/>
                </a:cubicBezTo>
                <a:cubicBezTo>
                  <a:pt x="10072" y="86355"/>
                  <a:pt x="19068" y="114930"/>
                  <a:pt x="16951" y="117576"/>
                </a:cubicBezTo>
                <a:cubicBezTo>
                  <a:pt x="14834" y="120222"/>
                  <a:pt x="-4745" y="99584"/>
                  <a:pt x="1076" y="82651"/>
                </a:cubicBezTo>
                <a:cubicBezTo>
                  <a:pt x="6897" y="65718"/>
                  <a:pt x="37059" y="2747"/>
                  <a:pt x="39176" y="10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295CA7D7-BD9E-3176-AE95-C7F35722C4F5}"/>
              </a:ext>
            </a:extLst>
          </p:cNvPr>
          <p:cNvSpPr/>
          <p:nvPr/>
        </p:nvSpPr>
        <p:spPr>
          <a:xfrm>
            <a:off x="3411828" y="6137225"/>
            <a:ext cx="233083" cy="178197"/>
          </a:xfrm>
          <a:custGeom>
            <a:avLst/>
            <a:gdLst>
              <a:gd name="connsiteX0" fmla="*/ 233072 w 233083"/>
              <a:gd name="connsiteY0" fmla="*/ 50 h 178197"/>
              <a:gd name="connsiteX1" fmla="*/ 39397 w 233083"/>
              <a:gd name="connsiteY1" fmla="*/ 92125 h 178197"/>
              <a:gd name="connsiteX2" fmla="*/ 1297 w 233083"/>
              <a:gd name="connsiteY2" fmla="*/ 177850 h 178197"/>
              <a:gd name="connsiteX3" fmla="*/ 10822 w 233083"/>
              <a:gd name="connsiteY3" fmla="*/ 120700 h 178197"/>
              <a:gd name="connsiteX4" fmla="*/ 29872 w 233083"/>
              <a:gd name="connsiteY4" fmla="*/ 79425 h 178197"/>
              <a:gd name="connsiteX5" fmla="*/ 233072 w 233083"/>
              <a:gd name="connsiteY5" fmla="*/ 50 h 1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083" h="178197">
                <a:moveTo>
                  <a:pt x="233072" y="50"/>
                </a:moveTo>
                <a:cubicBezTo>
                  <a:pt x="234660" y="2167"/>
                  <a:pt x="78026" y="62492"/>
                  <a:pt x="39397" y="92125"/>
                </a:cubicBezTo>
                <a:cubicBezTo>
                  <a:pt x="768" y="121758"/>
                  <a:pt x="6059" y="173088"/>
                  <a:pt x="1297" y="177850"/>
                </a:cubicBezTo>
                <a:cubicBezTo>
                  <a:pt x="-3465" y="182612"/>
                  <a:pt x="6059" y="137104"/>
                  <a:pt x="10822" y="120700"/>
                </a:cubicBezTo>
                <a:cubicBezTo>
                  <a:pt x="15585" y="104296"/>
                  <a:pt x="-5582" y="96358"/>
                  <a:pt x="29872" y="79425"/>
                </a:cubicBezTo>
                <a:cubicBezTo>
                  <a:pt x="65326" y="62492"/>
                  <a:pt x="231484" y="-2067"/>
                  <a:pt x="233072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3577F612-9311-3EE1-A71F-1167638B8E08}"/>
              </a:ext>
            </a:extLst>
          </p:cNvPr>
          <p:cNvSpPr/>
          <p:nvPr/>
        </p:nvSpPr>
        <p:spPr>
          <a:xfrm>
            <a:off x="3206517" y="6215784"/>
            <a:ext cx="172558" cy="77932"/>
          </a:xfrm>
          <a:custGeom>
            <a:avLst/>
            <a:gdLst>
              <a:gd name="connsiteX0" fmla="*/ 3408 w 172558"/>
              <a:gd name="connsiteY0" fmla="*/ 77066 h 77932"/>
              <a:gd name="connsiteX1" fmla="*/ 171683 w 172558"/>
              <a:gd name="connsiteY1" fmla="*/ 866 h 77932"/>
              <a:gd name="connsiteX2" fmla="*/ 66908 w 172558"/>
              <a:gd name="connsiteY2" fmla="*/ 38966 h 77932"/>
              <a:gd name="connsiteX3" fmla="*/ 3408 w 172558"/>
              <a:gd name="connsiteY3" fmla="*/ 77066 h 7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58" h="77932">
                <a:moveTo>
                  <a:pt x="3408" y="77066"/>
                </a:moveTo>
                <a:cubicBezTo>
                  <a:pt x="20870" y="70716"/>
                  <a:pt x="161100" y="7216"/>
                  <a:pt x="171683" y="866"/>
                </a:cubicBezTo>
                <a:cubicBezTo>
                  <a:pt x="182266" y="-5484"/>
                  <a:pt x="93896" y="24678"/>
                  <a:pt x="66908" y="38966"/>
                </a:cubicBezTo>
                <a:cubicBezTo>
                  <a:pt x="39921" y="53253"/>
                  <a:pt x="-14054" y="83416"/>
                  <a:pt x="3408" y="7706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98FFD96-7DCA-022E-7013-B5D0B7776AF5}"/>
              </a:ext>
            </a:extLst>
          </p:cNvPr>
          <p:cNvSpPr/>
          <p:nvPr/>
        </p:nvSpPr>
        <p:spPr>
          <a:xfrm>
            <a:off x="2800096" y="6143387"/>
            <a:ext cx="148135" cy="38926"/>
          </a:xfrm>
          <a:custGeom>
            <a:avLst/>
            <a:gdLst>
              <a:gd name="connsiteX0" fmla="*/ 254 w 148135"/>
              <a:gd name="connsiteY0" fmla="*/ 238 h 38926"/>
              <a:gd name="connsiteX1" fmla="*/ 143129 w 148135"/>
              <a:gd name="connsiteY1" fmla="*/ 38338 h 38926"/>
              <a:gd name="connsiteX2" fmla="*/ 108204 w 148135"/>
              <a:gd name="connsiteY2" fmla="*/ 22463 h 38926"/>
              <a:gd name="connsiteX3" fmla="*/ 254 w 148135"/>
              <a:gd name="connsiteY3" fmla="*/ 238 h 3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135" h="38926">
                <a:moveTo>
                  <a:pt x="254" y="238"/>
                </a:moveTo>
                <a:cubicBezTo>
                  <a:pt x="6075" y="2884"/>
                  <a:pt x="125137" y="34634"/>
                  <a:pt x="143129" y="38338"/>
                </a:cubicBezTo>
                <a:cubicBezTo>
                  <a:pt x="161121" y="42042"/>
                  <a:pt x="126196" y="27226"/>
                  <a:pt x="108204" y="22463"/>
                </a:cubicBezTo>
                <a:cubicBezTo>
                  <a:pt x="90212" y="17701"/>
                  <a:pt x="-5567" y="-2408"/>
                  <a:pt x="254" y="2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8420E19-8C3A-C6F0-F76E-87B1C9E9D713}"/>
              </a:ext>
            </a:extLst>
          </p:cNvPr>
          <p:cNvSpPr/>
          <p:nvPr/>
        </p:nvSpPr>
        <p:spPr>
          <a:xfrm>
            <a:off x="2927313" y="6107931"/>
            <a:ext cx="416429" cy="93009"/>
          </a:xfrm>
          <a:custGeom>
            <a:avLst/>
            <a:gdLst>
              <a:gd name="connsiteX0" fmla="*/ 6387 w 416429"/>
              <a:gd name="connsiteY0" fmla="*/ 92844 h 93009"/>
              <a:gd name="connsiteX1" fmla="*/ 285787 w 416429"/>
              <a:gd name="connsiteY1" fmla="*/ 22994 h 93009"/>
              <a:gd name="connsiteX2" fmla="*/ 415962 w 416429"/>
              <a:gd name="connsiteY2" fmla="*/ 16644 h 93009"/>
              <a:gd name="connsiteX3" fmla="*/ 323887 w 416429"/>
              <a:gd name="connsiteY3" fmla="*/ 3944 h 93009"/>
              <a:gd name="connsiteX4" fmla="*/ 184187 w 416429"/>
              <a:gd name="connsiteY4" fmla="*/ 769 h 93009"/>
              <a:gd name="connsiteX5" fmla="*/ 263562 w 416429"/>
              <a:gd name="connsiteY5" fmla="*/ 16644 h 93009"/>
              <a:gd name="connsiteX6" fmla="*/ 101637 w 416429"/>
              <a:gd name="connsiteY6" fmla="*/ 42044 h 93009"/>
              <a:gd name="connsiteX7" fmla="*/ 6387 w 416429"/>
              <a:gd name="connsiteY7" fmla="*/ 92844 h 9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29" h="93009">
                <a:moveTo>
                  <a:pt x="6387" y="92844"/>
                </a:moveTo>
                <a:cubicBezTo>
                  <a:pt x="37079" y="89669"/>
                  <a:pt x="217524" y="35694"/>
                  <a:pt x="285787" y="22994"/>
                </a:cubicBezTo>
                <a:cubicBezTo>
                  <a:pt x="354050" y="10294"/>
                  <a:pt x="409612" y="19819"/>
                  <a:pt x="415962" y="16644"/>
                </a:cubicBezTo>
                <a:cubicBezTo>
                  <a:pt x="422312" y="13469"/>
                  <a:pt x="362516" y="6590"/>
                  <a:pt x="323887" y="3944"/>
                </a:cubicBezTo>
                <a:cubicBezTo>
                  <a:pt x="285258" y="1298"/>
                  <a:pt x="194241" y="-1348"/>
                  <a:pt x="184187" y="769"/>
                </a:cubicBezTo>
                <a:cubicBezTo>
                  <a:pt x="174133" y="2886"/>
                  <a:pt x="277320" y="9765"/>
                  <a:pt x="263562" y="16644"/>
                </a:cubicBezTo>
                <a:cubicBezTo>
                  <a:pt x="249804" y="23523"/>
                  <a:pt x="139737" y="31461"/>
                  <a:pt x="101637" y="42044"/>
                </a:cubicBezTo>
                <a:cubicBezTo>
                  <a:pt x="63537" y="52627"/>
                  <a:pt x="-24305" y="96019"/>
                  <a:pt x="6387" y="928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92912DAE-6E6C-297D-67E0-A91D3C608842}"/>
              </a:ext>
            </a:extLst>
          </p:cNvPr>
          <p:cNvSpPr/>
          <p:nvPr/>
        </p:nvSpPr>
        <p:spPr>
          <a:xfrm>
            <a:off x="2803411" y="6426197"/>
            <a:ext cx="26106" cy="136533"/>
          </a:xfrm>
          <a:custGeom>
            <a:avLst/>
            <a:gdLst>
              <a:gd name="connsiteX0" fmla="*/ 114 w 26106"/>
              <a:gd name="connsiteY0" fmla="*/ 3 h 136533"/>
              <a:gd name="connsiteX1" fmla="*/ 15989 w 26106"/>
              <a:gd name="connsiteY1" fmla="*/ 76203 h 136533"/>
              <a:gd name="connsiteX2" fmla="*/ 12814 w 26106"/>
              <a:gd name="connsiteY2" fmla="*/ 136528 h 136533"/>
              <a:gd name="connsiteX3" fmla="*/ 25514 w 26106"/>
              <a:gd name="connsiteY3" fmla="*/ 79378 h 136533"/>
              <a:gd name="connsiteX4" fmla="*/ 114 w 261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6" h="136533">
                <a:moveTo>
                  <a:pt x="114" y="3"/>
                </a:moveTo>
                <a:cubicBezTo>
                  <a:pt x="-1473" y="-526"/>
                  <a:pt x="13872" y="53449"/>
                  <a:pt x="15989" y="76203"/>
                </a:cubicBezTo>
                <a:cubicBezTo>
                  <a:pt x="18106" y="98957"/>
                  <a:pt x="11227" y="135999"/>
                  <a:pt x="12814" y="136528"/>
                </a:cubicBezTo>
                <a:cubicBezTo>
                  <a:pt x="14401" y="137057"/>
                  <a:pt x="29218" y="97370"/>
                  <a:pt x="25514" y="79378"/>
                </a:cubicBezTo>
                <a:cubicBezTo>
                  <a:pt x="21810" y="61386"/>
                  <a:pt x="1701" y="532"/>
                  <a:pt x="114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8EE6D860-A17D-D58C-4B12-A793E0E76D1B}"/>
              </a:ext>
            </a:extLst>
          </p:cNvPr>
          <p:cNvSpPr/>
          <p:nvPr/>
        </p:nvSpPr>
        <p:spPr>
          <a:xfrm>
            <a:off x="2863502" y="6454688"/>
            <a:ext cx="111790" cy="257342"/>
          </a:xfrm>
          <a:custGeom>
            <a:avLst/>
            <a:gdLst>
              <a:gd name="connsiteX0" fmla="*/ 111473 w 111790"/>
              <a:gd name="connsiteY0" fmla="*/ 87 h 257342"/>
              <a:gd name="connsiteX1" fmla="*/ 38448 w 111790"/>
              <a:gd name="connsiteY1" fmla="*/ 76287 h 257342"/>
              <a:gd name="connsiteX2" fmla="*/ 16223 w 111790"/>
              <a:gd name="connsiteY2" fmla="*/ 123912 h 257342"/>
              <a:gd name="connsiteX3" fmla="*/ 9873 w 111790"/>
              <a:gd name="connsiteY3" fmla="*/ 181062 h 257342"/>
              <a:gd name="connsiteX4" fmla="*/ 13048 w 111790"/>
              <a:gd name="connsiteY4" fmla="*/ 257262 h 257342"/>
              <a:gd name="connsiteX5" fmla="*/ 13048 w 111790"/>
              <a:gd name="connsiteY5" fmla="*/ 193762 h 257342"/>
              <a:gd name="connsiteX6" fmla="*/ 348 w 111790"/>
              <a:gd name="connsiteY6" fmla="*/ 104862 h 257342"/>
              <a:gd name="connsiteX7" fmla="*/ 28923 w 111790"/>
              <a:gd name="connsiteY7" fmla="*/ 63587 h 257342"/>
              <a:gd name="connsiteX8" fmla="*/ 6698 w 111790"/>
              <a:gd name="connsiteY8" fmla="*/ 92162 h 257342"/>
              <a:gd name="connsiteX9" fmla="*/ 111473 w 111790"/>
              <a:gd name="connsiteY9" fmla="*/ 8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90" h="257342">
                <a:moveTo>
                  <a:pt x="111473" y="87"/>
                </a:moveTo>
                <a:cubicBezTo>
                  <a:pt x="116765" y="-2559"/>
                  <a:pt x="54323" y="55650"/>
                  <a:pt x="38448" y="76287"/>
                </a:cubicBezTo>
                <a:cubicBezTo>
                  <a:pt x="22573" y="96925"/>
                  <a:pt x="20986" y="106449"/>
                  <a:pt x="16223" y="123912"/>
                </a:cubicBezTo>
                <a:cubicBezTo>
                  <a:pt x="11460" y="141375"/>
                  <a:pt x="10402" y="158837"/>
                  <a:pt x="9873" y="181062"/>
                </a:cubicBezTo>
                <a:cubicBezTo>
                  <a:pt x="9344" y="203287"/>
                  <a:pt x="12519" y="255145"/>
                  <a:pt x="13048" y="257262"/>
                </a:cubicBezTo>
                <a:cubicBezTo>
                  <a:pt x="13577" y="259379"/>
                  <a:pt x="15165" y="219162"/>
                  <a:pt x="13048" y="193762"/>
                </a:cubicBezTo>
                <a:cubicBezTo>
                  <a:pt x="10931" y="168362"/>
                  <a:pt x="-2298" y="126558"/>
                  <a:pt x="348" y="104862"/>
                </a:cubicBezTo>
                <a:cubicBezTo>
                  <a:pt x="2994" y="83166"/>
                  <a:pt x="27865" y="65704"/>
                  <a:pt x="28923" y="63587"/>
                </a:cubicBezTo>
                <a:cubicBezTo>
                  <a:pt x="29981" y="61470"/>
                  <a:pt x="-3356" y="99570"/>
                  <a:pt x="6698" y="92162"/>
                </a:cubicBezTo>
                <a:cubicBezTo>
                  <a:pt x="16752" y="84754"/>
                  <a:pt x="106181" y="2733"/>
                  <a:pt x="111473" y="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B36949DF-304C-BB16-7251-8C15281BC037}"/>
              </a:ext>
            </a:extLst>
          </p:cNvPr>
          <p:cNvSpPr/>
          <p:nvPr/>
        </p:nvSpPr>
        <p:spPr>
          <a:xfrm>
            <a:off x="2639115" y="6194065"/>
            <a:ext cx="40585" cy="202535"/>
          </a:xfrm>
          <a:custGeom>
            <a:avLst/>
            <a:gdLst>
              <a:gd name="connsiteX0" fmla="*/ 40585 w 40585"/>
              <a:gd name="connsiteY0" fmla="*/ 360 h 202535"/>
              <a:gd name="connsiteX1" fmla="*/ 2485 w 40585"/>
              <a:gd name="connsiteY1" fmla="*/ 121010 h 202535"/>
              <a:gd name="connsiteX2" fmla="*/ 5660 w 40585"/>
              <a:gd name="connsiteY2" fmla="*/ 200385 h 202535"/>
              <a:gd name="connsiteX3" fmla="*/ 5660 w 40585"/>
              <a:gd name="connsiteY3" fmla="*/ 171810 h 202535"/>
              <a:gd name="connsiteX4" fmla="*/ 2485 w 40585"/>
              <a:gd name="connsiteY4" fmla="*/ 86085 h 202535"/>
              <a:gd name="connsiteX5" fmla="*/ 40585 w 40585"/>
              <a:gd name="connsiteY5" fmla="*/ 360 h 20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85" h="202535">
                <a:moveTo>
                  <a:pt x="40585" y="360"/>
                </a:moveTo>
                <a:cubicBezTo>
                  <a:pt x="40585" y="6181"/>
                  <a:pt x="8306" y="87673"/>
                  <a:pt x="2485" y="121010"/>
                </a:cubicBezTo>
                <a:cubicBezTo>
                  <a:pt x="-3336" y="154347"/>
                  <a:pt x="5131" y="191918"/>
                  <a:pt x="5660" y="200385"/>
                </a:cubicBezTo>
                <a:cubicBezTo>
                  <a:pt x="6189" y="208852"/>
                  <a:pt x="6189" y="190860"/>
                  <a:pt x="5660" y="171810"/>
                </a:cubicBezTo>
                <a:cubicBezTo>
                  <a:pt x="5131" y="152760"/>
                  <a:pt x="-4394" y="111485"/>
                  <a:pt x="2485" y="86085"/>
                </a:cubicBezTo>
                <a:cubicBezTo>
                  <a:pt x="9364" y="60685"/>
                  <a:pt x="40585" y="-5461"/>
                  <a:pt x="40585" y="36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F4A3830-90A4-D279-F765-27FCF43172E7}"/>
              </a:ext>
            </a:extLst>
          </p:cNvPr>
          <p:cNvSpPr/>
          <p:nvPr/>
        </p:nvSpPr>
        <p:spPr>
          <a:xfrm>
            <a:off x="2498695" y="5356225"/>
            <a:ext cx="38135" cy="373877"/>
          </a:xfrm>
          <a:custGeom>
            <a:avLst/>
            <a:gdLst>
              <a:gd name="connsiteX0" fmla="*/ 38130 w 38135"/>
              <a:gd name="connsiteY0" fmla="*/ 0 h 373877"/>
              <a:gd name="connsiteX1" fmla="*/ 30 w 38135"/>
              <a:gd name="connsiteY1" fmla="*/ 254000 h 373877"/>
              <a:gd name="connsiteX2" fmla="*/ 31780 w 38135"/>
              <a:gd name="connsiteY2" fmla="*/ 371475 h 373877"/>
              <a:gd name="connsiteX3" fmla="*/ 34955 w 38135"/>
              <a:gd name="connsiteY3" fmla="*/ 327025 h 373877"/>
              <a:gd name="connsiteX4" fmla="*/ 3205 w 38135"/>
              <a:gd name="connsiteY4" fmla="*/ 254000 h 373877"/>
              <a:gd name="connsiteX5" fmla="*/ 38130 w 38135"/>
              <a:gd name="connsiteY5" fmla="*/ 0 h 37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35" h="373877">
                <a:moveTo>
                  <a:pt x="38130" y="0"/>
                </a:moveTo>
                <a:cubicBezTo>
                  <a:pt x="37601" y="0"/>
                  <a:pt x="1088" y="192088"/>
                  <a:pt x="30" y="254000"/>
                </a:cubicBezTo>
                <a:cubicBezTo>
                  <a:pt x="-1028" y="315912"/>
                  <a:pt x="25959" y="359304"/>
                  <a:pt x="31780" y="371475"/>
                </a:cubicBezTo>
                <a:cubicBezTo>
                  <a:pt x="37601" y="383646"/>
                  <a:pt x="39717" y="346604"/>
                  <a:pt x="34955" y="327025"/>
                </a:cubicBezTo>
                <a:cubicBezTo>
                  <a:pt x="30193" y="307446"/>
                  <a:pt x="4792" y="304800"/>
                  <a:pt x="3205" y="254000"/>
                </a:cubicBezTo>
                <a:cubicBezTo>
                  <a:pt x="1617" y="203200"/>
                  <a:pt x="38659" y="0"/>
                  <a:pt x="3813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DEBB2C9-1864-95A0-E079-38FD39D46405}"/>
              </a:ext>
            </a:extLst>
          </p:cNvPr>
          <p:cNvSpPr/>
          <p:nvPr/>
        </p:nvSpPr>
        <p:spPr>
          <a:xfrm>
            <a:off x="3647897" y="7152121"/>
            <a:ext cx="224392" cy="911959"/>
          </a:xfrm>
          <a:custGeom>
            <a:avLst/>
            <a:gdLst>
              <a:gd name="connsiteX0" fmla="*/ 10 w 224392"/>
              <a:gd name="connsiteY0" fmla="*/ 1524 h 911959"/>
              <a:gd name="connsiteX1" fmla="*/ 103405 w 224392"/>
              <a:gd name="connsiteY1" fmla="*/ 398949 h 911959"/>
              <a:gd name="connsiteX2" fmla="*/ 216493 w 224392"/>
              <a:gd name="connsiteY2" fmla="*/ 883613 h 911959"/>
              <a:gd name="connsiteX3" fmla="*/ 206800 w 224392"/>
              <a:gd name="connsiteY3" fmla="*/ 828685 h 911959"/>
              <a:gd name="connsiteX4" fmla="*/ 142178 w 224392"/>
              <a:gd name="connsiteY4" fmla="*/ 612201 h 911959"/>
              <a:gd name="connsiteX5" fmla="*/ 151871 w 224392"/>
              <a:gd name="connsiteY5" fmla="*/ 163079 h 911959"/>
              <a:gd name="connsiteX6" fmla="*/ 119560 w 224392"/>
              <a:gd name="connsiteY6" fmla="*/ 402180 h 911959"/>
              <a:gd name="connsiteX7" fmla="*/ 96943 w 224392"/>
              <a:gd name="connsiteY7" fmla="*/ 266474 h 911959"/>
              <a:gd name="connsiteX8" fmla="*/ 10 w 224392"/>
              <a:gd name="connsiteY8" fmla="*/ 1524 h 91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392" h="911959">
                <a:moveTo>
                  <a:pt x="10" y="1524"/>
                </a:moveTo>
                <a:cubicBezTo>
                  <a:pt x="1087" y="23603"/>
                  <a:pt x="67325" y="251934"/>
                  <a:pt x="103405" y="398949"/>
                </a:cubicBezTo>
                <a:cubicBezTo>
                  <a:pt x="139486" y="545964"/>
                  <a:pt x="199261" y="811990"/>
                  <a:pt x="216493" y="883613"/>
                </a:cubicBezTo>
                <a:cubicBezTo>
                  <a:pt x="233726" y="955236"/>
                  <a:pt x="219186" y="873920"/>
                  <a:pt x="206800" y="828685"/>
                </a:cubicBezTo>
                <a:cubicBezTo>
                  <a:pt x="194414" y="783450"/>
                  <a:pt x="151333" y="723135"/>
                  <a:pt x="142178" y="612201"/>
                </a:cubicBezTo>
                <a:cubicBezTo>
                  <a:pt x="133023" y="501267"/>
                  <a:pt x="155641" y="198082"/>
                  <a:pt x="151871" y="163079"/>
                </a:cubicBezTo>
                <a:cubicBezTo>
                  <a:pt x="148101" y="128076"/>
                  <a:pt x="128715" y="384948"/>
                  <a:pt x="119560" y="402180"/>
                </a:cubicBezTo>
                <a:cubicBezTo>
                  <a:pt x="110405" y="419413"/>
                  <a:pt x="113637" y="329480"/>
                  <a:pt x="96943" y="266474"/>
                </a:cubicBezTo>
                <a:cubicBezTo>
                  <a:pt x="80249" y="203468"/>
                  <a:pt x="-1067" y="-20555"/>
                  <a:pt x="10" y="15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9E896636-39E0-D483-9A88-EB65481C4A7B}"/>
              </a:ext>
            </a:extLst>
          </p:cNvPr>
          <p:cNvSpPr/>
          <p:nvPr/>
        </p:nvSpPr>
        <p:spPr>
          <a:xfrm>
            <a:off x="3860331" y="8052859"/>
            <a:ext cx="112260" cy="447523"/>
          </a:xfrm>
          <a:custGeom>
            <a:avLst/>
            <a:gdLst>
              <a:gd name="connsiteX0" fmla="*/ 828 w 112260"/>
              <a:gd name="connsiteY0" fmla="*/ 8724 h 447523"/>
              <a:gd name="connsiteX1" fmla="*/ 88068 w 112260"/>
              <a:gd name="connsiteY1" fmla="*/ 267212 h 447523"/>
              <a:gd name="connsiteX2" fmla="*/ 104223 w 112260"/>
              <a:gd name="connsiteY2" fmla="*/ 444922 h 447523"/>
              <a:gd name="connsiteX3" fmla="*/ 110685 w 112260"/>
              <a:gd name="connsiteY3" fmla="*/ 364145 h 447523"/>
              <a:gd name="connsiteX4" fmla="*/ 75143 w 112260"/>
              <a:gd name="connsiteY4" fmla="*/ 241363 h 447523"/>
              <a:gd name="connsiteX5" fmla="*/ 46063 w 112260"/>
              <a:gd name="connsiteY5" fmla="*/ 76577 h 447523"/>
              <a:gd name="connsiteX6" fmla="*/ 828 w 112260"/>
              <a:gd name="connsiteY6" fmla="*/ 8724 h 44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60" h="447523">
                <a:moveTo>
                  <a:pt x="828" y="8724"/>
                </a:moveTo>
                <a:cubicBezTo>
                  <a:pt x="7829" y="40496"/>
                  <a:pt x="70836" y="194512"/>
                  <a:pt x="88068" y="267212"/>
                </a:cubicBezTo>
                <a:cubicBezTo>
                  <a:pt x="105300" y="339912"/>
                  <a:pt x="100454" y="428767"/>
                  <a:pt x="104223" y="444922"/>
                </a:cubicBezTo>
                <a:cubicBezTo>
                  <a:pt x="107993" y="461078"/>
                  <a:pt x="115532" y="398071"/>
                  <a:pt x="110685" y="364145"/>
                </a:cubicBezTo>
                <a:cubicBezTo>
                  <a:pt x="105838" y="330219"/>
                  <a:pt x="85913" y="289291"/>
                  <a:pt x="75143" y="241363"/>
                </a:cubicBezTo>
                <a:cubicBezTo>
                  <a:pt x="64373" y="193435"/>
                  <a:pt x="58987" y="113735"/>
                  <a:pt x="46063" y="76577"/>
                </a:cubicBezTo>
                <a:cubicBezTo>
                  <a:pt x="33139" y="39419"/>
                  <a:pt x="-6173" y="-23048"/>
                  <a:pt x="828" y="87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7EF002F3-0903-D449-1692-F9983F308407}"/>
              </a:ext>
            </a:extLst>
          </p:cNvPr>
          <p:cNvSpPr/>
          <p:nvPr/>
        </p:nvSpPr>
        <p:spPr>
          <a:xfrm>
            <a:off x="4106496" y="7586570"/>
            <a:ext cx="74584" cy="613998"/>
          </a:xfrm>
          <a:custGeom>
            <a:avLst/>
            <a:gdLst>
              <a:gd name="connsiteX0" fmla="*/ 16382 w 74584"/>
              <a:gd name="connsiteY0" fmla="*/ 42 h 613998"/>
              <a:gd name="connsiteX1" fmla="*/ 74541 w 74584"/>
              <a:gd name="connsiteY1" fmla="*/ 245605 h 613998"/>
              <a:gd name="connsiteX2" fmla="*/ 26075 w 74584"/>
              <a:gd name="connsiteY2" fmla="*/ 604257 h 613998"/>
              <a:gd name="connsiteX3" fmla="*/ 38999 w 74584"/>
              <a:gd name="connsiteY3" fmla="*/ 494400 h 613998"/>
              <a:gd name="connsiteX4" fmla="*/ 26075 w 74584"/>
              <a:gd name="connsiteY4" fmla="*/ 303765 h 613998"/>
              <a:gd name="connsiteX5" fmla="*/ 226 w 74584"/>
              <a:gd name="connsiteY5" fmla="*/ 100206 h 613998"/>
              <a:gd name="connsiteX6" fmla="*/ 42231 w 74584"/>
              <a:gd name="connsiteY6" fmla="*/ 310227 h 613998"/>
              <a:gd name="connsiteX7" fmla="*/ 58386 w 74584"/>
              <a:gd name="connsiteY7" fmla="*/ 226219 h 613998"/>
              <a:gd name="connsiteX8" fmla="*/ 16382 w 74584"/>
              <a:gd name="connsiteY8" fmla="*/ 42 h 61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584" h="613998">
                <a:moveTo>
                  <a:pt x="16382" y="42"/>
                </a:moveTo>
                <a:cubicBezTo>
                  <a:pt x="19074" y="3273"/>
                  <a:pt x="72926" y="144903"/>
                  <a:pt x="74541" y="245605"/>
                </a:cubicBezTo>
                <a:cubicBezTo>
                  <a:pt x="76156" y="346307"/>
                  <a:pt x="31999" y="562791"/>
                  <a:pt x="26075" y="604257"/>
                </a:cubicBezTo>
                <a:cubicBezTo>
                  <a:pt x="20151" y="645723"/>
                  <a:pt x="38999" y="544482"/>
                  <a:pt x="38999" y="494400"/>
                </a:cubicBezTo>
                <a:cubicBezTo>
                  <a:pt x="38999" y="444318"/>
                  <a:pt x="32537" y="369464"/>
                  <a:pt x="26075" y="303765"/>
                </a:cubicBezTo>
                <a:cubicBezTo>
                  <a:pt x="19613" y="238066"/>
                  <a:pt x="-2467" y="99129"/>
                  <a:pt x="226" y="100206"/>
                </a:cubicBezTo>
                <a:cubicBezTo>
                  <a:pt x="2919" y="101283"/>
                  <a:pt x="32538" y="289225"/>
                  <a:pt x="42231" y="310227"/>
                </a:cubicBezTo>
                <a:cubicBezTo>
                  <a:pt x="51924" y="331229"/>
                  <a:pt x="61079" y="275762"/>
                  <a:pt x="58386" y="226219"/>
                </a:cubicBezTo>
                <a:cubicBezTo>
                  <a:pt x="55693" y="176676"/>
                  <a:pt x="13690" y="-3189"/>
                  <a:pt x="16382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571AD3A-6555-19C2-FC83-90F417E112CC}"/>
              </a:ext>
            </a:extLst>
          </p:cNvPr>
          <p:cNvSpPr/>
          <p:nvPr/>
        </p:nvSpPr>
        <p:spPr>
          <a:xfrm>
            <a:off x="3815205" y="7983884"/>
            <a:ext cx="151588" cy="898038"/>
          </a:xfrm>
          <a:custGeom>
            <a:avLst/>
            <a:gdLst>
              <a:gd name="connsiteX0" fmla="*/ 7181 w 151588"/>
              <a:gd name="connsiteY0" fmla="*/ 153 h 898038"/>
              <a:gd name="connsiteX1" fmla="*/ 13643 w 151588"/>
              <a:gd name="connsiteY1" fmla="*/ 278027 h 898038"/>
              <a:gd name="connsiteX2" fmla="*/ 146118 w 151588"/>
              <a:gd name="connsiteY2" fmla="*/ 875780 h 898038"/>
              <a:gd name="connsiteX3" fmla="*/ 123500 w 151588"/>
              <a:gd name="connsiteY3" fmla="*/ 756229 h 898038"/>
              <a:gd name="connsiteX4" fmla="*/ 97652 w 151588"/>
              <a:gd name="connsiteY4" fmla="*/ 620523 h 898038"/>
              <a:gd name="connsiteX5" fmla="*/ 65341 w 151588"/>
              <a:gd name="connsiteY5" fmla="*/ 300645 h 898038"/>
              <a:gd name="connsiteX6" fmla="*/ 65341 w 151588"/>
              <a:gd name="connsiteY6" fmla="*/ 407271 h 898038"/>
              <a:gd name="connsiteX7" fmla="*/ 39492 w 151588"/>
              <a:gd name="connsiteY7" fmla="*/ 310338 h 898038"/>
              <a:gd name="connsiteX8" fmla="*/ 7181 w 151588"/>
              <a:gd name="connsiteY8" fmla="*/ 153 h 8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588" h="898038">
                <a:moveTo>
                  <a:pt x="7181" y="153"/>
                </a:moveTo>
                <a:cubicBezTo>
                  <a:pt x="2873" y="-5232"/>
                  <a:pt x="-9513" y="132089"/>
                  <a:pt x="13643" y="278027"/>
                </a:cubicBezTo>
                <a:cubicBezTo>
                  <a:pt x="36799" y="423965"/>
                  <a:pt x="127809" y="796080"/>
                  <a:pt x="146118" y="875780"/>
                </a:cubicBezTo>
                <a:cubicBezTo>
                  <a:pt x="164428" y="955480"/>
                  <a:pt x="131578" y="798772"/>
                  <a:pt x="123500" y="756229"/>
                </a:cubicBezTo>
                <a:cubicBezTo>
                  <a:pt x="115422" y="713686"/>
                  <a:pt x="107345" y="696454"/>
                  <a:pt x="97652" y="620523"/>
                </a:cubicBezTo>
                <a:cubicBezTo>
                  <a:pt x="87959" y="544592"/>
                  <a:pt x="70726" y="336187"/>
                  <a:pt x="65341" y="300645"/>
                </a:cubicBezTo>
                <a:cubicBezTo>
                  <a:pt x="59956" y="265103"/>
                  <a:pt x="69649" y="405656"/>
                  <a:pt x="65341" y="407271"/>
                </a:cubicBezTo>
                <a:cubicBezTo>
                  <a:pt x="61033" y="408886"/>
                  <a:pt x="48647" y="371190"/>
                  <a:pt x="39492" y="310338"/>
                </a:cubicBezTo>
                <a:cubicBezTo>
                  <a:pt x="30337" y="249486"/>
                  <a:pt x="11489" y="5538"/>
                  <a:pt x="7181" y="1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E1E187F-808C-06D6-DE3A-153ECD58E30E}"/>
              </a:ext>
            </a:extLst>
          </p:cNvPr>
          <p:cNvSpPr/>
          <p:nvPr/>
        </p:nvSpPr>
        <p:spPr>
          <a:xfrm>
            <a:off x="4604581" y="6419855"/>
            <a:ext cx="904572" cy="848524"/>
          </a:xfrm>
          <a:custGeom>
            <a:avLst/>
            <a:gdLst>
              <a:gd name="connsiteX0" fmla="*/ 904437 w 904572"/>
              <a:gd name="connsiteY0" fmla="*/ 332 h 848524"/>
              <a:gd name="connsiteX1" fmla="*/ 616869 w 904572"/>
              <a:gd name="connsiteY1" fmla="*/ 148962 h 848524"/>
              <a:gd name="connsiteX2" fmla="*/ 461777 w 904572"/>
              <a:gd name="connsiteY2" fmla="*/ 200659 h 848524"/>
              <a:gd name="connsiteX3" fmla="*/ 700878 w 904572"/>
              <a:gd name="connsiteY3" fmla="*/ 155424 h 848524"/>
              <a:gd name="connsiteX4" fmla="*/ 600714 w 904572"/>
              <a:gd name="connsiteY4" fmla="*/ 268512 h 848524"/>
              <a:gd name="connsiteX5" fmla="*/ 487625 w 904572"/>
              <a:gd name="connsiteY5" fmla="*/ 433298 h 848524"/>
              <a:gd name="connsiteX6" fmla="*/ 19117 w 904572"/>
              <a:gd name="connsiteY6" fmla="*/ 827492 h 848524"/>
              <a:gd name="connsiteX7" fmla="*/ 141898 w 904572"/>
              <a:gd name="connsiteY7" fmla="*/ 743484 h 848524"/>
              <a:gd name="connsiteX8" fmla="*/ 610407 w 904572"/>
              <a:gd name="connsiteY8" fmla="*/ 310517 h 848524"/>
              <a:gd name="connsiteX9" fmla="*/ 500550 w 904572"/>
              <a:gd name="connsiteY9" fmla="*/ 371908 h 848524"/>
              <a:gd name="connsiteX10" fmla="*/ 652411 w 904572"/>
              <a:gd name="connsiteY10" fmla="*/ 194197 h 848524"/>
              <a:gd name="connsiteX11" fmla="*/ 904437 w 904572"/>
              <a:gd name="connsiteY11" fmla="*/ 332 h 84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572" h="848524">
                <a:moveTo>
                  <a:pt x="904437" y="332"/>
                </a:moveTo>
                <a:cubicBezTo>
                  <a:pt x="898513" y="-7207"/>
                  <a:pt x="690646" y="115574"/>
                  <a:pt x="616869" y="148962"/>
                </a:cubicBezTo>
                <a:cubicBezTo>
                  <a:pt x="543092" y="182350"/>
                  <a:pt x="447775" y="199582"/>
                  <a:pt x="461777" y="200659"/>
                </a:cubicBezTo>
                <a:cubicBezTo>
                  <a:pt x="475779" y="201736"/>
                  <a:pt x="677722" y="144115"/>
                  <a:pt x="700878" y="155424"/>
                </a:cubicBezTo>
                <a:cubicBezTo>
                  <a:pt x="724034" y="166733"/>
                  <a:pt x="636256" y="222200"/>
                  <a:pt x="600714" y="268512"/>
                </a:cubicBezTo>
                <a:cubicBezTo>
                  <a:pt x="565172" y="314824"/>
                  <a:pt x="584558" y="340135"/>
                  <a:pt x="487625" y="433298"/>
                </a:cubicBezTo>
                <a:cubicBezTo>
                  <a:pt x="390692" y="526461"/>
                  <a:pt x="76738" y="775795"/>
                  <a:pt x="19117" y="827492"/>
                </a:cubicBezTo>
                <a:cubicBezTo>
                  <a:pt x="-38504" y="879189"/>
                  <a:pt x="43350" y="829646"/>
                  <a:pt x="141898" y="743484"/>
                </a:cubicBezTo>
                <a:cubicBezTo>
                  <a:pt x="240446" y="657322"/>
                  <a:pt x="550632" y="372446"/>
                  <a:pt x="610407" y="310517"/>
                </a:cubicBezTo>
                <a:cubicBezTo>
                  <a:pt x="670182" y="248588"/>
                  <a:pt x="493549" y="391295"/>
                  <a:pt x="500550" y="371908"/>
                </a:cubicBezTo>
                <a:cubicBezTo>
                  <a:pt x="507551" y="352521"/>
                  <a:pt x="584020" y="252895"/>
                  <a:pt x="652411" y="194197"/>
                </a:cubicBezTo>
                <a:cubicBezTo>
                  <a:pt x="720802" y="135499"/>
                  <a:pt x="910361" y="7871"/>
                  <a:pt x="904437" y="3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AE55FF11-E758-E3B1-3F87-B3CCE787F290}"/>
              </a:ext>
            </a:extLst>
          </p:cNvPr>
          <p:cNvSpPr/>
          <p:nvPr/>
        </p:nvSpPr>
        <p:spPr>
          <a:xfrm>
            <a:off x="4719873" y="6746423"/>
            <a:ext cx="748557" cy="614176"/>
          </a:xfrm>
          <a:custGeom>
            <a:avLst/>
            <a:gdLst>
              <a:gd name="connsiteX0" fmla="*/ 747140 w 748557"/>
              <a:gd name="connsiteY0" fmla="*/ 104 h 614176"/>
              <a:gd name="connsiteX1" fmla="*/ 488653 w 748557"/>
              <a:gd name="connsiteY1" fmla="*/ 226281 h 614176"/>
              <a:gd name="connsiteX2" fmla="*/ 7220 w 748557"/>
              <a:gd name="connsiteY2" fmla="*/ 604319 h 614176"/>
              <a:gd name="connsiteX3" fmla="*/ 223703 w 748557"/>
              <a:gd name="connsiteY3" fmla="*/ 471844 h 614176"/>
              <a:gd name="connsiteX4" fmla="*/ 556506 w 748557"/>
              <a:gd name="connsiteY4" fmla="*/ 132579 h 614176"/>
              <a:gd name="connsiteX5" fmla="*/ 382027 w 748557"/>
              <a:gd name="connsiteY5" fmla="*/ 252130 h 614176"/>
              <a:gd name="connsiteX6" fmla="*/ 747140 w 748557"/>
              <a:gd name="connsiteY6" fmla="*/ 104 h 61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557" h="614176">
                <a:moveTo>
                  <a:pt x="747140" y="104"/>
                </a:moveTo>
                <a:cubicBezTo>
                  <a:pt x="764911" y="-4204"/>
                  <a:pt x="611973" y="125579"/>
                  <a:pt x="488653" y="226281"/>
                </a:cubicBezTo>
                <a:cubicBezTo>
                  <a:pt x="365333" y="326983"/>
                  <a:pt x="51378" y="563392"/>
                  <a:pt x="7220" y="604319"/>
                </a:cubicBezTo>
                <a:cubicBezTo>
                  <a:pt x="-36938" y="645246"/>
                  <a:pt x="132155" y="550467"/>
                  <a:pt x="223703" y="471844"/>
                </a:cubicBezTo>
                <a:cubicBezTo>
                  <a:pt x="315251" y="393221"/>
                  <a:pt x="530119" y="169198"/>
                  <a:pt x="556506" y="132579"/>
                </a:cubicBezTo>
                <a:cubicBezTo>
                  <a:pt x="582893" y="95960"/>
                  <a:pt x="346485" y="272594"/>
                  <a:pt x="382027" y="252130"/>
                </a:cubicBezTo>
                <a:cubicBezTo>
                  <a:pt x="417569" y="231666"/>
                  <a:pt x="729369" y="4412"/>
                  <a:pt x="747140" y="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E59260C5-8B52-47C8-1364-EFD3A6464D61}"/>
              </a:ext>
            </a:extLst>
          </p:cNvPr>
          <p:cNvSpPr/>
          <p:nvPr/>
        </p:nvSpPr>
        <p:spPr>
          <a:xfrm>
            <a:off x="5142701" y="6649530"/>
            <a:ext cx="321610" cy="1155932"/>
          </a:xfrm>
          <a:custGeom>
            <a:avLst/>
            <a:gdLst>
              <a:gd name="connsiteX0" fmla="*/ 246766 w 321610"/>
              <a:gd name="connsiteY0" fmla="*/ 64 h 1155932"/>
              <a:gd name="connsiteX1" fmla="*/ 49669 w 321610"/>
              <a:gd name="connsiteY1" fmla="*/ 475035 h 1155932"/>
              <a:gd name="connsiteX2" fmla="*/ 81980 w 321610"/>
              <a:gd name="connsiteY2" fmla="*/ 859536 h 1155932"/>
              <a:gd name="connsiteX3" fmla="*/ 75518 w 321610"/>
              <a:gd name="connsiteY3" fmla="*/ 817531 h 1155932"/>
              <a:gd name="connsiteX4" fmla="*/ 4434 w 321610"/>
              <a:gd name="connsiteY4" fmla="*/ 697981 h 1155932"/>
              <a:gd name="connsiteX5" fmla="*/ 220917 w 321610"/>
              <a:gd name="connsiteY5" fmla="*/ 1053401 h 1155932"/>
              <a:gd name="connsiteX6" fmla="*/ 321081 w 321610"/>
              <a:gd name="connsiteY6" fmla="*/ 1153565 h 1155932"/>
              <a:gd name="connsiteX7" fmla="*/ 182144 w 321610"/>
              <a:gd name="connsiteY7" fmla="*/ 979086 h 1155932"/>
              <a:gd name="connsiteX8" fmla="*/ 59363 w 321610"/>
              <a:gd name="connsiteY8" fmla="*/ 775527 h 1155932"/>
              <a:gd name="connsiteX9" fmla="*/ 23821 w 321610"/>
              <a:gd name="connsiteY9" fmla="*/ 526733 h 1155932"/>
              <a:gd name="connsiteX10" fmla="*/ 56132 w 321610"/>
              <a:gd name="connsiteY10" fmla="*/ 277939 h 1155932"/>
              <a:gd name="connsiteX11" fmla="*/ 52900 w 321610"/>
              <a:gd name="connsiteY11" fmla="*/ 439493 h 1155932"/>
              <a:gd name="connsiteX12" fmla="*/ 246766 w 321610"/>
              <a:gd name="connsiteY12" fmla="*/ 64 h 11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610" h="1155932">
                <a:moveTo>
                  <a:pt x="246766" y="64"/>
                </a:moveTo>
                <a:cubicBezTo>
                  <a:pt x="246227" y="5988"/>
                  <a:pt x="77133" y="331790"/>
                  <a:pt x="49669" y="475035"/>
                </a:cubicBezTo>
                <a:cubicBezTo>
                  <a:pt x="22205" y="618280"/>
                  <a:pt x="77672" y="802453"/>
                  <a:pt x="81980" y="859536"/>
                </a:cubicBezTo>
                <a:cubicBezTo>
                  <a:pt x="86288" y="916619"/>
                  <a:pt x="88442" y="844457"/>
                  <a:pt x="75518" y="817531"/>
                </a:cubicBezTo>
                <a:cubicBezTo>
                  <a:pt x="62594" y="790605"/>
                  <a:pt x="-19799" y="658669"/>
                  <a:pt x="4434" y="697981"/>
                </a:cubicBezTo>
                <a:cubicBezTo>
                  <a:pt x="28667" y="737293"/>
                  <a:pt x="168142" y="977470"/>
                  <a:pt x="220917" y="1053401"/>
                </a:cubicBezTo>
                <a:cubicBezTo>
                  <a:pt x="273692" y="1129332"/>
                  <a:pt x="327543" y="1165951"/>
                  <a:pt x="321081" y="1153565"/>
                </a:cubicBezTo>
                <a:cubicBezTo>
                  <a:pt x="314619" y="1141179"/>
                  <a:pt x="225764" y="1042092"/>
                  <a:pt x="182144" y="979086"/>
                </a:cubicBezTo>
                <a:cubicBezTo>
                  <a:pt x="138524" y="916080"/>
                  <a:pt x="85750" y="850919"/>
                  <a:pt x="59363" y="775527"/>
                </a:cubicBezTo>
                <a:cubicBezTo>
                  <a:pt x="32976" y="700135"/>
                  <a:pt x="24359" y="609664"/>
                  <a:pt x="23821" y="526733"/>
                </a:cubicBezTo>
                <a:cubicBezTo>
                  <a:pt x="23282" y="443802"/>
                  <a:pt x="51286" y="292479"/>
                  <a:pt x="56132" y="277939"/>
                </a:cubicBezTo>
                <a:cubicBezTo>
                  <a:pt x="60978" y="263399"/>
                  <a:pt x="20589" y="478266"/>
                  <a:pt x="52900" y="439493"/>
                </a:cubicBezTo>
                <a:cubicBezTo>
                  <a:pt x="85211" y="400720"/>
                  <a:pt x="247305" y="-5860"/>
                  <a:pt x="246766" y="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C8404EEB-2EEF-0FED-8675-56DC79BF8850}"/>
              </a:ext>
            </a:extLst>
          </p:cNvPr>
          <p:cNvSpPr/>
          <p:nvPr/>
        </p:nvSpPr>
        <p:spPr>
          <a:xfrm>
            <a:off x="5441151" y="6662265"/>
            <a:ext cx="84937" cy="620672"/>
          </a:xfrm>
          <a:custGeom>
            <a:avLst/>
            <a:gdLst>
              <a:gd name="connsiteX0" fmla="*/ 61404 w 84937"/>
              <a:gd name="connsiteY0" fmla="*/ 254 h 620672"/>
              <a:gd name="connsiteX1" fmla="*/ 16169 w 84937"/>
              <a:gd name="connsiteY1" fmla="*/ 213506 h 620672"/>
              <a:gd name="connsiteX2" fmla="*/ 84022 w 84937"/>
              <a:gd name="connsiteY2" fmla="*/ 610931 h 620672"/>
              <a:gd name="connsiteX3" fmla="*/ 51711 w 84937"/>
              <a:gd name="connsiteY3" fmla="*/ 478456 h 620672"/>
              <a:gd name="connsiteX4" fmla="*/ 14 w 84937"/>
              <a:gd name="connsiteY4" fmla="*/ 252279 h 620672"/>
              <a:gd name="connsiteX5" fmla="*/ 61404 w 84937"/>
              <a:gd name="connsiteY5" fmla="*/ 254 h 62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37" h="620672">
                <a:moveTo>
                  <a:pt x="61404" y="254"/>
                </a:moveTo>
                <a:cubicBezTo>
                  <a:pt x="64097" y="-6208"/>
                  <a:pt x="12399" y="111727"/>
                  <a:pt x="16169" y="213506"/>
                </a:cubicBezTo>
                <a:cubicBezTo>
                  <a:pt x="19939" y="315285"/>
                  <a:pt x="78098" y="566773"/>
                  <a:pt x="84022" y="610931"/>
                </a:cubicBezTo>
                <a:cubicBezTo>
                  <a:pt x="89946" y="655089"/>
                  <a:pt x="65712" y="538231"/>
                  <a:pt x="51711" y="478456"/>
                </a:cubicBezTo>
                <a:cubicBezTo>
                  <a:pt x="37710" y="418681"/>
                  <a:pt x="1091" y="326594"/>
                  <a:pt x="14" y="252279"/>
                </a:cubicBezTo>
                <a:cubicBezTo>
                  <a:pt x="-1063" y="177964"/>
                  <a:pt x="58711" y="6716"/>
                  <a:pt x="61404" y="25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E5431E-E8E7-4DB2-9248-7180EF4FDC3E}"/>
              </a:ext>
            </a:extLst>
          </p:cNvPr>
          <p:cNvSpPr/>
          <p:nvPr/>
        </p:nvSpPr>
        <p:spPr>
          <a:xfrm>
            <a:off x="5521636" y="6681856"/>
            <a:ext cx="217005" cy="1109969"/>
          </a:xfrm>
          <a:custGeom>
            <a:avLst/>
            <a:gdLst>
              <a:gd name="connsiteX0" fmla="*/ 216789 w 217005"/>
              <a:gd name="connsiteY0" fmla="*/ 25898 h 1109969"/>
              <a:gd name="connsiteX1" fmla="*/ 113394 w 217005"/>
              <a:gd name="connsiteY1" fmla="*/ 520256 h 1109969"/>
              <a:gd name="connsiteX2" fmla="*/ 145705 w 217005"/>
              <a:gd name="connsiteY2" fmla="*/ 1092160 h 1109969"/>
              <a:gd name="connsiteX3" fmla="*/ 142474 w 217005"/>
              <a:gd name="connsiteY3" fmla="*/ 920911 h 1109969"/>
              <a:gd name="connsiteX4" fmla="*/ 110163 w 217005"/>
              <a:gd name="connsiteY4" fmla="*/ 475020 h 1109969"/>
              <a:gd name="connsiteX5" fmla="*/ 306 w 217005"/>
              <a:gd name="connsiteY5" fmla="*/ 49 h 1109969"/>
              <a:gd name="connsiteX6" fmla="*/ 81083 w 217005"/>
              <a:gd name="connsiteY6" fmla="*/ 442709 h 1109969"/>
              <a:gd name="connsiteX7" fmla="*/ 216789 w 217005"/>
              <a:gd name="connsiteY7" fmla="*/ 25898 h 110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005" h="1109969">
                <a:moveTo>
                  <a:pt x="216789" y="25898"/>
                </a:moveTo>
                <a:cubicBezTo>
                  <a:pt x="222174" y="38823"/>
                  <a:pt x="125241" y="342546"/>
                  <a:pt x="113394" y="520256"/>
                </a:cubicBezTo>
                <a:cubicBezTo>
                  <a:pt x="101547" y="697966"/>
                  <a:pt x="140858" y="1025384"/>
                  <a:pt x="145705" y="1092160"/>
                </a:cubicBezTo>
                <a:cubicBezTo>
                  <a:pt x="150552" y="1158936"/>
                  <a:pt x="148398" y="1023768"/>
                  <a:pt x="142474" y="920911"/>
                </a:cubicBezTo>
                <a:cubicBezTo>
                  <a:pt x="136550" y="818054"/>
                  <a:pt x="133858" y="628497"/>
                  <a:pt x="110163" y="475020"/>
                </a:cubicBezTo>
                <a:cubicBezTo>
                  <a:pt x="86468" y="321543"/>
                  <a:pt x="5153" y="5434"/>
                  <a:pt x="306" y="49"/>
                </a:cubicBezTo>
                <a:cubicBezTo>
                  <a:pt x="-4541" y="-5336"/>
                  <a:pt x="49311" y="431400"/>
                  <a:pt x="81083" y="442709"/>
                </a:cubicBezTo>
                <a:cubicBezTo>
                  <a:pt x="112855" y="454018"/>
                  <a:pt x="211404" y="12973"/>
                  <a:pt x="216789" y="258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69BF4C3F-9AF2-7AAC-C0B1-2BA0EB1823EA}"/>
              </a:ext>
            </a:extLst>
          </p:cNvPr>
          <p:cNvSpPr/>
          <p:nvPr/>
        </p:nvSpPr>
        <p:spPr>
          <a:xfrm>
            <a:off x="3574952" y="7114557"/>
            <a:ext cx="125203" cy="744405"/>
          </a:xfrm>
          <a:custGeom>
            <a:avLst/>
            <a:gdLst>
              <a:gd name="connsiteX0" fmla="*/ 98 w 125203"/>
              <a:gd name="connsiteY0" fmla="*/ 618 h 744405"/>
              <a:gd name="connsiteX1" fmla="*/ 47723 w 125203"/>
              <a:gd name="connsiteY1" fmla="*/ 251443 h 744405"/>
              <a:gd name="connsiteX2" fmla="*/ 92173 w 125203"/>
              <a:gd name="connsiteY2" fmla="*/ 556243 h 744405"/>
              <a:gd name="connsiteX3" fmla="*/ 117573 w 125203"/>
              <a:gd name="connsiteY3" fmla="*/ 734043 h 744405"/>
              <a:gd name="connsiteX4" fmla="*/ 117573 w 125203"/>
              <a:gd name="connsiteY4" fmla="*/ 673718 h 744405"/>
              <a:gd name="connsiteX5" fmla="*/ 28673 w 125203"/>
              <a:gd name="connsiteY5" fmla="*/ 267318 h 744405"/>
              <a:gd name="connsiteX6" fmla="*/ 35023 w 125203"/>
              <a:gd name="connsiteY6" fmla="*/ 324468 h 744405"/>
              <a:gd name="connsiteX7" fmla="*/ 98 w 125203"/>
              <a:gd name="connsiteY7" fmla="*/ 618 h 74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03" h="744405">
                <a:moveTo>
                  <a:pt x="98" y="618"/>
                </a:moveTo>
                <a:cubicBezTo>
                  <a:pt x="2215" y="-11553"/>
                  <a:pt x="32377" y="158839"/>
                  <a:pt x="47723" y="251443"/>
                </a:cubicBezTo>
                <a:cubicBezTo>
                  <a:pt x="63069" y="344047"/>
                  <a:pt x="80531" y="475810"/>
                  <a:pt x="92173" y="556243"/>
                </a:cubicBezTo>
                <a:cubicBezTo>
                  <a:pt x="103815" y="636676"/>
                  <a:pt x="113340" y="714464"/>
                  <a:pt x="117573" y="734043"/>
                </a:cubicBezTo>
                <a:cubicBezTo>
                  <a:pt x="121806" y="753622"/>
                  <a:pt x="132390" y="751506"/>
                  <a:pt x="117573" y="673718"/>
                </a:cubicBezTo>
                <a:cubicBezTo>
                  <a:pt x="102756" y="595930"/>
                  <a:pt x="42431" y="325526"/>
                  <a:pt x="28673" y="267318"/>
                </a:cubicBezTo>
                <a:cubicBezTo>
                  <a:pt x="14915" y="209110"/>
                  <a:pt x="39256" y="363626"/>
                  <a:pt x="35023" y="324468"/>
                </a:cubicBezTo>
                <a:cubicBezTo>
                  <a:pt x="30790" y="285310"/>
                  <a:pt x="-2019" y="12789"/>
                  <a:pt x="98" y="6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9CB9759-A3A4-ACE9-B562-779ABFAFAC4A}"/>
              </a:ext>
            </a:extLst>
          </p:cNvPr>
          <p:cNvSpPr/>
          <p:nvPr/>
        </p:nvSpPr>
        <p:spPr>
          <a:xfrm>
            <a:off x="3701924" y="7722047"/>
            <a:ext cx="165041" cy="1089666"/>
          </a:xfrm>
          <a:custGeom>
            <a:avLst/>
            <a:gdLst>
              <a:gd name="connsiteX0" fmla="*/ 22351 w 165041"/>
              <a:gd name="connsiteY0" fmla="*/ 2728 h 1089666"/>
              <a:gd name="connsiteX1" fmla="*/ 47751 w 165041"/>
              <a:gd name="connsiteY1" fmla="*/ 367853 h 1089666"/>
              <a:gd name="connsiteX2" fmla="*/ 98551 w 165041"/>
              <a:gd name="connsiteY2" fmla="*/ 691703 h 1089666"/>
              <a:gd name="connsiteX3" fmla="*/ 158876 w 165041"/>
              <a:gd name="connsiteY3" fmla="*/ 1066353 h 1089666"/>
              <a:gd name="connsiteX4" fmla="*/ 146176 w 165041"/>
              <a:gd name="connsiteY4" fmla="*/ 977453 h 1089666"/>
              <a:gd name="connsiteX5" fmla="*/ 9651 w 165041"/>
              <a:gd name="connsiteY5" fmla="*/ 386903 h 1089666"/>
              <a:gd name="connsiteX6" fmla="*/ 12826 w 165041"/>
              <a:gd name="connsiteY6" fmla="*/ 437703 h 1089666"/>
              <a:gd name="connsiteX7" fmla="*/ 25526 w 165041"/>
              <a:gd name="connsiteY7" fmla="*/ 212278 h 1089666"/>
              <a:gd name="connsiteX8" fmla="*/ 22351 w 165041"/>
              <a:gd name="connsiteY8" fmla="*/ 2728 h 108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041" h="1089666">
                <a:moveTo>
                  <a:pt x="22351" y="2728"/>
                </a:moveTo>
                <a:cubicBezTo>
                  <a:pt x="26055" y="28657"/>
                  <a:pt x="35051" y="253024"/>
                  <a:pt x="47751" y="367853"/>
                </a:cubicBezTo>
                <a:cubicBezTo>
                  <a:pt x="60451" y="482682"/>
                  <a:pt x="80030" y="575286"/>
                  <a:pt x="98551" y="691703"/>
                </a:cubicBezTo>
                <a:cubicBezTo>
                  <a:pt x="117072" y="808120"/>
                  <a:pt x="150939" y="1018728"/>
                  <a:pt x="158876" y="1066353"/>
                </a:cubicBezTo>
                <a:cubicBezTo>
                  <a:pt x="166813" y="1113978"/>
                  <a:pt x="171047" y="1090695"/>
                  <a:pt x="146176" y="977453"/>
                </a:cubicBezTo>
                <a:cubicBezTo>
                  <a:pt x="121305" y="864211"/>
                  <a:pt x="31876" y="476861"/>
                  <a:pt x="9651" y="386903"/>
                </a:cubicBezTo>
                <a:cubicBezTo>
                  <a:pt x="-12574" y="296945"/>
                  <a:pt x="10180" y="466807"/>
                  <a:pt x="12826" y="437703"/>
                </a:cubicBezTo>
                <a:cubicBezTo>
                  <a:pt x="15472" y="408599"/>
                  <a:pt x="23939" y="282128"/>
                  <a:pt x="25526" y="212278"/>
                </a:cubicBezTo>
                <a:cubicBezTo>
                  <a:pt x="27114" y="142428"/>
                  <a:pt x="18647" y="-23201"/>
                  <a:pt x="22351" y="27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FAF279E5-8430-59AA-506A-D2FF7A3B427E}"/>
              </a:ext>
            </a:extLst>
          </p:cNvPr>
          <p:cNvSpPr/>
          <p:nvPr/>
        </p:nvSpPr>
        <p:spPr>
          <a:xfrm>
            <a:off x="3749521" y="8778856"/>
            <a:ext cx="118461" cy="280014"/>
          </a:xfrm>
          <a:custGeom>
            <a:avLst/>
            <a:gdLst>
              <a:gd name="connsiteX0" fmla="*/ 117629 w 118461"/>
              <a:gd name="connsiteY0" fmla="*/ 19 h 280014"/>
              <a:gd name="connsiteX1" fmla="*/ 57304 w 118461"/>
              <a:gd name="connsiteY1" fmla="*/ 130194 h 280014"/>
              <a:gd name="connsiteX2" fmla="*/ 44604 w 118461"/>
              <a:gd name="connsiteY2" fmla="*/ 184169 h 280014"/>
              <a:gd name="connsiteX3" fmla="*/ 154 w 118461"/>
              <a:gd name="connsiteY3" fmla="*/ 279419 h 280014"/>
              <a:gd name="connsiteX4" fmla="*/ 31904 w 118461"/>
              <a:gd name="connsiteY4" fmla="*/ 219094 h 280014"/>
              <a:gd name="connsiteX5" fmla="*/ 82704 w 118461"/>
              <a:gd name="connsiteY5" fmla="*/ 111144 h 280014"/>
              <a:gd name="connsiteX6" fmla="*/ 82704 w 118461"/>
              <a:gd name="connsiteY6" fmla="*/ 190519 h 280014"/>
              <a:gd name="connsiteX7" fmla="*/ 92229 w 118461"/>
              <a:gd name="connsiteY7" fmla="*/ 120669 h 280014"/>
              <a:gd name="connsiteX8" fmla="*/ 117629 w 118461"/>
              <a:gd name="connsiteY8" fmla="*/ 19 h 28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461" h="280014">
                <a:moveTo>
                  <a:pt x="117629" y="19"/>
                </a:moveTo>
                <a:cubicBezTo>
                  <a:pt x="111808" y="1607"/>
                  <a:pt x="69475" y="99502"/>
                  <a:pt x="57304" y="130194"/>
                </a:cubicBezTo>
                <a:cubicBezTo>
                  <a:pt x="45133" y="160886"/>
                  <a:pt x="54129" y="159298"/>
                  <a:pt x="44604" y="184169"/>
                </a:cubicBezTo>
                <a:cubicBezTo>
                  <a:pt x="35079" y="209040"/>
                  <a:pt x="2271" y="273598"/>
                  <a:pt x="154" y="279419"/>
                </a:cubicBezTo>
                <a:cubicBezTo>
                  <a:pt x="-1963" y="285240"/>
                  <a:pt x="18146" y="247140"/>
                  <a:pt x="31904" y="219094"/>
                </a:cubicBezTo>
                <a:cubicBezTo>
                  <a:pt x="45662" y="191048"/>
                  <a:pt x="74237" y="115907"/>
                  <a:pt x="82704" y="111144"/>
                </a:cubicBezTo>
                <a:cubicBezTo>
                  <a:pt x="91171" y="106381"/>
                  <a:pt x="81117" y="188932"/>
                  <a:pt x="82704" y="190519"/>
                </a:cubicBezTo>
                <a:cubicBezTo>
                  <a:pt x="84291" y="192106"/>
                  <a:pt x="87467" y="148186"/>
                  <a:pt x="92229" y="120669"/>
                </a:cubicBezTo>
                <a:cubicBezTo>
                  <a:pt x="96991" y="93152"/>
                  <a:pt x="123450" y="-1569"/>
                  <a:pt x="117629" y="1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9D3DC737-4095-BF16-700B-8C662CA96B3E}"/>
              </a:ext>
            </a:extLst>
          </p:cNvPr>
          <p:cNvSpPr/>
          <p:nvPr/>
        </p:nvSpPr>
        <p:spPr>
          <a:xfrm>
            <a:off x="3702050" y="8714803"/>
            <a:ext cx="147623" cy="346744"/>
          </a:xfrm>
          <a:custGeom>
            <a:avLst/>
            <a:gdLst>
              <a:gd name="connsiteX0" fmla="*/ 146050 w 147623"/>
              <a:gd name="connsiteY0" fmla="*/ 3747 h 346744"/>
              <a:gd name="connsiteX1" fmla="*/ 117475 w 147623"/>
              <a:gd name="connsiteY1" fmla="*/ 64072 h 346744"/>
              <a:gd name="connsiteX2" fmla="*/ 92075 w 147623"/>
              <a:gd name="connsiteY2" fmla="*/ 127572 h 346744"/>
              <a:gd name="connsiteX3" fmla="*/ 63500 w 147623"/>
              <a:gd name="connsiteY3" fmla="*/ 159322 h 346744"/>
              <a:gd name="connsiteX4" fmla="*/ 0 w 147623"/>
              <a:gd name="connsiteY4" fmla="*/ 172022 h 346744"/>
              <a:gd name="connsiteX5" fmla="*/ 63500 w 147623"/>
              <a:gd name="connsiteY5" fmla="*/ 191072 h 346744"/>
              <a:gd name="connsiteX6" fmla="*/ 104775 w 147623"/>
              <a:gd name="connsiteY6" fmla="*/ 222822 h 346744"/>
              <a:gd name="connsiteX7" fmla="*/ 28575 w 147623"/>
              <a:gd name="connsiteY7" fmla="*/ 276797 h 346744"/>
              <a:gd name="connsiteX8" fmla="*/ 22225 w 147623"/>
              <a:gd name="connsiteY8" fmla="*/ 346647 h 346744"/>
              <a:gd name="connsiteX9" fmla="*/ 79375 w 147623"/>
              <a:gd name="connsiteY9" fmla="*/ 260922 h 346744"/>
              <a:gd name="connsiteX10" fmla="*/ 66675 w 147623"/>
              <a:gd name="connsiteY10" fmla="*/ 178372 h 346744"/>
              <a:gd name="connsiteX11" fmla="*/ 146050 w 147623"/>
              <a:gd name="connsiteY11" fmla="*/ 3747 h 34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623" h="346744">
                <a:moveTo>
                  <a:pt x="146050" y="3747"/>
                </a:moveTo>
                <a:cubicBezTo>
                  <a:pt x="154517" y="-15303"/>
                  <a:pt x="126471" y="43435"/>
                  <a:pt x="117475" y="64072"/>
                </a:cubicBezTo>
                <a:cubicBezTo>
                  <a:pt x="108479" y="84710"/>
                  <a:pt x="101071" y="111697"/>
                  <a:pt x="92075" y="127572"/>
                </a:cubicBezTo>
                <a:cubicBezTo>
                  <a:pt x="83079" y="143447"/>
                  <a:pt x="78846" y="151914"/>
                  <a:pt x="63500" y="159322"/>
                </a:cubicBezTo>
                <a:cubicBezTo>
                  <a:pt x="48154" y="166730"/>
                  <a:pt x="0" y="166730"/>
                  <a:pt x="0" y="172022"/>
                </a:cubicBezTo>
                <a:cubicBezTo>
                  <a:pt x="0" y="177314"/>
                  <a:pt x="46038" y="182605"/>
                  <a:pt x="63500" y="191072"/>
                </a:cubicBezTo>
                <a:cubicBezTo>
                  <a:pt x="80962" y="199539"/>
                  <a:pt x="110596" y="208535"/>
                  <a:pt x="104775" y="222822"/>
                </a:cubicBezTo>
                <a:cubicBezTo>
                  <a:pt x="98954" y="237109"/>
                  <a:pt x="42333" y="256159"/>
                  <a:pt x="28575" y="276797"/>
                </a:cubicBezTo>
                <a:cubicBezTo>
                  <a:pt x="14817" y="297435"/>
                  <a:pt x="13758" y="349293"/>
                  <a:pt x="22225" y="346647"/>
                </a:cubicBezTo>
                <a:cubicBezTo>
                  <a:pt x="30692" y="344001"/>
                  <a:pt x="71967" y="288968"/>
                  <a:pt x="79375" y="260922"/>
                </a:cubicBezTo>
                <a:cubicBezTo>
                  <a:pt x="86783" y="232876"/>
                  <a:pt x="56092" y="217001"/>
                  <a:pt x="66675" y="178372"/>
                </a:cubicBezTo>
                <a:cubicBezTo>
                  <a:pt x="77258" y="139743"/>
                  <a:pt x="137583" y="22797"/>
                  <a:pt x="146050" y="37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2479A6A-6DBB-9ECF-00AC-0BE7E9E4A956}"/>
              </a:ext>
            </a:extLst>
          </p:cNvPr>
          <p:cNvSpPr/>
          <p:nvPr/>
        </p:nvSpPr>
        <p:spPr>
          <a:xfrm>
            <a:off x="3685451" y="8702059"/>
            <a:ext cx="216063" cy="188411"/>
          </a:xfrm>
          <a:custGeom>
            <a:avLst/>
            <a:gdLst>
              <a:gd name="connsiteX0" fmla="*/ 162649 w 216063"/>
              <a:gd name="connsiteY0" fmla="*/ 13316 h 188411"/>
              <a:gd name="connsiteX1" fmla="*/ 111849 w 216063"/>
              <a:gd name="connsiteY1" fmla="*/ 114916 h 188411"/>
              <a:gd name="connsiteX2" fmla="*/ 95974 w 216063"/>
              <a:gd name="connsiteY2" fmla="*/ 140316 h 188411"/>
              <a:gd name="connsiteX3" fmla="*/ 724 w 216063"/>
              <a:gd name="connsiteY3" fmla="*/ 187941 h 188411"/>
              <a:gd name="connsiteX4" fmla="*/ 54699 w 216063"/>
              <a:gd name="connsiteY4" fmla="*/ 162541 h 188411"/>
              <a:gd name="connsiteX5" fmla="*/ 102324 w 216063"/>
              <a:gd name="connsiteY5" fmla="*/ 127616 h 188411"/>
              <a:gd name="connsiteX6" fmla="*/ 99149 w 216063"/>
              <a:gd name="connsiteY6" fmla="*/ 79991 h 188411"/>
              <a:gd name="connsiteX7" fmla="*/ 99149 w 216063"/>
              <a:gd name="connsiteY7" fmla="*/ 99041 h 188411"/>
              <a:gd name="connsiteX8" fmla="*/ 213449 w 216063"/>
              <a:gd name="connsiteY8" fmla="*/ 10141 h 188411"/>
              <a:gd name="connsiteX9" fmla="*/ 162649 w 216063"/>
              <a:gd name="connsiteY9" fmla="*/ 13316 h 1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63" h="188411">
                <a:moveTo>
                  <a:pt x="162649" y="13316"/>
                </a:moveTo>
                <a:cubicBezTo>
                  <a:pt x="145716" y="30778"/>
                  <a:pt x="122961" y="93749"/>
                  <a:pt x="111849" y="114916"/>
                </a:cubicBezTo>
                <a:cubicBezTo>
                  <a:pt x="100736" y="136083"/>
                  <a:pt x="114495" y="128145"/>
                  <a:pt x="95974" y="140316"/>
                </a:cubicBezTo>
                <a:cubicBezTo>
                  <a:pt x="77453" y="152487"/>
                  <a:pt x="7603" y="184237"/>
                  <a:pt x="724" y="187941"/>
                </a:cubicBezTo>
                <a:cubicBezTo>
                  <a:pt x="-6155" y="191645"/>
                  <a:pt x="37766" y="172595"/>
                  <a:pt x="54699" y="162541"/>
                </a:cubicBezTo>
                <a:cubicBezTo>
                  <a:pt x="71632" y="152487"/>
                  <a:pt x="94916" y="141374"/>
                  <a:pt x="102324" y="127616"/>
                </a:cubicBezTo>
                <a:cubicBezTo>
                  <a:pt x="109732" y="113858"/>
                  <a:pt x="99149" y="79991"/>
                  <a:pt x="99149" y="79991"/>
                </a:cubicBezTo>
                <a:cubicBezTo>
                  <a:pt x="98620" y="75229"/>
                  <a:pt x="80099" y="110683"/>
                  <a:pt x="99149" y="99041"/>
                </a:cubicBezTo>
                <a:cubicBezTo>
                  <a:pt x="118199" y="87399"/>
                  <a:pt x="199161" y="23899"/>
                  <a:pt x="213449" y="10141"/>
                </a:cubicBezTo>
                <a:cubicBezTo>
                  <a:pt x="227737" y="-3617"/>
                  <a:pt x="179582" y="-4146"/>
                  <a:pt x="162649" y="133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8BE60811-14DA-7E9D-87DB-BDC1D38E3754}"/>
              </a:ext>
            </a:extLst>
          </p:cNvPr>
          <p:cNvSpPr/>
          <p:nvPr/>
        </p:nvSpPr>
        <p:spPr>
          <a:xfrm>
            <a:off x="3377800" y="8730429"/>
            <a:ext cx="416713" cy="556575"/>
          </a:xfrm>
          <a:custGeom>
            <a:avLst/>
            <a:gdLst>
              <a:gd name="connsiteX0" fmla="*/ 416325 w 416713"/>
              <a:gd name="connsiteY0" fmla="*/ 821 h 556575"/>
              <a:gd name="connsiteX1" fmla="*/ 267100 w 416713"/>
              <a:gd name="connsiteY1" fmla="*/ 108771 h 556575"/>
              <a:gd name="connsiteX2" fmla="*/ 130575 w 416713"/>
              <a:gd name="connsiteY2" fmla="*/ 289746 h 556575"/>
              <a:gd name="connsiteX3" fmla="*/ 70250 w 416713"/>
              <a:gd name="connsiteY3" fmla="*/ 372296 h 556575"/>
              <a:gd name="connsiteX4" fmla="*/ 95650 w 416713"/>
              <a:gd name="connsiteY4" fmla="*/ 324671 h 556575"/>
              <a:gd name="connsiteX5" fmla="*/ 6750 w 416713"/>
              <a:gd name="connsiteY5" fmla="*/ 550096 h 556575"/>
              <a:gd name="connsiteX6" fmla="*/ 22625 w 416713"/>
              <a:gd name="connsiteY6" fmla="*/ 470721 h 556575"/>
              <a:gd name="connsiteX7" fmla="*/ 152800 w 416713"/>
              <a:gd name="connsiteY7" fmla="*/ 216721 h 556575"/>
              <a:gd name="connsiteX8" fmla="*/ 305200 w 416713"/>
              <a:gd name="connsiteY8" fmla="*/ 67496 h 556575"/>
              <a:gd name="connsiteX9" fmla="*/ 416325 w 416713"/>
              <a:gd name="connsiteY9" fmla="*/ 821 h 55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713" h="556575">
                <a:moveTo>
                  <a:pt x="416325" y="821"/>
                </a:moveTo>
                <a:cubicBezTo>
                  <a:pt x="409975" y="7700"/>
                  <a:pt x="314725" y="60617"/>
                  <a:pt x="267100" y="108771"/>
                </a:cubicBezTo>
                <a:cubicBezTo>
                  <a:pt x="219475" y="156925"/>
                  <a:pt x="163383" y="245825"/>
                  <a:pt x="130575" y="289746"/>
                </a:cubicBezTo>
                <a:cubicBezTo>
                  <a:pt x="97767" y="333667"/>
                  <a:pt x="76071" y="366475"/>
                  <a:pt x="70250" y="372296"/>
                </a:cubicBezTo>
                <a:cubicBezTo>
                  <a:pt x="64429" y="378117"/>
                  <a:pt x="106233" y="295038"/>
                  <a:pt x="95650" y="324671"/>
                </a:cubicBezTo>
                <a:cubicBezTo>
                  <a:pt x="85067" y="354304"/>
                  <a:pt x="18921" y="525754"/>
                  <a:pt x="6750" y="550096"/>
                </a:cubicBezTo>
                <a:cubicBezTo>
                  <a:pt x="-5421" y="574438"/>
                  <a:pt x="-1717" y="526283"/>
                  <a:pt x="22625" y="470721"/>
                </a:cubicBezTo>
                <a:cubicBezTo>
                  <a:pt x="46967" y="415159"/>
                  <a:pt x="105704" y="283925"/>
                  <a:pt x="152800" y="216721"/>
                </a:cubicBezTo>
                <a:cubicBezTo>
                  <a:pt x="199896" y="149517"/>
                  <a:pt x="260750" y="103479"/>
                  <a:pt x="305200" y="67496"/>
                </a:cubicBezTo>
                <a:cubicBezTo>
                  <a:pt x="349650" y="31513"/>
                  <a:pt x="422675" y="-6058"/>
                  <a:pt x="416325" y="8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428CBA03-F111-46EE-C585-6CF9021C6D69}"/>
              </a:ext>
            </a:extLst>
          </p:cNvPr>
          <p:cNvSpPr/>
          <p:nvPr/>
        </p:nvSpPr>
        <p:spPr>
          <a:xfrm>
            <a:off x="3504244" y="8736442"/>
            <a:ext cx="315148" cy="350655"/>
          </a:xfrm>
          <a:custGeom>
            <a:avLst/>
            <a:gdLst>
              <a:gd name="connsiteX0" fmla="*/ 312106 w 315148"/>
              <a:gd name="connsiteY0" fmla="*/ 1158 h 350655"/>
              <a:gd name="connsiteX1" fmla="*/ 137481 w 315148"/>
              <a:gd name="connsiteY1" fmla="*/ 191658 h 350655"/>
              <a:gd name="connsiteX2" fmla="*/ 26356 w 315148"/>
              <a:gd name="connsiteY2" fmla="*/ 309133 h 350655"/>
              <a:gd name="connsiteX3" fmla="*/ 4131 w 315148"/>
              <a:gd name="connsiteY3" fmla="*/ 347233 h 350655"/>
              <a:gd name="connsiteX4" fmla="*/ 89856 w 315148"/>
              <a:gd name="connsiteY4" fmla="*/ 232933 h 350655"/>
              <a:gd name="connsiteX5" fmla="*/ 235906 w 315148"/>
              <a:gd name="connsiteY5" fmla="*/ 115458 h 350655"/>
              <a:gd name="connsiteX6" fmla="*/ 312106 w 315148"/>
              <a:gd name="connsiteY6" fmla="*/ 1158 h 3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48" h="350655">
                <a:moveTo>
                  <a:pt x="312106" y="1158"/>
                </a:moveTo>
                <a:cubicBezTo>
                  <a:pt x="295702" y="13858"/>
                  <a:pt x="185106" y="140329"/>
                  <a:pt x="137481" y="191658"/>
                </a:cubicBezTo>
                <a:cubicBezTo>
                  <a:pt x="89856" y="242987"/>
                  <a:pt x="48581" y="283204"/>
                  <a:pt x="26356" y="309133"/>
                </a:cubicBezTo>
                <a:cubicBezTo>
                  <a:pt x="4131" y="335062"/>
                  <a:pt x="-6452" y="359933"/>
                  <a:pt x="4131" y="347233"/>
                </a:cubicBezTo>
                <a:cubicBezTo>
                  <a:pt x="14714" y="334533"/>
                  <a:pt x="51227" y="271562"/>
                  <a:pt x="89856" y="232933"/>
                </a:cubicBezTo>
                <a:cubicBezTo>
                  <a:pt x="128485" y="194304"/>
                  <a:pt x="196748" y="147208"/>
                  <a:pt x="235906" y="115458"/>
                </a:cubicBezTo>
                <a:cubicBezTo>
                  <a:pt x="275064" y="83708"/>
                  <a:pt x="328510" y="-11542"/>
                  <a:pt x="312106" y="11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BC2CDDD-C822-A870-6233-CC2F466D93E7}"/>
              </a:ext>
            </a:extLst>
          </p:cNvPr>
          <p:cNvSpPr/>
          <p:nvPr/>
        </p:nvSpPr>
        <p:spPr>
          <a:xfrm>
            <a:off x="3468970" y="9026342"/>
            <a:ext cx="90372" cy="199590"/>
          </a:xfrm>
          <a:custGeom>
            <a:avLst/>
            <a:gdLst>
              <a:gd name="connsiteX0" fmla="*/ 90205 w 90372"/>
              <a:gd name="connsiteY0" fmla="*/ 183 h 199590"/>
              <a:gd name="connsiteX1" fmla="*/ 23530 w 90372"/>
              <a:gd name="connsiteY1" fmla="*/ 108133 h 199590"/>
              <a:gd name="connsiteX2" fmla="*/ 20355 w 90372"/>
              <a:gd name="connsiteY2" fmla="*/ 139883 h 199590"/>
              <a:gd name="connsiteX3" fmla="*/ 42580 w 90372"/>
              <a:gd name="connsiteY3" fmla="*/ 197033 h 199590"/>
              <a:gd name="connsiteX4" fmla="*/ 23530 w 90372"/>
              <a:gd name="connsiteY4" fmla="*/ 184333 h 199590"/>
              <a:gd name="connsiteX5" fmla="*/ 1305 w 90372"/>
              <a:gd name="connsiteY5" fmla="*/ 136708 h 199590"/>
              <a:gd name="connsiteX6" fmla="*/ 90205 w 90372"/>
              <a:gd name="connsiteY6" fmla="*/ 183 h 1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372" h="199590">
                <a:moveTo>
                  <a:pt x="90205" y="183"/>
                </a:moveTo>
                <a:cubicBezTo>
                  <a:pt x="93909" y="-4579"/>
                  <a:pt x="35172" y="84850"/>
                  <a:pt x="23530" y="108133"/>
                </a:cubicBezTo>
                <a:cubicBezTo>
                  <a:pt x="11888" y="131416"/>
                  <a:pt x="17180" y="125066"/>
                  <a:pt x="20355" y="139883"/>
                </a:cubicBezTo>
                <a:cubicBezTo>
                  <a:pt x="23530" y="154700"/>
                  <a:pt x="42580" y="197033"/>
                  <a:pt x="42580" y="197033"/>
                </a:cubicBezTo>
                <a:cubicBezTo>
                  <a:pt x="43109" y="204441"/>
                  <a:pt x="30409" y="194387"/>
                  <a:pt x="23530" y="184333"/>
                </a:cubicBezTo>
                <a:cubicBezTo>
                  <a:pt x="16651" y="174279"/>
                  <a:pt x="-5574" y="165283"/>
                  <a:pt x="1305" y="136708"/>
                </a:cubicBezTo>
                <a:cubicBezTo>
                  <a:pt x="8184" y="108133"/>
                  <a:pt x="86501" y="4945"/>
                  <a:pt x="90205" y="18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B05CEC2D-6606-4515-4D6F-F88E61002731}"/>
              </a:ext>
            </a:extLst>
          </p:cNvPr>
          <p:cNvSpPr/>
          <p:nvPr/>
        </p:nvSpPr>
        <p:spPr>
          <a:xfrm>
            <a:off x="3229733" y="8946575"/>
            <a:ext cx="319949" cy="358035"/>
          </a:xfrm>
          <a:custGeom>
            <a:avLst/>
            <a:gdLst>
              <a:gd name="connsiteX0" fmla="*/ 319917 w 319949"/>
              <a:gd name="connsiteY0" fmla="*/ 575 h 358035"/>
              <a:gd name="connsiteX1" fmla="*/ 100842 w 319949"/>
              <a:gd name="connsiteY1" fmla="*/ 219650 h 358035"/>
              <a:gd name="connsiteX2" fmla="*/ 2417 w 319949"/>
              <a:gd name="connsiteY2" fmla="*/ 356175 h 358035"/>
              <a:gd name="connsiteX3" fmla="*/ 37342 w 319949"/>
              <a:gd name="connsiteY3" fmla="*/ 289500 h 358035"/>
              <a:gd name="connsiteX4" fmla="*/ 116717 w 319949"/>
              <a:gd name="connsiteY4" fmla="*/ 159325 h 358035"/>
              <a:gd name="connsiteX5" fmla="*/ 319917 w 319949"/>
              <a:gd name="connsiteY5" fmla="*/ 575 h 3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949" h="358035">
                <a:moveTo>
                  <a:pt x="319917" y="575"/>
                </a:moveTo>
                <a:cubicBezTo>
                  <a:pt x="317271" y="10629"/>
                  <a:pt x="153759" y="160383"/>
                  <a:pt x="100842" y="219650"/>
                </a:cubicBezTo>
                <a:cubicBezTo>
                  <a:pt x="47925" y="278917"/>
                  <a:pt x="13000" y="344533"/>
                  <a:pt x="2417" y="356175"/>
                </a:cubicBezTo>
                <a:cubicBezTo>
                  <a:pt x="-8166" y="367817"/>
                  <a:pt x="18292" y="322308"/>
                  <a:pt x="37342" y="289500"/>
                </a:cubicBezTo>
                <a:cubicBezTo>
                  <a:pt x="56392" y="256692"/>
                  <a:pt x="70150" y="203775"/>
                  <a:pt x="116717" y="159325"/>
                </a:cubicBezTo>
                <a:cubicBezTo>
                  <a:pt x="163284" y="114875"/>
                  <a:pt x="322563" y="-9479"/>
                  <a:pt x="319917" y="57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A9DCEE9-18D0-3494-C842-B2EA14CBBA81}"/>
              </a:ext>
            </a:extLst>
          </p:cNvPr>
          <p:cNvSpPr/>
          <p:nvPr/>
        </p:nvSpPr>
        <p:spPr>
          <a:xfrm>
            <a:off x="2730601" y="9197838"/>
            <a:ext cx="597136" cy="473636"/>
          </a:xfrm>
          <a:custGeom>
            <a:avLst/>
            <a:gdLst>
              <a:gd name="connsiteX0" fmla="*/ 9424 w 597136"/>
              <a:gd name="connsiteY0" fmla="*/ 463687 h 473636"/>
              <a:gd name="connsiteX1" fmla="*/ 276124 w 597136"/>
              <a:gd name="connsiteY1" fmla="*/ 203337 h 473636"/>
              <a:gd name="connsiteX2" fmla="*/ 511074 w 597136"/>
              <a:gd name="connsiteY2" fmla="*/ 47762 h 473636"/>
              <a:gd name="connsiteX3" fmla="*/ 472974 w 597136"/>
              <a:gd name="connsiteY3" fmla="*/ 98562 h 473636"/>
              <a:gd name="connsiteX4" fmla="*/ 596799 w 597136"/>
              <a:gd name="connsiteY4" fmla="*/ 137 h 473636"/>
              <a:gd name="connsiteX5" fmla="*/ 428524 w 597136"/>
              <a:gd name="connsiteY5" fmla="*/ 123962 h 473636"/>
              <a:gd name="connsiteX6" fmla="*/ 155474 w 597136"/>
              <a:gd name="connsiteY6" fmla="*/ 270012 h 473636"/>
              <a:gd name="connsiteX7" fmla="*/ 241199 w 597136"/>
              <a:gd name="connsiteY7" fmla="*/ 250962 h 473636"/>
              <a:gd name="connsiteX8" fmla="*/ 76099 w 597136"/>
              <a:gd name="connsiteY8" fmla="*/ 403362 h 473636"/>
              <a:gd name="connsiteX9" fmla="*/ 9424 w 597136"/>
              <a:gd name="connsiteY9" fmla="*/ 463687 h 47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136" h="473636">
                <a:moveTo>
                  <a:pt x="9424" y="463687"/>
                </a:moveTo>
                <a:cubicBezTo>
                  <a:pt x="42761" y="430350"/>
                  <a:pt x="192516" y="272658"/>
                  <a:pt x="276124" y="203337"/>
                </a:cubicBezTo>
                <a:cubicBezTo>
                  <a:pt x="359732" y="134016"/>
                  <a:pt x="478266" y="65224"/>
                  <a:pt x="511074" y="47762"/>
                </a:cubicBezTo>
                <a:cubicBezTo>
                  <a:pt x="543882" y="30300"/>
                  <a:pt x="458687" y="106499"/>
                  <a:pt x="472974" y="98562"/>
                </a:cubicBezTo>
                <a:cubicBezTo>
                  <a:pt x="487261" y="90625"/>
                  <a:pt x="604207" y="-4096"/>
                  <a:pt x="596799" y="137"/>
                </a:cubicBezTo>
                <a:cubicBezTo>
                  <a:pt x="589391" y="4370"/>
                  <a:pt x="502078" y="78983"/>
                  <a:pt x="428524" y="123962"/>
                </a:cubicBezTo>
                <a:cubicBezTo>
                  <a:pt x="354970" y="168941"/>
                  <a:pt x="186695" y="248845"/>
                  <a:pt x="155474" y="270012"/>
                </a:cubicBezTo>
                <a:cubicBezTo>
                  <a:pt x="124253" y="291179"/>
                  <a:pt x="254428" y="228737"/>
                  <a:pt x="241199" y="250962"/>
                </a:cubicBezTo>
                <a:cubicBezTo>
                  <a:pt x="227970" y="273187"/>
                  <a:pt x="113141" y="367908"/>
                  <a:pt x="76099" y="403362"/>
                </a:cubicBezTo>
                <a:cubicBezTo>
                  <a:pt x="39057" y="438816"/>
                  <a:pt x="-23913" y="497024"/>
                  <a:pt x="9424" y="4636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5140123F-DDB1-77A1-1EA3-E98C09FC1FA4}"/>
              </a:ext>
            </a:extLst>
          </p:cNvPr>
          <p:cNvSpPr/>
          <p:nvPr/>
        </p:nvSpPr>
        <p:spPr>
          <a:xfrm>
            <a:off x="2284038" y="9458689"/>
            <a:ext cx="674611" cy="462429"/>
          </a:xfrm>
          <a:custGeom>
            <a:avLst/>
            <a:gdLst>
              <a:gd name="connsiteX0" fmla="*/ 671887 w 674611"/>
              <a:gd name="connsiteY0" fmla="*/ 2811 h 462429"/>
              <a:gd name="connsiteX1" fmla="*/ 5137 w 674611"/>
              <a:gd name="connsiteY1" fmla="*/ 460011 h 462429"/>
              <a:gd name="connsiteX2" fmla="*/ 357562 w 674611"/>
              <a:gd name="connsiteY2" fmla="*/ 186961 h 462429"/>
              <a:gd name="connsiteX3" fmla="*/ 246437 w 674611"/>
              <a:gd name="connsiteY3" fmla="*/ 263161 h 462429"/>
              <a:gd name="connsiteX4" fmla="*/ 671887 w 674611"/>
              <a:gd name="connsiteY4" fmla="*/ 2811 h 46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611" h="462429">
                <a:moveTo>
                  <a:pt x="671887" y="2811"/>
                </a:moveTo>
                <a:cubicBezTo>
                  <a:pt x="631670" y="35619"/>
                  <a:pt x="57524" y="429319"/>
                  <a:pt x="5137" y="460011"/>
                </a:cubicBezTo>
                <a:cubicBezTo>
                  <a:pt x="-47250" y="490703"/>
                  <a:pt x="317345" y="219769"/>
                  <a:pt x="357562" y="186961"/>
                </a:cubicBezTo>
                <a:cubicBezTo>
                  <a:pt x="397779" y="154153"/>
                  <a:pt x="198283" y="291736"/>
                  <a:pt x="246437" y="263161"/>
                </a:cubicBezTo>
                <a:cubicBezTo>
                  <a:pt x="294591" y="234586"/>
                  <a:pt x="712104" y="-29997"/>
                  <a:pt x="671887" y="28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08700600-1C3D-ABD5-0D08-2906070DA3DA}"/>
              </a:ext>
            </a:extLst>
          </p:cNvPr>
          <p:cNvSpPr/>
          <p:nvPr/>
        </p:nvSpPr>
        <p:spPr>
          <a:xfrm>
            <a:off x="2040050" y="9467489"/>
            <a:ext cx="905716" cy="356944"/>
          </a:xfrm>
          <a:custGeom>
            <a:avLst/>
            <a:gdLst>
              <a:gd name="connsiteX0" fmla="*/ 887300 w 905716"/>
              <a:gd name="connsiteY0" fmla="*/ 6711 h 356944"/>
              <a:gd name="connsiteX1" fmla="*/ 191975 w 905716"/>
              <a:gd name="connsiteY1" fmla="*/ 298811 h 356944"/>
              <a:gd name="connsiteX2" fmla="*/ 14175 w 905716"/>
              <a:gd name="connsiteY2" fmla="*/ 349611 h 356944"/>
              <a:gd name="connsiteX3" fmla="*/ 484075 w 905716"/>
              <a:gd name="connsiteY3" fmla="*/ 197211 h 356944"/>
              <a:gd name="connsiteX4" fmla="*/ 344375 w 905716"/>
              <a:gd name="connsiteY4" fmla="*/ 254361 h 356944"/>
              <a:gd name="connsiteX5" fmla="*/ 674575 w 905716"/>
              <a:gd name="connsiteY5" fmla="*/ 105136 h 356944"/>
              <a:gd name="connsiteX6" fmla="*/ 887300 w 905716"/>
              <a:gd name="connsiteY6" fmla="*/ 6711 h 35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716" h="356944">
                <a:moveTo>
                  <a:pt x="887300" y="6711"/>
                </a:moveTo>
                <a:cubicBezTo>
                  <a:pt x="806867" y="38990"/>
                  <a:pt x="337496" y="241661"/>
                  <a:pt x="191975" y="298811"/>
                </a:cubicBezTo>
                <a:cubicBezTo>
                  <a:pt x="46454" y="355961"/>
                  <a:pt x="-34508" y="366544"/>
                  <a:pt x="14175" y="349611"/>
                </a:cubicBezTo>
                <a:cubicBezTo>
                  <a:pt x="62858" y="332678"/>
                  <a:pt x="429042" y="213086"/>
                  <a:pt x="484075" y="197211"/>
                </a:cubicBezTo>
                <a:cubicBezTo>
                  <a:pt x="539108" y="181336"/>
                  <a:pt x="312625" y="269707"/>
                  <a:pt x="344375" y="254361"/>
                </a:cubicBezTo>
                <a:cubicBezTo>
                  <a:pt x="376125" y="239015"/>
                  <a:pt x="585146" y="143236"/>
                  <a:pt x="674575" y="105136"/>
                </a:cubicBezTo>
                <a:cubicBezTo>
                  <a:pt x="764004" y="67036"/>
                  <a:pt x="967733" y="-25568"/>
                  <a:pt x="887300" y="67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6147D5FF-23AE-5E3D-A3F2-FB3F2B0B9E2D}"/>
              </a:ext>
            </a:extLst>
          </p:cNvPr>
          <p:cNvSpPr/>
          <p:nvPr/>
        </p:nvSpPr>
        <p:spPr>
          <a:xfrm>
            <a:off x="2117701" y="9423348"/>
            <a:ext cx="854276" cy="335918"/>
          </a:xfrm>
          <a:custGeom>
            <a:avLst/>
            <a:gdLst>
              <a:gd name="connsiteX0" fmla="*/ 9549 w 854276"/>
              <a:gd name="connsiteY0" fmla="*/ 327077 h 335918"/>
              <a:gd name="connsiteX1" fmla="*/ 485799 w 854276"/>
              <a:gd name="connsiteY1" fmla="*/ 149277 h 335918"/>
              <a:gd name="connsiteX2" fmla="*/ 285774 w 854276"/>
              <a:gd name="connsiteY2" fmla="*/ 225477 h 335918"/>
              <a:gd name="connsiteX3" fmla="*/ 590574 w 854276"/>
              <a:gd name="connsiteY3" fmla="*/ 111177 h 335918"/>
              <a:gd name="connsiteX4" fmla="*/ 854099 w 854276"/>
              <a:gd name="connsiteY4" fmla="*/ 52 h 335918"/>
              <a:gd name="connsiteX5" fmla="*/ 635024 w 854276"/>
              <a:gd name="connsiteY5" fmla="*/ 95302 h 335918"/>
              <a:gd name="connsiteX6" fmla="*/ 203224 w 854276"/>
              <a:gd name="connsiteY6" fmla="*/ 285802 h 335918"/>
              <a:gd name="connsiteX7" fmla="*/ 9549 w 854276"/>
              <a:gd name="connsiteY7" fmla="*/ 327077 h 3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276" h="335918">
                <a:moveTo>
                  <a:pt x="9549" y="327077"/>
                </a:moveTo>
                <a:cubicBezTo>
                  <a:pt x="56645" y="304323"/>
                  <a:pt x="439762" y="166210"/>
                  <a:pt x="485799" y="149277"/>
                </a:cubicBezTo>
                <a:cubicBezTo>
                  <a:pt x="531836" y="132344"/>
                  <a:pt x="268312" y="231827"/>
                  <a:pt x="285774" y="225477"/>
                </a:cubicBezTo>
                <a:cubicBezTo>
                  <a:pt x="303236" y="219127"/>
                  <a:pt x="495853" y="148748"/>
                  <a:pt x="590574" y="111177"/>
                </a:cubicBezTo>
                <a:cubicBezTo>
                  <a:pt x="685295" y="73606"/>
                  <a:pt x="846691" y="2698"/>
                  <a:pt x="854099" y="52"/>
                </a:cubicBezTo>
                <a:cubicBezTo>
                  <a:pt x="861507" y="-2594"/>
                  <a:pt x="635024" y="95302"/>
                  <a:pt x="635024" y="95302"/>
                </a:cubicBezTo>
                <a:cubicBezTo>
                  <a:pt x="526545" y="142927"/>
                  <a:pt x="306941" y="245585"/>
                  <a:pt x="203224" y="285802"/>
                </a:cubicBezTo>
                <a:cubicBezTo>
                  <a:pt x="99507" y="326019"/>
                  <a:pt x="-37547" y="349831"/>
                  <a:pt x="9549" y="3270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C6595572-A3B9-521C-96E8-9A9BCEE8F6A4}"/>
              </a:ext>
            </a:extLst>
          </p:cNvPr>
          <p:cNvSpPr/>
          <p:nvPr/>
        </p:nvSpPr>
        <p:spPr>
          <a:xfrm>
            <a:off x="1323347" y="9680208"/>
            <a:ext cx="975381" cy="788105"/>
          </a:xfrm>
          <a:custGeom>
            <a:avLst/>
            <a:gdLst>
              <a:gd name="connsiteX0" fmla="*/ 975353 w 975381"/>
              <a:gd name="connsiteY0" fmla="*/ 367 h 788105"/>
              <a:gd name="connsiteX1" fmla="*/ 715003 w 975381"/>
              <a:gd name="connsiteY1" fmla="*/ 105142 h 788105"/>
              <a:gd name="connsiteX2" fmla="*/ 527678 w 975381"/>
              <a:gd name="connsiteY2" fmla="*/ 276592 h 788105"/>
              <a:gd name="connsiteX3" fmla="*/ 251453 w 975381"/>
              <a:gd name="connsiteY3" fmla="*/ 514717 h 788105"/>
              <a:gd name="connsiteX4" fmla="*/ 359403 w 975381"/>
              <a:gd name="connsiteY4" fmla="*/ 451217 h 788105"/>
              <a:gd name="connsiteX5" fmla="*/ 121278 w 975381"/>
              <a:gd name="connsiteY5" fmla="*/ 667117 h 788105"/>
              <a:gd name="connsiteX6" fmla="*/ 628 w 975381"/>
              <a:gd name="connsiteY6" fmla="*/ 787767 h 788105"/>
              <a:gd name="connsiteX7" fmla="*/ 168903 w 975381"/>
              <a:gd name="connsiteY7" fmla="*/ 632192 h 788105"/>
              <a:gd name="connsiteX8" fmla="*/ 727703 w 975381"/>
              <a:gd name="connsiteY8" fmla="*/ 140067 h 788105"/>
              <a:gd name="connsiteX9" fmla="*/ 975353 w 975381"/>
              <a:gd name="connsiteY9" fmla="*/ 367 h 78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381" h="788105">
                <a:moveTo>
                  <a:pt x="975353" y="367"/>
                </a:moveTo>
                <a:cubicBezTo>
                  <a:pt x="973236" y="-5454"/>
                  <a:pt x="789615" y="59105"/>
                  <a:pt x="715003" y="105142"/>
                </a:cubicBezTo>
                <a:cubicBezTo>
                  <a:pt x="640391" y="151179"/>
                  <a:pt x="604936" y="208330"/>
                  <a:pt x="527678" y="276592"/>
                </a:cubicBezTo>
                <a:cubicBezTo>
                  <a:pt x="450420" y="344855"/>
                  <a:pt x="279499" y="485613"/>
                  <a:pt x="251453" y="514717"/>
                </a:cubicBezTo>
                <a:cubicBezTo>
                  <a:pt x="223407" y="543821"/>
                  <a:pt x="381099" y="425817"/>
                  <a:pt x="359403" y="451217"/>
                </a:cubicBezTo>
                <a:cubicBezTo>
                  <a:pt x="337707" y="476617"/>
                  <a:pt x="181074" y="611025"/>
                  <a:pt x="121278" y="667117"/>
                </a:cubicBezTo>
                <a:cubicBezTo>
                  <a:pt x="61482" y="723209"/>
                  <a:pt x="-7309" y="793588"/>
                  <a:pt x="628" y="787767"/>
                </a:cubicBezTo>
                <a:cubicBezTo>
                  <a:pt x="8565" y="781946"/>
                  <a:pt x="47724" y="740142"/>
                  <a:pt x="168903" y="632192"/>
                </a:cubicBezTo>
                <a:cubicBezTo>
                  <a:pt x="290082" y="524242"/>
                  <a:pt x="594353" y="243255"/>
                  <a:pt x="727703" y="140067"/>
                </a:cubicBezTo>
                <a:cubicBezTo>
                  <a:pt x="861053" y="36879"/>
                  <a:pt x="977470" y="6188"/>
                  <a:pt x="975353" y="3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F3411FE-C0D0-F52C-AC35-10756035EC25}"/>
              </a:ext>
            </a:extLst>
          </p:cNvPr>
          <p:cNvSpPr/>
          <p:nvPr/>
        </p:nvSpPr>
        <p:spPr>
          <a:xfrm>
            <a:off x="1792149" y="9909135"/>
            <a:ext cx="510153" cy="319177"/>
          </a:xfrm>
          <a:custGeom>
            <a:avLst/>
            <a:gdLst>
              <a:gd name="connsiteX0" fmla="*/ 1726 w 510153"/>
              <a:gd name="connsiteY0" fmla="*/ 317540 h 319177"/>
              <a:gd name="connsiteX1" fmla="*/ 497026 w 510153"/>
              <a:gd name="connsiteY1" fmla="*/ 6390 h 319177"/>
              <a:gd name="connsiteX2" fmla="*/ 338276 w 510153"/>
              <a:gd name="connsiteY2" fmla="*/ 123865 h 319177"/>
              <a:gd name="connsiteX3" fmla="*/ 1726 w 510153"/>
              <a:gd name="connsiteY3" fmla="*/ 31754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153" h="319177">
                <a:moveTo>
                  <a:pt x="1726" y="317540"/>
                </a:moveTo>
                <a:cubicBezTo>
                  <a:pt x="28184" y="297961"/>
                  <a:pt x="440934" y="38669"/>
                  <a:pt x="497026" y="6390"/>
                </a:cubicBezTo>
                <a:cubicBezTo>
                  <a:pt x="553118" y="-25889"/>
                  <a:pt x="416063" y="72007"/>
                  <a:pt x="338276" y="123865"/>
                </a:cubicBezTo>
                <a:cubicBezTo>
                  <a:pt x="260489" y="175723"/>
                  <a:pt x="-24732" y="337119"/>
                  <a:pt x="1726" y="31754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DF23537B-6CD5-E11B-D925-B7E04AE5F52F}"/>
              </a:ext>
            </a:extLst>
          </p:cNvPr>
          <p:cNvSpPr/>
          <p:nvPr/>
        </p:nvSpPr>
        <p:spPr>
          <a:xfrm>
            <a:off x="1685628" y="9730231"/>
            <a:ext cx="705032" cy="493795"/>
          </a:xfrm>
          <a:custGeom>
            <a:avLst/>
            <a:gdLst>
              <a:gd name="connsiteX0" fmla="*/ 297 w 705032"/>
              <a:gd name="connsiteY0" fmla="*/ 493269 h 493795"/>
              <a:gd name="connsiteX1" fmla="*/ 349547 w 705032"/>
              <a:gd name="connsiteY1" fmla="*/ 169419 h 493795"/>
              <a:gd name="connsiteX2" fmla="*/ 701972 w 705032"/>
              <a:gd name="connsiteY2" fmla="*/ 1144 h 493795"/>
              <a:gd name="connsiteX3" fmla="*/ 508297 w 705032"/>
              <a:gd name="connsiteY3" fmla="*/ 102744 h 493795"/>
              <a:gd name="connsiteX4" fmla="*/ 292397 w 705032"/>
              <a:gd name="connsiteY4" fmla="*/ 242444 h 493795"/>
              <a:gd name="connsiteX5" fmla="*/ 297 w 705032"/>
              <a:gd name="connsiteY5" fmla="*/ 493269 h 4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032" h="493795">
                <a:moveTo>
                  <a:pt x="297" y="493269"/>
                </a:moveTo>
                <a:cubicBezTo>
                  <a:pt x="9822" y="481098"/>
                  <a:pt x="232601" y="251440"/>
                  <a:pt x="349547" y="169419"/>
                </a:cubicBezTo>
                <a:cubicBezTo>
                  <a:pt x="466493" y="87398"/>
                  <a:pt x="675514" y="12256"/>
                  <a:pt x="701972" y="1144"/>
                </a:cubicBezTo>
                <a:cubicBezTo>
                  <a:pt x="728430" y="-9969"/>
                  <a:pt x="576559" y="62527"/>
                  <a:pt x="508297" y="102744"/>
                </a:cubicBezTo>
                <a:cubicBezTo>
                  <a:pt x="440035" y="142961"/>
                  <a:pt x="372301" y="181590"/>
                  <a:pt x="292397" y="242444"/>
                </a:cubicBezTo>
                <a:cubicBezTo>
                  <a:pt x="212493" y="303298"/>
                  <a:pt x="-9228" y="505440"/>
                  <a:pt x="297" y="4932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2B89FDF-6653-7465-41B5-5E3D87E70D03}"/>
              </a:ext>
            </a:extLst>
          </p:cNvPr>
          <p:cNvSpPr/>
          <p:nvPr/>
        </p:nvSpPr>
        <p:spPr>
          <a:xfrm>
            <a:off x="5196175" y="7602568"/>
            <a:ext cx="849512" cy="1556890"/>
          </a:xfrm>
          <a:custGeom>
            <a:avLst/>
            <a:gdLst>
              <a:gd name="connsiteX0" fmla="*/ 766475 w 849512"/>
              <a:gd name="connsiteY0" fmla="*/ 1557 h 1556890"/>
              <a:gd name="connsiteX1" fmla="*/ 849025 w 849512"/>
              <a:gd name="connsiteY1" fmla="*/ 103157 h 1556890"/>
              <a:gd name="connsiteX2" fmla="*/ 801400 w 849512"/>
              <a:gd name="connsiteY2" fmla="*/ 128557 h 1556890"/>
              <a:gd name="connsiteX3" fmla="*/ 817275 w 849512"/>
              <a:gd name="connsiteY3" fmla="*/ 169832 h 1556890"/>
              <a:gd name="connsiteX4" fmla="*/ 760125 w 849512"/>
              <a:gd name="connsiteY4" fmla="*/ 188882 h 1556890"/>
              <a:gd name="connsiteX5" fmla="*/ 747425 w 849512"/>
              <a:gd name="connsiteY5" fmla="*/ 230157 h 1556890"/>
              <a:gd name="connsiteX6" fmla="*/ 709325 w 849512"/>
              <a:gd name="connsiteY6" fmla="*/ 239682 h 1556890"/>
              <a:gd name="connsiteX7" fmla="*/ 712500 w 849512"/>
              <a:gd name="connsiteY7" fmla="*/ 268257 h 1556890"/>
              <a:gd name="connsiteX8" fmla="*/ 671225 w 849512"/>
              <a:gd name="connsiteY8" fmla="*/ 303182 h 1556890"/>
              <a:gd name="connsiteX9" fmla="*/ 677575 w 849512"/>
              <a:gd name="connsiteY9" fmla="*/ 338107 h 1556890"/>
              <a:gd name="connsiteX10" fmla="*/ 629950 w 849512"/>
              <a:gd name="connsiteY10" fmla="*/ 344457 h 1556890"/>
              <a:gd name="connsiteX11" fmla="*/ 645825 w 849512"/>
              <a:gd name="connsiteY11" fmla="*/ 385732 h 1556890"/>
              <a:gd name="connsiteX12" fmla="*/ 585500 w 849512"/>
              <a:gd name="connsiteY12" fmla="*/ 442882 h 1556890"/>
              <a:gd name="connsiteX13" fmla="*/ 614075 w 849512"/>
              <a:gd name="connsiteY13" fmla="*/ 484157 h 1556890"/>
              <a:gd name="connsiteX14" fmla="*/ 579150 w 849512"/>
              <a:gd name="connsiteY14" fmla="*/ 509557 h 1556890"/>
              <a:gd name="connsiteX15" fmla="*/ 544225 w 849512"/>
              <a:gd name="connsiteY15" fmla="*/ 554007 h 1556890"/>
              <a:gd name="connsiteX16" fmla="*/ 541050 w 849512"/>
              <a:gd name="connsiteY16" fmla="*/ 614332 h 1556890"/>
              <a:gd name="connsiteX17" fmla="*/ 487075 w 849512"/>
              <a:gd name="connsiteY17" fmla="*/ 642907 h 1556890"/>
              <a:gd name="connsiteX18" fmla="*/ 490250 w 849512"/>
              <a:gd name="connsiteY18" fmla="*/ 658782 h 1556890"/>
              <a:gd name="connsiteX19" fmla="*/ 468025 w 849512"/>
              <a:gd name="connsiteY19" fmla="*/ 693707 h 1556890"/>
              <a:gd name="connsiteX20" fmla="*/ 506125 w 849512"/>
              <a:gd name="connsiteY20" fmla="*/ 731807 h 1556890"/>
              <a:gd name="connsiteX21" fmla="*/ 417225 w 849512"/>
              <a:gd name="connsiteY21" fmla="*/ 763557 h 1556890"/>
              <a:gd name="connsiteX22" fmla="*/ 410875 w 849512"/>
              <a:gd name="connsiteY22" fmla="*/ 855632 h 1556890"/>
              <a:gd name="connsiteX23" fmla="*/ 350550 w 849512"/>
              <a:gd name="connsiteY23" fmla="*/ 922307 h 1556890"/>
              <a:gd name="connsiteX24" fmla="*/ 331500 w 849512"/>
              <a:gd name="connsiteY24" fmla="*/ 979457 h 1556890"/>
              <a:gd name="connsiteX25" fmla="*/ 258475 w 849512"/>
              <a:gd name="connsiteY25" fmla="*/ 1096932 h 1556890"/>
              <a:gd name="connsiteX26" fmla="*/ 268000 w 849512"/>
              <a:gd name="connsiteY26" fmla="*/ 1115982 h 1556890"/>
              <a:gd name="connsiteX27" fmla="*/ 156875 w 849512"/>
              <a:gd name="connsiteY27" fmla="*/ 1252507 h 1556890"/>
              <a:gd name="connsiteX28" fmla="*/ 1300 w 849512"/>
              <a:gd name="connsiteY28" fmla="*/ 1550957 h 1556890"/>
              <a:gd name="connsiteX29" fmla="*/ 93375 w 849512"/>
              <a:gd name="connsiteY29" fmla="*/ 1423957 h 1556890"/>
              <a:gd name="connsiteX30" fmla="*/ 280700 w 849512"/>
              <a:gd name="connsiteY30" fmla="*/ 1096932 h 1556890"/>
              <a:gd name="connsiteX31" fmla="*/ 461675 w 849512"/>
              <a:gd name="connsiteY31" fmla="*/ 750857 h 1556890"/>
              <a:gd name="connsiteX32" fmla="*/ 506125 w 849512"/>
              <a:gd name="connsiteY32" fmla="*/ 658782 h 1556890"/>
              <a:gd name="connsiteX33" fmla="*/ 550575 w 849512"/>
              <a:gd name="connsiteY33" fmla="*/ 617507 h 1556890"/>
              <a:gd name="connsiteX34" fmla="*/ 553750 w 849512"/>
              <a:gd name="connsiteY34" fmla="*/ 519082 h 1556890"/>
              <a:gd name="connsiteX35" fmla="*/ 639475 w 849512"/>
              <a:gd name="connsiteY35" fmla="*/ 458757 h 1556890"/>
              <a:gd name="connsiteX36" fmla="*/ 674400 w 849512"/>
              <a:gd name="connsiteY36" fmla="*/ 287307 h 1556890"/>
              <a:gd name="connsiteX37" fmla="*/ 763300 w 849512"/>
              <a:gd name="connsiteY37" fmla="*/ 293657 h 1556890"/>
              <a:gd name="connsiteX38" fmla="*/ 791875 w 849512"/>
              <a:gd name="connsiteY38" fmla="*/ 195232 h 1556890"/>
              <a:gd name="connsiteX39" fmla="*/ 849025 w 849512"/>
              <a:gd name="connsiteY39" fmla="*/ 192057 h 1556890"/>
              <a:gd name="connsiteX40" fmla="*/ 766475 w 849512"/>
              <a:gd name="connsiteY40" fmla="*/ 1557 h 155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49512" h="1556890">
                <a:moveTo>
                  <a:pt x="766475" y="1557"/>
                </a:moveTo>
                <a:cubicBezTo>
                  <a:pt x="766475" y="-13260"/>
                  <a:pt x="843204" y="81990"/>
                  <a:pt x="849025" y="103157"/>
                </a:cubicBezTo>
                <a:cubicBezTo>
                  <a:pt x="854846" y="124324"/>
                  <a:pt x="806692" y="117445"/>
                  <a:pt x="801400" y="128557"/>
                </a:cubicBezTo>
                <a:cubicBezTo>
                  <a:pt x="796108" y="139670"/>
                  <a:pt x="824154" y="159778"/>
                  <a:pt x="817275" y="169832"/>
                </a:cubicBezTo>
                <a:cubicBezTo>
                  <a:pt x="810396" y="179886"/>
                  <a:pt x="771767" y="178828"/>
                  <a:pt x="760125" y="188882"/>
                </a:cubicBezTo>
                <a:cubicBezTo>
                  <a:pt x="748483" y="198936"/>
                  <a:pt x="755892" y="221690"/>
                  <a:pt x="747425" y="230157"/>
                </a:cubicBezTo>
                <a:cubicBezTo>
                  <a:pt x="738958" y="238624"/>
                  <a:pt x="715146" y="233332"/>
                  <a:pt x="709325" y="239682"/>
                </a:cubicBezTo>
                <a:cubicBezTo>
                  <a:pt x="703504" y="246032"/>
                  <a:pt x="718850" y="257674"/>
                  <a:pt x="712500" y="268257"/>
                </a:cubicBezTo>
                <a:cubicBezTo>
                  <a:pt x="706150" y="278840"/>
                  <a:pt x="677046" y="291540"/>
                  <a:pt x="671225" y="303182"/>
                </a:cubicBezTo>
                <a:cubicBezTo>
                  <a:pt x="665404" y="314824"/>
                  <a:pt x="684454" y="331228"/>
                  <a:pt x="677575" y="338107"/>
                </a:cubicBezTo>
                <a:cubicBezTo>
                  <a:pt x="670696" y="344986"/>
                  <a:pt x="635242" y="336520"/>
                  <a:pt x="629950" y="344457"/>
                </a:cubicBezTo>
                <a:cubicBezTo>
                  <a:pt x="624658" y="352394"/>
                  <a:pt x="653233" y="369328"/>
                  <a:pt x="645825" y="385732"/>
                </a:cubicBezTo>
                <a:cubicBezTo>
                  <a:pt x="638417" y="402136"/>
                  <a:pt x="590792" y="426478"/>
                  <a:pt x="585500" y="442882"/>
                </a:cubicBezTo>
                <a:cubicBezTo>
                  <a:pt x="580208" y="459286"/>
                  <a:pt x="615133" y="473045"/>
                  <a:pt x="614075" y="484157"/>
                </a:cubicBezTo>
                <a:cubicBezTo>
                  <a:pt x="613017" y="495269"/>
                  <a:pt x="590792" y="497915"/>
                  <a:pt x="579150" y="509557"/>
                </a:cubicBezTo>
                <a:cubicBezTo>
                  <a:pt x="567508" y="521199"/>
                  <a:pt x="550575" y="536545"/>
                  <a:pt x="544225" y="554007"/>
                </a:cubicBezTo>
                <a:cubicBezTo>
                  <a:pt x="537875" y="571469"/>
                  <a:pt x="550575" y="599515"/>
                  <a:pt x="541050" y="614332"/>
                </a:cubicBezTo>
                <a:cubicBezTo>
                  <a:pt x="531525" y="629149"/>
                  <a:pt x="487075" y="642907"/>
                  <a:pt x="487075" y="642907"/>
                </a:cubicBezTo>
                <a:cubicBezTo>
                  <a:pt x="478608" y="650315"/>
                  <a:pt x="493425" y="650315"/>
                  <a:pt x="490250" y="658782"/>
                </a:cubicBezTo>
                <a:cubicBezTo>
                  <a:pt x="487075" y="667249"/>
                  <a:pt x="465379" y="681536"/>
                  <a:pt x="468025" y="693707"/>
                </a:cubicBezTo>
                <a:cubicBezTo>
                  <a:pt x="470671" y="705878"/>
                  <a:pt x="514592" y="720165"/>
                  <a:pt x="506125" y="731807"/>
                </a:cubicBezTo>
                <a:cubicBezTo>
                  <a:pt x="497658" y="743449"/>
                  <a:pt x="433100" y="742920"/>
                  <a:pt x="417225" y="763557"/>
                </a:cubicBezTo>
                <a:cubicBezTo>
                  <a:pt x="401350" y="784195"/>
                  <a:pt x="421987" y="829174"/>
                  <a:pt x="410875" y="855632"/>
                </a:cubicBezTo>
                <a:cubicBezTo>
                  <a:pt x="399762" y="882090"/>
                  <a:pt x="363779" y="901669"/>
                  <a:pt x="350550" y="922307"/>
                </a:cubicBezTo>
                <a:cubicBezTo>
                  <a:pt x="337321" y="942945"/>
                  <a:pt x="346846" y="950353"/>
                  <a:pt x="331500" y="979457"/>
                </a:cubicBezTo>
                <a:cubicBezTo>
                  <a:pt x="316154" y="1008561"/>
                  <a:pt x="269058" y="1074178"/>
                  <a:pt x="258475" y="1096932"/>
                </a:cubicBezTo>
                <a:cubicBezTo>
                  <a:pt x="247892" y="1119686"/>
                  <a:pt x="284933" y="1090053"/>
                  <a:pt x="268000" y="1115982"/>
                </a:cubicBezTo>
                <a:cubicBezTo>
                  <a:pt x="251067" y="1141911"/>
                  <a:pt x="201325" y="1180011"/>
                  <a:pt x="156875" y="1252507"/>
                </a:cubicBezTo>
                <a:cubicBezTo>
                  <a:pt x="112425" y="1325003"/>
                  <a:pt x="11883" y="1522382"/>
                  <a:pt x="1300" y="1550957"/>
                </a:cubicBezTo>
                <a:cubicBezTo>
                  <a:pt x="-9283" y="1579532"/>
                  <a:pt x="46808" y="1499628"/>
                  <a:pt x="93375" y="1423957"/>
                </a:cubicBezTo>
                <a:cubicBezTo>
                  <a:pt x="139942" y="1348286"/>
                  <a:pt x="219317" y="1209115"/>
                  <a:pt x="280700" y="1096932"/>
                </a:cubicBezTo>
                <a:cubicBezTo>
                  <a:pt x="342083" y="984749"/>
                  <a:pt x="424104" y="823882"/>
                  <a:pt x="461675" y="750857"/>
                </a:cubicBezTo>
                <a:cubicBezTo>
                  <a:pt x="499246" y="677832"/>
                  <a:pt x="491308" y="681007"/>
                  <a:pt x="506125" y="658782"/>
                </a:cubicBezTo>
                <a:cubicBezTo>
                  <a:pt x="520942" y="636557"/>
                  <a:pt x="542637" y="640790"/>
                  <a:pt x="550575" y="617507"/>
                </a:cubicBezTo>
                <a:cubicBezTo>
                  <a:pt x="558512" y="594224"/>
                  <a:pt x="538933" y="545540"/>
                  <a:pt x="553750" y="519082"/>
                </a:cubicBezTo>
                <a:cubicBezTo>
                  <a:pt x="568567" y="492624"/>
                  <a:pt x="619367" y="497386"/>
                  <a:pt x="639475" y="458757"/>
                </a:cubicBezTo>
                <a:cubicBezTo>
                  <a:pt x="659583" y="420128"/>
                  <a:pt x="653763" y="314824"/>
                  <a:pt x="674400" y="287307"/>
                </a:cubicBezTo>
                <a:cubicBezTo>
                  <a:pt x="695037" y="259790"/>
                  <a:pt x="743721" y="309003"/>
                  <a:pt x="763300" y="293657"/>
                </a:cubicBezTo>
                <a:cubicBezTo>
                  <a:pt x="782879" y="278311"/>
                  <a:pt x="777588" y="212165"/>
                  <a:pt x="791875" y="195232"/>
                </a:cubicBezTo>
                <a:cubicBezTo>
                  <a:pt x="806162" y="178299"/>
                  <a:pt x="851142" y="221690"/>
                  <a:pt x="849025" y="192057"/>
                </a:cubicBezTo>
                <a:cubicBezTo>
                  <a:pt x="846908" y="162424"/>
                  <a:pt x="766475" y="16374"/>
                  <a:pt x="766475" y="155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9377EA0D-1290-DD13-C28F-B244A98DAD50}"/>
              </a:ext>
            </a:extLst>
          </p:cNvPr>
          <p:cNvSpPr/>
          <p:nvPr/>
        </p:nvSpPr>
        <p:spPr>
          <a:xfrm>
            <a:off x="5231747" y="7628817"/>
            <a:ext cx="889827" cy="1485330"/>
          </a:xfrm>
          <a:custGeom>
            <a:avLst/>
            <a:gdLst>
              <a:gd name="connsiteX0" fmla="*/ 889653 w 889827"/>
              <a:gd name="connsiteY0" fmla="*/ 708 h 1485330"/>
              <a:gd name="connsiteX1" fmla="*/ 499128 w 889827"/>
              <a:gd name="connsiteY1" fmla="*/ 683333 h 1485330"/>
              <a:gd name="connsiteX2" fmla="*/ 99078 w 889827"/>
              <a:gd name="connsiteY2" fmla="*/ 1372308 h 1485330"/>
              <a:gd name="connsiteX3" fmla="*/ 653 w 889827"/>
              <a:gd name="connsiteY3" fmla="*/ 1480258 h 1485330"/>
              <a:gd name="connsiteX4" fmla="*/ 127653 w 889827"/>
              <a:gd name="connsiteY4" fmla="*/ 1327858 h 1485330"/>
              <a:gd name="connsiteX5" fmla="*/ 543578 w 889827"/>
              <a:gd name="connsiteY5" fmla="*/ 569033 h 1485330"/>
              <a:gd name="connsiteX6" fmla="*/ 889653 w 889827"/>
              <a:gd name="connsiteY6" fmla="*/ 708 h 148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827" h="1485330">
                <a:moveTo>
                  <a:pt x="889653" y="708"/>
                </a:moveTo>
                <a:cubicBezTo>
                  <a:pt x="882245" y="19758"/>
                  <a:pt x="630890" y="454733"/>
                  <a:pt x="499128" y="683333"/>
                </a:cubicBezTo>
                <a:cubicBezTo>
                  <a:pt x="367365" y="911933"/>
                  <a:pt x="182157" y="1239487"/>
                  <a:pt x="99078" y="1372308"/>
                </a:cubicBezTo>
                <a:cubicBezTo>
                  <a:pt x="15999" y="1505129"/>
                  <a:pt x="-4110" y="1487666"/>
                  <a:pt x="653" y="1480258"/>
                </a:cubicBezTo>
                <a:cubicBezTo>
                  <a:pt x="5415" y="1472850"/>
                  <a:pt x="37166" y="1479729"/>
                  <a:pt x="127653" y="1327858"/>
                </a:cubicBezTo>
                <a:cubicBezTo>
                  <a:pt x="218140" y="1175987"/>
                  <a:pt x="420811" y="787050"/>
                  <a:pt x="543578" y="569033"/>
                </a:cubicBezTo>
                <a:cubicBezTo>
                  <a:pt x="666345" y="351016"/>
                  <a:pt x="897061" y="-18342"/>
                  <a:pt x="889653" y="7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1E63CC64-8684-F363-C574-9C285037F144}"/>
              </a:ext>
            </a:extLst>
          </p:cNvPr>
          <p:cNvSpPr/>
          <p:nvPr/>
        </p:nvSpPr>
        <p:spPr>
          <a:xfrm>
            <a:off x="6099135" y="7561724"/>
            <a:ext cx="113720" cy="324896"/>
          </a:xfrm>
          <a:custGeom>
            <a:avLst/>
            <a:gdLst>
              <a:gd name="connsiteX0" fmla="*/ 40 w 113720"/>
              <a:gd name="connsiteY0" fmla="*/ 1126 h 324896"/>
              <a:gd name="connsiteX1" fmla="*/ 107990 w 113720"/>
              <a:gd name="connsiteY1" fmla="*/ 315451 h 324896"/>
              <a:gd name="connsiteX2" fmla="*/ 98465 w 113720"/>
              <a:gd name="connsiteY2" fmla="*/ 236076 h 324896"/>
              <a:gd name="connsiteX3" fmla="*/ 95290 w 113720"/>
              <a:gd name="connsiteY3" fmla="*/ 166226 h 324896"/>
              <a:gd name="connsiteX4" fmla="*/ 95290 w 113720"/>
              <a:gd name="connsiteY4" fmla="*/ 207501 h 324896"/>
              <a:gd name="connsiteX5" fmla="*/ 40 w 113720"/>
              <a:gd name="connsiteY5" fmla="*/ 1126 h 32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20" h="324896">
                <a:moveTo>
                  <a:pt x="40" y="1126"/>
                </a:moveTo>
                <a:cubicBezTo>
                  <a:pt x="2157" y="19118"/>
                  <a:pt x="91586" y="276293"/>
                  <a:pt x="107990" y="315451"/>
                </a:cubicBezTo>
                <a:cubicBezTo>
                  <a:pt x="124394" y="354609"/>
                  <a:pt x="100582" y="260947"/>
                  <a:pt x="98465" y="236076"/>
                </a:cubicBezTo>
                <a:cubicBezTo>
                  <a:pt x="96348" y="211205"/>
                  <a:pt x="95819" y="170989"/>
                  <a:pt x="95290" y="166226"/>
                </a:cubicBezTo>
                <a:cubicBezTo>
                  <a:pt x="94761" y="161464"/>
                  <a:pt x="110107" y="228668"/>
                  <a:pt x="95290" y="207501"/>
                </a:cubicBezTo>
                <a:cubicBezTo>
                  <a:pt x="80473" y="186334"/>
                  <a:pt x="-2077" y="-16866"/>
                  <a:pt x="40" y="11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5F6E99E6-56AF-28AD-E030-D2DDEC587A4C}"/>
              </a:ext>
            </a:extLst>
          </p:cNvPr>
          <p:cNvSpPr/>
          <p:nvPr/>
        </p:nvSpPr>
        <p:spPr>
          <a:xfrm>
            <a:off x="5516227" y="7724725"/>
            <a:ext cx="786159" cy="1362005"/>
          </a:xfrm>
          <a:custGeom>
            <a:avLst/>
            <a:gdLst>
              <a:gd name="connsiteX0" fmla="*/ 786148 w 786159"/>
              <a:gd name="connsiteY0" fmla="*/ 50 h 1362005"/>
              <a:gd name="connsiteX1" fmla="*/ 367048 w 786159"/>
              <a:gd name="connsiteY1" fmla="*/ 720775 h 1362005"/>
              <a:gd name="connsiteX2" fmla="*/ 17798 w 786159"/>
              <a:gd name="connsiteY2" fmla="*/ 1330375 h 1362005"/>
              <a:gd name="connsiteX3" fmla="*/ 87648 w 786159"/>
              <a:gd name="connsiteY3" fmla="*/ 1203375 h 1362005"/>
              <a:gd name="connsiteX4" fmla="*/ 401973 w 786159"/>
              <a:gd name="connsiteY4" fmla="*/ 590600 h 1362005"/>
              <a:gd name="connsiteX5" fmla="*/ 354348 w 786159"/>
              <a:gd name="connsiteY5" fmla="*/ 682675 h 1362005"/>
              <a:gd name="connsiteX6" fmla="*/ 786148 w 786159"/>
              <a:gd name="connsiteY6" fmla="*/ 50 h 136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159" h="1362005">
                <a:moveTo>
                  <a:pt x="786148" y="50"/>
                </a:moveTo>
                <a:cubicBezTo>
                  <a:pt x="788265" y="6400"/>
                  <a:pt x="495106" y="499054"/>
                  <a:pt x="367048" y="720775"/>
                </a:cubicBezTo>
                <a:cubicBezTo>
                  <a:pt x="238990" y="942496"/>
                  <a:pt x="64365" y="1249942"/>
                  <a:pt x="17798" y="1330375"/>
                </a:cubicBezTo>
                <a:cubicBezTo>
                  <a:pt x="-28769" y="1410808"/>
                  <a:pt x="23619" y="1326671"/>
                  <a:pt x="87648" y="1203375"/>
                </a:cubicBezTo>
                <a:cubicBezTo>
                  <a:pt x="151677" y="1080079"/>
                  <a:pt x="357523" y="677383"/>
                  <a:pt x="401973" y="590600"/>
                </a:cubicBezTo>
                <a:cubicBezTo>
                  <a:pt x="446423" y="503817"/>
                  <a:pt x="292965" y="778454"/>
                  <a:pt x="354348" y="682675"/>
                </a:cubicBezTo>
                <a:cubicBezTo>
                  <a:pt x="415731" y="586896"/>
                  <a:pt x="784031" y="-6300"/>
                  <a:pt x="786148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C42B0D1-745F-AF92-A0F9-1800538A0C57}"/>
              </a:ext>
            </a:extLst>
          </p:cNvPr>
          <p:cNvSpPr/>
          <p:nvPr/>
        </p:nvSpPr>
        <p:spPr>
          <a:xfrm>
            <a:off x="5609381" y="7718254"/>
            <a:ext cx="801028" cy="1320131"/>
          </a:xfrm>
          <a:custGeom>
            <a:avLst/>
            <a:gdLst>
              <a:gd name="connsiteX0" fmla="*/ 800944 w 801028"/>
              <a:gd name="connsiteY0" fmla="*/ 171 h 1320131"/>
              <a:gd name="connsiteX1" fmla="*/ 607269 w 801028"/>
              <a:gd name="connsiteY1" fmla="*/ 225596 h 1320131"/>
              <a:gd name="connsiteX2" fmla="*/ 315169 w 801028"/>
              <a:gd name="connsiteY2" fmla="*/ 717721 h 1320131"/>
              <a:gd name="connsiteX3" fmla="*/ 4019 w 801028"/>
              <a:gd name="connsiteY3" fmla="*/ 1314621 h 1320131"/>
              <a:gd name="connsiteX4" fmla="*/ 162769 w 801028"/>
              <a:gd name="connsiteY4" fmla="*/ 978071 h 1320131"/>
              <a:gd name="connsiteX5" fmla="*/ 508844 w 801028"/>
              <a:gd name="connsiteY5" fmla="*/ 368471 h 1320131"/>
              <a:gd name="connsiteX6" fmla="*/ 721569 w 801028"/>
              <a:gd name="connsiteY6" fmla="*/ 111296 h 1320131"/>
              <a:gd name="connsiteX7" fmla="*/ 632669 w 801028"/>
              <a:gd name="connsiteY7" fmla="*/ 187496 h 1320131"/>
              <a:gd name="connsiteX8" fmla="*/ 800944 w 801028"/>
              <a:gd name="connsiteY8" fmla="*/ 171 h 132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028" h="1320131">
                <a:moveTo>
                  <a:pt x="800944" y="171"/>
                </a:moveTo>
                <a:cubicBezTo>
                  <a:pt x="796711" y="6521"/>
                  <a:pt x="688231" y="106004"/>
                  <a:pt x="607269" y="225596"/>
                </a:cubicBezTo>
                <a:cubicBezTo>
                  <a:pt x="526306" y="345188"/>
                  <a:pt x="415711" y="536217"/>
                  <a:pt x="315169" y="717721"/>
                </a:cubicBezTo>
                <a:cubicBezTo>
                  <a:pt x="214627" y="899225"/>
                  <a:pt x="29419" y="1271230"/>
                  <a:pt x="4019" y="1314621"/>
                </a:cubicBezTo>
                <a:cubicBezTo>
                  <a:pt x="-21381" y="1358012"/>
                  <a:pt x="78632" y="1135763"/>
                  <a:pt x="162769" y="978071"/>
                </a:cubicBezTo>
                <a:cubicBezTo>
                  <a:pt x="246906" y="820379"/>
                  <a:pt x="415711" y="512934"/>
                  <a:pt x="508844" y="368471"/>
                </a:cubicBezTo>
                <a:cubicBezTo>
                  <a:pt x="601977" y="224009"/>
                  <a:pt x="700932" y="141458"/>
                  <a:pt x="721569" y="111296"/>
                </a:cubicBezTo>
                <a:cubicBezTo>
                  <a:pt x="742206" y="81134"/>
                  <a:pt x="616794" y="209721"/>
                  <a:pt x="632669" y="187496"/>
                </a:cubicBezTo>
                <a:cubicBezTo>
                  <a:pt x="648544" y="165271"/>
                  <a:pt x="805177" y="-6179"/>
                  <a:pt x="800944" y="1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46BEF9B0-BA16-D0C6-288B-37F8547EB005}"/>
              </a:ext>
            </a:extLst>
          </p:cNvPr>
          <p:cNvSpPr/>
          <p:nvPr/>
        </p:nvSpPr>
        <p:spPr>
          <a:xfrm>
            <a:off x="5927640" y="7718034"/>
            <a:ext cx="549066" cy="1183017"/>
          </a:xfrm>
          <a:custGeom>
            <a:avLst/>
            <a:gdLst>
              <a:gd name="connsiteX0" fmla="*/ 536660 w 549066"/>
              <a:gd name="connsiteY0" fmla="*/ 391 h 1183017"/>
              <a:gd name="connsiteX1" fmla="*/ 530310 w 549066"/>
              <a:gd name="connsiteY1" fmla="*/ 295666 h 1183017"/>
              <a:gd name="connsiteX2" fmla="*/ 358860 w 549066"/>
              <a:gd name="connsiteY2" fmla="*/ 695716 h 1183017"/>
              <a:gd name="connsiteX3" fmla="*/ 358860 w 549066"/>
              <a:gd name="connsiteY3" fmla="*/ 695716 h 1183017"/>
              <a:gd name="connsiteX4" fmla="*/ 95335 w 549066"/>
              <a:gd name="connsiteY4" fmla="*/ 1083066 h 1183017"/>
              <a:gd name="connsiteX5" fmla="*/ 85 w 549066"/>
              <a:gd name="connsiteY5" fmla="*/ 1181491 h 1183017"/>
              <a:gd name="connsiteX6" fmla="*/ 108035 w 549066"/>
              <a:gd name="connsiteY6" fmla="*/ 1032266 h 1183017"/>
              <a:gd name="connsiteX7" fmla="*/ 441410 w 549066"/>
              <a:gd name="connsiteY7" fmla="*/ 514741 h 1183017"/>
              <a:gd name="connsiteX8" fmla="*/ 543010 w 549066"/>
              <a:gd name="connsiteY8" fmla="*/ 238516 h 1183017"/>
              <a:gd name="connsiteX9" fmla="*/ 536660 w 549066"/>
              <a:gd name="connsiteY9" fmla="*/ 391 h 1183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066" h="1183017">
                <a:moveTo>
                  <a:pt x="536660" y="391"/>
                </a:moveTo>
                <a:cubicBezTo>
                  <a:pt x="534543" y="9916"/>
                  <a:pt x="559943" y="179778"/>
                  <a:pt x="530310" y="295666"/>
                </a:cubicBezTo>
                <a:cubicBezTo>
                  <a:pt x="500677" y="411554"/>
                  <a:pt x="358860" y="695716"/>
                  <a:pt x="358860" y="695716"/>
                </a:cubicBezTo>
                <a:lnTo>
                  <a:pt x="358860" y="695716"/>
                </a:lnTo>
                <a:cubicBezTo>
                  <a:pt x="314939" y="760274"/>
                  <a:pt x="155131" y="1002104"/>
                  <a:pt x="95335" y="1083066"/>
                </a:cubicBezTo>
                <a:cubicBezTo>
                  <a:pt x="35539" y="1164028"/>
                  <a:pt x="-2032" y="1189958"/>
                  <a:pt x="85" y="1181491"/>
                </a:cubicBezTo>
                <a:cubicBezTo>
                  <a:pt x="2202" y="1173024"/>
                  <a:pt x="34481" y="1143391"/>
                  <a:pt x="108035" y="1032266"/>
                </a:cubicBezTo>
                <a:cubicBezTo>
                  <a:pt x="181589" y="921141"/>
                  <a:pt x="368914" y="647033"/>
                  <a:pt x="441410" y="514741"/>
                </a:cubicBezTo>
                <a:cubicBezTo>
                  <a:pt x="513906" y="382449"/>
                  <a:pt x="527135" y="319479"/>
                  <a:pt x="543010" y="238516"/>
                </a:cubicBezTo>
                <a:cubicBezTo>
                  <a:pt x="558885" y="157554"/>
                  <a:pt x="538777" y="-9134"/>
                  <a:pt x="536660" y="3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3B05EC4-8AFD-4D21-3676-B1E934002C2C}"/>
              </a:ext>
            </a:extLst>
          </p:cNvPr>
          <p:cNvSpPr/>
          <p:nvPr/>
        </p:nvSpPr>
        <p:spPr>
          <a:xfrm>
            <a:off x="6017203" y="7689836"/>
            <a:ext cx="535422" cy="1208108"/>
          </a:xfrm>
          <a:custGeom>
            <a:avLst/>
            <a:gdLst>
              <a:gd name="connsiteX0" fmla="*/ 437572 w 535422"/>
              <a:gd name="connsiteY0" fmla="*/ 14 h 1208108"/>
              <a:gd name="connsiteX1" fmla="*/ 507422 w 535422"/>
              <a:gd name="connsiteY1" fmla="*/ 187339 h 1208108"/>
              <a:gd name="connsiteX2" fmla="*/ 396297 w 535422"/>
              <a:gd name="connsiteY2" fmla="*/ 533414 h 1208108"/>
              <a:gd name="connsiteX3" fmla="*/ 221672 w 535422"/>
              <a:gd name="connsiteY3" fmla="*/ 869964 h 1208108"/>
              <a:gd name="connsiteX4" fmla="*/ 2597 w 535422"/>
              <a:gd name="connsiteY4" fmla="*/ 1203339 h 1208108"/>
              <a:gd name="connsiteX5" fmla="*/ 110547 w 535422"/>
              <a:gd name="connsiteY5" fmla="*/ 1047764 h 1208108"/>
              <a:gd name="connsiteX6" fmla="*/ 250247 w 535422"/>
              <a:gd name="connsiteY6" fmla="*/ 784239 h 1208108"/>
              <a:gd name="connsiteX7" fmla="*/ 529647 w 535422"/>
              <a:gd name="connsiteY7" fmla="*/ 180989 h 1208108"/>
              <a:gd name="connsiteX8" fmla="*/ 437572 w 535422"/>
              <a:gd name="connsiteY8" fmla="*/ 14 h 12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422" h="1208108">
                <a:moveTo>
                  <a:pt x="437572" y="14"/>
                </a:moveTo>
                <a:cubicBezTo>
                  <a:pt x="433868" y="1072"/>
                  <a:pt x="514301" y="98439"/>
                  <a:pt x="507422" y="187339"/>
                </a:cubicBezTo>
                <a:cubicBezTo>
                  <a:pt x="500543" y="276239"/>
                  <a:pt x="443922" y="419643"/>
                  <a:pt x="396297" y="533414"/>
                </a:cubicBezTo>
                <a:cubicBezTo>
                  <a:pt x="348672" y="647185"/>
                  <a:pt x="287289" y="758310"/>
                  <a:pt x="221672" y="869964"/>
                </a:cubicBezTo>
                <a:cubicBezTo>
                  <a:pt x="156055" y="981618"/>
                  <a:pt x="21118" y="1173706"/>
                  <a:pt x="2597" y="1203339"/>
                </a:cubicBezTo>
                <a:cubicBezTo>
                  <a:pt x="-15924" y="1232972"/>
                  <a:pt x="69272" y="1117614"/>
                  <a:pt x="110547" y="1047764"/>
                </a:cubicBezTo>
                <a:cubicBezTo>
                  <a:pt x="151822" y="977914"/>
                  <a:pt x="180397" y="928701"/>
                  <a:pt x="250247" y="784239"/>
                </a:cubicBezTo>
                <a:cubicBezTo>
                  <a:pt x="320097" y="639777"/>
                  <a:pt x="496310" y="307989"/>
                  <a:pt x="529647" y="180989"/>
                </a:cubicBezTo>
                <a:cubicBezTo>
                  <a:pt x="562984" y="53989"/>
                  <a:pt x="441276" y="-1044"/>
                  <a:pt x="437572" y="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11BD5D-FA21-F38D-6D7D-207DF4EBDEB0}"/>
              </a:ext>
            </a:extLst>
          </p:cNvPr>
          <p:cNvSpPr/>
          <p:nvPr/>
        </p:nvSpPr>
        <p:spPr>
          <a:xfrm>
            <a:off x="6401358" y="7647217"/>
            <a:ext cx="1095097" cy="433161"/>
          </a:xfrm>
          <a:custGeom>
            <a:avLst/>
            <a:gdLst>
              <a:gd name="connsiteX0" fmla="*/ 2617 w 1095097"/>
              <a:gd name="connsiteY0" fmla="*/ 42633 h 433161"/>
              <a:gd name="connsiteX1" fmla="*/ 91517 w 1095097"/>
              <a:gd name="connsiteY1" fmla="*/ 7708 h 433161"/>
              <a:gd name="connsiteX2" fmla="*/ 462992 w 1095097"/>
              <a:gd name="connsiteY2" fmla="*/ 214083 h 433161"/>
              <a:gd name="connsiteX3" fmla="*/ 523317 w 1095097"/>
              <a:gd name="connsiteY3" fmla="*/ 229958 h 433161"/>
              <a:gd name="connsiteX4" fmla="*/ 866217 w 1095097"/>
              <a:gd name="connsiteY4" fmla="*/ 372833 h 433161"/>
              <a:gd name="connsiteX5" fmla="*/ 1094817 w 1095097"/>
              <a:gd name="connsiteY5" fmla="*/ 433158 h 433161"/>
              <a:gd name="connsiteX6" fmla="*/ 917017 w 1095097"/>
              <a:gd name="connsiteY6" fmla="*/ 376008 h 433161"/>
              <a:gd name="connsiteX7" fmla="*/ 713817 w 1095097"/>
              <a:gd name="connsiteY7" fmla="*/ 309333 h 433161"/>
              <a:gd name="connsiteX8" fmla="*/ 491567 w 1095097"/>
              <a:gd name="connsiteY8" fmla="*/ 268058 h 433161"/>
              <a:gd name="connsiteX9" fmla="*/ 567767 w 1095097"/>
              <a:gd name="connsiteY9" fmla="*/ 283933 h 433161"/>
              <a:gd name="connsiteX10" fmla="*/ 323292 w 1095097"/>
              <a:gd name="connsiteY10" fmla="*/ 137883 h 433161"/>
              <a:gd name="connsiteX11" fmla="*/ 158192 w 1095097"/>
              <a:gd name="connsiteY11" fmla="*/ 29933 h 433161"/>
              <a:gd name="connsiteX12" fmla="*/ 2617 w 1095097"/>
              <a:gd name="connsiteY12" fmla="*/ 42633 h 43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5097" h="433161">
                <a:moveTo>
                  <a:pt x="2617" y="42633"/>
                </a:moveTo>
                <a:cubicBezTo>
                  <a:pt x="-8495" y="38929"/>
                  <a:pt x="14788" y="-20867"/>
                  <a:pt x="91517" y="7708"/>
                </a:cubicBezTo>
                <a:cubicBezTo>
                  <a:pt x="168246" y="36283"/>
                  <a:pt x="391025" y="177041"/>
                  <a:pt x="462992" y="214083"/>
                </a:cubicBezTo>
                <a:cubicBezTo>
                  <a:pt x="534959" y="251125"/>
                  <a:pt x="456113" y="203500"/>
                  <a:pt x="523317" y="229958"/>
                </a:cubicBezTo>
                <a:cubicBezTo>
                  <a:pt x="590521" y="256416"/>
                  <a:pt x="770967" y="338966"/>
                  <a:pt x="866217" y="372833"/>
                </a:cubicBezTo>
                <a:cubicBezTo>
                  <a:pt x="961467" y="406700"/>
                  <a:pt x="1086350" y="432629"/>
                  <a:pt x="1094817" y="433158"/>
                </a:cubicBezTo>
                <a:cubicBezTo>
                  <a:pt x="1103284" y="433687"/>
                  <a:pt x="917017" y="376008"/>
                  <a:pt x="917017" y="376008"/>
                </a:cubicBezTo>
                <a:cubicBezTo>
                  <a:pt x="853517" y="355371"/>
                  <a:pt x="784725" y="327325"/>
                  <a:pt x="713817" y="309333"/>
                </a:cubicBezTo>
                <a:cubicBezTo>
                  <a:pt x="642909" y="291341"/>
                  <a:pt x="515909" y="272291"/>
                  <a:pt x="491567" y="268058"/>
                </a:cubicBezTo>
                <a:cubicBezTo>
                  <a:pt x="467225" y="263825"/>
                  <a:pt x="595813" y="305629"/>
                  <a:pt x="567767" y="283933"/>
                </a:cubicBezTo>
                <a:cubicBezTo>
                  <a:pt x="539721" y="262237"/>
                  <a:pt x="391554" y="180216"/>
                  <a:pt x="323292" y="137883"/>
                </a:cubicBezTo>
                <a:cubicBezTo>
                  <a:pt x="255030" y="95550"/>
                  <a:pt x="208992" y="47395"/>
                  <a:pt x="158192" y="29933"/>
                </a:cubicBezTo>
                <a:cubicBezTo>
                  <a:pt x="107392" y="12471"/>
                  <a:pt x="13729" y="46337"/>
                  <a:pt x="2617" y="42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2F792747-B0F8-15D3-DD7E-0029484BD6D1}"/>
              </a:ext>
            </a:extLst>
          </p:cNvPr>
          <p:cNvSpPr/>
          <p:nvPr/>
        </p:nvSpPr>
        <p:spPr>
          <a:xfrm>
            <a:off x="7052179" y="8054177"/>
            <a:ext cx="1161560" cy="216837"/>
          </a:xfrm>
          <a:custGeom>
            <a:avLst/>
            <a:gdLst>
              <a:gd name="connsiteX0" fmla="*/ 2671 w 1161560"/>
              <a:gd name="connsiteY0" fmla="*/ 216698 h 216837"/>
              <a:gd name="connsiteX1" fmla="*/ 424946 w 1161560"/>
              <a:gd name="connsiteY1" fmla="*/ 13498 h 216837"/>
              <a:gd name="connsiteX2" fmla="*/ 748796 w 1161560"/>
              <a:gd name="connsiteY2" fmla="*/ 19848 h 216837"/>
              <a:gd name="connsiteX3" fmla="*/ 694821 w 1161560"/>
              <a:gd name="connsiteY3" fmla="*/ 26198 h 216837"/>
              <a:gd name="connsiteX4" fmla="*/ 958346 w 1161560"/>
              <a:gd name="connsiteY4" fmla="*/ 38898 h 216837"/>
              <a:gd name="connsiteX5" fmla="*/ 1161546 w 1161560"/>
              <a:gd name="connsiteY5" fmla="*/ 105573 h 216837"/>
              <a:gd name="connsiteX6" fmla="*/ 948821 w 1161560"/>
              <a:gd name="connsiteY6" fmla="*/ 45248 h 216837"/>
              <a:gd name="connsiteX7" fmla="*/ 609096 w 1161560"/>
              <a:gd name="connsiteY7" fmla="*/ 16673 h 216837"/>
              <a:gd name="connsiteX8" fmla="*/ 383671 w 1161560"/>
              <a:gd name="connsiteY8" fmla="*/ 38898 h 216837"/>
              <a:gd name="connsiteX9" fmla="*/ 250321 w 1161560"/>
              <a:gd name="connsiteY9" fmla="*/ 45248 h 216837"/>
              <a:gd name="connsiteX10" fmla="*/ 2671 w 1161560"/>
              <a:gd name="connsiteY10" fmla="*/ 216698 h 21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1560" h="216837">
                <a:moveTo>
                  <a:pt x="2671" y="216698"/>
                </a:moveTo>
                <a:cubicBezTo>
                  <a:pt x="31775" y="211406"/>
                  <a:pt x="300592" y="46306"/>
                  <a:pt x="424946" y="13498"/>
                </a:cubicBezTo>
                <a:cubicBezTo>
                  <a:pt x="549300" y="-19310"/>
                  <a:pt x="703817" y="17731"/>
                  <a:pt x="748796" y="19848"/>
                </a:cubicBezTo>
                <a:cubicBezTo>
                  <a:pt x="793775" y="21965"/>
                  <a:pt x="659896" y="23023"/>
                  <a:pt x="694821" y="26198"/>
                </a:cubicBezTo>
                <a:cubicBezTo>
                  <a:pt x="729746" y="29373"/>
                  <a:pt x="880559" y="25669"/>
                  <a:pt x="958346" y="38898"/>
                </a:cubicBezTo>
                <a:cubicBezTo>
                  <a:pt x="1036133" y="52127"/>
                  <a:pt x="1163134" y="104515"/>
                  <a:pt x="1161546" y="105573"/>
                </a:cubicBezTo>
                <a:cubicBezTo>
                  <a:pt x="1159958" y="106631"/>
                  <a:pt x="1040896" y="60065"/>
                  <a:pt x="948821" y="45248"/>
                </a:cubicBezTo>
                <a:cubicBezTo>
                  <a:pt x="856746" y="30431"/>
                  <a:pt x="703288" y="17731"/>
                  <a:pt x="609096" y="16673"/>
                </a:cubicBezTo>
                <a:cubicBezTo>
                  <a:pt x="514904" y="15615"/>
                  <a:pt x="443467" y="34135"/>
                  <a:pt x="383671" y="38898"/>
                </a:cubicBezTo>
                <a:cubicBezTo>
                  <a:pt x="323875" y="43661"/>
                  <a:pt x="310117" y="15086"/>
                  <a:pt x="250321" y="45248"/>
                </a:cubicBezTo>
                <a:cubicBezTo>
                  <a:pt x="190525" y="75410"/>
                  <a:pt x="-26433" y="221990"/>
                  <a:pt x="2671" y="2166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6C37C052-CBFB-563D-1C0B-B7F65A2B2924}"/>
              </a:ext>
            </a:extLst>
          </p:cNvPr>
          <p:cNvSpPr/>
          <p:nvPr/>
        </p:nvSpPr>
        <p:spPr>
          <a:xfrm>
            <a:off x="7462262" y="8057280"/>
            <a:ext cx="867789" cy="123673"/>
          </a:xfrm>
          <a:custGeom>
            <a:avLst/>
            <a:gdLst>
              <a:gd name="connsiteX0" fmla="*/ 11688 w 867789"/>
              <a:gd name="connsiteY0" fmla="*/ 4045 h 123673"/>
              <a:gd name="connsiteX1" fmla="*/ 535563 w 867789"/>
              <a:gd name="connsiteY1" fmla="*/ 10395 h 123673"/>
              <a:gd name="connsiteX2" fmla="*/ 862588 w 867789"/>
              <a:gd name="connsiteY2" fmla="*/ 121520 h 123673"/>
              <a:gd name="connsiteX3" fmla="*/ 745113 w 867789"/>
              <a:gd name="connsiteY3" fmla="*/ 86595 h 123673"/>
              <a:gd name="connsiteX4" fmla="*/ 586363 w 867789"/>
              <a:gd name="connsiteY4" fmla="*/ 42145 h 123673"/>
              <a:gd name="connsiteX5" fmla="*/ 205363 w 867789"/>
              <a:gd name="connsiteY5" fmla="*/ 4045 h 123673"/>
              <a:gd name="connsiteX6" fmla="*/ 11688 w 867789"/>
              <a:gd name="connsiteY6" fmla="*/ 4045 h 12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789" h="123673">
                <a:moveTo>
                  <a:pt x="11688" y="4045"/>
                </a:moveTo>
                <a:cubicBezTo>
                  <a:pt x="66721" y="5103"/>
                  <a:pt x="393746" y="-9184"/>
                  <a:pt x="535563" y="10395"/>
                </a:cubicBezTo>
                <a:cubicBezTo>
                  <a:pt x="677380" y="29974"/>
                  <a:pt x="827663" y="108820"/>
                  <a:pt x="862588" y="121520"/>
                </a:cubicBezTo>
                <a:cubicBezTo>
                  <a:pt x="897513" y="134220"/>
                  <a:pt x="745113" y="86595"/>
                  <a:pt x="745113" y="86595"/>
                </a:cubicBezTo>
                <a:cubicBezTo>
                  <a:pt x="699075" y="73366"/>
                  <a:pt x="676321" y="55903"/>
                  <a:pt x="586363" y="42145"/>
                </a:cubicBezTo>
                <a:cubicBezTo>
                  <a:pt x="496405" y="28387"/>
                  <a:pt x="302201" y="6691"/>
                  <a:pt x="205363" y="4045"/>
                </a:cubicBezTo>
                <a:cubicBezTo>
                  <a:pt x="108526" y="1399"/>
                  <a:pt x="-43345" y="2987"/>
                  <a:pt x="11688" y="40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98B40915-650C-58DE-4BD7-99E1DECD2ED6}"/>
              </a:ext>
            </a:extLst>
          </p:cNvPr>
          <p:cNvSpPr/>
          <p:nvPr/>
        </p:nvSpPr>
        <p:spPr>
          <a:xfrm>
            <a:off x="6756870" y="7836274"/>
            <a:ext cx="644183" cy="247573"/>
          </a:xfrm>
          <a:custGeom>
            <a:avLst/>
            <a:gdLst>
              <a:gd name="connsiteX0" fmla="*/ 5880 w 644183"/>
              <a:gd name="connsiteY0" fmla="*/ 9151 h 247573"/>
              <a:gd name="connsiteX1" fmla="*/ 56680 w 644183"/>
              <a:gd name="connsiteY1" fmla="*/ 21851 h 247573"/>
              <a:gd name="connsiteX2" fmla="*/ 415455 w 644183"/>
              <a:gd name="connsiteY2" fmla="*/ 199651 h 247573"/>
              <a:gd name="connsiteX3" fmla="*/ 409105 w 644183"/>
              <a:gd name="connsiteY3" fmla="*/ 183776 h 247573"/>
              <a:gd name="connsiteX4" fmla="*/ 640880 w 644183"/>
              <a:gd name="connsiteY4" fmla="*/ 247276 h 247573"/>
              <a:gd name="connsiteX5" fmla="*/ 551980 w 644183"/>
              <a:gd name="connsiteY5" fmla="*/ 209176 h 247573"/>
              <a:gd name="connsiteX6" fmla="*/ 5880 w 644183"/>
              <a:gd name="connsiteY6" fmla="*/ 9151 h 24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83" h="247573">
                <a:moveTo>
                  <a:pt x="5880" y="9151"/>
                </a:moveTo>
                <a:cubicBezTo>
                  <a:pt x="-2852" y="-374"/>
                  <a:pt x="-11583" y="-9899"/>
                  <a:pt x="56680" y="21851"/>
                </a:cubicBezTo>
                <a:cubicBezTo>
                  <a:pt x="124943" y="53601"/>
                  <a:pt x="415455" y="199651"/>
                  <a:pt x="415455" y="199651"/>
                </a:cubicBezTo>
                <a:cubicBezTo>
                  <a:pt x="474192" y="226638"/>
                  <a:pt x="371534" y="175839"/>
                  <a:pt x="409105" y="183776"/>
                </a:cubicBezTo>
                <a:cubicBezTo>
                  <a:pt x="446676" y="191713"/>
                  <a:pt x="617068" y="243043"/>
                  <a:pt x="640880" y="247276"/>
                </a:cubicBezTo>
                <a:cubicBezTo>
                  <a:pt x="664692" y="251509"/>
                  <a:pt x="551980" y="209176"/>
                  <a:pt x="551980" y="209176"/>
                </a:cubicBezTo>
                <a:lnTo>
                  <a:pt x="5880" y="915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906CB117-3238-5631-C360-97DFEC2172F3}"/>
              </a:ext>
            </a:extLst>
          </p:cNvPr>
          <p:cNvSpPr/>
          <p:nvPr/>
        </p:nvSpPr>
        <p:spPr>
          <a:xfrm>
            <a:off x="6389471" y="7823187"/>
            <a:ext cx="371823" cy="916582"/>
          </a:xfrm>
          <a:custGeom>
            <a:avLst/>
            <a:gdLst>
              <a:gd name="connsiteX0" fmla="*/ 344704 w 371823"/>
              <a:gd name="connsiteY0" fmla="*/ 13 h 916582"/>
              <a:gd name="connsiteX1" fmla="*/ 363754 w 371823"/>
              <a:gd name="connsiteY1" fmla="*/ 234963 h 916582"/>
              <a:gd name="connsiteX2" fmla="*/ 195479 w 371823"/>
              <a:gd name="connsiteY2" fmla="*/ 584213 h 916582"/>
              <a:gd name="connsiteX3" fmla="*/ 265329 w 371823"/>
              <a:gd name="connsiteY3" fmla="*/ 549288 h 916582"/>
              <a:gd name="connsiteX4" fmla="*/ 4979 w 371823"/>
              <a:gd name="connsiteY4" fmla="*/ 908063 h 916582"/>
              <a:gd name="connsiteX5" fmla="*/ 100229 w 371823"/>
              <a:gd name="connsiteY5" fmla="*/ 787413 h 916582"/>
              <a:gd name="connsiteX6" fmla="*/ 176429 w 371823"/>
              <a:gd name="connsiteY6" fmla="*/ 600088 h 916582"/>
              <a:gd name="connsiteX7" fmla="*/ 341529 w 371823"/>
              <a:gd name="connsiteY7" fmla="*/ 244488 h 916582"/>
              <a:gd name="connsiteX8" fmla="*/ 344704 w 371823"/>
              <a:gd name="connsiteY8" fmla="*/ 13 h 9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823" h="916582">
                <a:moveTo>
                  <a:pt x="344704" y="13"/>
                </a:moveTo>
                <a:cubicBezTo>
                  <a:pt x="348408" y="-1574"/>
                  <a:pt x="388625" y="137596"/>
                  <a:pt x="363754" y="234963"/>
                </a:cubicBezTo>
                <a:cubicBezTo>
                  <a:pt x="338883" y="332330"/>
                  <a:pt x="211883" y="531825"/>
                  <a:pt x="195479" y="584213"/>
                </a:cubicBezTo>
                <a:cubicBezTo>
                  <a:pt x="179075" y="636601"/>
                  <a:pt x="297079" y="495313"/>
                  <a:pt x="265329" y="549288"/>
                </a:cubicBezTo>
                <a:cubicBezTo>
                  <a:pt x="233579" y="603263"/>
                  <a:pt x="32496" y="868375"/>
                  <a:pt x="4979" y="908063"/>
                </a:cubicBezTo>
                <a:cubicBezTo>
                  <a:pt x="-22538" y="947751"/>
                  <a:pt x="71654" y="838742"/>
                  <a:pt x="100229" y="787413"/>
                </a:cubicBezTo>
                <a:cubicBezTo>
                  <a:pt x="128804" y="736084"/>
                  <a:pt x="136212" y="690576"/>
                  <a:pt x="176429" y="600088"/>
                </a:cubicBezTo>
                <a:cubicBezTo>
                  <a:pt x="216646" y="509601"/>
                  <a:pt x="308721" y="345030"/>
                  <a:pt x="341529" y="244488"/>
                </a:cubicBezTo>
                <a:cubicBezTo>
                  <a:pt x="374337" y="143946"/>
                  <a:pt x="341000" y="1600"/>
                  <a:pt x="344704" y="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6075D75-0D4E-01EE-F88F-64B8839801EC}"/>
              </a:ext>
            </a:extLst>
          </p:cNvPr>
          <p:cNvSpPr/>
          <p:nvPr/>
        </p:nvSpPr>
        <p:spPr>
          <a:xfrm>
            <a:off x="6874581" y="8054746"/>
            <a:ext cx="275747" cy="204732"/>
          </a:xfrm>
          <a:custGeom>
            <a:avLst/>
            <a:gdLst>
              <a:gd name="connsiteX0" fmla="*/ 272344 w 275747"/>
              <a:gd name="connsiteY0" fmla="*/ 3404 h 204732"/>
              <a:gd name="connsiteX1" fmla="*/ 2469 w 275747"/>
              <a:gd name="connsiteY1" fmla="*/ 203429 h 204732"/>
              <a:gd name="connsiteX2" fmla="*/ 145344 w 275747"/>
              <a:gd name="connsiteY2" fmla="*/ 85954 h 204732"/>
              <a:gd name="connsiteX3" fmla="*/ 272344 w 275747"/>
              <a:gd name="connsiteY3" fmla="*/ 3404 h 20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47" h="204732">
                <a:moveTo>
                  <a:pt x="272344" y="3404"/>
                </a:moveTo>
                <a:cubicBezTo>
                  <a:pt x="248532" y="22983"/>
                  <a:pt x="23636" y="189671"/>
                  <a:pt x="2469" y="203429"/>
                </a:cubicBezTo>
                <a:cubicBezTo>
                  <a:pt x="-18698" y="217187"/>
                  <a:pt x="101952" y="118233"/>
                  <a:pt x="145344" y="85954"/>
                </a:cubicBezTo>
                <a:cubicBezTo>
                  <a:pt x="188736" y="53675"/>
                  <a:pt x="296156" y="-16175"/>
                  <a:pt x="272344" y="34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6B6AADAA-48F2-1FFA-9ECA-FBC640866F34}"/>
              </a:ext>
            </a:extLst>
          </p:cNvPr>
          <p:cNvSpPr/>
          <p:nvPr/>
        </p:nvSpPr>
        <p:spPr>
          <a:xfrm>
            <a:off x="7753280" y="8162889"/>
            <a:ext cx="537751" cy="225471"/>
          </a:xfrm>
          <a:custGeom>
            <a:avLst/>
            <a:gdLst>
              <a:gd name="connsiteX0" fmla="*/ 70 w 537751"/>
              <a:gd name="connsiteY0" fmla="*/ 225461 h 225471"/>
              <a:gd name="connsiteX1" fmla="*/ 320745 w 537751"/>
              <a:gd name="connsiteY1" fmla="*/ 22261 h 225471"/>
              <a:gd name="connsiteX2" fmla="*/ 536645 w 537751"/>
              <a:gd name="connsiteY2" fmla="*/ 22261 h 225471"/>
              <a:gd name="connsiteX3" fmla="*/ 400120 w 537751"/>
              <a:gd name="connsiteY3" fmla="*/ 22261 h 225471"/>
              <a:gd name="connsiteX4" fmla="*/ 292170 w 537751"/>
              <a:gd name="connsiteY4" fmla="*/ 12736 h 225471"/>
              <a:gd name="connsiteX5" fmla="*/ 70 w 537751"/>
              <a:gd name="connsiteY5" fmla="*/ 225461 h 22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751" h="225471">
                <a:moveTo>
                  <a:pt x="70" y="225461"/>
                </a:moveTo>
                <a:cubicBezTo>
                  <a:pt x="4832" y="227048"/>
                  <a:pt x="231316" y="56128"/>
                  <a:pt x="320745" y="22261"/>
                </a:cubicBezTo>
                <a:cubicBezTo>
                  <a:pt x="410174" y="-11606"/>
                  <a:pt x="536645" y="22261"/>
                  <a:pt x="536645" y="22261"/>
                </a:cubicBezTo>
                <a:cubicBezTo>
                  <a:pt x="549874" y="22261"/>
                  <a:pt x="440866" y="23848"/>
                  <a:pt x="400120" y="22261"/>
                </a:cubicBezTo>
                <a:cubicBezTo>
                  <a:pt x="359374" y="20674"/>
                  <a:pt x="352495" y="-20072"/>
                  <a:pt x="292170" y="12736"/>
                </a:cubicBezTo>
                <a:cubicBezTo>
                  <a:pt x="231845" y="45544"/>
                  <a:pt x="-4692" y="223874"/>
                  <a:pt x="70" y="2254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0BBEEED-6C39-D92D-B7A1-6DE79B382D6A}"/>
              </a:ext>
            </a:extLst>
          </p:cNvPr>
          <p:cNvSpPr/>
          <p:nvPr/>
        </p:nvSpPr>
        <p:spPr>
          <a:xfrm>
            <a:off x="7139946" y="8080303"/>
            <a:ext cx="520328" cy="181048"/>
          </a:xfrm>
          <a:custGeom>
            <a:avLst/>
            <a:gdLst>
              <a:gd name="connsiteX0" fmla="*/ 629 w 520328"/>
              <a:gd name="connsiteY0" fmla="*/ 181047 h 181048"/>
              <a:gd name="connsiteX1" fmla="*/ 305429 w 520328"/>
              <a:gd name="connsiteY1" fmla="*/ 34997 h 181048"/>
              <a:gd name="connsiteX2" fmla="*/ 518154 w 520328"/>
              <a:gd name="connsiteY2" fmla="*/ 72 h 181048"/>
              <a:gd name="connsiteX3" fmla="*/ 391154 w 520328"/>
              <a:gd name="connsiteY3" fmla="*/ 31822 h 181048"/>
              <a:gd name="connsiteX4" fmla="*/ 629 w 520328"/>
              <a:gd name="connsiteY4" fmla="*/ 181047 h 18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328" h="181048">
                <a:moveTo>
                  <a:pt x="629" y="181047"/>
                </a:moveTo>
                <a:cubicBezTo>
                  <a:pt x="-13659" y="181576"/>
                  <a:pt x="219175" y="65159"/>
                  <a:pt x="305429" y="34997"/>
                </a:cubicBezTo>
                <a:cubicBezTo>
                  <a:pt x="391683" y="4835"/>
                  <a:pt x="503867" y="601"/>
                  <a:pt x="518154" y="72"/>
                </a:cubicBezTo>
                <a:cubicBezTo>
                  <a:pt x="532442" y="-457"/>
                  <a:pt x="474762" y="1130"/>
                  <a:pt x="391154" y="31822"/>
                </a:cubicBezTo>
                <a:cubicBezTo>
                  <a:pt x="307546" y="62514"/>
                  <a:pt x="14917" y="180518"/>
                  <a:pt x="629" y="1810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F45DF5FA-3AF6-3963-DD16-3827F91901B7}"/>
              </a:ext>
            </a:extLst>
          </p:cNvPr>
          <p:cNvSpPr/>
          <p:nvPr/>
        </p:nvSpPr>
        <p:spPr>
          <a:xfrm>
            <a:off x="6667833" y="8048641"/>
            <a:ext cx="382560" cy="313193"/>
          </a:xfrm>
          <a:custGeom>
            <a:avLst/>
            <a:gdLst>
              <a:gd name="connsiteX0" fmla="*/ 380667 w 382560"/>
              <a:gd name="connsiteY0" fmla="*/ 3159 h 313193"/>
              <a:gd name="connsiteX1" fmla="*/ 15542 w 382560"/>
              <a:gd name="connsiteY1" fmla="*/ 301609 h 313193"/>
              <a:gd name="connsiteX2" fmla="*/ 88567 w 382560"/>
              <a:gd name="connsiteY2" fmla="*/ 234934 h 313193"/>
              <a:gd name="connsiteX3" fmla="*/ 282242 w 382560"/>
              <a:gd name="connsiteY3" fmla="*/ 73009 h 313193"/>
              <a:gd name="connsiteX4" fmla="*/ 164767 w 382560"/>
              <a:gd name="connsiteY4" fmla="*/ 139684 h 313193"/>
              <a:gd name="connsiteX5" fmla="*/ 380667 w 382560"/>
              <a:gd name="connsiteY5" fmla="*/ 3159 h 31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60" h="313193">
                <a:moveTo>
                  <a:pt x="380667" y="3159"/>
                </a:moveTo>
                <a:cubicBezTo>
                  <a:pt x="355796" y="30146"/>
                  <a:pt x="64225" y="262980"/>
                  <a:pt x="15542" y="301609"/>
                </a:cubicBezTo>
                <a:cubicBezTo>
                  <a:pt x="-33141" y="340238"/>
                  <a:pt x="44117" y="273034"/>
                  <a:pt x="88567" y="234934"/>
                </a:cubicBezTo>
                <a:cubicBezTo>
                  <a:pt x="133017" y="196834"/>
                  <a:pt x="269542" y="88884"/>
                  <a:pt x="282242" y="73009"/>
                </a:cubicBezTo>
                <a:cubicBezTo>
                  <a:pt x="294942" y="57134"/>
                  <a:pt x="152067" y="148680"/>
                  <a:pt x="164767" y="139684"/>
                </a:cubicBezTo>
                <a:cubicBezTo>
                  <a:pt x="177467" y="130688"/>
                  <a:pt x="405538" y="-23828"/>
                  <a:pt x="380667" y="31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369D195-9CE1-1E7D-9FCF-4D87DF6AE084}"/>
              </a:ext>
            </a:extLst>
          </p:cNvPr>
          <p:cNvSpPr/>
          <p:nvPr/>
        </p:nvSpPr>
        <p:spPr>
          <a:xfrm>
            <a:off x="8341961" y="8179757"/>
            <a:ext cx="716675" cy="872193"/>
          </a:xfrm>
          <a:custGeom>
            <a:avLst/>
            <a:gdLst>
              <a:gd name="connsiteX0" fmla="*/ 5114 w 716675"/>
              <a:gd name="connsiteY0" fmla="*/ 2218 h 872193"/>
              <a:gd name="connsiteX1" fmla="*/ 113064 w 716675"/>
              <a:gd name="connsiteY1" fmla="*/ 43493 h 872193"/>
              <a:gd name="connsiteX2" fmla="*/ 338489 w 716675"/>
              <a:gd name="connsiteY2" fmla="*/ 154618 h 872193"/>
              <a:gd name="connsiteX3" fmla="*/ 554389 w 716675"/>
              <a:gd name="connsiteY3" fmla="*/ 424493 h 872193"/>
              <a:gd name="connsiteX4" fmla="*/ 554389 w 716675"/>
              <a:gd name="connsiteY4" fmla="*/ 386393 h 872193"/>
              <a:gd name="connsiteX5" fmla="*/ 687739 w 716675"/>
              <a:gd name="connsiteY5" fmla="*/ 618168 h 872193"/>
              <a:gd name="connsiteX6" fmla="*/ 662339 w 716675"/>
              <a:gd name="connsiteY6" fmla="*/ 627693 h 872193"/>
              <a:gd name="connsiteX7" fmla="*/ 716314 w 716675"/>
              <a:gd name="connsiteY7" fmla="*/ 872168 h 872193"/>
              <a:gd name="connsiteX8" fmla="*/ 630589 w 716675"/>
              <a:gd name="connsiteY8" fmla="*/ 611818 h 872193"/>
              <a:gd name="connsiteX9" fmla="*/ 465489 w 716675"/>
              <a:gd name="connsiteY9" fmla="*/ 281618 h 872193"/>
              <a:gd name="connsiteX10" fmla="*/ 268639 w 716675"/>
              <a:gd name="connsiteY10" fmla="*/ 103818 h 872193"/>
              <a:gd name="connsiteX11" fmla="*/ 5114 w 716675"/>
              <a:gd name="connsiteY11" fmla="*/ 2218 h 87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6675" h="872193">
                <a:moveTo>
                  <a:pt x="5114" y="2218"/>
                </a:moveTo>
                <a:cubicBezTo>
                  <a:pt x="-20815" y="-7836"/>
                  <a:pt x="57502" y="18093"/>
                  <a:pt x="113064" y="43493"/>
                </a:cubicBezTo>
                <a:cubicBezTo>
                  <a:pt x="168627" y="68893"/>
                  <a:pt x="264935" y="91118"/>
                  <a:pt x="338489" y="154618"/>
                </a:cubicBezTo>
                <a:cubicBezTo>
                  <a:pt x="412043" y="218118"/>
                  <a:pt x="518406" y="385864"/>
                  <a:pt x="554389" y="424493"/>
                </a:cubicBezTo>
                <a:cubicBezTo>
                  <a:pt x="590372" y="463122"/>
                  <a:pt x="532164" y="354114"/>
                  <a:pt x="554389" y="386393"/>
                </a:cubicBezTo>
                <a:cubicBezTo>
                  <a:pt x="576614" y="418672"/>
                  <a:pt x="669747" y="577951"/>
                  <a:pt x="687739" y="618168"/>
                </a:cubicBezTo>
                <a:cubicBezTo>
                  <a:pt x="705731" y="658385"/>
                  <a:pt x="657577" y="585360"/>
                  <a:pt x="662339" y="627693"/>
                </a:cubicBezTo>
                <a:cubicBezTo>
                  <a:pt x="667101" y="670026"/>
                  <a:pt x="721606" y="874814"/>
                  <a:pt x="716314" y="872168"/>
                </a:cubicBezTo>
                <a:cubicBezTo>
                  <a:pt x="711022" y="869522"/>
                  <a:pt x="672393" y="710243"/>
                  <a:pt x="630589" y="611818"/>
                </a:cubicBezTo>
                <a:cubicBezTo>
                  <a:pt x="588785" y="513393"/>
                  <a:pt x="525814" y="366285"/>
                  <a:pt x="465489" y="281618"/>
                </a:cubicBezTo>
                <a:cubicBezTo>
                  <a:pt x="405164" y="196951"/>
                  <a:pt x="339547" y="149855"/>
                  <a:pt x="268639" y="103818"/>
                </a:cubicBezTo>
                <a:cubicBezTo>
                  <a:pt x="197731" y="57781"/>
                  <a:pt x="31043" y="12272"/>
                  <a:pt x="5114" y="22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12D0D69-EEF4-06DB-E937-C22299C6B16E}"/>
              </a:ext>
            </a:extLst>
          </p:cNvPr>
          <p:cNvSpPr/>
          <p:nvPr/>
        </p:nvSpPr>
        <p:spPr>
          <a:xfrm>
            <a:off x="8359912" y="8230589"/>
            <a:ext cx="542717" cy="457959"/>
          </a:xfrm>
          <a:custGeom>
            <a:avLst/>
            <a:gdLst>
              <a:gd name="connsiteX0" fmla="*/ 3038 w 542717"/>
              <a:gd name="connsiteY0" fmla="*/ 2186 h 457959"/>
              <a:gd name="connsiteX1" fmla="*/ 91938 w 542717"/>
              <a:gd name="connsiteY1" fmla="*/ 30761 h 457959"/>
              <a:gd name="connsiteX2" fmla="*/ 317363 w 542717"/>
              <a:gd name="connsiteY2" fmla="*/ 170461 h 457959"/>
              <a:gd name="connsiteX3" fmla="*/ 539613 w 542717"/>
              <a:gd name="connsiteY3" fmla="*/ 456211 h 457959"/>
              <a:gd name="connsiteX4" fmla="*/ 441188 w 542717"/>
              <a:gd name="connsiteY4" fmla="*/ 284761 h 457959"/>
              <a:gd name="connsiteX5" fmla="*/ 352288 w 542717"/>
              <a:gd name="connsiteY5" fmla="*/ 164111 h 457959"/>
              <a:gd name="connsiteX6" fmla="*/ 190363 w 542717"/>
              <a:gd name="connsiteY6" fmla="*/ 68861 h 457959"/>
              <a:gd name="connsiteX7" fmla="*/ 3038 w 542717"/>
              <a:gd name="connsiteY7" fmla="*/ 2186 h 4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717" h="457959">
                <a:moveTo>
                  <a:pt x="3038" y="2186"/>
                </a:moveTo>
                <a:cubicBezTo>
                  <a:pt x="-13366" y="-4164"/>
                  <a:pt x="39551" y="2715"/>
                  <a:pt x="91938" y="30761"/>
                </a:cubicBezTo>
                <a:cubicBezTo>
                  <a:pt x="144325" y="58807"/>
                  <a:pt x="242751" y="99553"/>
                  <a:pt x="317363" y="170461"/>
                </a:cubicBezTo>
                <a:cubicBezTo>
                  <a:pt x="391975" y="241369"/>
                  <a:pt x="518976" y="437161"/>
                  <a:pt x="539613" y="456211"/>
                </a:cubicBezTo>
                <a:cubicBezTo>
                  <a:pt x="560250" y="475261"/>
                  <a:pt x="472409" y="333444"/>
                  <a:pt x="441188" y="284761"/>
                </a:cubicBezTo>
                <a:cubicBezTo>
                  <a:pt x="409967" y="236078"/>
                  <a:pt x="394092" y="200094"/>
                  <a:pt x="352288" y="164111"/>
                </a:cubicBezTo>
                <a:cubicBezTo>
                  <a:pt x="310484" y="128128"/>
                  <a:pt x="249100" y="93732"/>
                  <a:pt x="190363" y="68861"/>
                </a:cubicBezTo>
                <a:cubicBezTo>
                  <a:pt x="131626" y="43990"/>
                  <a:pt x="19442" y="8536"/>
                  <a:pt x="3038" y="2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A01A2B12-739F-4A27-4AF6-A810000F359C}"/>
              </a:ext>
            </a:extLst>
          </p:cNvPr>
          <p:cNvSpPr/>
          <p:nvPr/>
        </p:nvSpPr>
        <p:spPr>
          <a:xfrm>
            <a:off x="9055095" y="8958194"/>
            <a:ext cx="123976" cy="881395"/>
          </a:xfrm>
          <a:custGeom>
            <a:avLst/>
            <a:gdLst>
              <a:gd name="connsiteX0" fmla="*/ 5 w 123976"/>
              <a:gd name="connsiteY0" fmla="*/ 8006 h 881395"/>
              <a:gd name="connsiteX1" fmla="*/ 57155 w 123976"/>
              <a:gd name="connsiteY1" fmla="*/ 135006 h 881395"/>
              <a:gd name="connsiteX2" fmla="*/ 123830 w 123976"/>
              <a:gd name="connsiteY2" fmla="*/ 881131 h 881395"/>
              <a:gd name="connsiteX3" fmla="*/ 38105 w 123976"/>
              <a:gd name="connsiteY3" fmla="*/ 220731 h 881395"/>
              <a:gd name="connsiteX4" fmla="*/ 53980 w 123976"/>
              <a:gd name="connsiteY4" fmla="*/ 242956 h 881395"/>
              <a:gd name="connsiteX5" fmla="*/ 60330 w 123976"/>
              <a:gd name="connsiteY5" fmla="*/ 239781 h 881395"/>
              <a:gd name="connsiteX6" fmla="*/ 5 w 123976"/>
              <a:gd name="connsiteY6" fmla="*/ 8006 h 8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76" h="881395">
                <a:moveTo>
                  <a:pt x="5" y="8006"/>
                </a:moveTo>
                <a:cubicBezTo>
                  <a:pt x="-524" y="-9456"/>
                  <a:pt x="36518" y="-10515"/>
                  <a:pt x="57155" y="135006"/>
                </a:cubicBezTo>
                <a:cubicBezTo>
                  <a:pt x="77792" y="280527"/>
                  <a:pt x="127005" y="866844"/>
                  <a:pt x="123830" y="881131"/>
                </a:cubicBezTo>
                <a:cubicBezTo>
                  <a:pt x="120655" y="895418"/>
                  <a:pt x="49747" y="327094"/>
                  <a:pt x="38105" y="220731"/>
                </a:cubicBezTo>
                <a:cubicBezTo>
                  <a:pt x="26463" y="114369"/>
                  <a:pt x="50276" y="239781"/>
                  <a:pt x="53980" y="242956"/>
                </a:cubicBezTo>
                <a:cubicBezTo>
                  <a:pt x="57684" y="246131"/>
                  <a:pt x="65092" y="273118"/>
                  <a:pt x="60330" y="239781"/>
                </a:cubicBezTo>
                <a:cubicBezTo>
                  <a:pt x="55568" y="206444"/>
                  <a:pt x="534" y="25468"/>
                  <a:pt x="5" y="80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DDF4513D-892B-19A8-540B-80DB2D5A009B}"/>
              </a:ext>
            </a:extLst>
          </p:cNvPr>
          <p:cNvSpPr/>
          <p:nvPr/>
        </p:nvSpPr>
        <p:spPr>
          <a:xfrm>
            <a:off x="9179141" y="9837205"/>
            <a:ext cx="110942" cy="1207130"/>
          </a:xfrm>
          <a:custGeom>
            <a:avLst/>
            <a:gdLst>
              <a:gd name="connsiteX0" fmla="*/ 15659 w 110942"/>
              <a:gd name="connsiteY0" fmla="*/ 21170 h 1207130"/>
              <a:gd name="connsiteX1" fmla="*/ 95034 w 110942"/>
              <a:gd name="connsiteY1" fmla="*/ 1053045 h 1207130"/>
              <a:gd name="connsiteX2" fmla="*/ 110909 w 110942"/>
              <a:gd name="connsiteY2" fmla="*/ 1195920 h 1207130"/>
              <a:gd name="connsiteX3" fmla="*/ 98209 w 110942"/>
              <a:gd name="connsiteY3" fmla="*/ 989545 h 1207130"/>
              <a:gd name="connsiteX4" fmla="*/ 66459 w 110942"/>
              <a:gd name="connsiteY4" fmla="*/ 303745 h 1207130"/>
              <a:gd name="connsiteX5" fmla="*/ 47409 w 110942"/>
              <a:gd name="connsiteY5" fmla="*/ 618070 h 1207130"/>
              <a:gd name="connsiteX6" fmla="*/ 2959 w 110942"/>
              <a:gd name="connsiteY6" fmla="*/ 376770 h 1207130"/>
              <a:gd name="connsiteX7" fmla="*/ 15659 w 110942"/>
              <a:gd name="connsiteY7" fmla="*/ 21170 h 12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942" h="1207130">
                <a:moveTo>
                  <a:pt x="15659" y="21170"/>
                </a:moveTo>
                <a:cubicBezTo>
                  <a:pt x="31005" y="133883"/>
                  <a:pt x="79159" y="857253"/>
                  <a:pt x="95034" y="1053045"/>
                </a:cubicBezTo>
                <a:cubicBezTo>
                  <a:pt x="110909" y="1248837"/>
                  <a:pt x="110380" y="1206503"/>
                  <a:pt x="110909" y="1195920"/>
                </a:cubicBezTo>
                <a:cubicBezTo>
                  <a:pt x="111438" y="1185337"/>
                  <a:pt x="105617" y="1138241"/>
                  <a:pt x="98209" y="989545"/>
                </a:cubicBezTo>
                <a:cubicBezTo>
                  <a:pt x="90801" y="840849"/>
                  <a:pt x="74926" y="365657"/>
                  <a:pt x="66459" y="303745"/>
                </a:cubicBezTo>
                <a:cubicBezTo>
                  <a:pt x="57992" y="241833"/>
                  <a:pt x="57992" y="605899"/>
                  <a:pt x="47409" y="618070"/>
                </a:cubicBezTo>
                <a:cubicBezTo>
                  <a:pt x="36826" y="630241"/>
                  <a:pt x="9309" y="475724"/>
                  <a:pt x="2959" y="376770"/>
                </a:cubicBezTo>
                <a:cubicBezTo>
                  <a:pt x="-3391" y="277816"/>
                  <a:pt x="313" y="-91543"/>
                  <a:pt x="15659" y="211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564B699B-F547-EBCF-F96F-E2D412D808AE}"/>
              </a:ext>
            </a:extLst>
          </p:cNvPr>
          <p:cNvSpPr/>
          <p:nvPr/>
        </p:nvSpPr>
        <p:spPr>
          <a:xfrm>
            <a:off x="6527578" y="7722434"/>
            <a:ext cx="46064" cy="584150"/>
          </a:xfrm>
          <a:custGeom>
            <a:avLst/>
            <a:gdLst>
              <a:gd name="connsiteX0" fmla="*/ 44672 w 46064"/>
              <a:gd name="connsiteY0" fmla="*/ 2341 h 584150"/>
              <a:gd name="connsiteX1" fmla="*/ 41497 w 46064"/>
              <a:gd name="connsiteY1" fmla="*/ 297616 h 584150"/>
              <a:gd name="connsiteX2" fmla="*/ 222 w 46064"/>
              <a:gd name="connsiteY2" fmla="*/ 580191 h 584150"/>
              <a:gd name="connsiteX3" fmla="*/ 25622 w 46064"/>
              <a:gd name="connsiteY3" fmla="*/ 443666 h 584150"/>
              <a:gd name="connsiteX4" fmla="*/ 38322 w 46064"/>
              <a:gd name="connsiteY4" fmla="*/ 173791 h 584150"/>
              <a:gd name="connsiteX5" fmla="*/ 44672 w 46064"/>
              <a:gd name="connsiteY5" fmla="*/ 2341 h 5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64" h="584150">
                <a:moveTo>
                  <a:pt x="44672" y="2341"/>
                </a:moveTo>
                <a:cubicBezTo>
                  <a:pt x="45201" y="22978"/>
                  <a:pt x="48905" y="201308"/>
                  <a:pt x="41497" y="297616"/>
                </a:cubicBezTo>
                <a:cubicBezTo>
                  <a:pt x="34089" y="393924"/>
                  <a:pt x="2868" y="555849"/>
                  <a:pt x="222" y="580191"/>
                </a:cubicBezTo>
                <a:cubicBezTo>
                  <a:pt x="-2424" y="604533"/>
                  <a:pt x="19272" y="511399"/>
                  <a:pt x="25622" y="443666"/>
                </a:cubicBezTo>
                <a:cubicBezTo>
                  <a:pt x="31972" y="375933"/>
                  <a:pt x="35147" y="245228"/>
                  <a:pt x="38322" y="173791"/>
                </a:cubicBezTo>
                <a:cubicBezTo>
                  <a:pt x="41497" y="102354"/>
                  <a:pt x="44143" y="-18296"/>
                  <a:pt x="44672" y="23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B54CAFC9-455E-14C3-7890-E776C12FED5F}"/>
              </a:ext>
            </a:extLst>
          </p:cNvPr>
          <p:cNvSpPr/>
          <p:nvPr/>
        </p:nvSpPr>
        <p:spPr>
          <a:xfrm>
            <a:off x="6130554" y="8165405"/>
            <a:ext cx="378302" cy="662134"/>
          </a:xfrm>
          <a:custGeom>
            <a:avLst/>
            <a:gdLst>
              <a:gd name="connsiteX0" fmla="*/ 378196 w 378302"/>
              <a:gd name="connsiteY0" fmla="*/ 695 h 662134"/>
              <a:gd name="connsiteX1" fmla="*/ 155946 w 378302"/>
              <a:gd name="connsiteY1" fmla="*/ 422970 h 662134"/>
              <a:gd name="connsiteX2" fmla="*/ 371 w 378302"/>
              <a:gd name="connsiteY2" fmla="*/ 661095 h 662134"/>
              <a:gd name="connsiteX3" fmla="*/ 114671 w 378302"/>
              <a:gd name="connsiteY3" fmla="*/ 502345 h 662134"/>
              <a:gd name="connsiteX4" fmla="*/ 184521 w 378302"/>
              <a:gd name="connsiteY4" fmla="*/ 327720 h 662134"/>
              <a:gd name="connsiteX5" fmla="*/ 378196 w 378302"/>
              <a:gd name="connsiteY5" fmla="*/ 695 h 66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02" h="662134">
                <a:moveTo>
                  <a:pt x="378196" y="695"/>
                </a:moveTo>
                <a:cubicBezTo>
                  <a:pt x="373434" y="16570"/>
                  <a:pt x="218917" y="312903"/>
                  <a:pt x="155946" y="422970"/>
                </a:cubicBezTo>
                <a:cubicBezTo>
                  <a:pt x="92975" y="533037"/>
                  <a:pt x="7250" y="647866"/>
                  <a:pt x="371" y="661095"/>
                </a:cubicBezTo>
                <a:cubicBezTo>
                  <a:pt x="-6508" y="674324"/>
                  <a:pt x="83979" y="557908"/>
                  <a:pt x="114671" y="502345"/>
                </a:cubicBezTo>
                <a:cubicBezTo>
                  <a:pt x="145363" y="446783"/>
                  <a:pt x="141659" y="410270"/>
                  <a:pt x="184521" y="327720"/>
                </a:cubicBezTo>
                <a:cubicBezTo>
                  <a:pt x="227383" y="245170"/>
                  <a:pt x="382958" y="-15180"/>
                  <a:pt x="378196" y="6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F13D8989-04B4-8390-47A0-E14C64931ECA}"/>
              </a:ext>
            </a:extLst>
          </p:cNvPr>
          <p:cNvSpPr/>
          <p:nvPr/>
        </p:nvSpPr>
        <p:spPr>
          <a:xfrm>
            <a:off x="7484929" y="8099248"/>
            <a:ext cx="525896" cy="124763"/>
          </a:xfrm>
          <a:custGeom>
            <a:avLst/>
            <a:gdLst>
              <a:gd name="connsiteX0" fmla="*/ 525596 w 525896"/>
              <a:gd name="connsiteY0" fmla="*/ 19227 h 124763"/>
              <a:gd name="connsiteX1" fmla="*/ 284296 w 525896"/>
              <a:gd name="connsiteY1" fmla="*/ 22402 h 124763"/>
              <a:gd name="connsiteX2" fmla="*/ 1721 w 525896"/>
              <a:gd name="connsiteY2" fmla="*/ 124002 h 124763"/>
              <a:gd name="connsiteX3" fmla="*/ 169996 w 525896"/>
              <a:gd name="connsiteY3" fmla="*/ 66852 h 124763"/>
              <a:gd name="connsiteX4" fmla="*/ 258896 w 525896"/>
              <a:gd name="connsiteY4" fmla="*/ 28752 h 124763"/>
              <a:gd name="connsiteX5" fmla="*/ 84271 w 525896"/>
              <a:gd name="connsiteY5" fmla="*/ 19227 h 124763"/>
              <a:gd name="connsiteX6" fmla="*/ 328746 w 525896"/>
              <a:gd name="connsiteY6" fmla="*/ 177 h 124763"/>
              <a:gd name="connsiteX7" fmla="*/ 525596 w 525896"/>
              <a:gd name="connsiteY7" fmla="*/ 19227 h 12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896" h="124763">
                <a:moveTo>
                  <a:pt x="525596" y="19227"/>
                </a:moveTo>
                <a:cubicBezTo>
                  <a:pt x="518188" y="22931"/>
                  <a:pt x="371608" y="4940"/>
                  <a:pt x="284296" y="22402"/>
                </a:cubicBezTo>
                <a:cubicBezTo>
                  <a:pt x="196984" y="39864"/>
                  <a:pt x="20771" y="116594"/>
                  <a:pt x="1721" y="124002"/>
                </a:cubicBezTo>
                <a:cubicBezTo>
                  <a:pt x="-17329" y="131410"/>
                  <a:pt x="127134" y="82727"/>
                  <a:pt x="169996" y="66852"/>
                </a:cubicBezTo>
                <a:cubicBezTo>
                  <a:pt x="212858" y="50977"/>
                  <a:pt x="273183" y="36689"/>
                  <a:pt x="258896" y="28752"/>
                </a:cubicBezTo>
                <a:cubicBezTo>
                  <a:pt x="244609" y="20815"/>
                  <a:pt x="72629" y="23989"/>
                  <a:pt x="84271" y="19227"/>
                </a:cubicBezTo>
                <a:cubicBezTo>
                  <a:pt x="95913" y="14465"/>
                  <a:pt x="255721" y="2294"/>
                  <a:pt x="328746" y="177"/>
                </a:cubicBezTo>
                <a:cubicBezTo>
                  <a:pt x="401771" y="-1940"/>
                  <a:pt x="533004" y="15523"/>
                  <a:pt x="525596" y="192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923E299-8A95-F9AB-1B55-735625E9C1E3}"/>
              </a:ext>
            </a:extLst>
          </p:cNvPr>
          <p:cNvSpPr/>
          <p:nvPr/>
        </p:nvSpPr>
        <p:spPr>
          <a:xfrm>
            <a:off x="6695995" y="8379989"/>
            <a:ext cx="98627" cy="353971"/>
          </a:xfrm>
          <a:custGeom>
            <a:avLst/>
            <a:gdLst>
              <a:gd name="connsiteX0" fmla="*/ 98505 w 98627"/>
              <a:gd name="connsiteY0" fmla="*/ 5186 h 353971"/>
              <a:gd name="connsiteX1" fmla="*/ 50880 w 98627"/>
              <a:gd name="connsiteY1" fmla="*/ 148061 h 353971"/>
              <a:gd name="connsiteX2" fmla="*/ 9605 w 98627"/>
              <a:gd name="connsiteY2" fmla="*/ 351261 h 353971"/>
              <a:gd name="connsiteX3" fmla="*/ 25480 w 98627"/>
              <a:gd name="connsiteY3" fmla="*/ 252836 h 353971"/>
              <a:gd name="connsiteX4" fmla="*/ 80 w 98627"/>
              <a:gd name="connsiteY4" fmla="*/ 81386 h 353971"/>
              <a:gd name="connsiteX5" fmla="*/ 19130 w 98627"/>
              <a:gd name="connsiteY5" fmla="*/ 163936 h 353971"/>
              <a:gd name="connsiteX6" fmla="*/ 63580 w 98627"/>
              <a:gd name="connsiteY6" fmla="*/ 43286 h 353971"/>
              <a:gd name="connsiteX7" fmla="*/ 98505 w 98627"/>
              <a:gd name="connsiteY7" fmla="*/ 5186 h 35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27" h="353971">
                <a:moveTo>
                  <a:pt x="98505" y="5186"/>
                </a:moveTo>
                <a:cubicBezTo>
                  <a:pt x="96388" y="22648"/>
                  <a:pt x="65697" y="90382"/>
                  <a:pt x="50880" y="148061"/>
                </a:cubicBezTo>
                <a:cubicBezTo>
                  <a:pt x="36063" y="205740"/>
                  <a:pt x="13838" y="333799"/>
                  <a:pt x="9605" y="351261"/>
                </a:cubicBezTo>
                <a:cubicBezTo>
                  <a:pt x="5372" y="368723"/>
                  <a:pt x="27067" y="297815"/>
                  <a:pt x="25480" y="252836"/>
                </a:cubicBezTo>
                <a:cubicBezTo>
                  <a:pt x="23893" y="207857"/>
                  <a:pt x="1138" y="96203"/>
                  <a:pt x="80" y="81386"/>
                </a:cubicBezTo>
                <a:cubicBezTo>
                  <a:pt x="-978" y="66569"/>
                  <a:pt x="8547" y="170286"/>
                  <a:pt x="19130" y="163936"/>
                </a:cubicBezTo>
                <a:cubicBezTo>
                  <a:pt x="29713" y="157586"/>
                  <a:pt x="52468" y="68686"/>
                  <a:pt x="63580" y="43286"/>
                </a:cubicBezTo>
                <a:cubicBezTo>
                  <a:pt x="74692" y="17886"/>
                  <a:pt x="100622" y="-12276"/>
                  <a:pt x="98505" y="5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0ED3CED5-886F-B711-4832-5935DE80A60A}"/>
              </a:ext>
            </a:extLst>
          </p:cNvPr>
          <p:cNvSpPr/>
          <p:nvPr/>
        </p:nvSpPr>
        <p:spPr>
          <a:xfrm>
            <a:off x="6537195" y="8521287"/>
            <a:ext cx="165984" cy="302330"/>
          </a:xfrm>
          <a:custGeom>
            <a:avLst/>
            <a:gdLst>
              <a:gd name="connsiteX0" fmla="*/ 104905 w 165984"/>
              <a:gd name="connsiteY0" fmla="*/ 413 h 302330"/>
              <a:gd name="connsiteX1" fmla="*/ 85855 w 165984"/>
              <a:gd name="connsiteY1" fmla="*/ 168688 h 302330"/>
              <a:gd name="connsiteX2" fmla="*/ 66805 w 165984"/>
              <a:gd name="connsiteY2" fmla="*/ 222663 h 302330"/>
              <a:gd name="connsiteX3" fmla="*/ 130 w 165984"/>
              <a:gd name="connsiteY3" fmla="*/ 302038 h 302330"/>
              <a:gd name="connsiteX4" fmla="*/ 85855 w 165984"/>
              <a:gd name="connsiteY4" fmla="*/ 248063 h 302330"/>
              <a:gd name="connsiteX5" fmla="*/ 133480 w 165984"/>
              <a:gd name="connsiteY5" fmla="*/ 209963 h 302330"/>
              <a:gd name="connsiteX6" fmla="*/ 165230 w 165984"/>
              <a:gd name="connsiteY6" fmla="*/ 114713 h 302330"/>
              <a:gd name="connsiteX7" fmla="*/ 101730 w 165984"/>
              <a:gd name="connsiteY7" fmla="*/ 222663 h 302330"/>
              <a:gd name="connsiteX8" fmla="*/ 104905 w 165984"/>
              <a:gd name="connsiteY8" fmla="*/ 413 h 3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984" h="302330">
                <a:moveTo>
                  <a:pt x="104905" y="413"/>
                </a:moveTo>
                <a:cubicBezTo>
                  <a:pt x="102259" y="-8583"/>
                  <a:pt x="92205" y="131646"/>
                  <a:pt x="85855" y="168688"/>
                </a:cubicBezTo>
                <a:cubicBezTo>
                  <a:pt x="79505" y="205730"/>
                  <a:pt x="81093" y="200438"/>
                  <a:pt x="66805" y="222663"/>
                </a:cubicBezTo>
                <a:cubicBezTo>
                  <a:pt x="52517" y="244888"/>
                  <a:pt x="-3045" y="297805"/>
                  <a:pt x="130" y="302038"/>
                </a:cubicBezTo>
                <a:cubicBezTo>
                  <a:pt x="3305" y="306271"/>
                  <a:pt x="63630" y="263409"/>
                  <a:pt x="85855" y="248063"/>
                </a:cubicBezTo>
                <a:cubicBezTo>
                  <a:pt x="108080" y="232717"/>
                  <a:pt x="120251" y="232188"/>
                  <a:pt x="133480" y="209963"/>
                </a:cubicBezTo>
                <a:cubicBezTo>
                  <a:pt x="146709" y="187738"/>
                  <a:pt x="170522" y="112596"/>
                  <a:pt x="165230" y="114713"/>
                </a:cubicBezTo>
                <a:cubicBezTo>
                  <a:pt x="159938" y="116830"/>
                  <a:pt x="112313" y="234834"/>
                  <a:pt x="101730" y="222663"/>
                </a:cubicBezTo>
                <a:cubicBezTo>
                  <a:pt x="91147" y="210492"/>
                  <a:pt x="107551" y="9409"/>
                  <a:pt x="104905" y="4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82022E75-3E77-CCF8-8889-87EDA897ED91}"/>
              </a:ext>
            </a:extLst>
          </p:cNvPr>
          <p:cNvSpPr/>
          <p:nvPr/>
        </p:nvSpPr>
        <p:spPr>
          <a:xfrm>
            <a:off x="7183049" y="8289307"/>
            <a:ext cx="289300" cy="375753"/>
          </a:xfrm>
          <a:custGeom>
            <a:avLst/>
            <a:gdLst>
              <a:gd name="connsiteX0" fmla="*/ 287726 w 289300"/>
              <a:gd name="connsiteY0" fmla="*/ 3793 h 375753"/>
              <a:gd name="connsiteX1" fmla="*/ 11501 w 289300"/>
              <a:gd name="connsiteY1" fmla="*/ 359393 h 375753"/>
              <a:gd name="connsiteX2" fmla="*/ 59126 w 289300"/>
              <a:gd name="connsiteY2" fmla="*/ 302243 h 375753"/>
              <a:gd name="connsiteX3" fmla="*/ 122626 w 289300"/>
              <a:gd name="connsiteY3" fmla="*/ 178418 h 375753"/>
              <a:gd name="connsiteX4" fmla="*/ 287726 w 289300"/>
              <a:gd name="connsiteY4" fmla="*/ 3793 h 3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0" h="375753">
                <a:moveTo>
                  <a:pt x="287726" y="3793"/>
                </a:moveTo>
                <a:cubicBezTo>
                  <a:pt x="269205" y="33956"/>
                  <a:pt x="49601" y="309651"/>
                  <a:pt x="11501" y="359393"/>
                </a:cubicBezTo>
                <a:cubicBezTo>
                  <a:pt x="-26599" y="409135"/>
                  <a:pt x="40605" y="332406"/>
                  <a:pt x="59126" y="302243"/>
                </a:cubicBezTo>
                <a:cubicBezTo>
                  <a:pt x="77647" y="272081"/>
                  <a:pt x="89288" y="224985"/>
                  <a:pt x="122626" y="178418"/>
                </a:cubicBezTo>
                <a:cubicBezTo>
                  <a:pt x="155963" y="131851"/>
                  <a:pt x="306247" y="-26370"/>
                  <a:pt x="287726" y="37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F523B446-5BB3-C312-70A0-598EE8731727}"/>
              </a:ext>
            </a:extLst>
          </p:cNvPr>
          <p:cNvSpPr/>
          <p:nvPr/>
        </p:nvSpPr>
        <p:spPr>
          <a:xfrm>
            <a:off x="7027858" y="8180558"/>
            <a:ext cx="367627" cy="200246"/>
          </a:xfrm>
          <a:custGeom>
            <a:avLst/>
            <a:gdLst>
              <a:gd name="connsiteX0" fmla="*/ 4767 w 367627"/>
              <a:gd name="connsiteY0" fmla="*/ 198267 h 200246"/>
              <a:gd name="connsiteX1" fmla="*/ 366717 w 367627"/>
              <a:gd name="connsiteY1" fmla="*/ 1417 h 200246"/>
              <a:gd name="connsiteX2" fmla="*/ 109542 w 367627"/>
              <a:gd name="connsiteY2" fmla="*/ 109367 h 200246"/>
              <a:gd name="connsiteX3" fmla="*/ 153992 w 367627"/>
              <a:gd name="connsiteY3" fmla="*/ 103017 h 200246"/>
              <a:gd name="connsiteX4" fmla="*/ 4767 w 367627"/>
              <a:gd name="connsiteY4" fmla="*/ 198267 h 2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627" h="200246">
                <a:moveTo>
                  <a:pt x="4767" y="198267"/>
                </a:moveTo>
                <a:cubicBezTo>
                  <a:pt x="40221" y="181334"/>
                  <a:pt x="349255" y="16234"/>
                  <a:pt x="366717" y="1417"/>
                </a:cubicBezTo>
                <a:cubicBezTo>
                  <a:pt x="384179" y="-13400"/>
                  <a:pt x="144996" y="92434"/>
                  <a:pt x="109542" y="109367"/>
                </a:cubicBezTo>
                <a:cubicBezTo>
                  <a:pt x="74088" y="126300"/>
                  <a:pt x="165104" y="87671"/>
                  <a:pt x="153992" y="103017"/>
                </a:cubicBezTo>
                <a:cubicBezTo>
                  <a:pt x="142880" y="118363"/>
                  <a:pt x="-30687" y="215200"/>
                  <a:pt x="4767" y="19826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7453608-9D78-FC28-31AB-541E700EC561}"/>
              </a:ext>
            </a:extLst>
          </p:cNvPr>
          <p:cNvSpPr/>
          <p:nvPr/>
        </p:nvSpPr>
        <p:spPr>
          <a:xfrm>
            <a:off x="6609558" y="8236143"/>
            <a:ext cx="822510" cy="758665"/>
          </a:xfrm>
          <a:custGeom>
            <a:avLst/>
            <a:gdLst>
              <a:gd name="connsiteX0" fmla="*/ 792 w 822510"/>
              <a:gd name="connsiteY0" fmla="*/ 758632 h 758665"/>
              <a:gd name="connsiteX1" fmla="*/ 353217 w 822510"/>
              <a:gd name="connsiteY1" fmla="*/ 406207 h 758665"/>
              <a:gd name="connsiteX2" fmla="*/ 356392 w 822510"/>
              <a:gd name="connsiteY2" fmla="*/ 428432 h 758665"/>
              <a:gd name="connsiteX3" fmla="*/ 619917 w 822510"/>
              <a:gd name="connsiteY3" fmla="*/ 250632 h 758665"/>
              <a:gd name="connsiteX4" fmla="*/ 680242 w 822510"/>
              <a:gd name="connsiteY4" fmla="*/ 183957 h 758665"/>
              <a:gd name="connsiteX5" fmla="*/ 629442 w 822510"/>
              <a:gd name="connsiteY5" fmla="*/ 203007 h 758665"/>
              <a:gd name="connsiteX6" fmla="*/ 699292 w 822510"/>
              <a:gd name="connsiteY6" fmla="*/ 117282 h 758665"/>
              <a:gd name="connsiteX7" fmla="*/ 819942 w 822510"/>
              <a:gd name="connsiteY7" fmla="*/ 2982 h 758665"/>
              <a:gd name="connsiteX8" fmla="*/ 575467 w 822510"/>
              <a:gd name="connsiteY8" fmla="*/ 247457 h 758665"/>
              <a:gd name="connsiteX9" fmla="*/ 356392 w 822510"/>
              <a:gd name="connsiteY9" fmla="*/ 393507 h 758665"/>
              <a:gd name="connsiteX10" fmla="*/ 464342 w 822510"/>
              <a:gd name="connsiteY10" fmla="*/ 383982 h 758665"/>
              <a:gd name="connsiteX11" fmla="*/ 792 w 822510"/>
              <a:gd name="connsiteY11" fmla="*/ 758632 h 75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2510" h="758665">
                <a:moveTo>
                  <a:pt x="792" y="758632"/>
                </a:moveTo>
                <a:cubicBezTo>
                  <a:pt x="-17729" y="762336"/>
                  <a:pt x="293950" y="461240"/>
                  <a:pt x="353217" y="406207"/>
                </a:cubicBezTo>
                <a:cubicBezTo>
                  <a:pt x="412484" y="351174"/>
                  <a:pt x="311942" y="454361"/>
                  <a:pt x="356392" y="428432"/>
                </a:cubicBezTo>
                <a:cubicBezTo>
                  <a:pt x="400842" y="402503"/>
                  <a:pt x="565942" y="291378"/>
                  <a:pt x="619917" y="250632"/>
                </a:cubicBezTo>
                <a:cubicBezTo>
                  <a:pt x="673892" y="209886"/>
                  <a:pt x="678654" y="191895"/>
                  <a:pt x="680242" y="183957"/>
                </a:cubicBezTo>
                <a:cubicBezTo>
                  <a:pt x="681830" y="176019"/>
                  <a:pt x="626267" y="214120"/>
                  <a:pt x="629442" y="203007"/>
                </a:cubicBezTo>
                <a:cubicBezTo>
                  <a:pt x="632617" y="191894"/>
                  <a:pt x="667542" y="150619"/>
                  <a:pt x="699292" y="117282"/>
                </a:cubicBezTo>
                <a:cubicBezTo>
                  <a:pt x="731042" y="83945"/>
                  <a:pt x="840580" y="-18714"/>
                  <a:pt x="819942" y="2982"/>
                </a:cubicBezTo>
                <a:cubicBezTo>
                  <a:pt x="799305" y="24678"/>
                  <a:pt x="652725" y="182370"/>
                  <a:pt x="575467" y="247457"/>
                </a:cubicBezTo>
                <a:cubicBezTo>
                  <a:pt x="498209" y="312544"/>
                  <a:pt x="374913" y="370753"/>
                  <a:pt x="356392" y="393507"/>
                </a:cubicBezTo>
                <a:cubicBezTo>
                  <a:pt x="337871" y="416261"/>
                  <a:pt x="518846" y="324186"/>
                  <a:pt x="464342" y="383982"/>
                </a:cubicBezTo>
                <a:cubicBezTo>
                  <a:pt x="409838" y="443778"/>
                  <a:pt x="19313" y="754928"/>
                  <a:pt x="792" y="7586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EA028B7A-2E2F-D310-6A70-ACB91131E057}"/>
              </a:ext>
            </a:extLst>
          </p:cNvPr>
          <p:cNvSpPr/>
          <p:nvPr/>
        </p:nvSpPr>
        <p:spPr>
          <a:xfrm>
            <a:off x="6604000" y="9174558"/>
            <a:ext cx="722158" cy="218261"/>
          </a:xfrm>
          <a:custGeom>
            <a:avLst/>
            <a:gdLst>
              <a:gd name="connsiteX0" fmla="*/ 0 w 722158"/>
              <a:gd name="connsiteY0" fmla="*/ 42467 h 218261"/>
              <a:gd name="connsiteX1" fmla="*/ 336550 w 722158"/>
              <a:gd name="connsiteY1" fmla="*/ 1192 h 218261"/>
              <a:gd name="connsiteX2" fmla="*/ 565150 w 722158"/>
              <a:gd name="connsiteY2" fmla="*/ 83742 h 218261"/>
              <a:gd name="connsiteX3" fmla="*/ 577850 w 722158"/>
              <a:gd name="connsiteY3" fmla="*/ 77392 h 218261"/>
              <a:gd name="connsiteX4" fmla="*/ 720725 w 722158"/>
              <a:gd name="connsiteY4" fmla="*/ 217092 h 218261"/>
              <a:gd name="connsiteX5" fmla="*/ 638175 w 722158"/>
              <a:gd name="connsiteY5" fmla="*/ 137717 h 218261"/>
              <a:gd name="connsiteX6" fmla="*/ 431800 w 722158"/>
              <a:gd name="connsiteY6" fmla="*/ 23417 h 218261"/>
              <a:gd name="connsiteX7" fmla="*/ 346075 w 722158"/>
              <a:gd name="connsiteY7" fmla="*/ 10717 h 218261"/>
              <a:gd name="connsiteX8" fmla="*/ 0 w 722158"/>
              <a:gd name="connsiteY8" fmla="*/ 42467 h 21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158" h="218261">
                <a:moveTo>
                  <a:pt x="0" y="42467"/>
                </a:moveTo>
                <a:cubicBezTo>
                  <a:pt x="121179" y="18390"/>
                  <a:pt x="242358" y="-5687"/>
                  <a:pt x="336550" y="1192"/>
                </a:cubicBezTo>
                <a:cubicBezTo>
                  <a:pt x="430742" y="8071"/>
                  <a:pt x="524933" y="71042"/>
                  <a:pt x="565150" y="83742"/>
                </a:cubicBezTo>
                <a:cubicBezTo>
                  <a:pt x="605367" y="96442"/>
                  <a:pt x="551921" y="55167"/>
                  <a:pt x="577850" y="77392"/>
                </a:cubicBezTo>
                <a:cubicBezTo>
                  <a:pt x="603779" y="99617"/>
                  <a:pt x="710671" y="207038"/>
                  <a:pt x="720725" y="217092"/>
                </a:cubicBezTo>
                <a:cubicBezTo>
                  <a:pt x="730779" y="227146"/>
                  <a:pt x="686329" y="169996"/>
                  <a:pt x="638175" y="137717"/>
                </a:cubicBezTo>
                <a:cubicBezTo>
                  <a:pt x="590021" y="105438"/>
                  <a:pt x="480483" y="44584"/>
                  <a:pt x="431800" y="23417"/>
                </a:cubicBezTo>
                <a:cubicBezTo>
                  <a:pt x="383117" y="2250"/>
                  <a:pt x="346075" y="10717"/>
                  <a:pt x="346075" y="10717"/>
                </a:cubicBezTo>
                <a:lnTo>
                  <a:pt x="0" y="4246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3DD568F0-4D96-9AB3-035B-D9C4BC344263}"/>
              </a:ext>
            </a:extLst>
          </p:cNvPr>
          <p:cNvSpPr/>
          <p:nvPr/>
        </p:nvSpPr>
        <p:spPr>
          <a:xfrm>
            <a:off x="6934028" y="8822960"/>
            <a:ext cx="152574" cy="325295"/>
          </a:xfrm>
          <a:custGeom>
            <a:avLst/>
            <a:gdLst>
              <a:gd name="connsiteX0" fmla="*/ 152572 w 152574"/>
              <a:gd name="connsiteY0" fmla="*/ 365 h 325295"/>
              <a:gd name="connsiteX1" fmla="*/ 35097 w 152574"/>
              <a:gd name="connsiteY1" fmla="*/ 168640 h 325295"/>
              <a:gd name="connsiteX2" fmla="*/ 172 w 152574"/>
              <a:gd name="connsiteY2" fmla="*/ 324215 h 325295"/>
              <a:gd name="connsiteX3" fmla="*/ 22397 w 152574"/>
              <a:gd name="connsiteY3" fmla="*/ 232140 h 325295"/>
              <a:gd name="connsiteX4" fmla="*/ 38272 w 152574"/>
              <a:gd name="connsiteY4" fmla="*/ 127365 h 325295"/>
              <a:gd name="connsiteX5" fmla="*/ 152572 w 152574"/>
              <a:gd name="connsiteY5" fmla="*/ 365 h 32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4" h="325295">
                <a:moveTo>
                  <a:pt x="152572" y="365"/>
                </a:moveTo>
                <a:cubicBezTo>
                  <a:pt x="152043" y="7244"/>
                  <a:pt x="60497" y="114665"/>
                  <a:pt x="35097" y="168640"/>
                </a:cubicBezTo>
                <a:cubicBezTo>
                  <a:pt x="9697" y="222615"/>
                  <a:pt x="2289" y="313632"/>
                  <a:pt x="172" y="324215"/>
                </a:cubicBezTo>
                <a:cubicBezTo>
                  <a:pt x="-1945" y="334798"/>
                  <a:pt x="16047" y="264948"/>
                  <a:pt x="22397" y="232140"/>
                </a:cubicBezTo>
                <a:cubicBezTo>
                  <a:pt x="28747" y="199332"/>
                  <a:pt x="14989" y="169169"/>
                  <a:pt x="38272" y="127365"/>
                </a:cubicBezTo>
                <a:cubicBezTo>
                  <a:pt x="61555" y="85561"/>
                  <a:pt x="153101" y="-6514"/>
                  <a:pt x="152572" y="3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FE77EFEE-59DB-BF7D-3790-F907236CA97D}"/>
              </a:ext>
            </a:extLst>
          </p:cNvPr>
          <p:cNvSpPr/>
          <p:nvPr/>
        </p:nvSpPr>
        <p:spPr>
          <a:xfrm>
            <a:off x="6654481" y="9207388"/>
            <a:ext cx="423929" cy="44658"/>
          </a:xfrm>
          <a:custGeom>
            <a:avLst/>
            <a:gdLst>
              <a:gd name="connsiteX0" fmla="*/ 319 w 423929"/>
              <a:gd name="connsiteY0" fmla="*/ 44562 h 44658"/>
              <a:gd name="connsiteX1" fmla="*/ 267019 w 423929"/>
              <a:gd name="connsiteY1" fmla="*/ 12812 h 44658"/>
              <a:gd name="connsiteX2" fmla="*/ 422594 w 423929"/>
              <a:gd name="connsiteY2" fmla="*/ 41387 h 44658"/>
              <a:gd name="connsiteX3" fmla="*/ 324169 w 423929"/>
              <a:gd name="connsiteY3" fmla="*/ 112 h 44658"/>
              <a:gd name="connsiteX4" fmla="*/ 319 w 423929"/>
              <a:gd name="connsiteY4" fmla="*/ 44562 h 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929" h="44658">
                <a:moveTo>
                  <a:pt x="319" y="44562"/>
                </a:moveTo>
                <a:cubicBezTo>
                  <a:pt x="-9206" y="46679"/>
                  <a:pt x="196640" y="13341"/>
                  <a:pt x="267019" y="12812"/>
                </a:cubicBezTo>
                <a:cubicBezTo>
                  <a:pt x="337398" y="12283"/>
                  <a:pt x="413069" y="43504"/>
                  <a:pt x="422594" y="41387"/>
                </a:cubicBezTo>
                <a:cubicBezTo>
                  <a:pt x="432119" y="39270"/>
                  <a:pt x="389786" y="2758"/>
                  <a:pt x="324169" y="112"/>
                </a:cubicBezTo>
                <a:cubicBezTo>
                  <a:pt x="258552" y="-2534"/>
                  <a:pt x="9844" y="42445"/>
                  <a:pt x="319" y="4456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F01B3E84-7FFC-3D2F-7BA7-0619C941BBCD}"/>
              </a:ext>
            </a:extLst>
          </p:cNvPr>
          <p:cNvSpPr/>
          <p:nvPr/>
        </p:nvSpPr>
        <p:spPr>
          <a:xfrm>
            <a:off x="6837764" y="9245102"/>
            <a:ext cx="444052" cy="246820"/>
          </a:xfrm>
          <a:custGeom>
            <a:avLst/>
            <a:gdLst>
              <a:gd name="connsiteX0" fmla="*/ 4361 w 444052"/>
              <a:gd name="connsiteY0" fmla="*/ 6848 h 246820"/>
              <a:gd name="connsiteX1" fmla="*/ 401236 w 444052"/>
              <a:gd name="connsiteY1" fmla="*/ 213223 h 246820"/>
              <a:gd name="connsiteX2" fmla="*/ 420286 w 444052"/>
              <a:gd name="connsiteY2" fmla="*/ 238623 h 246820"/>
              <a:gd name="connsiteX3" fmla="*/ 286936 w 444052"/>
              <a:gd name="connsiteY3" fmla="*/ 130673 h 246820"/>
              <a:gd name="connsiteX4" fmla="*/ 128186 w 444052"/>
              <a:gd name="connsiteY4" fmla="*/ 498 h 246820"/>
              <a:gd name="connsiteX5" fmla="*/ 185336 w 444052"/>
              <a:gd name="connsiteY5" fmla="*/ 83048 h 246820"/>
              <a:gd name="connsiteX6" fmla="*/ 4361 w 444052"/>
              <a:gd name="connsiteY6" fmla="*/ 6848 h 2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052" h="246820">
                <a:moveTo>
                  <a:pt x="4361" y="6848"/>
                </a:moveTo>
                <a:cubicBezTo>
                  <a:pt x="40344" y="28544"/>
                  <a:pt x="331915" y="174594"/>
                  <a:pt x="401236" y="213223"/>
                </a:cubicBezTo>
                <a:cubicBezTo>
                  <a:pt x="470557" y="251852"/>
                  <a:pt x="439336" y="252381"/>
                  <a:pt x="420286" y="238623"/>
                </a:cubicBezTo>
                <a:cubicBezTo>
                  <a:pt x="401236" y="224865"/>
                  <a:pt x="286936" y="130673"/>
                  <a:pt x="286936" y="130673"/>
                </a:cubicBezTo>
                <a:cubicBezTo>
                  <a:pt x="238253" y="90986"/>
                  <a:pt x="145119" y="8435"/>
                  <a:pt x="128186" y="498"/>
                </a:cubicBezTo>
                <a:cubicBezTo>
                  <a:pt x="111253" y="-7439"/>
                  <a:pt x="204386" y="81990"/>
                  <a:pt x="185336" y="83048"/>
                </a:cubicBezTo>
                <a:cubicBezTo>
                  <a:pt x="166286" y="84106"/>
                  <a:pt x="-31622" y="-14848"/>
                  <a:pt x="4361" y="684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CF51B5F6-4E15-432C-403F-0CB2DD7AC245}"/>
              </a:ext>
            </a:extLst>
          </p:cNvPr>
          <p:cNvSpPr/>
          <p:nvPr/>
        </p:nvSpPr>
        <p:spPr>
          <a:xfrm>
            <a:off x="6988065" y="8666577"/>
            <a:ext cx="238257" cy="601284"/>
          </a:xfrm>
          <a:custGeom>
            <a:avLst/>
            <a:gdLst>
              <a:gd name="connsiteX0" fmla="*/ 171560 w 238257"/>
              <a:gd name="connsiteY0" fmla="*/ 1173 h 601284"/>
              <a:gd name="connsiteX1" fmla="*/ 152510 w 238257"/>
              <a:gd name="connsiteY1" fmla="*/ 172623 h 601284"/>
              <a:gd name="connsiteX2" fmla="*/ 41385 w 238257"/>
              <a:gd name="connsiteY2" fmla="*/ 398048 h 601284"/>
              <a:gd name="connsiteX3" fmla="*/ 31860 w 238257"/>
              <a:gd name="connsiteY3" fmla="*/ 455198 h 601284"/>
              <a:gd name="connsiteX4" fmla="*/ 123935 w 238257"/>
              <a:gd name="connsiteY4" fmla="*/ 528223 h 601284"/>
              <a:gd name="connsiteX5" fmla="*/ 238235 w 238257"/>
              <a:gd name="connsiteY5" fmla="*/ 601248 h 601284"/>
              <a:gd name="connsiteX6" fmla="*/ 114410 w 238257"/>
              <a:gd name="connsiteY6" fmla="*/ 518698 h 601284"/>
              <a:gd name="connsiteX7" fmla="*/ 3285 w 238257"/>
              <a:gd name="connsiteY7" fmla="*/ 483773 h 601284"/>
              <a:gd name="connsiteX8" fmla="*/ 31860 w 238257"/>
              <a:gd name="connsiteY8" fmla="*/ 486948 h 601284"/>
              <a:gd name="connsiteX9" fmla="*/ 57260 w 238257"/>
              <a:gd name="connsiteY9" fmla="*/ 318673 h 601284"/>
              <a:gd name="connsiteX10" fmla="*/ 114410 w 238257"/>
              <a:gd name="connsiteY10" fmla="*/ 258348 h 601284"/>
              <a:gd name="connsiteX11" fmla="*/ 171560 w 238257"/>
              <a:gd name="connsiteY11" fmla="*/ 1173 h 60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257" h="601284">
                <a:moveTo>
                  <a:pt x="171560" y="1173"/>
                </a:moveTo>
                <a:cubicBezTo>
                  <a:pt x="177910" y="-13115"/>
                  <a:pt x="174206" y="106477"/>
                  <a:pt x="152510" y="172623"/>
                </a:cubicBezTo>
                <a:cubicBezTo>
                  <a:pt x="130814" y="238769"/>
                  <a:pt x="61493" y="350952"/>
                  <a:pt x="41385" y="398048"/>
                </a:cubicBezTo>
                <a:cubicBezTo>
                  <a:pt x="21277" y="445144"/>
                  <a:pt x="18102" y="433502"/>
                  <a:pt x="31860" y="455198"/>
                </a:cubicBezTo>
                <a:cubicBezTo>
                  <a:pt x="45618" y="476894"/>
                  <a:pt x="89539" y="503881"/>
                  <a:pt x="123935" y="528223"/>
                </a:cubicBezTo>
                <a:cubicBezTo>
                  <a:pt x="158331" y="552565"/>
                  <a:pt x="239822" y="602835"/>
                  <a:pt x="238235" y="601248"/>
                </a:cubicBezTo>
                <a:cubicBezTo>
                  <a:pt x="236648" y="599661"/>
                  <a:pt x="153568" y="538277"/>
                  <a:pt x="114410" y="518698"/>
                </a:cubicBezTo>
                <a:cubicBezTo>
                  <a:pt x="75252" y="499119"/>
                  <a:pt x="17043" y="489065"/>
                  <a:pt x="3285" y="483773"/>
                </a:cubicBezTo>
                <a:cubicBezTo>
                  <a:pt x="-10473" y="478481"/>
                  <a:pt x="22864" y="514465"/>
                  <a:pt x="31860" y="486948"/>
                </a:cubicBezTo>
                <a:cubicBezTo>
                  <a:pt x="40856" y="459431"/>
                  <a:pt x="43502" y="356773"/>
                  <a:pt x="57260" y="318673"/>
                </a:cubicBezTo>
                <a:cubicBezTo>
                  <a:pt x="71018" y="280573"/>
                  <a:pt x="95360" y="307561"/>
                  <a:pt x="114410" y="258348"/>
                </a:cubicBezTo>
                <a:cubicBezTo>
                  <a:pt x="133460" y="209136"/>
                  <a:pt x="165210" y="15461"/>
                  <a:pt x="171560" y="117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CC980A5-810D-B7EE-2CB2-15D63532273D}"/>
              </a:ext>
            </a:extLst>
          </p:cNvPr>
          <p:cNvSpPr/>
          <p:nvPr/>
        </p:nvSpPr>
        <p:spPr>
          <a:xfrm>
            <a:off x="6759179" y="9365955"/>
            <a:ext cx="127405" cy="393573"/>
          </a:xfrm>
          <a:custGeom>
            <a:avLst/>
            <a:gdLst>
              <a:gd name="connsiteX0" fmla="*/ 127396 w 127405"/>
              <a:gd name="connsiteY0" fmla="*/ 295 h 393573"/>
              <a:gd name="connsiteX1" fmla="*/ 19446 w 127405"/>
              <a:gd name="connsiteY1" fmla="*/ 200320 h 393573"/>
              <a:gd name="connsiteX2" fmla="*/ 3571 w 127405"/>
              <a:gd name="connsiteY2" fmla="*/ 390820 h 393573"/>
              <a:gd name="connsiteX3" fmla="*/ 396 w 127405"/>
              <a:gd name="connsiteY3" fmla="*/ 295570 h 393573"/>
              <a:gd name="connsiteX4" fmla="*/ 9921 w 127405"/>
              <a:gd name="connsiteY4" fmla="*/ 57445 h 393573"/>
              <a:gd name="connsiteX5" fmla="*/ 13096 w 127405"/>
              <a:gd name="connsiteY5" fmla="*/ 152695 h 393573"/>
              <a:gd name="connsiteX6" fmla="*/ 127396 w 127405"/>
              <a:gd name="connsiteY6" fmla="*/ 295 h 3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05" h="393573">
                <a:moveTo>
                  <a:pt x="127396" y="295"/>
                </a:moveTo>
                <a:cubicBezTo>
                  <a:pt x="128454" y="8232"/>
                  <a:pt x="40083" y="135233"/>
                  <a:pt x="19446" y="200320"/>
                </a:cubicBezTo>
                <a:cubicBezTo>
                  <a:pt x="-1191" y="265407"/>
                  <a:pt x="6746" y="374945"/>
                  <a:pt x="3571" y="390820"/>
                </a:cubicBezTo>
                <a:cubicBezTo>
                  <a:pt x="396" y="406695"/>
                  <a:pt x="-662" y="351132"/>
                  <a:pt x="396" y="295570"/>
                </a:cubicBezTo>
                <a:cubicBezTo>
                  <a:pt x="1454" y="240008"/>
                  <a:pt x="7804" y="81258"/>
                  <a:pt x="9921" y="57445"/>
                </a:cubicBezTo>
                <a:cubicBezTo>
                  <a:pt x="12038" y="33632"/>
                  <a:pt x="-3308" y="158516"/>
                  <a:pt x="13096" y="152695"/>
                </a:cubicBezTo>
                <a:cubicBezTo>
                  <a:pt x="29500" y="146874"/>
                  <a:pt x="126338" y="-7642"/>
                  <a:pt x="127396" y="29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D57D0721-C7AC-047E-590A-949943388134}"/>
              </a:ext>
            </a:extLst>
          </p:cNvPr>
          <p:cNvSpPr/>
          <p:nvPr/>
        </p:nvSpPr>
        <p:spPr>
          <a:xfrm>
            <a:off x="6838775" y="9345044"/>
            <a:ext cx="77291" cy="1444937"/>
          </a:xfrm>
          <a:custGeom>
            <a:avLst/>
            <a:gdLst>
              <a:gd name="connsiteX0" fmla="*/ 70025 w 77291"/>
              <a:gd name="connsiteY0" fmla="*/ 2156 h 1444937"/>
              <a:gd name="connsiteX1" fmla="*/ 73200 w 77291"/>
              <a:gd name="connsiteY1" fmla="*/ 665731 h 1444937"/>
              <a:gd name="connsiteX2" fmla="*/ 6525 w 77291"/>
              <a:gd name="connsiteY2" fmla="*/ 1373756 h 1444937"/>
              <a:gd name="connsiteX3" fmla="*/ 9700 w 77291"/>
              <a:gd name="connsiteY3" fmla="*/ 1319781 h 1444937"/>
              <a:gd name="connsiteX4" fmla="*/ 70025 w 77291"/>
              <a:gd name="connsiteY4" fmla="*/ 484756 h 1444937"/>
              <a:gd name="connsiteX5" fmla="*/ 70025 w 77291"/>
              <a:gd name="connsiteY5" fmla="*/ 2156 h 144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91" h="1444937">
                <a:moveTo>
                  <a:pt x="70025" y="2156"/>
                </a:moveTo>
                <a:cubicBezTo>
                  <a:pt x="70554" y="32319"/>
                  <a:pt x="83783" y="437131"/>
                  <a:pt x="73200" y="665731"/>
                </a:cubicBezTo>
                <a:cubicBezTo>
                  <a:pt x="62617" y="894331"/>
                  <a:pt x="17108" y="1264748"/>
                  <a:pt x="6525" y="1373756"/>
                </a:cubicBezTo>
                <a:cubicBezTo>
                  <a:pt x="-4058" y="1482764"/>
                  <a:pt x="-883" y="1467948"/>
                  <a:pt x="9700" y="1319781"/>
                </a:cubicBezTo>
                <a:cubicBezTo>
                  <a:pt x="20283" y="1171614"/>
                  <a:pt x="65792" y="704889"/>
                  <a:pt x="70025" y="484756"/>
                </a:cubicBezTo>
                <a:cubicBezTo>
                  <a:pt x="74258" y="264623"/>
                  <a:pt x="69496" y="-28007"/>
                  <a:pt x="70025" y="21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E68E2CA-D6DE-7E6C-31A4-C1D9BA3618E5}"/>
              </a:ext>
            </a:extLst>
          </p:cNvPr>
          <p:cNvSpPr/>
          <p:nvPr/>
        </p:nvSpPr>
        <p:spPr>
          <a:xfrm>
            <a:off x="6949268" y="9383795"/>
            <a:ext cx="33030" cy="1254258"/>
          </a:xfrm>
          <a:custGeom>
            <a:avLst/>
            <a:gdLst>
              <a:gd name="connsiteX0" fmla="*/ 19857 w 33030"/>
              <a:gd name="connsiteY0" fmla="*/ 11030 h 1254258"/>
              <a:gd name="connsiteX1" fmla="*/ 32557 w 33030"/>
              <a:gd name="connsiteY1" fmla="*/ 982580 h 1254258"/>
              <a:gd name="connsiteX2" fmla="*/ 807 w 33030"/>
              <a:gd name="connsiteY2" fmla="*/ 1246105 h 1254258"/>
              <a:gd name="connsiteX3" fmla="*/ 10332 w 33030"/>
              <a:gd name="connsiteY3" fmla="*/ 1122280 h 1254258"/>
              <a:gd name="connsiteX4" fmla="*/ 19857 w 33030"/>
              <a:gd name="connsiteY4" fmla="*/ 496805 h 1254258"/>
              <a:gd name="connsiteX5" fmla="*/ 19857 w 33030"/>
              <a:gd name="connsiteY5" fmla="*/ 11030 h 125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0" h="1254258">
                <a:moveTo>
                  <a:pt x="19857" y="11030"/>
                </a:moveTo>
                <a:cubicBezTo>
                  <a:pt x="21974" y="91992"/>
                  <a:pt x="35732" y="776734"/>
                  <a:pt x="32557" y="982580"/>
                </a:cubicBezTo>
                <a:cubicBezTo>
                  <a:pt x="29382" y="1188426"/>
                  <a:pt x="4511" y="1222822"/>
                  <a:pt x="807" y="1246105"/>
                </a:cubicBezTo>
                <a:cubicBezTo>
                  <a:pt x="-2897" y="1269388"/>
                  <a:pt x="7157" y="1247163"/>
                  <a:pt x="10332" y="1122280"/>
                </a:cubicBezTo>
                <a:cubicBezTo>
                  <a:pt x="13507" y="997397"/>
                  <a:pt x="21444" y="678309"/>
                  <a:pt x="19857" y="496805"/>
                </a:cubicBezTo>
                <a:cubicBezTo>
                  <a:pt x="18270" y="315301"/>
                  <a:pt x="17740" y="-69932"/>
                  <a:pt x="19857" y="110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21DF097A-C2F5-2317-A28E-12AA90825BC3}"/>
              </a:ext>
            </a:extLst>
          </p:cNvPr>
          <p:cNvSpPr/>
          <p:nvPr/>
        </p:nvSpPr>
        <p:spPr>
          <a:xfrm>
            <a:off x="7362569" y="8146673"/>
            <a:ext cx="737049" cy="372698"/>
          </a:xfrm>
          <a:custGeom>
            <a:avLst/>
            <a:gdLst>
              <a:gd name="connsiteX0" fmla="*/ 736856 w 737049"/>
              <a:gd name="connsiteY0" fmla="*/ 377 h 372698"/>
              <a:gd name="connsiteX1" fmla="*/ 292356 w 737049"/>
              <a:gd name="connsiteY1" fmla="*/ 127377 h 372698"/>
              <a:gd name="connsiteX2" fmla="*/ 6606 w 737049"/>
              <a:gd name="connsiteY2" fmla="*/ 368677 h 372698"/>
              <a:gd name="connsiteX3" fmla="*/ 117731 w 737049"/>
              <a:gd name="connsiteY3" fmla="*/ 260727 h 372698"/>
              <a:gd name="connsiteX4" fmla="*/ 413006 w 737049"/>
              <a:gd name="connsiteY4" fmla="*/ 35302 h 372698"/>
              <a:gd name="connsiteX5" fmla="*/ 349506 w 737049"/>
              <a:gd name="connsiteY5" fmla="*/ 86102 h 372698"/>
              <a:gd name="connsiteX6" fmla="*/ 736856 w 737049"/>
              <a:gd name="connsiteY6" fmla="*/ 377 h 37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049" h="372698">
                <a:moveTo>
                  <a:pt x="736856" y="377"/>
                </a:moveTo>
                <a:cubicBezTo>
                  <a:pt x="727331" y="7256"/>
                  <a:pt x="414064" y="65994"/>
                  <a:pt x="292356" y="127377"/>
                </a:cubicBezTo>
                <a:cubicBezTo>
                  <a:pt x="170648" y="188760"/>
                  <a:pt x="35710" y="346452"/>
                  <a:pt x="6606" y="368677"/>
                </a:cubicBezTo>
                <a:cubicBezTo>
                  <a:pt x="-22498" y="390902"/>
                  <a:pt x="49998" y="316290"/>
                  <a:pt x="117731" y="260727"/>
                </a:cubicBezTo>
                <a:cubicBezTo>
                  <a:pt x="185464" y="205164"/>
                  <a:pt x="374377" y="64406"/>
                  <a:pt x="413006" y="35302"/>
                </a:cubicBezTo>
                <a:cubicBezTo>
                  <a:pt x="451635" y="6198"/>
                  <a:pt x="297648" y="89277"/>
                  <a:pt x="349506" y="86102"/>
                </a:cubicBezTo>
                <a:cubicBezTo>
                  <a:pt x="401364" y="82927"/>
                  <a:pt x="746381" y="-6502"/>
                  <a:pt x="736856" y="3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C87B0A6-8E68-54C7-9861-454A66705E5E}"/>
              </a:ext>
            </a:extLst>
          </p:cNvPr>
          <p:cNvSpPr/>
          <p:nvPr/>
        </p:nvSpPr>
        <p:spPr>
          <a:xfrm>
            <a:off x="7203883" y="9235057"/>
            <a:ext cx="615702" cy="1332464"/>
          </a:xfrm>
          <a:custGeom>
            <a:avLst/>
            <a:gdLst>
              <a:gd name="connsiteX0" fmla="*/ 606617 w 615702"/>
              <a:gd name="connsiteY0" fmla="*/ 10543 h 1332464"/>
              <a:gd name="connsiteX1" fmla="*/ 543117 w 615702"/>
              <a:gd name="connsiteY1" fmla="*/ 86743 h 1332464"/>
              <a:gd name="connsiteX2" fmla="*/ 276417 w 615702"/>
              <a:gd name="connsiteY2" fmla="*/ 416943 h 1332464"/>
              <a:gd name="connsiteX3" fmla="*/ 89092 w 615702"/>
              <a:gd name="connsiteY3" fmla="*/ 867793 h 1332464"/>
              <a:gd name="connsiteX4" fmla="*/ 50992 w 615702"/>
              <a:gd name="connsiteY4" fmla="*/ 950343 h 1332464"/>
              <a:gd name="connsiteX5" fmla="*/ 22417 w 615702"/>
              <a:gd name="connsiteY5" fmla="*/ 937643 h 1332464"/>
              <a:gd name="connsiteX6" fmla="*/ 192 w 615702"/>
              <a:gd name="connsiteY6" fmla="*/ 1013843 h 1332464"/>
              <a:gd name="connsiteX7" fmla="*/ 35117 w 615702"/>
              <a:gd name="connsiteY7" fmla="*/ 1328168 h 1332464"/>
              <a:gd name="connsiteX8" fmla="*/ 9717 w 615702"/>
              <a:gd name="connsiteY8" fmla="*/ 1163068 h 1332464"/>
              <a:gd name="connsiteX9" fmla="*/ 117667 w 615702"/>
              <a:gd name="connsiteY9" fmla="*/ 709043 h 1332464"/>
              <a:gd name="connsiteX10" fmla="*/ 146242 w 615702"/>
              <a:gd name="connsiteY10" fmla="*/ 693168 h 1332464"/>
              <a:gd name="connsiteX11" fmla="*/ 308167 w 615702"/>
              <a:gd name="connsiteY11" fmla="*/ 289943 h 1332464"/>
              <a:gd name="connsiteX12" fmla="*/ 304992 w 615702"/>
              <a:gd name="connsiteY12" fmla="*/ 366143 h 1332464"/>
              <a:gd name="connsiteX13" fmla="*/ 606617 w 615702"/>
              <a:gd name="connsiteY13" fmla="*/ 10543 h 133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5702" h="1332464">
                <a:moveTo>
                  <a:pt x="606617" y="10543"/>
                </a:moveTo>
                <a:cubicBezTo>
                  <a:pt x="646305" y="-36024"/>
                  <a:pt x="543117" y="86743"/>
                  <a:pt x="543117" y="86743"/>
                </a:cubicBezTo>
                <a:cubicBezTo>
                  <a:pt x="488084" y="154476"/>
                  <a:pt x="352088" y="286768"/>
                  <a:pt x="276417" y="416943"/>
                </a:cubicBezTo>
                <a:cubicBezTo>
                  <a:pt x="200746" y="547118"/>
                  <a:pt x="126663" y="778893"/>
                  <a:pt x="89092" y="867793"/>
                </a:cubicBezTo>
                <a:cubicBezTo>
                  <a:pt x="51521" y="956693"/>
                  <a:pt x="62104" y="938701"/>
                  <a:pt x="50992" y="950343"/>
                </a:cubicBezTo>
                <a:cubicBezTo>
                  <a:pt x="39879" y="961985"/>
                  <a:pt x="30884" y="927060"/>
                  <a:pt x="22417" y="937643"/>
                </a:cubicBezTo>
                <a:cubicBezTo>
                  <a:pt x="13950" y="948226"/>
                  <a:pt x="-1925" y="948756"/>
                  <a:pt x="192" y="1013843"/>
                </a:cubicBezTo>
                <a:cubicBezTo>
                  <a:pt x="2309" y="1078930"/>
                  <a:pt x="33529" y="1303297"/>
                  <a:pt x="35117" y="1328168"/>
                </a:cubicBezTo>
                <a:cubicBezTo>
                  <a:pt x="36704" y="1353039"/>
                  <a:pt x="-4041" y="1266255"/>
                  <a:pt x="9717" y="1163068"/>
                </a:cubicBezTo>
                <a:cubicBezTo>
                  <a:pt x="23475" y="1059881"/>
                  <a:pt x="94913" y="787360"/>
                  <a:pt x="117667" y="709043"/>
                </a:cubicBezTo>
                <a:cubicBezTo>
                  <a:pt x="140421" y="630726"/>
                  <a:pt x="114492" y="763018"/>
                  <a:pt x="146242" y="693168"/>
                </a:cubicBezTo>
                <a:cubicBezTo>
                  <a:pt x="177992" y="623318"/>
                  <a:pt x="281709" y="344447"/>
                  <a:pt x="308167" y="289943"/>
                </a:cubicBezTo>
                <a:cubicBezTo>
                  <a:pt x="334625" y="235439"/>
                  <a:pt x="261600" y="411651"/>
                  <a:pt x="304992" y="366143"/>
                </a:cubicBezTo>
                <a:cubicBezTo>
                  <a:pt x="348384" y="320635"/>
                  <a:pt x="566929" y="57110"/>
                  <a:pt x="606617" y="105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4BAF18F4-4550-0D8D-B539-F934AF94F9AA}"/>
              </a:ext>
            </a:extLst>
          </p:cNvPr>
          <p:cNvSpPr/>
          <p:nvPr/>
        </p:nvSpPr>
        <p:spPr>
          <a:xfrm>
            <a:off x="7302377" y="9318444"/>
            <a:ext cx="566381" cy="1000798"/>
          </a:xfrm>
          <a:custGeom>
            <a:avLst/>
            <a:gdLst>
              <a:gd name="connsiteX0" fmla="*/ 546223 w 566381"/>
              <a:gd name="connsiteY0" fmla="*/ 28756 h 1000798"/>
              <a:gd name="connsiteX1" fmla="*/ 473198 w 566381"/>
              <a:gd name="connsiteY1" fmla="*/ 82731 h 1000798"/>
              <a:gd name="connsiteX2" fmla="*/ 190623 w 566381"/>
              <a:gd name="connsiteY2" fmla="*/ 412931 h 1000798"/>
              <a:gd name="connsiteX3" fmla="*/ 98548 w 566381"/>
              <a:gd name="connsiteY3" fmla="*/ 797106 h 1000798"/>
              <a:gd name="connsiteX4" fmla="*/ 123 w 566381"/>
              <a:gd name="connsiteY4" fmla="*/ 1000306 h 1000798"/>
              <a:gd name="connsiteX5" fmla="*/ 79498 w 566381"/>
              <a:gd name="connsiteY5" fmla="*/ 841556 h 1000798"/>
              <a:gd name="connsiteX6" fmla="*/ 142998 w 566381"/>
              <a:gd name="connsiteY6" fmla="*/ 466906 h 1000798"/>
              <a:gd name="connsiteX7" fmla="*/ 546223 w 566381"/>
              <a:gd name="connsiteY7" fmla="*/ 28756 h 10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381" h="1000798">
                <a:moveTo>
                  <a:pt x="546223" y="28756"/>
                </a:moveTo>
                <a:cubicBezTo>
                  <a:pt x="601256" y="-35273"/>
                  <a:pt x="532465" y="18702"/>
                  <a:pt x="473198" y="82731"/>
                </a:cubicBezTo>
                <a:cubicBezTo>
                  <a:pt x="413931" y="146760"/>
                  <a:pt x="253065" y="293868"/>
                  <a:pt x="190623" y="412931"/>
                </a:cubicBezTo>
                <a:cubicBezTo>
                  <a:pt x="128181" y="531994"/>
                  <a:pt x="130298" y="699210"/>
                  <a:pt x="98548" y="797106"/>
                </a:cubicBezTo>
                <a:cubicBezTo>
                  <a:pt x="66798" y="895002"/>
                  <a:pt x="3298" y="992898"/>
                  <a:pt x="123" y="1000306"/>
                </a:cubicBezTo>
                <a:cubicBezTo>
                  <a:pt x="-3052" y="1007714"/>
                  <a:pt x="55685" y="930456"/>
                  <a:pt x="79498" y="841556"/>
                </a:cubicBezTo>
                <a:cubicBezTo>
                  <a:pt x="103310" y="752656"/>
                  <a:pt x="68386" y="600785"/>
                  <a:pt x="142998" y="466906"/>
                </a:cubicBezTo>
                <a:cubicBezTo>
                  <a:pt x="217610" y="333027"/>
                  <a:pt x="491190" y="92785"/>
                  <a:pt x="546223" y="287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20A4A6D-CBA6-B98B-9CBE-ED2DAA34216E}"/>
              </a:ext>
            </a:extLst>
          </p:cNvPr>
          <p:cNvSpPr/>
          <p:nvPr/>
        </p:nvSpPr>
        <p:spPr>
          <a:xfrm>
            <a:off x="7179297" y="9534577"/>
            <a:ext cx="683973" cy="1156148"/>
          </a:xfrm>
          <a:custGeom>
            <a:avLst/>
            <a:gdLst>
              <a:gd name="connsiteX0" fmla="*/ 682003 w 683973"/>
              <a:gd name="connsiteY0" fmla="*/ 6298 h 1156148"/>
              <a:gd name="connsiteX1" fmla="*/ 301003 w 683973"/>
              <a:gd name="connsiteY1" fmla="*/ 688923 h 1156148"/>
              <a:gd name="connsiteX2" fmla="*/ 5728 w 683973"/>
              <a:gd name="connsiteY2" fmla="*/ 1136598 h 1156148"/>
              <a:gd name="connsiteX3" fmla="*/ 129553 w 683973"/>
              <a:gd name="connsiteY3" fmla="*/ 1015948 h 1156148"/>
              <a:gd name="connsiteX4" fmla="*/ 415303 w 683973"/>
              <a:gd name="connsiteY4" fmla="*/ 479373 h 1156148"/>
              <a:gd name="connsiteX5" fmla="*/ 523253 w 683973"/>
              <a:gd name="connsiteY5" fmla="*/ 145998 h 1156148"/>
              <a:gd name="connsiteX6" fmla="*/ 453403 w 683973"/>
              <a:gd name="connsiteY6" fmla="*/ 336498 h 1156148"/>
              <a:gd name="connsiteX7" fmla="*/ 682003 w 683973"/>
              <a:gd name="connsiteY7" fmla="*/ 6298 h 115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973" h="1156148">
                <a:moveTo>
                  <a:pt x="682003" y="6298"/>
                </a:moveTo>
                <a:cubicBezTo>
                  <a:pt x="656603" y="65035"/>
                  <a:pt x="413715" y="500540"/>
                  <a:pt x="301003" y="688923"/>
                </a:cubicBezTo>
                <a:cubicBezTo>
                  <a:pt x="188290" y="877306"/>
                  <a:pt x="34303" y="1082094"/>
                  <a:pt x="5728" y="1136598"/>
                </a:cubicBezTo>
                <a:cubicBezTo>
                  <a:pt x="-22847" y="1191102"/>
                  <a:pt x="61291" y="1125485"/>
                  <a:pt x="129553" y="1015948"/>
                </a:cubicBezTo>
                <a:cubicBezTo>
                  <a:pt x="197815" y="906411"/>
                  <a:pt x="349686" y="624365"/>
                  <a:pt x="415303" y="479373"/>
                </a:cubicBezTo>
                <a:cubicBezTo>
                  <a:pt x="480920" y="334381"/>
                  <a:pt x="516903" y="169810"/>
                  <a:pt x="523253" y="145998"/>
                </a:cubicBezTo>
                <a:cubicBezTo>
                  <a:pt x="529603" y="122186"/>
                  <a:pt x="427474" y="354490"/>
                  <a:pt x="453403" y="336498"/>
                </a:cubicBezTo>
                <a:cubicBezTo>
                  <a:pt x="479332" y="318506"/>
                  <a:pt x="707403" y="-52439"/>
                  <a:pt x="682003" y="62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7DECBB5B-4B14-120F-E940-981415BB36E5}"/>
              </a:ext>
            </a:extLst>
          </p:cNvPr>
          <p:cNvSpPr/>
          <p:nvPr/>
        </p:nvSpPr>
        <p:spPr>
          <a:xfrm>
            <a:off x="7143052" y="10699321"/>
            <a:ext cx="70553" cy="443588"/>
          </a:xfrm>
          <a:custGeom>
            <a:avLst/>
            <a:gdLst>
              <a:gd name="connsiteX0" fmla="*/ 70548 w 70553"/>
              <a:gd name="connsiteY0" fmla="*/ 429 h 443588"/>
              <a:gd name="connsiteX1" fmla="*/ 13398 w 70553"/>
              <a:gd name="connsiteY1" fmla="*/ 162354 h 443588"/>
              <a:gd name="connsiteX2" fmla="*/ 3873 w 70553"/>
              <a:gd name="connsiteY2" fmla="*/ 438579 h 443588"/>
              <a:gd name="connsiteX3" fmla="*/ 698 w 70553"/>
              <a:gd name="connsiteY3" fmla="*/ 324279 h 443588"/>
              <a:gd name="connsiteX4" fmla="*/ 16573 w 70553"/>
              <a:gd name="connsiteY4" fmla="*/ 121079 h 443588"/>
              <a:gd name="connsiteX5" fmla="*/ 70548 w 70553"/>
              <a:gd name="connsiteY5" fmla="*/ 429 h 4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53" h="443588">
                <a:moveTo>
                  <a:pt x="70548" y="429"/>
                </a:moveTo>
                <a:cubicBezTo>
                  <a:pt x="70019" y="7308"/>
                  <a:pt x="24510" y="89329"/>
                  <a:pt x="13398" y="162354"/>
                </a:cubicBezTo>
                <a:cubicBezTo>
                  <a:pt x="2286" y="235379"/>
                  <a:pt x="5990" y="411592"/>
                  <a:pt x="3873" y="438579"/>
                </a:cubicBezTo>
                <a:cubicBezTo>
                  <a:pt x="1756" y="465567"/>
                  <a:pt x="-1419" y="377196"/>
                  <a:pt x="698" y="324279"/>
                </a:cubicBezTo>
                <a:cubicBezTo>
                  <a:pt x="2815" y="271362"/>
                  <a:pt x="2815" y="171350"/>
                  <a:pt x="16573" y="121079"/>
                </a:cubicBezTo>
                <a:cubicBezTo>
                  <a:pt x="30331" y="70808"/>
                  <a:pt x="71077" y="-6450"/>
                  <a:pt x="70548" y="4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F2E1D2E-0502-63A1-D8D4-164FAF9C725F}"/>
              </a:ext>
            </a:extLst>
          </p:cNvPr>
          <p:cNvSpPr/>
          <p:nvPr/>
        </p:nvSpPr>
        <p:spPr>
          <a:xfrm>
            <a:off x="6962035" y="10096463"/>
            <a:ext cx="90729" cy="1080861"/>
          </a:xfrm>
          <a:custGeom>
            <a:avLst/>
            <a:gdLst>
              <a:gd name="connsiteX0" fmla="*/ 89640 w 90729"/>
              <a:gd name="connsiteY0" fmla="*/ 37 h 1080861"/>
              <a:gd name="connsiteX1" fmla="*/ 70590 w 90729"/>
              <a:gd name="connsiteY1" fmla="*/ 660437 h 1080861"/>
              <a:gd name="connsiteX2" fmla="*/ 740 w 90729"/>
              <a:gd name="connsiteY2" fmla="*/ 1073187 h 1080861"/>
              <a:gd name="connsiteX3" fmla="*/ 32490 w 90729"/>
              <a:gd name="connsiteY3" fmla="*/ 895387 h 1080861"/>
              <a:gd name="connsiteX4" fmla="*/ 10265 w 90729"/>
              <a:gd name="connsiteY4" fmla="*/ 482637 h 1080861"/>
              <a:gd name="connsiteX5" fmla="*/ 45190 w 90729"/>
              <a:gd name="connsiteY5" fmla="*/ 628687 h 1080861"/>
              <a:gd name="connsiteX6" fmla="*/ 89640 w 90729"/>
              <a:gd name="connsiteY6" fmla="*/ 37 h 10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29" h="1080861">
                <a:moveTo>
                  <a:pt x="89640" y="37"/>
                </a:moveTo>
                <a:cubicBezTo>
                  <a:pt x="93873" y="5329"/>
                  <a:pt x="85407" y="481579"/>
                  <a:pt x="70590" y="660437"/>
                </a:cubicBezTo>
                <a:cubicBezTo>
                  <a:pt x="55773" y="839295"/>
                  <a:pt x="7090" y="1034029"/>
                  <a:pt x="740" y="1073187"/>
                </a:cubicBezTo>
                <a:cubicBezTo>
                  <a:pt x="-5610" y="1112345"/>
                  <a:pt x="30902" y="993812"/>
                  <a:pt x="32490" y="895387"/>
                </a:cubicBezTo>
                <a:cubicBezTo>
                  <a:pt x="34077" y="796962"/>
                  <a:pt x="8148" y="527087"/>
                  <a:pt x="10265" y="482637"/>
                </a:cubicBezTo>
                <a:cubicBezTo>
                  <a:pt x="12382" y="438187"/>
                  <a:pt x="34607" y="704887"/>
                  <a:pt x="45190" y="628687"/>
                </a:cubicBezTo>
                <a:cubicBezTo>
                  <a:pt x="55773" y="552487"/>
                  <a:pt x="85407" y="-5255"/>
                  <a:pt x="89640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D1D05B97-24CD-40B5-12C3-78287F4AF15A}"/>
              </a:ext>
            </a:extLst>
          </p:cNvPr>
          <p:cNvSpPr/>
          <p:nvPr/>
        </p:nvSpPr>
        <p:spPr>
          <a:xfrm>
            <a:off x="7362784" y="8604314"/>
            <a:ext cx="63576" cy="493191"/>
          </a:xfrm>
          <a:custGeom>
            <a:avLst/>
            <a:gdLst>
              <a:gd name="connsiteX0" fmla="*/ 63541 w 63576"/>
              <a:gd name="connsiteY0" fmla="*/ 6286 h 493191"/>
              <a:gd name="connsiteX1" fmla="*/ 22266 w 63576"/>
              <a:gd name="connsiteY1" fmla="*/ 479361 h 493191"/>
              <a:gd name="connsiteX2" fmla="*/ 22266 w 63576"/>
              <a:gd name="connsiteY2" fmla="*/ 346011 h 493191"/>
              <a:gd name="connsiteX3" fmla="*/ 41 w 63576"/>
              <a:gd name="connsiteY3" fmla="*/ 130111 h 493191"/>
              <a:gd name="connsiteX4" fmla="*/ 28616 w 63576"/>
              <a:gd name="connsiteY4" fmla="*/ 203136 h 493191"/>
              <a:gd name="connsiteX5" fmla="*/ 63541 w 63576"/>
              <a:gd name="connsiteY5" fmla="*/ 6286 h 49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6" h="493191">
                <a:moveTo>
                  <a:pt x="63541" y="6286"/>
                </a:moveTo>
                <a:cubicBezTo>
                  <a:pt x="62483" y="52323"/>
                  <a:pt x="29145" y="422740"/>
                  <a:pt x="22266" y="479361"/>
                </a:cubicBezTo>
                <a:cubicBezTo>
                  <a:pt x="15387" y="535982"/>
                  <a:pt x="25970" y="404219"/>
                  <a:pt x="22266" y="346011"/>
                </a:cubicBezTo>
                <a:cubicBezTo>
                  <a:pt x="18562" y="287803"/>
                  <a:pt x="-1017" y="153923"/>
                  <a:pt x="41" y="130111"/>
                </a:cubicBezTo>
                <a:cubicBezTo>
                  <a:pt x="1099" y="106299"/>
                  <a:pt x="15387" y="224832"/>
                  <a:pt x="28616" y="203136"/>
                </a:cubicBezTo>
                <a:cubicBezTo>
                  <a:pt x="41845" y="181440"/>
                  <a:pt x="64599" y="-39751"/>
                  <a:pt x="63541" y="62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A3827BF2-3803-0154-E105-003039565D53}"/>
              </a:ext>
            </a:extLst>
          </p:cNvPr>
          <p:cNvSpPr/>
          <p:nvPr/>
        </p:nvSpPr>
        <p:spPr>
          <a:xfrm>
            <a:off x="7972410" y="8222689"/>
            <a:ext cx="461873" cy="162808"/>
          </a:xfrm>
          <a:custGeom>
            <a:avLst/>
            <a:gdLst>
              <a:gd name="connsiteX0" fmla="*/ 15 w 461873"/>
              <a:gd name="connsiteY0" fmla="*/ 162486 h 162808"/>
              <a:gd name="connsiteX1" fmla="*/ 234965 w 461873"/>
              <a:gd name="connsiteY1" fmla="*/ 79936 h 162808"/>
              <a:gd name="connsiteX2" fmla="*/ 460390 w 461873"/>
              <a:gd name="connsiteY2" fmla="*/ 79936 h 162808"/>
              <a:gd name="connsiteX3" fmla="*/ 320690 w 461873"/>
              <a:gd name="connsiteY3" fmla="*/ 73586 h 162808"/>
              <a:gd name="connsiteX4" fmla="*/ 88915 w 461873"/>
              <a:gd name="connsiteY4" fmla="*/ 561 h 162808"/>
              <a:gd name="connsiteX5" fmla="*/ 222265 w 461873"/>
              <a:gd name="connsiteY5" fmla="*/ 45011 h 162808"/>
              <a:gd name="connsiteX6" fmla="*/ 15 w 461873"/>
              <a:gd name="connsiteY6" fmla="*/ 162486 h 16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873" h="162808">
                <a:moveTo>
                  <a:pt x="15" y="162486"/>
                </a:moveTo>
                <a:cubicBezTo>
                  <a:pt x="2132" y="168307"/>
                  <a:pt x="158236" y="93694"/>
                  <a:pt x="234965" y="79936"/>
                </a:cubicBezTo>
                <a:cubicBezTo>
                  <a:pt x="311694" y="66178"/>
                  <a:pt x="446103" y="80994"/>
                  <a:pt x="460390" y="79936"/>
                </a:cubicBezTo>
                <a:cubicBezTo>
                  <a:pt x="474677" y="78878"/>
                  <a:pt x="382602" y="86815"/>
                  <a:pt x="320690" y="73586"/>
                </a:cubicBezTo>
                <a:cubicBezTo>
                  <a:pt x="258778" y="60357"/>
                  <a:pt x="105319" y="5324"/>
                  <a:pt x="88915" y="561"/>
                </a:cubicBezTo>
                <a:cubicBezTo>
                  <a:pt x="72511" y="-4202"/>
                  <a:pt x="233377" y="22257"/>
                  <a:pt x="222265" y="45011"/>
                </a:cubicBezTo>
                <a:cubicBezTo>
                  <a:pt x="211153" y="67765"/>
                  <a:pt x="-2102" y="156665"/>
                  <a:pt x="15" y="1624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F7D4BDB2-1A24-5613-5860-9DE64923E6C9}"/>
              </a:ext>
            </a:extLst>
          </p:cNvPr>
          <p:cNvSpPr/>
          <p:nvPr/>
        </p:nvSpPr>
        <p:spPr>
          <a:xfrm>
            <a:off x="8031646" y="9010605"/>
            <a:ext cx="429219" cy="642169"/>
          </a:xfrm>
          <a:custGeom>
            <a:avLst/>
            <a:gdLst>
              <a:gd name="connsiteX0" fmla="*/ 359879 w 429219"/>
              <a:gd name="connsiteY0" fmla="*/ 45 h 642169"/>
              <a:gd name="connsiteX1" fmla="*/ 382104 w 429219"/>
              <a:gd name="connsiteY1" fmla="*/ 285795 h 642169"/>
              <a:gd name="connsiteX2" fmla="*/ 258279 w 429219"/>
              <a:gd name="connsiteY2" fmla="*/ 390570 h 642169"/>
              <a:gd name="connsiteX3" fmla="*/ 1104 w 429219"/>
              <a:gd name="connsiteY3" fmla="*/ 641395 h 642169"/>
              <a:gd name="connsiteX4" fmla="*/ 175729 w 429219"/>
              <a:gd name="connsiteY4" fmla="*/ 463595 h 642169"/>
              <a:gd name="connsiteX5" fmla="*/ 423379 w 429219"/>
              <a:gd name="connsiteY5" fmla="*/ 308020 h 642169"/>
              <a:gd name="connsiteX6" fmla="*/ 359879 w 429219"/>
              <a:gd name="connsiteY6" fmla="*/ 45 h 64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219" h="642169">
                <a:moveTo>
                  <a:pt x="359879" y="45"/>
                </a:moveTo>
                <a:cubicBezTo>
                  <a:pt x="353000" y="-3659"/>
                  <a:pt x="399037" y="220708"/>
                  <a:pt x="382104" y="285795"/>
                </a:cubicBezTo>
                <a:cubicBezTo>
                  <a:pt x="365171" y="350882"/>
                  <a:pt x="321779" y="331303"/>
                  <a:pt x="258279" y="390570"/>
                </a:cubicBezTo>
                <a:cubicBezTo>
                  <a:pt x="194779" y="449837"/>
                  <a:pt x="14862" y="629224"/>
                  <a:pt x="1104" y="641395"/>
                </a:cubicBezTo>
                <a:cubicBezTo>
                  <a:pt x="-12654" y="653566"/>
                  <a:pt x="105350" y="519157"/>
                  <a:pt x="175729" y="463595"/>
                </a:cubicBezTo>
                <a:cubicBezTo>
                  <a:pt x="246108" y="408033"/>
                  <a:pt x="394804" y="381045"/>
                  <a:pt x="423379" y="308020"/>
                </a:cubicBezTo>
                <a:cubicBezTo>
                  <a:pt x="451954" y="234995"/>
                  <a:pt x="366758" y="3749"/>
                  <a:pt x="359879" y="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CAAE9A37-B348-E1ED-A5DA-2B2329CADD8B}"/>
              </a:ext>
            </a:extLst>
          </p:cNvPr>
          <p:cNvSpPr/>
          <p:nvPr/>
        </p:nvSpPr>
        <p:spPr>
          <a:xfrm>
            <a:off x="8662159" y="8533245"/>
            <a:ext cx="412665" cy="609795"/>
          </a:xfrm>
          <a:custGeom>
            <a:avLst/>
            <a:gdLst>
              <a:gd name="connsiteX0" fmla="*/ 15116 w 412665"/>
              <a:gd name="connsiteY0" fmla="*/ 26555 h 609795"/>
              <a:gd name="connsiteX1" fmla="*/ 75441 w 412665"/>
              <a:gd name="connsiteY1" fmla="*/ 86880 h 609795"/>
              <a:gd name="connsiteX2" fmla="*/ 396116 w 412665"/>
              <a:gd name="connsiteY2" fmla="*/ 588530 h 609795"/>
              <a:gd name="connsiteX3" fmla="*/ 354841 w 412665"/>
              <a:gd name="connsiteY3" fmla="*/ 486930 h 609795"/>
              <a:gd name="connsiteX4" fmla="*/ 253241 w 412665"/>
              <a:gd name="connsiteY4" fmla="*/ 213880 h 609795"/>
              <a:gd name="connsiteX5" fmla="*/ 294516 w 412665"/>
              <a:gd name="connsiteY5" fmla="*/ 372630 h 609795"/>
              <a:gd name="connsiteX6" fmla="*/ 15116 w 412665"/>
              <a:gd name="connsiteY6" fmla="*/ 26555 h 60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5" h="609795">
                <a:moveTo>
                  <a:pt x="15116" y="26555"/>
                </a:moveTo>
                <a:cubicBezTo>
                  <a:pt x="-21397" y="-21070"/>
                  <a:pt x="11941" y="-6783"/>
                  <a:pt x="75441" y="86880"/>
                </a:cubicBezTo>
                <a:cubicBezTo>
                  <a:pt x="138941" y="180543"/>
                  <a:pt x="349549" y="521855"/>
                  <a:pt x="396116" y="588530"/>
                </a:cubicBezTo>
                <a:cubicBezTo>
                  <a:pt x="442683" y="655205"/>
                  <a:pt x="378653" y="549372"/>
                  <a:pt x="354841" y="486930"/>
                </a:cubicBezTo>
                <a:cubicBezTo>
                  <a:pt x="331029" y="424488"/>
                  <a:pt x="263295" y="232930"/>
                  <a:pt x="253241" y="213880"/>
                </a:cubicBezTo>
                <a:cubicBezTo>
                  <a:pt x="243187" y="194830"/>
                  <a:pt x="327853" y="404909"/>
                  <a:pt x="294516" y="372630"/>
                </a:cubicBezTo>
                <a:cubicBezTo>
                  <a:pt x="261179" y="340351"/>
                  <a:pt x="51629" y="74180"/>
                  <a:pt x="15116" y="265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41B932D1-D2BC-B512-4B48-3D66419FF5BF}"/>
              </a:ext>
            </a:extLst>
          </p:cNvPr>
          <p:cNvSpPr/>
          <p:nvPr/>
        </p:nvSpPr>
        <p:spPr>
          <a:xfrm>
            <a:off x="8173181" y="9353466"/>
            <a:ext cx="763105" cy="709905"/>
          </a:xfrm>
          <a:custGeom>
            <a:avLst/>
            <a:gdLst>
              <a:gd name="connsiteX0" fmla="*/ 688244 w 763105"/>
              <a:gd name="connsiteY0" fmla="*/ 82634 h 709905"/>
              <a:gd name="connsiteX1" fmla="*/ 2444 w 763105"/>
              <a:gd name="connsiteY1" fmla="*/ 708109 h 709905"/>
              <a:gd name="connsiteX2" fmla="*/ 443769 w 763105"/>
              <a:gd name="connsiteY2" fmla="*/ 285834 h 709905"/>
              <a:gd name="connsiteX3" fmla="*/ 713644 w 763105"/>
              <a:gd name="connsiteY3" fmla="*/ 31834 h 709905"/>
              <a:gd name="connsiteX4" fmla="*/ 688244 w 763105"/>
              <a:gd name="connsiteY4" fmla="*/ 82634 h 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105" h="709905">
                <a:moveTo>
                  <a:pt x="688244" y="82634"/>
                </a:moveTo>
                <a:cubicBezTo>
                  <a:pt x="569711" y="195347"/>
                  <a:pt x="43190" y="674242"/>
                  <a:pt x="2444" y="708109"/>
                </a:cubicBezTo>
                <a:cubicBezTo>
                  <a:pt x="-38302" y="741976"/>
                  <a:pt x="443769" y="285834"/>
                  <a:pt x="443769" y="285834"/>
                </a:cubicBezTo>
                <a:cubicBezTo>
                  <a:pt x="562302" y="173122"/>
                  <a:pt x="667077" y="70463"/>
                  <a:pt x="713644" y="31834"/>
                </a:cubicBezTo>
                <a:cubicBezTo>
                  <a:pt x="760211" y="-6795"/>
                  <a:pt x="806777" y="-30079"/>
                  <a:pt x="688244" y="826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0AF73DD-E222-B01A-A4CB-FA8FA5724018}"/>
              </a:ext>
            </a:extLst>
          </p:cNvPr>
          <p:cNvSpPr/>
          <p:nvPr/>
        </p:nvSpPr>
        <p:spPr>
          <a:xfrm>
            <a:off x="7640886" y="9518015"/>
            <a:ext cx="1307451" cy="1468217"/>
          </a:xfrm>
          <a:custGeom>
            <a:avLst/>
            <a:gdLst>
              <a:gd name="connsiteX0" fmla="*/ 1299914 w 1307451"/>
              <a:gd name="connsiteY0" fmla="*/ 13335 h 1468217"/>
              <a:gd name="connsiteX1" fmla="*/ 331539 w 1307451"/>
              <a:gd name="connsiteY1" fmla="*/ 965835 h 1468217"/>
              <a:gd name="connsiteX2" fmla="*/ 23564 w 1307451"/>
              <a:gd name="connsiteY2" fmla="*/ 1445260 h 1468217"/>
              <a:gd name="connsiteX3" fmla="*/ 99764 w 1307451"/>
              <a:gd name="connsiteY3" fmla="*/ 1289685 h 1468217"/>
              <a:gd name="connsiteX4" fmla="*/ 722064 w 1307451"/>
              <a:gd name="connsiteY4" fmla="*/ 410210 h 1468217"/>
              <a:gd name="connsiteX5" fmla="*/ 483939 w 1307451"/>
              <a:gd name="connsiteY5" fmla="*/ 683260 h 1468217"/>
              <a:gd name="connsiteX6" fmla="*/ 766514 w 1307451"/>
              <a:gd name="connsiteY6" fmla="*/ 426085 h 1468217"/>
              <a:gd name="connsiteX7" fmla="*/ 1299914 w 1307451"/>
              <a:gd name="connsiteY7" fmla="*/ 13335 h 14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451" h="1468217">
                <a:moveTo>
                  <a:pt x="1299914" y="13335"/>
                </a:moveTo>
                <a:cubicBezTo>
                  <a:pt x="1227418" y="103293"/>
                  <a:pt x="544264" y="727181"/>
                  <a:pt x="331539" y="965835"/>
                </a:cubicBezTo>
                <a:cubicBezTo>
                  <a:pt x="118814" y="1204489"/>
                  <a:pt x="62193" y="1391285"/>
                  <a:pt x="23564" y="1445260"/>
                </a:cubicBezTo>
                <a:cubicBezTo>
                  <a:pt x="-15065" y="1499235"/>
                  <a:pt x="-16653" y="1462193"/>
                  <a:pt x="99764" y="1289685"/>
                </a:cubicBezTo>
                <a:cubicBezTo>
                  <a:pt x="216181" y="1117177"/>
                  <a:pt x="658035" y="511281"/>
                  <a:pt x="722064" y="410210"/>
                </a:cubicBezTo>
                <a:cubicBezTo>
                  <a:pt x="786093" y="309139"/>
                  <a:pt x="476531" y="680614"/>
                  <a:pt x="483939" y="683260"/>
                </a:cubicBezTo>
                <a:cubicBezTo>
                  <a:pt x="491347" y="685906"/>
                  <a:pt x="631576" y="538268"/>
                  <a:pt x="766514" y="426085"/>
                </a:cubicBezTo>
                <a:cubicBezTo>
                  <a:pt x="901451" y="313902"/>
                  <a:pt x="1372410" y="-76623"/>
                  <a:pt x="1299914" y="133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3339BAA1-D07A-4B92-72F6-DBBA2AA58BFF}"/>
              </a:ext>
            </a:extLst>
          </p:cNvPr>
          <p:cNvSpPr/>
          <p:nvPr/>
        </p:nvSpPr>
        <p:spPr>
          <a:xfrm>
            <a:off x="7811379" y="9828626"/>
            <a:ext cx="1145208" cy="1124360"/>
          </a:xfrm>
          <a:custGeom>
            <a:avLst/>
            <a:gdLst>
              <a:gd name="connsiteX0" fmla="*/ 1142121 w 1145208"/>
              <a:gd name="connsiteY0" fmla="*/ 4349 h 1124360"/>
              <a:gd name="connsiteX1" fmla="*/ 322971 w 1145208"/>
              <a:gd name="connsiteY1" fmla="*/ 617124 h 1124360"/>
              <a:gd name="connsiteX2" fmla="*/ 2296 w 1145208"/>
              <a:gd name="connsiteY2" fmla="*/ 1118774 h 1124360"/>
              <a:gd name="connsiteX3" fmla="*/ 170571 w 1145208"/>
              <a:gd name="connsiteY3" fmla="*/ 899699 h 1124360"/>
              <a:gd name="connsiteX4" fmla="*/ 586496 w 1145208"/>
              <a:gd name="connsiteY4" fmla="*/ 369474 h 1124360"/>
              <a:gd name="connsiteX5" fmla="*/ 1142121 w 1145208"/>
              <a:gd name="connsiteY5" fmla="*/ 4349 h 112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208" h="1124360">
                <a:moveTo>
                  <a:pt x="1142121" y="4349"/>
                </a:moveTo>
                <a:cubicBezTo>
                  <a:pt x="1098200" y="45624"/>
                  <a:pt x="512942" y="431387"/>
                  <a:pt x="322971" y="617124"/>
                </a:cubicBezTo>
                <a:cubicBezTo>
                  <a:pt x="133000" y="802861"/>
                  <a:pt x="27696" y="1071678"/>
                  <a:pt x="2296" y="1118774"/>
                </a:cubicBezTo>
                <a:cubicBezTo>
                  <a:pt x="-23104" y="1165870"/>
                  <a:pt x="170571" y="899699"/>
                  <a:pt x="170571" y="899699"/>
                </a:cubicBezTo>
                <a:cubicBezTo>
                  <a:pt x="267938" y="774816"/>
                  <a:pt x="423513" y="513407"/>
                  <a:pt x="586496" y="369474"/>
                </a:cubicBezTo>
                <a:cubicBezTo>
                  <a:pt x="749479" y="225541"/>
                  <a:pt x="1186042" y="-36926"/>
                  <a:pt x="1142121" y="43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95CA1E26-9D32-D0A1-1443-B8E8B57090E9}"/>
              </a:ext>
            </a:extLst>
          </p:cNvPr>
          <p:cNvSpPr/>
          <p:nvPr/>
        </p:nvSpPr>
        <p:spPr>
          <a:xfrm>
            <a:off x="8331969" y="10052372"/>
            <a:ext cx="812778" cy="540253"/>
          </a:xfrm>
          <a:custGeom>
            <a:avLst/>
            <a:gdLst>
              <a:gd name="connsiteX0" fmla="*/ 789806 w 812778"/>
              <a:gd name="connsiteY0" fmla="*/ 21903 h 540253"/>
              <a:gd name="connsiteX1" fmla="*/ 2406 w 812778"/>
              <a:gd name="connsiteY1" fmla="*/ 539428 h 540253"/>
              <a:gd name="connsiteX2" fmla="*/ 551681 w 812778"/>
              <a:gd name="connsiteY2" fmla="*/ 139378 h 540253"/>
              <a:gd name="connsiteX3" fmla="*/ 789806 w 812778"/>
              <a:gd name="connsiteY3" fmla="*/ 21903 h 54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778" h="540253">
                <a:moveTo>
                  <a:pt x="789806" y="21903"/>
                </a:moveTo>
                <a:cubicBezTo>
                  <a:pt x="698260" y="88578"/>
                  <a:pt x="42093" y="519849"/>
                  <a:pt x="2406" y="539428"/>
                </a:cubicBezTo>
                <a:cubicBezTo>
                  <a:pt x="-37281" y="559007"/>
                  <a:pt x="425210" y="224574"/>
                  <a:pt x="551681" y="139378"/>
                </a:cubicBezTo>
                <a:cubicBezTo>
                  <a:pt x="678152" y="54182"/>
                  <a:pt x="881352" y="-44772"/>
                  <a:pt x="789806" y="219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76A1A604-9C2D-7428-B216-844B350C0EE3}"/>
              </a:ext>
            </a:extLst>
          </p:cNvPr>
          <p:cNvSpPr/>
          <p:nvPr/>
        </p:nvSpPr>
        <p:spPr>
          <a:xfrm>
            <a:off x="9184928" y="10474547"/>
            <a:ext cx="33419" cy="665104"/>
          </a:xfrm>
          <a:custGeom>
            <a:avLst/>
            <a:gdLst>
              <a:gd name="connsiteX0" fmla="*/ 19397 w 33419"/>
              <a:gd name="connsiteY0" fmla="*/ 18828 h 665104"/>
              <a:gd name="connsiteX1" fmla="*/ 16222 w 33419"/>
              <a:gd name="connsiteY1" fmla="*/ 95028 h 665104"/>
              <a:gd name="connsiteX2" fmla="*/ 32097 w 33419"/>
              <a:gd name="connsiteY2" fmla="*/ 647478 h 665104"/>
              <a:gd name="connsiteX3" fmla="*/ 28922 w 33419"/>
              <a:gd name="connsiteY3" fmla="*/ 507778 h 665104"/>
              <a:gd name="connsiteX4" fmla="*/ 347 w 33419"/>
              <a:gd name="connsiteY4" fmla="*/ 301403 h 665104"/>
              <a:gd name="connsiteX5" fmla="*/ 19397 w 33419"/>
              <a:gd name="connsiteY5" fmla="*/ 18828 h 66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19" h="665104">
                <a:moveTo>
                  <a:pt x="19397" y="18828"/>
                </a:moveTo>
                <a:cubicBezTo>
                  <a:pt x="22043" y="-15568"/>
                  <a:pt x="14105" y="-9747"/>
                  <a:pt x="16222" y="95028"/>
                </a:cubicBezTo>
                <a:cubicBezTo>
                  <a:pt x="18339" y="199803"/>
                  <a:pt x="29980" y="578686"/>
                  <a:pt x="32097" y="647478"/>
                </a:cubicBezTo>
                <a:cubicBezTo>
                  <a:pt x="34214" y="716270"/>
                  <a:pt x="34214" y="565457"/>
                  <a:pt x="28922" y="507778"/>
                </a:cubicBezTo>
                <a:cubicBezTo>
                  <a:pt x="23630" y="450099"/>
                  <a:pt x="3522" y="378132"/>
                  <a:pt x="347" y="301403"/>
                </a:cubicBezTo>
                <a:cubicBezTo>
                  <a:pt x="-2828" y="224674"/>
                  <a:pt x="16751" y="53224"/>
                  <a:pt x="19397" y="188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182C9806-4E3D-AA31-540A-5F0E26C347F2}"/>
              </a:ext>
            </a:extLst>
          </p:cNvPr>
          <p:cNvSpPr/>
          <p:nvPr/>
        </p:nvSpPr>
        <p:spPr>
          <a:xfrm>
            <a:off x="8006175" y="10333457"/>
            <a:ext cx="1110169" cy="719784"/>
          </a:xfrm>
          <a:custGeom>
            <a:avLst/>
            <a:gdLst>
              <a:gd name="connsiteX0" fmla="*/ 1175 w 1110169"/>
              <a:gd name="connsiteY0" fmla="*/ 718718 h 719784"/>
              <a:gd name="connsiteX1" fmla="*/ 566325 w 1110169"/>
              <a:gd name="connsiteY1" fmla="*/ 328193 h 719784"/>
              <a:gd name="connsiteX2" fmla="*/ 1106075 w 1110169"/>
              <a:gd name="connsiteY2" fmla="*/ 4343 h 719784"/>
              <a:gd name="connsiteX3" fmla="*/ 785400 w 1110169"/>
              <a:gd name="connsiteY3" fmla="*/ 166268 h 719784"/>
              <a:gd name="connsiteX4" fmla="*/ 258350 w 1110169"/>
              <a:gd name="connsiteY4" fmla="*/ 512343 h 719784"/>
              <a:gd name="connsiteX5" fmla="*/ 413925 w 1110169"/>
              <a:gd name="connsiteY5" fmla="*/ 445668 h 719784"/>
              <a:gd name="connsiteX6" fmla="*/ 1175 w 1110169"/>
              <a:gd name="connsiteY6" fmla="*/ 718718 h 71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169" h="719784">
                <a:moveTo>
                  <a:pt x="1175" y="718718"/>
                </a:moveTo>
                <a:cubicBezTo>
                  <a:pt x="26575" y="699139"/>
                  <a:pt x="382175" y="447255"/>
                  <a:pt x="566325" y="328193"/>
                </a:cubicBezTo>
                <a:cubicBezTo>
                  <a:pt x="750475" y="209131"/>
                  <a:pt x="1069562" y="31331"/>
                  <a:pt x="1106075" y="4343"/>
                </a:cubicBezTo>
                <a:cubicBezTo>
                  <a:pt x="1142588" y="-22645"/>
                  <a:pt x="926687" y="81601"/>
                  <a:pt x="785400" y="166268"/>
                </a:cubicBezTo>
                <a:cubicBezTo>
                  <a:pt x="644113" y="250935"/>
                  <a:pt x="320262" y="465776"/>
                  <a:pt x="258350" y="512343"/>
                </a:cubicBezTo>
                <a:cubicBezTo>
                  <a:pt x="196438" y="558910"/>
                  <a:pt x="457846" y="409156"/>
                  <a:pt x="413925" y="445668"/>
                </a:cubicBezTo>
                <a:cubicBezTo>
                  <a:pt x="370004" y="482180"/>
                  <a:pt x="-24225" y="738297"/>
                  <a:pt x="1175" y="7187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74AB4A4D-B4E8-621F-74A0-317D2BF7AA8F}"/>
              </a:ext>
            </a:extLst>
          </p:cNvPr>
          <p:cNvSpPr/>
          <p:nvPr/>
        </p:nvSpPr>
        <p:spPr>
          <a:xfrm>
            <a:off x="472835" y="10909158"/>
            <a:ext cx="88383" cy="252268"/>
          </a:xfrm>
          <a:custGeom>
            <a:avLst/>
            <a:gdLst>
              <a:gd name="connsiteX0" fmla="*/ 240 w 88383"/>
              <a:gd name="connsiteY0" fmla="*/ 142 h 252268"/>
              <a:gd name="connsiteX1" fmla="*/ 85965 w 88383"/>
              <a:gd name="connsiteY1" fmla="*/ 238267 h 252268"/>
              <a:gd name="connsiteX2" fmla="*/ 60565 w 88383"/>
              <a:gd name="connsiteY2" fmla="*/ 203342 h 252268"/>
              <a:gd name="connsiteX3" fmla="*/ 240 w 88383"/>
              <a:gd name="connsiteY3" fmla="*/ 142 h 25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83" h="252268">
                <a:moveTo>
                  <a:pt x="240" y="142"/>
                </a:moveTo>
                <a:cubicBezTo>
                  <a:pt x="4473" y="5963"/>
                  <a:pt x="75911" y="204400"/>
                  <a:pt x="85965" y="238267"/>
                </a:cubicBezTo>
                <a:cubicBezTo>
                  <a:pt x="96019" y="272134"/>
                  <a:pt x="72207" y="238267"/>
                  <a:pt x="60565" y="203342"/>
                </a:cubicBezTo>
                <a:cubicBezTo>
                  <a:pt x="48923" y="168417"/>
                  <a:pt x="-3993" y="-5679"/>
                  <a:pt x="240" y="1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E4337E4-9589-14F1-5EAA-17C295C97E69}"/>
              </a:ext>
            </a:extLst>
          </p:cNvPr>
          <p:cNvSpPr/>
          <p:nvPr/>
        </p:nvSpPr>
        <p:spPr>
          <a:xfrm>
            <a:off x="500279" y="10436026"/>
            <a:ext cx="976805" cy="452777"/>
          </a:xfrm>
          <a:custGeom>
            <a:avLst/>
            <a:gdLst>
              <a:gd name="connsiteX0" fmla="*/ 4546 w 976805"/>
              <a:gd name="connsiteY0" fmla="*/ 451049 h 452777"/>
              <a:gd name="connsiteX1" fmla="*/ 750671 w 976805"/>
              <a:gd name="connsiteY1" fmla="*/ 85924 h 452777"/>
              <a:gd name="connsiteX2" fmla="*/ 976096 w 976805"/>
              <a:gd name="connsiteY2" fmla="*/ 199 h 452777"/>
              <a:gd name="connsiteX3" fmla="*/ 826871 w 976805"/>
              <a:gd name="connsiteY3" fmla="*/ 60524 h 452777"/>
              <a:gd name="connsiteX4" fmla="*/ 455396 w 976805"/>
              <a:gd name="connsiteY4" fmla="*/ 216099 h 452777"/>
              <a:gd name="connsiteX5" fmla="*/ 4546 w 976805"/>
              <a:gd name="connsiteY5" fmla="*/ 451049 h 45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805" h="452777">
                <a:moveTo>
                  <a:pt x="4546" y="451049"/>
                </a:moveTo>
                <a:cubicBezTo>
                  <a:pt x="53758" y="429353"/>
                  <a:pt x="588746" y="161066"/>
                  <a:pt x="750671" y="85924"/>
                </a:cubicBezTo>
                <a:cubicBezTo>
                  <a:pt x="912596" y="10782"/>
                  <a:pt x="963396" y="4432"/>
                  <a:pt x="976096" y="199"/>
                </a:cubicBezTo>
                <a:cubicBezTo>
                  <a:pt x="988796" y="-4034"/>
                  <a:pt x="826871" y="60524"/>
                  <a:pt x="826871" y="60524"/>
                </a:cubicBezTo>
                <a:cubicBezTo>
                  <a:pt x="740088" y="96507"/>
                  <a:pt x="591921" y="147837"/>
                  <a:pt x="455396" y="216099"/>
                </a:cubicBezTo>
                <a:cubicBezTo>
                  <a:pt x="318871" y="284361"/>
                  <a:pt x="-44666" y="472745"/>
                  <a:pt x="4546" y="45104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C77E5F0C-30B5-5C14-C473-EFAD16425241}"/>
              </a:ext>
            </a:extLst>
          </p:cNvPr>
          <p:cNvSpPr/>
          <p:nvPr/>
        </p:nvSpPr>
        <p:spPr>
          <a:xfrm>
            <a:off x="553236" y="10500107"/>
            <a:ext cx="837006" cy="425353"/>
          </a:xfrm>
          <a:custGeom>
            <a:avLst/>
            <a:gdLst>
              <a:gd name="connsiteX0" fmla="*/ 8739 w 837006"/>
              <a:gd name="connsiteY0" fmla="*/ 421893 h 425353"/>
              <a:gd name="connsiteX1" fmla="*/ 827889 w 837006"/>
              <a:gd name="connsiteY1" fmla="*/ 5968 h 425353"/>
              <a:gd name="connsiteX2" fmla="*/ 421489 w 837006"/>
              <a:gd name="connsiteY2" fmla="*/ 193293 h 425353"/>
              <a:gd name="connsiteX3" fmla="*/ 8739 w 837006"/>
              <a:gd name="connsiteY3" fmla="*/ 421893 h 42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006" h="425353">
                <a:moveTo>
                  <a:pt x="8739" y="421893"/>
                </a:moveTo>
                <a:cubicBezTo>
                  <a:pt x="76472" y="390672"/>
                  <a:pt x="759097" y="44068"/>
                  <a:pt x="827889" y="5968"/>
                </a:cubicBezTo>
                <a:cubicBezTo>
                  <a:pt x="896681" y="-32132"/>
                  <a:pt x="558014" y="121856"/>
                  <a:pt x="421489" y="193293"/>
                </a:cubicBezTo>
                <a:cubicBezTo>
                  <a:pt x="284964" y="264730"/>
                  <a:pt x="-58994" y="453114"/>
                  <a:pt x="8739" y="42189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4F7DEFAE-A3C8-B75D-BDF3-DCC47A23BD85}"/>
              </a:ext>
            </a:extLst>
          </p:cNvPr>
          <p:cNvSpPr/>
          <p:nvPr/>
        </p:nvSpPr>
        <p:spPr>
          <a:xfrm>
            <a:off x="1425325" y="9654680"/>
            <a:ext cx="1388537" cy="785455"/>
          </a:xfrm>
          <a:custGeom>
            <a:avLst/>
            <a:gdLst>
              <a:gd name="connsiteX0" fmla="*/ 57400 w 1388537"/>
              <a:gd name="connsiteY0" fmla="*/ 756145 h 785455"/>
              <a:gd name="connsiteX1" fmla="*/ 1009900 w 1388537"/>
              <a:gd name="connsiteY1" fmla="*/ 264020 h 785455"/>
              <a:gd name="connsiteX2" fmla="*/ 1387725 w 1388537"/>
              <a:gd name="connsiteY2" fmla="*/ 495 h 785455"/>
              <a:gd name="connsiteX3" fmla="*/ 1105150 w 1388537"/>
              <a:gd name="connsiteY3" fmla="*/ 200520 h 785455"/>
              <a:gd name="connsiteX4" fmla="*/ 924175 w 1388537"/>
              <a:gd name="connsiteY4" fmla="*/ 292595 h 785455"/>
              <a:gd name="connsiteX5" fmla="*/ 247900 w 1388537"/>
              <a:gd name="connsiteY5" fmla="*/ 654545 h 785455"/>
              <a:gd name="connsiteX6" fmla="*/ 66925 w 1388537"/>
              <a:gd name="connsiteY6" fmla="*/ 698995 h 785455"/>
              <a:gd name="connsiteX7" fmla="*/ 101850 w 1388537"/>
              <a:gd name="connsiteY7" fmla="*/ 724395 h 785455"/>
              <a:gd name="connsiteX8" fmla="*/ 57400 w 1388537"/>
              <a:gd name="connsiteY8" fmla="*/ 756145 h 7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537" h="785455">
                <a:moveTo>
                  <a:pt x="57400" y="756145"/>
                </a:moveTo>
                <a:cubicBezTo>
                  <a:pt x="208742" y="679416"/>
                  <a:pt x="788179" y="389962"/>
                  <a:pt x="1009900" y="264020"/>
                </a:cubicBezTo>
                <a:cubicBezTo>
                  <a:pt x="1231621" y="138078"/>
                  <a:pt x="1371850" y="11078"/>
                  <a:pt x="1387725" y="495"/>
                </a:cubicBezTo>
                <a:cubicBezTo>
                  <a:pt x="1403600" y="-10088"/>
                  <a:pt x="1182408" y="151837"/>
                  <a:pt x="1105150" y="200520"/>
                </a:cubicBezTo>
                <a:cubicBezTo>
                  <a:pt x="1027892" y="249203"/>
                  <a:pt x="924175" y="292595"/>
                  <a:pt x="924175" y="292595"/>
                </a:cubicBezTo>
                <a:cubicBezTo>
                  <a:pt x="781300" y="368266"/>
                  <a:pt x="390775" y="586812"/>
                  <a:pt x="247900" y="654545"/>
                </a:cubicBezTo>
                <a:cubicBezTo>
                  <a:pt x="105025" y="722278"/>
                  <a:pt x="91267" y="687353"/>
                  <a:pt x="66925" y="698995"/>
                </a:cubicBezTo>
                <a:cubicBezTo>
                  <a:pt x="42583" y="710637"/>
                  <a:pt x="101850" y="712753"/>
                  <a:pt x="101850" y="724395"/>
                </a:cubicBezTo>
                <a:cubicBezTo>
                  <a:pt x="101850" y="736037"/>
                  <a:pt x="-93942" y="832874"/>
                  <a:pt x="57400" y="7561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57C10A66-8661-893D-EB64-35CAFB98A05A}"/>
              </a:ext>
            </a:extLst>
          </p:cNvPr>
          <p:cNvSpPr/>
          <p:nvPr/>
        </p:nvSpPr>
        <p:spPr>
          <a:xfrm>
            <a:off x="2362416" y="8955238"/>
            <a:ext cx="1584114" cy="982588"/>
          </a:xfrm>
          <a:custGeom>
            <a:avLst/>
            <a:gdLst>
              <a:gd name="connsiteX0" fmla="*/ 1580934 w 1584114"/>
              <a:gd name="connsiteY0" fmla="*/ 1437 h 982588"/>
              <a:gd name="connsiteX1" fmla="*/ 256959 w 1584114"/>
              <a:gd name="connsiteY1" fmla="*/ 820587 h 982588"/>
              <a:gd name="connsiteX2" fmla="*/ 25184 w 1584114"/>
              <a:gd name="connsiteY2" fmla="*/ 969812 h 982588"/>
              <a:gd name="connsiteX3" fmla="*/ 609384 w 1584114"/>
              <a:gd name="connsiteY3" fmla="*/ 630087 h 982588"/>
              <a:gd name="connsiteX4" fmla="*/ 1580934 w 1584114"/>
              <a:gd name="connsiteY4" fmla="*/ 1437 h 98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14" h="982588">
                <a:moveTo>
                  <a:pt x="1580934" y="1437"/>
                </a:moveTo>
                <a:cubicBezTo>
                  <a:pt x="1522197" y="33187"/>
                  <a:pt x="516251" y="659191"/>
                  <a:pt x="256959" y="820587"/>
                </a:cubicBezTo>
                <a:cubicBezTo>
                  <a:pt x="-2333" y="981983"/>
                  <a:pt x="-33553" y="1001562"/>
                  <a:pt x="25184" y="969812"/>
                </a:cubicBezTo>
                <a:cubicBezTo>
                  <a:pt x="83921" y="938062"/>
                  <a:pt x="350092" y="787249"/>
                  <a:pt x="609384" y="630087"/>
                </a:cubicBezTo>
                <a:cubicBezTo>
                  <a:pt x="868676" y="472925"/>
                  <a:pt x="1639671" y="-30313"/>
                  <a:pt x="1580934" y="1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85C7AF8D-8B5D-93A0-C6EE-C096F6E371AB}"/>
              </a:ext>
            </a:extLst>
          </p:cNvPr>
          <p:cNvSpPr/>
          <p:nvPr/>
        </p:nvSpPr>
        <p:spPr>
          <a:xfrm>
            <a:off x="3130550" y="9024251"/>
            <a:ext cx="803392" cy="529324"/>
          </a:xfrm>
          <a:custGeom>
            <a:avLst/>
            <a:gdLst>
              <a:gd name="connsiteX0" fmla="*/ 0 w 803392"/>
              <a:gd name="connsiteY0" fmla="*/ 529324 h 529324"/>
              <a:gd name="connsiteX1" fmla="*/ 66675 w 803392"/>
              <a:gd name="connsiteY1" fmla="*/ 491224 h 529324"/>
              <a:gd name="connsiteX2" fmla="*/ 784225 w 803392"/>
              <a:gd name="connsiteY2" fmla="*/ 14974 h 529324"/>
              <a:gd name="connsiteX3" fmla="*/ 542925 w 803392"/>
              <a:gd name="connsiteY3" fmla="*/ 157849 h 529324"/>
              <a:gd name="connsiteX4" fmla="*/ 0 w 803392"/>
              <a:gd name="connsiteY4" fmla="*/ 529324 h 52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392" h="529324">
                <a:moveTo>
                  <a:pt x="0" y="529324"/>
                </a:moveTo>
                <a:lnTo>
                  <a:pt x="66675" y="491224"/>
                </a:lnTo>
                <a:lnTo>
                  <a:pt x="784225" y="14974"/>
                </a:lnTo>
                <a:cubicBezTo>
                  <a:pt x="863600" y="-40588"/>
                  <a:pt x="679450" y="70007"/>
                  <a:pt x="542925" y="157849"/>
                </a:cubicBezTo>
                <a:cubicBezTo>
                  <a:pt x="406400" y="245691"/>
                  <a:pt x="185737" y="393857"/>
                  <a:pt x="0" y="5293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F46C3F7-714D-FED2-CE6E-719C95FB8098}"/>
              </a:ext>
            </a:extLst>
          </p:cNvPr>
          <p:cNvSpPr/>
          <p:nvPr/>
        </p:nvSpPr>
        <p:spPr>
          <a:xfrm>
            <a:off x="3698056" y="8633455"/>
            <a:ext cx="756152" cy="455344"/>
          </a:xfrm>
          <a:custGeom>
            <a:avLst/>
            <a:gdLst>
              <a:gd name="connsiteX0" fmla="*/ 750119 w 756152"/>
              <a:gd name="connsiteY0" fmla="*/ 2545 h 455344"/>
              <a:gd name="connsiteX1" fmla="*/ 10344 w 756152"/>
              <a:gd name="connsiteY1" fmla="*/ 447045 h 455344"/>
              <a:gd name="connsiteX2" fmla="*/ 343719 w 756152"/>
              <a:gd name="connsiteY2" fmla="*/ 272420 h 455344"/>
              <a:gd name="connsiteX3" fmla="*/ 750119 w 756152"/>
              <a:gd name="connsiteY3" fmla="*/ 2545 h 4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152" h="455344">
                <a:moveTo>
                  <a:pt x="750119" y="2545"/>
                </a:moveTo>
                <a:cubicBezTo>
                  <a:pt x="694556" y="31649"/>
                  <a:pt x="78077" y="402066"/>
                  <a:pt x="10344" y="447045"/>
                </a:cubicBezTo>
                <a:cubicBezTo>
                  <a:pt x="-57389" y="492024"/>
                  <a:pt x="225186" y="342799"/>
                  <a:pt x="343719" y="272420"/>
                </a:cubicBezTo>
                <a:cubicBezTo>
                  <a:pt x="462252" y="202041"/>
                  <a:pt x="805682" y="-26559"/>
                  <a:pt x="750119" y="25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5C3681CB-5350-6D8B-4A39-85D75E73FA35}"/>
              </a:ext>
            </a:extLst>
          </p:cNvPr>
          <p:cNvSpPr/>
          <p:nvPr/>
        </p:nvSpPr>
        <p:spPr>
          <a:xfrm>
            <a:off x="4482814" y="8702203"/>
            <a:ext cx="389720" cy="1070854"/>
          </a:xfrm>
          <a:custGeom>
            <a:avLst/>
            <a:gdLst>
              <a:gd name="connsiteX0" fmla="*/ 286 w 389720"/>
              <a:gd name="connsiteY0" fmla="*/ 472 h 1070854"/>
              <a:gd name="connsiteX1" fmla="*/ 368586 w 389720"/>
              <a:gd name="connsiteY1" fmla="*/ 1003772 h 1070854"/>
              <a:gd name="connsiteX2" fmla="*/ 308261 w 389720"/>
              <a:gd name="connsiteY2" fmla="*/ 873597 h 1070854"/>
              <a:gd name="connsiteX3" fmla="*/ 286 w 389720"/>
              <a:gd name="connsiteY3" fmla="*/ 472 h 10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20" h="1070854">
                <a:moveTo>
                  <a:pt x="286" y="472"/>
                </a:moveTo>
                <a:cubicBezTo>
                  <a:pt x="10340" y="22168"/>
                  <a:pt x="317257" y="858251"/>
                  <a:pt x="368586" y="1003772"/>
                </a:cubicBezTo>
                <a:cubicBezTo>
                  <a:pt x="419915" y="1149293"/>
                  <a:pt x="369115" y="1036051"/>
                  <a:pt x="308261" y="873597"/>
                </a:cubicBezTo>
                <a:cubicBezTo>
                  <a:pt x="247407" y="711143"/>
                  <a:pt x="-9768" y="-21224"/>
                  <a:pt x="286" y="47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DF58F0C4-E652-5A6D-13C5-03CF6CD37311}"/>
              </a:ext>
            </a:extLst>
          </p:cNvPr>
          <p:cNvSpPr/>
          <p:nvPr/>
        </p:nvSpPr>
        <p:spPr>
          <a:xfrm>
            <a:off x="4521028" y="8645262"/>
            <a:ext cx="500550" cy="1440703"/>
          </a:xfrm>
          <a:custGeom>
            <a:avLst/>
            <a:gdLst>
              <a:gd name="connsiteX0" fmla="*/ 172 w 500550"/>
              <a:gd name="connsiteY0" fmla="*/ 263 h 1440703"/>
              <a:gd name="connsiteX1" fmla="*/ 466897 w 500550"/>
              <a:gd name="connsiteY1" fmla="*/ 1330588 h 1440703"/>
              <a:gd name="connsiteX2" fmla="*/ 412922 w 500550"/>
              <a:gd name="connsiteY2" fmla="*/ 1216288 h 1440703"/>
              <a:gd name="connsiteX3" fmla="*/ 172 w 500550"/>
              <a:gd name="connsiteY3" fmla="*/ 263 h 14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550" h="1440703">
                <a:moveTo>
                  <a:pt x="172" y="263"/>
                </a:moveTo>
                <a:cubicBezTo>
                  <a:pt x="9168" y="19313"/>
                  <a:pt x="398105" y="1127917"/>
                  <a:pt x="466897" y="1330588"/>
                </a:cubicBezTo>
                <a:cubicBezTo>
                  <a:pt x="535689" y="1533259"/>
                  <a:pt x="489651" y="1433246"/>
                  <a:pt x="412922" y="1216288"/>
                </a:cubicBezTo>
                <a:cubicBezTo>
                  <a:pt x="336193" y="999330"/>
                  <a:pt x="-8824" y="-18787"/>
                  <a:pt x="172" y="26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1F15204-50E1-E71C-7F55-A625262752FB}"/>
              </a:ext>
            </a:extLst>
          </p:cNvPr>
          <p:cNvSpPr/>
          <p:nvPr/>
        </p:nvSpPr>
        <p:spPr>
          <a:xfrm>
            <a:off x="4505783" y="8554885"/>
            <a:ext cx="596417" cy="1639540"/>
          </a:xfrm>
          <a:custGeom>
            <a:avLst/>
            <a:gdLst>
              <a:gd name="connsiteX0" fmla="*/ 28117 w 596417"/>
              <a:gd name="connsiteY0" fmla="*/ 84290 h 1639540"/>
              <a:gd name="connsiteX1" fmla="*/ 561517 w 596417"/>
              <a:gd name="connsiteY1" fmla="*/ 1551140 h 1639540"/>
              <a:gd name="connsiteX2" fmla="*/ 498017 w 596417"/>
              <a:gd name="connsiteY2" fmla="*/ 1347940 h 1639540"/>
              <a:gd name="connsiteX3" fmla="*/ 117017 w 596417"/>
              <a:gd name="connsiteY3" fmla="*/ 300190 h 1639540"/>
              <a:gd name="connsiteX4" fmla="*/ 28117 w 596417"/>
              <a:gd name="connsiteY4" fmla="*/ 84290 h 163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417" h="1639540">
                <a:moveTo>
                  <a:pt x="28117" y="84290"/>
                </a:moveTo>
                <a:cubicBezTo>
                  <a:pt x="102200" y="292782"/>
                  <a:pt x="483200" y="1340532"/>
                  <a:pt x="561517" y="1551140"/>
                </a:cubicBezTo>
                <a:cubicBezTo>
                  <a:pt x="639834" y="1761748"/>
                  <a:pt x="572100" y="1556432"/>
                  <a:pt x="498017" y="1347940"/>
                </a:cubicBezTo>
                <a:cubicBezTo>
                  <a:pt x="423934" y="1139448"/>
                  <a:pt x="192688" y="505507"/>
                  <a:pt x="117017" y="300190"/>
                </a:cubicBezTo>
                <a:cubicBezTo>
                  <a:pt x="41346" y="94873"/>
                  <a:pt x="-45966" y="-124202"/>
                  <a:pt x="28117" y="8429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330606F9-831A-F5B4-51FC-C718EF4EE600}"/>
              </a:ext>
            </a:extLst>
          </p:cNvPr>
          <p:cNvSpPr/>
          <p:nvPr/>
        </p:nvSpPr>
        <p:spPr>
          <a:xfrm>
            <a:off x="5032286" y="10083700"/>
            <a:ext cx="397807" cy="1145358"/>
          </a:xfrm>
          <a:custGeom>
            <a:avLst/>
            <a:gdLst>
              <a:gd name="connsiteX0" fmla="*/ 89 w 397807"/>
              <a:gd name="connsiteY0" fmla="*/ 100 h 1145358"/>
              <a:gd name="connsiteX1" fmla="*/ 368389 w 397807"/>
              <a:gd name="connsiteY1" fmla="*/ 1047850 h 1145358"/>
              <a:gd name="connsiteX2" fmla="*/ 333464 w 397807"/>
              <a:gd name="connsiteY2" fmla="*/ 984350 h 1145358"/>
              <a:gd name="connsiteX3" fmla="*/ 89 w 397807"/>
              <a:gd name="connsiteY3" fmla="*/ 100 h 114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07" h="1145358">
                <a:moveTo>
                  <a:pt x="89" y="100"/>
                </a:moveTo>
                <a:cubicBezTo>
                  <a:pt x="5910" y="10683"/>
                  <a:pt x="312826" y="883808"/>
                  <a:pt x="368389" y="1047850"/>
                </a:cubicBezTo>
                <a:cubicBezTo>
                  <a:pt x="423952" y="1211892"/>
                  <a:pt x="394318" y="1154213"/>
                  <a:pt x="333464" y="984350"/>
                </a:cubicBezTo>
                <a:cubicBezTo>
                  <a:pt x="272610" y="814488"/>
                  <a:pt x="-5732" y="-10483"/>
                  <a:pt x="89" y="1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E329DDE-6E37-81B2-B11C-FCC85F71C1F0}"/>
              </a:ext>
            </a:extLst>
          </p:cNvPr>
          <p:cNvSpPr/>
          <p:nvPr/>
        </p:nvSpPr>
        <p:spPr>
          <a:xfrm>
            <a:off x="5111680" y="10210370"/>
            <a:ext cx="331657" cy="962952"/>
          </a:xfrm>
          <a:custGeom>
            <a:avLst/>
            <a:gdLst>
              <a:gd name="connsiteX0" fmla="*/ 70 w 331657"/>
              <a:gd name="connsiteY0" fmla="*/ 430 h 962952"/>
              <a:gd name="connsiteX1" fmla="*/ 308045 w 331657"/>
              <a:gd name="connsiteY1" fmla="*/ 902130 h 962952"/>
              <a:gd name="connsiteX2" fmla="*/ 279470 w 331657"/>
              <a:gd name="connsiteY2" fmla="*/ 784655 h 962952"/>
              <a:gd name="connsiteX3" fmla="*/ 70 w 331657"/>
              <a:gd name="connsiteY3" fmla="*/ 430 h 96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657" h="962952">
                <a:moveTo>
                  <a:pt x="70" y="430"/>
                </a:moveTo>
                <a:cubicBezTo>
                  <a:pt x="4832" y="20009"/>
                  <a:pt x="261478" y="771426"/>
                  <a:pt x="308045" y="902130"/>
                </a:cubicBezTo>
                <a:cubicBezTo>
                  <a:pt x="354612" y="1032834"/>
                  <a:pt x="325507" y="933880"/>
                  <a:pt x="279470" y="784655"/>
                </a:cubicBezTo>
                <a:cubicBezTo>
                  <a:pt x="233433" y="635430"/>
                  <a:pt x="-4692" y="-19149"/>
                  <a:pt x="70" y="43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8691EB6D-9F96-9B56-01A8-38E5AABB2FEF}"/>
              </a:ext>
            </a:extLst>
          </p:cNvPr>
          <p:cNvSpPr/>
          <p:nvPr/>
        </p:nvSpPr>
        <p:spPr>
          <a:xfrm>
            <a:off x="4568822" y="8760285"/>
            <a:ext cx="523672" cy="1007116"/>
          </a:xfrm>
          <a:custGeom>
            <a:avLst/>
            <a:gdLst>
              <a:gd name="connsiteX0" fmla="*/ 3 w 523672"/>
              <a:gd name="connsiteY0" fmla="*/ 59865 h 1007116"/>
              <a:gd name="connsiteX1" fmla="*/ 234953 w 523672"/>
              <a:gd name="connsiteY1" fmla="*/ 21765 h 1007116"/>
              <a:gd name="connsiteX2" fmla="*/ 260353 w 523672"/>
              <a:gd name="connsiteY2" fmla="*/ 145590 h 1007116"/>
              <a:gd name="connsiteX3" fmla="*/ 514353 w 523672"/>
              <a:gd name="connsiteY3" fmla="*/ 967915 h 1007116"/>
              <a:gd name="connsiteX4" fmla="*/ 444503 w 523672"/>
              <a:gd name="connsiteY4" fmla="*/ 790115 h 1007116"/>
              <a:gd name="connsiteX5" fmla="*/ 215903 w 523672"/>
              <a:gd name="connsiteY5" fmla="*/ 43990 h 1007116"/>
              <a:gd name="connsiteX6" fmla="*/ 225428 w 523672"/>
              <a:gd name="connsiteY6" fmla="*/ 85265 h 1007116"/>
              <a:gd name="connsiteX7" fmla="*/ 120653 w 523672"/>
              <a:gd name="connsiteY7" fmla="*/ 69390 h 1007116"/>
              <a:gd name="connsiteX8" fmla="*/ 228603 w 523672"/>
              <a:gd name="connsiteY8" fmla="*/ 47165 h 1007116"/>
              <a:gd name="connsiteX9" fmla="*/ 3 w 523672"/>
              <a:gd name="connsiteY9" fmla="*/ 59865 h 100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72" h="1007116">
                <a:moveTo>
                  <a:pt x="3" y="59865"/>
                </a:moveTo>
                <a:cubicBezTo>
                  <a:pt x="1061" y="55632"/>
                  <a:pt x="191561" y="7478"/>
                  <a:pt x="234953" y="21765"/>
                </a:cubicBezTo>
                <a:cubicBezTo>
                  <a:pt x="278345" y="36052"/>
                  <a:pt x="213786" y="-12102"/>
                  <a:pt x="260353" y="145590"/>
                </a:cubicBezTo>
                <a:cubicBezTo>
                  <a:pt x="306920" y="303282"/>
                  <a:pt x="483661" y="860494"/>
                  <a:pt x="514353" y="967915"/>
                </a:cubicBezTo>
                <a:cubicBezTo>
                  <a:pt x="545045" y="1075336"/>
                  <a:pt x="494245" y="944102"/>
                  <a:pt x="444503" y="790115"/>
                </a:cubicBezTo>
                <a:cubicBezTo>
                  <a:pt x="394761" y="636128"/>
                  <a:pt x="252416" y="161465"/>
                  <a:pt x="215903" y="43990"/>
                </a:cubicBezTo>
                <a:cubicBezTo>
                  <a:pt x="179390" y="-73485"/>
                  <a:pt x="241303" y="81032"/>
                  <a:pt x="225428" y="85265"/>
                </a:cubicBezTo>
                <a:cubicBezTo>
                  <a:pt x="209553" y="89498"/>
                  <a:pt x="120124" y="75740"/>
                  <a:pt x="120653" y="69390"/>
                </a:cubicBezTo>
                <a:cubicBezTo>
                  <a:pt x="121182" y="63040"/>
                  <a:pt x="243949" y="48223"/>
                  <a:pt x="228603" y="47165"/>
                </a:cubicBezTo>
                <a:cubicBezTo>
                  <a:pt x="213257" y="46107"/>
                  <a:pt x="-1055" y="64098"/>
                  <a:pt x="3" y="5986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29FCAD25-F6D7-9F8F-FED5-4828F0219958}"/>
              </a:ext>
            </a:extLst>
          </p:cNvPr>
          <p:cNvSpPr/>
          <p:nvPr/>
        </p:nvSpPr>
        <p:spPr>
          <a:xfrm>
            <a:off x="4549766" y="8707567"/>
            <a:ext cx="630443" cy="1165085"/>
          </a:xfrm>
          <a:custGeom>
            <a:avLst/>
            <a:gdLst>
              <a:gd name="connsiteX0" fmla="*/ 9 w 630443"/>
              <a:gd name="connsiteY0" fmla="*/ 58608 h 1165085"/>
              <a:gd name="connsiteX1" fmla="*/ 250834 w 630443"/>
              <a:gd name="connsiteY1" fmla="*/ 20508 h 1165085"/>
              <a:gd name="connsiteX2" fmla="*/ 273059 w 630443"/>
              <a:gd name="connsiteY2" fmla="*/ 1458 h 1165085"/>
              <a:gd name="connsiteX3" fmla="*/ 269884 w 630443"/>
              <a:gd name="connsiteY3" fmla="*/ 58608 h 1165085"/>
              <a:gd name="connsiteX4" fmla="*/ 355609 w 630443"/>
              <a:gd name="connsiteY4" fmla="*/ 280858 h 1165085"/>
              <a:gd name="connsiteX5" fmla="*/ 628659 w 630443"/>
              <a:gd name="connsiteY5" fmla="*/ 1157158 h 1165085"/>
              <a:gd name="connsiteX6" fmla="*/ 476259 w 630443"/>
              <a:gd name="connsiteY6" fmla="*/ 719008 h 1165085"/>
              <a:gd name="connsiteX7" fmla="*/ 530234 w 630443"/>
              <a:gd name="connsiteY7" fmla="*/ 814258 h 1165085"/>
              <a:gd name="connsiteX8" fmla="*/ 320684 w 630443"/>
              <a:gd name="connsiteY8" fmla="*/ 214183 h 1165085"/>
              <a:gd name="connsiteX9" fmla="*/ 257184 w 630443"/>
              <a:gd name="connsiteY9" fmla="*/ 61783 h 1165085"/>
              <a:gd name="connsiteX10" fmla="*/ 260359 w 630443"/>
              <a:gd name="connsiteY10" fmla="*/ 10983 h 1165085"/>
              <a:gd name="connsiteX11" fmla="*/ 9 w 630443"/>
              <a:gd name="connsiteY11" fmla="*/ 58608 h 11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0443" h="1165085">
                <a:moveTo>
                  <a:pt x="9" y="58608"/>
                </a:moveTo>
                <a:cubicBezTo>
                  <a:pt x="-1578" y="60195"/>
                  <a:pt x="205326" y="30033"/>
                  <a:pt x="250834" y="20508"/>
                </a:cubicBezTo>
                <a:cubicBezTo>
                  <a:pt x="296342" y="10983"/>
                  <a:pt x="269884" y="-4892"/>
                  <a:pt x="273059" y="1458"/>
                </a:cubicBezTo>
                <a:cubicBezTo>
                  <a:pt x="276234" y="7808"/>
                  <a:pt x="256126" y="12041"/>
                  <a:pt x="269884" y="58608"/>
                </a:cubicBezTo>
                <a:cubicBezTo>
                  <a:pt x="283642" y="105175"/>
                  <a:pt x="295813" y="97766"/>
                  <a:pt x="355609" y="280858"/>
                </a:cubicBezTo>
                <a:cubicBezTo>
                  <a:pt x="415405" y="463950"/>
                  <a:pt x="608551" y="1084133"/>
                  <a:pt x="628659" y="1157158"/>
                </a:cubicBezTo>
                <a:cubicBezTo>
                  <a:pt x="648767" y="1230183"/>
                  <a:pt x="492663" y="776158"/>
                  <a:pt x="476259" y="719008"/>
                </a:cubicBezTo>
                <a:cubicBezTo>
                  <a:pt x="459855" y="661858"/>
                  <a:pt x="556163" y="898395"/>
                  <a:pt x="530234" y="814258"/>
                </a:cubicBezTo>
                <a:cubicBezTo>
                  <a:pt x="504305" y="730121"/>
                  <a:pt x="366192" y="339596"/>
                  <a:pt x="320684" y="214183"/>
                </a:cubicBezTo>
                <a:cubicBezTo>
                  <a:pt x="275176" y="88771"/>
                  <a:pt x="267238" y="95650"/>
                  <a:pt x="257184" y="61783"/>
                </a:cubicBezTo>
                <a:cubicBezTo>
                  <a:pt x="247130" y="27916"/>
                  <a:pt x="300576" y="13629"/>
                  <a:pt x="260359" y="10983"/>
                </a:cubicBezTo>
                <a:cubicBezTo>
                  <a:pt x="220142" y="8337"/>
                  <a:pt x="1596" y="57021"/>
                  <a:pt x="9" y="586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E0D132DE-F4C0-57AE-6850-46E946E2F441}"/>
              </a:ext>
            </a:extLst>
          </p:cNvPr>
          <p:cNvSpPr/>
          <p:nvPr/>
        </p:nvSpPr>
        <p:spPr>
          <a:xfrm>
            <a:off x="4916278" y="9118363"/>
            <a:ext cx="437010" cy="1372806"/>
          </a:xfrm>
          <a:custGeom>
            <a:avLst/>
            <a:gdLst>
              <a:gd name="connsiteX0" fmla="*/ 39897 w 437010"/>
              <a:gd name="connsiteY0" fmla="*/ 76437 h 1372806"/>
              <a:gd name="connsiteX1" fmla="*/ 46247 w 437010"/>
              <a:gd name="connsiteY1" fmla="*/ 225662 h 1372806"/>
              <a:gd name="connsiteX2" fmla="*/ 411372 w 437010"/>
              <a:gd name="connsiteY2" fmla="*/ 1286112 h 1372806"/>
              <a:gd name="connsiteX3" fmla="*/ 363747 w 437010"/>
              <a:gd name="connsiteY3" fmla="*/ 1174987 h 1372806"/>
              <a:gd name="connsiteX4" fmla="*/ 39897 w 437010"/>
              <a:gd name="connsiteY4" fmla="*/ 76437 h 137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010" h="1372806">
                <a:moveTo>
                  <a:pt x="39897" y="76437"/>
                </a:moveTo>
                <a:cubicBezTo>
                  <a:pt x="-13020" y="-81784"/>
                  <a:pt x="-15665" y="24050"/>
                  <a:pt x="46247" y="225662"/>
                </a:cubicBezTo>
                <a:cubicBezTo>
                  <a:pt x="108159" y="427274"/>
                  <a:pt x="358455" y="1127891"/>
                  <a:pt x="411372" y="1286112"/>
                </a:cubicBezTo>
                <a:cubicBezTo>
                  <a:pt x="464289" y="1444333"/>
                  <a:pt x="428835" y="1373425"/>
                  <a:pt x="363747" y="1174987"/>
                </a:cubicBezTo>
                <a:cubicBezTo>
                  <a:pt x="298660" y="976550"/>
                  <a:pt x="92814" y="234658"/>
                  <a:pt x="39897" y="764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F6E03B50-7B04-8020-1632-2ADAA7185466}"/>
              </a:ext>
            </a:extLst>
          </p:cNvPr>
          <p:cNvSpPr/>
          <p:nvPr/>
        </p:nvSpPr>
        <p:spPr>
          <a:xfrm>
            <a:off x="5187910" y="9883275"/>
            <a:ext cx="417742" cy="1296712"/>
          </a:xfrm>
          <a:custGeom>
            <a:avLst/>
            <a:gdLst>
              <a:gd name="connsiteX0" fmla="*/ 40 w 417742"/>
              <a:gd name="connsiteY0" fmla="*/ 500 h 1296712"/>
              <a:gd name="connsiteX1" fmla="*/ 203240 w 417742"/>
              <a:gd name="connsiteY1" fmla="*/ 638675 h 1296712"/>
              <a:gd name="connsiteX2" fmla="*/ 400090 w 417742"/>
              <a:gd name="connsiteY2" fmla="*/ 1251450 h 1296712"/>
              <a:gd name="connsiteX3" fmla="*/ 384215 w 417742"/>
              <a:gd name="connsiteY3" fmla="*/ 1172075 h 1296712"/>
              <a:gd name="connsiteX4" fmla="*/ 187365 w 417742"/>
              <a:gd name="connsiteY4" fmla="*/ 543425 h 1296712"/>
              <a:gd name="connsiteX5" fmla="*/ 40 w 417742"/>
              <a:gd name="connsiteY5" fmla="*/ 500 h 12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742" h="1296712">
                <a:moveTo>
                  <a:pt x="40" y="500"/>
                </a:moveTo>
                <a:cubicBezTo>
                  <a:pt x="2686" y="16375"/>
                  <a:pt x="136565" y="430183"/>
                  <a:pt x="203240" y="638675"/>
                </a:cubicBezTo>
                <a:cubicBezTo>
                  <a:pt x="269915" y="847167"/>
                  <a:pt x="369928" y="1162550"/>
                  <a:pt x="400090" y="1251450"/>
                </a:cubicBezTo>
                <a:cubicBezTo>
                  <a:pt x="430252" y="1340350"/>
                  <a:pt x="419669" y="1290079"/>
                  <a:pt x="384215" y="1172075"/>
                </a:cubicBezTo>
                <a:cubicBezTo>
                  <a:pt x="348761" y="1054071"/>
                  <a:pt x="248219" y="736571"/>
                  <a:pt x="187365" y="543425"/>
                </a:cubicBezTo>
                <a:cubicBezTo>
                  <a:pt x="126511" y="350279"/>
                  <a:pt x="-2606" y="-15375"/>
                  <a:pt x="40" y="5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7A57518-2306-987C-5876-1CE5A3657CE1}"/>
              </a:ext>
            </a:extLst>
          </p:cNvPr>
          <p:cNvSpPr/>
          <p:nvPr/>
        </p:nvSpPr>
        <p:spPr>
          <a:xfrm>
            <a:off x="5190991" y="9988094"/>
            <a:ext cx="368438" cy="1124417"/>
          </a:xfrm>
          <a:custGeom>
            <a:avLst/>
            <a:gdLst>
              <a:gd name="connsiteX0" fmla="*/ 134 w 368438"/>
              <a:gd name="connsiteY0" fmla="*/ 456 h 1124417"/>
              <a:gd name="connsiteX1" fmla="*/ 266834 w 368438"/>
              <a:gd name="connsiteY1" fmla="*/ 841831 h 1124417"/>
              <a:gd name="connsiteX2" fmla="*/ 273184 w 368438"/>
              <a:gd name="connsiteY2" fmla="*/ 857706 h 1124417"/>
              <a:gd name="connsiteX3" fmla="*/ 368434 w 368438"/>
              <a:gd name="connsiteY3" fmla="*/ 1124406 h 1124417"/>
              <a:gd name="connsiteX4" fmla="*/ 276359 w 368438"/>
              <a:gd name="connsiteY4" fmla="*/ 867231 h 1124417"/>
              <a:gd name="connsiteX5" fmla="*/ 111259 w 368438"/>
              <a:gd name="connsiteY5" fmla="*/ 540206 h 1124417"/>
              <a:gd name="connsiteX6" fmla="*/ 228734 w 368438"/>
              <a:gd name="connsiteY6" fmla="*/ 721181 h 1124417"/>
              <a:gd name="connsiteX7" fmla="*/ 134 w 368438"/>
              <a:gd name="connsiteY7" fmla="*/ 456 h 11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38" h="1124417">
                <a:moveTo>
                  <a:pt x="134" y="456"/>
                </a:moveTo>
                <a:cubicBezTo>
                  <a:pt x="6484" y="20564"/>
                  <a:pt x="266834" y="841831"/>
                  <a:pt x="266834" y="841831"/>
                </a:cubicBezTo>
                <a:cubicBezTo>
                  <a:pt x="312342" y="984706"/>
                  <a:pt x="256251" y="810610"/>
                  <a:pt x="273184" y="857706"/>
                </a:cubicBezTo>
                <a:cubicBezTo>
                  <a:pt x="290117" y="904802"/>
                  <a:pt x="367905" y="1122819"/>
                  <a:pt x="368434" y="1124406"/>
                </a:cubicBezTo>
                <a:cubicBezTo>
                  <a:pt x="368963" y="1125993"/>
                  <a:pt x="319222" y="964598"/>
                  <a:pt x="276359" y="867231"/>
                </a:cubicBezTo>
                <a:cubicBezTo>
                  <a:pt x="233497" y="769864"/>
                  <a:pt x="119196" y="564548"/>
                  <a:pt x="111259" y="540206"/>
                </a:cubicBezTo>
                <a:cubicBezTo>
                  <a:pt x="103322" y="515864"/>
                  <a:pt x="243551" y="811139"/>
                  <a:pt x="228734" y="721181"/>
                </a:cubicBezTo>
                <a:cubicBezTo>
                  <a:pt x="213917" y="631223"/>
                  <a:pt x="-6216" y="-19652"/>
                  <a:pt x="134" y="4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E961AF4A-4034-F553-9244-AA9F1377CAF5}"/>
              </a:ext>
            </a:extLst>
          </p:cNvPr>
          <p:cNvSpPr/>
          <p:nvPr/>
        </p:nvSpPr>
        <p:spPr>
          <a:xfrm>
            <a:off x="5105235" y="9379154"/>
            <a:ext cx="676840" cy="171311"/>
          </a:xfrm>
          <a:custGeom>
            <a:avLst/>
            <a:gdLst>
              <a:gd name="connsiteX0" fmla="*/ 165 w 676840"/>
              <a:gd name="connsiteY0" fmla="*/ 171246 h 171311"/>
              <a:gd name="connsiteX1" fmla="*/ 606590 w 676840"/>
              <a:gd name="connsiteY1" fmla="*/ 12496 h 171311"/>
              <a:gd name="connsiteX2" fmla="*/ 657390 w 676840"/>
              <a:gd name="connsiteY2" fmla="*/ 12496 h 171311"/>
              <a:gd name="connsiteX3" fmla="*/ 546265 w 676840"/>
              <a:gd name="connsiteY3" fmla="*/ 31546 h 171311"/>
              <a:gd name="connsiteX4" fmla="*/ 165 w 676840"/>
              <a:gd name="connsiteY4" fmla="*/ 171246 h 17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840" h="171311">
                <a:moveTo>
                  <a:pt x="165" y="171246"/>
                </a:moveTo>
                <a:cubicBezTo>
                  <a:pt x="10219" y="168071"/>
                  <a:pt x="497053" y="38954"/>
                  <a:pt x="606590" y="12496"/>
                </a:cubicBezTo>
                <a:cubicBezTo>
                  <a:pt x="716127" y="-13962"/>
                  <a:pt x="667444" y="9321"/>
                  <a:pt x="657390" y="12496"/>
                </a:cubicBezTo>
                <a:cubicBezTo>
                  <a:pt x="647336" y="15671"/>
                  <a:pt x="652098" y="2442"/>
                  <a:pt x="546265" y="31546"/>
                </a:cubicBezTo>
                <a:cubicBezTo>
                  <a:pt x="440432" y="60650"/>
                  <a:pt x="-9889" y="174421"/>
                  <a:pt x="165" y="1712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D0A374A3-C5E3-3FC1-76F2-78ED41E16C33}"/>
              </a:ext>
            </a:extLst>
          </p:cNvPr>
          <p:cNvSpPr/>
          <p:nvPr/>
        </p:nvSpPr>
        <p:spPr>
          <a:xfrm>
            <a:off x="5088136" y="9416519"/>
            <a:ext cx="676122" cy="171894"/>
          </a:xfrm>
          <a:custGeom>
            <a:avLst/>
            <a:gdLst>
              <a:gd name="connsiteX0" fmla="*/ 26789 w 676122"/>
              <a:gd name="connsiteY0" fmla="*/ 159281 h 171894"/>
              <a:gd name="connsiteX1" fmla="*/ 639564 w 676122"/>
              <a:gd name="connsiteY1" fmla="*/ 6881 h 171894"/>
              <a:gd name="connsiteX2" fmla="*/ 557014 w 676122"/>
              <a:gd name="connsiteY2" fmla="*/ 38631 h 171894"/>
              <a:gd name="connsiteX3" fmla="*/ 150614 w 676122"/>
              <a:gd name="connsiteY3" fmla="*/ 149756 h 171894"/>
              <a:gd name="connsiteX4" fmla="*/ 26789 w 676122"/>
              <a:gd name="connsiteY4" fmla="*/ 159281 h 1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22" h="171894">
                <a:moveTo>
                  <a:pt x="26789" y="159281"/>
                </a:moveTo>
                <a:cubicBezTo>
                  <a:pt x="108281" y="135468"/>
                  <a:pt x="551193" y="26989"/>
                  <a:pt x="639564" y="6881"/>
                </a:cubicBezTo>
                <a:cubicBezTo>
                  <a:pt x="727935" y="-13227"/>
                  <a:pt x="638506" y="14818"/>
                  <a:pt x="557014" y="38631"/>
                </a:cubicBezTo>
                <a:cubicBezTo>
                  <a:pt x="475522" y="62443"/>
                  <a:pt x="233164" y="130177"/>
                  <a:pt x="150614" y="149756"/>
                </a:cubicBezTo>
                <a:cubicBezTo>
                  <a:pt x="68064" y="169335"/>
                  <a:pt x="-54703" y="183094"/>
                  <a:pt x="26789" y="15928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A60242D5-3310-0680-139B-A6C65891F819}"/>
              </a:ext>
            </a:extLst>
          </p:cNvPr>
          <p:cNvSpPr/>
          <p:nvPr/>
        </p:nvSpPr>
        <p:spPr>
          <a:xfrm>
            <a:off x="5705135" y="9400814"/>
            <a:ext cx="294430" cy="1527838"/>
          </a:xfrm>
          <a:custGeom>
            <a:avLst/>
            <a:gdLst>
              <a:gd name="connsiteX0" fmla="*/ 340 w 294430"/>
              <a:gd name="connsiteY0" fmla="*/ 361 h 1527838"/>
              <a:gd name="connsiteX1" fmla="*/ 120990 w 294430"/>
              <a:gd name="connsiteY1" fmla="*/ 470261 h 1527838"/>
              <a:gd name="connsiteX2" fmla="*/ 286090 w 294430"/>
              <a:gd name="connsiteY2" fmla="*/ 1467211 h 1527838"/>
              <a:gd name="connsiteX3" fmla="*/ 251165 w 294430"/>
              <a:gd name="connsiteY3" fmla="*/ 1308461 h 1527838"/>
              <a:gd name="connsiteX4" fmla="*/ 89240 w 294430"/>
              <a:gd name="connsiteY4" fmla="*/ 409936 h 1527838"/>
              <a:gd name="connsiteX5" fmla="*/ 340 w 294430"/>
              <a:gd name="connsiteY5" fmla="*/ 361 h 152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30" h="1527838">
                <a:moveTo>
                  <a:pt x="340" y="361"/>
                </a:moveTo>
                <a:cubicBezTo>
                  <a:pt x="5632" y="10415"/>
                  <a:pt x="73365" y="225786"/>
                  <a:pt x="120990" y="470261"/>
                </a:cubicBezTo>
                <a:cubicBezTo>
                  <a:pt x="168615" y="714736"/>
                  <a:pt x="264394" y="1327511"/>
                  <a:pt x="286090" y="1467211"/>
                </a:cubicBezTo>
                <a:cubicBezTo>
                  <a:pt x="307786" y="1606911"/>
                  <a:pt x="283973" y="1484673"/>
                  <a:pt x="251165" y="1308461"/>
                </a:cubicBezTo>
                <a:cubicBezTo>
                  <a:pt x="218357" y="1132249"/>
                  <a:pt x="125753" y="628482"/>
                  <a:pt x="89240" y="409936"/>
                </a:cubicBezTo>
                <a:cubicBezTo>
                  <a:pt x="52728" y="191390"/>
                  <a:pt x="-4952" y="-9693"/>
                  <a:pt x="340" y="36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0C8C8D7B-F20D-7323-AE53-0141D91D84E2}"/>
              </a:ext>
            </a:extLst>
          </p:cNvPr>
          <p:cNvSpPr/>
          <p:nvPr/>
        </p:nvSpPr>
        <p:spPr>
          <a:xfrm>
            <a:off x="5765776" y="9407520"/>
            <a:ext cx="243915" cy="1573913"/>
          </a:xfrm>
          <a:custGeom>
            <a:avLst/>
            <a:gdLst>
              <a:gd name="connsiteX0" fmla="*/ 24 w 243915"/>
              <a:gd name="connsiteY0" fmla="*/ 5 h 1573913"/>
              <a:gd name="connsiteX1" fmla="*/ 111149 w 243915"/>
              <a:gd name="connsiteY1" fmla="*/ 561980 h 1573913"/>
              <a:gd name="connsiteX2" fmla="*/ 222274 w 243915"/>
              <a:gd name="connsiteY2" fmla="*/ 1270005 h 1573913"/>
              <a:gd name="connsiteX3" fmla="*/ 225449 w 243915"/>
              <a:gd name="connsiteY3" fmla="*/ 1555755 h 1573913"/>
              <a:gd name="connsiteX4" fmla="*/ 238149 w 243915"/>
              <a:gd name="connsiteY4" fmla="*/ 1435105 h 1573913"/>
              <a:gd name="connsiteX5" fmla="*/ 120674 w 243915"/>
              <a:gd name="connsiteY5" fmla="*/ 552455 h 1573913"/>
              <a:gd name="connsiteX6" fmla="*/ 24 w 243915"/>
              <a:gd name="connsiteY6" fmla="*/ 5 h 157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915" h="1573913">
                <a:moveTo>
                  <a:pt x="24" y="5"/>
                </a:moveTo>
                <a:cubicBezTo>
                  <a:pt x="-1563" y="1592"/>
                  <a:pt x="74107" y="350313"/>
                  <a:pt x="111149" y="561980"/>
                </a:cubicBezTo>
                <a:cubicBezTo>
                  <a:pt x="148191" y="773647"/>
                  <a:pt x="203224" y="1104376"/>
                  <a:pt x="222274" y="1270005"/>
                </a:cubicBezTo>
                <a:cubicBezTo>
                  <a:pt x="241324" y="1435634"/>
                  <a:pt x="222803" y="1528238"/>
                  <a:pt x="225449" y="1555755"/>
                </a:cubicBezTo>
                <a:cubicBezTo>
                  <a:pt x="228095" y="1583272"/>
                  <a:pt x="255611" y="1602322"/>
                  <a:pt x="238149" y="1435105"/>
                </a:cubicBezTo>
                <a:cubicBezTo>
                  <a:pt x="220687" y="1267888"/>
                  <a:pt x="157187" y="791638"/>
                  <a:pt x="120674" y="552455"/>
                </a:cubicBezTo>
                <a:cubicBezTo>
                  <a:pt x="84161" y="313272"/>
                  <a:pt x="1611" y="-1582"/>
                  <a:pt x="24" y="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10A6F3D1-619C-280C-D4A7-D95B9ED46881}"/>
              </a:ext>
            </a:extLst>
          </p:cNvPr>
          <p:cNvSpPr/>
          <p:nvPr/>
        </p:nvSpPr>
        <p:spPr>
          <a:xfrm>
            <a:off x="5918184" y="10315148"/>
            <a:ext cx="155095" cy="926242"/>
          </a:xfrm>
          <a:custGeom>
            <a:avLst/>
            <a:gdLst>
              <a:gd name="connsiteX0" fmla="*/ 16 w 155095"/>
              <a:gd name="connsiteY0" fmla="*/ 427 h 926242"/>
              <a:gd name="connsiteX1" fmla="*/ 142891 w 155095"/>
              <a:gd name="connsiteY1" fmla="*/ 867202 h 926242"/>
              <a:gd name="connsiteX2" fmla="*/ 133366 w 155095"/>
              <a:gd name="connsiteY2" fmla="*/ 752902 h 926242"/>
              <a:gd name="connsiteX3" fmla="*/ 16 w 155095"/>
              <a:gd name="connsiteY3" fmla="*/ 427 h 92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95" h="926242">
                <a:moveTo>
                  <a:pt x="16" y="427"/>
                </a:moveTo>
                <a:cubicBezTo>
                  <a:pt x="1603" y="19477"/>
                  <a:pt x="120666" y="741790"/>
                  <a:pt x="142891" y="867202"/>
                </a:cubicBezTo>
                <a:cubicBezTo>
                  <a:pt x="165116" y="992615"/>
                  <a:pt x="154003" y="901069"/>
                  <a:pt x="133366" y="752902"/>
                </a:cubicBezTo>
                <a:cubicBezTo>
                  <a:pt x="112729" y="604735"/>
                  <a:pt x="-1571" y="-18623"/>
                  <a:pt x="16" y="4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7C521EF-8313-62E9-A611-E096711809D5}"/>
              </a:ext>
            </a:extLst>
          </p:cNvPr>
          <p:cNvSpPr/>
          <p:nvPr/>
        </p:nvSpPr>
        <p:spPr>
          <a:xfrm>
            <a:off x="4989029" y="8831502"/>
            <a:ext cx="1453126" cy="408980"/>
          </a:xfrm>
          <a:custGeom>
            <a:avLst/>
            <a:gdLst>
              <a:gd name="connsiteX0" fmla="*/ 17946 w 1453126"/>
              <a:gd name="connsiteY0" fmla="*/ 401398 h 408980"/>
              <a:gd name="connsiteX1" fmla="*/ 1183171 w 1453126"/>
              <a:gd name="connsiteY1" fmla="*/ 36273 h 408980"/>
              <a:gd name="connsiteX2" fmla="*/ 1348271 w 1453126"/>
              <a:gd name="connsiteY2" fmla="*/ 23573 h 408980"/>
              <a:gd name="connsiteX3" fmla="*/ 1411771 w 1453126"/>
              <a:gd name="connsiteY3" fmla="*/ 128348 h 408980"/>
              <a:gd name="connsiteX4" fmla="*/ 1453046 w 1453126"/>
              <a:gd name="connsiteY4" fmla="*/ 280748 h 408980"/>
              <a:gd name="connsiteX5" fmla="*/ 1421296 w 1453126"/>
              <a:gd name="connsiteY5" fmla="*/ 134698 h 408980"/>
              <a:gd name="connsiteX6" fmla="*/ 1386371 w 1453126"/>
              <a:gd name="connsiteY6" fmla="*/ 17223 h 408980"/>
              <a:gd name="connsiteX7" fmla="*/ 1176821 w 1453126"/>
              <a:gd name="connsiteY7" fmla="*/ 42623 h 408980"/>
              <a:gd name="connsiteX8" fmla="*/ 525946 w 1453126"/>
              <a:gd name="connsiteY8" fmla="*/ 264873 h 408980"/>
              <a:gd name="connsiteX9" fmla="*/ 17946 w 1453126"/>
              <a:gd name="connsiteY9" fmla="*/ 401398 h 40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3126" h="408980">
                <a:moveTo>
                  <a:pt x="17946" y="401398"/>
                </a:moveTo>
                <a:cubicBezTo>
                  <a:pt x="127484" y="363298"/>
                  <a:pt x="961450" y="99244"/>
                  <a:pt x="1183171" y="36273"/>
                </a:cubicBezTo>
                <a:cubicBezTo>
                  <a:pt x="1404892" y="-26698"/>
                  <a:pt x="1310171" y="8227"/>
                  <a:pt x="1348271" y="23573"/>
                </a:cubicBezTo>
                <a:cubicBezTo>
                  <a:pt x="1386371" y="38919"/>
                  <a:pt x="1394309" y="85486"/>
                  <a:pt x="1411771" y="128348"/>
                </a:cubicBezTo>
                <a:cubicBezTo>
                  <a:pt x="1429233" y="171210"/>
                  <a:pt x="1451458" y="279690"/>
                  <a:pt x="1453046" y="280748"/>
                </a:cubicBezTo>
                <a:cubicBezTo>
                  <a:pt x="1454634" y="281806"/>
                  <a:pt x="1432408" y="178619"/>
                  <a:pt x="1421296" y="134698"/>
                </a:cubicBezTo>
                <a:cubicBezTo>
                  <a:pt x="1410184" y="90777"/>
                  <a:pt x="1427117" y="32569"/>
                  <a:pt x="1386371" y="17223"/>
                </a:cubicBezTo>
                <a:cubicBezTo>
                  <a:pt x="1345625" y="1877"/>
                  <a:pt x="1320225" y="1348"/>
                  <a:pt x="1176821" y="42623"/>
                </a:cubicBezTo>
                <a:cubicBezTo>
                  <a:pt x="1033417" y="83898"/>
                  <a:pt x="723854" y="205077"/>
                  <a:pt x="525946" y="264873"/>
                </a:cubicBezTo>
                <a:cubicBezTo>
                  <a:pt x="328038" y="324669"/>
                  <a:pt x="-91592" y="439498"/>
                  <a:pt x="17946" y="40139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488C0C5F-A78E-1C77-B224-C93F76F79B70}"/>
              </a:ext>
            </a:extLst>
          </p:cNvPr>
          <p:cNvSpPr/>
          <p:nvPr/>
        </p:nvSpPr>
        <p:spPr>
          <a:xfrm>
            <a:off x="4956175" y="8779202"/>
            <a:ext cx="1517319" cy="496009"/>
          </a:xfrm>
          <a:custGeom>
            <a:avLst/>
            <a:gdLst>
              <a:gd name="connsiteX0" fmla="*/ 0 w 1517319"/>
              <a:gd name="connsiteY0" fmla="*/ 399723 h 496009"/>
              <a:gd name="connsiteX1" fmla="*/ 974725 w 1517319"/>
              <a:gd name="connsiteY1" fmla="*/ 152073 h 496009"/>
              <a:gd name="connsiteX2" fmla="*/ 1349375 w 1517319"/>
              <a:gd name="connsiteY2" fmla="*/ 31423 h 496009"/>
              <a:gd name="connsiteX3" fmla="*/ 1428750 w 1517319"/>
              <a:gd name="connsiteY3" fmla="*/ 88573 h 496009"/>
              <a:gd name="connsiteX4" fmla="*/ 1485900 w 1517319"/>
              <a:gd name="connsiteY4" fmla="*/ 196523 h 496009"/>
              <a:gd name="connsiteX5" fmla="*/ 1511300 w 1517319"/>
              <a:gd name="connsiteY5" fmla="*/ 494973 h 496009"/>
              <a:gd name="connsiteX6" fmla="*/ 1511300 w 1517319"/>
              <a:gd name="connsiteY6" fmla="*/ 285423 h 496009"/>
              <a:gd name="connsiteX7" fmla="*/ 1444625 w 1517319"/>
              <a:gd name="connsiteY7" fmla="*/ 34598 h 496009"/>
              <a:gd name="connsiteX8" fmla="*/ 1301750 w 1517319"/>
              <a:gd name="connsiteY8" fmla="*/ 2848 h 496009"/>
              <a:gd name="connsiteX9" fmla="*/ 1254125 w 1517319"/>
              <a:gd name="connsiteY9" fmla="*/ 40948 h 496009"/>
              <a:gd name="connsiteX10" fmla="*/ 1330325 w 1517319"/>
              <a:gd name="connsiteY10" fmla="*/ 40948 h 496009"/>
              <a:gd name="connsiteX11" fmla="*/ 1063625 w 1517319"/>
              <a:gd name="connsiteY11" fmla="*/ 123498 h 496009"/>
              <a:gd name="connsiteX12" fmla="*/ 457200 w 1517319"/>
              <a:gd name="connsiteY12" fmla="*/ 310823 h 496009"/>
              <a:gd name="connsiteX13" fmla="*/ 654050 w 1517319"/>
              <a:gd name="connsiteY13" fmla="*/ 266373 h 496009"/>
              <a:gd name="connsiteX14" fmla="*/ 0 w 1517319"/>
              <a:gd name="connsiteY14" fmla="*/ 399723 h 49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7319" h="496009">
                <a:moveTo>
                  <a:pt x="0" y="399723"/>
                </a:moveTo>
                <a:lnTo>
                  <a:pt x="974725" y="152073"/>
                </a:lnTo>
                <a:cubicBezTo>
                  <a:pt x="1199621" y="90690"/>
                  <a:pt x="1273704" y="42006"/>
                  <a:pt x="1349375" y="31423"/>
                </a:cubicBezTo>
                <a:cubicBezTo>
                  <a:pt x="1425046" y="20840"/>
                  <a:pt x="1405996" y="61056"/>
                  <a:pt x="1428750" y="88573"/>
                </a:cubicBezTo>
                <a:cubicBezTo>
                  <a:pt x="1451504" y="116090"/>
                  <a:pt x="1472142" y="128790"/>
                  <a:pt x="1485900" y="196523"/>
                </a:cubicBezTo>
                <a:cubicBezTo>
                  <a:pt x="1499658" y="264256"/>
                  <a:pt x="1507067" y="480156"/>
                  <a:pt x="1511300" y="494973"/>
                </a:cubicBezTo>
                <a:cubicBezTo>
                  <a:pt x="1515533" y="509790"/>
                  <a:pt x="1522413" y="362152"/>
                  <a:pt x="1511300" y="285423"/>
                </a:cubicBezTo>
                <a:cubicBezTo>
                  <a:pt x="1500188" y="208694"/>
                  <a:pt x="1479550" y="81694"/>
                  <a:pt x="1444625" y="34598"/>
                </a:cubicBezTo>
                <a:cubicBezTo>
                  <a:pt x="1409700" y="-12498"/>
                  <a:pt x="1333500" y="1790"/>
                  <a:pt x="1301750" y="2848"/>
                </a:cubicBezTo>
                <a:cubicBezTo>
                  <a:pt x="1270000" y="3906"/>
                  <a:pt x="1249363" y="34598"/>
                  <a:pt x="1254125" y="40948"/>
                </a:cubicBezTo>
                <a:cubicBezTo>
                  <a:pt x="1258887" y="47298"/>
                  <a:pt x="1362075" y="27190"/>
                  <a:pt x="1330325" y="40948"/>
                </a:cubicBezTo>
                <a:cubicBezTo>
                  <a:pt x="1298575" y="54706"/>
                  <a:pt x="1063625" y="123498"/>
                  <a:pt x="1063625" y="123498"/>
                </a:cubicBezTo>
                <a:lnTo>
                  <a:pt x="457200" y="310823"/>
                </a:lnTo>
                <a:cubicBezTo>
                  <a:pt x="388938" y="334635"/>
                  <a:pt x="654050" y="266373"/>
                  <a:pt x="654050" y="266373"/>
                </a:cubicBezTo>
                <a:lnTo>
                  <a:pt x="0" y="39972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D9EB1C66-08CC-1C27-61E6-628245249539}"/>
              </a:ext>
            </a:extLst>
          </p:cNvPr>
          <p:cNvSpPr/>
          <p:nvPr/>
        </p:nvSpPr>
        <p:spPr>
          <a:xfrm>
            <a:off x="6388092" y="8780782"/>
            <a:ext cx="304569" cy="1291939"/>
          </a:xfrm>
          <a:custGeom>
            <a:avLst/>
            <a:gdLst>
              <a:gd name="connsiteX0" fmla="*/ 8 w 304569"/>
              <a:gd name="connsiteY0" fmla="*/ 1268 h 1291939"/>
              <a:gd name="connsiteX1" fmla="*/ 114308 w 304569"/>
              <a:gd name="connsiteY1" fmla="*/ 55243 h 1291939"/>
              <a:gd name="connsiteX2" fmla="*/ 120658 w 304569"/>
              <a:gd name="connsiteY2" fmla="*/ 163193 h 1291939"/>
              <a:gd name="connsiteX3" fmla="*/ 149233 w 304569"/>
              <a:gd name="connsiteY3" fmla="*/ 556893 h 1291939"/>
              <a:gd name="connsiteX4" fmla="*/ 193683 w 304569"/>
              <a:gd name="connsiteY4" fmla="*/ 575943 h 1291939"/>
              <a:gd name="connsiteX5" fmla="*/ 298458 w 304569"/>
              <a:gd name="connsiteY5" fmla="*/ 1271268 h 1291939"/>
              <a:gd name="connsiteX6" fmla="*/ 282583 w 304569"/>
              <a:gd name="connsiteY6" fmla="*/ 1061718 h 1291939"/>
              <a:gd name="connsiteX7" fmla="*/ 203208 w 304569"/>
              <a:gd name="connsiteY7" fmla="*/ 579118 h 1291939"/>
              <a:gd name="connsiteX8" fmla="*/ 152408 w 304569"/>
              <a:gd name="connsiteY8" fmla="*/ 210818 h 1291939"/>
              <a:gd name="connsiteX9" fmla="*/ 142883 w 304569"/>
              <a:gd name="connsiteY9" fmla="*/ 388618 h 1291939"/>
              <a:gd name="connsiteX10" fmla="*/ 120658 w 304569"/>
              <a:gd name="connsiteY10" fmla="*/ 52068 h 1291939"/>
              <a:gd name="connsiteX11" fmla="*/ 8 w 304569"/>
              <a:gd name="connsiteY11" fmla="*/ 1268 h 129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569" h="1291939">
                <a:moveTo>
                  <a:pt x="8" y="1268"/>
                </a:moveTo>
                <a:cubicBezTo>
                  <a:pt x="-1050" y="1797"/>
                  <a:pt x="94200" y="28256"/>
                  <a:pt x="114308" y="55243"/>
                </a:cubicBezTo>
                <a:cubicBezTo>
                  <a:pt x="134416" y="82231"/>
                  <a:pt x="114837" y="79585"/>
                  <a:pt x="120658" y="163193"/>
                </a:cubicBezTo>
                <a:cubicBezTo>
                  <a:pt x="126479" y="246801"/>
                  <a:pt x="137062" y="488101"/>
                  <a:pt x="149233" y="556893"/>
                </a:cubicBezTo>
                <a:cubicBezTo>
                  <a:pt x="161404" y="625685"/>
                  <a:pt x="168812" y="456881"/>
                  <a:pt x="193683" y="575943"/>
                </a:cubicBezTo>
                <a:cubicBezTo>
                  <a:pt x="218554" y="695006"/>
                  <a:pt x="283641" y="1190306"/>
                  <a:pt x="298458" y="1271268"/>
                </a:cubicBezTo>
                <a:cubicBezTo>
                  <a:pt x="313275" y="1352231"/>
                  <a:pt x="298458" y="1177076"/>
                  <a:pt x="282583" y="1061718"/>
                </a:cubicBezTo>
                <a:cubicBezTo>
                  <a:pt x="266708" y="946360"/>
                  <a:pt x="224904" y="720935"/>
                  <a:pt x="203208" y="579118"/>
                </a:cubicBezTo>
                <a:cubicBezTo>
                  <a:pt x="181512" y="437301"/>
                  <a:pt x="162462" y="242568"/>
                  <a:pt x="152408" y="210818"/>
                </a:cubicBezTo>
                <a:cubicBezTo>
                  <a:pt x="142354" y="179068"/>
                  <a:pt x="148175" y="415076"/>
                  <a:pt x="142883" y="388618"/>
                </a:cubicBezTo>
                <a:cubicBezTo>
                  <a:pt x="137591" y="362160"/>
                  <a:pt x="144470" y="115568"/>
                  <a:pt x="120658" y="52068"/>
                </a:cubicBezTo>
                <a:cubicBezTo>
                  <a:pt x="96846" y="-11432"/>
                  <a:pt x="1066" y="739"/>
                  <a:pt x="8" y="12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6D20E23E-8D90-EDB0-4EC0-A9FF2D730F69}"/>
              </a:ext>
            </a:extLst>
          </p:cNvPr>
          <p:cNvSpPr/>
          <p:nvPr/>
        </p:nvSpPr>
        <p:spPr>
          <a:xfrm>
            <a:off x="6432156" y="8803215"/>
            <a:ext cx="230908" cy="1339657"/>
          </a:xfrm>
          <a:custGeom>
            <a:avLst/>
            <a:gdLst>
              <a:gd name="connsiteX0" fmla="*/ 394 w 230908"/>
              <a:gd name="connsiteY0" fmla="*/ 4235 h 1339657"/>
              <a:gd name="connsiteX1" fmla="*/ 105169 w 230908"/>
              <a:gd name="connsiteY1" fmla="*/ 353485 h 1339657"/>
              <a:gd name="connsiteX2" fmla="*/ 225819 w 230908"/>
              <a:gd name="connsiteY2" fmla="*/ 1283760 h 1339657"/>
              <a:gd name="connsiteX3" fmla="*/ 197244 w 230908"/>
              <a:gd name="connsiteY3" fmla="*/ 1137710 h 1339657"/>
              <a:gd name="connsiteX4" fmla="*/ 95644 w 230908"/>
              <a:gd name="connsiteY4" fmla="*/ 337610 h 1339657"/>
              <a:gd name="connsiteX5" fmla="*/ 70244 w 230908"/>
              <a:gd name="connsiteY5" fmla="*/ 169335 h 1339657"/>
              <a:gd name="connsiteX6" fmla="*/ 394 w 230908"/>
              <a:gd name="connsiteY6" fmla="*/ 4235 h 13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08" h="1339657">
                <a:moveTo>
                  <a:pt x="394" y="4235"/>
                </a:moveTo>
                <a:cubicBezTo>
                  <a:pt x="6215" y="34927"/>
                  <a:pt x="67598" y="140231"/>
                  <a:pt x="105169" y="353485"/>
                </a:cubicBezTo>
                <a:cubicBezTo>
                  <a:pt x="142740" y="566739"/>
                  <a:pt x="210473" y="1153056"/>
                  <a:pt x="225819" y="1283760"/>
                </a:cubicBezTo>
                <a:cubicBezTo>
                  <a:pt x="241165" y="1414464"/>
                  <a:pt x="218940" y="1295402"/>
                  <a:pt x="197244" y="1137710"/>
                </a:cubicBezTo>
                <a:cubicBezTo>
                  <a:pt x="175548" y="980018"/>
                  <a:pt x="116811" y="499006"/>
                  <a:pt x="95644" y="337610"/>
                </a:cubicBezTo>
                <a:cubicBezTo>
                  <a:pt x="74477" y="176214"/>
                  <a:pt x="85590" y="220664"/>
                  <a:pt x="70244" y="169335"/>
                </a:cubicBezTo>
                <a:cubicBezTo>
                  <a:pt x="54898" y="118006"/>
                  <a:pt x="-5427" y="-26457"/>
                  <a:pt x="394" y="423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5AFFF258-DE46-6FC8-DA75-2DF6A6BABAF4}"/>
              </a:ext>
            </a:extLst>
          </p:cNvPr>
          <p:cNvSpPr/>
          <p:nvPr/>
        </p:nvSpPr>
        <p:spPr>
          <a:xfrm>
            <a:off x="6701762" y="10076882"/>
            <a:ext cx="182544" cy="1113131"/>
          </a:xfrm>
          <a:custGeom>
            <a:avLst/>
            <a:gdLst>
              <a:gd name="connsiteX0" fmla="*/ 663 w 182544"/>
              <a:gd name="connsiteY0" fmla="*/ 6918 h 1113131"/>
              <a:gd name="connsiteX1" fmla="*/ 168938 w 182544"/>
              <a:gd name="connsiteY1" fmla="*/ 1045143 h 1113131"/>
              <a:gd name="connsiteX2" fmla="*/ 165763 w 182544"/>
              <a:gd name="connsiteY2" fmla="*/ 968943 h 1113131"/>
              <a:gd name="connsiteX3" fmla="*/ 111788 w 182544"/>
              <a:gd name="connsiteY3" fmla="*/ 610168 h 1113131"/>
              <a:gd name="connsiteX4" fmla="*/ 663 w 182544"/>
              <a:gd name="connsiteY4" fmla="*/ 6918 h 111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44" h="1113131">
                <a:moveTo>
                  <a:pt x="663" y="6918"/>
                </a:moveTo>
                <a:cubicBezTo>
                  <a:pt x="10188" y="79414"/>
                  <a:pt x="141421" y="884806"/>
                  <a:pt x="168938" y="1045143"/>
                </a:cubicBezTo>
                <a:cubicBezTo>
                  <a:pt x="196455" y="1205480"/>
                  <a:pt x="175288" y="1041439"/>
                  <a:pt x="165763" y="968943"/>
                </a:cubicBezTo>
                <a:cubicBezTo>
                  <a:pt x="156238" y="896447"/>
                  <a:pt x="136659" y="768389"/>
                  <a:pt x="111788" y="610168"/>
                </a:cubicBezTo>
                <a:cubicBezTo>
                  <a:pt x="86917" y="451947"/>
                  <a:pt x="-8862" y="-65578"/>
                  <a:pt x="663" y="691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A2D61D6B-4D9F-3407-B96E-AE5154ABD5EF}"/>
              </a:ext>
            </a:extLst>
          </p:cNvPr>
          <p:cNvSpPr/>
          <p:nvPr/>
        </p:nvSpPr>
        <p:spPr>
          <a:xfrm>
            <a:off x="6673839" y="9885359"/>
            <a:ext cx="170184" cy="1278027"/>
          </a:xfrm>
          <a:custGeom>
            <a:avLst/>
            <a:gdLst>
              <a:gd name="connsiteX0" fmla="*/ 11 w 170184"/>
              <a:gd name="connsiteY0" fmla="*/ 1591 h 1278027"/>
              <a:gd name="connsiteX1" fmla="*/ 98436 w 170184"/>
              <a:gd name="connsiteY1" fmla="*/ 776291 h 1278027"/>
              <a:gd name="connsiteX2" fmla="*/ 165111 w 170184"/>
              <a:gd name="connsiteY2" fmla="*/ 1258891 h 1278027"/>
              <a:gd name="connsiteX3" fmla="*/ 158761 w 170184"/>
              <a:gd name="connsiteY3" fmla="*/ 1163641 h 1278027"/>
              <a:gd name="connsiteX4" fmla="*/ 104786 w 170184"/>
              <a:gd name="connsiteY4" fmla="*/ 995366 h 1278027"/>
              <a:gd name="connsiteX5" fmla="*/ 11 w 170184"/>
              <a:gd name="connsiteY5" fmla="*/ 1591 h 127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84" h="1278027">
                <a:moveTo>
                  <a:pt x="11" y="1591"/>
                </a:moveTo>
                <a:cubicBezTo>
                  <a:pt x="-1047" y="-34921"/>
                  <a:pt x="70919" y="566741"/>
                  <a:pt x="98436" y="776291"/>
                </a:cubicBezTo>
                <a:cubicBezTo>
                  <a:pt x="125953" y="985841"/>
                  <a:pt x="155057" y="1194333"/>
                  <a:pt x="165111" y="1258891"/>
                </a:cubicBezTo>
                <a:cubicBezTo>
                  <a:pt x="175165" y="1323449"/>
                  <a:pt x="168815" y="1207562"/>
                  <a:pt x="158761" y="1163641"/>
                </a:cubicBezTo>
                <a:cubicBezTo>
                  <a:pt x="148707" y="1119720"/>
                  <a:pt x="132832" y="1185337"/>
                  <a:pt x="104786" y="995366"/>
                </a:cubicBezTo>
                <a:cubicBezTo>
                  <a:pt x="76740" y="805395"/>
                  <a:pt x="1069" y="38103"/>
                  <a:pt x="11" y="159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D49CA296-D119-FA3D-6590-353908C39E53}"/>
              </a:ext>
            </a:extLst>
          </p:cNvPr>
          <p:cNvSpPr/>
          <p:nvPr/>
        </p:nvSpPr>
        <p:spPr>
          <a:xfrm>
            <a:off x="4275679" y="7366663"/>
            <a:ext cx="247848" cy="979568"/>
          </a:xfrm>
          <a:custGeom>
            <a:avLst/>
            <a:gdLst>
              <a:gd name="connsiteX0" fmla="*/ 230 w 247848"/>
              <a:gd name="connsiteY0" fmla="*/ 788 h 979568"/>
              <a:gd name="connsiteX1" fmla="*/ 43772 w 247848"/>
              <a:gd name="connsiteY1" fmla="*/ 492823 h 979568"/>
              <a:gd name="connsiteX2" fmla="*/ 244070 w 247848"/>
              <a:gd name="connsiteY2" fmla="*/ 967440 h 979568"/>
              <a:gd name="connsiteX3" fmla="*/ 165692 w 247848"/>
              <a:gd name="connsiteY3" fmla="*/ 819394 h 979568"/>
              <a:gd name="connsiteX4" fmla="*/ 52481 w 247848"/>
              <a:gd name="connsiteY4" fmla="*/ 610388 h 979568"/>
              <a:gd name="connsiteX5" fmla="*/ 230 w 247848"/>
              <a:gd name="connsiteY5" fmla="*/ 788 h 97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48" h="979568">
                <a:moveTo>
                  <a:pt x="230" y="788"/>
                </a:moveTo>
                <a:cubicBezTo>
                  <a:pt x="-1221" y="-18806"/>
                  <a:pt x="3132" y="331714"/>
                  <a:pt x="43772" y="492823"/>
                </a:cubicBezTo>
                <a:cubicBezTo>
                  <a:pt x="84412" y="653932"/>
                  <a:pt x="223750" y="913011"/>
                  <a:pt x="244070" y="967440"/>
                </a:cubicBezTo>
                <a:cubicBezTo>
                  <a:pt x="264390" y="1021869"/>
                  <a:pt x="197624" y="878903"/>
                  <a:pt x="165692" y="819394"/>
                </a:cubicBezTo>
                <a:cubicBezTo>
                  <a:pt x="133761" y="759885"/>
                  <a:pt x="79332" y="743919"/>
                  <a:pt x="52481" y="610388"/>
                </a:cubicBezTo>
                <a:cubicBezTo>
                  <a:pt x="25630" y="476857"/>
                  <a:pt x="1681" y="20382"/>
                  <a:pt x="230" y="7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795A37DD-0858-807B-9DB5-986A2F8EB5D8}"/>
              </a:ext>
            </a:extLst>
          </p:cNvPr>
          <p:cNvSpPr/>
          <p:nvPr/>
        </p:nvSpPr>
        <p:spPr>
          <a:xfrm>
            <a:off x="4965182" y="7576454"/>
            <a:ext cx="213428" cy="1394890"/>
          </a:xfrm>
          <a:custGeom>
            <a:avLst/>
            <a:gdLst>
              <a:gd name="connsiteX0" fmla="*/ 3058 w 213428"/>
              <a:gd name="connsiteY0" fmla="*/ 3 h 1394890"/>
              <a:gd name="connsiteX1" fmla="*/ 29184 w 213428"/>
              <a:gd name="connsiteY1" fmla="*/ 609603 h 1394890"/>
              <a:gd name="connsiteX2" fmla="*/ 212064 w 213428"/>
              <a:gd name="connsiteY2" fmla="*/ 1375957 h 1394890"/>
              <a:gd name="connsiteX3" fmla="*/ 107561 w 213428"/>
              <a:gd name="connsiteY3" fmla="*/ 1114700 h 1394890"/>
              <a:gd name="connsiteX4" fmla="*/ 11767 w 213428"/>
              <a:gd name="connsiteY4" fmla="*/ 600895 h 1394890"/>
              <a:gd name="connsiteX5" fmla="*/ 3058 w 213428"/>
              <a:gd name="connsiteY5" fmla="*/ 3 h 13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428" h="1394890">
                <a:moveTo>
                  <a:pt x="3058" y="3"/>
                </a:moveTo>
                <a:cubicBezTo>
                  <a:pt x="5961" y="1454"/>
                  <a:pt x="-5650" y="380277"/>
                  <a:pt x="29184" y="609603"/>
                </a:cubicBezTo>
                <a:cubicBezTo>
                  <a:pt x="64018" y="838929"/>
                  <a:pt x="199001" y="1291774"/>
                  <a:pt x="212064" y="1375957"/>
                </a:cubicBezTo>
                <a:cubicBezTo>
                  <a:pt x="225127" y="1460140"/>
                  <a:pt x="140944" y="1243877"/>
                  <a:pt x="107561" y="1114700"/>
                </a:cubicBezTo>
                <a:cubicBezTo>
                  <a:pt x="74178" y="985523"/>
                  <a:pt x="28458" y="791758"/>
                  <a:pt x="11767" y="600895"/>
                </a:cubicBezTo>
                <a:cubicBezTo>
                  <a:pt x="-4924" y="410032"/>
                  <a:pt x="155" y="-1448"/>
                  <a:pt x="3058" y="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2C5904F9-7214-FDD1-EEAC-2A7CE9F73B8F}"/>
              </a:ext>
            </a:extLst>
          </p:cNvPr>
          <p:cNvSpPr/>
          <p:nvPr/>
        </p:nvSpPr>
        <p:spPr>
          <a:xfrm>
            <a:off x="3979764" y="7236811"/>
            <a:ext cx="96852" cy="248241"/>
          </a:xfrm>
          <a:custGeom>
            <a:avLst/>
            <a:gdLst>
              <a:gd name="connsiteX0" fmla="*/ 53 w 96852"/>
              <a:gd name="connsiteY0" fmla="*/ 12 h 248241"/>
              <a:gd name="connsiteX1" fmla="*/ 78430 w 96852"/>
              <a:gd name="connsiteY1" fmla="*/ 165475 h 248241"/>
              <a:gd name="connsiteX2" fmla="*/ 91493 w 96852"/>
              <a:gd name="connsiteY2" fmla="*/ 248206 h 248241"/>
              <a:gd name="connsiteX3" fmla="*/ 91493 w 96852"/>
              <a:gd name="connsiteY3" fmla="*/ 156766 h 248241"/>
              <a:gd name="connsiteX4" fmla="*/ 53 w 96852"/>
              <a:gd name="connsiteY4" fmla="*/ 12 h 24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52" h="248241">
                <a:moveTo>
                  <a:pt x="53" y="12"/>
                </a:moveTo>
                <a:cubicBezTo>
                  <a:pt x="-2124" y="1463"/>
                  <a:pt x="63190" y="124109"/>
                  <a:pt x="78430" y="165475"/>
                </a:cubicBezTo>
                <a:cubicBezTo>
                  <a:pt x="93670" y="206841"/>
                  <a:pt x="89316" y="249657"/>
                  <a:pt x="91493" y="248206"/>
                </a:cubicBezTo>
                <a:cubicBezTo>
                  <a:pt x="93670" y="246755"/>
                  <a:pt x="102379" y="193052"/>
                  <a:pt x="91493" y="156766"/>
                </a:cubicBezTo>
                <a:cubicBezTo>
                  <a:pt x="80607" y="120480"/>
                  <a:pt x="2230" y="-1439"/>
                  <a:pt x="53" y="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BFED20D9-83A0-5D65-1896-0AF339A77F48}"/>
              </a:ext>
            </a:extLst>
          </p:cNvPr>
          <p:cNvSpPr/>
          <p:nvPr/>
        </p:nvSpPr>
        <p:spPr>
          <a:xfrm>
            <a:off x="5116282" y="7772330"/>
            <a:ext cx="123861" cy="553286"/>
          </a:xfrm>
          <a:custGeom>
            <a:avLst/>
            <a:gdLst>
              <a:gd name="connsiteX0" fmla="*/ 4 w 123861"/>
              <a:gd name="connsiteY0" fmla="*/ 70 h 553286"/>
              <a:gd name="connsiteX1" fmla="*/ 113215 w 123861"/>
              <a:gd name="connsiteY1" fmla="*/ 383247 h 553286"/>
              <a:gd name="connsiteX2" fmla="*/ 117569 w 123861"/>
              <a:gd name="connsiteY2" fmla="*/ 553064 h 553286"/>
              <a:gd name="connsiteX3" fmla="*/ 117569 w 123861"/>
              <a:gd name="connsiteY3" fmla="*/ 352767 h 553286"/>
              <a:gd name="connsiteX4" fmla="*/ 4 w 123861"/>
              <a:gd name="connsiteY4" fmla="*/ 70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61" h="553286">
                <a:moveTo>
                  <a:pt x="4" y="70"/>
                </a:moveTo>
                <a:cubicBezTo>
                  <a:pt x="-722" y="5150"/>
                  <a:pt x="93621" y="291081"/>
                  <a:pt x="113215" y="383247"/>
                </a:cubicBezTo>
                <a:cubicBezTo>
                  <a:pt x="132809" y="475413"/>
                  <a:pt x="116843" y="558144"/>
                  <a:pt x="117569" y="553064"/>
                </a:cubicBezTo>
                <a:cubicBezTo>
                  <a:pt x="118295" y="547984"/>
                  <a:pt x="131357" y="441304"/>
                  <a:pt x="117569" y="352767"/>
                </a:cubicBezTo>
                <a:cubicBezTo>
                  <a:pt x="103781" y="264230"/>
                  <a:pt x="730" y="-5010"/>
                  <a:pt x="4" y="7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CC43B83F-1472-14AB-EF32-2CCE590A225A}"/>
              </a:ext>
            </a:extLst>
          </p:cNvPr>
          <p:cNvSpPr/>
          <p:nvPr/>
        </p:nvSpPr>
        <p:spPr>
          <a:xfrm>
            <a:off x="4400631" y="6904881"/>
            <a:ext cx="559066" cy="241877"/>
          </a:xfrm>
          <a:custGeom>
            <a:avLst/>
            <a:gdLst>
              <a:gd name="connsiteX0" fmla="*/ 5906 w 559066"/>
              <a:gd name="connsiteY0" fmla="*/ 240502 h 241877"/>
              <a:gd name="connsiteX1" fmla="*/ 550192 w 559066"/>
              <a:gd name="connsiteY1" fmla="*/ 5370 h 241877"/>
              <a:gd name="connsiteX2" fmla="*/ 323769 w 559066"/>
              <a:gd name="connsiteY2" fmla="*/ 75039 h 241877"/>
              <a:gd name="connsiteX3" fmla="*/ 62512 w 559066"/>
              <a:gd name="connsiteY3" fmla="*/ 66330 h 241877"/>
              <a:gd name="connsiteX4" fmla="*/ 249746 w 559066"/>
              <a:gd name="connsiteY4" fmla="*/ 101165 h 241877"/>
              <a:gd name="connsiteX5" fmla="*/ 5906 w 559066"/>
              <a:gd name="connsiteY5" fmla="*/ 240502 h 24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66" h="241877">
                <a:moveTo>
                  <a:pt x="5906" y="240502"/>
                </a:moveTo>
                <a:cubicBezTo>
                  <a:pt x="55980" y="224536"/>
                  <a:pt x="497215" y="32947"/>
                  <a:pt x="550192" y="5370"/>
                </a:cubicBezTo>
                <a:cubicBezTo>
                  <a:pt x="603169" y="-22207"/>
                  <a:pt x="405049" y="64879"/>
                  <a:pt x="323769" y="75039"/>
                </a:cubicBezTo>
                <a:cubicBezTo>
                  <a:pt x="242489" y="85199"/>
                  <a:pt x="74849" y="61976"/>
                  <a:pt x="62512" y="66330"/>
                </a:cubicBezTo>
                <a:cubicBezTo>
                  <a:pt x="50175" y="70684"/>
                  <a:pt x="259180" y="73588"/>
                  <a:pt x="249746" y="101165"/>
                </a:cubicBezTo>
                <a:cubicBezTo>
                  <a:pt x="240312" y="128742"/>
                  <a:pt x="-44168" y="256468"/>
                  <a:pt x="5906" y="2405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4EC744FC-A448-8B16-AF51-C6209AB0D3E3}"/>
              </a:ext>
            </a:extLst>
          </p:cNvPr>
          <p:cNvSpPr/>
          <p:nvPr/>
        </p:nvSpPr>
        <p:spPr>
          <a:xfrm>
            <a:off x="5355452" y="7928765"/>
            <a:ext cx="387919" cy="331316"/>
          </a:xfrm>
          <a:custGeom>
            <a:avLst/>
            <a:gdLst>
              <a:gd name="connsiteX0" fmla="*/ 319 w 387919"/>
              <a:gd name="connsiteY0" fmla="*/ 331315 h 331316"/>
              <a:gd name="connsiteX1" fmla="*/ 187554 w 387919"/>
              <a:gd name="connsiteY1" fmla="*/ 65704 h 331316"/>
              <a:gd name="connsiteX2" fmla="*/ 387851 w 387919"/>
              <a:gd name="connsiteY2" fmla="*/ 389 h 331316"/>
              <a:gd name="connsiteX3" fmla="*/ 209325 w 387919"/>
              <a:gd name="connsiteY3" fmla="*/ 39578 h 331316"/>
              <a:gd name="connsiteX4" fmla="*/ 144011 w 387919"/>
              <a:gd name="connsiteY4" fmla="*/ 61349 h 331316"/>
              <a:gd name="connsiteX5" fmla="*/ 319 w 387919"/>
              <a:gd name="connsiteY5" fmla="*/ 331315 h 33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919" h="331316">
                <a:moveTo>
                  <a:pt x="319" y="331315"/>
                </a:moveTo>
                <a:cubicBezTo>
                  <a:pt x="7576" y="332041"/>
                  <a:pt x="122965" y="120858"/>
                  <a:pt x="187554" y="65704"/>
                </a:cubicBezTo>
                <a:cubicBezTo>
                  <a:pt x="252143" y="10550"/>
                  <a:pt x="384223" y="4743"/>
                  <a:pt x="387851" y="389"/>
                </a:cubicBezTo>
                <a:cubicBezTo>
                  <a:pt x="391479" y="-3965"/>
                  <a:pt x="249965" y="29418"/>
                  <a:pt x="209325" y="39578"/>
                </a:cubicBezTo>
                <a:cubicBezTo>
                  <a:pt x="168685" y="49738"/>
                  <a:pt x="176668" y="17806"/>
                  <a:pt x="144011" y="61349"/>
                </a:cubicBezTo>
                <a:cubicBezTo>
                  <a:pt x="111354" y="104892"/>
                  <a:pt x="-6938" y="330589"/>
                  <a:pt x="319" y="3313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BCBACC49-AEA0-C1E2-0F8C-79D125D134D3}"/>
              </a:ext>
            </a:extLst>
          </p:cNvPr>
          <p:cNvSpPr/>
          <p:nvPr/>
        </p:nvSpPr>
        <p:spPr>
          <a:xfrm>
            <a:off x="4023360" y="7579809"/>
            <a:ext cx="34991" cy="596327"/>
          </a:xfrm>
          <a:custGeom>
            <a:avLst/>
            <a:gdLst>
              <a:gd name="connsiteX0" fmla="*/ 17417 w 34991"/>
              <a:gd name="connsiteY0" fmla="*/ 1002 h 596327"/>
              <a:gd name="connsiteX1" fmla="*/ 13063 w 34991"/>
              <a:gd name="connsiteY1" fmla="*/ 445140 h 596327"/>
              <a:gd name="connsiteX2" fmla="*/ 34834 w 34991"/>
              <a:gd name="connsiteY2" fmla="*/ 593185 h 596327"/>
              <a:gd name="connsiteX3" fmla="*/ 0 w 34991"/>
              <a:gd name="connsiteY3" fmla="*/ 331928 h 596327"/>
              <a:gd name="connsiteX4" fmla="*/ 17417 w 34991"/>
              <a:gd name="connsiteY4" fmla="*/ 1002 h 5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1" h="596327">
                <a:moveTo>
                  <a:pt x="17417" y="1002"/>
                </a:moveTo>
                <a:cubicBezTo>
                  <a:pt x="19594" y="19871"/>
                  <a:pt x="10160" y="346443"/>
                  <a:pt x="13063" y="445140"/>
                </a:cubicBezTo>
                <a:cubicBezTo>
                  <a:pt x="15966" y="543837"/>
                  <a:pt x="37011" y="612054"/>
                  <a:pt x="34834" y="593185"/>
                </a:cubicBezTo>
                <a:cubicBezTo>
                  <a:pt x="32657" y="574316"/>
                  <a:pt x="0" y="429174"/>
                  <a:pt x="0" y="331928"/>
                </a:cubicBezTo>
                <a:cubicBezTo>
                  <a:pt x="0" y="234682"/>
                  <a:pt x="15240" y="-17867"/>
                  <a:pt x="17417" y="10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50AEB518-A610-6CBC-D778-E28D630D373B}"/>
              </a:ext>
            </a:extLst>
          </p:cNvPr>
          <p:cNvSpPr/>
          <p:nvPr/>
        </p:nvSpPr>
        <p:spPr>
          <a:xfrm>
            <a:off x="4153943" y="8403584"/>
            <a:ext cx="40771" cy="277173"/>
          </a:xfrm>
          <a:custGeom>
            <a:avLst/>
            <a:gdLst>
              <a:gd name="connsiteX0" fmla="*/ 8754 w 40771"/>
              <a:gd name="connsiteY0" fmla="*/ 187 h 277173"/>
              <a:gd name="connsiteX1" fmla="*/ 8754 w 40771"/>
              <a:gd name="connsiteY1" fmla="*/ 135170 h 277173"/>
              <a:gd name="connsiteX2" fmla="*/ 30526 w 40771"/>
              <a:gd name="connsiteY2" fmla="*/ 274507 h 277173"/>
              <a:gd name="connsiteX3" fmla="*/ 39234 w 40771"/>
              <a:gd name="connsiteY3" fmla="*/ 217902 h 277173"/>
              <a:gd name="connsiteX4" fmla="*/ 46 w 40771"/>
              <a:gd name="connsiteY4" fmla="*/ 109045 h 277173"/>
              <a:gd name="connsiteX5" fmla="*/ 8754 w 40771"/>
              <a:gd name="connsiteY5" fmla="*/ 187 h 27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71" h="277173">
                <a:moveTo>
                  <a:pt x="8754" y="187"/>
                </a:moveTo>
                <a:cubicBezTo>
                  <a:pt x="10205" y="4541"/>
                  <a:pt x="5125" y="89450"/>
                  <a:pt x="8754" y="135170"/>
                </a:cubicBezTo>
                <a:cubicBezTo>
                  <a:pt x="12383" y="180890"/>
                  <a:pt x="25446" y="260718"/>
                  <a:pt x="30526" y="274507"/>
                </a:cubicBezTo>
                <a:cubicBezTo>
                  <a:pt x="35606" y="288296"/>
                  <a:pt x="44314" y="245479"/>
                  <a:pt x="39234" y="217902"/>
                </a:cubicBezTo>
                <a:cubicBezTo>
                  <a:pt x="34154" y="190325"/>
                  <a:pt x="772" y="149685"/>
                  <a:pt x="46" y="109045"/>
                </a:cubicBezTo>
                <a:cubicBezTo>
                  <a:pt x="-680" y="68405"/>
                  <a:pt x="7303" y="-4167"/>
                  <a:pt x="8754" y="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C6158833-FD3E-8085-B345-E533DC083B83}"/>
              </a:ext>
            </a:extLst>
          </p:cNvPr>
          <p:cNvSpPr/>
          <p:nvPr/>
        </p:nvSpPr>
        <p:spPr>
          <a:xfrm>
            <a:off x="4854983" y="7765654"/>
            <a:ext cx="44311" cy="968299"/>
          </a:xfrm>
          <a:custGeom>
            <a:avLst/>
            <a:gdLst>
              <a:gd name="connsiteX0" fmla="*/ 21817 w 44311"/>
              <a:gd name="connsiteY0" fmla="*/ 41580 h 968299"/>
              <a:gd name="connsiteX1" fmla="*/ 21817 w 44311"/>
              <a:gd name="connsiteY1" fmla="*/ 141729 h 968299"/>
              <a:gd name="connsiteX2" fmla="*/ 34880 w 44311"/>
              <a:gd name="connsiteY2" fmla="*/ 960335 h 968299"/>
              <a:gd name="connsiteX3" fmla="*/ 46 w 44311"/>
              <a:gd name="connsiteY3" fmla="*/ 559740 h 968299"/>
              <a:gd name="connsiteX4" fmla="*/ 43588 w 44311"/>
              <a:gd name="connsiteY4" fmla="*/ 590220 h 968299"/>
              <a:gd name="connsiteX5" fmla="*/ 21817 w 44311"/>
              <a:gd name="connsiteY5" fmla="*/ 41580 h 9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1" h="968299">
                <a:moveTo>
                  <a:pt x="21817" y="41580"/>
                </a:moveTo>
                <a:cubicBezTo>
                  <a:pt x="18188" y="-33169"/>
                  <a:pt x="19640" y="-11397"/>
                  <a:pt x="21817" y="141729"/>
                </a:cubicBezTo>
                <a:cubicBezTo>
                  <a:pt x="23994" y="294855"/>
                  <a:pt x="38508" y="890667"/>
                  <a:pt x="34880" y="960335"/>
                </a:cubicBezTo>
                <a:cubicBezTo>
                  <a:pt x="31252" y="1030003"/>
                  <a:pt x="-1405" y="621426"/>
                  <a:pt x="46" y="559740"/>
                </a:cubicBezTo>
                <a:cubicBezTo>
                  <a:pt x="1497" y="498054"/>
                  <a:pt x="38508" y="673677"/>
                  <a:pt x="43588" y="590220"/>
                </a:cubicBezTo>
                <a:cubicBezTo>
                  <a:pt x="48668" y="506763"/>
                  <a:pt x="25446" y="116329"/>
                  <a:pt x="21817" y="4158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CF0F8A93-A06F-5525-705C-F99F75D977E3}"/>
              </a:ext>
            </a:extLst>
          </p:cNvPr>
          <p:cNvSpPr/>
          <p:nvPr/>
        </p:nvSpPr>
        <p:spPr>
          <a:xfrm>
            <a:off x="4470696" y="7758697"/>
            <a:ext cx="138109" cy="329591"/>
          </a:xfrm>
          <a:custGeom>
            <a:avLst/>
            <a:gdLst>
              <a:gd name="connsiteX0" fmla="*/ 1155 w 138109"/>
              <a:gd name="connsiteY0" fmla="*/ 4994 h 329591"/>
              <a:gd name="connsiteX1" fmla="*/ 136138 w 138109"/>
              <a:gd name="connsiteY1" fmla="*/ 327212 h 329591"/>
              <a:gd name="connsiteX2" fmla="*/ 75178 w 138109"/>
              <a:gd name="connsiteY2" fmla="*/ 144332 h 329591"/>
              <a:gd name="connsiteX3" fmla="*/ 1155 w 138109"/>
              <a:gd name="connsiteY3" fmla="*/ 4994 h 32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09" h="329591">
                <a:moveTo>
                  <a:pt x="1155" y="4994"/>
                </a:moveTo>
                <a:cubicBezTo>
                  <a:pt x="11315" y="35474"/>
                  <a:pt x="123801" y="303989"/>
                  <a:pt x="136138" y="327212"/>
                </a:cubicBezTo>
                <a:cubicBezTo>
                  <a:pt x="148475" y="350435"/>
                  <a:pt x="99852" y="197309"/>
                  <a:pt x="75178" y="144332"/>
                </a:cubicBezTo>
                <a:cubicBezTo>
                  <a:pt x="50504" y="91355"/>
                  <a:pt x="-9005" y="-25486"/>
                  <a:pt x="1155" y="499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00D64023-7CAC-FA84-8082-ECBA1BE4C41B}"/>
              </a:ext>
            </a:extLst>
          </p:cNvPr>
          <p:cNvSpPr/>
          <p:nvPr/>
        </p:nvSpPr>
        <p:spPr>
          <a:xfrm>
            <a:off x="291623" y="1378635"/>
            <a:ext cx="313423" cy="10221734"/>
          </a:xfrm>
          <a:custGeom>
            <a:avLst/>
            <a:gdLst>
              <a:gd name="connsiteX0" fmla="*/ 311492 w 313423"/>
              <a:gd name="connsiteY0" fmla="*/ 80514 h 10221734"/>
              <a:gd name="connsiteX1" fmla="*/ 155849 w 313423"/>
              <a:gd name="connsiteY1" fmla="*/ 5041620 h 10221734"/>
              <a:gd name="connsiteX2" fmla="*/ 58573 w 313423"/>
              <a:gd name="connsiteY2" fmla="*/ 10100003 h 10221734"/>
              <a:gd name="connsiteX3" fmla="*/ 207 w 313423"/>
              <a:gd name="connsiteY3" fmla="*/ 8037739 h 10221734"/>
              <a:gd name="connsiteX4" fmla="*/ 39117 w 313423"/>
              <a:gd name="connsiteY4" fmla="*/ 1364565 h 10221734"/>
              <a:gd name="connsiteX5" fmla="*/ 39117 w 313423"/>
              <a:gd name="connsiteY5" fmla="*/ 1928769 h 10221734"/>
              <a:gd name="connsiteX6" fmla="*/ 311492 w 313423"/>
              <a:gd name="connsiteY6" fmla="*/ 80514 h 102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23" h="10221734">
                <a:moveTo>
                  <a:pt x="311492" y="80514"/>
                </a:moveTo>
                <a:cubicBezTo>
                  <a:pt x="330947" y="599322"/>
                  <a:pt x="198002" y="3371705"/>
                  <a:pt x="155849" y="5041620"/>
                </a:cubicBezTo>
                <a:cubicBezTo>
                  <a:pt x="113696" y="6711535"/>
                  <a:pt x="84513" y="9600650"/>
                  <a:pt x="58573" y="10100003"/>
                </a:cubicBezTo>
                <a:cubicBezTo>
                  <a:pt x="32633" y="10599356"/>
                  <a:pt x="3450" y="9493645"/>
                  <a:pt x="207" y="8037739"/>
                </a:cubicBezTo>
                <a:cubicBezTo>
                  <a:pt x="-3036" y="6581833"/>
                  <a:pt x="32632" y="2382727"/>
                  <a:pt x="39117" y="1364565"/>
                </a:cubicBezTo>
                <a:cubicBezTo>
                  <a:pt x="45602" y="346403"/>
                  <a:pt x="206" y="2146020"/>
                  <a:pt x="39117" y="1928769"/>
                </a:cubicBezTo>
                <a:cubicBezTo>
                  <a:pt x="78028" y="1711518"/>
                  <a:pt x="292037" y="-438294"/>
                  <a:pt x="311492" y="805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B3C2F62B-3A36-59DE-3A30-84D2F2CF2EB2}"/>
              </a:ext>
            </a:extLst>
          </p:cNvPr>
          <p:cNvSpPr/>
          <p:nvPr/>
        </p:nvSpPr>
        <p:spPr>
          <a:xfrm>
            <a:off x="7707368" y="3113800"/>
            <a:ext cx="1867813" cy="54995"/>
          </a:xfrm>
          <a:custGeom>
            <a:avLst/>
            <a:gdLst>
              <a:gd name="connsiteX0" fmla="*/ 6184 w 1867813"/>
              <a:gd name="connsiteY0" fmla="*/ 592 h 54995"/>
              <a:gd name="connsiteX1" fmla="*/ 1816878 w 1867813"/>
              <a:gd name="connsiteY1" fmla="*/ 27752 h 54995"/>
              <a:gd name="connsiteX2" fmla="*/ 1246509 w 1867813"/>
              <a:gd name="connsiteY2" fmla="*/ 54913 h 54995"/>
              <a:gd name="connsiteX3" fmla="*/ 6184 w 1867813"/>
              <a:gd name="connsiteY3" fmla="*/ 592 h 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7813" h="54995">
                <a:moveTo>
                  <a:pt x="6184" y="592"/>
                </a:moveTo>
                <a:cubicBezTo>
                  <a:pt x="101246" y="-3935"/>
                  <a:pt x="1610157" y="18699"/>
                  <a:pt x="1816878" y="27752"/>
                </a:cubicBezTo>
                <a:cubicBezTo>
                  <a:pt x="2023599" y="36805"/>
                  <a:pt x="1554327" y="56422"/>
                  <a:pt x="1246509" y="54913"/>
                </a:cubicBezTo>
                <a:cubicBezTo>
                  <a:pt x="938691" y="53404"/>
                  <a:pt x="-88878" y="5119"/>
                  <a:pt x="6184" y="5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1EEEA921-E8DF-FCE3-6714-64ADBE2294FB}"/>
              </a:ext>
            </a:extLst>
          </p:cNvPr>
          <p:cNvSpPr/>
          <p:nvPr/>
        </p:nvSpPr>
        <p:spPr>
          <a:xfrm>
            <a:off x="7444248" y="2977280"/>
            <a:ext cx="2160567" cy="74298"/>
          </a:xfrm>
          <a:custGeom>
            <a:avLst/>
            <a:gdLst>
              <a:gd name="connsiteX0" fmla="*/ 160663 w 2160567"/>
              <a:gd name="connsiteY0" fmla="*/ 1310 h 74298"/>
              <a:gd name="connsiteX1" fmla="*/ 260251 w 2160567"/>
              <a:gd name="connsiteY1" fmla="*/ 28470 h 74298"/>
              <a:gd name="connsiteX2" fmla="*/ 2079998 w 2160567"/>
              <a:gd name="connsiteY2" fmla="*/ 46577 h 74298"/>
              <a:gd name="connsiteX3" fmla="*/ 1672592 w 2160567"/>
              <a:gd name="connsiteY3" fmla="*/ 73738 h 74298"/>
              <a:gd name="connsiteX4" fmla="*/ 160663 w 2160567"/>
              <a:gd name="connsiteY4" fmla="*/ 1310 h 7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567" h="74298">
                <a:moveTo>
                  <a:pt x="160663" y="1310"/>
                </a:moveTo>
                <a:cubicBezTo>
                  <a:pt x="-74727" y="-6235"/>
                  <a:pt x="-59638" y="20926"/>
                  <a:pt x="260251" y="28470"/>
                </a:cubicBezTo>
                <a:cubicBezTo>
                  <a:pt x="580140" y="36015"/>
                  <a:pt x="1844608" y="39032"/>
                  <a:pt x="2079998" y="46577"/>
                </a:cubicBezTo>
                <a:cubicBezTo>
                  <a:pt x="2315388" y="54122"/>
                  <a:pt x="1990972" y="78265"/>
                  <a:pt x="1672592" y="73738"/>
                </a:cubicBezTo>
                <a:cubicBezTo>
                  <a:pt x="1354212" y="69211"/>
                  <a:pt x="396053" y="8855"/>
                  <a:pt x="160663" y="131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0E03BC2E-9B50-1365-7F4D-88EC21FFD203}"/>
              </a:ext>
            </a:extLst>
          </p:cNvPr>
          <p:cNvSpPr/>
          <p:nvPr/>
        </p:nvSpPr>
        <p:spPr>
          <a:xfrm>
            <a:off x="7818559" y="3810808"/>
            <a:ext cx="1741927" cy="84889"/>
          </a:xfrm>
          <a:custGeom>
            <a:avLst/>
            <a:gdLst>
              <a:gd name="connsiteX0" fmla="*/ 3635 w 1741927"/>
              <a:gd name="connsiteY0" fmla="*/ 45968 h 84889"/>
              <a:gd name="connsiteX1" fmla="*/ 1633259 w 1741927"/>
              <a:gd name="connsiteY1" fmla="*/ 82182 h 84889"/>
              <a:gd name="connsiteX2" fmla="*/ 1189639 w 1741927"/>
              <a:gd name="connsiteY2" fmla="*/ 73129 h 84889"/>
              <a:gd name="connsiteX3" fmla="*/ 1741900 w 1741927"/>
              <a:gd name="connsiteY3" fmla="*/ 701 h 84889"/>
              <a:gd name="connsiteX4" fmla="*/ 1207746 w 1741927"/>
              <a:gd name="connsiteY4" fmla="*/ 36915 h 84889"/>
              <a:gd name="connsiteX5" fmla="*/ 3635 w 1741927"/>
              <a:gd name="connsiteY5" fmla="*/ 45968 h 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927" h="84889">
                <a:moveTo>
                  <a:pt x="3635" y="45968"/>
                </a:moveTo>
                <a:cubicBezTo>
                  <a:pt x="74554" y="53513"/>
                  <a:pt x="1633259" y="82182"/>
                  <a:pt x="1633259" y="82182"/>
                </a:cubicBezTo>
                <a:cubicBezTo>
                  <a:pt x="1830926" y="86709"/>
                  <a:pt x="1171532" y="86709"/>
                  <a:pt x="1189639" y="73129"/>
                </a:cubicBezTo>
                <a:cubicBezTo>
                  <a:pt x="1207746" y="59549"/>
                  <a:pt x="1738882" y="6737"/>
                  <a:pt x="1741900" y="701"/>
                </a:cubicBezTo>
                <a:cubicBezTo>
                  <a:pt x="1744918" y="-5335"/>
                  <a:pt x="1495948" y="29371"/>
                  <a:pt x="1207746" y="36915"/>
                </a:cubicBezTo>
                <a:cubicBezTo>
                  <a:pt x="919544" y="44459"/>
                  <a:pt x="-67284" y="38423"/>
                  <a:pt x="3635" y="4596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1F07E326-F490-792C-15BA-37ED3DA29DF7}"/>
              </a:ext>
            </a:extLst>
          </p:cNvPr>
          <p:cNvSpPr/>
          <p:nvPr/>
        </p:nvSpPr>
        <p:spPr>
          <a:xfrm>
            <a:off x="7864225" y="4098132"/>
            <a:ext cx="1694835" cy="57540"/>
          </a:xfrm>
          <a:custGeom>
            <a:avLst/>
            <a:gdLst>
              <a:gd name="connsiteX0" fmla="*/ 3236 w 1694835"/>
              <a:gd name="connsiteY0" fmla="*/ 3088 h 57540"/>
              <a:gd name="connsiteX1" fmla="*/ 1632860 w 1694835"/>
              <a:gd name="connsiteY1" fmla="*/ 12141 h 57540"/>
              <a:gd name="connsiteX2" fmla="*/ 1225454 w 1694835"/>
              <a:gd name="connsiteY2" fmla="*/ 57409 h 57540"/>
              <a:gd name="connsiteX3" fmla="*/ 3236 w 1694835"/>
              <a:gd name="connsiteY3" fmla="*/ 3088 h 5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835" h="57540">
                <a:moveTo>
                  <a:pt x="3236" y="3088"/>
                </a:moveTo>
                <a:cubicBezTo>
                  <a:pt x="71137" y="-4457"/>
                  <a:pt x="1429157" y="3088"/>
                  <a:pt x="1632860" y="12141"/>
                </a:cubicBezTo>
                <a:cubicBezTo>
                  <a:pt x="1836563" y="21194"/>
                  <a:pt x="1495549" y="54391"/>
                  <a:pt x="1225454" y="57409"/>
                </a:cubicBezTo>
                <a:cubicBezTo>
                  <a:pt x="955359" y="60427"/>
                  <a:pt x="-64665" y="10633"/>
                  <a:pt x="3236" y="30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1E4536C8-2F53-D278-4609-88FD82D15348}"/>
              </a:ext>
            </a:extLst>
          </p:cNvPr>
          <p:cNvSpPr/>
          <p:nvPr/>
        </p:nvSpPr>
        <p:spPr>
          <a:xfrm>
            <a:off x="7994210" y="4816444"/>
            <a:ext cx="1631983" cy="54320"/>
          </a:xfrm>
          <a:custGeom>
            <a:avLst/>
            <a:gdLst>
              <a:gd name="connsiteX0" fmla="*/ 0 w 1631983"/>
              <a:gd name="connsiteY0" fmla="*/ 18106 h 54320"/>
              <a:gd name="connsiteX1" fmla="*/ 1566249 w 1631983"/>
              <a:gd name="connsiteY1" fmla="*/ 0 h 54320"/>
              <a:gd name="connsiteX2" fmla="*/ 1258432 w 1631983"/>
              <a:gd name="connsiteY2" fmla="*/ 45267 h 54320"/>
              <a:gd name="connsiteX3" fmla="*/ 525101 w 1631983"/>
              <a:gd name="connsiteY3" fmla="*/ 54320 h 54320"/>
              <a:gd name="connsiteX4" fmla="*/ 1484768 w 1631983"/>
              <a:gd name="connsiteY4" fmla="*/ 45267 h 54320"/>
              <a:gd name="connsiteX5" fmla="*/ 724277 w 1631983"/>
              <a:gd name="connsiteY5" fmla="*/ 18106 h 54320"/>
              <a:gd name="connsiteX6" fmla="*/ 0 w 1631983"/>
              <a:gd name="connsiteY6" fmla="*/ 18106 h 5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1983" h="54320">
                <a:moveTo>
                  <a:pt x="0" y="18106"/>
                </a:moveTo>
                <a:lnTo>
                  <a:pt x="1566249" y="0"/>
                </a:lnTo>
                <a:cubicBezTo>
                  <a:pt x="1775988" y="4527"/>
                  <a:pt x="1431957" y="36214"/>
                  <a:pt x="1258432" y="45267"/>
                </a:cubicBezTo>
                <a:cubicBezTo>
                  <a:pt x="1084907" y="54320"/>
                  <a:pt x="525101" y="54320"/>
                  <a:pt x="525101" y="54320"/>
                </a:cubicBezTo>
                <a:lnTo>
                  <a:pt x="1484768" y="45267"/>
                </a:lnTo>
                <a:cubicBezTo>
                  <a:pt x="1517964" y="39231"/>
                  <a:pt x="971738" y="16597"/>
                  <a:pt x="724277" y="18106"/>
                </a:cubicBezTo>
                <a:lnTo>
                  <a:pt x="0" y="1810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C26F3ED-0F68-860A-06FF-DCAA599AE705}"/>
              </a:ext>
            </a:extLst>
          </p:cNvPr>
          <p:cNvSpPr/>
          <p:nvPr/>
        </p:nvSpPr>
        <p:spPr>
          <a:xfrm>
            <a:off x="8537418" y="5712737"/>
            <a:ext cx="1023274" cy="48418"/>
          </a:xfrm>
          <a:custGeom>
            <a:avLst/>
            <a:gdLst>
              <a:gd name="connsiteX0" fmla="*/ 0 w 1023274"/>
              <a:gd name="connsiteY0" fmla="*/ 9053 h 48418"/>
              <a:gd name="connsiteX1" fmla="*/ 108641 w 1023274"/>
              <a:gd name="connsiteY1" fmla="*/ 9053 h 48418"/>
              <a:gd name="connsiteX2" fmla="*/ 995881 w 1023274"/>
              <a:gd name="connsiteY2" fmla="*/ 0 h 48418"/>
              <a:gd name="connsiteX3" fmla="*/ 724277 w 1023274"/>
              <a:gd name="connsiteY3" fmla="*/ 45267 h 48418"/>
              <a:gd name="connsiteX4" fmla="*/ 0 w 1023274"/>
              <a:gd name="connsiteY4" fmla="*/ 9053 h 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274" h="48418">
                <a:moveTo>
                  <a:pt x="0" y="9053"/>
                </a:moveTo>
                <a:lnTo>
                  <a:pt x="108641" y="9053"/>
                </a:lnTo>
                <a:lnTo>
                  <a:pt x="995881" y="0"/>
                </a:lnTo>
                <a:cubicBezTo>
                  <a:pt x="1098487" y="6036"/>
                  <a:pt x="891766" y="37723"/>
                  <a:pt x="724277" y="45267"/>
                </a:cubicBezTo>
                <a:cubicBezTo>
                  <a:pt x="556788" y="52811"/>
                  <a:pt x="273867" y="49039"/>
                  <a:pt x="0" y="90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9DD97760-B151-F058-DBC9-A296695D05AC}"/>
              </a:ext>
            </a:extLst>
          </p:cNvPr>
          <p:cNvSpPr/>
          <p:nvPr/>
        </p:nvSpPr>
        <p:spPr>
          <a:xfrm>
            <a:off x="7496269" y="7097863"/>
            <a:ext cx="2102889" cy="45321"/>
          </a:xfrm>
          <a:custGeom>
            <a:avLst/>
            <a:gdLst>
              <a:gd name="connsiteX0" fmla="*/ 0 w 2102889"/>
              <a:gd name="connsiteY0" fmla="*/ 45321 h 45321"/>
              <a:gd name="connsiteX1" fmla="*/ 253497 w 2102889"/>
              <a:gd name="connsiteY1" fmla="*/ 45321 h 45321"/>
              <a:gd name="connsiteX2" fmla="*/ 2000816 w 2102889"/>
              <a:gd name="connsiteY2" fmla="*/ 36268 h 45321"/>
              <a:gd name="connsiteX3" fmla="*/ 1692998 w 2102889"/>
              <a:gd name="connsiteY3" fmla="*/ 54 h 45321"/>
              <a:gd name="connsiteX4" fmla="*/ 0 w 2102889"/>
              <a:gd name="connsiteY4" fmla="*/ 45321 h 4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889" h="45321">
                <a:moveTo>
                  <a:pt x="0" y="45321"/>
                </a:moveTo>
                <a:lnTo>
                  <a:pt x="253497" y="45321"/>
                </a:lnTo>
                <a:lnTo>
                  <a:pt x="2000816" y="36268"/>
                </a:lnTo>
                <a:cubicBezTo>
                  <a:pt x="2240733" y="28724"/>
                  <a:pt x="2024958" y="-1455"/>
                  <a:pt x="1692998" y="54"/>
                </a:cubicBezTo>
                <a:cubicBezTo>
                  <a:pt x="1361038" y="1563"/>
                  <a:pt x="685046" y="23442"/>
                  <a:pt x="0" y="453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9A6C3412-0F18-DD29-CFD1-AB1973DC5BFD}"/>
              </a:ext>
            </a:extLst>
          </p:cNvPr>
          <p:cNvSpPr/>
          <p:nvPr/>
        </p:nvSpPr>
        <p:spPr>
          <a:xfrm>
            <a:off x="7650178" y="7161291"/>
            <a:ext cx="1967644" cy="45267"/>
          </a:xfrm>
          <a:custGeom>
            <a:avLst/>
            <a:gdLst>
              <a:gd name="connsiteX0" fmla="*/ 0 w 1967644"/>
              <a:gd name="connsiteY0" fmla="*/ 36214 h 45267"/>
              <a:gd name="connsiteX1" fmla="*/ 1892174 w 1967644"/>
              <a:gd name="connsiteY1" fmla="*/ 45267 h 45267"/>
              <a:gd name="connsiteX2" fmla="*/ 1620571 w 1967644"/>
              <a:gd name="connsiteY2" fmla="*/ 0 h 45267"/>
              <a:gd name="connsiteX3" fmla="*/ 0 w 1967644"/>
              <a:gd name="connsiteY3" fmla="*/ 36214 h 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644" h="45267">
                <a:moveTo>
                  <a:pt x="0" y="36214"/>
                </a:moveTo>
                <a:lnTo>
                  <a:pt x="1892174" y="45267"/>
                </a:lnTo>
                <a:cubicBezTo>
                  <a:pt x="2162269" y="39231"/>
                  <a:pt x="1620571" y="0"/>
                  <a:pt x="1620571" y="0"/>
                </a:cubicBezTo>
                <a:lnTo>
                  <a:pt x="0" y="3621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6FD3DC3C-9EBF-0B1D-7493-84B25D5B1A6B}"/>
              </a:ext>
            </a:extLst>
          </p:cNvPr>
          <p:cNvSpPr/>
          <p:nvPr/>
        </p:nvSpPr>
        <p:spPr>
          <a:xfrm>
            <a:off x="8053631" y="6327614"/>
            <a:ext cx="1667994" cy="209089"/>
          </a:xfrm>
          <a:custGeom>
            <a:avLst/>
            <a:gdLst>
              <a:gd name="connsiteX0" fmla="*/ 1561149 w 1667994"/>
              <a:gd name="connsiteY0" fmla="*/ 758 h 209089"/>
              <a:gd name="connsiteX1" fmla="*/ 1443454 w 1667994"/>
              <a:gd name="connsiteY1" fmla="*/ 27919 h 209089"/>
              <a:gd name="connsiteX2" fmla="*/ 22060 w 1667994"/>
              <a:gd name="connsiteY2" fmla="*/ 91293 h 209089"/>
              <a:gd name="connsiteX3" fmla="*/ 637696 w 1667994"/>
              <a:gd name="connsiteY3" fmla="*/ 127507 h 209089"/>
              <a:gd name="connsiteX4" fmla="*/ 1443454 w 1667994"/>
              <a:gd name="connsiteY4" fmla="*/ 208988 h 209089"/>
              <a:gd name="connsiteX5" fmla="*/ 927407 w 1667994"/>
              <a:gd name="connsiteY5" fmla="*/ 109400 h 209089"/>
              <a:gd name="connsiteX6" fmla="*/ 411359 w 1667994"/>
              <a:gd name="connsiteY6" fmla="*/ 55079 h 209089"/>
              <a:gd name="connsiteX7" fmla="*/ 1561149 w 1667994"/>
              <a:gd name="connsiteY7" fmla="*/ 758 h 2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7994" h="209089">
                <a:moveTo>
                  <a:pt x="1561149" y="758"/>
                </a:moveTo>
                <a:cubicBezTo>
                  <a:pt x="1733165" y="-3769"/>
                  <a:pt x="1699969" y="12830"/>
                  <a:pt x="1443454" y="27919"/>
                </a:cubicBezTo>
                <a:cubicBezTo>
                  <a:pt x="1186939" y="43008"/>
                  <a:pt x="156353" y="74695"/>
                  <a:pt x="22060" y="91293"/>
                </a:cubicBezTo>
                <a:cubicBezTo>
                  <a:pt x="-112233" y="107891"/>
                  <a:pt x="400797" y="107891"/>
                  <a:pt x="637696" y="127507"/>
                </a:cubicBezTo>
                <a:cubicBezTo>
                  <a:pt x="874595" y="147123"/>
                  <a:pt x="1395169" y="212006"/>
                  <a:pt x="1443454" y="208988"/>
                </a:cubicBezTo>
                <a:cubicBezTo>
                  <a:pt x="1491739" y="205970"/>
                  <a:pt x="1099423" y="135051"/>
                  <a:pt x="927407" y="109400"/>
                </a:cubicBezTo>
                <a:cubicBezTo>
                  <a:pt x="755391" y="83749"/>
                  <a:pt x="304226" y="70168"/>
                  <a:pt x="411359" y="55079"/>
                </a:cubicBezTo>
                <a:cubicBezTo>
                  <a:pt x="518492" y="39990"/>
                  <a:pt x="1389133" y="5285"/>
                  <a:pt x="1561149" y="75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30F310C6-112C-C7CC-5575-D40DBBE7BC6B}"/>
              </a:ext>
            </a:extLst>
          </p:cNvPr>
          <p:cNvSpPr/>
          <p:nvPr/>
        </p:nvSpPr>
        <p:spPr>
          <a:xfrm>
            <a:off x="3078796" y="6971797"/>
            <a:ext cx="946737" cy="74919"/>
          </a:xfrm>
          <a:custGeom>
            <a:avLst/>
            <a:gdLst>
              <a:gd name="connsiteX0" fmla="*/ 954 w 946737"/>
              <a:gd name="connsiteY0" fmla="*/ 503 h 74919"/>
              <a:gd name="connsiteX1" fmla="*/ 448629 w 946737"/>
              <a:gd name="connsiteY1" fmla="*/ 67178 h 74919"/>
              <a:gd name="connsiteX2" fmla="*/ 388304 w 946737"/>
              <a:gd name="connsiteY2" fmla="*/ 73528 h 74919"/>
              <a:gd name="connsiteX3" fmla="*/ 940754 w 946737"/>
              <a:gd name="connsiteY3" fmla="*/ 67178 h 74919"/>
              <a:gd name="connsiteX4" fmla="*/ 696279 w 946737"/>
              <a:gd name="connsiteY4" fmla="*/ 64003 h 74919"/>
              <a:gd name="connsiteX5" fmla="*/ 264479 w 946737"/>
              <a:gd name="connsiteY5" fmla="*/ 60828 h 74919"/>
              <a:gd name="connsiteX6" fmla="*/ 369254 w 946737"/>
              <a:gd name="connsiteY6" fmla="*/ 41778 h 74919"/>
              <a:gd name="connsiteX7" fmla="*/ 267654 w 946737"/>
              <a:gd name="connsiteY7" fmla="*/ 3678 h 74919"/>
              <a:gd name="connsiteX8" fmla="*/ 327979 w 946737"/>
              <a:gd name="connsiteY8" fmla="*/ 35428 h 74919"/>
              <a:gd name="connsiteX9" fmla="*/ 954 w 946737"/>
              <a:gd name="connsiteY9" fmla="*/ 503 h 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6737" h="74919">
                <a:moveTo>
                  <a:pt x="954" y="503"/>
                </a:moveTo>
                <a:cubicBezTo>
                  <a:pt x="21062" y="5795"/>
                  <a:pt x="384071" y="55007"/>
                  <a:pt x="448629" y="67178"/>
                </a:cubicBezTo>
                <a:cubicBezTo>
                  <a:pt x="513187" y="79349"/>
                  <a:pt x="306283" y="73528"/>
                  <a:pt x="388304" y="73528"/>
                </a:cubicBezTo>
                <a:cubicBezTo>
                  <a:pt x="470325" y="73528"/>
                  <a:pt x="889425" y="68765"/>
                  <a:pt x="940754" y="67178"/>
                </a:cubicBezTo>
                <a:cubicBezTo>
                  <a:pt x="992083" y="65591"/>
                  <a:pt x="696279" y="64003"/>
                  <a:pt x="696279" y="64003"/>
                </a:cubicBezTo>
                <a:lnTo>
                  <a:pt x="264479" y="60828"/>
                </a:lnTo>
                <a:cubicBezTo>
                  <a:pt x="209975" y="57124"/>
                  <a:pt x="368725" y="51303"/>
                  <a:pt x="369254" y="41778"/>
                </a:cubicBezTo>
                <a:cubicBezTo>
                  <a:pt x="369783" y="32253"/>
                  <a:pt x="274533" y="4736"/>
                  <a:pt x="267654" y="3678"/>
                </a:cubicBezTo>
                <a:cubicBezTo>
                  <a:pt x="260775" y="2620"/>
                  <a:pt x="371371" y="37545"/>
                  <a:pt x="327979" y="35428"/>
                </a:cubicBezTo>
                <a:cubicBezTo>
                  <a:pt x="284587" y="33311"/>
                  <a:pt x="-19154" y="-4789"/>
                  <a:pt x="954" y="50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D2107953-49EA-D3AF-9621-7C22D2A255AC}"/>
              </a:ext>
            </a:extLst>
          </p:cNvPr>
          <p:cNvSpPr/>
          <p:nvPr/>
        </p:nvSpPr>
        <p:spPr>
          <a:xfrm>
            <a:off x="3890925" y="6703183"/>
            <a:ext cx="1056790" cy="251277"/>
          </a:xfrm>
          <a:custGeom>
            <a:avLst/>
            <a:gdLst>
              <a:gd name="connsiteX0" fmla="*/ 30200 w 1056790"/>
              <a:gd name="connsiteY0" fmla="*/ 246892 h 251277"/>
              <a:gd name="connsiteX1" fmla="*/ 979525 w 1056790"/>
              <a:gd name="connsiteY1" fmla="*/ 15117 h 251277"/>
              <a:gd name="connsiteX2" fmla="*/ 922375 w 1056790"/>
              <a:gd name="connsiteY2" fmla="*/ 37342 h 251277"/>
              <a:gd name="connsiteX3" fmla="*/ 296900 w 1056790"/>
              <a:gd name="connsiteY3" fmla="*/ 157992 h 251277"/>
              <a:gd name="connsiteX4" fmla="*/ 30200 w 1056790"/>
              <a:gd name="connsiteY4" fmla="*/ 246892 h 2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790" h="251277">
                <a:moveTo>
                  <a:pt x="30200" y="246892"/>
                </a:moveTo>
                <a:cubicBezTo>
                  <a:pt x="143971" y="223080"/>
                  <a:pt x="830829" y="50042"/>
                  <a:pt x="979525" y="15117"/>
                </a:cubicBezTo>
                <a:cubicBezTo>
                  <a:pt x="1128221" y="-19808"/>
                  <a:pt x="1036146" y="13530"/>
                  <a:pt x="922375" y="37342"/>
                </a:cubicBezTo>
                <a:cubicBezTo>
                  <a:pt x="808604" y="61154"/>
                  <a:pt x="443479" y="124655"/>
                  <a:pt x="296900" y="157992"/>
                </a:cubicBezTo>
                <a:cubicBezTo>
                  <a:pt x="150321" y="191329"/>
                  <a:pt x="-83571" y="270704"/>
                  <a:pt x="30200" y="2468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1C36C688-E166-ACE1-1D10-A2BAD9CCC937}"/>
              </a:ext>
            </a:extLst>
          </p:cNvPr>
          <p:cNvSpPr/>
          <p:nvPr/>
        </p:nvSpPr>
        <p:spPr>
          <a:xfrm>
            <a:off x="2821778" y="6756398"/>
            <a:ext cx="170350" cy="213484"/>
          </a:xfrm>
          <a:custGeom>
            <a:avLst/>
            <a:gdLst>
              <a:gd name="connsiteX0" fmla="*/ 797 w 170350"/>
              <a:gd name="connsiteY0" fmla="*/ 2 h 213484"/>
              <a:gd name="connsiteX1" fmla="*/ 51597 w 170350"/>
              <a:gd name="connsiteY1" fmla="*/ 120652 h 213484"/>
              <a:gd name="connsiteX2" fmla="*/ 169072 w 170350"/>
              <a:gd name="connsiteY2" fmla="*/ 212727 h 213484"/>
              <a:gd name="connsiteX3" fmla="*/ 108747 w 170350"/>
              <a:gd name="connsiteY3" fmla="*/ 161927 h 213484"/>
              <a:gd name="connsiteX4" fmla="*/ 26197 w 170350"/>
              <a:gd name="connsiteY4" fmla="*/ 117477 h 213484"/>
              <a:gd name="connsiteX5" fmla="*/ 797 w 170350"/>
              <a:gd name="connsiteY5" fmla="*/ 2 h 2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350" h="213484">
                <a:moveTo>
                  <a:pt x="797" y="2"/>
                </a:moveTo>
                <a:cubicBezTo>
                  <a:pt x="5030" y="531"/>
                  <a:pt x="23551" y="85198"/>
                  <a:pt x="51597" y="120652"/>
                </a:cubicBezTo>
                <a:cubicBezTo>
                  <a:pt x="79643" y="156106"/>
                  <a:pt x="159547" y="205848"/>
                  <a:pt x="169072" y="212727"/>
                </a:cubicBezTo>
                <a:cubicBezTo>
                  <a:pt x="178597" y="219606"/>
                  <a:pt x="132560" y="177802"/>
                  <a:pt x="108747" y="161927"/>
                </a:cubicBezTo>
                <a:cubicBezTo>
                  <a:pt x="84935" y="146052"/>
                  <a:pt x="42601" y="140231"/>
                  <a:pt x="26197" y="117477"/>
                </a:cubicBezTo>
                <a:cubicBezTo>
                  <a:pt x="9793" y="94723"/>
                  <a:pt x="-3436" y="-527"/>
                  <a:pt x="797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</Words>
  <Application>Microsoft Macintosh PowerPoint</Application>
  <PresentationFormat>A3 297x420 mm</PresentationFormat>
  <Paragraphs>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Bodoni MT Poster Compressed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2024-03-02T12:20:15Z</dcterms:created>
  <dcterms:modified xsi:type="dcterms:W3CDTF">2024-03-03T09:58:16Z</dcterms:modified>
</cp:coreProperties>
</file>