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1" r:id="rId8"/>
    <p:sldId id="260" r:id="rId9"/>
    <p:sldId id="258" r:id="rId10"/>
    <p:sldId id="257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3975"/>
  </p:normalViewPr>
  <p:slideViewPr>
    <p:cSldViewPr snapToGrid="0">
      <p:cViewPr varScale="1">
        <p:scale>
          <a:sx n="103" d="100"/>
          <a:sy n="103" d="100"/>
        </p:scale>
        <p:origin x="6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D984B7-55E8-22FF-FC65-683615114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CB5FE7F-6540-A28C-1AA3-89BD1CC61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AE9AAF-0E26-3E3E-9647-01ECA914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C0FB-2A7D-5C46-B3B9-71278C2FA08D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84EDBF-1892-93F7-6937-1356F9CD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8E0E8B-C87E-A76E-0616-A84B5893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099E-8E58-2B48-8AEA-544D6BC75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07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9ACE1-C894-AA2C-3BD6-0FDB1B66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10E6787-0CC3-DE57-A9A1-6C2E2252B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30F6DE-37FD-C365-8B48-90E31CAB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C0FB-2A7D-5C46-B3B9-71278C2FA08D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65E83F-51A2-4942-5B49-9C2AE4DE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BFF84E-EDAA-FCBA-A912-46E92F40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099E-8E58-2B48-8AEA-544D6BC75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683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1F97E82-19FF-1E4F-2860-122D363AD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AA98597-0D20-8B43-DA13-EE0078F4B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7C8C50-FB22-612A-7F8F-3173EAF1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C0FB-2A7D-5C46-B3B9-71278C2FA08D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114BE6-064F-3789-103F-753083DF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2E1251-65B8-40E2-BDEA-806960E31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099E-8E58-2B48-8AEA-544D6BC75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46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43FC27-7D90-6719-313E-D99F621F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0D96E2-DD7F-6286-C374-11918C3EA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ED7C7B-BA25-A960-388E-B257CAC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C0FB-2A7D-5C46-B3B9-71278C2FA08D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60C6AC-64B1-8891-BFED-1F938F60F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CCCE12-6E8E-44FF-DAC2-0FB2FB39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099E-8E58-2B48-8AEA-544D6BC75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5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34230C-36B5-0C31-5586-5F9FDB397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390F52-0C91-F6DC-156E-3EE08FE60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7125B8-575B-8D79-A500-F95E9CF0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C0FB-2A7D-5C46-B3B9-71278C2FA08D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2F8F92-9D3B-D4CF-1539-76DABF39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336CD1-CF65-E9E5-C097-E928FA99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099E-8E58-2B48-8AEA-544D6BC75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3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7630FF-E232-B4B9-49E8-213DDF4A3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974B5B-9C68-666B-E2E6-F7F6E571B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44894CD-FDEC-2825-03DE-81EB663D4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EC06DB-49CD-34D7-17E8-CDE30F18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C0FB-2A7D-5C46-B3B9-71278C2FA08D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CFD1185-177F-5D6C-3F99-A5963AA7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A0BB72-2EE8-B95C-8F18-AF18F090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099E-8E58-2B48-8AEA-544D6BC75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70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0D4A14-27A0-FD63-3F77-38C66425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456A28-2A92-5EB4-BC26-FA4639E5B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2D32451-85E6-2E50-8C2B-9457294E0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6D2DC4D-6D98-8A5C-D4D1-7198EB32F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4D1C733-C8BC-1C25-64C7-0844E3732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088E80-66A0-FC1C-CD63-DE3EBD37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C0FB-2A7D-5C46-B3B9-71278C2FA08D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09C9D62-7501-87A9-46C0-9E3D6DA17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4B6E012-E747-9C1A-EEB3-7D296A7D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099E-8E58-2B48-8AEA-544D6BC75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55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3BDEE8-36DE-D776-4B34-4F51F907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E3FB75-4057-4E08-431E-2012C30D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C0FB-2A7D-5C46-B3B9-71278C2FA08D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3F5D60C-8748-C3D6-0385-3ED6E548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7045619-3FF5-4A6B-2DA2-040C9F4B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099E-8E58-2B48-8AEA-544D6BC75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60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1FE3790-8EE9-FAD9-C4F4-E341A4E9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C0FB-2A7D-5C46-B3B9-71278C2FA08D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AEA8A3D-F209-412B-4B4D-AAB93C8CB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7ADB55-743B-D71C-C363-6EDDEFA0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099E-8E58-2B48-8AEA-544D6BC75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58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17B585-4BB6-DFBB-84F7-BB0A68D4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825D64-450E-F265-7529-155F8D178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B671BC-DC93-3035-0930-A97EA94E0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F8A4EA-A3C9-AC08-D42F-E0E01B2A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C0FB-2A7D-5C46-B3B9-71278C2FA08D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5DC49A-5FBB-D716-FDBF-3DF5968E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E608F55-9DB5-D302-D629-344D324F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099E-8E58-2B48-8AEA-544D6BC75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89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18948F-1CE3-DB15-5120-ADDB12B0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BFED3B7-A8A9-0C6B-A827-08F42C8C4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7D9D9B3-7D8D-E56F-5EC0-5845341A1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E393E8-D4BB-8F19-9A76-54DB42810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C0FB-2A7D-5C46-B3B9-71278C2FA08D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CE66068-3309-095F-C004-0353CDD89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CB8DA58-BE8B-8A5C-82A5-AFC4CA43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2099E-8E58-2B48-8AEA-544D6BC75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18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45B0C93-E4D4-B2CD-2AE4-C7F06575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935EA3-C30E-169F-45C0-F0741C763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6C549F-1C7D-5C51-EA3A-2981C1D6B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1C0FB-2A7D-5C46-B3B9-71278C2FA08D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FFB955-0E50-CA30-7305-8C6640402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21C300-D702-0501-52D2-3A4574DC9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2099E-8E58-2B48-8AEA-544D6BC75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25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C0D0C1BB-B3D3-282F-C74E-6BF92496D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4" name="グループ化 1123">
            <a:extLst>
              <a:ext uri="{FF2B5EF4-FFF2-40B4-BE49-F238E27FC236}">
                <a16:creationId xmlns:a16="http://schemas.microsoft.com/office/drawing/2014/main" id="{2A39C28F-F7E6-2F83-24AC-8CF0CFB1C306}"/>
              </a:ext>
            </a:extLst>
          </p:cNvPr>
          <p:cNvGrpSpPr/>
          <p:nvPr/>
        </p:nvGrpSpPr>
        <p:grpSpPr>
          <a:xfrm>
            <a:off x="0" y="0"/>
            <a:ext cx="6148620" cy="5735067"/>
            <a:chOff x="0" y="0"/>
            <a:chExt cx="6148620" cy="5735067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E0D33553-1F7D-AAF0-57A7-0F2577F7EC1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0"/>
              <a:ext cx="45720" cy="307340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3511161-7913-CF39-BB0C-AC297ACA4736}"/>
                </a:ext>
              </a:extLst>
            </p:cNvPr>
            <p:cNvCxnSpPr>
              <a:cxnSpLocks/>
            </p:cNvCxnSpPr>
            <p:nvPr/>
          </p:nvCxnSpPr>
          <p:spPr>
            <a:xfrm>
              <a:off x="5847080" y="0"/>
              <a:ext cx="248920" cy="298704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D0F23ACA-F8A9-4511-C85B-6E4AA89F276C}"/>
                </a:ext>
              </a:extLst>
            </p:cNvPr>
            <p:cNvCxnSpPr>
              <a:cxnSpLocks/>
            </p:cNvCxnSpPr>
            <p:nvPr/>
          </p:nvCxnSpPr>
          <p:spPr>
            <a:xfrm>
              <a:off x="4048760" y="86360"/>
              <a:ext cx="1803400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E393D95C-0BDD-31B4-6713-F988EA482590}"/>
                </a:ext>
              </a:extLst>
            </p:cNvPr>
            <p:cNvCxnSpPr>
              <a:cxnSpLocks/>
            </p:cNvCxnSpPr>
            <p:nvPr/>
          </p:nvCxnSpPr>
          <p:spPr>
            <a:xfrm>
              <a:off x="4048760" y="218440"/>
              <a:ext cx="1808480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C88F3A4F-D000-EF7D-8663-887CE69EFC12}"/>
                </a:ext>
              </a:extLst>
            </p:cNvPr>
            <p:cNvCxnSpPr>
              <a:cxnSpLocks/>
            </p:cNvCxnSpPr>
            <p:nvPr/>
          </p:nvCxnSpPr>
          <p:spPr>
            <a:xfrm>
              <a:off x="1610360" y="86360"/>
              <a:ext cx="1584960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D016D7CA-464D-E552-B046-BFF1C8F3ED31}"/>
                </a:ext>
              </a:extLst>
            </p:cNvPr>
            <p:cNvCxnSpPr>
              <a:cxnSpLocks/>
            </p:cNvCxnSpPr>
            <p:nvPr/>
          </p:nvCxnSpPr>
          <p:spPr>
            <a:xfrm>
              <a:off x="1610360" y="218440"/>
              <a:ext cx="1692000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CA09DF4F-6E13-AC64-2FA0-12A0170CE258}"/>
                </a:ext>
              </a:extLst>
            </p:cNvPr>
            <p:cNvCxnSpPr>
              <a:cxnSpLocks/>
            </p:cNvCxnSpPr>
            <p:nvPr/>
          </p:nvCxnSpPr>
          <p:spPr>
            <a:xfrm>
              <a:off x="3906520" y="0"/>
              <a:ext cx="1735200" cy="298704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AC6F7831-52C9-92E8-BA63-2144D3F6A9C1}"/>
                </a:ext>
              </a:extLst>
            </p:cNvPr>
            <p:cNvCxnSpPr>
              <a:cxnSpLocks/>
            </p:cNvCxnSpPr>
            <p:nvPr/>
          </p:nvCxnSpPr>
          <p:spPr>
            <a:xfrm>
              <a:off x="3134360" y="0"/>
              <a:ext cx="2314800" cy="298704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F2DCD78-1C37-9D67-7ECB-0FC0C42EEBF8}"/>
                </a:ext>
              </a:extLst>
            </p:cNvPr>
            <p:cNvCxnSpPr>
              <a:cxnSpLocks/>
            </p:cNvCxnSpPr>
            <p:nvPr/>
          </p:nvCxnSpPr>
          <p:spPr>
            <a:xfrm>
              <a:off x="4271010" y="619760"/>
              <a:ext cx="1620000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DCB99E79-818B-5C9D-0265-40B818C0A250}"/>
                </a:ext>
              </a:extLst>
            </p:cNvPr>
            <p:cNvCxnSpPr>
              <a:cxnSpLocks/>
            </p:cNvCxnSpPr>
            <p:nvPr/>
          </p:nvCxnSpPr>
          <p:spPr>
            <a:xfrm>
              <a:off x="2100580" y="619760"/>
              <a:ext cx="1516380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FE79ABE0-ADEB-17B1-BA59-D058958EAD3F}"/>
                </a:ext>
              </a:extLst>
            </p:cNvPr>
            <p:cNvCxnSpPr>
              <a:cxnSpLocks/>
            </p:cNvCxnSpPr>
            <p:nvPr/>
          </p:nvCxnSpPr>
          <p:spPr>
            <a:xfrm>
              <a:off x="1610360" y="0"/>
              <a:ext cx="0" cy="22680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4AC1A10D-0193-B6B5-2699-6AB9F8C88789}"/>
                </a:ext>
              </a:extLst>
            </p:cNvPr>
            <p:cNvCxnSpPr/>
            <p:nvPr/>
          </p:nvCxnSpPr>
          <p:spPr>
            <a:xfrm>
              <a:off x="4048760" y="0"/>
              <a:ext cx="0" cy="21844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FEB9447A-6148-9600-28CA-BDE844FF20C7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0"/>
              <a:ext cx="3738880" cy="298704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B82D5F41-70D8-5E79-927F-8E8046F27F82}"/>
                </a:ext>
              </a:extLst>
            </p:cNvPr>
            <p:cNvCxnSpPr>
              <a:cxnSpLocks/>
            </p:cNvCxnSpPr>
            <p:nvPr/>
          </p:nvCxnSpPr>
          <p:spPr>
            <a:xfrm>
              <a:off x="1056640" y="0"/>
              <a:ext cx="3907154" cy="2999659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514FF53A-74E5-AADB-7761-D3A359892CEF}"/>
                </a:ext>
              </a:extLst>
            </p:cNvPr>
            <p:cNvCxnSpPr/>
            <p:nvPr/>
          </p:nvCxnSpPr>
          <p:spPr>
            <a:xfrm>
              <a:off x="1610360" y="218440"/>
              <a:ext cx="494665" cy="40132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0F8DE43B-1D3B-3B89-7A07-1BE63A46CA5A}"/>
                </a:ext>
              </a:extLst>
            </p:cNvPr>
            <p:cNvCxnSpPr/>
            <p:nvPr/>
          </p:nvCxnSpPr>
          <p:spPr>
            <a:xfrm>
              <a:off x="2251075" y="619760"/>
              <a:ext cx="984250" cy="82169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706F2CAA-A565-006E-6E79-A652FDDF018F}"/>
                </a:ext>
              </a:extLst>
            </p:cNvPr>
            <p:cNvCxnSpPr>
              <a:cxnSpLocks/>
            </p:cNvCxnSpPr>
            <p:nvPr/>
          </p:nvCxnSpPr>
          <p:spPr>
            <a:xfrm>
              <a:off x="3228975" y="1438275"/>
              <a:ext cx="1016000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1F55501D-1C75-4894-BEE8-FE7FE981E51A}"/>
                </a:ext>
              </a:extLst>
            </p:cNvPr>
            <p:cNvCxnSpPr>
              <a:cxnSpLocks/>
            </p:cNvCxnSpPr>
            <p:nvPr/>
          </p:nvCxnSpPr>
          <p:spPr>
            <a:xfrm>
              <a:off x="3216274" y="1552575"/>
              <a:ext cx="1116000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4840D4CE-83DE-1538-389C-9EDB15A7636C}"/>
                </a:ext>
              </a:extLst>
            </p:cNvPr>
            <p:cNvCxnSpPr/>
            <p:nvPr/>
          </p:nvCxnSpPr>
          <p:spPr>
            <a:xfrm>
              <a:off x="3517900" y="1793875"/>
              <a:ext cx="1008000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直線コネクタ 1024">
              <a:extLst>
                <a:ext uri="{FF2B5EF4-FFF2-40B4-BE49-F238E27FC236}">
                  <a16:creationId xmlns:a16="http://schemas.microsoft.com/office/drawing/2014/main" id="{C34195B9-0420-B529-53A4-B499B6B16390}"/>
                </a:ext>
              </a:extLst>
            </p:cNvPr>
            <p:cNvCxnSpPr/>
            <p:nvPr/>
          </p:nvCxnSpPr>
          <p:spPr>
            <a:xfrm>
              <a:off x="2540460" y="619760"/>
              <a:ext cx="688515" cy="642195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直線コネクタ 1027">
              <a:extLst>
                <a:ext uri="{FF2B5EF4-FFF2-40B4-BE49-F238E27FC236}">
                  <a16:creationId xmlns:a16="http://schemas.microsoft.com/office/drawing/2014/main" id="{115653EC-43E7-25E4-86D6-689A50C14E6C}"/>
                </a:ext>
              </a:extLst>
            </p:cNvPr>
            <p:cNvCxnSpPr/>
            <p:nvPr/>
          </p:nvCxnSpPr>
          <p:spPr>
            <a:xfrm>
              <a:off x="3222910" y="1258518"/>
              <a:ext cx="892800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直線コネクタ 1029">
              <a:extLst>
                <a:ext uri="{FF2B5EF4-FFF2-40B4-BE49-F238E27FC236}">
                  <a16:creationId xmlns:a16="http://schemas.microsoft.com/office/drawing/2014/main" id="{91E62387-46D5-6F9A-E07F-5A3EF84C3DDB}"/>
                </a:ext>
              </a:extLst>
            </p:cNvPr>
            <p:cNvCxnSpPr/>
            <p:nvPr/>
          </p:nvCxnSpPr>
          <p:spPr>
            <a:xfrm>
              <a:off x="3839652" y="1793875"/>
              <a:ext cx="209108" cy="216977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直線コネクタ 1030">
              <a:extLst>
                <a:ext uri="{FF2B5EF4-FFF2-40B4-BE49-F238E27FC236}">
                  <a16:creationId xmlns:a16="http://schemas.microsoft.com/office/drawing/2014/main" id="{446A2F97-7A06-6F92-C17D-2B07A899CF3C}"/>
                </a:ext>
              </a:extLst>
            </p:cNvPr>
            <p:cNvCxnSpPr>
              <a:cxnSpLocks/>
            </p:cNvCxnSpPr>
            <p:nvPr/>
          </p:nvCxnSpPr>
          <p:spPr>
            <a:xfrm>
              <a:off x="4048760" y="2009029"/>
              <a:ext cx="634954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直線コネクタ 1033">
              <a:extLst>
                <a:ext uri="{FF2B5EF4-FFF2-40B4-BE49-F238E27FC236}">
                  <a16:creationId xmlns:a16="http://schemas.microsoft.com/office/drawing/2014/main" id="{F986100F-2C35-5FFF-8805-5946CCF887C3}"/>
                </a:ext>
              </a:extLst>
            </p:cNvPr>
            <p:cNvCxnSpPr/>
            <p:nvPr/>
          </p:nvCxnSpPr>
          <p:spPr>
            <a:xfrm>
              <a:off x="4485111" y="619760"/>
              <a:ext cx="326867" cy="638758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直線コネクタ 1035">
              <a:extLst>
                <a:ext uri="{FF2B5EF4-FFF2-40B4-BE49-F238E27FC236}">
                  <a16:creationId xmlns:a16="http://schemas.microsoft.com/office/drawing/2014/main" id="{69FA71EB-705D-1AC9-6583-9842385B61E8}"/>
                </a:ext>
              </a:extLst>
            </p:cNvPr>
            <p:cNvCxnSpPr>
              <a:cxnSpLocks/>
            </p:cNvCxnSpPr>
            <p:nvPr/>
          </p:nvCxnSpPr>
          <p:spPr>
            <a:xfrm>
              <a:off x="4803457" y="1258518"/>
              <a:ext cx="1146349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直線コネクタ 1037">
              <a:extLst>
                <a:ext uri="{FF2B5EF4-FFF2-40B4-BE49-F238E27FC236}">
                  <a16:creationId xmlns:a16="http://schemas.microsoft.com/office/drawing/2014/main" id="{EC7DF582-CDE3-3348-BC1F-3F11E2CB9D29}"/>
                </a:ext>
              </a:extLst>
            </p:cNvPr>
            <p:cNvCxnSpPr>
              <a:cxnSpLocks/>
            </p:cNvCxnSpPr>
            <p:nvPr/>
          </p:nvCxnSpPr>
          <p:spPr>
            <a:xfrm>
              <a:off x="4792970" y="1438275"/>
              <a:ext cx="1177200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直線コネクタ 1039">
              <a:extLst>
                <a:ext uri="{FF2B5EF4-FFF2-40B4-BE49-F238E27FC236}">
                  <a16:creationId xmlns:a16="http://schemas.microsoft.com/office/drawing/2014/main" id="{D92D4FF4-76A4-7673-F1CB-24DB7BF5A1EC}"/>
                </a:ext>
              </a:extLst>
            </p:cNvPr>
            <p:cNvCxnSpPr>
              <a:cxnSpLocks/>
            </p:cNvCxnSpPr>
            <p:nvPr/>
          </p:nvCxnSpPr>
          <p:spPr>
            <a:xfrm>
              <a:off x="4803457" y="1552575"/>
              <a:ext cx="1175564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直線コネクタ 1047">
              <a:extLst>
                <a:ext uri="{FF2B5EF4-FFF2-40B4-BE49-F238E27FC236}">
                  <a16:creationId xmlns:a16="http://schemas.microsoft.com/office/drawing/2014/main" id="{6913455E-6744-F328-5A2E-EFC53EBF4D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32274" y="619760"/>
              <a:ext cx="427050" cy="750512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直線コネクタ 1051">
              <a:extLst>
                <a:ext uri="{FF2B5EF4-FFF2-40B4-BE49-F238E27FC236}">
                  <a16:creationId xmlns:a16="http://schemas.microsoft.com/office/drawing/2014/main" id="{50C80F90-0566-D0C4-4E67-F1490F7DBDBB}"/>
                </a:ext>
              </a:extLst>
            </p:cNvPr>
            <p:cNvCxnSpPr/>
            <p:nvPr/>
          </p:nvCxnSpPr>
          <p:spPr>
            <a:xfrm>
              <a:off x="4751671" y="1370272"/>
              <a:ext cx="1206000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直線コネクタ 1053">
              <a:extLst>
                <a:ext uri="{FF2B5EF4-FFF2-40B4-BE49-F238E27FC236}">
                  <a16:creationId xmlns:a16="http://schemas.microsoft.com/office/drawing/2014/main" id="{860961A6-785E-56C4-D5FA-EEDEBAA8E200}"/>
                </a:ext>
              </a:extLst>
            </p:cNvPr>
            <p:cNvCxnSpPr/>
            <p:nvPr/>
          </p:nvCxnSpPr>
          <p:spPr>
            <a:xfrm>
              <a:off x="4885727" y="1679588"/>
              <a:ext cx="1093294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直線コネクタ 1055">
              <a:extLst>
                <a:ext uri="{FF2B5EF4-FFF2-40B4-BE49-F238E27FC236}">
                  <a16:creationId xmlns:a16="http://schemas.microsoft.com/office/drawing/2014/main" id="{36E3AC20-6A7F-8E4D-130E-9999778A719A}"/>
                </a:ext>
              </a:extLst>
            </p:cNvPr>
            <p:cNvCxnSpPr/>
            <p:nvPr/>
          </p:nvCxnSpPr>
          <p:spPr>
            <a:xfrm>
              <a:off x="4920161" y="1438275"/>
              <a:ext cx="283119" cy="570754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直線コネクタ 1056">
              <a:extLst>
                <a:ext uri="{FF2B5EF4-FFF2-40B4-BE49-F238E27FC236}">
                  <a16:creationId xmlns:a16="http://schemas.microsoft.com/office/drawing/2014/main" id="{2A8C943B-3152-4854-61A1-CC3BBE93788F}"/>
                </a:ext>
              </a:extLst>
            </p:cNvPr>
            <p:cNvCxnSpPr>
              <a:cxnSpLocks/>
            </p:cNvCxnSpPr>
            <p:nvPr/>
          </p:nvCxnSpPr>
          <p:spPr>
            <a:xfrm>
              <a:off x="5149079" y="2150179"/>
              <a:ext cx="880605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直線コネクタ 1059">
              <a:extLst>
                <a:ext uri="{FF2B5EF4-FFF2-40B4-BE49-F238E27FC236}">
                  <a16:creationId xmlns:a16="http://schemas.microsoft.com/office/drawing/2014/main" id="{B16D33DB-CD26-7770-9DBD-48D7144CB0FE}"/>
                </a:ext>
              </a:extLst>
            </p:cNvPr>
            <p:cNvCxnSpPr>
              <a:cxnSpLocks/>
            </p:cNvCxnSpPr>
            <p:nvPr/>
          </p:nvCxnSpPr>
          <p:spPr>
            <a:xfrm>
              <a:off x="3616960" y="1793874"/>
              <a:ext cx="1391920" cy="1196977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直線コネクタ 1061">
              <a:extLst>
                <a:ext uri="{FF2B5EF4-FFF2-40B4-BE49-F238E27FC236}">
                  <a16:creationId xmlns:a16="http://schemas.microsoft.com/office/drawing/2014/main" id="{E82D93EE-E3DB-68E3-529B-D59B4AB751EF}"/>
                </a:ext>
              </a:extLst>
            </p:cNvPr>
            <p:cNvCxnSpPr>
              <a:cxnSpLocks/>
            </p:cNvCxnSpPr>
            <p:nvPr/>
          </p:nvCxnSpPr>
          <p:spPr>
            <a:xfrm>
              <a:off x="4005761" y="2120154"/>
              <a:ext cx="763979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直線コネクタ 1064">
              <a:extLst>
                <a:ext uri="{FF2B5EF4-FFF2-40B4-BE49-F238E27FC236}">
                  <a16:creationId xmlns:a16="http://schemas.microsoft.com/office/drawing/2014/main" id="{A5CFA9DC-2E9D-390D-9B89-3F02A33AD96E}"/>
                </a:ext>
              </a:extLst>
            </p:cNvPr>
            <p:cNvCxnSpPr>
              <a:cxnSpLocks/>
            </p:cNvCxnSpPr>
            <p:nvPr/>
          </p:nvCxnSpPr>
          <p:spPr>
            <a:xfrm>
              <a:off x="5181055" y="2193925"/>
              <a:ext cx="797966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直線コネクタ 1067">
              <a:extLst>
                <a:ext uri="{FF2B5EF4-FFF2-40B4-BE49-F238E27FC236}">
                  <a16:creationId xmlns:a16="http://schemas.microsoft.com/office/drawing/2014/main" id="{18915C73-F432-AB2C-6857-5D5962720013}"/>
                </a:ext>
              </a:extLst>
            </p:cNvPr>
            <p:cNvCxnSpPr>
              <a:cxnSpLocks/>
            </p:cNvCxnSpPr>
            <p:nvPr/>
          </p:nvCxnSpPr>
          <p:spPr>
            <a:xfrm>
              <a:off x="5979021" y="2187575"/>
              <a:ext cx="116979" cy="799465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直線コネクタ 1070">
              <a:extLst>
                <a:ext uri="{FF2B5EF4-FFF2-40B4-BE49-F238E27FC236}">
                  <a16:creationId xmlns:a16="http://schemas.microsoft.com/office/drawing/2014/main" id="{D520842A-9374-0B15-7AE0-CFE025FA72EA}"/>
                </a:ext>
              </a:extLst>
            </p:cNvPr>
            <p:cNvCxnSpPr>
              <a:cxnSpLocks/>
            </p:cNvCxnSpPr>
            <p:nvPr/>
          </p:nvCxnSpPr>
          <p:spPr>
            <a:xfrm>
              <a:off x="4184886" y="2277192"/>
              <a:ext cx="669689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直線コネクタ 1073">
              <a:extLst>
                <a:ext uri="{FF2B5EF4-FFF2-40B4-BE49-F238E27FC236}">
                  <a16:creationId xmlns:a16="http://schemas.microsoft.com/office/drawing/2014/main" id="{BA632554-64A7-8D7D-3F65-9C64E1ED929E}"/>
                </a:ext>
              </a:extLst>
            </p:cNvPr>
            <p:cNvCxnSpPr>
              <a:cxnSpLocks/>
            </p:cNvCxnSpPr>
            <p:nvPr/>
          </p:nvCxnSpPr>
          <p:spPr>
            <a:xfrm>
              <a:off x="4851400" y="2270125"/>
              <a:ext cx="591820" cy="716915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直線コネクタ 1078">
              <a:extLst>
                <a:ext uri="{FF2B5EF4-FFF2-40B4-BE49-F238E27FC236}">
                  <a16:creationId xmlns:a16="http://schemas.microsoft.com/office/drawing/2014/main" id="{37986651-1276-2FDD-4407-561BED24F1BA}"/>
                </a:ext>
              </a:extLst>
            </p:cNvPr>
            <p:cNvCxnSpPr>
              <a:cxnSpLocks/>
            </p:cNvCxnSpPr>
            <p:nvPr/>
          </p:nvCxnSpPr>
          <p:spPr>
            <a:xfrm>
              <a:off x="4963795" y="2987040"/>
              <a:ext cx="0" cy="135001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直線コネクタ 1081">
              <a:extLst>
                <a:ext uri="{FF2B5EF4-FFF2-40B4-BE49-F238E27FC236}">
                  <a16:creationId xmlns:a16="http://schemas.microsoft.com/office/drawing/2014/main" id="{78818832-9A1A-847C-14CD-EAD3CDEDE8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33332"/>
              <a:ext cx="4966971" cy="1401735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直線コネクタ 1085">
              <a:extLst>
                <a:ext uri="{FF2B5EF4-FFF2-40B4-BE49-F238E27FC236}">
                  <a16:creationId xmlns:a16="http://schemas.microsoft.com/office/drawing/2014/main" id="{7FC96678-EE63-B23B-1567-D05A3F0AEBF3}"/>
                </a:ext>
              </a:extLst>
            </p:cNvPr>
            <p:cNvCxnSpPr/>
            <p:nvPr/>
          </p:nvCxnSpPr>
          <p:spPr>
            <a:xfrm>
              <a:off x="4960620" y="2994025"/>
              <a:ext cx="1181100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直線コネクタ 1086">
              <a:extLst>
                <a:ext uri="{FF2B5EF4-FFF2-40B4-BE49-F238E27FC236}">
                  <a16:creationId xmlns:a16="http://schemas.microsoft.com/office/drawing/2014/main" id="{57BCA34D-2E94-1779-FC00-153E31310352}"/>
                </a:ext>
              </a:extLst>
            </p:cNvPr>
            <p:cNvCxnSpPr>
              <a:cxnSpLocks/>
            </p:cNvCxnSpPr>
            <p:nvPr/>
          </p:nvCxnSpPr>
          <p:spPr>
            <a:xfrm>
              <a:off x="4960620" y="4334211"/>
              <a:ext cx="1181100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直線コネクタ 1088">
              <a:extLst>
                <a:ext uri="{FF2B5EF4-FFF2-40B4-BE49-F238E27FC236}">
                  <a16:creationId xmlns:a16="http://schemas.microsoft.com/office/drawing/2014/main" id="{1D91728E-A25E-7EC1-A244-41127F517654}"/>
                </a:ext>
              </a:extLst>
            </p:cNvPr>
            <p:cNvCxnSpPr>
              <a:cxnSpLocks/>
            </p:cNvCxnSpPr>
            <p:nvPr/>
          </p:nvCxnSpPr>
          <p:spPr>
            <a:xfrm>
              <a:off x="679303" y="2806700"/>
              <a:ext cx="4004411" cy="85315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直線コネクタ 1092">
              <a:extLst>
                <a:ext uri="{FF2B5EF4-FFF2-40B4-BE49-F238E27FC236}">
                  <a16:creationId xmlns:a16="http://schemas.microsoft.com/office/drawing/2014/main" id="{2F8E3D6B-2342-C4F9-0BC7-87066F5C37B7}"/>
                </a:ext>
              </a:extLst>
            </p:cNvPr>
            <p:cNvCxnSpPr>
              <a:cxnSpLocks/>
            </p:cNvCxnSpPr>
            <p:nvPr/>
          </p:nvCxnSpPr>
          <p:spPr>
            <a:xfrm>
              <a:off x="4679225" y="3659850"/>
              <a:ext cx="0" cy="633384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直線コネクタ 1095">
              <a:extLst>
                <a:ext uri="{FF2B5EF4-FFF2-40B4-BE49-F238E27FC236}">
                  <a16:creationId xmlns:a16="http://schemas.microsoft.com/office/drawing/2014/main" id="{6F26E226-99FD-A8A4-D1D0-2EFACCF1E6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953" y="4293234"/>
              <a:ext cx="3993272" cy="796291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直線コネクタ 1103">
              <a:extLst>
                <a:ext uri="{FF2B5EF4-FFF2-40B4-BE49-F238E27FC236}">
                  <a16:creationId xmlns:a16="http://schemas.microsoft.com/office/drawing/2014/main" id="{84A277E1-A84A-07D1-92DA-6CD25ED2B94E}"/>
                </a:ext>
              </a:extLst>
            </p:cNvPr>
            <p:cNvCxnSpPr/>
            <p:nvPr/>
          </p:nvCxnSpPr>
          <p:spPr>
            <a:xfrm>
              <a:off x="582182" y="2692400"/>
              <a:ext cx="0" cy="2442209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直線コネクタ 1104">
              <a:extLst>
                <a:ext uri="{FF2B5EF4-FFF2-40B4-BE49-F238E27FC236}">
                  <a16:creationId xmlns:a16="http://schemas.microsoft.com/office/drawing/2014/main" id="{6CC7A526-32EF-0841-896A-FCFAC4653B01}"/>
                </a:ext>
              </a:extLst>
            </p:cNvPr>
            <p:cNvCxnSpPr/>
            <p:nvPr/>
          </p:nvCxnSpPr>
          <p:spPr>
            <a:xfrm>
              <a:off x="676127" y="2692400"/>
              <a:ext cx="0" cy="2442209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直線コネクタ 1107">
              <a:extLst>
                <a:ext uri="{FF2B5EF4-FFF2-40B4-BE49-F238E27FC236}">
                  <a16:creationId xmlns:a16="http://schemas.microsoft.com/office/drawing/2014/main" id="{55024928-A03A-4F02-2901-217112161F13}"/>
                </a:ext>
              </a:extLst>
            </p:cNvPr>
            <p:cNvCxnSpPr>
              <a:cxnSpLocks/>
            </p:cNvCxnSpPr>
            <p:nvPr/>
          </p:nvCxnSpPr>
          <p:spPr>
            <a:xfrm>
              <a:off x="3278773" y="3270482"/>
              <a:ext cx="0" cy="1344588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直線コネクタ 1108">
              <a:extLst>
                <a:ext uri="{FF2B5EF4-FFF2-40B4-BE49-F238E27FC236}">
                  <a16:creationId xmlns:a16="http://schemas.microsoft.com/office/drawing/2014/main" id="{B8D71F9E-DA26-2635-796C-4B5FA3CCE642}"/>
                </a:ext>
              </a:extLst>
            </p:cNvPr>
            <p:cNvCxnSpPr/>
            <p:nvPr/>
          </p:nvCxnSpPr>
          <p:spPr>
            <a:xfrm>
              <a:off x="3332169" y="3313319"/>
              <a:ext cx="0" cy="1301751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直線コネクタ 1111">
              <a:extLst>
                <a:ext uri="{FF2B5EF4-FFF2-40B4-BE49-F238E27FC236}">
                  <a16:creationId xmlns:a16="http://schemas.microsoft.com/office/drawing/2014/main" id="{30231520-8140-A597-B8D2-BFCC38FFA40E}"/>
                </a:ext>
              </a:extLst>
            </p:cNvPr>
            <p:cNvCxnSpPr/>
            <p:nvPr/>
          </p:nvCxnSpPr>
          <p:spPr>
            <a:xfrm>
              <a:off x="4221614" y="3515360"/>
              <a:ext cx="0" cy="87643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直線コネクタ 1112">
              <a:extLst>
                <a:ext uri="{FF2B5EF4-FFF2-40B4-BE49-F238E27FC236}">
                  <a16:creationId xmlns:a16="http://schemas.microsoft.com/office/drawing/2014/main" id="{865296FE-827A-CB3F-C690-73CC550637DB}"/>
                </a:ext>
              </a:extLst>
            </p:cNvPr>
            <p:cNvCxnSpPr/>
            <p:nvPr/>
          </p:nvCxnSpPr>
          <p:spPr>
            <a:xfrm>
              <a:off x="4254986" y="3515360"/>
              <a:ext cx="0" cy="87643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直線コネクタ 1113">
              <a:extLst>
                <a:ext uri="{FF2B5EF4-FFF2-40B4-BE49-F238E27FC236}">
                  <a16:creationId xmlns:a16="http://schemas.microsoft.com/office/drawing/2014/main" id="{2E9AFDA4-E9AA-A6FF-BFC2-6876592745A2}"/>
                </a:ext>
              </a:extLst>
            </p:cNvPr>
            <p:cNvCxnSpPr/>
            <p:nvPr/>
          </p:nvCxnSpPr>
          <p:spPr>
            <a:xfrm>
              <a:off x="4960620" y="3073400"/>
              <a:ext cx="1188000" cy="0"/>
            </a:xfrm>
            <a:prstGeom prst="line">
              <a:avLst/>
            </a:prstGeom>
            <a:ln w="635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5" name="グループ化 1124">
            <a:extLst>
              <a:ext uri="{FF2B5EF4-FFF2-40B4-BE49-F238E27FC236}">
                <a16:creationId xmlns:a16="http://schemas.microsoft.com/office/drawing/2014/main" id="{60AC8CF2-DE6D-3D7A-4358-EAD74B47E64A}"/>
              </a:ext>
            </a:extLst>
          </p:cNvPr>
          <p:cNvGrpSpPr/>
          <p:nvPr/>
        </p:nvGrpSpPr>
        <p:grpSpPr>
          <a:xfrm flipH="1">
            <a:off x="6135793" y="0"/>
            <a:ext cx="6148620" cy="5735067"/>
            <a:chOff x="0" y="0"/>
            <a:chExt cx="6148620" cy="5735067"/>
          </a:xfrm>
        </p:grpSpPr>
        <p:cxnSp>
          <p:nvCxnSpPr>
            <p:cNvPr id="1126" name="直線コネクタ 1125">
              <a:extLst>
                <a:ext uri="{FF2B5EF4-FFF2-40B4-BE49-F238E27FC236}">
                  <a16:creationId xmlns:a16="http://schemas.microsoft.com/office/drawing/2014/main" id="{A2E223D5-8FDF-2729-91F9-D89C140E0B7B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0"/>
              <a:ext cx="45720" cy="307340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直線コネクタ 1126">
              <a:extLst>
                <a:ext uri="{FF2B5EF4-FFF2-40B4-BE49-F238E27FC236}">
                  <a16:creationId xmlns:a16="http://schemas.microsoft.com/office/drawing/2014/main" id="{CCE18F8F-E90F-24C5-B061-5EAF6E8D2A27}"/>
                </a:ext>
              </a:extLst>
            </p:cNvPr>
            <p:cNvCxnSpPr>
              <a:cxnSpLocks/>
            </p:cNvCxnSpPr>
            <p:nvPr/>
          </p:nvCxnSpPr>
          <p:spPr>
            <a:xfrm>
              <a:off x="5847080" y="0"/>
              <a:ext cx="248920" cy="298704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直線コネクタ 1127">
              <a:extLst>
                <a:ext uri="{FF2B5EF4-FFF2-40B4-BE49-F238E27FC236}">
                  <a16:creationId xmlns:a16="http://schemas.microsoft.com/office/drawing/2014/main" id="{9DC882CF-640A-D461-BB61-B6588F555157}"/>
                </a:ext>
              </a:extLst>
            </p:cNvPr>
            <p:cNvCxnSpPr>
              <a:cxnSpLocks/>
            </p:cNvCxnSpPr>
            <p:nvPr/>
          </p:nvCxnSpPr>
          <p:spPr>
            <a:xfrm>
              <a:off x="4048760" y="86360"/>
              <a:ext cx="1803400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直線コネクタ 1128">
              <a:extLst>
                <a:ext uri="{FF2B5EF4-FFF2-40B4-BE49-F238E27FC236}">
                  <a16:creationId xmlns:a16="http://schemas.microsoft.com/office/drawing/2014/main" id="{66B4A335-9CF5-671B-9037-0F106C44F22E}"/>
                </a:ext>
              </a:extLst>
            </p:cNvPr>
            <p:cNvCxnSpPr>
              <a:cxnSpLocks/>
            </p:cNvCxnSpPr>
            <p:nvPr/>
          </p:nvCxnSpPr>
          <p:spPr>
            <a:xfrm>
              <a:off x="4048760" y="218440"/>
              <a:ext cx="1808480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直線コネクタ 1129">
              <a:extLst>
                <a:ext uri="{FF2B5EF4-FFF2-40B4-BE49-F238E27FC236}">
                  <a16:creationId xmlns:a16="http://schemas.microsoft.com/office/drawing/2014/main" id="{D79ADA8B-4F55-8362-2DBB-27E0CDFB06A9}"/>
                </a:ext>
              </a:extLst>
            </p:cNvPr>
            <p:cNvCxnSpPr>
              <a:cxnSpLocks/>
            </p:cNvCxnSpPr>
            <p:nvPr/>
          </p:nvCxnSpPr>
          <p:spPr>
            <a:xfrm>
              <a:off x="1610360" y="86360"/>
              <a:ext cx="1584960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1" name="直線コネクタ 1130">
              <a:extLst>
                <a:ext uri="{FF2B5EF4-FFF2-40B4-BE49-F238E27FC236}">
                  <a16:creationId xmlns:a16="http://schemas.microsoft.com/office/drawing/2014/main" id="{D042A9EC-DE02-C1AD-D078-3D87CE28167A}"/>
                </a:ext>
              </a:extLst>
            </p:cNvPr>
            <p:cNvCxnSpPr>
              <a:cxnSpLocks/>
            </p:cNvCxnSpPr>
            <p:nvPr/>
          </p:nvCxnSpPr>
          <p:spPr>
            <a:xfrm>
              <a:off x="1610360" y="218440"/>
              <a:ext cx="1692000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2" name="直線コネクタ 1131">
              <a:extLst>
                <a:ext uri="{FF2B5EF4-FFF2-40B4-BE49-F238E27FC236}">
                  <a16:creationId xmlns:a16="http://schemas.microsoft.com/office/drawing/2014/main" id="{B4235E91-76AB-1049-9493-4621A1B88CD3}"/>
                </a:ext>
              </a:extLst>
            </p:cNvPr>
            <p:cNvCxnSpPr>
              <a:cxnSpLocks/>
            </p:cNvCxnSpPr>
            <p:nvPr/>
          </p:nvCxnSpPr>
          <p:spPr>
            <a:xfrm>
              <a:off x="3906520" y="0"/>
              <a:ext cx="1735200" cy="298704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3" name="直線コネクタ 1132">
              <a:extLst>
                <a:ext uri="{FF2B5EF4-FFF2-40B4-BE49-F238E27FC236}">
                  <a16:creationId xmlns:a16="http://schemas.microsoft.com/office/drawing/2014/main" id="{21167DA7-AE9C-BBB8-F53B-2499677DD019}"/>
                </a:ext>
              </a:extLst>
            </p:cNvPr>
            <p:cNvCxnSpPr>
              <a:cxnSpLocks/>
            </p:cNvCxnSpPr>
            <p:nvPr/>
          </p:nvCxnSpPr>
          <p:spPr>
            <a:xfrm>
              <a:off x="3134360" y="0"/>
              <a:ext cx="2314800" cy="298704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直線コネクタ 1133">
              <a:extLst>
                <a:ext uri="{FF2B5EF4-FFF2-40B4-BE49-F238E27FC236}">
                  <a16:creationId xmlns:a16="http://schemas.microsoft.com/office/drawing/2014/main" id="{7B372097-E3D4-D638-A49C-13E36FE984A8}"/>
                </a:ext>
              </a:extLst>
            </p:cNvPr>
            <p:cNvCxnSpPr>
              <a:cxnSpLocks/>
            </p:cNvCxnSpPr>
            <p:nvPr/>
          </p:nvCxnSpPr>
          <p:spPr>
            <a:xfrm>
              <a:off x="4271010" y="619760"/>
              <a:ext cx="1620000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直線コネクタ 1134">
              <a:extLst>
                <a:ext uri="{FF2B5EF4-FFF2-40B4-BE49-F238E27FC236}">
                  <a16:creationId xmlns:a16="http://schemas.microsoft.com/office/drawing/2014/main" id="{656DAB5C-5E16-6E5C-1DA0-6156248EC93F}"/>
                </a:ext>
              </a:extLst>
            </p:cNvPr>
            <p:cNvCxnSpPr>
              <a:cxnSpLocks/>
            </p:cNvCxnSpPr>
            <p:nvPr/>
          </p:nvCxnSpPr>
          <p:spPr>
            <a:xfrm>
              <a:off x="2100580" y="619760"/>
              <a:ext cx="1516380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6" name="直線コネクタ 1135">
              <a:extLst>
                <a:ext uri="{FF2B5EF4-FFF2-40B4-BE49-F238E27FC236}">
                  <a16:creationId xmlns:a16="http://schemas.microsoft.com/office/drawing/2014/main" id="{2E3FE63E-E444-D55A-A58A-03AF77922014}"/>
                </a:ext>
              </a:extLst>
            </p:cNvPr>
            <p:cNvCxnSpPr>
              <a:cxnSpLocks/>
            </p:cNvCxnSpPr>
            <p:nvPr/>
          </p:nvCxnSpPr>
          <p:spPr>
            <a:xfrm>
              <a:off x="1610360" y="0"/>
              <a:ext cx="0" cy="22680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直線コネクタ 1136">
              <a:extLst>
                <a:ext uri="{FF2B5EF4-FFF2-40B4-BE49-F238E27FC236}">
                  <a16:creationId xmlns:a16="http://schemas.microsoft.com/office/drawing/2014/main" id="{1AA9A9E7-B7D6-6669-0702-55E16AAE359B}"/>
                </a:ext>
              </a:extLst>
            </p:cNvPr>
            <p:cNvCxnSpPr/>
            <p:nvPr/>
          </p:nvCxnSpPr>
          <p:spPr>
            <a:xfrm>
              <a:off x="4048760" y="0"/>
              <a:ext cx="0" cy="21844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直線コネクタ 1137">
              <a:extLst>
                <a:ext uri="{FF2B5EF4-FFF2-40B4-BE49-F238E27FC236}">
                  <a16:creationId xmlns:a16="http://schemas.microsoft.com/office/drawing/2014/main" id="{E8590D86-8F23-0512-DC52-5D80CEDC802E}"/>
                </a:ext>
              </a:extLst>
            </p:cNvPr>
            <p:cNvCxnSpPr>
              <a:cxnSpLocks/>
            </p:cNvCxnSpPr>
            <p:nvPr/>
          </p:nvCxnSpPr>
          <p:spPr>
            <a:xfrm>
              <a:off x="1270000" y="0"/>
              <a:ext cx="3738880" cy="298704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直線コネクタ 1138">
              <a:extLst>
                <a:ext uri="{FF2B5EF4-FFF2-40B4-BE49-F238E27FC236}">
                  <a16:creationId xmlns:a16="http://schemas.microsoft.com/office/drawing/2014/main" id="{7A6919AB-FA10-6A80-AF0B-E872ABCAC1E2}"/>
                </a:ext>
              </a:extLst>
            </p:cNvPr>
            <p:cNvCxnSpPr>
              <a:cxnSpLocks/>
            </p:cNvCxnSpPr>
            <p:nvPr/>
          </p:nvCxnSpPr>
          <p:spPr>
            <a:xfrm>
              <a:off x="1056640" y="0"/>
              <a:ext cx="3907154" cy="2999659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直線コネクタ 1139">
              <a:extLst>
                <a:ext uri="{FF2B5EF4-FFF2-40B4-BE49-F238E27FC236}">
                  <a16:creationId xmlns:a16="http://schemas.microsoft.com/office/drawing/2014/main" id="{CE10AEFA-07E1-E8A4-FE6B-D283088AE3D7}"/>
                </a:ext>
              </a:extLst>
            </p:cNvPr>
            <p:cNvCxnSpPr/>
            <p:nvPr/>
          </p:nvCxnSpPr>
          <p:spPr>
            <a:xfrm>
              <a:off x="1610360" y="218440"/>
              <a:ext cx="494665" cy="40132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" name="直線コネクタ 1140">
              <a:extLst>
                <a:ext uri="{FF2B5EF4-FFF2-40B4-BE49-F238E27FC236}">
                  <a16:creationId xmlns:a16="http://schemas.microsoft.com/office/drawing/2014/main" id="{6954C711-60DD-6B89-F699-F7C748BF4373}"/>
                </a:ext>
              </a:extLst>
            </p:cNvPr>
            <p:cNvCxnSpPr/>
            <p:nvPr/>
          </p:nvCxnSpPr>
          <p:spPr>
            <a:xfrm>
              <a:off x="2251075" y="619760"/>
              <a:ext cx="984250" cy="82169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直線コネクタ 1141">
              <a:extLst>
                <a:ext uri="{FF2B5EF4-FFF2-40B4-BE49-F238E27FC236}">
                  <a16:creationId xmlns:a16="http://schemas.microsoft.com/office/drawing/2014/main" id="{C8296213-BD43-E3B2-BE84-2E6186175F79}"/>
                </a:ext>
              </a:extLst>
            </p:cNvPr>
            <p:cNvCxnSpPr>
              <a:cxnSpLocks/>
            </p:cNvCxnSpPr>
            <p:nvPr/>
          </p:nvCxnSpPr>
          <p:spPr>
            <a:xfrm>
              <a:off x="3228975" y="1438275"/>
              <a:ext cx="1016000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直線コネクタ 1142">
              <a:extLst>
                <a:ext uri="{FF2B5EF4-FFF2-40B4-BE49-F238E27FC236}">
                  <a16:creationId xmlns:a16="http://schemas.microsoft.com/office/drawing/2014/main" id="{E0C99F97-E1F1-9E76-C4BE-EE04BA766BDD}"/>
                </a:ext>
              </a:extLst>
            </p:cNvPr>
            <p:cNvCxnSpPr>
              <a:cxnSpLocks/>
            </p:cNvCxnSpPr>
            <p:nvPr/>
          </p:nvCxnSpPr>
          <p:spPr>
            <a:xfrm>
              <a:off x="3216274" y="1552575"/>
              <a:ext cx="1116000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直線コネクタ 1143">
              <a:extLst>
                <a:ext uri="{FF2B5EF4-FFF2-40B4-BE49-F238E27FC236}">
                  <a16:creationId xmlns:a16="http://schemas.microsoft.com/office/drawing/2014/main" id="{E8607B50-4A46-A74D-0565-0C633B05920B}"/>
                </a:ext>
              </a:extLst>
            </p:cNvPr>
            <p:cNvCxnSpPr/>
            <p:nvPr/>
          </p:nvCxnSpPr>
          <p:spPr>
            <a:xfrm>
              <a:off x="3517900" y="1793875"/>
              <a:ext cx="1008000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直線コネクタ 1144">
              <a:extLst>
                <a:ext uri="{FF2B5EF4-FFF2-40B4-BE49-F238E27FC236}">
                  <a16:creationId xmlns:a16="http://schemas.microsoft.com/office/drawing/2014/main" id="{053E96B3-F768-2BC1-0F12-F792C62FD346}"/>
                </a:ext>
              </a:extLst>
            </p:cNvPr>
            <p:cNvCxnSpPr/>
            <p:nvPr/>
          </p:nvCxnSpPr>
          <p:spPr>
            <a:xfrm>
              <a:off x="2540460" y="619760"/>
              <a:ext cx="688515" cy="642195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直線コネクタ 1145">
              <a:extLst>
                <a:ext uri="{FF2B5EF4-FFF2-40B4-BE49-F238E27FC236}">
                  <a16:creationId xmlns:a16="http://schemas.microsoft.com/office/drawing/2014/main" id="{E84E520F-A4BD-D68D-CC53-2B1402B16731}"/>
                </a:ext>
              </a:extLst>
            </p:cNvPr>
            <p:cNvCxnSpPr/>
            <p:nvPr/>
          </p:nvCxnSpPr>
          <p:spPr>
            <a:xfrm>
              <a:off x="3222910" y="1258518"/>
              <a:ext cx="892800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7" name="直線コネクタ 1146">
              <a:extLst>
                <a:ext uri="{FF2B5EF4-FFF2-40B4-BE49-F238E27FC236}">
                  <a16:creationId xmlns:a16="http://schemas.microsoft.com/office/drawing/2014/main" id="{0FCBF4EB-25BD-1FDD-7E6E-50D73EFFF1A9}"/>
                </a:ext>
              </a:extLst>
            </p:cNvPr>
            <p:cNvCxnSpPr/>
            <p:nvPr/>
          </p:nvCxnSpPr>
          <p:spPr>
            <a:xfrm>
              <a:off x="3839652" y="1793875"/>
              <a:ext cx="209108" cy="216977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8" name="直線コネクタ 1147">
              <a:extLst>
                <a:ext uri="{FF2B5EF4-FFF2-40B4-BE49-F238E27FC236}">
                  <a16:creationId xmlns:a16="http://schemas.microsoft.com/office/drawing/2014/main" id="{AE231069-C546-ECF6-BF62-C4CDD279A644}"/>
                </a:ext>
              </a:extLst>
            </p:cNvPr>
            <p:cNvCxnSpPr>
              <a:cxnSpLocks/>
            </p:cNvCxnSpPr>
            <p:nvPr/>
          </p:nvCxnSpPr>
          <p:spPr>
            <a:xfrm>
              <a:off x="4048760" y="2009029"/>
              <a:ext cx="634954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9" name="直線コネクタ 1148">
              <a:extLst>
                <a:ext uri="{FF2B5EF4-FFF2-40B4-BE49-F238E27FC236}">
                  <a16:creationId xmlns:a16="http://schemas.microsoft.com/office/drawing/2014/main" id="{8932AC4C-CE6C-029D-6BF9-407D878A1B21}"/>
                </a:ext>
              </a:extLst>
            </p:cNvPr>
            <p:cNvCxnSpPr/>
            <p:nvPr/>
          </p:nvCxnSpPr>
          <p:spPr>
            <a:xfrm>
              <a:off x="4485111" y="619760"/>
              <a:ext cx="326867" cy="638758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直線コネクタ 1149">
              <a:extLst>
                <a:ext uri="{FF2B5EF4-FFF2-40B4-BE49-F238E27FC236}">
                  <a16:creationId xmlns:a16="http://schemas.microsoft.com/office/drawing/2014/main" id="{93DBB948-4248-6A3B-905E-292A3B4E2F24}"/>
                </a:ext>
              </a:extLst>
            </p:cNvPr>
            <p:cNvCxnSpPr>
              <a:cxnSpLocks/>
            </p:cNvCxnSpPr>
            <p:nvPr/>
          </p:nvCxnSpPr>
          <p:spPr>
            <a:xfrm>
              <a:off x="4803457" y="1258518"/>
              <a:ext cx="1146349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直線コネクタ 1150">
              <a:extLst>
                <a:ext uri="{FF2B5EF4-FFF2-40B4-BE49-F238E27FC236}">
                  <a16:creationId xmlns:a16="http://schemas.microsoft.com/office/drawing/2014/main" id="{EBBB2F36-0AB8-3729-BD17-E7323F5FC106}"/>
                </a:ext>
              </a:extLst>
            </p:cNvPr>
            <p:cNvCxnSpPr>
              <a:cxnSpLocks/>
            </p:cNvCxnSpPr>
            <p:nvPr/>
          </p:nvCxnSpPr>
          <p:spPr>
            <a:xfrm>
              <a:off x="4792970" y="1438275"/>
              <a:ext cx="1177200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直線コネクタ 1151">
              <a:extLst>
                <a:ext uri="{FF2B5EF4-FFF2-40B4-BE49-F238E27FC236}">
                  <a16:creationId xmlns:a16="http://schemas.microsoft.com/office/drawing/2014/main" id="{27F44757-64CF-AEC5-311A-70E55247A5E4}"/>
                </a:ext>
              </a:extLst>
            </p:cNvPr>
            <p:cNvCxnSpPr>
              <a:cxnSpLocks/>
            </p:cNvCxnSpPr>
            <p:nvPr/>
          </p:nvCxnSpPr>
          <p:spPr>
            <a:xfrm>
              <a:off x="4803457" y="1552575"/>
              <a:ext cx="1175564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3" name="直線コネクタ 1152">
              <a:extLst>
                <a:ext uri="{FF2B5EF4-FFF2-40B4-BE49-F238E27FC236}">
                  <a16:creationId xmlns:a16="http://schemas.microsoft.com/office/drawing/2014/main" id="{4406CB03-A712-2CD3-F9BC-4A05EB18AD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32274" y="619760"/>
              <a:ext cx="427050" cy="750512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直線コネクタ 1153">
              <a:extLst>
                <a:ext uri="{FF2B5EF4-FFF2-40B4-BE49-F238E27FC236}">
                  <a16:creationId xmlns:a16="http://schemas.microsoft.com/office/drawing/2014/main" id="{8A8FFBC6-E10E-35A5-1D1D-33AF742DCE15}"/>
                </a:ext>
              </a:extLst>
            </p:cNvPr>
            <p:cNvCxnSpPr/>
            <p:nvPr/>
          </p:nvCxnSpPr>
          <p:spPr>
            <a:xfrm>
              <a:off x="4751671" y="1370272"/>
              <a:ext cx="1206000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5" name="直線コネクタ 1154">
              <a:extLst>
                <a:ext uri="{FF2B5EF4-FFF2-40B4-BE49-F238E27FC236}">
                  <a16:creationId xmlns:a16="http://schemas.microsoft.com/office/drawing/2014/main" id="{0F3F1BA8-7220-6EA5-FA68-6DAB089161CC}"/>
                </a:ext>
              </a:extLst>
            </p:cNvPr>
            <p:cNvCxnSpPr/>
            <p:nvPr/>
          </p:nvCxnSpPr>
          <p:spPr>
            <a:xfrm>
              <a:off x="4885727" y="1679588"/>
              <a:ext cx="1093294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6" name="直線コネクタ 1155">
              <a:extLst>
                <a:ext uri="{FF2B5EF4-FFF2-40B4-BE49-F238E27FC236}">
                  <a16:creationId xmlns:a16="http://schemas.microsoft.com/office/drawing/2014/main" id="{0C07E021-EC90-4C24-C14C-DA14D910DF89}"/>
                </a:ext>
              </a:extLst>
            </p:cNvPr>
            <p:cNvCxnSpPr/>
            <p:nvPr/>
          </p:nvCxnSpPr>
          <p:spPr>
            <a:xfrm>
              <a:off x="4920161" y="1438275"/>
              <a:ext cx="283119" cy="570754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7" name="直線コネクタ 1156">
              <a:extLst>
                <a:ext uri="{FF2B5EF4-FFF2-40B4-BE49-F238E27FC236}">
                  <a16:creationId xmlns:a16="http://schemas.microsoft.com/office/drawing/2014/main" id="{5E437BC2-C74D-1437-353C-CB6BE7A73939}"/>
                </a:ext>
              </a:extLst>
            </p:cNvPr>
            <p:cNvCxnSpPr>
              <a:cxnSpLocks/>
            </p:cNvCxnSpPr>
            <p:nvPr/>
          </p:nvCxnSpPr>
          <p:spPr>
            <a:xfrm>
              <a:off x="5149079" y="2150179"/>
              <a:ext cx="880605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8" name="直線コネクタ 1157">
              <a:extLst>
                <a:ext uri="{FF2B5EF4-FFF2-40B4-BE49-F238E27FC236}">
                  <a16:creationId xmlns:a16="http://schemas.microsoft.com/office/drawing/2014/main" id="{D482C9DE-7E6F-92CA-50F4-7D084847D85F}"/>
                </a:ext>
              </a:extLst>
            </p:cNvPr>
            <p:cNvCxnSpPr>
              <a:cxnSpLocks/>
            </p:cNvCxnSpPr>
            <p:nvPr/>
          </p:nvCxnSpPr>
          <p:spPr>
            <a:xfrm>
              <a:off x="3616960" y="1793874"/>
              <a:ext cx="1391920" cy="1196977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9" name="直線コネクタ 1158">
              <a:extLst>
                <a:ext uri="{FF2B5EF4-FFF2-40B4-BE49-F238E27FC236}">
                  <a16:creationId xmlns:a16="http://schemas.microsoft.com/office/drawing/2014/main" id="{FFB2EFBF-5DF3-C8AB-5A86-AC0E655A9BB9}"/>
                </a:ext>
              </a:extLst>
            </p:cNvPr>
            <p:cNvCxnSpPr>
              <a:cxnSpLocks/>
            </p:cNvCxnSpPr>
            <p:nvPr/>
          </p:nvCxnSpPr>
          <p:spPr>
            <a:xfrm>
              <a:off x="4005761" y="2120154"/>
              <a:ext cx="763979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0" name="直線コネクタ 1159">
              <a:extLst>
                <a:ext uri="{FF2B5EF4-FFF2-40B4-BE49-F238E27FC236}">
                  <a16:creationId xmlns:a16="http://schemas.microsoft.com/office/drawing/2014/main" id="{180A8503-3D1B-27B4-4685-EB52FE79B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81055" y="2193925"/>
              <a:ext cx="797966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1" name="直線コネクタ 1160">
              <a:extLst>
                <a:ext uri="{FF2B5EF4-FFF2-40B4-BE49-F238E27FC236}">
                  <a16:creationId xmlns:a16="http://schemas.microsoft.com/office/drawing/2014/main" id="{B39F4402-35DC-4B23-7BE3-DB9511BB1FCC}"/>
                </a:ext>
              </a:extLst>
            </p:cNvPr>
            <p:cNvCxnSpPr>
              <a:cxnSpLocks/>
            </p:cNvCxnSpPr>
            <p:nvPr/>
          </p:nvCxnSpPr>
          <p:spPr>
            <a:xfrm>
              <a:off x="5979021" y="2187575"/>
              <a:ext cx="116979" cy="799465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2" name="直線コネクタ 1161">
              <a:extLst>
                <a:ext uri="{FF2B5EF4-FFF2-40B4-BE49-F238E27FC236}">
                  <a16:creationId xmlns:a16="http://schemas.microsoft.com/office/drawing/2014/main" id="{CDB37350-4C61-1919-C8D2-CB6DD1F642D3}"/>
                </a:ext>
              </a:extLst>
            </p:cNvPr>
            <p:cNvCxnSpPr>
              <a:cxnSpLocks/>
            </p:cNvCxnSpPr>
            <p:nvPr/>
          </p:nvCxnSpPr>
          <p:spPr>
            <a:xfrm>
              <a:off x="4184886" y="2277192"/>
              <a:ext cx="669689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3" name="直線コネクタ 1162">
              <a:extLst>
                <a:ext uri="{FF2B5EF4-FFF2-40B4-BE49-F238E27FC236}">
                  <a16:creationId xmlns:a16="http://schemas.microsoft.com/office/drawing/2014/main" id="{707C6640-C95A-728C-96E7-90F225C9BD4F}"/>
                </a:ext>
              </a:extLst>
            </p:cNvPr>
            <p:cNvCxnSpPr>
              <a:cxnSpLocks/>
            </p:cNvCxnSpPr>
            <p:nvPr/>
          </p:nvCxnSpPr>
          <p:spPr>
            <a:xfrm>
              <a:off x="4851400" y="2270125"/>
              <a:ext cx="591820" cy="716915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4" name="直線コネクタ 1163">
              <a:extLst>
                <a:ext uri="{FF2B5EF4-FFF2-40B4-BE49-F238E27FC236}">
                  <a16:creationId xmlns:a16="http://schemas.microsoft.com/office/drawing/2014/main" id="{5009E75C-2D18-4438-3805-C9D7A8FDEAAD}"/>
                </a:ext>
              </a:extLst>
            </p:cNvPr>
            <p:cNvCxnSpPr>
              <a:cxnSpLocks/>
            </p:cNvCxnSpPr>
            <p:nvPr/>
          </p:nvCxnSpPr>
          <p:spPr>
            <a:xfrm>
              <a:off x="4963795" y="2987040"/>
              <a:ext cx="0" cy="135001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5" name="直線コネクタ 1164">
              <a:extLst>
                <a:ext uri="{FF2B5EF4-FFF2-40B4-BE49-F238E27FC236}">
                  <a16:creationId xmlns:a16="http://schemas.microsoft.com/office/drawing/2014/main" id="{3A3B849A-CD44-D88D-5EE1-AAEA89CDFD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333332"/>
              <a:ext cx="4966971" cy="1401735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6" name="直線コネクタ 1165">
              <a:extLst>
                <a:ext uri="{FF2B5EF4-FFF2-40B4-BE49-F238E27FC236}">
                  <a16:creationId xmlns:a16="http://schemas.microsoft.com/office/drawing/2014/main" id="{7712B868-8100-A654-353C-7D89C37DA678}"/>
                </a:ext>
              </a:extLst>
            </p:cNvPr>
            <p:cNvCxnSpPr/>
            <p:nvPr/>
          </p:nvCxnSpPr>
          <p:spPr>
            <a:xfrm>
              <a:off x="4960620" y="2994025"/>
              <a:ext cx="1181100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直線コネクタ 1166">
              <a:extLst>
                <a:ext uri="{FF2B5EF4-FFF2-40B4-BE49-F238E27FC236}">
                  <a16:creationId xmlns:a16="http://schemas.microsoft.com/office/drawing/2014/main" id="{B5F2DC00-5DA0-C522-DCBD-2229EFAF07D5}"/>
                </a:ext>
              </a:extLst>
            </p:cNvPr>
            <p:cNvCxnSpPr>
              <a:cxnSpLocks/>
            </p:cNvCxnSpPr>
            <p:nvPr/>
          </p:nvCxnSpPr>
          <p:spPr>
            <a:xfrm>
              <a:off x="4960620" y="4334211"/>
              <a:ext cx="1181100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8" name="直線コネクタ 1167">
              <a:extLst>
                <a:ext uri="{FF2B5EF4-FFF2-40B4-BE49-F238E27FC236}">
                  <a16:creationId xmlns:a16="http://schemas.microsoft.com/office/drawing/2014/main" id="{BF247B31-B72F-87C8-ADBB-D8EAE63A8F46}"/>
                </a:ext>
              </a:extLst>
            </p:cNvPr>
            <p:cNvCxnSpPr>
              <a:cxnSpLocks/>
            </p:cNvCxnSpPr>
            <p:nvPr/>
          </p:nvCxnSpPr>
          <p:spPr>
            <a:xfrm>
              <a:off x="679303" y="2806700"/>
              <a:ext cx="4004411" cy="85315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9" name="直線コネクタ 1168">
              <a:extLst>
                <a:ext uri="{FF2B5EF4-FFF2-40B4-BE49-F238E27FC236}">
                  <a16:creationId xmlns:a16="http://schemas.microsoft.com/office/drawing/2014/main" id="{A5D97DE1-F982-3DC1-5758-BFF15458DA71}"/>
                </a:ext>
              </a:extLst>
            </p:cNvPr>
            <p:cNvCxnSpPr>
              <a:cxnSpLocks/>
            </p:cNvCxnSpPr>
            <p:nvPr/>
          </p:nvCxnSpPr>
          <p:spPr>
            <a:xfrm>
              <a:off x="4679225" y="3659850"/>
              <a:ext cx="0" cy="633384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0" name="直線コネクタ 1169">
              <a:extLst>
                <a:ext uri="{FF2B5EF4-FFF2-40B4-BE49-F238E27FC236}">
                  <a16:creationId xmlns:a16="http://schemas.microsoft.com/office/drawing/2014/main" id="{1FD8D690-DDC4-7918-89D3-3A75C2D4A0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953" y="4293234"/>
              <a:ext cx="3993272" cy="796291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直線コネクタ 1170">
              <a:extLst>
                <a:ext uri="{FF2B5EF4-FFF2-40B4-BE49-F238E27FC236}">
                  <a16:creationId xmlns:a16="http://schemas.microsoft.com/office/drawing/2014/main" id="{96AB0672-6BA9-273F-2EE3-7B6F4E4EEB9D}"/>
                </a:ext>
              </a:extLst>
            </p:cNvPr>
            <p:cNvCxnSpPr/>
            <p:nvPr/>
          </p:nvCxnSpPr>
          <p:spPr>
            <a:xfrm>
              <a:off x="582182" y="2692400"/>
              <a:ext cx="0" cy="2442209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2" name="直線コネクタ 1171">
              <a:extLst>
                <a:ext uri="{FF2B5EF4-FFF2-40B4-BE49-F238E27FC236}">
                  <a16:creationId xmlns:a16="http://schemas.microsoft.com/office/drawing/2014/main" id="{5E90DE30-8800-14C4-E4F7-E7D5206E93DA}"/>
                </a:ext>
              </a:extLst>
            </p:cNvPr>
            <p:cNvCxnSpPr/>
            <p:nvPr/>
          </p:nvCxnSpPr>
          <p:spPr>
            <a:xfrm>
              <a:off x="676127" y="2692400"/>
              <a:ext cx="0" cy="2442209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3" name="直線コネクタ 1172">
              <a:extLst>
                <a:ext uri="{FF2B5EF4-FFF2-40B4-BE49-F238E27FC236}">
                  <a16:creationId xmlns:a16="http://schemas.microsoft.com/office/drawing/2014/main" id="{CE36847F-619E-6EBD-2592-BCFCFB9C38EF}"/>
                </a:ext>
              </a:extLst>
            </p:cNvPr>
            <p:cNvCxnSpPr>
              <a:cxnSpLocks/>
            </p:cNvCxnSpPr>
            <p:nvPr/>
          </p:nvCxnSpPr>
          <p:spPr>
            <a:xfrm>
              <a:off x="3278773" y="3270482"/>
              <a:ext cx="0" cy="1344588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4" name="直線コネクタ 1173">
              <a:extLst>
                <a:ext uri="{FF2B5EF4-FFF2-40B4-BE49-F238E27FC236}">
                  <a16:creationId xmlns:a16="http://schemas.microsoft.com/office/drawing/2014/main" id="{F9A20E6C-CCE0-37E3-2AA4-E6DA07BC89F2}"/>
                </a:ext>
              </a:extLst>
            </p:cNvPr>
            <p:cNvCxnSpPr/>
            <p:nvPr/>
          </p:nvCxnSpPr>
          <p:spPr>
            <a:xfrm>
              <a:off x="3332169" y="3313319"/>
              <a:ext cx="0" cy="1301751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5" name="直線コネクタ 1174">
              <a:extLst>
                <a:ext uri="{FF2B5EF4-FFF2-40B4-BE49-F238E27FC236}">
                  <a16:creationId xmlns:a16="http://schemas.microsoft.com/office/drawing/2014/main" id="{AAB79F8D-E9B2-BB57-A483-6EC111FF8363}"/>
                </a:ext>
              </a:extLst>
            </p:cNvPr>
            <p:cNvCxnSpPr/>
            <p:nvPr/>
          </p:nvCxnSpPr>
          <p:spPr>
            <a:xfrm>
              <a:off x="4221614" y="3515360"/>
              <a:ext cx="0" cy="87643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6" name="直線コネクタ 1175">
              <a:extLst>
                <a:ext uri="{FF2B5EF4-FFF2-40B4-BE49-F238E27FC236}">
                  <a16:creationId xmlns:a16="http://schemas.microsoft.com/office/drawing/2014/main" id="{190A343E-B567-753B-1E56-C8BC8AA9C815}"/>
                </a:ext>
              </a:extLst>
            </p:cNvPr>
            <p:cNvCxnSpPr/>
            <p:nvPr/>
          </p:nvCxnSpPr>
          <p:spPr>
            <a:xfrm>
              <a:off x="4254986" y="3515360"/>
              <a:ext cx="0" cy="87643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7" name="直線コネクタ 1176">
              <a:extLst>
                <a:ext uri="{FF2B5EF4-FFF2-40B4-BE49-F238E27FC236}">
                  <a16:creationId xmlns:a16="http://schemas.microsoft.com/office/drawing/2014/main" id="{D82CBC6B-8989-F060-5670-FEC9F5098039}"/>
                </a:ext>
              </a:extLst>
            </p:cNvPr>
            <p:cNvCxnSpPr/>
            <p:nvPr/>
          </p:nvCxnSpPr>
          <p:spPr>
            <a:xfrm>
              <a:off x="4960620" y="3073400"/>
              <a:ext cx="1188000" cy="0"/>
            </a:xfrm>
            <a:prstGeom prst="line">
              <a:avLst/>
            </a:prstGeom>
            <a:ln w="6350">
              <a:solidFill>
                <a:srgbClr val="1717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09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C0D0C1BB-B3D3-282F-C74E-6BF92496D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0D33553-1F7D-AAF0-57A7-0F2577F7EC17}"/>
              </a:ext>
            </a:extLst>
          </p:cNvPr>
          <p:cNvCxnSpPr>
            <a:cxnSpLocks/>
            <a:stCxn id="1026" idx="0"/>
          </p:cNvCxnSpPr>
          <p:nvPr/>
        </p:nvCxnSpPr>
        <p:spPr>
          <a:xfrm>
            <a:off x="6096000" y="86360"/>
            <a:ext cx="45720" cy="2987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3511161-7913-CF39-BB0C-AC297ACA4736}"/>
              </a:ext>
            </a:extLst>
          </p:cNvPr>
          <p:cNvCxnSpPr>
            <a:cxnSpLocks/>
          </p:cNvCxnSpPr>
          <p:nvPr/>
        </p:nvCxnSpPr>
        <p:spPr>
          <a:xfrm>
            <a:off x="5847080" y="0"/>
            <a:ext cx="248920" cy="2987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0F23ACA-F8A9-4511-C85B-6E4AA89F276C}"/>
              </a:ext>
            </a:extLst>
          </p:cNvPr>
          <p:cNvCxnSpPr>
            <a:cxnSpLocks/>
          </p:cNvCxnSpPr>
          <p:nvPr/>
        </p:nvCxnSpPr>
        <p:spPr>
          <a:xfrm>
            <a:off x="4048760" y="86360"/>
            <a:ext cx="1803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E393D95C-0BDD-31B4-6713-F988EA482590}"/>
              </a:ext>
            </a:extLst>
          </p:cNvPr>
          <p:cNvCxnSpPr>
            <a:cxnSpLocks/>
          </p:cNvCxnSpPr>
          <p:nvPr/>
        </p:nvCxnSpPr>
        <p:spPr>
          <a:xfrm>
            <a:off x="4048760" y="218440"/>
            <a:ext cx="18084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88F3A4F-D000-EF7D-8663-887CE69EFC12}"/>
              </a:ext>
            </a:extLst>
          </p:cNvPr>
          <p:cNvCxnSpPr>
            <a:cxnSpLocks/>
          </p:cNvCxnSpPr>
          <p:nvPr/>
        </p:nvCxnSpPr>
        <p:spPr>
          <a:xfrm>
            <a:off x="1610360" y="86360"/>
            <a:ext cx="15849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016D7CA-464D-E552-B046-BFF1C8F3ED31}"/>
              </a:ext>
            </a:extLst>
          </p:cNvPr>
          <p:cNvCxnSpPr>
            <a:cxnSpLocks/>
          </p:cNvCxnSpPr>
          <p:nvPr/>
        </p:nvCxnSpPr>
        <p:spPr>
          <a:xfrm>
            <a:off x="1610360" y="218440"/>
            <a:ext cx="16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CA09DF4F-6E13-AC64-2FA0-12A0170CE258}"/>
              </a:ext>
            </a:extLst>
          </p:cNvPr>
          <p:cNvCxnSpPr>
            <a:cxnSpLocks/>
          </p:cNvCxnSpPr>
          <p:nvPr/>
        </p:nvCxnSpPr>
        <p:spPr>
          <a:xfrm>
            <a:off x="3906520" y="0"/>
            <a:ext cx="1735200" cy="2987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AC6F7831-52C9-92E8-BA63-2144D3F6A9C1}"/>
              </a:ext>
            </a:extLst>
          </p:cNvPr>
          <p:cNvCxnSpPr>
            <a:cxnSpLocks/>
          </p:cNvCxnSpPr>
          <p:nvPr/>
        </p:nvCxnSpPr>
        <p:spPr>
          <a:xfrm>
            <a:off x="3134360" y="0"/>
            <a:ext cx="2314800" cy="2987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F2DCD78-1C37-9D67-7ECB-0FC0C42EEBF8}"/>
              </a:ext>
            </a:extLst>
          </p:cNvPr>
          <p:cNvCxnSpPr>
            <a:cxnSpLocks/>
          </p:cNvCxnSpPr>
          <p:nvPr/>
        </p:nvCxnSpPr>
        <p:spPr>
          <a:xfrm>
            <a:off x="4271010" y="619760"/>
            <a:ext cx="16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CB99E79-818B-5C9D-0265-40B818C0A250}"/>
              </a:ext>
            </a:extLst>
          </p:cNvPr>
          <p:cNvCxnSpPr>
            <a:cxnSpLocks/>
          </p:cNvCxnSpPr>
          <p:nvPr/>
        </p:nvCxnSpPr>
        <p:spPr>
          <a:xfrm>
            <a:off x="2100580" y="619760"/>
            <a:ext cx="1516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E79ABE0-ADEB-17B1-BA59-D058958EAD3F}"/>
              </a:ext>
            </a:extLst>
          </p:cNvPr>
          <p:cNvCxnSpPr>
            <a:cxnSpLocks/>
          </p:cNvCxnSpPr>
          <p:nvPr/>
        </p:nvCxnSpPr>
        <p:spPr>
          <a:xfrm>
            <a:off x="1610360" y="0"/>
            <a:ext cx="0" cy="22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AC1A10D-0193-B6B5-2699-6AB9F8C88789}"/>
              </a:ext>
            </a:extLst>
          </p:cNvPr>
          <p:cNvCxnSpPr/>
          <p:nvPr/>
        </p:nvCxnSpPr>
        <p:spPr>
          <a:xfrm>
            <a:off x="4048760" y="0"/>
            <a:ext cx="0" cy="218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EB9447A-6148-9600-28CA-BDE844FF20C7}"/>
              </a:ext>
            </a:extLst>
          </p:cNvPr>
          <p:cNvCxnSpPr>
            <a:cxnSpLocks/>
          </p:cNvCxnSpPr>
          <p:nvPr/>
        </p:nvCxnSpPr>
        <p:spPr>
          <a:xfrm>
            <a:off x="1270000" y="0"/>
            <a:ext cx="3738880" cy="2987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B82D5F41-70D8-5E79-927F-8E8046F27F82}"/>
              </a:ext>
            </a:extLst>
          </p:cNvPr>
          <p:cNvCxnSpPr>
            <a:cxnSpLocks/>
          </p:cNvCxnSpPr>
          <p:nvPr/>
        </p:nvCxnSpPr>
        <p:spPr>
          <a:xfrm>
            <a:off x="1056640" y="0"/>
            <a:ext cx="3907154" cy="29996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514FF53A-74E5-AADB-7761-D3A359892CEF}"/>
              </a:ext>
            </a:extLst>
          </p:cNvPr>
          <p:cNvCxnSpPr/>
          <p:nvPr/>
        </p:nvCxnSpPr>
        <p:spPr>
          <a:xfrm>
            <a:off x="1610360" y="218440"/>
            <a:ext cx="494665" cy="4013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F8DE43B-1D3B-3B89-7A07-1BE63A46CA5A}"/>
              </a:ext>
            </a:extLst>
          </p:cNvPr>
          <p:cNvCxnSpPr/>
          <p:nvPr/>
        </p:nvCxnSpPr>
        <p:spPr>
          <a:xfrm>
            <a:off x="2251075" y="619760"/>
            <a:ext cx="984250" cy="821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706F2CAA-A565-006E-6E79-A652FDDF018F}"/>
              </a:ext>
            </a:extLst>
          </p:cNvPr>
          <p:cNvCxnSpPr>
            <a:cxnSpLocks/>
          </p:cNvCxnSpPr>
          <p:nvPr/>
        </p:nvCxnSpPr>
        <p:spPr>
          <a:xfrm>
            <a:off x="3228975" y="1438275"/>
            <a:ext cx="101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1F55501D-1C75-4894-BEE8-FE7FE981E51A}"/>
              </a:ext>
            </a:extLst>
          </p:cNvPr>
          <p:cNvCxnSpPr>
            <a:cxnSpLocks/>
          </p:cNvCxnSpPr>
          <p:nvPr/>
        </p:nvCxnSpPr>
        <p:spPr>
          <a:xfrm>
            <a:off x="3216274" y="1552575"/>
            <a:ext cx="111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4840D4CE-83DE-1538-389C-9EDB15A7636C}"/>
              </a:ext>
            </a:extLst>
          </p:cNvPr>
          <p:cNvCxnSpPr/>
          <p:nvPr/>
        </p:nvCxnSpPr>
        <p:spPr>
          <a:xfrm>
            <a:off x="3517900" y="1793875"/>
            <a:ext cx="100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5" name="直線コネクタ 1024">
            <a:extLst>
              <a:ext uri="{FF2B5EF4-FFF2-40B4-BE49-F238E27FC236}">
                <a16:creationId xmlns:a16="http://schemas.microsoft.com/office/drawing/2014/main" id="{C34195B9-0420-B529-53A4-B499B6B16390}"/>
              </a:ext>
            </a:extLst>
          </p:cNvPr>
          <p:cNvCxnSpPr/>
          <p:nvPr/>
        </p:nvCxnSpPr>
        <p:spPr>
          <a:xfrm>
            <a:off x="2540460" y="619760"/>
            <a:ext cx="688515" cy="6421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8" name="直線コネクタ 1027">
            <a:extLst>
              <a:ext uri="{FF2B5EF4-FFF2-40B4-BE49-F238E27FC236}">
                <a16:creationId xmlns:a16="http://schemas.microsoft.com/office/drawing/2014/main" id="{115653EC-43E7-25E4-86D6-689A50C14E6C}"/>
              </a:ext>
            </a:extLst>
          </p:cNvPr>
          <p:cNvCxnSpPr/>
          <p:nvPr/>
        </p:nvCxnSpPr>
        <p:spPr>
          <a:xfrm>
            <a:off x="3222910" y="1258518"/>
            <a:ext cx="892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0" name="直線コネクタ 1029">
            <a:extLst>
              <a:ext uri="{FF2B5EF4-FFF2-40B4-BE49-F238E27FC236}">
                <a16:creationId xmlns:a16="http://schemas.microsoft.com/office/drawing/2014/main" id="{91E62387-46D5-6F9A-E07F-5A3EF84C3DDB}"/>
              </a:ext>
            </a:extLst>
          </p:cNvPr>
          <p:cNvCxnSpPr/>
          <p:nvPr/>
        </p:nvCxnSpPr>
        <p:spPr>
          <a:xfrm>
            <a:off x="3839652" y="1793875"/>
            <a:ext cx="209108" cy="2169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1" name="直線コネクタ 1030">
            <a:extLst>
              <a:ext uri="{FF2B5EF4-FFF2-40B4-BE49-F238E27FC236}">
                <a16:creationId xmlns:a16="http://schemas.microsoft.com/office/drawing/2014/main" id="{446A2F97-7A06-6F92-C17D-2B07A899CF3C}"/>
              </a:ext>
            </a:extLst>
          </p:cNvPr>
          <p:cNvCxnSpPr>
            <a:cxnSpLocks/>
          </p:cNvCxnSpPr>
          <p:nvPr/>
        </p:nvCxnSpPr>
        <p:spPr>
          <a:xfrm>
            <a:off x="4048760" y="2009029"/>
            <a:ext cx="6349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4" name="直線コネクタ 1033">
            <a:extLst>
              <a:ext uri="{FF2B5EF4-FFF2-40B4-BE49-F238E27FC236}">
                <a16:creationId xmlns:a16="http://schemas.microsoft.com/office/drawing/2014/main" id="{F986100F-2C35-5FFF-8805-5946CCF887C3}"/>
              </a:ext>
            </a:extLst>
          </p:cNvPr>
          <p:cNvCxnSpPr/>
          <p:nvPr/>
        </p:nvCxnSpPr>
        <p:spPr>
          <a:xfrm>
            <a:off x="4485111" y="619760"/>
            <a:ext cx="326867" cy="6387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6" name="直線コネクタ 1035">
            <a:extLst>
              <a:ext uri="{FF2B5EF4-FFF2-40B4-BE49-F238E27FC236}">
                <a16:creationId xmlns:a16="http://schemas.microsoft.com/office/drawing/2014/main" id="{69FA71EB-705D-1AC9-6583-9842385B61E8}"/>
              </a:ext>
            </a:extLst>
          </p:cNvPr>
          <p:cNvCxnSpPr>
            <a:cxnSpLocks/>
          </p:cNvCxnSpPr>
          <p:nvPr/>
        </p:nvCxnSpPr>
        <p:spPr>
          <a:xfrm>
            <a:off x="4803457" y="1258518"/>
            <a:ext cx="11463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8" name="直線コネクタ 1037">
            <a:extLst>
              <a:ext uri="{FF2B5EF4-FFF2-40B4-BE49-F238E27FC236}">
                <a16:creationId xmlns:a16="http://schemas.microsoft.com/office/drawing/2014/main" id="{EC7DF582-CDE3-3348-BC1F-3F11E2CB9D29}"/>
              </a:ext>
            </a:extLst>
          </p:cNvPr>
          <p:cNvCxnSpPr>
            <a:cxnSpLocks/>
          </p:cNvCxnSpPr>
          <p:nvPr/>
        </p:nvCxnSpPr>
        <p:spPr>
          <a:xfrm>
            <a:off x="4792970" y="1438275"/>
            <a:ext cx="1177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0" name="直線コネクタ 1039">
            <a:extLst>
              <a:ext uri="{FF2B5EF4-FFF2-40B4-BE49-F238E27FC236}">
                <a16:creationId xmlns:a16="http://schemas.microsoft.com/office/drawing/2014/main" id="{D92D4FF4-76A4-7673-F1CB-24DB7BF5A1EC}"/>
              </a:ext>
            </a:extLst>
          </p:cNvPr>
          <p:cNvCxnSpPr>
            <a:cxnSpLocks/>
          </p:cNvCxnSpPr>
          <p:nvPr/>
        </p:nvCxnSpPr>
        <p:spPr>
          <a:xfrm>
            <a:off x="4803457" y="1552575"/>
            <a:ext cx="11755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8" name="直線コネクタ 1047">
            <a:extLst>
              <a:ext uri="{FF2B5EF4-FFF2-40B4-BE49-F238E27FC236}">
                <a16:creationId xmlns:a16="http://schemas.microsoft.com/office/drawing/2014/main" id="{6913455E-6744-F328-5A2E-EFC53EBF4D99}"/>
              </a:ext>
            </a:extLst>
          </p:cNvPr>
          <p:cNvCxnSpPr>
            <a:cxnSpLocks/>
          </p:cNvCxnSpPr>
          <p:nvPr/>
        </p:nvCxnSpPr>
        <p:spPr>
          <a:xfrm flipH="1" flipV="1">
            <a:off x="4332274" y="619760"/>
            <a:ext cx="427050" cy="750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2" name="直線コネクタ 1051">
            <a:extLst>
              <a:ext uri="{FF2B5EF4-FFF2-40B4-BE49-F238E27FC236}">
                <a16:creationId xmlns:a16="http://schemas.microsoft.com/office/drawing/2014/main" id="{50C80F90-0566-D0C4-4E67-F1490F7DBDBB}"/>
              </a:ext>
            </a:extLst>
          </p:cNvPr>
          <p:cNvCxnSpPr/>
          <p:nvPr/>
        </p:nvCxnSpPr>
        <p:spPr>
          <a:xfrm>
            <a:off x="4751671" y="1370272"/>
            <a:ext cx="120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4" name="直線コネクタ 1053">
            <a:extLst>
              <a:ext uri="{FF2B5EF4-FFF2-40B4-BE49-F238E27FC236}">
                <a16:creationId xmlns:a16="http://schemas.microsoft.com/office/drawing/2014/main" id="{860961A6-785E-56C4-D5FA-EEDEBAA8E200}"/>
              </a:ext>
            </a:extLst>
          </p:cNvPr>
          <p:cNvCxnSpPr/>
          <p:nvPr/>
        </p:nvCxnSpPr>
        <p:spPr>
          <a:xfrm>
            <a:off x="4885727" y="1679588"/>
            <a:ext cx="10932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6" name="直線コネクタ 1055">
            <a:extLst>
              <a:ext uri="{FF2B5EF4-FFF2-40B4-BE49-F238E27FC236}">
                <a16:creationId xmlns:a16="http://schemas.microsoft.com/office/drawing/2014/main" id="{36E3AC20-6A7F-8E4D-130E-9999778A719A}"/>
              </a:ext>
            </a:extLst>
          </p:cNvPr>
          <p:cNvCxnSpPr/>
          <p:nvPr/>
        </p:nvCxnSpPr>
        <p:spPr>
          <a:xfrm>
            <a:off x="4920161" y="1438275"/>
            <a:ext cx="283119" cy="5707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7" name="直線コネクタ 1056">
            <a:extLst>
              <a:ext uri="{FF2B5EF4-FFF2-40B4-BE49-F238E27FC236}">
                <a16:creationId xmlns:a16="http://schemas.microsoft.com/office/drawing/2014/main" id="{2A8C943B-3152-4854-61A1-CC3BBE93788F}"/>
              </a:ext>
            </a:extLst>
          </p:cNvPr>
          <p:cNvCxnSpPr>
            <a:cxnSpLocks/>
          </p:cNvCxnSpPr>
          <p:nvPr/>
        </p:nvCxnSpPr>
        <p:spPr>
          <a:xfrm>
            <a:off x="5149079" y="2150179"/>
            <a:ext cx="8806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0" name="直線コネクタ 1059">
            <a:extLst>
              <a:ext uri="{FF2B5EF4-FFF2-40B4-BE49-F238E27FC236}">
                <a16:creationId xmlns:a16="http://schemas.microsoft.com/office/drawing/2014/main" id="{B16D33DB-CD26-7770-9DBD-48D7144CB0FE}"/>
              </a:ext>
            </a:extLst>
          </p:cNvPr>
          <p:cNvCxnSpPr>
            <a:cxnSpLocks/>
          </p:cNvCxnSpPr>
          <p:nvPr/>
        </p:nvCxnSpPr>
        <p:spPr>
          <a:xfrm>
            <a:off x="3616960" y="1793874"/>
            <a:ext cx="1391920" cy="11969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2" name="直線コネクタ 1061">
            <a:extLst>
              <a:ext uri="{FF2B5EF4-FFF2-40B4-BE49-F238E27FC236}">
                <a16:creationId xmlns:a16="http://schemas.microsoft.com/office/drawing/2014/main" id="{E82D93EE-E3DB-68E3-529B-D59B4AB751EF}"/>
              </a:ext>
            </a:extLst>
          </p:cNvPr>
          <p:cNvCxnSpPr>
            <a:cxnSpLocks/>
          </p:cNvCxnSpPr>
          <p:nvPr/>
        </p:nvCxnSpPr>
        <p:spPr>
          <a:xfrm>
            <a:off x="4005761" y="2120154"/>
            <a:ext cx="7639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5" name="直線コネクタ 1064">
            <a:extLst>
              <a:ext uri="{FF2B5EF4-FFF2-40B4-BE49-F238E27FC236}">
                <a16:creationId xmlns:a16="http://schemas.microsoft.com/office/drawing/2014/main" id="{A5CFA9DC-2E9D-390D-9B89-3F02A33AD96E}"/>
              </a:ext>
            </a:extLst>
          </p:cNvPr>
          <p:cNvCxnSpPr>
            <a:cxnSpLocks/>
          </p:cNvCxnSpPr>
          <p:nvPr/>
        </p:nvCxnSpPr>
        <p:spPr>
          <a:xfrm>
            <a:off x="5181055" y="2193925"/>
            <a:ext cx="7979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8" name="直線コネクタ 1067">
            <a:extLst>
              <a:ext uri="{FF2B5EF4-FFF2-40B4-BE49-F238E27FC236}">
                <a16:creationId xmlns:a16="http://schemas.microsoft.com/office/drawing/2014/main" id="{18915C73-F432-AB2C-6857-5D5962720013}"/>
              </a:ext>
            </a:extLst>
          </p:cNvPr>
          <p:cNvCxnSpPr>
            <a:cxnSpLocks/>
          </p:cNvCxnSpPr>
          <p:nvPr/>
        </p:nvCxnSpPr>
        <p:spPr>
          <a:xfrm>
            <a:off x="5979021" y="2187575"/>
            <a:ext cx="116979" cy="799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1" name="直線コネクタ 1070">
            <a:extLst>
              <a:ext uri="{FF2B5EF4-FFF2-40B4-BE49-F238E27FC236}">
                <a16:creationId xmlns:a16="http://schemas.microsoft.com/office/drawing/2014/main" id="{D520842A-9374-0B15-7AE0-CFE025FA72EA}"/>
              </a:ext>
            </a:extLst>
          </p:cNvPr>
          <p:cNvCxnSpPr>
            <a:cxnSpLocks/>
          </p:cNvCxnSpPr>
          <p:nvPr/>
        </p:nvCxnSpPr>
        <p:spPr>
          <a:xfrm>
            <a:off x="4184886" y="2277192"/>
            <a:ext cx="6696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4" name="直線コネクタ 1073">
            <a:extLst>
              <a:ext uri="{FF2B5EF4-FFF2-40B4-BE49-F238E27FC236}">
                <a16:creationId xmlns:a16="http://schemas.microsoft.com/office/drawing/2014/main" id="{BA632554-64A7-8D7D-3F65-9C64E1ED929E}"/>
              </a:ext>
            </a:extLst>
          </p:cNvPr>
          <p:cNvCxnSpPr>
            <a:cxnSpLocks/>
          </p:cNvCxnSpPr>
          <p:nvPr/>
        </p:nvCxnSpPr>
        <p:spPr>
          <a:xfrm>
            <a:off x="4851400" y="2270125"/>
            <a:ext cx="591820" cy="7169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9" name="直線コネクタ 1078">
            <a:extLst>
              <a:ext uri="{FF2B5EF4-FFF2-40B4-BE49-F238E27FC236}">
                <a16:creationId xmlns:a16="http://schemas.microsoft.com/office/drawing/2014/main" id="{37986651-1276-2FDD-4407-561BED24F1BA}"/>
              </a:ext>
            </a:extLst>
          </p:cNvPr>
          <p:cNvCxnSpPr>
            <a:cxnSpLocks/>
          </p:cNvCxnSpPr>
          <p:nvPr/>
        </p:nvCxnSpPr>
        <p:spPr>
          <a:xfrm>
            <a:off x="4963795" y="2987040"/>
            <a:ext cx="0" cy="1350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2" name="直線コネクタ 1081">
            <a:extLst>
              <a:ext uri="{FF2B5EF4-FFF2-40B4-BE49-F238E27FC236}">
                <a16:creationId xmlns:a16="http://schemas.microsoft.com/office/drawing/2014/main" id="{78818832-9A1A-847C-14CD-EAD3CDEDE895}"/>
              </a:ext>
            </a:extLst>
          </p:cNvPr>
          <p:cNvCxnSpPr>
            <a:cxnSpLocks/>
          </p:cNvCxnSpPr>
          <p:nvPr/>
        </p:nvCxnSpPr>
        <p:spPr>
          <a:xfrm flipH="1">
            <a:off x="0" y="4325132"/>
            <a:ext cx="4966971" cy="14017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6" name="直線コネクタ 1085">
            <a:extLst>
              <a:ext uri="{FF2B5EF4-FFF2-40B4-BE49-F238E27FC236}">
                <a16:creationId xmlns:a16="http://schemas.microsoft.com/office/drawing/2014/main" id="{7FC96678-EE63-B23B-1567-D05A3F0AEBF3}"/>
              </a:ext>
            </a:extLst>
          </p:cNvPr>
          <p:cNvCxnSpPr/>
          <p:nvPr/>
        </p:nvCxnSpPr>
        <p:spPr>
          <a:xfrm>
            <a:off x="4960620" y="2994025"/>
            <a:ext cx="1181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7" name="直線コネクタ 1086">
            <a:extLst>
              <a:ext uri="{FF2B5EF4-FFF2-40B4-BE49-F238E27FC236}">
                <a16:creationId xmlns:a16="http://schemas.microsoft.com/office/drawing/2014/main" id="{57BCA34D-2E94-1779-FC00-153E31310352}"/>
              </a:ext>
            </a:extLst>
          </p:cNvPr>
          <p:cNvCxnSpPr>
            <a:cxnSpLocks/>
          </p:cNvCxnSpPr>
          <p:nvPr/>
        </p:nvCxnSpPr>
        <p:spPr>
          <a:xfrm>
            <a:off x="4960620" y="4326011"/>
            <a:ext cx="1181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9" name="直線コネクタ 1088">
            <a:extLst>
              <a:ext uri="{FF2B5EF4-FFF2-40B4-BE49-F238E27FC236}">
                <a16:creationId xmlns:a16="http://schemas.microsoft.com/office/drawing/2014/main" id="{1D91728E-A25E-7EC1-A244-41127F517654}"/>
              </a:ext>
            </a:extLst>
          </p:cNvPr>
          <p:cNvCxnSpPr>
            <a:cxnSpLocks/>
          </p:cNvCxnSpPr>
          <p:nvPr/>
        </p:nvCxnSpPr>
        <p:spPr>
          <a:xfrm>
            <a:off x="679303" y="2806700"/>
            <a:ext cx="4004411" cy="853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3" name="直線コネクタ 1092">
            <a:extLst>
              <a:ext uri="{FF2B5EF4-FFF2-40B4-BE49-F238E27FC236}">
                <a16:creationId xmlns:a16="http://schemas.microsoft.com/office/drawing/2014/main" id="{2F8E3D6B-2342-C4F9-0BC7-87066F5C37B7}"/>
              </a:ext>
            </a:extLst>
          </p:cNvPr>
          <p:cNvCxnSpPr>
            <a:cxnSpLocks/>
          </p:cNvCxnSpPr>
          <p:nvPr/>
        </p:nvCxnSpPr>
        <p:spPr>
          <a:xfrm>
            <a:off x="4679225" y="3659850"/>
            <a:ext cx="0" cy="6333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6" name="直線コネクタ 1095">
            <a:extLst>
              <a:ext uri="{FF2B5EF4-FFF2-40B4-BE49-F238E27FC236}">
                <a16:creationId xmlns:a16="http://schemas.microsoft.com/office/drawing/2014/main" id="{6F26E226-99FD-A8A4-D1D0-2EFACCF1E660}"/>
              </a:ext>
            </a:extLst>
          </p:cNvPr>
          <p:cNvCxnSpPr>
            <a:cxnSpLocks/>
          </p:cNvCxnSpPr>
          <p:nvPr/>
        </p:nvCxnSpPr>
        <p:spPr>
          <a:xfrm flipV="1">
            <a:off x="685953" y="4293234"/>
            <a:ext cx="3993272" cy="7962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4" name="直線コネクタ 1103">
            <a:extLst>
              <a:ext uri="{FF2B5EF4-FFF2-40B4-BE49-F238E27FC236}">
                <a16:creationId xmlns:a16="http://schemas.microsoft.com/office/drawing/2014/main" id="{84A277E1-A84A-07D1-92DA-6CD25ED2B94E}"/>
              </a:ext>
            </a:extLst>
          </p:cNvPr>
          <p:cNvCxnSpPr/>
          <p:nvPr/>
        </p:nvCxnSpPr>
        <p:spPr>
          <a:xfrm>
            <a:off x="582182" y="2692400"/>
            <a:ext cx="0" cy="2442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5" name="直線コネクタ 1104">
            <a:extLst>
              <a:ext uri="{FF2B5EF4-FFF2-40B4-BE49-F238E27FC236}">
                <a16:creationId xmlns:a16="http://schemas.microsoft.com/office/drawing/2014/main" id="{6CC7A526-32EF-0841-896A-FCFAC4653B01}"/>
              </a:ext>
            </a:extLst>
          </p:cNvPr>
          <p:cNvCxnSpPr/>
          <p:nvPr/>
        </p:nvCxnSpPr>
        <p:spPr>
          <a:xfrm>
            <a:off x="676127" y="2692400"/>
            <a:ext cx="0" cy="24422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8" name="直線コネクタ 1107">
            <a:extLst>
              <a:ext uri="{FF2B5EF4-FFF2-40B4-BE49-F238E27FC236}">
                <a16:creationId xmlns:a16="http://schemas.microsoft.com/office/drawing/2014/main" id="{55024928-A03A-4F02-2901-217112161F13}"/>
              </a:ext>
            </a:extLst>
          </p:cNvPr>
          <p:cNvCxnSpPr>
            <a:cxnSpLocks/>
          </p:cNvCxnSpPr>
          <p:nvPr/>
        </p:nvCxnSpPr>
        <p:spPr>
          <a:xfrm>
            <a:off x="3278773" y="3270482"/>
            <a:ext cx="0" cy="1344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9" name="直線コネクタ 1108">
            <a:extLst>
              <a:ext uri="{FF2B5EF4-FFF2-40B4-BE49-F238E27FC236}">
                <a16:creationId xmlns:a16="http://schemas.microsoft.com/office/drawing/2014/main" id="{B8D71F9E-DA26-2635-796C-4B5FA3CCE642}"/>
              </a:ext>
            </a:extLst>
          </p:cNvPr>
          <p:cNvCxnSpPr/>
          <p:nvPr/>
        </p:nvCxnSpPr>
        <p:spPr>
          <a:xfrm>
            <a:off x="3332169" y="3313319"/>
            <a:ext cx="0" cy="13017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2" name="直線コネクタ 1111">
            <a:extLst>
              <a:ext uri="{FF2B5EF4-FFF2-40B4-BE49-F238E27FC236}">
                <a16:creationId xmlns:a16="http://schemas.microsoft.com/office/drawing/2014/main" id="{30231520-8140-A597-B8D2-BFCC38FFA40E}"/>
              </a:ext>
            </a:extLst>
          </p:cNvPr>
          <p:cNvCxnSpPr/>
          <p:nvPr/>
        </p:nvCxnSpPr>
        <p:spPr>
          <a:xfrm>
            <a:off x="4221614" y="3515360"/>
            <a:ext cx="0" cy="876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3" name="直線コネクタ 1112">
            <a:extLst>
              <a:ext uri="{FF2B5EF4-FFF2-40B4-BE49-F238E27FC236}">
                <a16:creationId xmlns:a16="http://schemas.microsoft.com/office/drawing/2014/main" id="{865296FE-827A-CB3F-C690-73CC550637DB}"/>
              </a:ext>
            </a:extLst>
          </p:cNvPr>
          <p:cNvCxnSpPr/>
          <p:nvPr/>
        </p:nvCxnSpPr>
        <p:spPr>
          <a:xfrm>
            <a:off x="4254986" y="3515360"/>
            <a:ext cx="0" cy="876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4" name="直線コネクタ 1113">
            <a:extLst>
              <a:ext uri="{FF2B5EF4-FFF2-40B4-BE49-F238E27FC236}">
                <a16:creationId xmlns:a16="http://schemas.microsoft.com/office/drawing/2014/main" id="{2E9AFDA4-E9AA-A6FF-BFC2-6876592745A2}"/>
              </a:ext>
            </a:extLst>
          </p:cNvPr>
          <p:cNvCxnSpPr/>
          <p:nvPr/>
        </p:nvCxnSpPr>
        <p:spPr>
          <a:xfrm>
            <a:off x="4960620" y="3073400"/>
            <a:ext cx="118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10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モニター画面に映るアニメ&#10;&#10;中程度の精度で自動的に生成された説明" hidden="1">
            <a:extLst>
              <a:ext uri="{FF2B5EF4-FFF2-40B4-BE49-F238E27FC236}">
                <a16:creationId xmlns:a16="http://schemas.microsoft.com/office/drawing/2014/main" id="{64187EB6-6982-46B7-32BF-E28409FD9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66" t="6075" r="3161" b="7078"/>
          <a:stretch/>
        </p:blipFill>
        <p:spPr>
          <a:xfrm>
            <a:off x="6096000" y="1458686"/>
            <a:ext cx="6104905" cy="5399314"/>
          </a:xfrm>
          <a:prstGeom prst="rect">
            <a:avLst/>
          </a:prstGeom>
        </p:spPr>
      </p:pic>
      <p:grpSp>
        <p:nvGrpSpPr>
          <p:cNvPr id="4" name="顔全体">
            <a:extLst>
              <a:ext uri="{FF2B5EF4-FFF2-40B4-BE49-F238E27FC236}">
                <a16:creationId xmlns:a16="http://schemas.microsoft.com/office/drawing/2014/main" id="{B6D9FD77-1F45-8A51-BA9B-148B6EE0FD0D}"/>
              </a:ext>
            </a:extLst>
          </p:cNvPr>
          <p:cNvGrpSpPr/>
          <p:nvPr/>
        </p:nvGrpSpPr>
        <p:grpSpPr>
          <a:xfrm>
            <a:off x="3226173" y="15858"/>
            <a:ext cx="5739654" cy="6860224"/>
            <a:chOff x="3226173" y="15858"/>
            <a:chExt cx="5739654" cy="6860224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D2164DE-9691-672D-F1BB-937F338CAECB}"/>
                </a:ext>
              </a:extLst>
            </p:cNvPr>
            <p:cNvSpPr/>
            <p:nvPr/>
          </p:nvSpPr>
          <p:spPr>
            <a:xfrm>
              <a:off x="4426089" y="3523995"/>
              <a:ext cx="936128" cy="387765"/>
            </a:xfrm>
            <a:custGeom>
              <a:avLst/>
              <a:gdLst>
                <a:gd name="connsiteX0" fmla="*/ 299462 w 936128"/>
                <a:gd name="connsiteY0" fmla="*/ 105030 h 387765"/>
                <a:gd name="connsiteX1" fmla="*/ 464562 w 936128"/>
                <a:gd name="connsiteY1" fmla="*/ 57405 h 387765"/>
                <a:gd name="connsiteX2" fmla="*/ 750312 w 936128"/>
                <a:gd name="connsiteY2" fmla="*/ 92330 h 387765"/>
                <a:gd name="connsiteX3" fmla="*/ 734437 w 936128"/>
                <a:gd name="connsiteY3" fmla="*/ 70105 h 387765"/>
                <a:gd name="connsiteX4" fmla="*/ 924937 w 936128"/>
                <a:gd name="connsiteY4" fmla="*/ 178055 h 387765"/>
                <a:gd name="connsiteX5" fmla="*/ 864612 w 936128"/>
                <a:gd name="connsiteY5" fmla="*/ 114555 h 387765"/>
                <a:gd name="connsiteX6" fmla="*/ 461387 w 936128"/>
                <a:gd name="connsiteY6" fmla="*/ 16130 h 387765"/>
                <a:gd name="connsiteX7" fmla="*/ 239137 w 936128"/>
                <a:gd name="connsiteY7" fmla="*/ 3430 h 387765"/>
                <a:gd name="connsiteX8" fmla="*/ 267712 w 936128"/>
                <a:gd name="connsiteY8" fmla="*/ 51055 h 387765"/>
                <a:gd name="connsiteX9" fmla="*/ 188337 w 936128"/>
                <a:gd name="connsiteY9" fmla="*/ 60580 h 387765"/>
                <a:gd name="connsiteX10" fmla="*/ 1012 w 936128"/>
                <a:gd name="connsiteY10" fmla="*/ 16130 h 387765"/>
                <a:gd name="connsiteX11" fmla="*/ 115312 w 936128"/>
                <a:gd name="connsiteY11" fmla="*/ 79630 h 387765"/>
                <a:gd name="connsiteX12" fmla="*/ 153412 w 936128"/>
                <a:gd name="connsiteY12" fmla="*/ 149480 h 387765"/>
                <a:gd name="connsiteX13" fmla="*/ 115312 w 936128"/>
                <a:gd name="connsiteY13" fmla="*/ 143130 h 387765"/>
                <a:gd name="connsiteX14" fmla="*/ 42287 w 936128"/>
                <a:gd name="connsiteY14" fmla="*/ 117730 h 387765"/>
                <a:gd name="connsiteX15" fmla="*/ 83562 w 936128"/>
                <a:gd name="connsiteY15" fmla="*/ 178055 h 387765"/>
                <a:gd name="connsiteX16" fmla="*/ 13712 w 936128"/>
                <a:gd name="connsiteY16" fmla="*/ 212980 h 387765"/>
                <a:gd name="connsiteX17" fmla="*/ 93087 w 936128"/>
                <a:gd name="connsiteY17" fmla="*/ 257430 h 387765"/>
                <a:gd name="connsiteX18" fmla="*/ 274062 w 936128"/>
                <a:gd name="connsiteY18" fmla="*/ 387605 h 387765"/>
                <a:gd name="connsiteX19" fmla="*/ 162937 w 936128"/>
                <a:gd name="connsiteY19" fmla="*/ 282830 h 387765"/>
                <a:gd name="connsiteX20" fmla="*/ 131187 w 936128"/>
                <a:gd name="connsiteY20" fmla="*/ 216155 h 387765"/>
                <a:gd name="connsiteX21" fmla="*/ 299462 w 936128"/>
                <a:gd name="connsiteY21" fmla="*/ 105030 h 38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6128" h="387765">
                  <a:moveTo>
                    <a:pt x="299462" y="105030"/>
                  </a:moveTo>
                  <a:cubicBezTo>
                    <a:pt x="355024" y="78572"/>
                    <a:pt x="389420" y="59522"/>
                    <a:pt x="464562" y="57405"/>
                  </a:cubicBezTo>
                  <a:cubicBezTo>
                    <a:pt x="539704" y="55288"/>
                    <a:pt x="705333" y="90213"/>
                    <a:pt x="750312" y="92330"/>
                  </a:cubicBezTo>
                  <a:cubicBezTo>
                    <a:pt x="795291" y="94447"/>
                    <a:pt x="705333" y="55818"/>
                    <a:pt x="734437" y="70105"/>
                  </a:cubicBezTo>
                  <a:cubicBezTo>
                    <a:pt x="763541" y="84392"/>
                    <a:pt x="903241" y="170647"/>
                    <a:pt x="924937" y="178055"/>
                  </a:cubicBezTo>
                  <a:cubicBezTo>
                    <a:pt x="946633" y="185463"/>
                    <a:pt x="941870" y="141542"/>
                    <a:pt x="864612" y="114555"/>
                  </a:cubicBezTo>
                  <a:cubicBezTo>
                    <a:pt x="787354" y="87568"/>
                    <a:pt x="565633" y="34651"/>
                    <a:pt x="461387" y="16130"/>
                  </a:cubicBezTo>
                  <a:cubicBezTo>
                    <a:pt x="357141" y="-2391"/>
                    <a:pt x="271416" y="-2391"/>
                    <a:pt x="239137" y="3430"/>
                  </a:cubicBezTo>
                  <a:cubicBezTo>
                    <a:pt x="206858" y="9251"/>
                    <a:pt x="276179" y="41530"/>
                    <a:pt x="267712" y="51055"/>
                  </a:cubicBezTo>
                  <a:cubicBezTo>
                    <a:pt x="259245" y="60580"/>
                    <a:pt x="232787" y="66401"/>
                    <a:pt x="188337" y="60580"/>
                  </a:cubicBezTo>
                  <a:cubicBezTo>
                    <a:pt x="143887" y="54759"/>
                    <a:pt x="13183" y="12955"/>
                    <a:pt x="1012" y="16130"/>
                  </a:cubicBezTo>
                  <a:cubicBezTo>
                    <a:pt x="-11159" y="19305"/>
                    <a:pt x="89912" y="57405"/>
                    <a:pt x="115312" y="79630"/>
                  </a:cubicBezTo>
                  <a:cubicBezTo>
                    <a:pt x="140712" y="101855"/>
                    <a:pt x="153412" y="138897"/>
                    <a:pt x="153412" y="149480"/>
                  </a:cubicBezTo>
                  <a:cubicBezTo>
                    <a:pt x="153412" y="160063"/>
                    <a:pt x="133833" y="148422"/>
                    <a:pt x="115312" y="143130"/>
                  </a:cubicBezTo>
                  <a:cubicBezTo>
                    <a:pt x="96791" y="137838"/>
                    <a:pt x="47579" y="111909"/>
                    <a:pt x="42287" y="117730"/>
                  </a:cubicBezTo>
                  <a:cubicBezTo>
                    <a:pt x="36995" y="123551"/>
                    <a:pt x="88324" y="162180"/>
                    <a:pt x="83562" y="178055"/>
                  </a:cubicBezTo>
                  <a:cubicBezTo>
                    <a:pt x="78800" y="193930"/>
                    <a:pt x="12125" y="199751"/>
                    <a:pt x="13712" y="212980"/>
                  </a:cubicBezTo>
                  <a:cubicBezTo>
                    <a:pt x="15299" y="226209"/>
                    <a:pt x="49695" y="228326"/>
                    <a:pt x="93087" y="257430"/>
                  </a:cubicBezTo>
                  <a:cubicBezTo>
                    <a:pt x="136479" y="286534"/>
                    <a:pt x="262420" y="383372"/>
                    <a:pt x="274062" y="387605"/>
                  </a:cubicBezTo>
                  <a:cubicBezTo>
                    <a:pt x="285704" y="391838"/>
                    <a:pt x="186749" y="311405"/>
                    <a:pt x="162937" y="282830"/>
                  </a:cubicBezTo>
                  <a:cubicBezTo>
                    <a:pt x="139125" y="254255"/>
                    <a:pt x="105258" y="241555"/>
                    <a:pt x="131187" y="216155"/>
                  </a:cubicBezTo>
                  <a:cubicBezTo>
                    <a:pt x="157116" y="190755"/>
                    <a:pt x="243900" y="131488"/>
                    <a:pt x="299462" y="1050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85B2621E-E553-EDBD-F9EC-E1BB512B2368}"/>
                </a:ext>
              </a:extLst>
            </p:cNvPr>
            <p:cNvSpPr/>
            <p:nvPr/>
          </p:nvSpPr>
          <p:spPr>
            <a:xfrm>
              <a:off x="4972781" y="3541902"/>
              <a:ext cx="512497" cy="193198"/>
            </a:xfrm>
            <a:custGeom>
              <a:avLst/>
              <a:gdLst>
                <a:gd name="connsiteX0" fmla="*/ 420 w 512497"/>
                <a:gd name="connsiteY0" fmla="*/ 1398 h 193198"/>
                <a:gd name="connsiteX1" fmla="*/ 235370 w 512497"/>
                <a:gd name="connsiteY1" fmla="*/ 64898 h 193198"/>
                <a:gd name="connsiteX2" fmla="*/ 209970 w 512497"/>
                <a:gd name="connsiteY2" fmla="*/ 33148 h 193198"/>
                <a:gd name="connsiteX3" fmla="*/ 397295 w 512497"/>
                <a:gd name="connsiteY3" fmla="*/ 55373 h 193198"/>
                <a:gd name="connsiteX4" fmla="*/ 356020 w 512497"/>
                <a:gd name="connsiteY4" fmla="*/ 58548 h 193198"/>
                <a:gd name="connsiteX5" fmla="*/ 368720 w 512497"/>
                <a:gd name="connsiteY5" fmla="*/ 112523 h 193198"/>
                <a:gd name="connsiteX6" fmla="*/ 511595 w 512497"/>
                <a:gd name="connsiteY6" fmla="*/ 191898 h 193198"/>
                <a:gd name="connsiteX7" fmla="*/ 422695 w 512497"/>
                <a:gd name="connsiteY7" fmla="*/ 156973 h 193198"/>
                <a:gd name="connsiteX8" fmla="*/ 286170 w 512497"/>
                <a:gd name="connsiteY8" fmla="*/ 93473 h 193198"/>
                <a:gd name="connsiteX9" fmla="*/ 229020 w 512497"/>
                <a:gd name="connsiteY9" fmla="*/ 33148 h 193198"/>
                <a:gd name="connsiteX10" fmla="*/ 178220 w 512497"/>
                <a:gd name="connsiteY10" fmla="*/ 20448 h 193198"/>
                <a:gd name="connsiteX11" fmla="*/ 420 w 512497"/>
                <a:gd name="connsiteY11" fmla="*/ 1398 h 19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2497" h="193198">
                  <a:moveTo>
                    <a:pt x="420" y="1398"/>
                  </a:moveTo>
                  <a:cubicBezTo>
                    <a:pt x="9945" y="8806"/>
                    <a:pt x="200445" y="59606"/>
                    <a:pt x="235370" y="64898"/>
                  </a:cubicBezTo>
                  <a:cubicBezTo>
                    <a:pt x="270295" y="70190"/>
                    <a:pt x="182983" y="34735"/>
                    <a:pt x="209970" y="33148"/>
                  </a:cubicBezTo>
                  <a:cubicBezTo>
                    <a:pt x="236957" y="31561"/>
                    <a:pt x="372953" y="51140"/>
                    <a:pt x="397295" y="55373"/>
                  </a:cubicBezTo>
                  <a:cubicBezTo>
                    <a:pt x="421637" y="59606"/>
                    <a:pt x="360783" y="49023"/>
                    <a:pt x="356020" y="58548"/>
                  </a:cubicBezTo>
                  <a:cubicBezTo>
                    <a:pt x="351257" y="68073"/>
                    <a:pt x="342791" y="90298"/>
                    <a:pt x="368720" y="112523"/>
                  </a:cubicBezTo>
                  <a:cubicBezTo>
                    <a:pt x="394649" y="134748"/>
                    <a:pt x="502599" y="184490"/>
                    <a:pt x="511595" y="191898"/>
                  </a:cubicBezTo>
                  <a:cubicBezTo>
                    <a:pt x="520591" y="199306"/>
                    <a:pt x="460266" y="173377"/>
                    <a:pt x="422695" y="156973"/>
                  </a:cubicBezTo>
                  <a:cubicBezTo>
                    <a:pt x="385124" y="140569"/>
                    <a:pt x="318449" y="114111"/>
                    <a:pt x="286170" y="93473"/>
                  </a:cubicBezTo>
                  <a:cubicBezTo>
                    <a:pt x="253891" y="72836"/>
                    <a:pt x="247012" y="45319"/>
                    <a:pt x="229020" y="33148"/>
                  </a:cubicBezTo>
                  <a:cubicBezTo>
                    <a:pt x="211028" y="20977"/>
                    <a:pt x="210499" y="22565"/>
                    <a:pt x="178220" y="20448"/>
                  </a:cubicBezTo>
                  <a:cubicBezTo>
                    <a:pt x="145941" y="18331"/>
                    <a:pt x="-9105" y="-6010"/>
                    <a:pt x="420" y="13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F3D1AD9D-9735-003B-6E6D-9B15418021B9}"/>
                </a:ext>
              </a:extLst>
            </p:cNvPr>
            <p:cNvSpPr/>
            <p:nvPr/>
          </p:nvSpPr>
          <p:spPr>
            <a:xfrm>
              <a:off x="4490503" y="3584573"/>
              <a:ext cx="243103" cy="357382"/>
            </a:xfrm>
            <a:custGeom>
              <a:avLst/>
              <a:gdLst>
                <a:gd name="connsiteX0" fmla="*/ 206473 w 243103"/>
                <a:gd name="connsiteY0" fmla="*/ 2 h 357382"/>
                <a:gd name="connsiteX1" fmla="*/ 149323 w 243103"/>
                <a:gd name="connsiteY1" fmla="*/ 104777 h 357382"/>
                <a:gd name="connsiteX2" fmla="*/ 130273 w 243103"/>
                <a:gd name="connsiteY2" fmla="*/ 180977 h 357382"/>
                <a:gd name="connsiteX3" fmla="*/ 120748 w 243103"/>
                <a:gd name="connsiteY3" fmla="*/ 111127 h 357382"/>
                <a:gd name="connsiteX4" fmla="*/ 114398 w 243103"/>
                <a:gd name="connsiteY4" fmla="*/ 190502 h 357382"/>
                <a:gd name="connsiteX5" fmla="*/ 181073 w 243103"/>
                <a:gd name="connsiteY5" fmla="*/ 298452 h 357382"/>
                <a:gd name="connsiteX6" fmla="*/ 241398 w 243103"/>
                <a:gd name="connsiteY6" fmla="*/ 355602 h 357382"/>
                <a:gd name="connsiteX7" fmla="*/ 212823 w 243103"/>
                <a:gd name="connsiteY7" fmla="*/ 336552 h 357382"/>
                <a:gd name="connsiteX8" fmla="*/ 76298 w 243103"/>
                <a:gd name="connsiteY8" fmla="*/ 273052 h 357382"/>
                <a:gd name="connsiteX9" fmla="*/ 98 w 243103"/>
                <a:gd name="connsiteY9" fmla="*/ 180977 h 357382"/>
                <a:gd name="connsiteX10" fmla="*/ 60423 w 243103"/>
                <a:gd name="connsiteY10" fmla="*/ 219077 h 357382"/>
                <a:gd name="connsiteX11" fmla="*/ 69948 w 243103"/>
                <a:gd name="connsiteY11" fmla="*/ 107952 h 357382"/>
                <a:gd name="connsiteX12" fmla="*/ 206473 w 243103"/>
                <a:gd name="connsiteY12" fmla="*/ 2 h 35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103" h="357382">
                  <a:moveTo>
                    <a:pt x="206473" y="2"/>
                  </a:moveTo>
                  <a:cubicBezTo>
                    <a:pt x="219702" y="-527"/>
                    <a:pt x="162023" y="74615"/>
                    <a:pt x="149323" y="104777"/>
                  </a:cubicBezTo>
                  <a:cubicBezTo>
                    <a:pt x="136623" y="134940"/>
                    <a:pt x="135035" y="179919"/>
                    <a:pt x="130273" y="180977"/>
                  </a:cubicBezTo>
                  <a:cubicBezTo>
                    <a:pt x="125511" y="182035"/>
                    <a:pt x="123394" y="109540"/>
                    <a:pt x="120748" y="111127"/>
                  </a:cubicBezTo>
                  <a:cubicBezTo>
                    <a:pt x="118102" y="112715"/>
                    <a:pt x="104344" y="159281"/>
                    <a:pt x="114398" y="190502"/>
                  </a:cubicBezTo>
                  <a:cubicBezTo>
                    <a:pt x="124452" y="221723"/>
                    <a:pt x="159906" y="270935"/>
                    <a:pt x="181073" y="298452"/>
                  </a:cubicBezTo>
                  <a:cubicBezTo>
                    <a:pt x="202240" y="325969"/>
                    <a:pt x="236106" y="349252"/>
                    <a:pt x="241398" y="355602"/>
                  </a:cubicBezTo>
                  <a:cubicBezTo>
                    <a:pt x="246690" y="361952"/>
                    <a:pt x="240340" y="350310"/>
                    <a:pt x="212823" y="336552"/>
                  </a:cubicBezTo>
                  <a:cubicBezTo>
                    <a:pt x="185306" y="322794"/>
                    <a:pt x="111752" y="298981"/>
                    <a:pt x="76298" y="273052"/>
                  </a:cubicBezTo>
                  <a:cubicBezTo>
                    <a:pt x="40844" y="247123"/>
                    <a:pt x="2744" y="189973"/>
                    <a:pt x="98" y="180977"/>
                  </a:cubicBezTo>
                  <a:cubicBezTo>
                    <a:pt x="-2548" y="171981"/>
                    <a:pt x="48781" y="231248"/>
                    <a:pt x="60423" y="219077"/>
                  </a:cubicBezTo>
                  <a:cubicBezTo>
                    <a:pt x="72065" y="206906"/>
                    <a:pt x="48252" y="142877"/>
                    <a:pt x="69948" y="107952"/>
                  </a:cubicBezTo>
                  <a:cubicBezTo>
                    <a:pt x="91644" y="73027"/>
                    <a:pt x="193244" y="531"/>
                    <a:pt x="206473" y="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A268944C-F5EA-B462-62A2-0C74C61E10DA}"/>
                </a:ext>
              </a:extLst>
            </p:cNvPr>
            <p:cNvSpPr/>
            <p:nvPr/>
          </p:nvSpPr>
          <p:spPr>
            <a:xfrm>
              <a:off x="4842849" y="3560868"/>
              <a:ext cx="397897" cy="439736"/>
            </a:xfrm>
            <a:custGeom>
              <a:avLst/>
              <a:gdLst>
                <a:gd name="connsiteX0" fmla="*/ 44627 w 397897"/>
                <a:gd name="connsiteY0" fmla="*/ 1482 h 439736"/>
                <a:gd name="connsiteX1" fmla="*/ 3352 w 397897"/>
                <a:gd name="connsiteY1" fmla="*/ 71332 h 439736"/>
                <a:gd name="connsiteX2" fmla="*/ 79552 w 397897"/>
                <a:gd name="connsiteY2" fmla="*/ 353907 h 439736"/>
                <a:gd name="connsiteX3" fmla="*/ 70027 w 397897"/>
                <a:gd name="connsiteY3" fmla="*/ 296757 h 439736"/>
                <a:gd name="connsiteX4" fmla="*/ 120827 w 397897"/>
                <a:gd name="connsiteY4" fmla="*/ 407882 h 439736"/>
                <a:gd name="connsiteX5" fmla="*/ 124002 w 397897"/>
                <a:gd name="connsiteY5" fmla="*/ 414232 h 439736"/>
                <a:gd name="connsiteX6" fmla="*/ 47802 w 397897"/>
                <a:gd name="connsiteY6" fmla="*/ 439632 h 439736"/>
                <a:gd name="connsiteX7" fmla="*/ 197027 w 397897"/>
                <a:gd name="connsiteY7" fmla="*/ 423757 h 439736"/>
                <a:gd name="connsiteX8" fmla="*/ 324027 w 397897"/>
                <a:gd name="connsiteY8" fmla="*/ 436457 h 439736"/>
                <a:gd name="connsiteX9" fmla="*/ 333552 w 397897"/>
                <a:gd name="connsiteY9" fmla="*/ 411057 h 439736"/>
                <a:gd name="connsiteX10" fmla="*/ 346252 w 397897"/>
                <a:gd name="connsiteY10" fmla="*/ 353907 h 439736"/>
                <a:gd name="connsiteX11" fmla="*/ 397052 w 397897"/>
                <a:gd name="connsiteY11" fmla="*/ 265007 h 439736"/>
                <a:gd name="connsiteX12" fmla="*/ 378002 w 397897"/>
                <a:gd name="connsiteY12" fmla="*/ 179282 h 439736"/>
                <a:gd name="connsiteX13" fmla="*/ 378002 w 397897"/>
                <a:gd name="connsiteY13" fmla="*/ 134832 h 439736"/>
                <a:gd name="connsiteX14" fmla="*/ 374827 w 397897"/>
                <a:gd name="connsiteY14" fmla="*/ 52282 h 439736"/>
                <a:gd name="connsiteX15" fmla="*/ 311327 w 397897"/>
                <a:gd name="connsiteY15" fmla="*/ 26882 h 439736"/>
                <a:gd name="connsiteX16" fmla="*/ 44627 w 397897"/>
                <a:gd name="connsiteY16" fmla="*/ 1482 h 43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7897" h="439736">
                  <a:moveTo>
                    <a:pt x="44627" y="1482"/>
                  </a:moveTo>
                  <a:cubicBezTo>
                    <a:pt x="-6702" y="8890"/>
                    <a:pt x="-2469" y="12595"/>
                    <a:pt x="3352" y="71332"/>
                  </a:cubicBezTo>
                  <a:cubicBezTo>
                    <a:pt x="9173" y="130070"/>
                    <a:pt x="68440" y="316336"/>
                    <a:pt x="79552" y="353907"/>
                  </a:cubicBezTo>
                  <a:cubicBezTo>
                    <a:pt x="90665" y="391478"/>
                    <a:pt x="63148" y="287761"/>
                    <a:pt x="70027" y="296757"/>
                  </a:cubicBezTo>
                  <a:cubicBezTo>
                    <a:pt x="76906" y="305753"/>
                    <a:pt x="120827" y="407882"/>
                    <a:pt x="120827" y="407882"/>
                  </a:cubicBezTo>
                  <a:cubicBezTo>
                    <a:pt x="129823" y="427461"/>
                    <a:pt x="136173" y="408940"/>
                    <a:pt x="124002" y="414232"/>
                  </a:cubicBezTo>
                  <a:cubicBezTo>
                    <a:pt x="111831" y="419524"/>
                    <a:pt x="35631" y="438045"/>
                    <a:pt x="47802" y="439632"/>
                  </a:cubicBezTo>
                  <a:cubicBezTo>
                    <a:pt x="59973" y="441219"/>
                    <a:pt x="150990" y="424286"/>
                    <a:pt x="197027" y="423757"/>
                  </a:cubicBezTo>
                  <a:cubicBezTo>
                    <a:pt x="243064" y="423228"/>
                    <a:pt x="301273" y="438574"/>
                    <a:pt x="324027" y="436457"/>
                  </a:cubicBezTo>
                  <a:cubicBezTo>
                    <a:pt x="346781" y="434340"/>
                    <a:pt x="329848" y="424815"/>
                    <a:pt x="333552" y="411057"/>
                  </a:cubicBezTo>
                  <a:cubicBezTo>
                    <a:pt x="337256" y="397299"/>
                    <a:pt x="335669" y="378249"/>
                    <a:pt x="346252" y="353907"/>
                  </a:cubicBezTo>
                  <a:cubicBezTo>
                    <a:pt x="356835" y="329565"/>
                    <a:pt x="391760" y="294111"/>
                    <a:pt x="397052" y="265007"/>
                  </a:cubicBezTo>
                  <a:cubicBezTo>
                    <a:pt x="402344" y="235903"/>
                    <a:pt x="381177" y="200978"/>
                    <a:pt x="378002" y="179282"/>
                  </a:cubicBezTo>
                  <a:cubicBezTo>
                    <a:pt x="374827" y="157586"/>
                    <a:pt x="378531" y="155999"/>
                    <a:pt x="378002" y="134832"/>
                  </a:cubicBezTo>
                  <a:cubicBezTo>
                    <a:pt x="377473" y="113665"/>
                    <a:pt x="385939" y="70273"/>
                    <a:pt x="374827" y="52282"/>
                  </a:cubicBezTo>
                  <a:cubicBezTo>
                    <a:pt x="363715" y="34291"/>
                    <a:pt x="365831" y="37465"/>
                    <a:pt x="311327" y="26882"/>
                  </a:cubicBezTo>
                  <a:cubicBezTo>
                    <a:pt x="256823" y="16299"/>
                    <a:pt x="95956" y="-5926"/>
                    <a:pt x="44627" y="14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484B817E-B6DF-CEDC-D6B7-AFC8A1B46A2A}"/>
                </a:ext>
              </a:extLst>
            </p:cNvPr>
            <p:cNvSpPr/>
            <p:nvPr/>
          </p:nvSpPr>
          <p:spPr>
            <a:xfrm>
              <a:off x="4427101" y="3392760"/>
              <a:ext cx="865439" cy="23540"/>
            </a:xfrm>
            <a:custGeom>
              <a:avLst/>
              <a:gdLst>
                <a:gd name="connsiteX0" fmla="*/ 0 w 865439"/>
                <a:gd name="connsiteY0" fmla="*/ 23540 h 23540"/>
                <a:gd name="connsiteX1" fmla="*/ 511175 w 865439"/>
                <a:gd name="connsiteY1" fmla="*/ 1315 h 23540"/>
                <a:gd name="connsiteX2" fmla="*/ 457200 w 865439"/>
                <a:gd name="connsiteY2" fmla="*/ 4490 h 23540"/>
                <a:gd name="connsiteX3" fmla="*/ 857250 w 865439"/>
                <a:gd name="connsiteY3" fmla="*/ 20365 h 23540"/>
                <a:gd name="connsiteX4" fmla="*/ 736600 w 865439"/>
                <a:gd name="connsiteY4" fmla="*/ 14015 h 23540"/>
                <a:gd name="connsiteX5" fmla="*/ 444500 w 865439"/>
                <a:gd name="connsiteY5" fmla="*/ 1315 h 23540"/>
                <a:gd name="connsiteX6" fmla="*/ 314325 w 865439"/>
                <a:gd name="connsiteY6" fmla="*/ 4490 h 23540"/>
                <a:gd name="connsiteX7" fmla="*/ 0 w 865439"/>
                <a:gd name="connsiteY7" fmla="*/ 23540 h 2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439" h="23540">
                  <a:moveTo>
                    <a:pt x="0" y="23540"/>
                  </a:moveTo>
                  <a:cubicBezTo>
                    <a:pt x="32808" y="23011"/>
                    <a:pt x="434975" y="4490"/>
                    <a:pt x="511175" y="1315"/>
                  </a:cubicBezTo>
                  <a:cubicBezTo>
                    <a:pt x="587375" y="-1860"/>
                    <a:pt x="399521" y="1315"/>
                    <a:pt x="457200" y="4490"/>
                  </a:cubicBezTo>
                  <a:cubicBezTo>
                    <a:pt x="514879" y="7665"/>
                    <a:pt x="810683" y="18777"/>
                    <a:pt x="857250" y="20365"/>
                  </a:cubicBezTo>
                  <a:cubicBezTo>
                    <a:pt x="903817" y="21952"/>
                    <a:pt x="736600" y="14015"/>
                    <a:pt x="736600" y="14015"/>
                  </a:cubicBezTo>
                  <a:lnTo>
                    <a:pt x="444500" y="1315"/>
                  </a:lnTo>
                  <a:lnTo>
                    <a:pt x="314325" y="4490"/>
                  </a:lnTo>
                  <a:lnTo>
                    <a:pt x="0" y="2354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A85CCF18-2D8A-DE72-72D1-0500A3166756}"/>
                </a:ext>
              </a:extLst>
            </p:cNvPr>
            <p:cNvSpPr/>
            <p:nvPr/>
          </p:nvSpPr>
          <p:spPr>
            <a:xfrm>
              <a:off x="4439801" y="3349329"/>
              <a:ext cx="847838" cy="45060"/>
            </a:xfrm>
            <a:custGeom>
              <a:avLst/>
              <a:gdLst>
                <a:gd name="connsiteX0" fmla="*/ 0 w 847838"/>
                <a:gd name="connsiteY0" fmla="*/ 32046 h 45060"/>
                <a:gd name="connsiteX1" fmla="*/ 469900 w 847838"/>
                <a:gd name="connsiteY1" fmla="*/ 296 h 45060"/>
                <a:gd name="connsiteX2" fmla="*/ 390525 w 847838"/>
                <a:gd name="connsiteY2" fmla="*/ 16171 h 45060"/>
                <a:gd name="connsiteX3" fmla="*/ 581025 w 847838"/>
                <a:gd name="connsiteY3" fmla="*/ 16171 h 45060"/>
                <a:gd name="connsiteX4" fmla="*/ 555625 w 847838"/>
                <a:gd name="connsiteY4" fmla="*/ 16171 h 45060"/>
                <a:gd name="connsiteX5" fmla="*/ 774700 w 847838"/>
                <a:gd name="connsiteY5" fmla="*/ 12996 h 45060"/>
                <a:gd name="connsiteX6" fmla="*/ 847725 w 847838"/>
                <a:gd name="connsiteY6" fmla="*/ 44746 h 45060"/>
                <a:gd name="connsiteX7" fmla="*/ 784225 w 847838"/>
                <a:gd name="connsiteY7" fmla="*/ 28871 h 45060"/>
                <a:gd name="connsiteX8" fmla="*/ 546100 w 847838"/>
                <a:gd name="connsiteY8" fmla="*/ 22521 h 45060"/>
                <a:gd name="connsiteX9" fmla="*/ 390525 w 847838"/>
                <a:gd name="connsiteY9" fmla="*/ 25696 h 45060"/>
                <a:gd name="connsiteX10" fmla="*/ 0 w 847838"/>
                <a:gd name="connsiteY10" fmla="*/ 32046 h 4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7838" h="45060">
                  <a:moveTo>
                    <a:pt x="0" y="32046"/>
                  </a:moveTo>
                  <a:lnTo>
                    <a:pt x="469900" y="296"/>
                  </a:lnTo>
                  <a:cubicBezTo>
                    <a:pt x="534987" y="-2350"/>
                    <a:pt x="372004" y="13525"/>
                    <a:pt x="390525" y="16171"/>
                  </a:cubicBezTo>
                  <a:cubicBezTo>
                    <a:pt x="409046" y="18817"/>
                    <a:pt x="581025" y="16171"/>
                    <a:pt x="581025" y="16171"/>
                  </a:cubicBezTo>
                  <a:lnTo>
                    <a:pt x="555625" y="16171"/>
                  </a:lnTo>
                  <a:cubicBezTo>
                    <a:pt x="587904" y="15642"/>
                    <a:pt x="726017" y="8233"/>
                    <a:pt x="774700" y="12996"/>
                  </a:cubicBezTo>
                  <a:cubicBezTo>
                    <a:pt x="823383" y="17758"/>
                    <a:pt x="846138" y="42100"/>
                    <a:pt x="847725" y="44746"/>
                  </a:cubicBezTo>
                  <a:cubicBezTo>
                    <a:pt x="849313" y="47392"/>
                    <a:pt x="834496" y="32575"/>
                    <a:pt x="784225" y="28871"/>
                  </a:cubicBezTo>
                  <a:cubicBezTo>
                    <a:pt x="733954" y="25167"/>
                    <a:pt x="611717" y="23050"/>
                    <a:pt x="546100" y="22521"/>
                  </a:cubicBezTo>
                  <a:cubicBezTo>
                    <a:pt x="480483" y="21992"/>
                    <a:pt x="390525" y="25696"/>
                    <a:pt x="390525" y="25696"/>
                  </a:cubicBezTo>
                  <a:lnTo>
                    <a:pt x="0" y="3204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1A50A984-EE3F-6132-6611-788AD92299B0}"/>
                </a:ext>
              </a:extLst>
            </p:cNvPr>
            <p:cNvSpPr/>
            <p:nvPr/>
          </p:nvSpPr>
          <p:spPr>
            <a:xfrm>
              <a:off x="6027301" y="4444795"/>
              <a:ext cx="73861" cy="288928"/>
            </a:xfrm>
            <a:custGeom>
              <a:avLst/>
              <a:gdLst>
                <a:gd name="connsiteX0" fmla="*/ 60325 w 73861"/>
                <a:gd name="connsiteY0" fmla="*/ 60530 h 288928"/>
                <a:gd name="connsiteX1" fmla="*/ 41275 w 73861"/>
                <a:gd name="connsiteY1" fmla="*/ 155780 h 288928"/>
                <a:gd name="connsiteX2" fmla="*/ 50800 w 73861"/>
                <a:gd name="connsiteY2" fmla="*/ 206580 h 288928"/>
                <a:gd name="connsiteX3" fmla="*/ 15875 w 73861"/>
                <a:gd name="connsiteY3" fmla="*/ 171655 h 288928"/>
                <a:gd name="connsiteX4" fmla="*/ 73025 w 73861"/>
                <a:gd name="connsiteY4" fmla="*/ 285955 h 288928"/>
                <a:gd name="connsiteX5" fmla="*/ 47625 w 73861"/>
                <a:gd name="connsiteY5" fmla="*/ 251030 h 288928"/>
                <a:gd name="connsiteX6" fmla="*/ 15875 w 73861"/>
                <a:gd name="connsiteY6" fmla="*/ 203405 h 288928"/>
                <a:gd name="connsiteX7" fmla="*/ 25400 w 73861"/>
                <a:gd name="connsiteY7" fmla="*/ 165305 h 288928"/>
                <a:gd name="connsiteX8" fmla="*/ 0 w 73861"/>
                <a:gd name="connsiteY8" fmla="*/ 205 h 288928"/>
                <a:gd name="connsiteX9" fmla="*/ 25400 w 73861"/>
                <a:gd name="connsiteY9" fmla="*/ 130380 h 288928"/>
                <a:gd name="connsiteX10" fmla="*/ 60325 w 73861"/>
                <a:gd name="connsiteY10" fmla="*/ 60530 h 28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61" h="288928">
                  <a:moveTo>
                    <a:pt x="60325" y="60530"/>
                  </a:moveTo>
                  <a:cubicBezTo>
                    <a:pt x="62971" y="64763"/>
                    <a:pt x="42862" y="131438"/>
                    <a:pt x="41275" y="155780"/>
                  </a:cubicBezTo>
                  <a:cubicBezTo>
                    <a:pt x="39687" y="180122"/>
                    <a:pt x="55033" y="203934"/>
                    <a:pt x="50800" y="206580"/>
                  </a:cubicBezTo>
                  <a:cubicBezTo>
                    <a:pt x="46567" y="209226"/>
                    <a:pt x="12171" y="158426"/>
                    <a:pt x="15875" y="171655"/>
                  </a:cubicBezTo>
                  <a:cubicBezTo>
                    <a:pt x="19579" y="184884"/>
                    <a:pt x="67733" y="272726"/>
                    <a:pt x="73025" y="285955"/>
                  </a:cubicBezTo>
                  <a:cubicBezTo>
                    <a:pt x="78317" y="299184"/>
                    <a:pt x="57150" y="264788"/>
                    <a:pt x="47625" y="251030"/>
                  </a:cubicBezTo>
                  <a:cubicBezTo>
                    <a:pt x="38100" y="237272"/>
                    <a:pt x="19579" y="217692"/>
                    <a:pt x="15875" y="203405"/>
                  </a:cubicBezTo>
                  <a:cubicBezTo>
                    <a:pt x="12171" y="189118"/>
                    <a:pt x="28046" y="199172"/>
                    <a:pt x="25400" y="165305"/>
                  </a:cubicBezTo>
                  <a:cubicBezTo>
                    <a:pt x="22754" y="131438"/>
                    <a:pt x="0" y="6026"/>
                    <a:pt x="0" y="205"/>
                  </a:cubicBezTo>
                  <a:cubicBezTo>
                    <a:pt x="0" y="-5616"/>
                    <a:pt x="16404" y="113976"/>
                    <a:pt x="25400" y="130380"/>
                  </a:cubicBezTo>
                  <a:cubicBezTo>
                    <a:pt x="34396" y="146784"/>
                    <a:pt x="57679" y="56297"/>
                    <a:pt x="60325" y="605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27716709-780E-6392-597F-63ED7318474A}"/>
                </a:ext>
              </a:extLst>
            </p:cNvPr>
            <p:cNvSpPr/>
            <p:nvPr/>
          </p:nvSpPr>
          <p:spPr>
            <a:xfrm>
              <a:off x="5190684" y="5401531"/>
              <a:ext cx="941903" cy="639316"/>
            </a:xfrm>
            <a:custGeom>
              <a:avLst/>
              <a:gdLst>
                <a:gd name="connsiteX0" fmla="*/ 4767 w 941903"/>
                <a:gd name="connsiteY0" fmla="*/ 2319 h 639316"/>
                <a:gd name="connsiteX1" fmla="*/ 573092 w 941903"/>
                <a:gd name="connsiteY1" fmla="*/ 408719 h 639316"/>
                <a:gd name="connsiteX2" fmla="*/ 522292 w 941903"/>
                <a:gd name="connsiteY2" fmla="*/ 373794 h 639316"/>
                <a:gd name="connsiteX3" fmla="*/ 912817 w 941903"/>
                <a:gd name="connsiteY3" fmla="*/ 624619 h 639316"/>
                <a:gd name="connsiteX4" fmla="*/ 839792 w 941903"/>
                <a:gd name="connsiteY4" fmla="*/ 567469 h 639316"/>
                <a:gd name="connsiteX5" fmla="*/ 255592 w 941903"/>
                <a:gd name="connsiteY5" fmla="*/ 218219 h 639316"/>
                <a:gd name="connsiteX6" fmla="*/ 296867 w 941903"/>
                <a:gd name="connsiteY6" fmla="*/ 240444 h 639316"/>
                <a:gd name="connsiteX7" fmla="*/ 4767 w 941903"/>
                <a:gd name="connsiteY7" fmla="*/ 2319 h 63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1903" h="639316">
                  <a:moveTo>
                    <a:pt x="4767" y="2319"/>
                  </a:moveTo>
                  <a:cubicBezTo>
                    <a:pt x="50805" y="30365"/>
                    <a:pt x="486838" y="346807"/>
                    <a:pt x="573092" y="408719"/>
                  </a:cubicBezTo>
                  <a:cubicBezTo>
                    <a:pt x="659346" y="470631"/>
                    <a:pt x="522292" y="373794"/>
                    <a:pt x="522292" y="373794"/>
                  </a:cubicBezTo>
                  <a:lnTo>
                    <a:pt x="912817" y="624619"/>
                  </a:lnTo>
                  <a:cubicBezTo>
                    <a:pt x="965733" y="656898"/>
                    <a:pt x="949329" y="635202"/>
                    <a:pt x="839792" y="567469"/>
                  </a:cubicBezTo>
                  <a:cubicBezTo>
                    <a:pt x="730255" y="499736"/>
                    <a:pt x="346080" y="272723"/>
                    <a:pt x="255592" y="218219"/>
                  </a:cubicBezTo>
                  <a:cubicBezTo>
                    <a:pt x="165105" y="163715"/>
                    <a:pt x="333380" y="271665"/>
                    <a:pt x="296867" y="240444"/>
                  </a:cubicBezTo>
                  <a:cubicBezTo>
                    <a:pt x="260355" y="209223"/>
                    <a:pt x="-41271" y="-25727"/>
                    <a:pt x="4767" y="23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31CC82A3-F054-FD5C-0D28-BDBEE7AEA1BE}"/>
                </a:ext>
              </a:extLst>
            </p:cNvPr>
            <p:cNvSpPr/>
            <p:nvPr/>
          </p:nvSpPr>
          <p:spPr>
            <a:xfrm>
              <a:off x="5714940" y="1412675"/>
              <a:ext cx="188544" cy="993955"/>
            </a:xfrm>
            <a:custGeom>
              <a:avLst/>
              <a:gdLst>
                <a:gd name="connsiteX0" fmla="*/ 188536 w 188544"/>
                <a:gd name="connsiteY0" fmla="*/ 3375 h 993955"/>
                <a:gd name="connsiteX1" fmla="*/ 61536 w 188544"/>
                <a:gd name="connsiteY1" fmla="*/ 330400 h 993955"/>
                <a:gd name="connsiteX2" fmla="*/ 7561 w 188544"/>
                <a:gd name="connsiteY2" fmla="*/ 955875 h 993955"/>
                <a:gd name="connsiteX3" fmla="*/ 7561 w 188544"/>
                <a:gd name="connsiteY3" fmla="*/ 835225 h 993955"/>
                <a:gd name="connsiteX4" fmla="*/ 74236 w 188544"/>
                <a:gd name="connsiteY4" fmla="*/ 98625 h 993955"/>
                <a:gd name="connsiteX5" fmla="*/ 55186 w 188544"/>
                <a:gd name="connsiteY5" fmla="*/ 155775 h 993955"/>
                <a:gd name="connsiteX6" fmla="*/ 188536 w 188544"/>
                <a:gd name="connsiteY6" fmla="*/ 3375 h 99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544" h="993955">
                  <a:moveTo>
                    <a:pt x="188536" y="3375"/>
                  </a:moveTo>
                  <a:cubicBezTo>
                    <a:pt x="189594" y="32479"/>
                    <a:pt x="91699" y="171650"/>
                    <a:pt x="61536" y="330400"/>
                  </a:cubicBezTo>
                  <a:cubicBezTo>
                    <a:pt x="31373" y="489150"/>
                    <a:pt x="16557" y="871738"/>
                    <a:pt x="7561" y="955875"/>
                  </a:cubicBezTo>
                  <a:cubicBezTo>
                    <a:pt x="-1435" y="1040012"/>
                    <a:pt x="-3551" y="978100"/>
                    <a:pt x="7561" y="835225"/>
                  </a:cubicBezTo>
                  <a:cubicBezTo>
                    <a:pt x="18673" y="692350"/>
                    <a:pt x="66299" y="211867"/>
                    <a:pt x="74236" y="98625"/>
                  </a:cubicBezTo>
                  <a:cubicBezTo>
                    <a:pt x="82173" y="-14617"/>
                    <a:pt x="38253" y="169004"/>
                    <a:pt x="55186" y="155775"/>
                  </a:cubicBezTo>
                  <a:cubicBezTo>
                    <a:pt x="72119" y="142546"/>
                    <a:pt x="187478" y="-25729"/>
                    <a:pt x="188536" y="33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93974BD6-E944-D1FC-5B1A-BECF9B128AC2}"/>
                </a:ext>
              </a:extLst>
            </p:cNvPr>
            <p:cNvSpPr/>
            <p:nvPr/>
          </p:nvSpPr>
          <p:spPr>
            <a:xfrm>
              <a:off x="5948111" y="2739286"/>
              <a:ext cx="186277" cy="1748301"/>
            </a:xfrm>
            <a:custGeom>
              <a:avLst/>
              <a:gdLst>
                <a:gd name="connsiteX0" fmla="*/ 133165 w 186277"/>
                <a:gd name="connsiteY0" fmla="*/ 739 h 1748301"/>
                <a:gd name="connsiteX1" fmla="*/ 79190 w 186277"/>
                <a:gd name="connsiteY1" fmla="*/ 696064 h 1748301"/>
                <a:gd name="connsiteX2" fmla="*/ 101415 w 186277"/>
                <a:gd name="connsiteY2" fmla="*/ 1391389 h 1748301"/>
                <a:gd name="connsiteX3" fmla="*/ 101415 w 186277"/>
                <a:gd name="connsiteY3" fmla="*/ 1280264 h 1748301"/>
                <a:gd name="connsiteX4" fmla="*/ 183965 w 186277"/>
                <a:gd name="connsiteY4" fmla="*/ 1699364 h 1748301"/>
                <a:gd name="connsiteX5" fmla="*/ 149040 w 186277"/>
                <a:gd name="connsiteY5" fmla="*/ 1600939 h 1748301"/>
                <a:gd name="connsiteX6" fmla="*/ 2990 w 186277"/>
                <a:gd name="connsiteY6" fmla="*/ 461114 h 1748301"/>
                <a:gd name="connsiteX7" fmla="*/ 56965 w 186277"/>
                <a:gd name="connsiteY7" fmla="*/ 559539 h 1748301"/>
                <a:gd name="connsiteX8" fmla="*/ 133165 w 186277"/>
                <a:gd name="connsiteY8" fmla="*/ 739 h 174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77" h="1748301">
                  <a:moveTo>
                    <a:pt x="133165" y="739"/>
                  </a:moveTo>
                  <a:cubicBezTo>
                    <a:pt x="136869" y="23493"/>
                    <a:pt x="84482" y="464289"/>
                    <a:pt x="79190" y="696064"/>
                  </a:cubicBezTo>
                  <a:cubicBezTo>
                    <a:pt x="73898" y="927839"/>
                    <a:pt x="97711" y="1294023"/>
                    <a:pt x="101415" y="1391389"/>
                  </a:cubicBezTo>
                  <a:cubicBezTo>
                    <a:pt x="105119" y="1488755"/>
                    <a:pt x="87657" y="1228935"/>
                    <a:pt x="101415" y="1280264"/>
                  </a:cubicBezTo>
                  <a:cubicBezTo>
                    <a:pt x="115173" y="1331593"/>
                    <a:pt x="176028" y="1645918"/>
                    <a:pt x="183965" y="1699364"/>
                  </a:cubicBezTo>
                  <a:cubicBezTo>
                    <a:pt x="191903" y="1752810"/>
                    <a:pt x="179202" y="1807314"/>
                    <a:pt x="149040" y="1600939"/>
                  </a:cubicBezTo>
                  <a:cubicBezTo>
                    <a:pt x="118878" y="1394564"/>
                    <a:pt x="18336" y="634681"/>
                    <a:pt x="2990" y="461114"/>
                  </a:cubicBezTo>
                  <a:cubicBezTo>
                    <a:pt x="-12356" y="287547"/>
                    <a:pt x="35269" y="631506"/>
                    <a:pt x="56965" y="559539"/>
                  </a:cubicBezTo>
                  <a:cubicBezTo>
                    <a:pt x="78661" y="487572"/>
                    <a:pt x="129461" y="-22015"/>
                    <a:pt x="133165" y="73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ECBD0A4A-E4CD-4C6A-733E-26E9873BF431}"/>
                </a:ext>
              </a:extLst>
            </p:cNvPr>
            <p:cNvSpPr/>
            <p:nvPr/>
          </p:nvSpPr>
          <p:spPr>
            <a:xfrm>
              <a:off x="4874670" y="3610831"/>
              <a:ext cx="136715" cy="136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4F7202D0-7175-9B87-BE74-7E84D349FC14}"/>
                </a:ext>
              </a:extLst>
            </p:cNvPr>
            <p:cNvSpPr/>
            <p:nvPr/>
          </p:nvSpPr>
          <p:spPr>
            <a:xfrm rot="19979177">
              <a:off x="5058695" y="3754459"/>
              <a:ext cx="113771" cy="193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473174C9-D882-8CBB-CA98-EB7DD74A90A3}"/>
                </a:ext>
              </a:extLst>
            </p:cNvPr>
            <p:cNvSpPr/>
            <p:nvPr/>
          </p:nvSpPr>
          <p:spPr>
            <a:xfrm>
              <a:off x="5413679" y="1710781"/>
              <a:ext cx="351375" cy="2568420"/>
            </a:xfrm>
            <a:custGeom>
              <a:avLst/>
              <a:gdLst>
                <a:gd name="connsiteX0" fmla="*/ 277584 w 351375"/>
                <a:gd name="connsiteY0" fmla="*/ 32 h 2568420"/>
                <a:gd name="connsiteX1" fmla="*/ 90771 w 351375"/>
                <a:gd name="connsiteY1" fmla="*/ 1283142 h 2568420"/>
                <a:gd name="connsiteX2" fmla="*/ 198926 w 351375"/>
                <a:gd name="connsiteY2" fmla="*/ 1863245 h 2568420"/>
                <a:gd name="connsiteX3" fmla="*/ 159597 w 351375"/>
                <a:gd name="connsiteY3" fmla="*/ 1725593 h 2568420"/>
                <a:gd name="connsiteX4" fmla="*/ 194010 w 351375"/>
                <a:gd name="connsiteY4" fmla="*/ 2079554 h 2568420"/>
                <a:gd name="connsiteX5" fmla="*/ 351326 w 351375"/>
                <a:gd name="connsiteY5" fmla="*/ 2566251 h 2568420"/>
                <a:gd name="connsiteX6" fmla="*/ 208758 w 351375"/>
                <a:gd name="connsiteY6" fmla="*/ 2212290 h 2568420"/>
                <a:gd name="connsiteX7" fmla="*/ 17029 w 351375"/>
                <a:gd name="connsiteY7" fmla="*/ 1204484 h 2568420"/>
                <a:gd name="connsiteX8" fmla="*/ 36694 w 351375"/>
                <a:gd name="connsiteY8" fmla="*/ 1322471 h 2568420"/>
                <a:gd name="connsiteX9" fmla="*/ 277584 w 351375"/>
                <a:gd name="connsiteY9" fmla="*/ 32 h 256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1375" h="2568420">
                  <a:moveTo>
                    <a:pt x="277584" y="32"/>
                  </a:moveTo>
                  <a:cubicBezTo>
                    <a:pt x="286597" y="-6523"/>
                    <a:pt x="103881" y="972607"/>
                    <a:pt x="90771" y="1283142"/>
                  </a:cubicBezTo>
                  <a:cubicBezTo>
                    <a:pt x="77661" y="1593678"/>
                    <a:pt x="187455" y="1789503"/>
                    <a:pt x="198926" y="1863245"/>
                  </a:cubicBezTo>
                  <a:cubicBezTo>
                    <a:pt x="210397" y="1936987"/>
                    <a:pt x="160416" y="1689542"/>
                    <a:pt x="159597" y="1725593"/>
                  </a:cubicBezTo>
                  <a:cubicBezTo>
                    <a:pt x="158778" y="1761645"/>
                    <a:pt x="162055" y="1939444"/>
                    <a:pt x="194010" y="2079554"/>
                  </a:cubicBezTo>
                  <a:cubicBezTo>
                    <a:pt x="225965" y="2219664"/>
                    <a:pt x="348868" y="2544128"/>
                    <a:pt x="351326" y="2566251"/>
                  </a:cubicBezTo>
                  <a:cubicBezTo>
                    <a:pt x="353784" y="2588374"/>
                    <a:pt x="264474" y="2439251"/>
                    <a:pt x="208758" y="2212290"/>
                  </a:cubicBezTo>
                  <a:cubicBezTo>
                    <a:pt x="153042" y="1985329"/>
                    <a:pt x="45706" y="1352787"/>
                    <a:pt x="17029" y="1204484"/>
                  </a:cubicBezTo>
                  <a:cubicBezTo>
                    <a:pt x="-11648" y="1056181"/>
                    <a:pt x="-3455" y="1520755"/>
                    <a:pt x="36694" y="1322471"/>
                  </a:cubicBezTo>
                  <a:cubicBezTo>
                    <a:pt x="76843" y="1124187"/>
                    <a:pt x="268571" y="6587"/>
                    <a:pt x="277584" y="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E507624B-B154-907A-96B4-5748FB856782}"/>
                </a:ext>
              </a:extLst>
            </p:cNvPr>
            <p:cNvSpPr/>
            <p:nvPr/>
          </p:nvSpPr>
          <p:spPr>
            <a:xfrm>
              <a:off x="5169772" y="3750996"/>
              <a:ext cx="270851" cy="288532"/>
            </a:xfrm>
            <a:custGeom>
              <a:avLst/>
              <a:gdLst>
                <a:gd name="connsiteX0" fmla="*/ 270769 w 270851"/>
                <a:gd name="connsiteY0" fmla="*/ 10 h 288532"/>
                <a:gd name="connsiteX1" fmla="*/ 206859 w 270851"/>
                <a:gd name="connsiteY1" fmla="*/ 216320 h 288532"/>
                <a:gd name="connsiteX2" fmla="*/ 172446 w 270851"/>
                <a:gd name="connsiteY2" fmla="*/ 255649 h 288532"/>
                <a:gd name="connsiteX3" fmla="*/ 381 w 270851"/>
                <a:gd name="connsiteY3" fmla="*/ 285146 h 288532"/>
                <a:gd name="connsiteX4" fmla="*/ 128201 w 270851"/>
                <a:gd name="connsiteY4" fmla="*/ 285146 h 288532"/>
                <a:gd name="connsiteX5" fmla="*/ 201943 w 270851"/>
                <a:gd name="connsiteY5" fmla="*/ 260565 h 288532"/>
                <a:gd name="connsiteX6" fmla="*/ 167530 w 270851"/>
                <a:gd name="connsiteY6" fmla="*/ 255649 h 288532"/>
                <a:gd name="connsiteX7" fmla="*/ 251104 w 270851"/>
                <a:gd name="connsiteY7" fmla="*/ 181907 h 288532"/>
                <a:gd name="connsiteX8" fmla="*/ 221607 w 270851"/>
                <a:gd name="connsiteY8" fmla="*/ 206488 h 288532"/>
                <a:gd name="connsiteX9" fmla="*/ 270769 w 270851"/>
                <a:gd name="connsiteY9" fmla="*/ 10 h 28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851" h="288532">
                  <a:moveTo>
                    <a:pt x="270769" y="10"/>
                  </a:moveTo>
                  <a:cubicBezTo>
                    <a:pt x="268311" y="1649"/>
                    <a:pt x="223246" y="173714"/>
                    <a:pt x="206859" y="216320"/>
                  </a:cubicBezTo>
                  <a:cubicBezTo>
                    <a:pt x="190472" y="258927"/>
                    <a:pt x="206859" y="244178"/>
                    <a:pt x="172446" y="255649"/>
                  </a:cubicBezTo>
                  <a:cubicBezTo>
                    <a:pt x="138033" y="267120"/>
                    <a:pt x="7755" y="280230"/>
                    <a:pt x="381" y="285146"/>
                  </a:cubicBezTo>
                  <a:cubicBezTo>
                    <a:pt x="-6993" y="290062"/>
                    <a:pt x="94607" y="289243"/>
                    <a:pt x="128201" y="285146"/>
                  </a:cubicBezTo>
                  <a:cubicBezTo>
                    <a:pt x="161795" y="281049"/>
                    <a:pt x="195388" y="265481"/>
                    <a:pt x="201943" y="260565"/>
                  </a:cubicBezTo>
                  <a:cubicBezTo>
                    <a:pt x="208498" y="255649"/>
                    <a:pt x="159336" y="268759"/>
                    <a:pt x="167530" y="255649"/>
                  </a:cubicBezTo>
                  <a:cubicBezTo>
                    <a:pt x="175723" y="242539"/>
                    <a:pt x="251104" y="181907"/>
                    <a:pt x="251104" y="181907"/>
                  </a:cubicBezTo>
                  <a:cubicBezTo>
                    <a:pt x="260117" y="173714"/>
                    <a:pt x="223246" y="231888"/>
                    <a:pt x="221607" y="206488"/>
                  </a:cubicBezTo>
                  <a:cubicBezTo>
                    <a:pt x="219968" y="181088"/>
                    <a:pt x="273227" y="-1629"/>
                    <a:pt x="270769" y="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4176AEA0-34FC-6C42-31EE-89761EFAB79E}"/>
                </a:ext>
              </a:extLst>
            </p:cNvPr>
            <p:cNvSpPr/>
            <p:nvPr/>
          </p:nvSpPr>
          <p:spPr>
            <a:xfrm>
              <a:off x="4652522" y="3917896"/>
              <a:ext cx="666754" cy="104075"/>
            </a:xfrm>
            <a:custGeom>
              <a:avLst/>
              <a:gdLst>
                <a:gd name="connsiteX0" fmla="*/ 666754 w 666754"/>
                <a:gd name="connsiteY0" fmla="*/ 85779 h 104075"/>
                <a:gd name="connsiteX1" fmla="*/ 450854 w 666754"/>
                <a:gd name="connsiteY1" fmla="*/ 88954 h 104075"/>
                <a:gd name="connsiteX2" fmla="*/ 269879 w 666754"/>
                <a:gd name="connsiteY2" fmla="*/ 88954 h 104075"/>
                <a:gd name="connsiteX3" fmla="*/ 342904 w 666754"/>
                <a:gd name="connsiteY3" fmla="*/ 92129 h 104075"/>
                <a:gd name="connsiteX4" fmla="*/ 219079 w 666754"/>
                <a:gd name="connsiteY4" fmla="*/ 63554 h 104075"/>
                <a:gd name="connsiteX5" fmla="*/ 117479 w 666754"/>
                <a:gd name="connsiteY5" fmla="*/ 41329 h 104075"/>
                <a:gd name="connsiteX6" fmla="*/ 47629 w 666754"/>
                <a:gd name="connsiteY6" fmla="*/ 54 h 104075"/>
                <a:gd name="connsiteX7" fmla="*/ 73029 w 666754"/>
                <a:gd name="connsiteY7" fmla="*/ 31804 h 104075"/>
                <a:gd name="connsiteX8" fmla="*/ 76204 w 666754"/>
                <a:gd name="connsiteY8" fmla="*/ 41329 h 104075"/>
                <a:gd name="connsiteX9" fmla="*/ 4 w 666754"/>
                <a:gd name="connsiteY9" fmla="*/ 63554 h 104075"/>
                <a:gd name="connsiteX10" fmla="*/ 73029 w 666754"/>
                <a:gd name="connsiteY10" fmla="*/ 60379 h 104075"/>
                <a:gd name="connsiteX11" fmla="*/ 152404 w 666754"/>
                <a:gd name="connsiteY11" fmla="*/ 38154 h 104075"/>
                <a:gd name="connsiteX12" fmla="*/ 107954 w 666754"/>
                <a:gd name="connsiteY12" fmla="*/ 66729 h 104075"/>
                <a:gd name="connsiteX13" fmla="*/ 92079 w 666754"/>
                <a:gd name="connsiteY13" fmla="*/ 98479 h 104075"/>
                <a:gd name="connsiteX14" fmla="*/ 120654 w 666754"/>
                <a:gd name="connsiteY14" fmla="*/ 63554 h 104075"/>
                <a:gd name="connsiteX15" fmla="*/ 139704 w 666754"/>
                <a:gd name="connsiteY15" fmla="*/ 57204 h 104075"/>
                <a:gd name="connsiteX16" fmla="*/ 320679 w 666754"/>
                <a:gd name="connsiteY16" fmla="*/ 98479 h 104075"/>
                <a:gd name="connsiteX17" fmla="*/ 174629 w 666754"/>
                <a:gd name="connsiteY17" fmla="*/ 101654 h 104075"/>
                <a:gd name="connsiteX18" fmla="*/ 539754 w 666754"/>
                <a:gd name="connsiteY18" fmla="*/ 79429 h 104075"/>
                <a:gd name="connsiteX19" fmla="*/ 368304 w 666754"/>
                <a:gd name="connsiteY19" fmla="*/ 73079 h 104075"/>
                <a:gd name="connsiteX20" fmla="*/ 504829 w 666754"/>
                <a:gd name="connsiteY20" fmla="*/ 79429 h 104075"/>
                <a:gd name="connsiteX21" fmla="*/ 247654 w 666754"/>
                <a:gd name="connsiteY21" fmla="*/ 60379 h 104075"/>
                <a:gd name="connsiteX22" fmla="*/ 447679 w 666754"/>
                <a:gd name="connsiteY22" fmla="*/ 50854 h 104075"/>
                <a:gd name="connsiteX23" fmla="*/ 666754 w 666754"/>
                <a:gd name="connsiteY23" fmla="*/ 85779 h 10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4" h="104075">
                  <a:moveTo>
                    <a:pt x="666754" y="85779"/>
                  </a:moveTo>
                  <a:lnTo>
                    <a:pt x="450854" y="88954"/>
                  </a:lnTo>
                  <a:lnTo>
                    <a:pt x="269879" y="88954"/>
                  </a:lnTo>
                  <a:cubicBezTo>
                    <a:pt x="251887" y="89483"/>
                    <a:pt x="351371" y="96362"/>
                    <a:pt x="342904" y="92129"/>
                  </a:cubicBezTo>
                  <a:cubicBezTo>
                    <a:pt x="334437" y="87896"/>
                    <a:pt x="219079" y="63554"/>
                    <a:pt x="219079" y="63554"/>
                  </a:cubicBezTo>
                  <a:cubicBezTo>
                    <a:pt x="181508" y="55087"/>
                    <a:pt x="146054" y="51912"/>
                    <a:pt x="117479" y="41329"/>
                  </a:cubicBezTo>
                  <a:cubicBezTo>
                    <a:pt x="88904" y="30746"/>
                    <a:pt x="55037" y="1641"/>
                    <a:pt x="47629" y="54"/>
                  </a:cubicBezTo>
                  <a:cubicBezTo>
                    <a:pt x="40221" y="-1533"/>
                    <a:pt x="73029" y="31804"/>
                    <a:pt x="73029" y="31804"/>
                  </a:cubicBezTo>
                  <a:cubicBezTo>
                    <a:pt x="77791" y="38683"/>
                    <a:pt x="88375" y="36037"/>
                    <a:pt x="76204" y="41329"/>
                  </a:cubicBezTo>
                  <a:cubicBezTo>
                    <a:pt x="64033" y="46621"/>
                    <a:pt x="533" y="60379"/>
                    <a:pt x="4" y="63554"/>
                  </a:cubicBezTo>
                  <a:cubicBezTo>
                    <a:pt x="-525" y="66729"/>
                    <a:pt x="47629" y="64612"/>
                    <a:pt x="73029" y="60379"/>
                  </a:cubicBezTo>
                  <a:cubicBezTo>
                    <a:pt x="98429" y="56146"/>
                    <a:pt x="146583" y="37096"/>
                    <a:pt x="152404" y="38154"/>
                  </a:cubicBezTo>
                  <a:cubicBezTo>
                    <a:pt x="158225" y="39212"/>
                    <a:pt x="118008" y="56675"/>
                    <a:pt x="107954" y="66729"/>
                  </a:cubicBezTo>
                  <a:cubicBezTo>
                    <a:pt x="97900" y="76783"/>
                    <a:pt x="89962" y="99008"/>
                    <a:pt x="92079" y="98479"/>
                  </a:cubicBezTo>
                  <a:cubicBezTo>
                    <a:pt x="94196" y="97950"/>
                    <a:pt x="112716" y="70433"/>
                    <a:pt x="120654" y="63554"/>
                  </a:cubicBezTo>
                  <a:cubicBezTo>
                    <a:pt x="128592" y="56675"/>
                    <a:pt x="106367" y="51383"/>
                    <a:pt x="139704" y="57204"/>
                  </a:cubicBezTo>
                  <a:cubicBezTo>
                    <a:pt x="173041" y="63025"/>
                    <a:pt x="314858" y="91071"/>
                    <a:pt x="320679" y="98479"/>
                  </a:cubicBezTo>
                  <a:cubicBezTo>
                    <a:pt x="326500" y="105887"/>
                    <a:pt x="138117" y="104829"/>
                    <a:pt x="174629" y="101654"/>
                  </a:cubicBezTo>
                  <a:cubicBezTo>
                    <a:pt x="211141" y="98479"/>
                    <a:pt x="507475" y="84191"/>
                    <a:pt x="539754" y="79429"/>
                  </a:cubicBezTo>
                  <a:cubicBezTo>
                    <a:pt x="572033" y="74666"/>
                    <a:pt x="374125" y="73079"/>
                    <a:pt x="368304" y="73079"/>
                  </a:cubicBezTo>
                  <a:cubicBezTo>
                    <a:pt x="362483" y="73079"/>
                    <a:pt x="524937" y="81546"/>
                    <a:pt x="504829" y="79429"/>
                  </a:cubicBezTo>
                  <a:cubicBezTo>
                    <a:pt x="484721" y="77312"/>
                    <a:pt x="257179" y="65142"/>
                    <a:pt x="247654" y="60379"/>
                  </a:cubicBezTo>
                  <a:cubicBezTo>
                    <a:pt x="238129" y="55616"/>
                    <a:pt x="378887" y="45562"/>
                    <a:pt x="447679" y="50854"/>
                  </a:cubicBezTo>
                  <a:cubicBezTo>
                    <a:pt x="516471" y="56146"/>
                    <a:pt x="588437" y="74137"/>
                    <a:pt x="666754" y="857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E0F74690-8263-90C4-43F2-83E7E4AE9EBF}"/>
                </a:ext>
              </a:extLst>
            </p:cNvPr>
            <p:cNvSpPr/>
            <p:nvPr/>
          </p:nvSpPr>
          <p:spPr>
            <a:xfrm>
              <a:off x="5318574" y="2998762"/>
              <a:ext cx="102262" cy="884849"/>
            </a:xfrm>
            <a:custGeom>
              <a:avLst/>
              <a:gdLst>
                <a:gd name="connsiteX0" fmla="*/ 702 w 102262"/>
                <a:gd name="connsiteY0" fmla="*/ 11138 h 884849"/>
                <a:gd name="connsiteX1" fmla="*/ 99127 w 102262"/>
                <a:gd name="connsiteY1" fmla="*/ 519138 h 884849"/>
                <a:gd name="connsiteX2" fmla="*/ 76902 w 102262"/>
                <a:gd name="connsiteY2" fmla="*/ 366738 h 884849"/>
                <a:gd name="connsiteX3" fmla="*/ 67377 w 102262"/>
                <a:gd name="connsiteY3" fmla="*/ 662013 h 884849"/>
                <a:gd name="connsiteX4" fmla="*/ 86427 w 102262"/>
                <a:gd name="connsiteY4" fmla="*/ 884263 h 884849"/>
                <a:gd name="connsiteX5" fmla="*/ 70552 w 102262"/>
                <a:gd name="connsiteY5" fmla="*/ 706463 h 884849"/>
                <a:gd name="connsiteX6" fmla="*/ 35627 w 102262"/>
                <a:gd name="connsiteY6" fmla="*/ 150838 h 884849"/>
                <a:gd name="connsiteX7" fmla="*/ 38802 w 102262"/>
                <a:gd name="connsiteY7" fmla="*/ 100038 h 884849"/>
                <a:gd name="connsiteX8" fmla="*/ 54677 w 102262"/>
                <a:gd name="connsiteY8" fmla="*/ 160363 h 884849"/>
                <a:gd name="connsiteX9" fmla="*/ 702 w 102262"/>
                <a:gd name="connsiteY9" fmla="*/ 11138 h 8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62" h="884849">
                  <a:moveTo>
                    <a:pt x="702" y="11138"/>
                  </a:moveTo>
                  <a:cubicBezTo>
                    <a:pt x="8110" y="70934"/>
                    <a:pt x="86427" y="459871"/>
                    <a:pt x="99127" y="519138"/>
                  </a:cubicBezTo>
                  <a:cubicBezTo>
                    <a:pt x="111827" y="578405"/>
                    <a:pt x="82194" y="342925"/>
                    <a:pt x="76902" y="366738"/>
                  </a:cubicBezTo>
                  <a:cubicBezTo>
                    <a:pt x="71610" y="390551"/>
                    <a:pt x="65790" y="575759"/>
                    <a:pt x="67377" y="662013"/>
                  </a:cubicBezTo>
                  <a:cubicBezTo>
                    <a:pt x="68964" y="748267"/>
                    <a:pt x="85898" y="876855"/>
                    <a:pt x="86427" y="884263"/>
                  </a:cubicBezTo>
                  <a:cubicBezTo>
                    <a:pt x="86956" y="891671"/>
                    <a:pt x="79019" y="828700"/>
                    <a:pt x="70552" y="706463"/>
                  </a:cubicBezTo>
                  <a:cubicBezTo>
                    <a:pt x="62085" y="584226"/>
                    <a:pt x="40919" y="251909"/>
                    <a:pt x="35627" y="150838"/>
                  </a:cubicBezTo>
                  <a:cubicBezTo>
                    <a:pt x="30335" y="49767"/>
                    <a:pt x="35627" y="98451"/>
                    <a:pt x="38802" y="100038"/>
                  </a:cubicBezTo>
                  <a:cubicBezTo>
                    <a:pt x="41977" y="101625"/>
                    <a:pt x="62615" y="169359"/>
                    <a:pt x="54677" y="160363"/>
                  </a:cubicBezTo>
                  <a:cubicBezTo>
                    <a:pt x="46740" y="151367"/>
                    <a:pt x="-6706" y="-48658"/>
                    <a:pt x="702" y="111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FF7AF255-C94B-D0C4-F5F4-AB9F105E6C2B}"/>
                </a:ext>
              </a:extLst>
            </p:cNvPr>
            <p:cNvSpPr/>
            <p:nvPr/>
          </p:nvSpPr>
          <p:spPr>
            <a:xfrm>
              <a:off x="5185918" y="2901168"/>
              <a:ext cx="208456" cy="976223"/>
            </a:xfrm>
            <a:custGeom>
              <a:avLst/>
              <a:gdLst>
                <a:gd name="connsiteX0" fmla="*/ 8 w 208456"/>
                <a:gd name="connsiteY0" fmla="*/ 782 h 976223"/>
                <a:gd name="connsiteX1" fmla="*/ 114308 w 208456"/>
                <a:gd name="connsiteY1" fmla="*/ 483382 h 976223"/>
                <a:gd name="connsiteX2" fmla="*/ 123833 w 208456"/>
                <a:gd name="connsiteY2" fmla="*/ 445282 h 976223"/>
                <a:gd name="connsiteX3" fmla="*/ 206383 w 208456"/>
                <a:gd name="connsiteY3" fmla="*/ 778657 h 976223"/>
                <a:gd name="connsiteX4" fmla="*/ 184158 w 208456"/>
                <a:gd name="connsiteY4" fmla="*/ 705632 h 976223"/>
                <a:gd name="connsiteX5" fmla="*/ 190508 w 208456"/>
                <a:gd name="connsiteY5" fmla="*/ 975507 h 976223"/>
                <a:gd name="connsiteX6" fmla="*/ 184158 w 208456"/>
                <a:gd name="connsiteY6" fmla="*/ 769132 h 976223"/>
                <a:gd name="connsiteX7" fmla="*/ 120658 w 208456"/>
                <a:gd name="connsiteY7" fmla="*/ 324632 h 976223"/>
                <a:gd name="connsiteX8" fmla="*/ 120658 w 208456"/>
                <a:gd name="connsiteY8" fmla="*/ 369082 h 976223"/>
                <a:gd name="connsiteX9" fmla="*/ 8 w 208456"/>
                <a:gd name="connsiteY9" fmla="*/ 782 h 9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456" h="976223">
                  <a:moveTo>
                    <a:pt x="8" y="782"/>
                  </a:moveTo>
                  <a:cubicBezTo>
                    <a:pt x="-1050" y="19832"/>
                    <a:pt x="93671" y="409299"/>
                    <a:pt x="114308" y="483382"/>
                  </a:cubicBezTo>
                  <a:cubicBezTo>
                    <a:pt x="134945" y="557465"/>
                    <a:pt x="108487" y="396069"/>
                    <a:pt x="123833" y="445282"/>
                  </a:cubicBezTo>
                  <a:cubicBezTo>
                    <a:pt x="139179" y="494495"/>
                    <a:pt x="196329" y="735265"/>
                    <a:pt x="206383" y="778657"/>
                  </a:cubicBezTo>
                  <a:cubicBezTo>
                    <a:pt x="216437" y="822049"/>
                    <a:pt x="186804" y="672824"/>
                    <a:pt x="184158" y="705632"/>
                  </a:cubicBezTo>
                  <a:cubicBezTo>
                    <a:pt x="181512" y="738440"/>
                    <a:pt x="190508" y="964924"/>
                    <a:pt x="190508" y="975507"/>
                  </a:cubicBezTo>
                  <a:cubicBezTo>
                    <a:pt x="190508" y="986090"/>
                    <a:pt x="195800" y="877611"/>
                    <a:pt x="184158" y="769132"/>
                  </a:cubicBezTo>
                  <a:cubicBezTo>
                    <a:pt x="172516" y="660653"/>
                    <a:pt x="131241" y="391307"/>
                    <a:pt x="120658" y="324632"/>
                  </a:cubicBezTo>
                  <a:cubicBezTo>
                    <a:pt x="110075" y="257957"/>
                    <a:pt x="137062" y="421999"/>
                    <a:pt x="120658" y="369082"/>
                  </a:cubicBezTo>
                  <a:cubicBezTo>
                    <a:pt x="104254" y="316165"/>
                    <a:pt x="1066" y="-18268"/>
                    <a:pt x="8" y="78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01E9D966-31D8-BD3A-EA13-705288E099EE}"/>
                </a:ext>
              </a:extLst>
            </p:cNvPr>
            <p:cNvSpPr/>
            <p:nvPr/>
          </p:nvSpPr>
          <p:spPr>
            <a:xfrm>
              <a:off x="5078796" y="2748400"/>
              <a:ext cx="298059" cy="879778"/>
            </a:xfrm>
            <a:custGeom>
              <a:avLst/>
              <a:gdLst>
                <a:gd name="connsiteX0" fmla="*/ 8705 w 298059"/>
                <a:gd name="connsiteY0" fmla="*/ 10675 h 879778"/>
                <a:gd name="connsiteX1" fmla="*/ 135705 w 298059"/>
                <a:gd name="connsiteY1" fmla="*/ 591700 h 879778"/>
                <a:gd name="connsiteX2" fmla="*/ 132530 w 298059"/>
                <a:gd name="connsiteY2" fmla="*/ 553600 h 879778"/>
                <a:gd name="connsiteX3" fmla="*/ 294455 w 298059"/>
                <a:gd name="connsiteY3" fmla="*/ 874275 h 879778"/>
                <a:gd name="connsiteX4" fmla="*/ 227780 w 298059"/>
                <a:gd name="connsiteY4" fmla="*/ 718700 h 879778"/>
                <a:gd name="connsiteX5" fmla="*/ 34105 w 298059"/>
                <a:gd name="connsiteY5" fmla="*/ 251975 h 879778"/>
                <a:gd name="connsiteX6" fmla="*/ 8705 w 298059"/>
                <a:gd name="connsiteY6" fmla="*/ 10675 h 87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9" h="879778">
                  <a:moveTo>
                    <a:pt x="8705" y="10675"/>
                  </a:moveTo>
                  <a:cubicBezTo>
                    <a:pt x="25638" y="67296"/>
                    <a:pt x="115068" y="501213"/>
                    <a:pt x="135705" y="591700"/>
                  </a:cubicBezTo>
                  <a:cubicBezTo>
                    <a:pt x="156343" y="682188"/>
                    <a:pt x="106072" y="506504"/>
                    <a:pt x="132530" y="553600"/>
                  </a:cubicBezTo>
                  <a:cubicBezTo>
                    <a:pt x="158988" y="600696"/>
                    <a:pt x="278580" y="846758"/>
                    <a:pt x="294455" y="874275"/>
                  </a:cubicBezTo>
                  <a:cubicBezTo>
                    <a:pt x="310330" y="901792"/>
                    <a:pt x="271172" y="822417"/>
                    <a:pt x="227780" y="718700"/>
                  </a:cubicBezTo>
                  <a:cubicBezTo>
                    <a:pt x="184388" y="614983"/>
                    <a:pt x="69030" y="368392"/>
                    <a:pt x="34105" y="251975"/>
                  </a:cubicBezTo>
                  <a:cubicBezTo>
                    <a:pt x="-820" y="135558"/>
                    <a:pt x="-8228" y="-45946"/>
                    <a:pt x="8705" y="106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91C0EFA1-FADC-0B17-32D1-05AF42A83133}"/>
                </a:ext>
              </a:extLst>
            </p:cNvPr>
            <p:cNvSpPr/>
            <p:nvPr/>
          </p:nvSpPr>
          <p:spPr>
            <a:xfrm>
              <a:off x="5057390" y="2548471"/>
              <a:ext cx="226199" cy="1095975"/>
            </a:xfrm>
            <a:custGeom>
              <a:avLst/>
              <a:gdLst>
                <a:gd name="connsiteX0" fmla="*/ 74561 w 226199"/>
                <a:gd name="connsiteY0" fmla="*/ 16929 h 1095975"/>
                <a:gd name="connsiteX1" fmla="*/ 55511 w 226199"/>
                <a:gd name="connsiteY1" fmla="*/ 566204 h 1095975"/>
                <a:gd name="connsiteX2" fmla="*/ 115836 w 226199"/>
                <a:gd name="connsiteY2" fmla="*/ 880529 h 1095975"/>
                <a:gd name="connsiteX3" fmla="*/ 90436 w 226199"/>
                <a:gd name="connsiteY3" fmla="*/ 801154 h 1095975"/>
                <a:gd name="connsiteX4" fmla="*/ 223786 w 226199"/>
                <a:gd name="connsiteY4" fmla="*/ 1086904 h 1095975"/>
                <a:gd name="connsiteX5" fmla="*/ 163461 w 226199"/>
                <a:gd name="connsiteY5" fmla="*/ 972604 h 1095975"/>
                <a:gd name="connsiteX6" fmla="*/ 4711 w 226199"/>
                <a:gd name="connsiteY6" fmla="*/ 464604 h 1095975"/>
                <a:gd name="connsiteX7" fmla="*/ 42811 w 226199"/>
                <a:gd name="connsiteY7" fmla="*/ 534454 h 1095975"/>
                <a:gd name="connsiteX8" fmla="*/ 52336 w 226199"/>
                <a:gd name="connsiteY8" fmla="*/ 175679 h 1095975"/>
                <a:gd name="connsiteX9" fmla="*/ 74561 w 226199"/>
                <a:gd name="connsiteY9" fmla="*/ 16929 h 10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199" h="1095975">
                  <a:moveTo>
                    <a:pt x="74561" y="16929"/>
                  </a:moveTo>
                  <a:cubicBezTo>
                    <a:pt x="75090" y="82016"/>
                    <a:pt x="48632" y="422271"/>
                    <a:pt x="55511" y="566204"/>
                  </a:cubicBezTo>
                  <a:cubicBezTo>
                    <a:pt x="62390" y="710137"/>
                    <a:pt x="110015" y="841371"/>
                    <a:pt x="115836" y="880529"/>
                  </a:cubicBezTo>
                  <a:cubicBezTo>
                    <a:pt x="121657" y="919687"/>
                    <a:pt x="72444" y="766758"/>
                    <a:pt x="90436" y="801154"/>
                  </a:cubicBezTo>
                  <a:cubicBezTo>
                    <a:pt x="108428" y="835550"/>
                    <a:pt x="211615" y="1058329"/>
                    <a:pt x="223786" y="1086904"/>
                  </a:cubicBezTo>
                  <a:cubicBezTo>
                    <a:pt x="235957" y="1115479"/>
                    <a:pt x="199973" y="1076321"/>
                    <a:pt x="163461" y="972604"/>
                  </a:cubicBezTo>
                  <a:cubicBezTo>
                    <a:pt x="126949" y="868887"/>
                    <a:pt x="24819" y="537629"/>
                    <a:pt x="4711" y="464604"/>
                  </a:cubicBezTo>
                  <a:cubicBezTo>
                    <a:pt x="-15397" y="391579"/>
                    <a:pt x="34874" y="582608"/>
                    <a:pt x="42811" y="534454"/>
                  </a:cubicBezTo>
                  <a:cubicBezTo>
                    <a:pt x="50748" y="486300"/>
                    <a:pt x="44928" y="261933"/>
                    <a:pt x="52336" y="175679"/>
                  </a:cubicBezTo>
                  <a:cubicBezTo>
                    <a:pt x="59744" y="89425"/>
                    <a:pt x="74032" y="-48158"/>
                    <a:pt x="74561" y="1692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35DFE887-A964-70E1-92F7-9BB42388A0CA}"/>
                </a:ext>
              </a:extLst>
            </p:cNvPr>
            <p:cNvSpPr/>
            <p:nvPr/>
          </p:nvSpPr>
          <p:spPr>
            <a:xfrm>
              <a:off x="4960066" y="2207969"/>
              <a:ext cx="266769" cy="1418312"/>
            </a:xfrm>
            <a:custGeom>
              <a:avLst/>
              <a:gdLst>
                <a:gd name="connsiteX0" fmla="*/ 6785 w 266769"/>
                <a:gd name="connsiteY0" fmla="*/ 17706 h 1418312"/>
                <a:gd name="connsiteX1" fmla="*/ 29010 w 266769"/>
                <a:gd name="connsiteY1" fmla="*/ 605081 h 1418312"/>
                <a:gd name="connsiteX2" fmla="*/ 124260 w 266769"/>
                <a:gd name="connsiteY2" fmla="*/ 1068631 h 1418312"/>
                <a:gd name="connsiteX3" fmla="*/ 98860 w 266769"/>
                <a:gd name="connsiteY3" fmla="*/ 998781 h 1418312"/>
                <a:gd name="connsiteX4" fmla="*/ 263960 w 266769"/>
                <a:gd name="connsiteY4" fmla="*/ 1405181 h 1418312"/>
                <a:gd name="connsiteX5" fmla="*/ 190935 w 266769"/>
                <a:gd name="connsiteY5" fmla="*/ 1268656 h 1418312"/>
                <a:gd name="connsiteX6" fmla="*/ 38535 w 266769"/>
                <a:gd name="connsiteY6" fmla="*/ 776531 h 1418312"/>
                <a:gd name="connsiteX7" fmla="*/ 435 w 266769"/>
                <a:gd name="connsiteY7" fmla="*/ 401881 h 1418312"/>
                <a:gd name="connsiteX8" fmla="*/ 54410 w 266769"/>
                <a:gd name="connsiteY8" fmla="*/ 55806 h 1418312"/>
                <a:gd name="connsiteX9" fmla="*/ 35360 w 266769"/>
                <a:gd name="connsiteY9" fmla="*/ 141531 h 1418312"/>
                <a:gd name="connsiteX10" fmla="*/ 6785 w 266769"/>
                <a:gd name="connsiteY10" fmla="*/ 17706 h 141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769" h="1418312">
                  <a:moveTo>
                    <a:pt x="6785" y="17706"/>
                  </a:moveTo>
                  <a:cubicBezTo>
                    <a:pt x="5727" y="94964"/>
                    <a:pt x="9431" y="429927"/>
                    <a:pt x="29010" y="605081"/>
                  </a:cubicBezTo>
                  <a:cubicBezTo>
                    <a:pt x="48589" y="780235"/>
                    <a:pt x="112618" y="1003014"/>
                    <a:pt x="124260" y="1068631"/>
                  </a:cubicBezTo>
                  <a:cubicBezTo>
                    <a:pt x="135902" y="1134248"/>
                    <a:pt x="75577" y="942689"/>
                    <a:pt x="98860" y="998781"/>
                  </a:cubicBezTo>
                  <a:cubicBezTo>
                    <a:pt x="122143" y="1054873"/>
                    <a:pt x="248614" y="1360202"/>
                    <a:pt x="263960" y="1405181"/>
                  </a:cubicBezTo>
                  <a:cubicBezTo>
                    <a:pt x="279306" y="1450160"/>
                    <a:pt x="228506" y="1373431"/>
                    <a:pt x="190935" y="1268656"/>
                  </a:cubicBezTo>
                  <a:cubicBezTo>
                    <a:pt x="153364" y="1163881"/>
                    <a:pt x="70285" y="920994"/>
                    <a:pt x="38535" y="776531"/>
                  </a:cubicBezTo>
                  <a:cubicBezTo>
                    <a:pt x="6785" y="632069"/>
                    <a:pt x="-2211" y="522002"/>
                    <a:pt x="435" y="401881"/>
                  </a:cubicBezTo>
                  <a:cubicBezTo>
                    <a:pt x="3081" y="281760"/>
                    <a:pt x="48589" y="99198"/>
                    <a:pt x="54410" y="55806"/>
                  </a:cubicBezTo>
                  <a:cubicBezTo>
                    <a:pt x="60231" y="12414"/>
                    <a:pt x="42239" y="142060"/>
                    <a:pt x="35360" y="141531"/>
                  </a:cubicBezTo>
                  <a:cubicBezTo>
                    <a:pt x="28481" y="141002"/>
                    <a:pt x="7843" y="-59552"/>
                    <a:pt x="6785" y="177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2FC7821B-129A-1BE3-F618-10D0F244B71B}"/>
                </a:ext>
              </a:extLst>
            </p:cNvPr>
            <p:cNvSpPr/>
            <p:nvPr/>
          </p:nvSpPr>
          <p:spPr>
            <a:xfrm>
              <a:off x="4886434" y="2244219"/>
              <a:ext cx="131446" cy="1286357"/>
            </a:xfrm>
            <a:custGeom>
              <a:avLst/>
              <a:gdLst>
                <a:gd name="connsiteX0" fmla="*/ 131217 w 131446"/>
                <a:gd name="connsiteY0" fmla="*/ 506 h 1286357"/>
                <a:gd name="connsiteX1" fmla="*/ 51842 w 131446"/>
                <a:gd name="connsiteY1" fmla="*/ 457706 h 1286357"/>
                <a:gd name="connsiteX2" fmla="*/ 51842 w 131446"/>
                <a:gd name="connsiteY2" fmla="*/ 949831 h 1286357"/>
                <a:gd name="connsiteX3" fmla="*/ 45492 w 131446"/>
                <a:gd name="connsiteY3" fmla="*/ 879981 h 1286357"/>
                <a:gd name="connsiteX4" fmla="*/ 45492 w 131446"/>
                <a:gd name="connsiteY4" fmla="*/ 1105406 h 1286357"/>
                <a:gd name="connsiteX5" fmla="*/ 61367 w 131446"/>
                <a:gd name="connsiteY5" fmla="*/ 1283206 h 1286357"/>
                <a:gd name="connsiteX6" fmla="*/ 42317 w 131446"/>
                <a:gd name="connsiteY6" fmla="*/ 1156206 h 1286357"/>
                <a:gd name="connsiteX7" fmla="*/ 1042 w 131446"/>
                <a:gd name="connsiteY7" fmla="*/ 464056 h 1286357"/>
                <a:gd name="connsiteX8" fmla="*/ 23267 w 131446"/>
                <a:gd name="connsiteY8" fmla="*/ 546606 h 1286357"/>
                <a:gd name="connsiteX9" fmla="*/ 131217 w 131446"/>
                <a:gd name="connsiteY9" fmla="*/ 506 h 128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446" h="1286357">
                  <a:moveTo>
                    <a:pt x="131217" y="506"/>
                  </a:moveTo>
                  <a:cubicBezTo>
                    <a:pt x="135980" y="-14311"/>
                    <a:pt x="65071" y="299485"/>
                    <a:pt x="51842" y="457706"/>
                  </a:cubicBezTo>
                  <a:cubicBezTo>
                    <a:pt x="38613" y="615927"/>
                    <a:pt x="52900" y="879452"/>
                    <a:pt x="51842" y="949831"/>
                  </a:cubicBezTo>
                  <a:cubicBezTo>
                    <a:pt x="50784" y="1020210"/>
                    <a:pt x="46550" y="854052"/>
                    <a:pt x="45492" y="879981"/>
                  </a:cubicBezTo>
                  <a:cubicBezTo>
                    <a:pt x="44434" y="905910"/>
                    <a:pt x="42846" y="1038202"/>
                    <a:pt x="45492" y="1105406"/>
                  </a:cubicBezTo>
                  <a:cubicBezTo>
                    <a:pt x="48138" y="1172610"/>
                    <a:pt x="61896" y="1274739"/>
                    <a:pt x="61367" y="1283206"/>
                  </a:cubicBezTo>
                  <a:cubicBezTo>
                    <a:pt x="60838" y="1291673"/>
                    <a:pt x="52371" y="1292731"/>
                    <a:pt x="42317" y="1156206"/>
                  </a:cubicBezTo>
                  <a:cubicBezTo>
                    <a:pt x="32263" y="1019681"/>
                    <a:pt x="4217" y="565656"/>
                    <a:pt x="1042" y="464056"/>
                  </a:cubicBezTo>
                  <a:cubicBezTo>
                    <a:pt x="-2133" y="362456"/>
                    <a:pt x="1042" y="619102"/>
                    <a:pt x="23267" y="546606"/>
                  </a:cubicBezTo>
                  <a:cubicBezTo>
                    <a:pt x="45492" y="474110"/>
                    <a:pt x="126454" y="15323"/>
                    <a:pt x="131217" y="5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066A2E3D-E143-E680-CD3E-5388793BA308}"/>
                </a:ext>
              </a:extLst>
            </p:cNvPr>
            <p:cNvSpPr/>
            <p:nvPr/>
          </p:nvSpPr>
          <p:spPr>
            <a:xfrm>
              <a:off x="5174541" y="1393246"/>
              <a:ext cx="297857" cy="575453"/>
            </a:xfrm>
            <a:custGeom>
              <a:avLst/>
              <a:gdLst>
                <a:gd name="connsiteX0" fmla="*/ 297135 w 297857"/>
                <a:gd name="connsiteY0" fmla="*/ 579 h 575453"/>
                <a:gd name="connsiteX1" fmla="*/ 151085 w 297857"/>
                <a:gd name="connsiteY1" fmla="*/ 181554 h 575453"/>
                <a:gd name="connsiteX2" fmla="*/ 8210 w 297857"/>
                <a:gd name="connsiteY2" fmla="*/ 556204 h 575453"/>
                <a:gd name="connsiteX3" fmla="*/ 27260 w 297857"/>
                <a:gd name="connsiteY3" fmla="*/ 483179 h 575453"/>
                <a:gd name="connsiteX4" fmla="*/ 109810 w 297857"/>
                <a:gd name="connsiteY4" fmla="*/ 156154 h 575453"/>
                <a:gd name="connsiteX5" fmla="*/ 87585 w 297857"/>
                <a:gd name="connsiteY5" fmla="*/ 235529 h 575453"/>
                <a:gd name="connsiteX6" fmla="*/ 297135 w 297857"/>
                <a:gd name="connsiteY6" fmla="*/ 579 h 57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857" h="575453">
                  <a:moveTo>
                    <a:pt x="297135" y="579"/>
                  </a:moveTo>
                  <a:cubicBezTo>
                    <a:pt x="307718" y="-8417"/>
                    <a:pt x="199239" y="88950"/>
                    <a:pt x="151085" y="181554"/>
                  </a:cubicBezTo>
                  <a:cubicBezTo>
                    <a:pt x="102931" y="274158"/>
                    <a:pt x="28847" y="505933"/>
                    <a:pt x="8210" y="556204"/>
                  </a:cubicBezTo>
                  <a:cubicBezTo>
                    <a:pt x="-12427" y="606475"/>
                    <a:pt x="10327" y="549854"/>
                    <a:pt x="27260" y="483179"/>
                  </a:cubicBezTo>
                  <a:cubicBezTo>
                    <a:pt x="44193" y="416504"/>
                    <a:pt x="99756" y="197429"/>
                    <a:pt x="109810" y="156154"/>
                  </a:cubicBezTo>
                  <a:cubicBezTo>
                    <a:pt x="119864" y="114879"/>
                    <a:pt x="59010" y="258812"/>
                    <a:pt x="87585" y="235529"/>
                  </a:cubicBezTo>
                  <a:cubicBezTo>
                    <a:pt x="116160" y="212246"/>
                    <a:pt x="286552" y="9575"/>
                    <a:pt x="297135" y="5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2B1C84D9-EBF6-CAE7-F533-A9A5959874EC}"/>
                </a:ext>
              </a:extLst>
            </p:cNvPr>
            <p:cNvSpPr/>
            <p:nvPr/>
          </p:nvSpPr>
          <p:spPr>
            <a:xfrm>
              <a:off x="4630278" y="1577292"/>
              <a:ext cx="425482" cy="735041"/>
            </a:xfrm>
            <a:custGeom>
              <a:avLst/>
              <a:gdLst>
                <a:gd name="connsiteX0" fmla="*/ 425473 w 425482"/>
                <a:gd name="connsiteY0" fmla="*/ 683 h 735041"/>
                <a:gd name="connsiteX1" fmla="*/ 180998 w 425482"/>
                <a:gd name="connsiteY1" fmla="*/ 324533 h 735041"/>
                <a:gd name="connsiteX2" fmla="*/ 6373 w 425482"/>
                <a:gd name="connsiteY2" fmla="*/ 721408 h 735041"/>
                <a:gd name="connsiteX3" fmla="*/ 57173 w 425482"/>
                <a:gd name="connsiteY3" fmla="*/ 594408 h 735041"/>
                <a:gd name="connsiteX4" fmla="*/ 238148 w 425482"/>
                <a:gd name="connsiteY4" fmla="*/ 124508 h 735041"/>
                <a:gd name="connsiteX5" fmla="*/ 190523 w 425482"/>
                <a:gd name="connsiteY5" fmla="*/ 235633 h 735041"/>
                <a:gd name="connsiteX6" fmla="*/ 425473 w 425482"/>
                <a:gd name="connsiteY6" fmla="*/ 683 h 7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482" h="735041">
                  <a:moveTo>
                    <a:pt x="425473" y="683"/>
                  </a:moveTo>
                  <a:cubicBezTo>
                    <a:pt x="423886" y="15500"/>
                    <a:pt x="250848" y="204412"/>
                    <a:pt x="180998" y="324533"/>
                  </a:cubicBezTo>
                  <a:cubicBezTo>
                    <a:pt x="111148" y="444654"/>
                    <a:pt x="27010" y="676429"/>
                    <a:pt x="6373" y="721408"/>
                  </a:cubicBezTo>
                  <a:cubicBezTo>
                    <a:pt x="-14264" y="766387"/>
                    <a:pt x="18544" y="693891"/>
                    <a:pt x="57173" y="594408"/>
                  </a:cubicBezTo>
                  <a:cubicBezTo>
                    <a:pt x="95802" y="494925"/>
                    <a:pt x="215923" y="184304"/>
                    <a:pt x="238148" y="124508"/>
                  </a:cubicBezTo>
                  <a:cubicBezTo>
                    <a:pt x="260373" y="64712"/>
                    <a:pt x="158244" y="254683"/>
                    <a:pt x="190523" y="235633"/>
                  </a:cubicBezTo>
                  <a:cubicBezTo>
                    <a:pt x="222802" y="216583"/>
                    <a:pt x="427060" y="-14134"/>
                    <a:pt x="425473" y="6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AD87CF35-A94A-26E4-8FB6-8E72033D76EB}"/>
                </a:ext>
              </a:extLst>
            </p:cNvPr>
            <p:cNvSpPr/>
            <p:nvPr/>
          </p:nvSpPr>
          <p:spPr>
            <a:xfrm>
              <a:off x="4625352" y="2675491"/>
              <a:ext cx="245655" cy="933343"/>
            </a:xfrm>
            <a:custGeom>
              <a:avLst/>
              <a:gdLst>
                <a:gd name="connsiteX0" fmla="*/ 30349 w 245655"/>
                <a:gd name="connsiteY0" fmla="*/ 7384 h 933343"/>
                <a:gd name="connsiteX1" fmla="*/ 30349 w 245655"/>
                <a:gd name="connsiteY1" fmla="*/ 261384 h 933343"/>
                <a:gd name="connsiteX2" fmla="*/ 119249 w 245655"/>
                <a:gd name="connsiteY2" fmla="*/ 566184 h 933343"/>
                <a:gd name="connsiteX3" fmla="*/ 103374 w 245655"/>
                <a:gd name="connsiteY3" fmla="*/ 512209 h 933343"/>
                <a:gd name="connsiteX4" fmla="*/ 239899 w 245655"/>
                <a:gd name="connsiteY4" fmla="*/ 905909 h 933343"/>
                <a:gd name="connsiteX5" fmla="*/ 198624 w 245655"/>
                <a:gd name="connsiteY5" fmla="*/ 823359 h 933343"/>
                <a:gd name="connsiteX6" fmla="*/ 4949 w 245655"/>
                <a:gd name="connsiteY6" fmla="*/ 210584 h 933343"/>
                <a:gd name="connsiteX7" fmla="*/ 125599 w 245655"/>
                <a:gd name="connsiteY7" fmla="*/ 683659 h 933343"/>
                <a:gd name="connsiteX8" fmla="*/ 8124 w 245655"/>
                <a:gd name="connsiteY8" fmla="*/ 416959 h 933343"/>
                <a:gd name="connsiteX9" fmla="*/ 14474 w 245655"/>
                <a:gd name="connsiteY9" fmla="*/ 102634 h 933343"/>
                <a:gd name="connsiteX10" fmla="*/ 30349 w 245655"/>
                <a:gd name="connsiteY10" fmla="*/ 7384 h 9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655" h="933343">
                  <a:moveTo>
                    <a:pt x="30349" y="7384"/>
                  </a:moveTo>
                  <a:cubicBezTo>
                    <a:pt x="32995" y="33842"/>
                    <a:pt x="15532" y="168251"/>
                    <a:pt x="30349" y="261384"/>
                  </a:cubicBezTo>
                  <a:cubicBezTo>
                    <a:pt x="45166" y="354517"/>
                    <a:pt x="107078" y="524380"/>
                    <a:pt x="119249" y="566184"/>
                  </a:cubicBezTo>
                  <a:cubicBezTo>
                    <a:pt x="131420" y="607988"/>
                    <a:pt x="83266" y="455588"/>
                    <a:pt x="103374" y="512209"/>
                  </a:cubicBezTo>
                  <a:cubicBezTo>
                    <a:pt x="123482" y="568830"/>
                    <a:pt x="224024" y="854051"/>
                    <a:pt x="239899" y="905909"/>
                  </a:cubicBezTo>
                  <a:cubicBezTo>
                    <a:pt x="255774" y="957767"/>
                    <a:pt x="237782" y="939247"/>
                    <a:pt x="198624" y="823359"/>
                  </a:cubicBezTo>
                  <a:cubicBezTo>
                    <a:pt x="159466" y="707471"/>
                    <a:pt x="17120" y="233867"/>
                    <a:pt x="4949" y="210584"/>
                  </a:cubicBezTo>
                  <a:cubicBezTo>
                    <a:pt x="-7222" y="187301"/>
                    <a:pt x="125070" y="649263"/>
                    <a:pt x="125599" y="683659"/>
                  </a:cubicBezTo>
                  <a:cubicBezTo>
                    <a:pt x="126128" y="718055"/>
                    <a:pt x="26645" y="513797"/>
                    <a:pt x="8124" y="416959"/>
                  </a:cubicBezTo>
                  <a:cubicBezTo>
                    <a:pt x="-10397" y="320121"/>
                    <a:pt x="7595" y="176717"/>
                    <a:pt x="14474" y="102634"/>
                  </a:cubicBezTo>
                  <a:cubicBezTo>
                    <a:pt x="21353" y="28551"/>
                    <a:pt x="27703" y="-19074"/>
                    <a:pt x="30349" y="73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087AFBBF-1763-66A3-8D9F-9A121A2A0AAE}"/>
                </a:ext>
              </a:extLst>
            </p:cNvPr>
            <p:cNvSpPr/>
            <p:nvPr/>
          </p:nvSpPr>
          <p:spPr>
            <a:xfrm>
              <a:off x="4531876" y="1953340"/>
              <a:ext cx="231410" cy="783782"/>
            </a:xfrm>
            <a:custGeom>
              <a:avLst/>
              <a:gdLst>
                <a:gd name="connsiteX0" fmla="*/ 228600 w 231410"/>
                <a:gd name="connsiteY0" fmla="*/ 2460 h 783782"/>
                <a:gd name="connsiteX1" fmla="*/ 38100 w 231410"/>
                <a:gd name="connsiteY1" fmla="*/ 459660 h 783782"/>
                <a:gd name="connsiteX2" fmla="*/ 76200 w 231410"/>
                <a:gd name="connsiteY2" fmla="*/ 396160 h 783782"/>
                <a:gd name="connsiteX3" fmla="*/ 50800 w 231410"/>
                <a:gd name="connsiteY3" fmla="*/ 545385 h 783782"/>
                <a:gd name="connsiteX4" fmla="*/ 0 w 231410"/>
                <a:gd name="connsiteY4" fmla="*/ 783510 h 783782"/>
                <a:gd name="connsiteX5" fmla="*/ 50800 w 231410"/>
                <a:gd name="connsiteY5" fmla="*/ 583485 h 783782"/>
                <a:gd name="connsiteX6" fmla="*/ 171450 w 231410"/>
                <a:gd name="connsiteY6" fmla="*/ 180260 h 783782"/>
                <a:gd name="connsiteX7" fmla="*/ 152400 w 231410"/>
                <a:gd name="connsiteY7" fmla="*/ 272335 h 783782"/>
                <a:gd name="connsiteX8" fmla="*/ 228600 w 231410"/>
                <a:gd name="connsiteY8" fmla="*/ 2460 h 78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10" h="783782">
                  <a:moveTo>
                    <a:pt x="228600" y="2460"/>
                  </a:moveTo>
                  <a:cubicBezTo>
                    <a:pt x="209550" y="33681"/>
                    <a:pt x="63500" y="394043"/>
                    <a:pt x="38100" y="459660"/>
                  </a:cubicBezTo>
                  <a:cubicBezTo>
                    <a:pt x="12700" y="525277"/>
                    <a:pt x="74083" y="381873"/>
                    <a:pt x="76200" y="396160"/>
                  </a:cubicBezTo>
                  <a:cubicBezTo>
                    <a:pt x="78317" y="410448"/>
                    <a:pt x="63500" y="480827"/>
                    <a:pt x="50800" y="545385"/>
                  </a:cubicBezTo>
                  <a:cubicBezTo>
                    <a:pt x="38100" y="609943"/>
                    <a:pt x="0" y="777160"/>
                    <a:pt x="0" y="783510"/>
                  </a:cubicBezTo>
                  <a:cubicBezTo>
                    <a:pt x="0" y="789860"/>
                    <a:pt x="22225" y="684027"/>
                    <a:pt x="50800" y="583485"/>
                  </a:cubicBezTo>
                  <a:cubicBezTo>
                    <a:pt x="79375" y="482943"/>
                    <a:pt x="154517" y="232118"/>
                    <a:pt x="171450" y="180260"/>
                  </a:cubicBezTo>
                  <a:cubicBezTo>
                    <a:pt x="188383" y="128402"/>
                    <a:pt x="140758" y="297735"/>
                    <a:pt x="152400" y="272335"/>
                  </a:cubicBezTo>
                  <a:cubicBezTo>
                    <a:pt x="164042" y="246935"/>
                    <a:pt x="247650" y="-28761"/>
                    <a:pt x="228600" y="24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8D40AF3E-CD1E-6A24-564E-1D43C757132C}"/>
                </a:ext>
              </a:extLst>
            </p:cNvPr>
            <p:cNvSpPr/>
            <p:nvPr/>
          </p:nvSpPr>
          <p:spPr>
            <a:xfrm>
              <a:off x="4470010" y="2705033"/>
              <a:ext cx="150839" cy="864013"/>
            </a:xfrm>
            <a:custGeom>
              <a:avLst/>
              <a:gdLst>
                <a:gd name="connsiteX0" fmla="*/ 96791 w 150839"/>
                <a:gd name="connsiteY0" fmla="*/ 67 h 864013"/>
                <a:gd name="connsiteX1" fmla="*/ 39641 w 150839"/>
                <a:gd name="connsiteY1" fmla="*/ 244542 h 864013"/>
                <a:gd name="connsiteX2" fmla="*/ 52341 w 150839"/>
                <a:gd name="connsiteY2" fmla="*/ 155642 h 864013"/>
                <a:gd name="connsiteX3" fmla="*/ 68216 w 150839"/>
                <a:gd name="connsiteY3" fmla="*/ 469967 h 864013"/>
                <a:gd name="connsiteX4" fmla="*/ 93616 w 150839"/>
                <a:gd name="connsiteY4" fmla="*/ 679517 h 864013"/>
                <a:gd name="connsiteX5" fmla="*/ 150766 w 150839"/>
                <a:gd name="connsiteY5" fmla="*/ 863667 h 864013"/>
                <a:gd name="connsiteX6" fmla="*/ 103141 w 150839"/>
                <a:gd name="connsiteY6" fmla="*/ 708092 h 864013"/>
                <a:gd name="connsiteX7" fmla="*/ 1541 w 150839"/>
                <a:gd name="connsiteY7" fmla="*/ 165167 h 864013"/>
                <a:gd name="connsiteX8" fmla="*/ 45991 w 150839"/>
                <a:gd name="connsiteY8" fmla="*/ 219142 h 864013"/>
                <a:gd name="connsiteX9" fmla="*/ 96791 w 150839"/>
                <a:gd name="connsiteY9" fmla="*/ 67 h 86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839" h="864013">
                  <a:moveTo>
                    <a:pt x="96791" y="67"/>
                  </a:moveTo>
                  <a:cubicBezTo>
                    <a:pt x="95733" y="4300"/>
                    <a:pt x="47049" y="218613"/>
                    <a:pt x="39641" y="244542"/>
                  </a:cubicBezTo>
                  <a:cubicBezTo>
                    <a:pt x="32233" y="270471"/>
                    <a:pt x="47579" y="118071"/>
                    <a:pt x="52341" y="155642"/>
                  </a:cubicBezTo>
                  <a:cubicBezTo>
                    <a:pt x="57103" y="193213"/>
                    <a:pt x="61337" y="382655"/>
                    <a:pt x="68216" y="469967"/>
                  </a:cubicBezTo>
                  <a:cubicBezTo>
                    <a:pt x="75095" y="557279"/>
                    <a:pt x="79858" y="613900"/>
                    <a:pt x="93616" y="679517"/>
                  </a:cubicBezTo>
                  <a:cubicBezTo>
                    <a:pt x="107374" y="745134"/>
                    <a:pt x="149179" y="858905"/>
                    <a:pt x="150766" y="863667"/>
                  </a:cubicBezTo>
                  <a:cubicBezTo>
                    <a:pt x="152353" y="868429"/>
                    <a:pt x="128012" y="824509"/>
                    <a:pt x="103141" y="708092"/>
                  </a:cubicBezTo>
                  <a:cubicBezTo>
                    <a:pt x="78270" y="591675"/>
                    <a:pt x="11066" y="246659"/>
                    <a:pt x="1541" y="165167"/>
                  </a:cubicBezTo>
                  <a:cubicBezTo>
                    <a:pt x="-7984" y="83675"/>
                    <a:pt x="29058" y="246130"/>
                    <a:pt x="45991" y="219142"/>
                  </a:cubicBezTo>
                  <a:cubicBezTo>
                    <a:pt x="62924" y="192155"/>
                    <a:pt x="97849" y="-4166"/>
                    <a:pt x="96791" y="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402275B8-9D0E-E393-2EEC-4ED37B07ECB2}"/>
                </a:ext>
              </a:extLst>
            </p:cNvPr>
            <p:cNvSpPr/>
            <p:nvPr/>
          </p:nvSpPr>
          <p:spPr>
            <a:xfrm>
              <a:off x="4594594" y="2574390"/>
              <a:ext cx="86535" cy="1076060"/>
            </a:xfrm>
            <a:custGeom>
              <a:avLst/>
              <a:gdLst>
                <a:gd name="connsiteX0" fmla="*/ 86507 w 86535"/>
                <a:gd name="connsiteY0" fmla="*/ 535 h 1076060"/>
                <a:gd name="connsiteX1" fmla="*/ 782 w 86535"/>
                <a:gd name="connsiteY1" fmla="*/ 292635 h 1076060"/>
                <a:gd name="connsiteX2" fmla="*/ 42057 w 86535"/>
                <a:gd name="connsiteY2" fmla="*/ 295810 h 1076060"/>
                <a:gd name="connsiteX3" fmla="*/ 7132 w 86535"/>
                <a:gd name="connsiteY3" fmla="*/ 511710 h 1076060"/>
                <a:gd name="connsiteX4" fmla="*/ 3957 w 86535"/>
                <a:gd name="connsiteY4" fmla="*/ 708560 h 1076060"/>
                <a:gd name="connsiteX5" fmla="*/ 38882 w 86535"/>
                <a:gd name="connsiteY5" fmla="*/ 1064160 h 1076060"/>
                <a:gd name="connsiteX6" fmla="*/ 29357 w 86535"/>
                <a:gd name="connsiteY6" fmla="*/ 930810 h 1076060"/>
                <a:gd name="connsiteX7" fmla="*/ 10307 w 86535"/>
                <a:gd name="connsiteY7" fmla="*/ 346610 h 1076060"/>
                <a:gd name="connsiteX8" fmla="*/ 10307 w 86535"/>
                <a:gd name="connsiteY8" fmla="*/ 222785 h 1076060"/>
                <a:gd name="connsiteX9" fmla="*/ 86507 w 86535"/>
                <a:gd name="connsiteY9" fmla="*/ 535 h 107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535" h="1076060">
                  <a:moveTo>
                    <a:pt x="86507" y="535"/>
                  </a:moveTo>
                  <a:cubicBezTo>
                    <a:pt x="84920" y="12177"/>
                    <a:pt x="8190" y="243423"/>
                    <a:pt x="782" y="292635"/>
                  </a:cubicBezTo>
                  <a:cubicBezTo>
                    <a:pt x="-6626" y="341847"/>
                    <a:pt x="40999" y="259298"/>
                    <a:pt x="42057" y="295810"/>
                  </a:cubicBezTo>
                  <a:cubicBezTo>
                    <a:pt x="43115" y="332322"/>
                    <a:pt x="13482" y="442918"/>
                    <a:pt x="7132" y="511710"/>
                  </a:cubicBezTo>
                  <a:cubicBezTo>
                    <a:pt x="782" y="580502"/>
                    <a:pt x="-1335" y="616485"/>
                    <a:pt x="3957" y="708560"/>
                  </a:cubicBezTo>
                  <a:cubicBezTo>
                    <a:pt x="9249" y="800635"/>
                    <a:pt x="34649" y="1027118"/>
                    <a:pt x="38882" y="1064160"/>
                  </a:cubicBezTo>
                  <a:cubicBezTo>
                    <a:pt x="43115" y="1101202"/>
                    <a:pt x="34119" y="1050401"/>
                    <a:pt x="29357" y="930810"/>
                  </a:cubicBezTo>
                  <a:cubicBezTo>
                    <a:pt x="24595" y="811219"/>
                    <a:pt x="13482" y="464614"/>
                    <a:pt x="10307" y="346610"/>
                  </a:cubicBezTo>
                  <a:cubicBezTo>
                    <a:pt x="7132" y="228606"/>
                    <a:pt x="-1864" y="275173"/>
                    <a:pt x="10307" y="222785"/>
                  </a:cubicBezTo>
                  <a:cubicBezTo>
                    <a:pt x="22478" y="170397"/>
                    <a:pt x="88094" y="-11107"/>
                    <a:pt x="86507" y="5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6AED27D5-DB09-079E-F723-92CC9D93FD6E}"/>
                </a:ext>
              </a:extLst>
            </p:cNvPr>
            <p:cNvSpPr/>
            <p:nvPr/>
          </p:nvSpPr>
          <p:spPr>
            <a:xfrm>
              <a:off x="4364539" y="3085035"/>
              <a:ext cx="132421" cy="696940"/>
            </a:xfrm>
            <a:custGeom>
              <a:avLst/>
              <a:gdLst>
                <a:gd name="connsiteX0" fmla="*/ 132412 w 132421"/>
                <a:gd name="connsiteY0" fmla="*/ 4240 h 696940"/>
                <a:gd name="connsiteX1" fmla="*/ 33987 w 132421"/>
                <a:gd name="connsiteY1" fmla="*/ 461440 h 696940"/>
                <a:gd name="connsiteX2" fmla="*/ 2237 w 132421"/>
                <a:gd name="connsiteY2" fmla="*/ 690040 h 696940"/>
                <a:gd name="connsiteX3" fmla="*/ 8587 w 132421"/>
                <a:gd name="connsiteY3" fmla="*/ 591615 h 696940"/>
                <a:gd name="connsiteX4" fmla="*/ 56212 w 132421"/>
                <a:gd name="connsiteY4" fmla="*/ 140765 h 696940"/>
                <a:gd name="connsiteX5" fmla="*/ 40337 w 132421"/>
                <a:gd name="connsiteY5" fmla="*/ 226490 h 696940"/>
                <a:gd name="connsiteX6" fmla="*/ 132412 w 132421"/>
                <a:gd name="connsiteY6" fmla="*/ 4240 h 69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21" h="696940">
                  <a:moveTo>
                    <a:pt x="132412" y="4240"/>
                  </a:moveTo>
                  <a:cubicBezTo>
                    <a:pt x="131354" y="43398"/>
                    <a:pt x="55683" y="347140"/>
                    <a:pt x="33987" y="461440"/>
                  </a:cubicBezTo>
                  <a:cubicBezTo>
                    <a:pt x="12291" y="575740"/>
                    <a:pt x="6470" y="668344"/>
                    <a:pt x="2237" y="690040"/>
                  </a:cubicBezTo>
                  <a:cubicBezTo>
                    <a:pt x="-1996" y="711736"/>
                    <a:pt x="-409" y="683161"/>
                    <a:pt x="8587" y="591615"/>
                  </a:cubicBezTo>
                  <a:cubicBezTo>
                    <a:pt x="17583" y="500069"/>
                    <a:pt x="50920" y="201619"/>
                    <a:pt x="56212" y="140765"/>
                  </a:cubicBezTo>
                  <a:cubicBezTo>
                    <a:pt x="61504" y="79911"/>
                    <a:pt x="31341" y="243423"/>
                    <a:pt x="40337" y="226490"/>
                  </a:cubicBezTo>
                  <a:cubicBezTo>
                    <a:pt x="49333" y="209557"/>
                    <a:pt x="133470" y="-34918"/>
                    <a:pt x="132412" y="42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29455EF4-672B-5D0F-C93A-5BA212780022}"/>
                </a:ext>
              </a:extLst>
            </p:cNvPr>
            <p:cNvSpPr/>
            <p:nvPr/>
          </p:nvSpPr>
          <p:spPr>
            <a:xfrm>
              <a:off x="4510357" y="2407887"/>
              <a:ext cx="82576" cy="476400"/>
            </a:xfrm>
            <a:custGeom>
              <a:avLst/>
              <a:gdLst>
                <a:gd name="connsiteX0" fmla="*/ 78669 w 82576"/>
                <a:gd name="connsiteY0" fmla="*/ 1938 h 476400"/>
                <a:gd name="connsiteX1" fmla="*/ 5644 w 82576"/>
                <a:gd name="connsiteY1" fmla="*/ 335313 h 476400"/>
                <a:gd name="connsiteX2" fmla="*/ 5644 w 82576"/>
                <a:gd name="connsiteY2" fmla="*/ 475013 h 476400"/>
                <a:gd name="connsiteX3" fmla="*/ 5644 w 82576"/>
                <a:gd name="connsiteY3" fmla="*/ 389288 h 476400"/>
                <a:gd name="connsiteX4" fmla="*/ 81844 w 82576"/>
                <a:gd name="connsiteY4" fmla="*/ 119413 h 476400"/>
                <a:gd name="connsiteX5" fmla="*/ 46919 w 82576"/>
                <a:gd name="connsiteY5" fmla="*/ 195613 h 476400"/>
                <a:gd name="connsiteX6" fmla="*/ 78669 w 82576"/>
                <a:gd name="connsiteY6" fmla="*/ 1938 h 4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76" h="476400">
                  <a:moveTo>
                    <a:pt x="78669" y="1938"/>
                  </a:moveTo>
                  <a:cubicBezTo>
                    <a:pt x="71790" y="25221"/>
                    <a:pt x="17815" y="256467"/>
                    <a:pt x="5644" y="335313"/>
                  </a:cubicBezTo>
                  <a:cubicBezTo>
                    <a:pt x="-6527" y="414159"/>
                    <a:pt x="5644" y="475013"/>
                    <a:pt x="5644" y="475013"/>
                  </a:cubicBezTo>
                  <a:cubicBezTo>
                    <a:pt x="5644" y="484009"/>
                    <a:pt x="-7056" y="448555"/>
                    <a:pt x="5644" y="389288"/>
                  </a:cubicBezTo>
                  <a:cubicBezTo>
                    <a:pt x="18344" y="330021"/>
                    <a:pt x="74965" y="151692"/>
                    <a:pt x="81844" y="119413"/>
                  </a:cubicBezTo>
                  <a:cubicBezTo>
                    <a:pt x="88723" y="87134"/>
                    <a:pt x="44802" y="218896"/>
                    <a:pt x="46919" y="195613"/>
                  </a:cubicBezTo>
                  <a:cubicBezTo>
                    <a:pt x="49036" y="172330"/>
                    <a:pt x="85548" y="-21345"/>
                    <a:pt x="78669" y="19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14171EA2-9C2A-4380-2DB9-61C9B98240C4}"/>
                </a:ext>
              </a:extLst>
            </p:cNvPr>
            <p:cNvSpPr/>
            <p:nvPr/>
          </p:nvSpPr>
          <p:spPr>
            <a:xfrm>
              <a:off x="4341376" y="2793862"/>
              <a:ext cx="68251" cy="933662"/>
            </a:xfrm>
            <a:custGeom>
              <a:avLst/>
              <a:gdLst>
                <a:gd name="connsiteX0" fmla="*/ 66675 w 68251"/>
                <a:gd name="connsiteY0" fmla="*/ 138 h 933662"/>
                <a:gd name="connsiteX1" fmla="*/ 53975 w 68251"/>
                <a:gd name="connsiteY1" fmla="*/ 241438 h 933662"/>
                <a:gd name="connsiteX2" fmla="*/ 12700 w 68251"/>
                <a:gd name="connsiteY2" fmla="*/ 593863 h 933662"/>
                <a:gd name="connsiteX3" fmla="*/ 41275 w 68251"/>
                <a:gd name="connsiteY3" fmla="*/ 495438 h 933662"/>
                <a:gd name="connsiteX4" fmla="*/ 25400 w 68251"/>
                <a:gd name="connsiteY4" fmla="*/ 625613 h 933662"/>
                <a:gd name="connsiteX5" fmla="*/ 0 w 68251"/>
                <a:gd name="connsiteY5" fmla="*/ 933588 h 933662"/>
                <a:gd name="connsiteX6" fmla="*/ 25400 w 68251"/>
                <a:gd name="connsiteY6" fmla="*/ 651013 h 933662"/>
                <a:gd name="connsiteX7" fmla="*/ 22225 w 68251"/>
                <a:gd name="connsiteY7" fmla="*/ 273188 h 933662"/>
                <a:gd name="connsiteX8" fmla="*/ 66675 w 68251"/>
                <a:gd name="connsiteY8" fmla="*/ 138 h 93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51" h="933662">
                  <a:moveTo>
                    <a:pt x="66675" y="138"/>
                  </a:moveTo>
                  <a:cubicBezTo>
                    <a:pt x="71967" y="-5154"/>
                    <a:pt x="62971" y="142484"/>
                    <a:pt x="53975" y="241438"/>
                  </a:cubicBezTo>
                  <a:cubicBezTo>
                    <a:pt x="44979" y="340392"/>
                    <a:pt x="14817" y="551530"/>
                    <a:pt x="12700" y="593863"/>
                  </a:cubicBezTo>
                  <a:cubicBezTo>
                    <a:pt x="10583" y="636196"/>
                    <a:pt x="39158" y="490146"/>
                    <a:pt x="41275" y="495438"/>
                  </a:cubicBezTo>
                  <a:cubicBezTo>
                    <a:pt x="43392" y="500730"/>
                    <a:pt x="32279" y="552588"/>
                    <a:pt x="25400" y="625613"/>
                  </a:cubicBezTo>
                  <a:cubicBezTo>
                    <a:pt x="18521" y="698638"/>
                    <a:pt x="0" y="929355"/>
                    <a:pt x="0" y="933588"/>
                  </a:cubicBezTo>
                  <a:cubicBezTo>
                    <a:pt x="0" y="937821"/>
                    <a:pt x="21696" y="761080"/>
                    <a:pt x="25400" y="651013"/>
                  </a:cubicBezTo>
                  <a:cubicBezTo>
                    <a:pt x="29104" y="540946"/>
                    <a:pt x="15346" y="375317"/>
                    <a:pt x="22225" y="273188"/>
                  </a:cubicBezTo>
                  <a:cubicBezTo>
                    <a:pt x="29104" y="171059"/>
                    <a:pt x="61383" y="5430"/>
                    <a:pt x="66675" y="1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4C636293-FBA9-6DAF-5983-3F7FB3E3B4A4}"/>
                </a:ext>
              </a:extLst>
            </p:cNvPr>
            <p:cNvSpPr/>
            <p:nvPr/>
          </p:nvSpPr>
          <p:spPr>
            <a:xfrm>
              <a:off x="4287226" y="2454268"/>
              <a:ext cx="146303" cy="1101793"/>
            </a:xfrm>
            <a:custGeom>
              <a:avLst/>
              <a:gdLst>
                <a:gd name="connsiteX0" fmla="*/ 146225 w 146303"/>
                <a:gd name="connsiteY0" fmla="*/ 6357 h 1101793"/>
                <a:gd name="connsiteX1" fmla="*/ 44625 w 146303"/>
                <a:gd name="connsiteY1" fmla="*/ 577857 h 1101793"/>
                <a:gd name="connsiteX2" fmla="*/ 175 w 146303"/>
                <a:gd name="connsiteY2" fmla="*/ 1006482 h 1101793"/>
                <a:gd name="connsiteX3" fmla="*/ 28750 w 146303"/>
                <a:gd name="connsiteY3" fmla="*/ 933457 h 1101793"/>
                <a:gd name="connsiteX4" fmla="*/ 19225 w 146303"/>
                <a:gd name="connsiteY4" fmla="*/ 1101732 h 1101793"/>
                <a:gd name="connsiteX5" fmla="*/ 22400 w 146303"/>
                <a:gd name="connsiteY5" fmla="*/ 942982 h 1101793"/>
                <a:gd name="connsiteX6" fmla="*/ 60500 w 146303"/>
                <a:gd name="connsiteY6" fmla="*/ 311157 h 1101793"/>
                <a:gd name="connsiteX7" fmla="*/ 146225 w 146303"/>
                <a:gd name="connsiteY7" fmla="*/ 6357 h 110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303" h="1101793">
                  <a:moveTo>
                    <a:pt x="146225" y="6357"/>
                  </a:moveTo>
                  <a:cubicBezTo>
                    <a:pt x="143579" y="50807"/>
                    <a:pt x="68967" y="411170"/>
                    <a:pt x="44625" y="577857"/>
                  </a:cubicBezTo>
                  <a:cubicBezTo>
                    <a:pt x="20283" y="744544"/>
                    <a:pt x="2821" y="947215"/>
                    <a:pt x="175" y="1006482"/>
                  </a:cubicBezTo>
                  <a:cubicBezTo>
                    <a:pt x="-2471" y="1065749"/>
                    <a:pt x="25575" y="917582"/>
                    <a:pt x="28750" y="933457"/>
                  </a:cubicBezTo>
                  <a:cubicBezTo>
                    <a:pt x="31925" y="949332"/>
                    <a:pt x="20283" y="1100144"/>
                    <a:pt x="19225" y="1101732"/>
                  </a:cubicBezTo>
                  <a:cubicBezTo>
                    <a:pt x="18167" y="1103320"/>
                    <a:pt x="15521" y="1074744"/>
                    <a:pt x="22400" y="942982"/>
                  </a:cubicBezTo>
                  <a:cubicBezTo>
                    <a:pt x="29279" y="811220"/>
                    <a:pt x="36688" y="462499"/>
                    <a:pt x="60500" y="311157"/>
                  </a:cubicBezTo>
                  <a:cubicBezTo>
                    <a:pt x="84312" y="159815"/>
                    <a:pt x="148871" y="-38093"/>
                    <a:pt x="146225" y="63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D29F1D6C-03FE-9267-9A9A-538E02A89AA8}"/>
                </a:ext>
              </a:extLst>
            </p:cNvPr>
            <p:cNvSpPr/>
            <p:nvPr/>
          </p:nvSpPr>
          <p:spPr>
            <a:xfrm>
              <a:off x="4292016" y="3456497"/>
              <a:ext cx="334577" cy="1196744"/>
            </a:xfrm>
            <a:custGeom>
              <a:avLst/>
              <a:gdLst>
                <a:gd name="connsiteX0" fmla="*/ 1735 w 334577"/>
                <a:gd name="connsiteY0" fmla="*/ 1078 h 1196744"/>
                <a:gd name="connsiteX1" fmla="*/ 27135 w 334577"/>
                <a:gd name="connsiteY1" fmla="*/ 388428 h 1196744"/>
                <a:gd name="connsiteX2" fmla="*/ 147785 w 334577"/>
                <a:gd name="connsiteY2" fmla="*/ 826578 h 1196744"/>
                <a:gd name="connsiteX3" fmla="*/ 144610 w 334577"/>
                <a:gd name="connsiteY3" fmla="*/ 807528 h 1196744"/>
                <a:gd name="connsiteX4" fmla="*/ 319235 w 334577"/>
                <a:gd name="connsiteY4" fmla="*/ 1159953 h 1196744"/>
                <a:gd name="connsiteX5" fmla="*/ 297010 w 334577"/>
                <a:gd name="connsiteY5" fmla="*/ 1109153 h 1196744"/>
                <a:gd name="connsiteX6" fmla="*/ 65235 w 334577"/>
                <a:gd name="connsiteY6" fmla="*/ 480503 h 1196744"/>
                <a:gd name="connsiteX7" fmla="*/ 81110 w 334577"/>
                <a:gd name="connsiteY7" fmla="*/ 550353 h 1196744"/>
                <a:gd name="connsiteX8" fmla="*/ 17610 w 334577"/>
                <a:gd name="connsiteY8" fmla="*/ 232853 h 1196744"/>
                <a:gd name="connsiteX9" fmla="*/ 58885 w 334577"/>
                <a:gd name="connsiteY9" fmla="*/ 270953 h 1196744"/>
                <a:gd name="connsiteX10" fmla="*/ 1735 w 334577"/>
                <a:gd name="connsiteY10" fmla="*/ 1078 h 119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577" h="1196744">
                  <a:moveTo>
                    <a:pt x="1735" y="1078"/>
                  </a:moveTo>
                  <a:cubicBezTo>
                    <a:pt x="-3557" y="20657"/>
                    <a:pt x="2793" y="250845"/>
                    <a:pt x="27135" y="388428"/>
                  </a:cubicBezTo>
                  <a:cubicBezTo>
                    <a:pt x="51477" y="526011"/>
                    <a:pt x="128206" y="756728"/>
                    <a:pt x="147785" y="826578"/>
                  </a:cubicBezTo>
                  <a:cubicBezTo>
                    <a:pt x="167364" y="896428"/>
                    <a:pt x="116035" y="751966"/>
                    <a:pt x="144610" y="807528"/>
                  </a:cubicBezTo>
                  <a:cubicBezTo>
                    <a:pt x="173185" y="863091"/>
                    <a:pt x="293835" y="1109682"/>
                    <a:pt x="319235" y="1159953"/>
                  </a:cubicBezTo>
                  <a:cubicBezTo>
                    <a:pt x="344635" y="1210224"/>
                    <a:pt x="339343" y="1222395"/>
                    <a:pt x="297010" y="1109153"/>
                  </a:cubicBezTo>
                  <a:cubicBezTo>
                    <a:pt x="254677" y="995911"/>
                    <a:pt x="101218" y="573636"/>
                    <a:pt x="65235" y="480503"/>
                  </a:cubicBezTo>
                  <a:cubicBezTo>
                    <a:pt x="29252" y="387370"/>
                    <a:pt x="89047" y="591628"/>
                    <a:pt x="81110" y="550353"/>
                  </a:cubicBezTo>
                  <a:cubicBezTo>
                    <a:pt x="73173" y="509078"/>
                    <a:pt x="21314" y="279420"/>
                    <a:pt x="17610" y="232853"/>
                  </a:cubicBezTo>
                  <a:cubicBezTo>
                    <a:pt x="13906" y="186286"/>
                    <a:pt x="58356" y="307465"/>
                    <a:pt x="58885" y="270953"/>
                  </a:cubicBezTo>
                  <a:cubicBezTo>
                    <a:pt x="59414" y="234441"/>
                    <a:pt x="7027" y="-18501"/>
                    <a:pt x="1735" y="10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63E9BDEA-8B31-9563-0CE2-67E260D3FACD}"/>
                </a:ext>
              </a:extLst>
            </p:cNvPr>
            <p:cNvSpPr/>
            <p:nvPr/>
          </p:nvSpPr>
          <p:spPr>
            <a:xfrm>
              <a:off x="4407271" y="3729190"/>
              <a:ext cx="584249" cy="712608"/>
            </a:xfrm>
            <a:custGeom>
              <a:avLst/>
              <a:gdLst>
                <a:gd name="connsiteX0" fmla="*/ 780 w 584249"/>
                <a:gd name="connsiteY0" fmla="*/ 1435 h 712608"/>
                <a:gd name="connsiteX1" fmla="*/ 235730 w 584249"/>
                <a:gd name="connsiteY1" fmla="*/ 512610 h 712608"/>
                <a:gd name="connsiteX2" fmla="*/ 245255 w 584249"/>
                <a:gd name="connsiteY2" fmla="*/ 480860 h 712608"/>
                <a:gd name="connsiteX3" fmla="*/ 578630 w 584249"/>
                <a:gd name="connsiteY3" fmla="*/ 709460 h 712608"/>
                <a:gd name="connsiteX4" fmla="*/ 438930 w 584249"/>
                <a:gd name="connsiteY4" fmla="*/ 601510 h 712608"/>
                <a:gd name="connsiteX5" fmla="*/ 235730 w 584249"/>
                <a:gd name="connsiteY5" fmla="*/ 426885 h 712608"/>
                <a:gd name="connsiteX6" fmla="*/ 83330 w 584249"/>
                <a:gd name="connsiteY6" fmla="*/ 322110 h 712608"/>
                <a:gd name="connsiteX7" fmla="*/ 156355 w 584249"/>
                <a:gd name="connsiteY7" fmla="*/ 357035 h 712608"/>
                <a:gd name="connsiteX8" fmla="*/ 780 w 584249"/>
                <a:gd name="connsiteY8" fmla="*/ 1435 h 71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49" h="712608">
                  <a:moveTo>
                    <a:pt x="780" y="1435"/>
                  </a:moveTo>
                  <a:cubicBezTo>
                    <a:pt x="14009" y="27364"/>
                    <a:pt x="194984" y="432706"/>
                    <a:pt x="235730" y="512610"/>
                  </a:cubicBezTo>
                  <a:cubicBezTo>
                    <a:pt x="276476" y="592514"/>
                    <a:pt x="188105" y="448052"/>
                    <a:pt x="245255" y="480860"/>
                  </a:cubicBezTo>
                  <a:cubicBezTo>
                    <a:pt x="302405" y="513668"/>
                    <a:pt x="546351" y="689352"/>
                    <a:pt x="578630" y="709460"/>
                  </a:cubicBezTo>
                  <a:cubicBezTo>
                    <a:pt x="610909" y="729568"/>
                    <a:pt x="496080" y="648606"/>
                    <a:pt x="438930" y="601510"/>
                  </a:cubicBezTo>
                  <a:cubicBezTo>
                    <a:pt x="381780" y="554414"/>
                    <a:pt x="294997" y="473452"/>
                    <a:pt x="235730" y="426885"/>
                  </a:cubicBezTo>
                  <a:cubicBezTo>
                    <a:pt x="176463" y="380318"/>
                    <a:pt x="96559" y="333752"/>
                    <a:pt x="83330" y="322110"/>
                  </a:cubicBezTo>
                  <a:cubicBezTo>
                    <a:pt x="70101" y="310468"/>
                    <a:pt x="165880" y="405189"/>
                    <a:pt x="156355" y="357035"/>
                  </a:cubicBezTo>
                  <a:cubicBezTo>
                    <a:pt x="146830" y="308881"/>
                    <a:pt x="-12449" y="-24494"/>
                    <a:pt x="780" y="14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9D1843DA-3D62-5299-65FE-7ACBC6AD534D}"/>
                </a:ext>
              </a:extLst>
            </p:cNvPr>
            <p:cNvSpPr/>
            <p:nvPr/>
          </p:nvSpPr>
          <p:spPr>
            <a:xfrm>
              <a:off x="4436140" y="3780133"/>
              <a:ext cx="105494" cy="311936"/>
            </a:xfrm>
            <a:custGeom>
              <a:avLst/>
              <a:gdLst>
                <a:gd name="connsiteX0" fmla="*/ 486 w 105494"/>
                <a:gd name="connsiteY0" fmla="*/ 4467 h 311936"/>
                <a:gd name="connsiteX1" fmla="*/ 102086 w 105494"/>
                <a:gd name="connsiteY1" fmla="*/ 306092 h 311936"/>
                <a:gd name="connsiteX2" fmla="*/ 79861 w 105494"/>
                <a:gd name="connsiteY2" fmla="*/ 198142 h 311936"/>
                <a:gd name="connsiteX3" fmla="*/ 63986 w 105494"/>
                <a:gd name="connsiteY3" fmla="*/ 128292 h 311936"/>
                <a:gd name="connsiteX4" fmla="*/ 486 w 105494"/>
                <a:gd name="connsiteY4" fmla="*/ 4467 h 31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94" h="311936">
                  <a:moveTo>
                    <a:pt x="486" y="4467"/>
                  </a:moveTo>
                  <a:cubicBezTo>
                    <a:pt x="6836" y="34100"/>
                    <a:pt x="88857" y="273813"/>
                    <a:pt x="102086" y="306092"/>
                  </a:cubicBezTo>
                  <a:cubicBezTo>
                    <a:pt x="115315" y="338371"/>
                    <a:pt x="86211" y="227775"/>
                    <a:pt x="79861" y="198142"/>
                  </a:cubicBezTo>
                  <a:cubicBezTo>
                    <a:pt x="73511" y="168509"/>
                    <a:pt x="76157" y="155280"/>
                    <a:pt x="63986" y="128292"/>
                  </a:cubicBezTo>
                  <a:cubicBezTo>
                    <a:pt x="51815" y="101305"/>
                    <a:pt x="-5864" y="-25166"/>
                    <a:pt x="486" y="44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875899CD-C0B1-BAA1-1C2F-A90B85D781E1}"/>
                </a:ext>
              </a:extLst>
            </p:cNvPr>
            <p:cNvSpPr/>
            <p:nvPr/>
          </p:nvSpPr>
          <p:spPr>
            <a:xfrm>
              <a:off x="4520909" y="4218515"/>
              <a:ext cx="482049" cy="225152"/>
            </a:xfrm>
            <a:custGeom>
              <a:avLst/>
              <a:gdLst>
                <a:gd name="connsiteX0" fmla="*/ 17317 w 482049"/>
                <a:gd name="connsiteY0" fmla="*/ 4235 h 225152"/>
                <a:gd name="connsiteX1" fmla="*/ 468167 w 482049"/>
                <a:gd name="connsiteY1" fmla="*/ 220135 h 225152"/>
                <a:gd name="connsiteX2" fmla="*/ 344342 w 482049"/>
                <a:gd name="connsiteY2" fmla="*/ 150285 h 225152"/>
                <a:gd name="connsiteX3" fmla="*/ 115742 w 482049"/>
                <a:gd name="connsiteY3" fmla="*/ 80435 h 225152"/>
                <a:gd name="connsiteX4" fmla="*/ 17317 w 482049"/>
                <a:gd name="connsiteY4" fmla="*/ 4235 h 22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49" h="225152">
                  <a:moveTo>
                    <a:pt x="17317" y="4235"/>
                  </a:moveTo>
                  <a:cubicBezTo>
                    <a:pt x="76054" y="27518"/>
                    <a:pt x="413663" y="195793"/>
                    <a:pt x="468167" y="220135"/>
                  </a:cubicBezTo>
                  <a:cubicBezTo>
                    <a:pt x="522671" y="244477"/>
                    <a:pt x="403079" y="173568"/>
                    <a:pt x="344342" y="150285"/>
                  </a:cubicBezTo>
                  <a:cubicBezTo>
                    <a:pt x="285605" y="127002"/>
                    <a:pt x="167600" y="100543"/>
                    <a:pt x="115742" y="80435"/>
                  </a:cubicBezTo>
                  <a:cubicBezTo>
                    <a:pt x="63884" y="60327"/>
                    <a:pt x="-41420" y="-19048"/>
                    <a:pt x="17317" y="42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6381E504-AC0A-7342-0BB4-60FE41D0A090}"/>
                </a:ext>
              </a:extLst>
            </p:cNvPr>
            <p:cNvSpPr/>
            <p:nvPr/>
          </p:nvSpPr>
          <p:spPr>
            <a:xfrm>
              <a:off x="4499396" y="4201265"/>
              <a:ext cx="556266" cy="454967"/>
            </a:xfrm>
            <a:custGeom>
              <a:avLst/>
              <a:gdLst>
                <a:gd name="connsiteX0" fmla="*/ 26130 w 556266"/>
                <a:gd name="connsiteY0" fmla="*/ 8785 h 454967"/>
                <a:gd name="connsiteX1" fmla="*/ 184880 w 556266"/>
                <a:gd name="connsiteY1" fmla="*/ 326285 h 454967"/>
                <a:gd name="connsiteX2" fmla="*/ 127730 w 556266"/>
                <a:gd name="connsiteY2" fmla="*/ 307235 h 454967"/>
                <a:gd name="connsiteX3" fmla="*/ 3905 w 556266"/>
                <a:gd name="connsiteY3" fmla="*/ 265960 h 454967"/>
                <a:gd name="connsiteX4" fmla="*/ 289655 w 556266"/>
                <a:gd name="connsiteY4" fmla="*/ 348510 h 454967"/>
                <a:gd name="connsiteX5" fmla="*/ 550005 w 556266"/>
                <a:gd name="connsiteY5" fmla="*/ 453285 h 454967"/>
                <a:gd name="connsiteX6" fmla="*/ 457930 w 556266"/>
                <a:gd name="connsiteY6" fmla="*/ 408835 h 454967"/>
                <a:gd name="connsiteX7" fmla="*/ 264255 w 556266"/>
                <a:gd name="connsiteY7" fmla="*/ 351685 h 454967"/>
                <a:gd name="connsiteX8" fmla="*/ 219805 w 556266"/>
                <a:gd name="connsiteY8" fmla="*/ 316760 h 454967"/>
                <a:gd name="connsiteX9" fmla="*/ 153130 w 556266"/>
                <a:gd name="connsiteY9" fmla="*/ 224685 h 454967"/>
                <a:gd name="connsiteX10" fmla="*/ 95980 w 556266"/>
                <a:gd name="connsiteY10" fmla="*/ 97685 h 454967"/>
                <a:gd name="connsiteX11" fmla="*/ 26130 w 556266"/>
                <a:gd name="connsiteY11" fmla="*/ 8785 h 45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266" h="454967">
                  <a:moveTo>
                    <a:pt x="26130" y="8785"/>
                  </a:moveTo>
                  <a:cubicBezTo>
                    <a:pt x="40947" y="46885"/>
                    <a:pt x="167947" y="276543"/>
                    <a:pt x="184880" y="326285"/>
                  </a:cubicBezTo>
                  <a:cubicBezTo>
                    <a:pt x="201813" y="376027"/>
                    <a:pt x="127730" y="307235"/>
                    <a:pt x="127730" y="307235"/>
                  </a:cubicBezTo>
                  <a:cubicBezTo>
                    <a:pt x="97568" y="297181"/>
                    <a:pt x="-23082" y="259081"/>
                    <a:pt x="3905" y="265960"/>
                  </a:cubicBezTo>
                  <a:cubicBezTo>
                    <a:pt x="30892" y="272839"/>
                    <a:pt x="198638" y="317289"/>
                    <a:pt x="289655" y="348510"/>
                  </a:cubicBezTo>
                  <a:cubicBezTo>
                    <a:pt x="380672" y="379731"/>
                    <a:pt x="521959" y="443231"/>
                    <a:pt x="550005" y="453285"/>
                  </a:cubicBezTo>
                  <a:cubicBezTo>
                    <a:pt x="578051" y="463339"/>
                    <a:pt x="505555" y="425768"/>
                    <a:pt x="457930" y="408835"/>
                  </a:cubicBezTo>
                  <a:cubicBezTo>
                    <a:pt x="410305" y="391902"/>
                    <a:pt x="303942" y="367031"/>
                    <a:pt x="264255" y="351685"/>
                  </a:cubicBezTo>
                  <a:cubicBezTo>
                    <a:pt x="224568" y="336339"/>
                    <a:pt x="238326" y="337927"/>
                    <a:pt x="219805" y="316760"/>
                  </a:cubicBezTo>
                  <a:cubicBezTo>
                    <a:pt x="201284" y="295593"/>
                    <a:pt x="173768" y="261198"/>
                    <a:pt x="153130" y="224685"/>
                  </a:cubicBezTo>
                  <a:cubicBezTo>
                    <a:pt x="132493" y="188173"/>
                    <a:pt x="115030" y="128377"/>
                    <a:pt x="95980" y="97685"/>
                  </a:cubicBezTo>
                  <a:cubicBezTo>
                    <a:pt x="76930" y="66993"/>
                    <a:pt x="11313" y="-29315"/>
                    <a:pt x="26130" y="878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0A439401-6F79-E8CB-F687-7B45B92905BC}"/>
                </a:ext>
              </a:extLst>
            </p:cNvPr>
            <p:cNvSpPr/>
            <p:nvPr/>
          </p:nvSpPr>
          <p:spPr>
            <a:xfrm>
              <a:off x="4594552" y="4316972"/>
              <a:ext cx="525569" cy="352415"/>
            </a:xfrm>
            <a:custGeom>
              <a:avLst/>
              <a:gdLst>
                <a:gd name="connsiteX0" fmla="*/ 7174 w 525569"/>
                <a:gd name="connsiteY0" fmla="*/ 4203 h 352415"/>
                <a:gd name="connsiteX1" fmla="*/ 51624 w 525569"/>
                <a:gd name="connsiteY1" fmla="*/ 32778 h 352415"/>
                <a:gd name="connsiteX2" fmla="*/ 359599 w 525569"/>
                <a:gd name="connsiteY2" fmla="*/ 277253 h 352415"/>
                <a:gd name="connsiteX3" fmla="*/ 521524 w 525569"/>
                <a:gd name="connsiteY3" fmla="*/ 350278 h 352415"/>
                <a:gd name="connsiteX4" fmla="*/ 480249 w 525569"/>
                <a:gd name="connsiteY4" fmla="*/ 334403 h 352415"/>
                <a:gd name="connsiteX5" fmla="*/ 232599 w 525569"/>
                <a:gd name="connsiteY5" fmla="*/ 242328 h 352415"/>
                <a:gd name="connsiteX6" fmla="*/ 210374 w 525569"/>
                <a:gd name="connsiteY6" fmla="*/ 159778 h 352415"/>
                <a:gd name="connsiteX7" fmla="*/ 127824 w 525569"/>
                <a:gd name="connsiteY7" fmla="*/ 48653 h 352415"/>
                <a:gd name="connsiteX8" fmla="*/ 7174 w 525569"/>
                <a:gd name="connsiteY8" fmla="*/ 4203 h 35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569" h="352415">
                  <a:moveTo>
                    <a:pt x="7174" y="4203"/>
                  </a:moveTo>
                  <a:cubicBezTo>
                    <a:pt x="-5526" y="1557"/>
                    <a:pt x="-7114" y="-12730"/>
                    <a:pt x="51624" y="32778"/>
                  </a:cubicBezTo>
                  <a:cubicBezTo>
                    <a:pt x="110362" y="78286"/>
                    <a:pt x="281282" y="224336"/>
                    <a:pt x="359599" y="277253"/>
                  </a:cubicBezTo>
                  <a:cubicBezTo>
                    <a:pt x="437916" y="330170"/>
                    <a:pt x="501416" y="340753"/>
                    <a:pt x="521524" y="350278"/>
                  </a:cubicBezTo>
                  <a:cubicBezTo>
                    <a:pt x="541632" y="359803"/>
                    <a:pt x="480249" y="334403"/>
                    <a:pt x="480249" y="334403"/>
                  </a:cubicBezTo>
                  <a:cubicBezTo>
                    <a:pt x="432095" y="316411"/>
                    <a:pt x="277578" y="271432"/>
                    <a:pt x="232599" y="242328"/>
                  </a:cubicBezTo>
                  <a:cubicBezTo>
                    <a:pt x="187620" y="213224"/>
                    <a:pt x="227836" y="192057"/>
                    <a:pt x="210374" y="159778"/>
                  </a:cubicBezTo>
                  <a:cubicBezTo>
                    <a:pt x="192912" y="127499"/>
                    <a:pt x="156399" y="71407"/>
                    <a:pt x="127824" y="48653"/>
                  </a:cubicBezTo>
                  <a:cubicBezTo>
                    <a:pt x="99249" y="25899"/>
                    <a:pt x="19874" y="6849"/>
                    <a:pt x="7174" y="42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49233C1E-EB57-8E24-5831-C6AD18B80F09}"/>
                </a:ext>
              </a:extLst>
            </p:cNvPr>
            <p:cNvSpPr/>
            <p:nvPr/>
          </p:nvSpPr>
          <p:spPr>
            <a:xfrm>
              <a:off x="4290688" y="4411930"/>
              <a:ext cx="760955" cy="472122"/>
            </a:xfrm>
            <a:custGeom>
              <a:avLst/>
              <a:gdLst>
                <a:gd name="connsiteX0" fmla="*/ 231663 w 760955"/>
                <a:gd name="connsiteY0" fmla="*/ 55295 h 472122"/>
                <a:gd name="connsiteX1" fmla="*/ 526938 w 760955"/>
                <a:gd name="connsiteY1" fmla="*/ 274370 h 472122"/>
                <a:gd name="connsiteX2" fmla="*/ 758713 w 760955"/>
                <a:gd name="connsiteY2" fmla="*/ 468045 h 472122"/>
                <a:gd name="connsiteX3" fmla="*/ 650763 w 760955"/>
                <a:gd name="connsiteY3" fmla="*/ 410895 h 472122"/>
                <a:gd name="connsiteX4" fmla="*/ 447563 w 760955"/>
                <a:gd name="connsiteY4" fmla="*/ 299770 h 472122"/>
                <a:gd name="connsiteX5" fmla="*/ 3063 w 760955"/>
                <a:gd name="connsiteY5" fmla="*/ 1320 h 472122"/>
                <a:gd name="connsiteX6" fmla="*/ 692038 w 760955"/>
                <a:gd name="connsiteY6" fmla="*/ 429945 h 472122"/>
                <a:gd name="connsiteX7" fmla="*/ 555513 w 760955"/>
                <a:gd name="connsiteY7" fmla="*/ 277545 h 472122"/>
                <a:gd name="connsiteX8" fmla="*/ 231663 w 760955"/>
                <a:gd name="connsiteY8" fmla="*/ 55295 h 47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5" h="472122">
                  <a:moveTo>
                    <a:pt x="231663" y="55295"/>
                  </a:moveTo>
                  <a:cubicBezTo>
                    <a:pt x="226900" y="54766"/>
                    <a:pt x="439096" y="205578"/>
                    <a:pt x="526938" y="274370"/>
                  </a:cubicBezTo>
                  <a:cubicBezTo>
                    <a:pt x="614780" y="343162"/>
                    <a:pt x="738076" y="445291"/>
                    <a:pt x="758713" y="468045"/>
                  </a:cubicBezTo>
                  <a:cubicBezTo>
                    <a:pt x="779350" y="490799"/>
                    <a:pt x="650763" y="410895"/>
                    <a:pt x="650763" y="410895"/>
                  </a:cubicBezTo>
                  <a:cubicBezTo>
                    <a:pt x="598905" y="382849"/>
                    <a:pt x="555513" y="368033"/>
                    <a:pt x="447563" y="299770"/>
                  </a:cubicBezTo>
                  <a:cubicBezTo>
                    <a:pt x="339613" y="231508"/>
                    <a:pt x="-37683" y="-20376"/>
                    <a:pt x="3063" y="1320"/>
                  </a:cubicBezTo>
                  <a:cubicBezTo>
                    <a:pt x="43809" y="23016"/>
                    <a:pt x="599963" y="383908"/>
                    <a:pt x="692038" y="429945"/>
                  </a:cubicBezTo>
                  <a:cubicBezTo>
                    <a:pt x="784113" y="475982"/>
                    <a:pt x="625892" y="337341"/>
                    <a:pt x="555513" y="277545"/>
                  </a:cubicBezTo>
                  <a:cubicBezTo>
                    <a:pt x="485134" y="217749"/>
                    <a:pt x="236426" y="55824"/>
                    <a:pt x="231663" y="5529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DFFF5BCF-0DB1-73F3-FD70-1A342F90203F}"/>
                </a:ext>
              </a:extLst>
            </p:cNvPr>
            <p:cNvSpPr/>
            <p:nvPr/>
          </p:nvSpPr>
          <p:spPr>
            <a:xfrm>
              <a:off x="4252035" y="4485405"/>
              <a:ext cx="1038005" cy="506723"/>
            </a:xfrm>
            <a:custGeom>
              <a:avLst/>
              <a:gdLst>
                <a:gd name="connsiteX0" fmla="*/ 3616 w 1038005"/>
                <a:gd name="connsiteY0" fmla="*/ 870 h 506723"/>
                <a:gd name="connsiteX1" fmla="*/ 600516 w 1038005"/>
                <a:gd name="connsiteY1" fmla="*/ 340595 h 506723"/>
                <a:gd name="connsiteX2" fmla="*/ 511616 w 1038005"/>
                <a:gd name="connsiteY2" fmla="*/ 334245 h 506723"/>
                <a:gd name="connsiteX3" fmla="*/ 841816 w 1038005"/>
                <a:gd name="connsiteY3" fmla="*/ 429495 h 506723"/>
                <a:gd name="connsiteX4" fmla="*/ 1032316 w 1038005"/>
                <a:gd name="connsiteY4" fmla="*/ 505695 h 506723"/>
                <a:gd name="connsiteX5" fmla="*/ 956116 w 1038005"/>
                <a:gd name="connsiteY5" fmla="*/ 464420 h 506723"/>
                <a:gd name="connsiteX6" fmla="*/ 638616 w 1038005"/>
                <a:gd name="connsiteY6" fmla="*/ 340595 h 506723"/>
                <a:gd name="connsiteX7" fmla="*/ 362391 w 1038005"/>
                <a:gd name="connsiteY7" fmla="*/ 245345 h 506723"/>
                <a:gd name="connsiteX8" fmla="*/ 3616 w 1038005"/>
                <a:gd name="connsiteY8" fmla="*/ 870 h 50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005" h="506723">
                  <a:moveTo>
                    <a:pt x="3616" y="870"/>
                  </a:moveTo>
                  <a:cubicBezTo>
                    <a:pt x="43303" y="16745"/>
                    <a:pt x="515849" y="285033"/>
                    <a:pt x="600516" y="340595"/>
                  </a:cubicBezTo>
                  <a:cubicBezTo>
                    <a:pt x="685183" y="396157"/>
                    <a:pt x="471399" y="319428"/>
                    <a:pt x="511616" y="334245"/>
                  </a:cubicBezTo>
                  <a:cubicBezTo>
                    <a:pt x="551833" y="349062"/>
                    <a:pt x="755033" y="400920"/>
                    <a:pt x="841816" y="429495"/>
                  </a:cubicBezTo>
                  <a:cubicBezTo>
                    <a:pt x="928599" y="458070"/>
                    <a:pt x="1013266" y="499874"/>
                    <a:pt x="1032316" y="505695"/>
                  </a:cubicBezTo>
                  <a:cubicBezTo>
                    <a:pt x="1051366" y="511516"/>
                    <a:pt x="1021733" y="491937"/>
                    <a:pt x="956116" y="464420"/>
                  </a:cubicBezTo>
                  <a:cubicBezTo>
                    <a:pt x="890499" y="436903"/>
                    <a:pt x="737570" y="377107"/>
                    <a:pt x="638616" y="340595"/>
                  </a:cubicBezTo>
                  <a:cubicBezTo>
                    <a:pt x="539662" y="304083"/>
                    <a:pt x="462933" y="299849"/>
                    <a:pt x="362391" y="245345"/>
                  </a:cubicBezTo>
                  <a:cubicBezTo>
                    <a:pt x="261849" y="190841"/>
                    <a:pt x="-36071" y="-15005"/>
                    <a:pt x="3616" y="87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DECE1028-112A-5995-A3D8-A3FBA8278CE6}"/>
                </a:ext>
              </a:extLst>
            </p:cNvPr>
            <p:cNvSpPr/>
            <p:nvPr/>
          </p:nvSpPr>
          <p:spPr>
            <a:xfrm>
              <a:off x="4404908" y="4679744"/>
              <a:ext cx="879144" cy="330710"/>
            </a:xfrm>
            <a:custGeom>
              <a:avLst/>
              <a:gdLst>
                <a:gd name="connsiteX0" fmla="*/ 3143 w 879144"/>
                <a:gd name="connsiteY0" fmla="*/ 206 h 330710"/>
                <a:gd name="connsiteX1" fmla="*/ 453993 w 879144"/>
                <a:gd name="connsiteY1" fmla="*/ 212931 h 330710"/>
                <a:gd name="connsiteX2" fmla="*/ 873093 w 879144"/>
                <a:gd name="connsiteY2" fmla="*/ 330406 h 330710"/>
                <a:gd name="connsiteX3" fmla="*/ 673068 w 879144"/>
                <a:gd name="connsiteY3" fmla="*/ 244681 h 330710"/>
                <a:gd name="connsiteX4" fmla="*/ 273018 w 879144"/>
                <a:gd name="connsiteY4" fmla="*/ 174831 h 330710"/>
                <a:gd name="connsiteX5" fmla="*/ 3143 w 879144"/>
                <a:gd name="connsiteY5" fmla="*/ 206 h 33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9144" h="330710">
                  <a:moveTo>
                    <a:pt x="3143" y="206"/>
                  </a:moveTo>
                  <a:cubicBezTo>
                    <a:pt x="33305" y="6556"/>
                    <a:pt x="309001" y="157898"/>
                    <a:pt x="453993" y="212931"/>
                  </a:cubicBezTo>
                  <a:cubicBezTo>
                    <a:pt x="598985" y="267964"/>
                    <a:pt x="836580" y="325114"/>
                    <a:pt x="873093" y="330406"/>
                  </a:cubicBezTo>
                  <a:cubicBezTo>
                    <a:pt x="909606" y="335698"/>
                    <a:pt x="773080" y="270610"/>
                    <a:pt x="673068" y="244681"/>
                  </a:cubicBezTo>
                  <a:cubicBezTo>
                    <a:pt x="573056" y="218752"/>
                    <a:pt x="378851" y="213989"/>
                    <a:pt x="273018" y="174831"/>
                  </a:cubicBezTo>
                  <a:cubicBezTo>
                    <a:pt x="167185" y="135673"/>
                    <a:pt x="-27019" y="-6144"/>
                    <a:pt x="3143" y="2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7850DF94-4EE8-90F9-533B-B08F86775F7A}"/>
                </a:ext>
              </a:extLst>
            </p:cNvPr>
            <p:cNvSpPr/>
            <p:nvPr/>
          </p:nvSpPr>
          <p:spPr>
            <a:xfrm>
              <a:off x="4043655" y="4390149"/>
              <a:ext cx="1149974" cy="705662"/>
            </a:xfrm>
            <a:custGeom>
              <a:avLst/>
              <a:gdLst>
                <a:gd name="connsiteX0" fmla="*/ 599346 w 1149974"/>
                <a:gd name="connsiteY0" fmla="*/ 305676 h 705662"/>
                <a:gd name="connsiteX1" fmla="*/ 913671 w 1149974"/>
                <a:gd name="connsiteY1" fmla="*/ 575551 h 705662"/>
                <a:gd name="connsiteX2" fmla="*/ 1148621 w 1149974"/>
                <a:gd name="connsiteY2" fmla="*/ 702551 h 705662"/>
                <a:gd name="connsiteX3" fmla="*/ 1002571 w 1149974"/>
                <a:gd name="connsiteY3" fmla="*/ 664451 h 705662"/>
                <a:gd name="connsiteX4" fmla="*/ 846996 w 1149974"/>
                <a:gd name="connsiteY4" fmla="*/ 639051 h 705662"/>
                <a:gd name="connsiteX5" fmla="*/ 485046 w 1149974"/>
                <a:gd name="connsiteY5" fmla="*/ 470776 h 705662"/>
                <a:gd name="connsiteX6" fmla="*/ 608871 w 1149974"/>
                <a:gd name="connsiteY6" fmla="*/ 515226 h 705662"/>
                <a:gd name="connsiteX7" fmla="*/ 326296 w 1149974"/>
                <a:gd name="connsiteY7" fmla="*/ 369176 h 705662"/>
                <a:gd name="connsiteX8" fmla="*/ 196121 w 1149974"/>
                <a:gd name="connsiteY8" fmla="*/ 264401 h 705662"/>
                <a:gd name="connsiteX9" fmla="*/ 2446 w 1149974"/>
                <a:gd name="connsiteY9" fmla="*/ 876 h 705662"/>
                <a:gd name="connsiteX10" fmla="*/ 342171 w 1149974"/>
                <a:gd name="connsiteY10" fmla="*/ 362826 h 705662"/>
                <a:gd name="connsiteX11" fmla="*/ 993046 w 1149974"/>
                <a:gd name="connsiteY11" fmla="*/ 677151 h 705662"/>
                <a:gd name="connsiteX12" fmla="*/ 916846 w 1149974"/>
                <a:gd name="connsiteY12" fmla="*/ 562851 h 705662"/>
                <a:gd name="connsiteX13" fmla="*/ 599346 w 1149974"/>
                <a:gd name="connsiteY13" fmla="*/ 305676 h 70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9974" h="705662">
                  <a:moveTo>
                    <a:pt x="599346" y="305676"/>
                  </a:moveTo>
                  <a:cubicBezTo>
                    <a:pt x="598817" y="307793"/>
                    <a:pt x="822125" y="509405"/>
                    <a:pt x="913671" y="575551"/>
                  </a:cubicBezTo>
                  <a:cubicBezTo>
                    <a:pt x="1005217" y="641697"/>
                    <a:pt x="1133804" y="687734"/>
                    <a:pt x="1148621" y="702551"/>
                  </a:cubicBezTo>
                  <a:cubicBezTo>
                    <a:pt x="1163438" y="717368"/>
                    <a:pt x="1052842" y="675034"/>
                    <a:pt x="1002571" y="664451"/>
                  </a:cubicBezTo>
                  <a:cubicBezTo>
                    <a:pt x="952300" y="653868"/>
                    <a:pt x="933250" y="671330"/>
                    <a:pt x="846996" y="639051"/>
                  </a:cubicBezTo>
                  <a:cubicBezTo>
                    <a:pt x="760742" y="606772"/>
                    <a:pt x="524733" y="491414"/>
                    <a:pt x="485046" y="470776"/>
                  </a:cubicBezTo>
                  <a:cubicBezTo>
                    <a:pt x="445358" y="450139"/>
                    <a:pt x="635329" y="532159"/>
                    <a:pt x="608871" y="515226"/>
                  </a:cubicBezTo>
                  <a:cubicBezTo>
                    <a:pt x="582413" y="498293"/>
                    <a:pt x="395088" y="410980"/>
                    <a:pt x="326296" y="369176"/>
                  </a:cubicBezTo>
                  <a:cubicBezTo>
                    <a:pt x="257504" y="327372"/>
                    <a:pt x="250096" y="325784"/>
                    <a:pt x="196121" y="264401"/>
                  </a:cubicBezTo>
                  <a:cubicBezTo>
                    <a:pt x="142146" y="203018"/>
                    <a:pt x="-21896" y="-15528"/>
                    <a:pt x="2446" y="876"/>
                  </a:cubicBezTo>
                  <a:cubicBezTo>
                    <a:pt x="26788" y="17280"/>
                    <a:pt x="177071" y="250113"/>
                    <a:pt x="342171" y="362826"/>
                  </a:cubicBezTo>
                  <a:cubicBezTo>
                    <a:pt x="507271" y="475539"/>
                    <a:pt x="897267" y="643814"/>
                    <a:pt x="993046" y="677151"/>
                  </a:cubicBezTo>
                  <a:cubicBezTo>
                    <a:pt x="1088825" y="710488"/>
                    <a:pt x="985108" y="627409"/>
                    <a:pt x="916846" y="562851"/>
                  </a:cubicBezTo>
                  <a:cubicBezTo>
                    <a:pt x="848584" y="498293"/>
                    <a:pt x="599875" y="303559"/>
                    <a:pt x="599346" y="30567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FB68A106-50DF-F62C-345E-79A808EE5918}"/>
                </a:ext>
              </a:extLst>
            </p:cNvPr>
            <p:cNvSpPr/>
            <p:nvPr/>
          </p:nvSpPr>
          <p:spPr>
            <a:xfrm>
              <a:off x="4554101" y="4864097"/>
              <a:ext cx="727373" cy="555652"/>
            </a:xfrm>
            <a:custGeom>
              <a:avLst/>
              <a:gdLst>
                <a:gd name="connsiteX0" fmla="*/ 146050 w 727373"/>
                <a:gd name="connsiteY0" fmla="*/ 3 h 555652"/>
                <a:gd name="connsiteX1" fmla="*/ 311150 w 727373"/>
                <a:gd name="connsiteY1" fmla="*/ 279403 h 555652"/>
                <a:gd name="connsiteX2" fmla="*/ 565150 w 727373"/>
                <a:gd name="connsiteY2" fmla="*/ 466728 h 555652"/>
                <a:gd name="connsiteX3" fmla="*/ 552450 w 727373"/>
                <a:gd name="connsiteY3" fmla="*/ 403228 h 555652"/>
                <a:gd name="connsiteX4" fmla="*/ 727075 w 727373"/>
                <a:gd name="connsiteY4" fmla="*/ 549278 h 555652"/>
                <a:gd name="connsiteX5" fmla="*/ 587375 w 727373"/>
                <a:gd name="connsiteY5" fmla="*/ 517528 h 555652"/>
                <a:gd name="connsiteX6" fmla="*/ 336550 w 727373"/>
                <a:gd name="connsiteY6" fmla="*/ 409578 h 555652"/>
                <a:gd name="connsiteX7" fmla="*/ 0 w 727373"/>
                <a:gd name="connsiteY7" fmla="*/ 257178 h 555652"/>
                <a:gd name="connsiteX8" fmla="*/ 409575 w 727373"/>
                <a:gd name="connsiteY8" fmla="*/ 434978 h 555652"/>
                <a:gd name="connsiteX9" fmla="*/ 527050 w 727373"/>
                <a:gd name="connsiteY9" fmla="*/ 447678 h 555652"/>
                <a:gd name="connsiteX10" fmla="*/ 396875 w 727373"/>
                <a:gd name="connsiteY10" fmla="*/ 320678 h 555652"/>
                <a:gd name="connsiteX11" fmla="*/ 190500 w 727373"/>
                <a:gd name="connsiteY11" fmla="*/ 158753 h 555652"/>
                <a:gd name="connsiteX12" fmla="*/ 295275 w 727373"/>
                <a:gd name="connsiteY12" fmla="*/ 273053 h 555652"/>
                <a:gd name="connsiteX13" fmla="*/ 146050 w 727373"/>
                <a:gd name="connsiteY13" fmla="*/ 3 h 55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7373" h="555652">
                  <a:moveTo>
                    <a:pt x="146050" y="3"/>
                  </a:moveTo>
                  <a:cubicBezTo>
                    <a:pt x="148696" y="1061"/>
                    <a:pt x="241300" y="201616"/>
                    <a:pt x="311150" y="279403"/>
                  </a:cubicBezTo>
                  <a:cubicBezTo>
                    <a:pt x="381000" y="357190"/>
                    <a:pt x="524934" y="446091"/>
                    <a:pt x="565150" y="466728"/>
                  </a:cubicBezTo>
                  <a:cubicBezTo>
                    <a:pt x="605366" y="487365"/>
                    <a:pt x="525463" y="389470"/>
                    <a:pt x="552450" y="403228"/>
                  </a:cubicBezTo>
                  <a:cubicBezTo>
                    <a:pt x="579438" y="416986"/>
                    <a:pt x="721254" y="530228"/>
                    <a:pt x="727075" y="549278"/>
                  </a:cubicBezTo>
                  <a:cubicBezTo>
                    <a:pt x="732896" y="568328"/>
                    <a:pt x="652462" y="540811"/>
                    <a:pt x="587375" y="517528"/>
                  </a:cubicBezTo>
                  <a:cubicBezTo>
                    <a:pt x="522288" y="494245"/>
                    <a:pt x="336550" y="409578"/>
                    <a:pt x="336550" y="409578"/>
                  </a:cubicBezTo>
                  <a:lnTo>
                    <a:pt x="0" y="257178"/>
                  </a:lnTo>
                  <a:cubicBezTo>
                    <a:pt x="12171" y="261411"/>
                    <a:pt x="321733" y="403228"/>
                    <a:pt x="409575" y="434978"/>
                  </a:cubicBezTo>
                  <a:cubicBezTo>
                    <a:pt x="497417" y="466728"/>
                    <a:pt x="529167" y="466728"/>
                    <a:pt x="527050" y="447678"/>
                  </a:cubicBezTo>
                  <a:cubicBezTo>
                    <a:pt x="524933" y="428628"/>
                    <a:pt x="452967" y="368832"/>
                    <a:pt x="396875" y="320678"/>
                  </a:cubicBezTo>
                  <a:cubicBezTo>
                    <a:pt x="340783" y="272524"/>
                    <a:pt x="207433" y="166690"/>
                    <a:pt x="190500" y="158753"/>
                  </a:cubicBezTo>
                  <a:cubicBezTo>
                    <a:pt x="173567" y="150816"/>
                    <a:pt x="296333" y="297924"/>
                    <a:pt x="295275" y="273053"/>
                  </a:cubicBezTo>
                  <a:cubicBezTo>
                    <a:pt x="294217" y="248182"/>
                    <a:pt x="143404" y="-1055"/>
                    <a:pt x="146050" y="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9AEC82D8-B468-EC62-E4AD-9C74C36B5554}"/>
                </a:ext>
              </a:extLst>
            </p:cNvPr>
            <p:cNvSpPr/>
            <p:nvPr/>
          </p:nvSpPr>
          <p:spPr>
            <a:xfrm>
              <a:off x="4864914" y="5190865"/>
              <a:ext cx="584564" cy="566733"/>
            </a:xfrm>
            <a:custGeom>
              <a:avLst/>
              <a:gdLst>
                <a:gd name="connsiteX0" fmla="*/ 337 w 584564"/>
                <a:gd name="connsiteY0" fmla="*/ 260 h 566733"/>
                <a:gd name="connsiteX1" fmla="*/ 409912 w 584564"/>
                <a:gd name="connsiteY1" fmla="*/ 374910 h 566733"/>
                <a:gd name="connsiteX2" fmla="*/ 581362 w 584564"/>
                <a:gd name="connsiteY2" fmla="*/ 562235 h 566733"/>
                <a:gd name="connsiteX3" fmla="*/ 495637 w 584564"/>
                <a:gd name="connsiteY3" fmla="*/ 486035 h 566733"/>
                <a:gd name="connsiteX4" fmla="*/ 187662 w 584564"/>
                <a:gd name="connsiteY4" fmla="*/ 241560 h 566733"/>
                <a:gd name="connsiteX5" fmla="*/ 336887 w 584564"/>
                <a:gd name="connsiteY5" fmla="*/ 314585 h 566733"/>
                <a:gd name="connsiteX6" fmla="*/ 337 w 584564"/>
                <a:gd name="connsiteY6" fmla="*/ 260 h 5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564" h="566733">
                  <a:moveTo>
                    <a:pt x="337" y="260"/>
                  </a:moveTo>
                  <a:cubicBezTo>
                    <a:pt x="12508" y="10314"/>
                    <a:pt x="313075" y="281248"/>
                    <a:pt x="409912" y="374910"/>
                  </a:cubicBezTo>
                  <a:cubicBezTo>
                    <a:pt x="506749" y="468572"/>
                    <a:pt x="567075" y="543714"/>
                    <a:pt x="581362" y="562235"/>
                  </a:cubicBezTo>
                  <a:cubicBezTo>
                    <a:pt x="595649" y="580756"/>
                    <a:pt x="561254" y="539481"/>
                    <a:pt x="495637" y="486035"/>
                  </a:cubicBezTo>
                  <a:cubicBezTo>
                    <a:pt x="430020" y="432589"/>
                    <a:pt x="214120" y="270135"/>
                    <a:pt x="187662" y="241560"/>
                  </a:cubicBezTo>
                  <a:cubicBezTo>
                    <a:pt x="161204" y="212985"/>
                    <a:pt x="364404" y="354802"/>
                    <a:pt x="336887" y="314585"/>
                  </a:cubicBezTo>
                  <a:cubicBezTo>
                    <a:pt x="309370" y="274368"/>
                    <a:pt x="-11834" y="-9794"/>
                    <a:pt x="337" y="2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8CF5F122-BF54-DFB5-D869-260D537CDA0D}"/>
                </a:ext>
              </a:extLst>
            </p:cNvPr>
            <p:cNvSpPr/>
            <p:nvPr/>
          </p:nvSpPr>
          <p:spPr>
            <a:xfrm>
              <a:off x="4605732" y="5088467"/>
              <a:ext cx="755308" cy="756808"/>
            </a:xfrm>
            <a:custGeom>
              <a:avLst/>
              <a:gdLst>
                <a:gd name="connsiteX0" fmla="*/ 18219 w 755308"/>
                <a:gd name="connsiteY0" fmla="*/ 13758 h 756808"/>
                <a:gd name="connsiteX1" fmla="*/ 56319 w 755308"/>
                <a:gd name="connsiteY1" fmla="*/ 64558 h 756808"/>
                <a:gd name="connsiteX2" fmla="*/ 434144 w 755308"/>
                <a:gd name="connsiteY2" fmla="*/ 423333 h 756808"/>
                <a:gd name="connsiteX3" fmla="*/ 754819 w 755308"/>
                <a:gd name="connsiteY3" fmla="*/ 651933 h 756808"/>
                <a:gd name="connsiteX4" fmla="*/ 510344 w 755308"/>
                <a:gd name="connsiteY4" fmla="*/ 505883 h 756808"/>
                <a:gd name="connsiteX5" fmla="*/ 643694 w 755308"/>
                <a:gd name="connsiteY5" fmla="*/ 756708 h 756808"/>
                <a:gd name="connsiteX6" fmla="*/ 516694 w 755308"/>
                <a:gd name="connsiteY6" fmla="*/ 534458 h 756808"/>
                <a:gd name="connsiteX7" fmla="*/ 446844 w 755308"/>
                <a:gd name="connsiteY7" fmla="*/ 388408 h 756808"/>
                <a:gd name="connsiteX8" fmla="*/ 218244 w 755308"/>
                <a:gd name="connsiteY8" fmla="*/ 223308 h 756808"/>
                <a:gd name="connsiteX9" fmla="*/ 18219 w 755308"/>
                <a:gd name="connsiteY9" fmla="*/ 13758 h 75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5308" h="756808">
                  <a:moveTo>
                    <a:pt x="18219" y="13758"/>
                  </a:moveTo>
                  <a:cubicBezTo>
                    <a:pt x="-8769" y="-12700"/>
                    <a:pt x="-13002" y="-3704"/>
                    <a:pt x="56319" y="64558"/>
                  </a:cubicBezTo>
                  <a:cubicBezTo>
                    <a:pt x="125640" y="132820"/>
                    <a:pt x="317727" y="325437"/>
                    <a:pt x="434144" y="423333"/>
                  </a:cubicBezTo>
                  <a:cubicBezTo>
                    <a:pt x="550561" y="521229"/>
                    <a:pt x="742119" y="638175"/>
                    <a:pt x="754819" y="651933"/>
                  </a:cubicBezTo>
                  <a:cubicBezTo>
                    <a:pt x="767519" y="665691"/>
                    <a:pt x="528865" y="488421"/>
                    <a:pt x="510344" y="505883"/>
                  </a:cubicBezTo>
                  <a:cubicBezTo>
                    <a:pt x="491823" y="523346"/>
                    <a:pt x="642636" y="751946"/>
                    <a:pt x="643694" y="756708"/>
                  </a:cubicBezTo>
                  <a:cubicBezTo>
                    <a:pt x="644752" y="761470"/>
                    <a:pt x="549502" y="595841"/>
                    <a:pt x="516694" y="534458"/>
                  </a:cubicBezTo>
                  <a:cubicBezTo>
                    <a:pt x="483886" y="473075"/>
                    <a:pt x="496586" y="440266"/>
                    <a:pt x="446844" y="388408"/>
                  </a:cubicBezTo>
                  <a:cubicBezTo>
                    <a:pt x="397102" y="336550"/>
                    <a:pt x="288623" y="283633"/>
                    <a:pt x="218244" y="223308"/>
                  </a:cubicBezTo>
                  <a:cubicBezTo>
                    <a:pt x="147865" y="162983"/>
                    <a:pt x="45207" y="40216"/>
                    <a:pt x="18219" y="137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42C7D4FB-B7C0-3D14-28FD-E9EFD7AB43DC}"/>
                </a:ext>
              </a:extLst>
            </p:cNvPr>
            <p:cNvSpPr/>
            <p:nvPr/>
          </p:nvSpPr>
          <p:spPr>
            <a:xfrm>
              <a:off x="4801061" y="5197116"/>
              <a:ext cx="461232" cy="675738"/>
            </a:xfrm>
            <a:custGeom>
              <a:avLst/>
              <a:gdLst>
                <a:gd name="connsiteX0" fmla="*/ 690 w 461232"/>
                <a:gd name="connsiteY0" fmla="*/ 359 h 675738"/>
                <a:gd name="connsiteX1" fmla="*/ 127690 w 461232"/>
                <a:gd name="connsiteY1" fmla="*/ 289284 h 675738"/>
                <a:gd name="connsiteX2" fmla="*/ 188015 w 461232"/>
                <a:gd name="connsiteY2" fmla="*/ 390884 h 675738"/>
                <a:gd name="connsiteX3" fmla="*/ 121340 w 461232"/>
                <a:gd name="connsiteY3" fmla="*/ 321034 h 675738"/>
                <a:gd name="connsiteX4" fmla="*/ 308665 w 461232"/>
                <a:gd name="connsiteY4" fmla="*/ 530584 h 675738"/>
                <a:gd name="connsiteX5" fmla="*/ 457890 w 461232"/>
                <a:gd name="connsiteY5" fmla="*/ 673459 h 675738"/>
                <a:gd name="connsiteX6" fmla="*/ 403915 w 461232"/>
                <a:gd name="connsiteY6" fmla="*/ 606784 h 675738"/>
                <a:gd name="connsiteX7" fmla="*/ 305490 w 461232"/>
                <a:gd name="connsiteY7" fmla="*/ 454384 h 675738"/>
                <a:gd name="connsiteX8" fmla="*/ 372165 w 461232"/>
                <a:gd name="connsiteY8" fmla="*/ 565509 h 675738"/>
                <a:gd name="connsiteX9" fmla="*/ 207065 w 461232"/>
                <a:gd name="connsiteY9" fmla="*/ 368659 h 675738"/>
                <a:gd name="connsiteX10" fmla="*/ 86415 w 461232"/>
                <a:gd name="connsiteY10" fmla="*/ 235309 h 675738"/>
                <a:gd name="connsiteX11" fmla="*/ 76890 w 461232"/>
                <a:gd name="connsiteY11" fmla="*/ 228959 h 675738"/>
                <a:gd name="connsiteX12" fmla="*/ 690 w 461232"/>
                <a:gd name="connsiteY12" fmla="*/ 359 h 67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232" h="675738">
                  <a:moveTo>
                    <a:pt x="690" y="359"/>
                  </a:moveTo>
                  <a:cubicBezTo>
                    <a:pt x="9157" y="10413"/>
                    <a:pt x="96469" y="224197"/>
                    <a:pt x="127690" y="289284"/>
                  </a:cubicBezTo>
                  <a:cubicBezTo>
                    <a:pt x="158911" y="354371"/>
                    <a:pt x="189073" y="385593"/>
                    <a:pt x="188015" y="390884"/>
                  </a:cubicBezTo>
                  <a:cubicBezTo>
                    <a:pt x="186957" y="396175"/>
                    <a:pt x="101232" y="297751"/>
                    <a:pt x="121340" y="321034"/>
                  </a:cubicBezTo>
                  <a:cubicBezTo>
                    <a:pt x="141448" y="344317"/>
                    <a:pt x="252573" y="471847"/>
                    <a:pt x="308665" y="530584"/>
                  </a:cubicBezTo>
                  <a:cubicBezTo>
                    <a:pt x="364757" y="589322"/>
                    <a:pt x="442015" y="660759"/>
                    <a:pt x="457890" y="673459"/>
                  </a:cubicBezTo>
                  <a:cubicBezTo>
                    <a:pt x="473765" y="686159"/>
                    <a:pt x="429315" y="643296"/>
                    <a:pt x="403915" y="606784"/>
                  </a:cubicBezTo>
                  <a:cubicBezTo>
                    <a:pt x="378515" y="570272"/>
                    <a:pt x="310782" y="461263"/>
                    <a:pt x="305490" y="454384"/>
                  </a:cubicBezTo>
                  <a:cubicBezTo>
                    <a:pt x="300198" y="447505"/>
                    <a:pt x="388569" y="579797"/>
                    <a:pt x="372165" y="565509"/>
                  </a:cubicBezTo>
                  <a:cubicBezTo>
                    <a:pt x="355761" y="551221"/>
                    <a:pt x="254690" y="423692"/>
                    <a:pt x="207065" y="368659"/>
                  </a:cubicBezTo>
                  <a:cubicBezTo>
                    <a:pt x="159440" y="313626"/>
                    <a:pt x="108111" y="258592"/>
                    <a:pt x="86415" y="235309"/>
                  </a:cubicBezTo>
                  <a:cubicBezTo>
                    <a:pt x="64719" y="212026"/>
                    <a:pt x="89590" y="263884"/>
                    <a:pt x="76890" y="228959"/>
                  </a:cubicBezTo>
                  <a:cubicBezTo>
                    <a:pt x="64190" y="194034"/>
                    <a:pt x="-7777" y="-9695"/>
                    <a:pt x="690" y="35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BB695068-95BF-40C4-A466-A46E5A631613}"/>
                </a:ext>
              </a:extLst>
            </p:cNvPr>
            <p:cNvSpPr/>
            <p:nvPr/>
          </p:nvSpPr>
          <p:spPr>
            <a:xfrm>
              <a:off x="4782164" y="5169606"/>
              <a:ext cx="191634" cy="720081"/>
            </a:xfrm>
            <a:custGeom>
              <a:avLst/>
              <a:gdLst>
                <a:gd name="connsiteX0" fmla="*/ 35462 w 191634"/>
                <a:gd name="connsiteY0" fmla="*/ 2469 h 720081"/>
                <a:gd name="connsiteX1" fmla="*/ 159287 w 191634"/>
                <a:gd name="connsiteY1" fmla="*/ 367594 h 720081"/>
                <a:gd name="connsiteX2" fmla="*/ 187862 w 191634"/>
                <a:gd name="connsiteY2" fmla="*/ 519994 h 720081"/>
                <a:gd name="connsiteX3" fmla="*/ 187862 w 191634"/>
                <a:gd name="connsiteY3" fmla="*/ 481894 h 720081"/>
                <a:gd name="connsiteX4" fmla="*/ 156112 w 191634"/>
                <a:gd name="connsiteY4" fmla="*/ 720019 h 720081"/>
                <a:gd name="connsiteX5" fmla="*/ 159287 w 191634"/>
                <a:gd name="connsiteY5" fmla="*/ 504119 h 720081"/>
                <a:gd name="connsiteX6" fmla="*/ 152937 w 191634"/>
                <a:gd name="connsiteY6" fmla="*/ 373944 h 720081"/>
                <a:gd name="connsiteX7" fmla="*/ 3712 w 191634"/>
                <a:gd name="connsiteY7" fmla="*/ 97719 h 720081"/>
                <a:gd name="connsiteX8" fmla="*/ 44987 w 191634"/>
                <a:gd name="connsiteY8" fmla="*/ 202494 h 720081"/>
                <a:gd name="connsiteX9" fmla="*/ 35462 w 191634"/>
                <a:gd name="connsiteY9" fmla="*/ 2469 h 7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634" h="720081">
                  <a:moveTo>
                    <a:pt x="35462" y="2469"/>
                  </a:moveTo>
                  <a:cubicBezTo>
                    <a:pt x="54512" y="29986"/>
                    <a:pt x="133887" y="281340"/>
                    <a:pt x="159287" y="367594"/>
                  </a:cubicBezTo>
                  <a:cubicBezTo>
                    <a:pt x="184687" y="453848"/>
                    <a:pt x="183100" y="500944"/>
                    <a:pt x="187862" y="519994"/>
                  </a:cubicBezTo>
                  <a:cubicBezTo>
                    <a:pt x="192624" y="539044"/>
                    <a:pt x="193154" y="448557"/>
                    <a:pt x="187862" y="481894"/>
                  </a:cubicBezTo>
                  <a:cubicBezTo>
                    <a:pt x="182570" y="515231"/>
                    <a:pt x="160874" y="716315"/>
                    <a:pt x="156112" y="720019"/>
                  </a:cubicBezTo>
                  <a:cubicBezTo>
                    <a:pt x="151350" y="723723"/>
                    <a:pt x="159816" y="561798"/>
                    <a:pt x="159287" y="504119"/>
                  </a:cubicBezTo>
                  <a:cubicBezTo>
                    <a:pt x="158758" y="446440"/>
                    <a:pt x="178866" y="441677"/>
                    <a:pt x="152937" y="373944"/>
                  </a:cubicBezTo>
                  <a:cubicBezTo>
                    <a:pt x="127008" y="306211"/>
                    <a:pt x="21704" y="126294"/>
                    <a:pt x="3712" y="97719"/>
                  </a:cubicBezTo>
                  <a:cubicBezTo>
                    <a:pt x="-14280" y="69144"/>
                    <a:pt x="38637" y="218898"/>
                    <a:pt x="44987" y="202494"/>
                  </a:cubicBezTo>
                  <a:cubicBezTo>
                    <a:pt x="51337" y="186090"/>
                    <a:pt x="16412" y="-25048"/>
                    <a:pt x="35462" y="24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0A69DBDD-B9DE-0AF8-E4DD-E2AA0C48D66B}"/>
                </a:ext>
              </a:extLst>
            </p:cNvPr>
            <p:cNvSpPr/>
            <p:nvPr/>
          </p:nvSpPr>
          <p:spPr>
            <a:xfrm>
              <a:off x="4267828" y="4802831"/>
              <a:ext cx="699053" cy="1109059"/>
            </a:xfrm>
            <a:custGeom>
              <a:avLst/>
              <a:gdLst>
                <a:gd name="connsiteX0" fmla="*/ 3698 w 699053"/>
                <a:gd name="connsiteY0" fmla="*/ 4119 h 1109059"/>
                <a:gd name="connsiteX1" fmla="*/ 527573 w 699053"/>
                <a:gd name="connsiteY1" fmla="*/ 594669 h 1109059"/>
                <a:gd name="connsiteX2" fmla="*/ 489473 w 699053"/>
                <a:gd name="connsiteY2" fmla="*/ 547044 h 1109059"/>
                <a:gd name="connsiteX3" fmla="*/ 581548 w 699053"/>
                <a:gd name="connsiteY3" fmla="*/ 759769 h 1109059"/>
                <a:gd name="connsiteX4" fmla="*/ 584723 w 699053"/>
                <a:gd name="connsiteY4" fmla="*/ 683569 h 1109059"/>
                <a:gd name="connsiteX5" fmla="*/ 654573 w 699053"/>
                <a:gd name="connsiteY5" fmla="*/ 912169 h 1109059"/>
                <a:gd name="connsiteX6" fmla="*/ 699023 w 699053"/>
                <a:gd name="connsiteY6" fmla="*/ 1109019 h 1109059"/>
                <a:gd name="connsiteX7" fmla="*/ 648223 w 699053"/>
                <a:gd name="connsiteY7" fmla="*/ 896294 h 1109059"/>
                <a:gd name="connsiteX8" fmla="*/ 587898 w 699053"/>
                <a:gd name="connsiteY8" fmla="*/ 689919 h 1109059"/>
                <a:gd name="connsiteX9" fmla="*/ 384698 w 699053"/>
                <a:gd name="connsiteY9" fmla="*/ 375594 h 1109059"/>
                <a:gd name="connsiteX10" fmla="*/ 165623 w 699053"/>
                <a:gd name="connsiteY10" fmla="*/ 188269 h 1109059"/>
                <a:gd name="connsiteX11" fmla="*/ 286273 w 699053"/>
                <a:gd name="connsiteY11" fmla="*/ 324794 h 1109059"/>
                <a:gd name="connsiteX12" fmla="*/ 3698 w 699053"/>
                <a:gd name="connsiteY12" fmla="*/ 4119 h 110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9053" h="1109059">
                  <a:moveTo>
                    <a:pt x="3698" y="4119"/>
                  </a:moveTo>
                  <a:lnTo>
                    <a:pt x="527573" y="594669"/>
                  </a:lnTo>
                  <a:cubicBezTo>
                    <a:pt x="608536" y="685157"/>
                    <a:pt x="480477" y="519527"/>
                    <a:pt x="489473" y="547044"/>
                  </a:cubicBezTo>
                  <a:cubicBezTo>
                    <a:pt x="498469" y="574561"/>
                    <a:pt x="565673" y="737015"/>
                    <a:pt x="581548" y="759769"/>
                  </a:cubicBezTo>
                  <a:cubicBezTo>
                    <a:pt x="597423" y="782523"/>
                    <a:pt x="572552" y="658169"/>
                    <a:pt x="584723" y="683569"/>
                  </a:cubicBezTo>
                  <a:cubicBezTo>
                    <a:pt x="596894" y="708969"/>
                    <a:pt x="635523" y="841261"/>
                    <a:pt x="654573" y="912169"/>
                  </a:cubicBezTo>
                  <a:cubicBezTo>
                    <a:pt x="673623" y="983077"/>
                    <a:pt x="700081" y="1111665"/>
                    <a:pt x="699023" y="1109019"/>
                  </a:cubicBezTo>
                  <a:cubicBezTo>
                    <a:pt x="697965" y="1106373"/>
                    <a:pt x="666744" y="966144"/>
                    <a:pt x="648223" y="896294"/>
                  </a:cubicBezTo>
                  <a:cubicBezTo>
                    <a:pt x="629702" y="826444"/>
                    <a:pt x="631819" y="776702"/>
                    <a:pt x="587898" y="689919"/>
                  </a:cubicBezTo>
                  <a:cubicBezTo>
                    <a:pt x="543977" y="603136"/>
                    <a:pt x="455077" y="459202"/>
                    <a:pt x="384698" y="375594"/>
                  </a:cubicBezTo>
                  <a:cubicBezTo>
                    <a:pt x="314319" y="291986"/>
                    <a:pt x="182027" y="196736"/>
                    <a:pt x="165623" y="188269"/>
                  </a:cubicBezTo>
                  <a:cubicBezTo>
                    <a:pt x="149219" y="179802"/>
                    <a:pt x="308498" y="352840"/>
                    <a:pt x="286273" y="324794"/>
                  </a:cubicBezTo>
                  <a:cubicBezTo>
                    <a:pt x="264048" y="296748"/>
                    <a:pt x="-36519" y="-40860"/>
                    <a:pt x="3698" y="41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1FAD984D-753B-F971-FCF1-8E0054AC0B20}"/>
                </a:ext>
              </a:extLst>
            </p:cNvPr>
            <p:cNvSpPr/>
            <p:nvPr/>
          </p:nvSpPr>
          <p:spPr>
            <a:xfrm>
              <a:off x="4665017" y="5200650"/>
              <a:ext cx="140022" cy="710474"/>
            </a:xfrm>
            <a:custGeom>
              <a:avLst/>
              <a:gdLst>
                <a:gd name="connsiteX0" fmla="*/ 209 w 140022"/>
                <a:gd name="connsiteY0" fmla="*/ 0 h 710474"/>
                <a:gd name="connsiteX1" fmla="*/ 127209 w 140022"/>
                <a:gd name="connsiteY1" fmla="*/ 279400 h 710474"/>
                <a:gd name="connsiteX2" fmla="*/ 136734 w 140022"/>
                <a:gd name="connsiteY2" fmla="*/ 695325 h 710474"/>
                <a:gd name="connsiteX3" fmla="*/ 136734 w 140022"/>
                <a:gd name="connsiteY3" fmla="*/ 587375 h 710474"/>
                <a:gd name="connsiteX4" fmla="*/ 98634 w 140022"/>
                <a:gd name="connsiteY4" fmla="*/ 279400 h 710474"/>
                <a:gd name="connsiteX5" fmla="*/ 209 w 140022"/>
                <a:gd name="connsiteY5" fmla="*/ 0 h 71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22" h="710474">
                  <a:moveTo>
                    <a:pt x="209" y="0"/>
                  </a:moveTo>
                  <a:cubicBezTo>
                    <a:pt x="4971" y="0"/>
                    <a:pt x="104455" y="163513"/>
                    <a:pt x="127209" y="279400"/>
                  </a:cubicBezTo>
                  <a:cubicBezTo>
                    <a:pt x="149963" y="395287"/>
                    <a:pt x="135147" y="643996"/>
                    <a:pt x="136734" y="695325"/>
                  </a:cubicBezTo>
                  <a:cubicBezTo>
                    <a:pt x="138321" y="746654"/>
                    <a:pt x="143084" y="656696"/>
                    <a:pt x="136734" y="587375"/>
                  </a:cubicBezTo>
                  <a:cubicBezTo>
                    <a:pt x="130384" y="518054"/>
                    <a:pt x="124034" y="375179"/>
                    <a:pt x="98634" y="279400"/>
                  </a:cubicBezTo>
                  <a:cubicBezTo>
                    <a:pt x="73234" y="183621"/>
                    <a:pt x="-4553" y="0"/>
                    <a:pt x="20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1C815E48-B847-DA87-B7CF-1E283DDD2697}"/>
                </a:ext>
              </a:extLst>
            </p:cNvPr>
            <p:cNvSpPr/>
            <p:nvPr/>
          </p:nvSpPr>
          <p:spPr>
            <a:xfrm>
              <a:off x="4212980" y="4706138"/>
              <a:ext cx="314390" cy="698159"/>
            </a:xfrm>
            <a:custGeom>
              <a:avLst/>
              <a:gdLst>
                <a:gd name="connsiteX0" fmla="*/ 17271 w 314390"/>
                <a:gd name="connsiteY0" fmla="*/ 2387 h 698159"/>
                <a:gd name="connsiteX1" fmla="*/ 176021 w 314390"/>
                <a:gd name="connsiteY1" fmla="*/ 237337 h 698159"/>
                <a:gd name="connsiteX2" fmla="*/ 312546 w 314390"/>
                <a:gd name="connsiteY2" fmla="*/ 383387 h 698159"/>
                <a:gd name="connsiteX3" fmla="*/ 258571 w 314390"/>
                <a:gd name="connsiteY3" fmla="*/ 326237 h 698159"/>
                <a:gd name="connsiteX4" fmla="*/ 39496 w 314390"/>
                <a:gd name="connsiteY4" fmla="*/ 94462 h 698159"/>
                <a:gd name="connsiteX5" fmla="*/ 64896 w 314390"/>
                <a:gd name="connsiteY5" fmla="*/ 177012 h 698159"/>
                <a:gd name="connsiteX6" fmla="*/ 249046 w 314390"/>
                <a:gd name="connsiteY6" fmla="*/ 672312 h 698159"/>
                <a:gd name="connsiteX7" fmla="*/ 229996 w 314390"/>
                <a:gd name="connsiteY7" fmla="*/ 605637 h 698159"/>
                <a:gd name="connsiteX8" fmla="*/ 137921 w 314390"/>
                <a:gd name="connsiteY8" fmla="*/ 411962 h 698159"/>
                <a:gd name="connsiteX9" fmla="*/ 4571 w 314390"/>
                <a:gd name="connsiteY9" fmla="*/ 75412 h 698159"/>
                <a:gd name="connsiteX10" fmla="*/ 29971 w 314390"/>
                <a:gd name="connsiteY10" fmla="*/ 113512 h 698159"/>
                <a:gd name="connsiteX11" fmla="*/ 17271 w 314390"/>
                <a:gd name="connsiteY11" fmla="*/ 2387 h 69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4390" h="698159">
                  <a:moveTo>
                    <a:pt x="17271" y="2387"/>
                  </a:moveTo>
                  <a:cubicBezTo>
                    <a:pt x="41613" y="23024"/>
                    <a:pt x="126809" y="173837"/>
                    <a:pt x="176021" y="237337"/>
                  </a:cubicBezTo>
                  <a:cubicBezTo>
                    <a:pt x="225233" y="300837"/>
                    <a:pt x="298788" y="368570"/>
                    <a:pt x="312546" y="383387"/>
                  </a:cubicBezTo>
                  <a:cubicBezTo>
                    <a:pt x="326304" y="398204"/>
                    <a:pt x="258571" y="326237"/>
                    <a:pt x="258571" y="326237"/>
                  </a:cubicBezTo>
                  <a:cubicBezTo>
                    <a:pt x="213063" y="278083"/>
                    <a:pt x="71775" y="119333"/>
                    <a:pt x="39496" y="94462"/>
                  </a:cubicBezTo>
                  <a:cubicBezTo>
                    <a:pt x="7217" y="69591"/>
                    <a:pt x="29971" y="80704"/>
                    <a:pt x="64896" y="177012"/>
                  </a:cubicBezTo>
                  <a:cubicBezTo>
                    <a:pt x="99821" y="273320"/>
                    <a:pt x="221529" y="600875"/>
                    <a:pt x="249046" y="672312"/>
                  </a:cubicBezTo>
                  <a:cubicBezTo>
                    <a:pt x="276563" y="743749"/>
                    <a:pt x="248517" y="649029"/>
                    <a:pt x="229996" y="605637"/>
                  </a:cubicBezTo>
                  <a:cubicBezTo>
                    <a:pt x="211475" y="562245"/>
                    <a:pt x="175492" y="500333"/>
                    <a:pt x="137921" y="411962"/>
                  </a:cubicBezTo>
                  <a:cubicBezTo>
                    <a:pt x="100350" y="323591"/>
                    <a:pt x="22563" y="125154"/>
                    <a:pt x="4571" y="75412"/>
                  </a:cubicBezTo>
                  <a:cubicBezTo>
                    <a:pt x="-13421" y="25670"/>
                    <a:pt x="27325" y="125683"/>
                    <a:pt x="29971" y="113512"/>
                  </a:cubicBezTo>
                  <a:cubicBezTo>
                    <a:pt x="32617" y="101341"/>
                    <a:pt x="-7071" y="-18250"/>
                    <a:pt x="17271" y="23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5F7F27DE-3833-3517-EEB5-F5D50CF0EBCF}"/>
                </a:ext>
              </a:extLst>
            </p:cNvPr>
            <p:cNvSpPr/>
            <p:nvPr/>
          </p:nvSpPr>
          <p:spPr>
            <a:xfrm>
              <a:off x="4055406" y="4578159"/>
              <a:ext cx="407608" cy="789904"/>
            </a:xfrm>
            <a:custGeom>
              <a:avLst/>
              <a:gdLst>
                <a:gd name="connsiteX0" fmla="*/ 54195 w 407608"/>
                <a:gd name="connsiteY0" fmla="*/ 191 h 789904"/>
                <a:gd name="connsiteX1" fmla="*/ 79595 w 407608"/>
                <a:gd name="connsiteY1" fmla="*/ 165291 h 789904"/>
                <a:gd name="connsiteX2" fmla="*/ 174845 w 407608"/>
                <a:gd name="connsiteY2" fmla="*/ 412941 h 789904"/>
                <a:gd name="connsiteX3" fmla="*/ 155795 w 407608"/>
                <a:gd name="connsiteY3" fmla="*/ 374841 h 789904"/>
                <a:gd name="connsiteX4" fmla="*/ 403445 w 407608"/>
                <a:gd name="connsiteY4" fmla="*/ 781241 h 789904"/>
                <a:gd name="connsiteX5" fmla="*/ 289145 w 407608"/>
                <a:gd name="connsiteY5" fmla="*/ 606616 h 789904"/>
                <a:gd name="connsiteX6" fmla="*/ 9745 w 407608"/>
                <a:gd name="connsiteY6" fmla="*/ 79566 h 789904"/>
                <a:gd name="connsiteX7" fmla="*/ 63720 w 407608"/>
                <a:gd name="connsiteY7" fmla="*/ 130366 h 789904"/>
                <a:gd name="connsiteX8" fmla="*/ 54195 w 407608"/>
                <a:gd name="connsiteY8" fmla="*/ 191 h 78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608" h="789904">
                  <a:moveTo>
                    <a:pt x="54195" y="191"/>
                  </a:moveTo>
                  <a:cubicBezTo>
                    <a:pt x="56841" y="6012"/>
                    <a:pt x="59487" y="96499"/>
                    <a:pt x="79595" y="165291"/>
                  </a:cubicBezTo>
                  <a:cubicBezTo>
                    <a:pt x="99703" y="234083"/>
                    <a:pt x="162145" y="378016"/>
                    <a:pt x="174845" y="412941"/>
                  </a:cubicBezTo>
                  <a:cubicBezTo>
                    <a:pt x="187545" y="447866"/>
                    <a:pt x="117695" y="313458"/>
                    <a:pt x="155795" y="374841"/>
                  </a:cubicBezTo>
                  <a:cubicBezTo>
                    <a:pt x="193895" y="436224"/>
                    <a:pt x="381220" y="742612"/>
                    <a:pt x="403445" y="781241"/>
                  </a:cubicBezTo>
                  <a:cubicBezTo>
                    <a:pt x="425670" y="819870"/>
                    <a:pt x="354762" y="723562"/>
                    <a:pt x="289145" y="606616"/>
                  </a:cubicBezTo>
                  <a:cubicBezTo>
                    <a:pt x="223528" y="489670"/>
                    <a:pt x="47316" y="158941"/>
                    <a:pt x="9745" y="79566"/>
                  </a:cubicBezTo>
                  <a:cubicBezTo>
                    <a:pt x="-27826" y="191"/>
                    <a:pt x="54724" y="137774"/>
                    <a:pt x="63720" y="130366"/>
                  </a:cubicBezTo>
                  <a:cubicBezTo>
                    <a:pt x="72716" y="122958"/>
                    <a:pt x="51549" y="-5630"/>
                    <a:pt x="54195" y="1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4C26E1EA-188C-C868-F995-7069A7CB2E2C}"/>
                </a:ext>
              </a:extLst>
            </p:cNvPr>
            <p:cNvSpPr/>
            <p:nvPr/>
          </p:nvSpPr>
          <p:spPr>
            <a:xfrm>
              <a:off x="3988871" y="4449197"/>
              <a:ext cx="237636" cy="812949"/>
            </a:xfrm>
            <a:custGeom>
              <a:avLst/>
              <a:gdLst>
                <a:gd name="connsiteX0" fmla="*/ 25480 w 237636"/>
                <a:gd name="connsiteY0" fmla="*/ 2153 h 812949"/>
                <a:gd name="connsiteX1" fmla="*/ 80 w 237636"/>
                <a:gd name="connsiteY1" fmla="*/ 243453 h 812949"/>
                <a:gd name="connsiteX2" fmla="*/ 35005 w 237636"/>
                <a:gd name="connsiteY2" fmla="*/ 240278 h 812949"/>
                <a:gd name="connsiteX3" fmla="*/ 60405 w 237636"/>
                <a:gd name="connsiteY3" fmla="*/ 472053 h 812949"/>
                <a:gd name="connsiteX4" fmla="*/ 235030 w 237636"/>
                <a:gd name="connsiteY4" fmla="*/ 805428 h 812949"/>
                <a:gd name="connsiteX5" fmla="*/ 162005 w 237636"/>
                <a:gd name="connsiteY5" fmla="*/ 697478 h 812949"/>
                <a:gd name="connsiteX6" fmla="*/ 117555 w 237636"/>
                <a:gd name="connsiteY6" fmla="*/ 614928 h 812949"/>
                <a:gd name="connsiteX7" fmla="*/ 28655 w 237636"/>
                <a:gd name="connsiteY7" fmla="*/ 189478 h 812949"/>
                <a:gd name="connsiteX8" fmla="*/ 104855 w 237636"/>
                <a:gd name="connsiteY8" fmla="*/ 287903 h 812949"/>
                <a:gd name="connsiteX9" fmla="*/ 28655 w 237636"/>
                <a:gd name="connsiteY9" fmla="*/ 132328 h 812949"/>
                <a:gd name="connsiteX10" fmla="*/ 25480 w 237636"/>
                <a:gd name="connsiteY10" fmla="*/ 2153 h 81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636" h="812949">
                  <a:moveTo>
                    <a:pt x="25480" y="2153"/>
                  </a:moveTo>
                  <a:cubicBezTo>
                    <a:pt x="20717" y="20674"/>
                    <a:pt x="-1507" y="203766"/>
                    <a:pt x="80" y="243453"/>
                  </a:cubicBezTo>
                  <a:cubicBezTo>
                    <a:pt x="1667" y="283140"/>
                    <a:pt x="24951" y="202178"/>
                    <a:pt x="35005" y="240278"/>
                  </a:cubicBezTo>
                  <a:cubicBezTo>
                    <a:pt x="45059" y="278378"/>
                    <a:pt x="27068" y="377861"/>
                    <a:pt x="60405" y="472053"/>
                  </a:cubicBezTo>
                  <a:cubicBezTo>
                    <a:pt x="93742" y="566245"/>
                    <a:pt x="218097" y="767857"/>
                    <a:pt x="235030" y="805428"/>
                  </a:cubicBezTo>
                  <a:cubicBezTo>
                    <a:pt x="251963" y="842999"/>
                    <a:pt x="181584" y="729228"/>
                    <a:pt x="162005" y="697478"/>
                  </a:cubicBezTo>
                  <a:cubicBezTo>
                    <a:pt x="142426" y="665728"/>
                    <a:pt x="139780" y="699595"/>
                    <a:pt x="117555" y="614928"/>
                  </a:cubicBezTo>
                  <a:cubicBezTo>
                    <a:pt x="95330" y="530261"/>
                    <a:pt x="30772" y="243982"/>
                    <a:pt x="28655" y="189478"/>
                  </a:cubicBezTo>
                  <a:cubicBezTo>
                    <a:pt x="26538" y="134974"/>
                    <a:pt x="104855" y="297428"/>
                    <a:pt x="104855" y="287903"/>
                  </a:cubicBezTo>
                  <a:cubicBezTo>
                    <a:pt x="104855" y="278378"/>
                    <a:pt x="44001" y="175191"/>
                    <a:pt x="28655" y="132328"/>
                  </a:cubicBezTo>
                  <a:cubicBezTo>
                    <a:pt x="13309" y="89465"/>
                    <a:pt x="30243" y="-16368"/>
                    <a:pt x="25480" y="215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316ECF19-D96E-1001-EC24-E6C6285990CB}"/>
                </a:ext>
              </a:extLst>
            </p:cNvPr>
            <p:cNvSpPr/>
            <p:nvPr/>
          </p:nvSpPr>
          <p:spPr>
            <a:xfrm>
              <a:off x="3709190" y="4186223"/>
              <a:ext cx="312126" cy="439589"/>
            </a:xfrm>
            <a:custGeom>
              <a:avLst/>
              <a:gdLst>
                <a:gd name="connsiteX0" fmla="*/ 9886 w 312126"/>
                <a:gd name="connsiteY0" fmla="*/ 20652 h 439589"/>
                <a:gd name="connsiteX1" fmla="*/ 54336 w 312126"/>
                <a:gd name="connsiteY1" fmla="*/ 58752 h 439589"/>
                <a:gd name="connsiteX2" fmla="*/ 301986 w 312126"/>
                <a:gd name="connsiteY2" fmla="*/ 430227 h 439589"/>
                <a:gd name="connsiteX3" fmla="*/ 257536 w 312126"/>
                <a:gd name="connsiteY3" fmla="*/ 322277 h 439589"/>
                <a:gd name="connsiteX4" fmla="*/ 194036 w 312126"/>
                <a:gd name="connsiteY4" fmla="*/ 258777 h 439589"/>
                <a:gd name="connsiteX5" fmla="*/ 9886 w 312126"/>
                <a:gd name="connsiteY5" fmla="*/ 20652 h 43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26" h="439589">
                  <a:moveTo>
                    <a:pt x="9886" y="20652"/>
                  </a:moveTo>
                  <a:cubicBezTo>
                    <a:pt x="-13397" y="-12685"/>
                    <a:pt x="5653" y="-9510"/>
                    <a:pt x="54336" y="58752"/>
                  </a:cubicBezTo>
                  <a:cubicBezTo>
                    <a:pt x="103019" y="127014"/>
                    <a:pt x="268119" y="386306"/>
                    <a:pt x="301986" y="430227"/>
                  </a:cubicBezTo>
                  <a:cubicBezTo>
                    <a:pt x="335853" y="474148"/>
                    <a:pt x="275528" y="350852"/>
                    <a:pt x="257536" y="322277"/>
                  </a:cubicBezTo>
                  <a:cubicBezTo>
                    <a:pt x="239544" y="293702"/>
                    <a:pt x="228432" y="307989"/>
                    <a:pt x="194036" y="258777"/>
                  </a:cubicBezTo>
                  <a:cubicBezTo>
                    <a:pt x="159640" y="209565"/>
                    <a:pt x="33169" y="53989"/>
                    <a:pt x="9886" y="206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7CA19939-6270-F234-5D77-4696B6678ACB}"/>
                </a:ext>
              </a:extLst>
            </p:cNvPr>
            <p:cNvSpPr/>
            <p:nvPr/>
          </p:nvSpPr>
          <p:spPr>
            <a:xfrm>
              <a:off x="3526641" y="1406014"/>
              <a:ext cx="309941" cy="511355"/>
            </a:xfrm>
            <a:custGeom>
              <a:avLst/>
              <a:gdLst>
                <a:gd name="connsiteX0" fmla="*/ 309910 w 309941"/>
                <a:gd name="connsiteY0" fmla="*/ 511 h 511355"/>
                <a:gd name="connsiteX1" fmla="*/ 97185 w 309941"/>
                <a:gd name="connsiteY1" fmla="*/ 292611 h 511355"/>
                <a:gd name="connsiteX2" fmla="*/ 1935 w 309941"/>
                <a:gd name="connsiteY2" fmla="*/ 508511 h 511355"/>
                <a:gd name="connsiteX3" fmla="*/ 36860 w 309941"/>
                <a:gd name="connsiteY3" fmla="*/ 403736 h 511355"/>
                <a:gd name="connsiteX4" fmla="*/ 81310 w 309941"/>
                <a:gd name="connsiteY4" fmla="*/ 225936 h 511355"/>
                <a:gd name="connsiteX5" fmla="*/ 309910 w 309941"/>
                <a:gd name="connsiteY5" fmla="*/ 511 h 51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941" h="511355">
                  <a:moveTo>
                    <a:pt x="309910" y="511"/>
                  </a:moveTo>
                  <a:cubicBezTo>
                    <a:pt x="312556" y="11624"/>
                    <a:pt x="148514" y="207944"/>
                    <a:pt x="97185" y="292611"/>
                  </a:cubicBezTo>
                  <a:cubicBezTo>
                    <a:pt x="45856" y="377278"/>
                    <a:pt x="11989" y="489990"/>
                    <a:pt x="1935" y="508511"/>
                  </a:cubicBezTo>
                  <a:cubicBezTo>
                    <a:pt x="-8119" y="527032"/>
                    <a:pt x="23631" y="450832"/>
                    <a:pt x="36860" y="403736"/>
                  </a:cubicBezTo>
                  <a:cubicBezTo>
                    <a:pt x="50089" y="356640"/>
                    <a:pt x="41623" y="289436"/>
                    <a:pt x="81310" y="225936"/>
                  </a:cubicBezTo>
                  <a:cubicBezTo>
                    <a:pt x="120997" y="162436"/>
                    <a:pt x="307264" y="-10602"/>
                    <a:pt x="309910" y="5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CC9BF764-9093-1576-D780-A6BA87367CCE}"/>
                </a:ext>
              </a:extLst>
            </p:cNvPr>
            <p:cNvSpPr/>
            <p:nvPr/>
          </p:nvSpPr>
          <p:spPr>
            <a:xfrm>
              <a:off x="3429528" y="1404318"/>
              <a:ext cx="480300" cy="1116889"/>
            </a:xfrm>
            <a:custGeom>
              <a:avLst/>
              <a:gdLst>
                <a:gd name="connsiteX0" fmla="*/ 480048 w 480300"/>
                <a:gd name="connsiteY0" fmla="*/ 2207 h 1116889"/>
                <a:gd name="connsiteX1" fmla="*/ 200648 w 480300"/>
                <a:gd name="connsiteY1" fmla="*/ 510207 h 1116889"/>
                <a:gd name="connsiteX2" fmla="*/ 57773 w 480300"/>
                <a:gd name="connsiteY2" fmla="*/ 795957 h 1116889"/>
                <a:gd name="connsiteX3" fmla="*/ 79998 w 480300"/>
                <a:gd name="connsiteY3" fmla="*/ 729282 h 1116889"/>
                <a:gd name="connsiteX4" fmla="*/ 6973 w 480300"/>
                <a:gd name="connsiteY4" fmla="*/ 1107107 h 1116889"/>
                <a:gd name="connsiteX5" fmla="*/ 10148 w 480300"/>
                <a:gd name="connsiteY5" fmla="*/ 973757 h 1116889"/>
                <a:gd name="connsiteX6" fmla="*/ 70473 w 480300"/>
                <a:gd name="connsiteY6" fmla="*/ 630857 h 1116889"/>
                <a:gd name="connsiteX7" fmla="*/ 45073 w 480300"/>
                <a:gd name="connsiteY7" fmla="*/ 713407 h 1116889"/>
                <a:gd name="connsiteX8" fmla="*/ 270498 w 480300"/>
                <a:gd name="connsiteY8" fmla="*/ 262557 h 1116889"/>
                <a:gd name="connsiteX9" fmla="*/ 251448 w 480300"/>
                <a:gd name="connsiteY9" fmla="*/ 322882 h 1116889"/>
                <a:gd name="connsiteX10" fmla="*/ 480048 w 480300"/>
                <a:gd name="connsiteY10" fmla="*/ 2207 h 111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300" h="1116889">
                  <a:moveTo>
                    <a:pt x="480048" y="2207"/>
                  </a:moveTo>
                  <a:cubicBezTo>
                    <a:pt x="471581" y="33428"/>
                    <a:pt x="271027" y="377915"/>
                    <a:pt x="200648" y="510207"/>
                  </a:cubicBezTo>
                  <a:cubicBezTo>
                    <a:pt x="130269" y="642499"/>
                    <a:pt x="77881" y="759444"/>
                    <a:pt x="57773" y="795957"/>
                  </a:cubicBezTo>
                  <a:cubicBezTo>
                    <a:pt x="37665" y="832470"/>
                    <a:pt x="88465" y="677424"/>
                    <a:pt x="79998" y="729282"/>
                  </a:cubicBezTo>
                  <a:cubicBezTo>
                    <a:pt x="71531" y="781140"/>
                    <a:pt x="18615" y="1066361"/>
                    <a:pt x="6973" y="1107107"/>
                  </a:cubicBezTo>
                  <a:cubicBezTo>
                    <a:pt x="-4669" y="1147853"/>
                    <a:pt x="-435" y="1053132"/>
                    <a:pt x="10148" y="973757"/>
                  </a:cubicBezTo>
                  <a:cubicBezTo>
                    <a:pt x="20731" y="894382"/>
                    <a:pt x="64652" y="674249"/>
                    <a:pt x="70473" y="630857"/>
                  </a:cubicBezTo>
                  <a:cubicBezTo>
                    <a:pt x="76294" y="587465"/>
                    <a:pt x="11736" y="774790"/>
                    <a:pt x="45073" y="713407"/>
                  </a:cubicBezTo>
                  <a:cubicBezTo>
                    <a:pt x="78410" y="652024"/>
                    <a:pt x="236102" y="327645"/>
                    <a:pt x="270498" y="262557"/>
                  </a:cubicBezTo>
                  <a:cubicBezTo>
                    <a:pt x="304894" y="197470"/>
                    <a:pt x="221286" y="365215"/>
                    <a:pt x="251448" y="322882"/>
                  </a:cubicBezTo>
                  <a:cubicBezTo>
                    <a:pt x="281610" y="280549"/>
                    <a:pt x="488515" y="-29014"/>
                    <a:pt x="480048" y="22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18D55B82-0D24-A4A2-6980-38E92FDBE2BA}"/>
                </a:ext>
              </a:extLst>
            </p:cNvPr>
            <p:cNvSpPr/>
            <p:nvPr/>
          </p:nvSpPr>
          <p:spPr>
            <a:xfrm>
              <a:off x="5957473" y="2468514"/>
              <a:ext cx="195680" cy="1001372"/>
            </a:xfrm>
            <a:custGeom>
              <a:avLst/>
              <a:gdLst>
                <a:gd name="connsiteX0" fmla="*/ 195551 w 195680"/>
                <a:gd name="connsiteY0" fmla="*/ 142711 h 1001372"/>
                <a:gd name="connsiteX1" fmla="*/ 16442 w 195680"/>
                <a:gd name="connsiteY1" fmla="*/ 736599 h 1001372"/>
                <a:gd name="connsiteX2" fmla="*/ 7015 w 195680"/>
                <a:gd name="connsiteY2" fmla="*/ 1000550 h 1001372"/>
                <a:gd name="connsiteX3" fmla="*/ 7015 w 195680"/>
                <a:gd name="connsiteY3" fmla="*/ 661185 h 1001372"/>
                <a:gd name="connsiteX4" fmla="*/ 35296 w 195680"/>
                <a:gd name="connsiteY4" fmla="*/ 1309 h 1001372"/>
                <a:gd name="connsiteX5" fmla="*/ 44723 w 195680"/>
                <a:gd name="connsiteY5" fmla="*/ 482076 h 1001372"/>
                <a:gd name="connsiteX6" fmla="*/ 195551 w 195680"/>
                <a:gd name="connsiteY6" fmla="*/ 142711 h 100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680" h="1001372">
                  <a:moveTo>
                    <a:pt x="195551" y="142711"/>
                  </a:moveTo>
                  <a:cubicBezTo>
                    <a:pt x="190838" y="185131"/>
                    <a:pt x="47865" y="593626"/>
                    <a:pt x="16442" y="736599"/>
                  </a:cubicBezTo>
                  <a:cubicBezTo>
                    <a:pt x="-14981" y="879572"/>
                    <a:pt x="8586" y="1013119"/>
                    <a:pt x="7015" y="1000550"/>
                  </a:cubicBezTo>
                  <a:cubicBezTo>
                    <a:pt x="5444" y="987981"/>
                    <a:pt x="2302" y="827725"/>
                    <a:pt x="7015" y="661185"/>
                  </a:cubicBezTo>
                  <a:cubicBezTo>
                    <a:pt x="11728" y="494645"/>
                    <a:pt x="29011" y="31160"/>
                    <a:pt x="35296" y="1309"/>
                  </a:cubicBezTo>
                  <a:cubicBezTo>
                    <a:pt x="41581" y="-28542"/>
                    <a:pt x="14871" y="461651"/>
                    <a:pt x="44723" y="482076"/>
                  </a:cubicBezTo>
                  <a:cubicBezTo>
                    <a:pt x="74574" y="502501"/>
                    <a:pt x="200264" y="100291"/>
                    <a:pt x="195551" y="1427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CB5BBF9F-22F7-FC16-4FAE-35E368894F38}"/>
                </a:ext>
              </a:extLst>
            </p:cNvPr>
            <p:cNvSpPr/>
            <p:nvPr/>
          </p:nvSpPr>
          <p:spPr>
            <a:xfrm>
              <a:off x="3626997" y="49016"/>
              <a:ext cx="2401745" cy="1568798"/>
            </a:xfrm>
            <a:custGeom>
              <a:avLst/>
              <a:gdLst>
                <a:gd name="connsiteX0" fmla="*/ 2280931 w 2401745"/>
                <a:gd name="connsiteY0" fmla="*/ 35825 h 1568798"/>
                <a:gd name="connsiteX1" fmla="*/ 942324 w 2401745"/>
                <a:gd name="connsiteY1" fmla="*/ 657994 h 1568798"/>
                <a:gd name="connsiteX2" fmla="*/ 339009 w 2401745"/>
                <a:gd name="connsiteY2" fmla="*/ 1148188 h 1568798"/>
                <a:gd name="connsiteX3" fmla="*/ 461557 w 2401745"/>
                <a:gd name="connsiteY3" fmla="*/ 950225 h 1568798"/>
                <a:gd name="connsiteX4" fmla="*/ 18498 w 2401745"/>
                <a:gd name="connsiteY4" fmla="*/ 1553541 h 1568798"/>
                <a:gd name="connsiteX5" fmla="*/ 178753 w 2401745"/>
                <a:gd name="connsiteY5" fmla="*/ 1308444 h 1568798"/>
                <a:gd name="connsiteX6" fmla="*/ 1027166 w 2401745"/>
                <a:gd name="connsiteY6" fmla="*/ 460031 h 1568798"/>
                <a:gd name="connsiteX7" fmla="*/ 1300543 w 2401745"/>
                <a:gd name="connsiteY7" fmla="*/ 130093 h 1568798"/>
                <a:gd name="connsiteX8" fmla="*/ 470984 w 2401745"/>
                <a:gd name="connsiteY8" fmla="*/ 705128 h 1568798"/>
                <a:gd name="connsiteX9" fmla="*/ 1507933 w 2401745"/>
                <a:gd name="connsiteY9" fmla="*/ 177227 h 1568798"/>
                <a:gd name="connsiteX10" fmla="*/ 1140287 w 2401745"/>
                <a:gd name="connsiteY10" fmla="*/ 262069 h 1568798"/>
                <a:gd name="connsiteX11" fmla="*/ 461557 w 2401745"/>
                <a:gd name="connsiteY11" fmla="*/ 526019 h 1568798"/>
                <a:gd name="connsiteX12" fmla="*/ 1809590 w 2401745"/>
                <a:gd name="connsiteY12" fmla="*/ 214935 h 1568798"/>
                <a:gd name="connsiteX13" fmla="*/ 2280931 w 2401745"/>
                <a:gd name="connsiteY13" fmla="*/ 92386 h 1568798"/>
                <a:gd name="connsiteX14" fmla="*/ 2280931 w 2401745"/>
                <a:gd name="connsiteY14" fmla="*/ 35825 h 156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1745" h="1568798">
                  <a:moveTo>
                    <a:pt x="2280931" y="35825"/>
                  </a:moveTo>
                  <a:cubicBezTo>
                    <a:pt x="2057830" y="130093"/>
                    <a:pt x="1265978" y="472600"/>
                    <a:pt x="942324" y="657994"/>
                  </a:cubicBezTo>
                  <a:cubicBezTo>
                    <a:pt x="618670" y="843388"/>
                    <a:pt x="419137" y="1099483"/>
                    <a:pt x="339009" y="1148188"/>
                  </a:cubicBezTo>
                  <a:cubicBezTo>
                    <a:pt x="258881" y="1196893"/>
                    <a:pt x="514975" y="882666"/>
                    <a:pt x="461557" y="950225"/>
                  </a:cubicBezTo>
                  <a:cubicBezTo>
                    <a:pt x="408139" y="1017784"/>
                    <a:pt x="65632" y="1493838"/>
                    <a:pt x="18498" y="1553541"/>
                  </a:cubicBezTo>
                  <a:cubicBezTo>
                    <a:pt x="-28636" y="1613244"/>
                    <a:pt x="10642" y="1490696"/>
                    <a:pt x="178753" y="1308444"/>
                  </a:cubicBezTo>
                  <a:cubicBezTo>
                    <a:pt x="346864" y="1126192"/>
                    <a:pt x="840201" y="656423"/>
                    <a:pt x="1027166" y="460031"/>
                  </a:cubicBezTo>
                  <a:cubicBezTo>
                    <a:pt x="1214131" y="263639"/>
                    <a:pt x="1393240" y="89243"/>
                    <a:pt x="1300543" y="130093"/>
                  </a:cubicBezTo>
                  <a:cubicBezTo>
                    <a:pt x="1207846" y="170943"/>
                    <a:pt x="436419" y="697272"/>
                    <a:pt x="470984" y="705128"/>
                  </a:cubicBezTo>
                  <a:cubicBezTo>
                    <a:pt x="505549" y="712984"/>
                    <a:pt x="1396382" y="251070"/>
                    <a:pt x="1507933" y="177227"/>
                  </a:cubicBezTo>
                  <a:cubicBezTo>
                    <a:pt x="1619483" y="103384"/>
                    <a:pt x="1314683" y="203937"/>
                    <a:pt x="1140287" y="262069"/>
                  </a:cubicBezTo>
                  <a:cubicBezTo>
                    <a:pt x="965891" y="320201"/>
                    <a:pt x="350007" y="533875"/>
                    <a:pt x="461557" y="526019"/>
                  </a:cubicBezTo>
                  <a:cubicBezTo>
                    <a:pt x="573107" y="518163"/>
                    <a:pt x="1506361" y="287207"/>
                    <a:pt x="1809590" y="214935"/>
                  </a:cubicBezTo>
                  <a:cubicBezTo>
                    <a:pt x="2112819" y="142663"/>
                    <a:pt x="2196090" y="125380"/>
                    <a:pt x="2280931" y="92386"/>
                  </a:cubicBezTo>
                  <a:cubicBezTo>
                    <a:pt x="2365772" y="59392"/>
                    <a:pt x="2504032" y="-58443"/>
                    <a:pt x="2280931" y="358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19F36842-C358-C9B3-4C45-9EF6BC500E95}"/>
                </a:ext>
              </a:extLst>
            </p:cNvPr>
            <p:cNvSpPr/>
            <p:nvPr/>
          </p:nvSpPr>
          <p:spPr>
            <a:xfrm>
              <a:off x="3735580" y="586626"/>
              <a:ext cx="1796695" cy="4277835"/>
            </a:xfrm>
            <a:custGeom>
              <a:avLst/>
              <a:gdLst>
                <a:gd name="connsiteX0" fmla="*/ 1795275 w 1796695"/>
                <a:gd name="connsiteY0" fmla="*/ 7263 h 4277835"/>
                <a:gd name="connsiteX1" fmla="*/ 475523 w 1796695"/>
                <a:gd name="connsiteY1" fmla="*/ 1072492 h 4277835"/>
                <a:gd name="connsiteX2" fmla="*/ 60743 w 1796695"/>
                <a:gd name="connsiteY2" fmla="*/ 2533646 h 4277835"/>
                <a:gd name="connsiteX3" fmla="*/ 239853 w 1796695"/>
                <a:gd name="connsiteY3" fmla="*/ 2316830 h 4277835"/>
                <a:gd name="connsiteX4" fmla="*/ 164438 w 1796695"/>
                <a:gd name="connsiteY4" fmla="*/ 3070974 h 4277835"/>
                <a:gd name="connsiteX5" fmla="*/ 400108 w 1796695"/>
                <a:gd name="connsiteY5" fmla="*/ 3768558 h 4277835"/>
                <a:gd name="connsiteX6" fmla="*/ 409535 w 1796695"/>
                <a:gd name="connsiteY6" fmla="*/ 3636582 h 4277835"/>
                <a:gd name="connsiteX7" fmla="*/ 890302 w 1796695"/>
                <a:gd name="connsiteY7" fmla="*/ 4277605 h 4277835"/>
                <a:gd name="connsiteX8" fmla="*/ 484950 w 1796695"/>
                <a:gd name="connsiteY8" fmla="*/ 3702570 h 4277835"/>
                <a:gd name="connsiteX9" fmla="*/ 164438 w 1796695"/>
                <a:gd name="connsiteY9" fmla="*/ 3070974 h 4277835"/>
                <a:gd name="connsiteX10" fmla="*/ 4183 w 1796695"/>
                <a:gd name="connsiteY10" fmla="*/ 2354537 h 4277835"/>
                <a:gd name="connsiteX11" fmla="*/ 324694 w 1796695"/>
                <a:gd name="connsiteY11" fmla="*/ 1308162 h 4277835"/>
                <a:gd name="connsiteX12" fmla="*/ 390682 w 1796695"/>
                <a:gd name="connsiteY12" fmla="*/ 1204467 h 4277835"/>
                <a:gd name="connsiteX13" fmla="*/ 1116545 w 1796695"/>
                <a:gd name="connsiteY13" fmla="*/ 356054 h 4277835"/>
                <a:gd name="connsiteX14" fmla="*/ 739473 w 1796695"/>
                <a:gd name="connsiteY14" fmla="*/ 591725 h 4277835"/>
                <a:gd name="connsiteX15" fmla="*/ 1795275 w 1796695"/>
                <a:gd name="connsiteY15" fmla="*/ 7263 h 427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96695" h="4277835">
                  <a:moveTo>
                    <a:pt x="1795275" y="7263"/>
                  </a:moveTo>
                  <a:cubicBezTo>
                    <a:pt x="1751283" y="87391"/>
                    <a:pt x="764612" y="651428"/>
                    <a:pt x="475523" y="1072492"/>
                  </a:cubicBezTo>
                  <a:cubicBezTo>
                    <a:pt x="186434" y="1493556"/>
                    <a:pt x="100021" y="2326256"/>
                    <a:pt x="60743" y="2533646"/>
                  </a:cubicBezTo>
                  <a:cubicBezTo>
                    <a:pt x="21465" y="2741036"/>
                    <a:pt x="222570" y="2227275"/>
                    <a:pt x="239853" y="2316830"/>
                  </a:cubicBezTo>
                  <a:cubicBezTo>
                    <a:pt x="257136" y="2406385"/>
                    <a:pt x="137729" y="2829019"/>
                    <a:pt x="164438" y="3070974"/>
                  </a:cubicBezTo>
                  <a:cubicBezTo>
                    <a:pt x="191147" y="3312929"/>
                    <a:pt x="359258" y="3674290"/>
                    <a:pt x="400108" y="3768558"/>
                  </a:cubicBezTo>
                  <a:cubicBezTo>
                    <a:pt x="440957" y="3862826"/>
                    <a:pt x="327836" y="3551741"/>
                    <a:pt x="409535" y="3636582"/>
                  </a:cubicBezTo>
                  <a:cubicBezTo>
                    <a:pt x="491234" y="3721423"/>
                    <a:pt x="877733" y="4266607"/>
                    <a:pt x="890302" y="4277605"/>
                  </a:cubicBezTo>
                  <a:cubicBezTo>
                    <a:pt x="902871" y="4288603"/>
                    <a:pt x="605927" y="3903675"/>
                    <a:pt x="484950" y="3702570"/>
                  </a:cubicBezTo>
                  <a:cubicBezTo>
                    <a:pt x="363973" y="3501465"/>
                    <a:pt x="244566" y="3295646"/>
                    <a:pt x="164438" y="3070974"/>
                  </a:cubicBezTo>
                  <a:cubicBezTo>
                    <a:pt x="84310" y="2846302"/>
                    <a:pt x="-22526" y="2648339"/>
                    <a:pt x="4183" y="2354537"/>
                  </a:cubicBezTo>
                  <a:cubicBezTo>
                    <a:pt x="30892" y="2060735"/>
                    <a:pt x="260278" y="1499840"/>
                    <a:pt x="324694" y="1308162"/>
                  </a:cubicBezTo>
                  <a:cubicBezTo>
                    <a:pt x="389110" y="1116484"/>
                    <a:pt x="258707" y="1363152"/>
                    <a:pt x="390682" y="1204467"/>
                  </a:cubicBezTo>
                  <a:cubicBezTo>
                    <a:pt x="522657" y="1045782"/>
                    <a:pt x="1058413" y="458178"/>
                    <a:pt x="1116545" y="356054"/>
                  </a:cubicBezTo>
                  <a:cubicBezTo>
                    <a:pt x="1174677" y="253930"/>
                    <a:pt x="631065" y="648286"/>
                    <a:pt x="739473" y="591725"/>
                  </a:cubicBezTo>
                  <a:cubicBezTo>
                    <a:pt x="847881" y="535164"/>
                    <a:pt x="1839267" y="-72865"/>
                    <a:pt x="1795275" y="72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2168BC9F-7742-6F7D-931F-8185BBD33B59}"/>
                </a:ext>
              </a:extLst>
            </p:cNvPr>
            <p:cNvSpPr/>
            <p:nvPr/>
          </p:nvSpPr>
          <p:spPr>
            <a:xfrm>
              <a:off x="3704318" y="727076"/>
              <a:ext cx="1227753" cy="1114285"/>
            </a:xfrm>
            <a:custGeom>
              <a:avLst/>
              <a:gdLst>
                <a:gd name="connsiteX0" fmla="*/ 1223222 w 1227753"/>
                <a:gd name="connsiteY0" fmla="*/ 8215 h 1114285"/>
                <a:gd name="connsiteX1" fmla="*/ 195700 w 1227753"/>
                <a:gd name="connsiteY1" fmla="*/ 913188 h 1114285"/>
                <a:gd name="connsiteX2" fmla="*/ 7164 w 1227753"/>
                <a:gd name="connsiteY2" fmla="*/ 1111151 h 1114285"/>
                <a:gd name="connsiteX3" fmla="*/ 308822 w 1227753"/>
                <a:gd name="connsiteY3" fmla="*/ 828347 h 1114285"/>
                <a:gd name="connsiteX4" fmla="*/ 855577 w 1227753"/>
                <a:gd name="connsiteY4" fmla="*/ 234458 h 1114285"/>
                <a:gd name="connsiteX5" fmla="*/ 582199 w 1227753"/>
                <a:gd name="connsiteY5" fmla="*/ 451275 h 1114285"/>
                <a:gd name="connsiteX6" fmla="*/ 1223222 w 1227753"/>
                <a:gd name="connsiteY6" fmla="*/ 8215 h 111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7753" h="1114285">
                  <a:moveTo>
                    <a:pt x="1223222" y="8215"/>
                  </a:moveTo>
                  <a:cubicBezTo>
                    <a:pt x="1158806" y="85200"/>
                    <a:pt x="398376" y="729365"/>
                    <a:pt x="195700" y="913188"/>
                  </a:cubicBezTo>
                  <a:cubicBezTo>
                    <a:pt x="-6976" y="1097011"/>
                    <a:pt x="-11690" y="1125291"/>
                    <a:pt x="7164" y="1111151"/>
                  </a:cubicBezTo>
                  <a:cubicBezTo>
                    <a:pt x="26018" y="1097011"/>
                    <a:pt x="167420" y="974463"/>
                    <a:pt x="308822" y="828347"/>
                  </a:cubicBezTo>
                  <a:cubicBezTo>
                    <a:pt x="450224" y="682231"/>
                    <a:pt x="810014" y="297303"/>
                    <a:pt x="855577" y="234458"/>
                  </a:cubicBezTo>
                  <a:cubicBezTo>
                    <a:pt x="901140" y="171613"/>
                    <a:pt x="519354" y="482698"/>
                    <a:pt x="582199" y="451275"/>
                  </a:cubicBezTo>
                  <a:cubicBezTo>
                    <a:pt x="645044" y="419852"/>
                    <a:pt x="1287638" y="-68770"/>
                    <a:pt x="1223222" y="82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607DCB27-AA08-F0F6-A3F4-3C16BF150AC3}"/>
                </a:ext>
              </a:extLst>
            </p:cNvPr>
            <p:cNvSpPr/>
            <p:nvPr/>
          </p:nvSpPr>
          <p:spPr>
            <a:xfrm>
              <a:off x="3897651" y="1335346"/>
              <a:ext cx="549734" cy="637612"/>
            </a:xfrm>
            <a:custGeom>
              <a:avLst/>
              <a:gdLst>
                <a:gd name="connsiteX0" fmla="*/ 549122 w 549734"/>
                <a:gd name="connsiteY0" fmla="*/ 3260 h 637612"/>
                <a:gd name="connsiteX1" fmla="*/ 2367 w 549734"/>
                <a:gd name="connsiteY1" fmla="*/ 634856 h 637612"/>
                <a:gd name="connsiteX2" fmla="*/ 341732 w 549734"/>
                <a:gd name="connsiteY2" fmla="*/ 238930 h 637612"/>
                <a:gd name="connsiteX3" fmla="*/ 115489 w 549734"/>
                <a:gd name="connsiteY3" fmla="*/ 380332 h 637612"/>
                <a:gd name="connsiteX4" fmla="*/ 549122 w 549734"/>
                <a:gd name="connsiteY4" fmla="*/ 3260 h 63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734" h="637612">
                  <a:moveTo>
                    <a:pt x="549122" y="3260"/>
                  </a:moveTo>
                  <a:cubicBezTo>
                    <a:pt x="530268" y="45681"/>
                    <a:pt x="36932" y="595578"/>
                    <a:pt x="2367" y="634856"/>
                  </a:cubicBezTo>
                  <a:cubicBezTo>
                    <a:pt x="-32198" y="674134"/>
                    <a:pt x="322878" y="281351"/>
                    <a:pt x="341732" y="238930"/>
                  </a:cubicBezTo>
                  <a:cubicBezTo>
                    <a:pt x="360586" y="196509"/>
                    <a:pt x="85637" y="414897"/>
                    <a:pt x="115489" y="380332"/>
                  </a:cubicBezTo>
                  <a:cubicBezTo>
                    <a:pt x="145341" y="345767"/>
                    <a:pt x="567976" y="-39161"/>
                    <a:pt x="549122" y="32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CE47D9A8-9216-E152-945E-39CFB47F0117}"/>
                </a:ext>
              </a:extLst>
            </p:cNvPr>
            <p:cNvSpPr/>
            <p:nvPr/>
          </p:nvSpPr>
          <p:spPr>
            <a:xfrm>
              <a:off x="3226173" y="1903600"/>
              <a:ext cx="768259" cy="2226193"/>
            </a:xfrm>
            <a:custGeom>
              <a:avLst/>
              <a:gdLst>
                <a:gd name="connsiteX0" fmla="*/ 768113 w 768259"/>
                <a:gd name="connsiteY0" fmla="*/ 614 h 2226193"/>
                <a:gd name="connsiteX1" fmla="*/ 202505 w 768259"/>
                <a:gd name="connsiteY1" fmla="*/ 858454 h 2226193"/>
                <a:gd name="connsiteX2" fmla="*/ 42249 w 768259"/>
                <a:gd name="connsiteY2" fmla="*/ 1405208 h 2226193"/>
                <a:gd name="connsiteX3" fmla="*/ 145944 w 768259"/>
                <a:gd name="connsiteY3" fmla="*/ 1216672 h 2226193"/>
                <a:gd name="connsiteX4" fmla="*/ 13969 w 768259"/>
                <a:gd name="connsiteY4" fmla="*/ 1612598 h 2226193"/>
                <a:gd name="connsiteX5" fmla="*/ 23396 w 768259"/>
                <a:gd name="connsiteY5" fmla="*/ 2215913 h 2226193"/>
                <a:gd name="connsiteX6" fmla="*/ 23396 w 768259"/>
                <a:gd name="connsiteY6" fmla="*/ 1876548 h 2226193"/>
                <a:gd name="connsiteX7" fmla="*/ 343907 w 768259"/>
                <a:gd name="connsiteY7" fmla="*/ 481381 h 2226193"/>
                <a:gd name="connsiteX8" fmla="*/ 259066 w 768259"/>
                <a:gd name="connsiteY8" fmla="*/ 717052 h 2226193"/>
                <a:gd name="connsiteX9" fmla="*/ 768113 w 768259"/>
                <a:gd name="connsiteY9" fmla="*/ 614 h 222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8259" h="2226193">
                  <a:moveTo>
                    <a:pt x="768113" y="614"/>
                  </a:moveTo>
                  <a:cubicBezTo>
                    <a:pt x="758686" y="24181"/>
                    <a:pt x="323482" y="624355"/>
                    <a:pt x="202505" y="858454"/>
                  </a:cubicBezTo>
                  <a:cubicBezTo>
                    <a:pt x="81528" y="1092553"/>
                    <a:pt x="51676" y="1345505"/>
                    <a:pt x="42249" y="1405208"/>
                  </a:cubicBezTo>
                  <a:cubicBezTo>
                    <a:pt x="32822" y="1464911"/>
                    <a:pt x="150657" y="1182107"/>
                    <a:pt x="145944" y="1216672"/>
                  </a:cubicBezTo>
                  <a:cubicBezTo>
                    <a:pt x="141231" y="1251237"/>
                    <a:pt x="34394" y="1446058"/>
                    <a:pt x="13969" y="1612598"/>
                  </a:cubicBezTo>
                  <a:cubicBezTo>
                    <a:pt x="-6456" y="1779138"/>
                    <a:pt x="21825" y="2171921"/>
                    <a:pt x="23396" y="2215913"/>
                  </a:cubicBezTo>
                  <a:cubicBezTo>
                    <a:pt x="24967" y="2259905"/>
                    <a:pt x="-30023" y="2165637"/>
                    <a:pt x="23396" y="1876548"/>
                  </a:cubicBezTo>
                  <a:cubicBezTo>
                    <a:pt x="76814" y="1587459"/>
                    <a:pt x="304629" y="674630"/>
                    <a:pt x="343907" y="481381"/>
                  </a:cubicBezTo>
                  <a:cubicBezTo>
                    <a:pt x="383185" y="288132"/>
                    <a:pt x="189936" y="795609"/>
                    <a:pt x="259066" y="717052"/>
                  </a:cubicBezTo>
                  <a:cubicBezTo>
                    <a:pt x="328196" y="638495"/>
                    <a:pt x="777540" y="-22953"/>
                    <a:pt x="768113" y="61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97E083F1-5A59-D87D-F84E-61001E47804C}"/>
                </a:ext>
              </a:extLst>
            </p:cNvPr>
            <p:cNvSpPr/>
            <p:nvPr/>
          </p:nvSpPr>
          <p:spPr>
            <a:xfrm>
              <a:off x="3578112" y="2595740"/>
              <a:ext cx="247059" cy="2165210"/>
            </a:xfrm>
            <a:custGeom>
              <a:avLst/>
              <a:gdLst>
                <a:gd name="connsiteX0" fmla="*/ 171077 w 247059"/>
                <a:gd name="connsiteY0" fmla="*/ 6058 h 2165210"/>
                <a:gd name="connsiteX1" fmla="*/ 39102 w 247059"/>
                <a:gd name="connsiteY1" fmla="*/ 816763 h 2165210"/>
                <a:gd name="connsiteX2" fmla="*/ 246492 w 247059"/>
                <a:gd name="connsiteY2" fmla="*/ 1787724 h 2165210"/>
                <a:gd name="connsiteX3" fmla="*/ 105090 w 247059"/>
                <a:gd name="connsiteY3" fmla="*/ 1467213 h 2165210"/>
                <a:gd name="connsiteX4" fmla="*/ 246492 w 247059"/>
                <a:gd name="connsiteY4" fmla="*/ 2164796 h 2165210"/>
                <a:gd name="connsiteX5" fmla="*/ 105090 w 247059"/>
                <a:gd name="connsiteY5" fmla="*/ 1552054 h 2165210"/>
                <a:gd name="connsiteX6" fmla="*/ 1395 w 247059"/>
                <a:gd name="connsiteY6" fmla="*/ 505679 h 2165210"/>
                <a:gd name="connsiteX7" fmla="*/ 171077 w 247059"/>
                <a:gd name="connsiteY7" fmla="*/ 6058 h 216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059" h="2165210">
                  <a:moveTo>
                    <a:pt x="171077" y="6058"/>
                  </a:moveTo>
                  <a:cubicBezTo>
                    <a:pt x="177361" y="57905"/>
                    <a:pt x="26533" y="519819"/>
                    <a:pt x="39102" y="816763"/>
                  </a:cubicBezTo>
                  <a:cubicBezTo>
                    <a:pt x="51671" y="1113707"/>
                    <a:pt x="235494" y="1679316"/>
                    <a:pt x="246492" y="1787724"/>
                  </a:cubicBezTo>
                  <a:cubicBezTo>
                    <a:pt x="257490" y="1896132"/>
                    <a:pt x="105090" y="1404368"/>
                    <a:pt x="105090" y="1467213"/>
                  </a:cubicBezTo>
                  <a:cubicBezTo>
                    <a:pt x="105090" y="1530058"/>
                    <a:pt x="246492" y="2150656"/>
                    <a:pt x="246492" y="2164796"/>
                  </a:cubicBezTo>
                  <a:cubicBezTo>
                    <a:pt x="246492" y="2178936"/>
                    <a:pt x="145939" y="1828573"/>
                    <a:pt x="105090" y="1552054"/>
                  </a:cubicBezTo>
                  <a:cubicBezTo>
                    <a:pt x="64241" y="1275535"/>
                    <a:pt x="-11174" y="766487"/>
                    <a:pt x="1395" y="505679"/>
                  </a:cubicBezTo>
                  <a:cubicBezTo>
                    <a:pt x="13964" y="244871"/>
                    <a:pt x="164793" y="-45789"/>
                    <a:pt x="171077" y="60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7B785CB0-BB2F-DF25-C6E0-5EFB3E57CCE2}"/>
                </a:ext>
              </a:extLst>
            </p:cNvPr>
            <p:cNvSpPr/>
            <p:nvPr/>
          </p:nvSpPr>
          <p:spPr>
            <a:xfrm>
              <a:off x="3437171" y="2433302"/>
              <a:ext cx="302674" cy="2175773"/>
            </a:xfrm>
            <a:custGeom>
              <a:avLst/>
              <a:gdLst>
                <a:gd name="connsiteX0" fmla="*/ 302592 w 302674"/>
                <a:gd name="connsiteY0" fmla="*/ 8240 h 2175773"/>
                <a:gd name="connsiteX1" fmla="*/ 57495 w 302674"/>
                <a:gd name="connsiteY1" fmla="*/ 1007482 h 2175773"/>
                <a:gd name="connsiteX2" fmla="*/ 132909 w 302674"/>
                <a:gd name="connsiteY2" fmla="*/ 1657931 h 2175773"/>
                <a:gd name="connsiteX3" fmla="*/ 293165 w 302674"/>
                <a:gd name="connsiteY3" fmla="*/ 2166978 h 2175773"/>
                <a:gd name="connsiteX4" fmla="*/ 236604 w 302674"/>
                <a:gd name="connsiteY4" fmla="*/ 1903028 h 2175773"/>
                <a:gd name="connsiteX5" fmla="*/ 934 w 302674"/>
                <a:gd name="connsiteY5" fmla="*/ 960347 h 2175773"/>
                <a:gd name="connsiteX6" fmla="*/ 151763 w 302674"/>
                <a:gd name="connsiteY6" fmla="*/ 74228 h 2175773"/>
                <a:gd name="connsiteX7" fmla="*/ 85775 w 302674"/>
                <a:gd name="connsiteY7" fmla="*/ 507861 h 2175773"/>
                <a:gd name="connsiteX8" fmla="*/ 302592 w 302674"/>
                <a:gd name="connsiteY8" fmla="*/ 8240 h 217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74" h="2175773">
                  <a:moveTo>
                    <a:pt x="302592" y="8240"/>
                  </a:moveTo>
                  <a:cubicBezTo>
                    <a:pt x="297879" y="91510"/>
                    <a:pt x="85775" y="732534"/>
                    <a:pt x="57495" y="1007482"/>
                  </a:cubicBezTo>
                  <a:cubicBezTo>
                    <a:pt x="29214" y="1282431"/>
                    <a:pt x="93631" y="1464682"/>
                    <a:pt x="132909" y="1657931"/>
                  </a:cubicBezTo>
                  <a:cubicBezTo>
                    <a:pt x="172187" y="1851180"/>
                    <a:pt x="275883" y="2126129"/>
                    <a:pt x="293165" y="2166978"/>
                  </a:cubicBezTo>
                  <a:cubicBezTo>
                    <a:pt x="310447" y="2207827"/>
                    <a:pt x="285309" y="2104133"/>
                    <a:pt x="236604" y="1903028"/>
                  </a:cubicBezTo>
                  <a:cubicBezTo>
                    <a:pt x="187899" y="1701923"/>
                    <a:pt x="15074" y="1265147"/>
                    <a:pt x="934" y="960347"/>
                  </a:cubicBezTo>
                  <a:cubicBezTo>
                    <a:pt x="-13206" y="655547"/>
                    <a:pt x="137623" y="149642"/>
                    <a:pt x="151763" y="74228"/>
                  </a:cubicBezTo>
                  <a:cubicBezTo>
                    <a:pt x="165903" y="-1186"/>
                    <a:pt x="62208" y="515717"/>
                    <a:pt x="85775" y="507861"/>
                  </a:cubicBezTo>
                  <a:cubicBezTo>
                    <a:pt x="109342" y="500005"/>
                    <a:pt x="307305" y="-75030"/>
                    <a:pt x="302592" y="82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DF5AB46D-7DB8-8088-D23B-319DF2C3ABF3}"/>
                </a:ext>
              </a:extLst>
            </p:cNvPr>
            <p:cNvSpPr/>
            <p:nvPr/>
          </p:nvSpPr>
          <p:spPr>
            <a:xfrm>
              <a:off x="5669668" y="3137313"/>
              <a:ext cx="467824" cy="1317117"/>
            </a:xfrm>
            <a:custGeom>
              <a:avLst/>
              <a:gdLst>
                <a:gd name="connsiteX0" fmla="*/ 96857 w 467824"/>
                <a:gd name="connsiteY0" fmla="*/ 1813 h 1317117"/>
                <a:gd name="connsiteX1" fmla="*/ 115711 w 467824"/>
                <a:gd name="connsiteY1" fmla="*/ 661689 h 1317117"/>
                <a:gd name="connsiteX2" fmla="*/ 59150 w 467824"/>
                <a:gd name="connsiteY2" fmla="*/ 1057615 h 1317117"/>
                <a:gd name="connsiteX3" fmla="*/ 68577 w 467824"/>
                <a:gd name="connsiteY3" fmla="*/ 755957 h 1317117"/>
                <a:gd name="connsiteX4" fmla="*/ 285394 w 467824"/>
                <a:gd name="connsiteY4" fmla="*/ 1199017 h 1317117"/>
                <a:gd name="connsiteX5" fmla="*/ 162845 w 467824"/>
                <a:gd name="connsiteY5" fmla="*/ 803091 h 1317117"/>
                <a:gd name="connsiteX6" fmla="*/ 464503 w 467824"/>
                <a:gd name="connsiteY6" fmla="*/ 1312139 h 1317117"/>
                <a:gd name="connsiteX7" fmla="*/ 313674 w 467824"/>
                <a:gd name="connsiteY7" fmla="*/ 1038761 h 1317117"/>
                <a:gd name="connsiteX8" fmla="*/ 153418 w 467824"/>
                <a:gd name="connsiteY8" fmla="*/ 652262 h 1317117"/>
                <a:gd name="connsiteX9" fmla="*/ 191126 w 467824"/>
                <a:gd name="connsiteY9" fmla="*/ 963347 h 1317117"/>
                <a:gd name="connsiteX10" fmla="*/ 2589 w 467824"/>
                <a:gd name="connsiteY10" fmla="*/ 416592 h 1317117"/>
                <a:gd name="connsiteX11" fmla="*/ 87431 w 467824"/>
                <a:gd name="connsiteY11" fmla="*/ 680543 h 1317117"/>
                <a:gd name="connsiteX12" fmla="*/ 172272 w 467824"/>
                <a:gd name="connsiteY12" fmla="*/ 416592 h 1317117"/>
                <a:gd name="connsiteX13" fmla="*/ 106284 w 467824"/>
                <a:gd name="connsiteY13" fmla="*/ 463726 h 1317117"/>
                <a:gd name="connsiteX14" fmla="*/ 96857 w 467824"/>
                <a:gd name="connsiteY14" fmla="*/ 1813 h 13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7824" h="1317117">
                  <a:moveTo>
                    <a:pt x="96857" y="1813"/>
                  </a:moveTo>
                  <a:cubicBezTo>
                    <a:pt x="98428" y="34807"/>
                    <a:pt x="121995" y="485722"/>
                    <a:pt x="115711" y="661689"/>
                  </a:cubicBezTo>
                  <a:cubicBezTo>
                    <a:pt x="109427" y="837656"/>
                    <a:pt x="67006" y="1041904"/>
                    <a:pt x="59150" y="1057615"/>
                  </a:cubicBezTo>
                  <a:cubicBezTo>
                    <a:pt x="51294" y="1073326"/>
                    <a:pt x="30870" y="732390"/>
                    <a:pt x="68577" y="755957"/>
                  </a:cubicBezTo>
                  <a:cubicBezTo>
                    <a:pt x="106284" y="779524"/>
                    <a:pt x="269683" y="1191161"/>
                    <a:pt x="285394" y="1199017"/>
                  </a:cubicBezTo>
                  <a:cubicBezTo>
                    <a:pt x="301105" y="1206873"/>
                    <a:pt x="132994" y="784237"/>
                    <a:pt x="162845" y="803091"/>
                  </a:cubicBezTo>
                  <a:cubicBezTo>
                    <a:pt x="192696" y="821945"/>
                    <a:pt x="439365" y="1272861"/>
                    <a:pt x="464503" y="1312139"/>
                  </a:cubicBezTo>
                  <a:cubicBezTo>
                    <a:pt x="489641" y="1351417"/>
                    <a:pt x="365522" y="1148741"/>
                    <a:pt x="313674" y="1038761"/>
                  </a:cubicBezTo>
                  <a:cubicBezTo>
                    <a:pt x="261827" y="928782"/>
                    <a:pt x="173843" y="664831"/>
                    <a:pt x="153418" y="652262"/>
                  </a:cubicBezTo>
                  <a:cubicBezTo>
                    <a:pt x="132993" y="639693"/>
                    <a:pt x="216264" y="1002625"/>
                    <a:pt x="191126" y="963347"/>
                  </a:cubicBezTo>
                  <a:cubicBezTo>
                    <a:pt x="165988" y="924069"/>
                    <a:pt x="19871" y="463726"/>
                    <a:pt x="2589" y="416592"/>
                  </a:cubicBezTo>
                  <a:cubicBezTo>
                    <a:pt x="-14693" y="369458"/>
                    <a:pt x="59151" y="680543"/>
                    <a:pt x="87431" y="680543"/>
                  </a:cubicBezTo>
                  <a:cubicBezTo>
                    <a:pt x="115711" y="680543"/>
                    <a:pt x="169130" y="452728"/>
                    <a:pt x="172272" y="416592"/>
                  </a:cubicBezTo>
                  <a:cubicBezTo>
                    <a:pt x="175414" y="380456"/>
                    <a:pt x="120424" y="531285"/>
                    <a:pt x="106284" y="463726"/>
                  </a:cubicBezTo>
                  <a:cubicBezTo>
                    <a:pt x="92144" y="396167"/>
                    <a:pt x="95286" y="-31181"/>
                    <a:pt x="96857" y="181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3FE4FBE0-6873-2C72-3B21-2FBE696ADDC6}"/>
                </a:ext>
              </a:extLst>
            </p:cNvPr>
            <p:cNvSpPr/>
            <p:nvPr/>
          </p:nvSpPr>
          <p:spPr>
            <a:xfrm>
              <a:off x="5256478" y="5531901"/>
              <a:ext cx="142707" cy="1344181"/>
            </a:xfrm>
            <a:custGeom>
              <a:avLst/>
              <a:gdLst>
                <a:gd name="connsiteX0" fmla="*/ 1000 w 142707"/>
                <a:gd name="connsiteY0" fmla="*/ 1633 h 1344181"/>
                <a:gd name="connsiteX1" fmla="*/ 142402 w 142707"/>
                <a:gd name="connsiteY1" fmla="*/ 802911 h 1344181"/>
                <a:gd name="connsiteX2" fmla="*/ 38707 w 142707"/>
                <a:gd name="connsiteY2" fmla="*/ 1311959 h 1344181"/>
                <a:gd name="connsiteX3" fmla="*/ 38707 w 142707"/>
                <a:gd name="connsiteY3" fmla="*/ 1227118 h 1344181"/>
                <a:gd name="connsiteX4" fmla="*/ 29280 w 142707"/>
                <a:gd name="connsiteY4" fmla="*/ 699217 h 1344181"/>
                <a:gd name="connsiteX5" fmla="*/ 38707 w 142707"/>
                <a:gd name="connsiteY5" fmla="*/ 972594 h 1344181"/>
                <a:gd name="connsiteX6" fmla="*/ 76414 w 142707"/>
                <a:gd name="connsiteY6" fmla="*/ 604948 h 1344181"/>
                <a:gd name="connsiteX7" fmla="*/ 1000 w 142707"/>
                <a:gd name="connsiteY7" fmla="*/ 1633 h 134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707" h="1344181">
                  <a:moveTo>
                    <a:pt x="1000" y="1633"/>
                  </a:moveTo>
                  <a:cubicBezTo>
                    <a:pt x="11998" y="34627"/>
                    <a:pt x="136117" y="584523"/>
                    <a:pt x="142402" y="802911"/>
                  </a:cubicBezTo>
                  <a:cubicBezTo>
                    <a:pt x="148687" y="1021299"/>
                    <a:pt x="55990" y="1241258"/>
                    <a:pt x="38707" y="1311959"/>
                  </a:cubicBezTo>
                  <a:cubicBezTo>
                    <a:pt x="21424" y="1382660"/>
                    <a:pt x="40278" y="1329242"/>
                    <a:pt x="38707" y="1227118"/>
                  </a:cubicBezTo>
                  <a:cubicBezTo>
                    <a:pt x="37136" y="1124994"/>
                    <a:pt x="29280" y="741638"/>
                    <a:pt x="29280" y="699217"/>
                  </a:cubicBezTo>
                  <a:cubicBezTo>
                    <a:pt x="29280" y="656796"/>
                    <a:pt x="30851" y="988305"/>
                    <a:pt x="38707" y="972594"/>
                  </a:cubicBezTo>
                  <a:cubicBezTo>
                    <a:pt x="46563" y="956883"/>
                    <a:pt x="79556" y="765204"/>
                    <a:pt x="76414" y="604948"/>
                  </a:cubicBezTo>
                  <a:cubicBezTo>
                    <a:pt x="73272" y="444692"/>
                    <a:pt x="-9998" y="-31361"/>
                    <a:pt x="1000" y="16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2ED9F7D9-AFBD-CFD6-F2F6-BCBDB65A967E}"/>
                </a:ext>
              </a:extLst>
            </p:cNvPr>
            <p:cNvSpPr/>
            <p:nvPr/>
          </p:nvSpPr>
          <p:spPr>
            <a:xfrm>
              <a:off x="6707433" y="3349681"/>
              <a:ext cx="932768" cy="57183"/>
            </a:xfrm>
            <a:custGeom>
              <a:avLst/>
              <a:gdLst>
                <a:gd name="connsiteX0" fmla="*/ 2493 w 932768"/>
                <a:gd name="connsiteY0" fmla="*/ 57094 h 57183"/>
                <a:gd name="connsiteX1" fmla="*/ 472393 w 932768"/>
                <a:gd name="connsiteY1" fmla="*/ 15819 h 57183"/>
                <a:gd name="connsiteX2" fmla="*/ 396193 w 932768"/>
                <a:gd name="connsiteY2" fmla="*/ 12644 h 57183"/>
                <a:gd name="connsiteX3" fmla="*/ 932768 w 932768"/>
                <a:gd name="connsiteY3" fmla="*/ 12644 h 57183"/>
                <a:gd name="connsiteX4" fmla="*/ 704168 w 932768"/>
                <a:gd name="connsiteY4" fmla="*/ 6294 h 57183"/>
                <a:gd name="connsiteX5" fmla="*/ 304118 w 932768"/>
                <a:gd name="connsiteY5" fmla="*/ 3119 h 57183"/>
                <a:gd name="connsiteX6" fmla="*/ 2493 w 932768"/>
                <a:gd name="connsiteY6" fmla="*/ 57094 h 5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768" h="57183">
                  <a:moveTo>
                    <a:pt x="2493" y="57094"/>
                  </a:moveTo>
                  <a:cubicBezTo>
                    <a:pt x="30539" y="59211"/>
                    <a:pt x="406777" y="23227"/>
                    <a:pt x="472393" y="15819"/>
                  </a:cubicBezTo>
                  <a:cubicBezTo>
                    <a:pt x="538009" y="8411"/>
                    <a:pt x="396193" y="12644"/>
                    <a:pt x="396193" y="12644"/>
                  </a:cubicBezTo>
                  <a:lnTo>
                    <a:pt x="932768" y="12644"/>
                  </a:lnTo>
                  <a:lnTo>
                    <a:pt x="704168" y="6294"/>
                  </a:lnTo>
                  <a:cubicBezTo>
                    <a:pt x="599393" y="4706"/>
                    <a:pt x="418418" y="-4818"/>
                    <a:pt x="304118" y="3119"/>
                  </a:cubicBezTo>
                  <a:cubicBezTo>
                    <a:pt x="189818" y="11056"/>
                    <a:pt x="-25553" y="54977"/>
                    <a:pt x="2493" y="5709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29C7A73A-EE37-5633-4D36-AC2628514BA6}"/>
                </a:ext>
              </a:extLst>
            </p:cNvPr>
            <p:cNvSpPr/>
            <p:nvPr/>
          </p:nvSpPr>
          <p:spPr>
            <a:xfrm>
              <a:off x="6949227" y="3387725"/>
              <a:ext cx="615363" cy="22251"/>
            </a:xfrm>
            <a:custGeom>
              <a:avLst/>
              <a:gdLst>
                <a:gd name="connsiteX0" fmla="*/ 14699 w 615363"/>
                <a:gd name="connsiteY0" fmla="*/ 0 h 22251"/>
                <a:gd name="connsiteX1" fmla="*/ 589374 w 615363"/>
                <a:gd name="connsiteY1" fmla="*/ 19050 h 22251"/>
                <a:gd name="connsiteX2" fmla="*/ 484599 w 615363"/>
                <a:gd name="connsiteY2" fmla="*/ 22225 h 22251"/>
                <a:gd name="connsiteX3" fmla="*/ 195674 w 615363"/>
                <a:gd name="connsiteY3" fmla="*/ 19050 h 22251"/>
                <a:gd name="connsiteX4" fmla="*/ 14699 w 615363"/>
                <a:gd name="connsiteY4" fmla="*/ 0 h 2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63" h="22251">
                  <a:moveTo>
                    <a:pt x="14699" y="0"/>
                  </a:moveTo>
                  <a:cubicBezTo>
                    <a:pt x="80316" y="0"/>
                    <a:pt x="511057" y="15346"/>
                    <a:pt x="589374" y="19050"/>
                  </a:cubicBezTo>
                  <a:cubicBezTo>
                    <a:pt x="667691" y="22754"/>
                    <a:pt x="550216" y="22225"/>
                    <a:pt x="484599" y="22225"/>
                  </a:cubicBezTo>
                  <a:cubicBezTo>
                    <a:pt x="418982" y="22225"/>
                    <a:pt x="271345" y="20637"/>
                    <a:pt x="195674" y="19050"/>
                  </a:cubicBezTo>
                  <a:cubicBezTo>
                    <a:pt x="120003" y="17463"/>
                    <a:pt x="-50918" y="0"/>
                    <a:pt x="1469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167B1275-C2F2-16B1-EF74-E9A3D2964BA0}"/>
                </a:ext>
              </a:extLst>
            </p:cNvPr>
            <p:cNvSpPr/>
            <p:nvPr/>
          </p:nvSpPr>
          <p:spPr>
            <a:xfrm>
              <a:off x="6667200" y="3489693"/>
              <a:ext cx="375359" cy="60001"/>
            </a:xfrm>
            <a:custGeom>
              <a:avLst/>
              <a:gdLst>
                <a:gd name="connsiteX0" fmla="*/ 7801 w 375359"/>
                <a:gd name="connsiteY0" fmla="*/ 59957 h 60001"/>
                <a:gd name="connsiteX1" fmla="*/ 363401 w 375359"/>
                <a:gd name="connsiteY1" fmla="*/ 2807 h 60001"/>
                <a:gd name="connsiteX2" fmla="*/ 280851 w 375359"/>
                <a:gd name="connsiteY2" fmla="*/ 9157 h 60001"/>
                <a:gd name="connsiteX3" fmla="*/ 176076 w 375359"/>
                <a:gd name="connsiteY3" fmla="*/ 12332 h 60001"/>
                <a:gd name="connsiteX4" fmla="*/ 122101 w 375359"/>
                <a:gd name="connsiteY4" fmla="*/ 12332 h 60001"/>
                <a:gd name="connsiteX5" fmla="*/ 7801 w 375359"/>
                <a:gd name="connsiteY5" fmla="*/ 59957 h 6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359" h="60001">
                  <a:moveTo>
                    <a:pt x="7801" y="59957"/>
                  </a:moveTo>
                  <a:cubicBezTo>
                    <a:pt x="48018" y="58369"/>
                    <a:pt x="317893" y="11274"/>
                    <a:pt x="363401" y="2807"/>
                  </a:cubicBezTo>
                  <a:cubicBezTo>
                    <a:pt x="408909" y="-5660"/>
                    <a:pt x="312072" y="7570"/>
                    <a:pt x="280851" y="9157"/>
                  </a:cubicBezTo>
                  <a:cubicBezTo>
                    <a:pt x="249630" y="10744"/>
                    <a:pt x="202534" y="11803"/>
                    <a:pt x="176076" y="12332"/>
                  </a:cubicBezTo>
                  <a:cubicBezTo>
                    <a:pt x="149618" y="12861"/>
                    <a:pt x="149617" y="4395"/>
                    <a:pt x="122101" y="12332"/>
                  </a:cubicBezTo>
                  <a:cubicBezTo>
                    <a:pt x="94585" y="20269"/>
                    <a:pt x="-32416" y="61545"/>
                    <a:pt x="7801" y="599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9F70FD3C-F941-80F4-8C89-A7119320BC98}"/>
                </a:ext>
              </a:extLst>
            </p:cNvPr>
            <p:cNvSpPr/>
            <p:nvPr/>
          </p:nvSpPr>
          <p:spPr>
            <a:xfrm>
              <a:off x="6687510" y="3519418"/>
              <a:ext cx="971771" cy="447518"/>
            </a:xfrm>
            <a:custGeom>
              <a:avLst/>
              <a:gdLst>
                <a:gd name="connsiteX0" fmla="*/ 31941 w 971771"/>
                <a:gd name="connsiteY0" fmla="*/ 122307 h 447518"/>
                <a:gd name="connsiteX1" fmla="*/ 514541 w 971771"/>
                <a:gd name="connsiteY1" fmla="*/ 8007 h 447518"/>
                <a:gd name="connsiteX2" fmla="*/ 733616 w 971771"/>
                <a:gd name="connsiteY2" fmla="*/ 11182 h 447518"/>
                <a:gd name="connsiteX3" fmla="*/ 692341 w 971771"/>
                <a:gd name="connsiteY3" fmla="*/ 23882 h 447518"/>
                <a:gd name="connsiteX4" fmla="*/ 784416 w 971771"/>
                <a:gd name="connsiteY4" fmla="*/ 30232 h 447518"/>
                <a:gd name="connsiteX5" fmla="*/ 809816 w 971771"/>
                <a:gd name="connsiteY5" fmla="*/ 68332 h 447518"/>
                <a:gd name="connsiteX6" fmla="*/ 930466 w 971771"/>
                <a:gd name="connsiteY6" fmla="*/ 52457 h 447518"/>
                <a:gd name="connsiteX7" fmla="*/ 895541 w 971771"/>
                <a:gd name="connsiteY7" fmla="*/ 65157 h 447518"/>
                <a:gd name="connsiteX8" fmla="*/ 914591 w 971771"/>
                <a:gd name="connsiteY8" fmla="*/ 112782 h 447518"/>
                <a:gd name="connsiteX9" fmla="*/ 936816 w 971771"/>
                <a:gd name="connsiteY9" fmla="*/ 122307 h 447518"/>
                <a:gd name="connsiteX10" fmla="*/ 971741 w 971771"/>
                <a:gd name="connsiteY10" fmla="*/ 211207 h 447518"/>
                <a:gd name="connsiteX11" fmla="*/ 930466 w 971771"/>
                <a:gd name="connsiteY11" fmla="*/ 290582 h 447518"/>
                <a:gd name="connsiteX12" fmla="*/ 841566 w 971771"/>
                <a:gd name="connsiteY12" fmla="*/ 347732 h 447518"/>
                <a:gd name="connsiteX13" fmla="*/ 778066 w 971771"/>
                <a:gd name="connsiteY13" fmla="*/ 446157 h 447518"/>
                <a:gd name="connsiteX14" fmla="*/ 793941 w 971771"/>
                <a:gd name="connsiteY14" fmla="*/ 395357 h 447518"/>
                <a:gd name="connsiteX15" fmla="*/ 882841 w 971771"/>
                <a:gd name="connsiteY15" fmla="*/ 262007 h 447518"/>
                <a:gd name="connsiteX16" fmla="*/ 886016 w 971771"/>
                <a:gd name="connsiteY16" fmla="*/ 239782 h 447518"/>
                <a:gd name="connsiteX17" fmla="*/ 762191 w 971771"/>
                <a:gd name="connsiteY17" fmla="*/ 112782 h 447518"/>
                <a:gd name="connsiteX18" fmla="*/ 647891 w 971771"/>
                <a:gd name="connsiteY18" fmla="*/ 87382 h 447518"/>
                <a:gd name="connsiteX19" fmla="*/ 438341 w 971771"/>
                <a:gd name="connsiteY19" fmla="*/ 68332 h 447518"/>
                <a:gd name="connsiteX20" fmla="*/ 292291 w 971771"/>
                <a:gd name="connsiteY20" fmla="*/ 74682 h 447518"/>
                <a:gd name="connsiteX21" fmla="*/ 251016 w 971771"/>
                <a:gd name="connsiteY21" fmla="*/ 119132 h 447518"/>
                <a:gd name="connsiteX22" fmla="*/ 187516 w 971771"/>
                <a:gd name="connsiteY22" fmla="*/ 166757 h 447518"/>
                <a:gd name="connsiteX23" fmla="*/ 25591 w 971771"/>
                <a:gd name="connsiteY23" fmla="*/ 341382 h 447518"/>
                <a:gd name="connsiteX24" fmla="*/ 114491 w 971771"/>
                <a:gd name="connsiteY24" fmla="*/ 195332 h 447518"/>
                <a:gd name="connsiteX25" fmla="*/ 191 w 971771"/>
                <a:gd name="connsiteY25" fmla="*/ 296932 h 447518"/>
                <a:gd name="connsiteX26" fmla="*/ 89091 w 971771"/>
                <a:gd name="connsiteY26" fmla="*/ 182632 h 447518"/>
                <a:gd name="connsiteX27" fmla="*/ 155766 w 971771"/>
                <a:gd name="connsiteY27" fmla="*/ 125482 h 447518"/>
                <a:gd name="connsiteX28" fmla="*/ 31941 w 971771"/>
                <a:gd name="connsiteY28" fmla="*/ 122307 h 44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71771" h="447518">
                  <a:moveTo>
                    <a:pt x="31941" y="122307"/>
                  </a:moveTo>
                  <a:cubicBezTo>
                    <a:pt x="91737" y="102728"/>
                    <a:pt x="397595" y="26528"/>
                    <a:pt x="514541" y="8007"/>
                  </a:cubicBezTo>
                  <a:cubicBezTo>
                    <a:pt x="631487" y="-10514"/>
                    <a:pt x="703983" y="8536"/>
                    <a:pt x="733616" y="11182"/>
                  </a:cubicBezTo>
                  <a:cubicBezTo>
                    <a:pt x="763249" y="13828"/>
                    <a:pt x="683874" y="20707"/>
                    <a:pt x="692341" y="23882"/>
                  </a:cubicBezTo>
                  <a:cubicBezTo>
                    <a:pt x="700808" y="27057"/>
                    <a:pt x="764837" y="22824"/>
                    <a:pt x="784416" y="30232"/>
                  </a:cubicBezTo>
                  <a:cubicBezTo>
                    <a:pt x="803995" y="37640"/>
                    <a:pt x="785474" y="64628"/>
                    <a:pt x="809816" y="68332"/>
                  </a:cubicBezTo>
                  <a:cubicBezTo>
                    <a:pt x="834158" y="72036"/>
                    <a:pt x="916179" y="52986"/>
                    <a:pt x="930466" y="52457"/>
                  </a:cubicBezTo>
                  <a:cubicBezTo>
                    <a:pt x="944754" y="51928"/>
                    <a:pt x="898187" y="55103"/>
                    <a:pt x="895541" y="65157"/>
                  </a:cubicBezTo>
                  <a:cubicBezTo>
                    <a:pt x="892895" y="75211"/>
                    <a:pt x="907712" y="103257"/>
                    <a:pt x="914591" y="112782"/>
                  </a:cubicBezTo>
                  <a:cubicBezTo>
                    <a:pt x="921470" y="122307"/>
                    <a:pt x="927291" y="105903"/>
                    <a:pt x="936816" y="122307"/>
                  </a:cubicBezTo>
                  <a:cubicBezTo>
                    <a:pt x="946341" y="138711"/>
                    <a:pt x="972799" y="183161"/>
                    <a:pt x="971741" y="211207"/>
                  </a:cubicBezTo>
                  <a:cubicBezTo>
                    <a:pt x="970683" y="239253"/>
                    <a:pt x="952162" y="267828"/>
                    <a:pt x="930466" y="290582"/>
                  </a:cubicBezTo>
                  <a:cubicBezTo>
                    <a:pt x="908770" y="313336"/>
                    <a:pt x="866966" y="321803"/>
                    <a:pt x="841566" y="347732"/>
                  </a:cubicBezTo>
                  <a:cubicBezTo>
                    <a:pt x="816166" y="373661"/>
                    <a:pt x="786003" y="438220"/>
                    <a:pt x="778066" y="446157"/>
                  </a:cubicBezTo>
                  <a:cubicBezTo>
                    <a:pt x="770129" y="454094"/>
                    <a:pt x="776479" y="426049"/>
                    <a:pt x="793941" y="395357"/>
                  </a:cubicBezTo>
                  <a:cubicBezTo>
                    <a:pt x="811404" y="364665"/>
                    <a:pt x="867495" y="287936"/>
                    <a:pt x="882841" y="262007"/>
                  </a:cubicBezTo>
                  <a:cubicBezTo>
                    <a:pt x="898187" y="236078"/>
                    <a:pt x="906124" y="264653"/>
                    <a:pt x="886016" y="239782"/>
                  </a:cubicBezTo>
                  <a:cubicBezTo>
                    <a:pt x="865908" y="214911"/>
                    <a:pt x="801879" y="138182"/>
                    <a:pt x="762191" y="112782"/>
                  </a:cubicBezTo>
                  <a:cubicBezTo>
                    <a:pt x="722504" y="87382"/>
                    <a:pt x="701866" y="94790"/>
                    <a:pt x="647891" y="87382"/>
                  </a:cubicBezTo>
                  <a:cubicBezTo>
                    <a:pt x="593916" y="79974"/>
                    <a:pt x="497608" y="70449"/>
                    <a:pt x="438341" y="68332"/>
                  </a:cubicBezTo>
                  <a:cubicBezTo>
                    <a:pt x="379074" y="66215"/>
                    <a:pt x="323512" y="66215"/>
                    <a:pt x="292291" y="74682"/>
                  </a:cubicBezTo>
                  <a:cubicBezTo>
                    <a:pt x="261070" y="83149"/>
                    <a:pt x="268478" y="103786"/>
                    <a:pt x="251016" y="119132"/>
                  </a:cubicBezTo>
                  <a:cubicBezTo>
                    <a:pt x="233554" y="134478"/>
                    <a:pt x="225087" y="129715"/>
                    <a:pt x="187516" y="166757"/>
                  </a:cubicBezTo>
                  <a:cubicBezTo>
                    <a:pt x="149945" y="203799"/>
                    <a:pt x="37762" y="336620"/>
                    <a:pt x="25591" y="341382"/>
                  </a:cubicBezTo>
                  <a:cubicBezTo>
                    <a:pt x="13420" y="346144"/>
                    <a:pt x="118724" y="202740"/>
                    <a:pt x="114491" y="195332"/>
                  </a:cubicBezTo>
                  <a:cubicBezTo>
                    <a:pt x="110258" y="187924"/>
                    <a:pt x="4424" y="299049"/>
                    <a:pt x="191" y="296932"/>
                  </a:cubicBezTo>
                  <a:cubicBezTo>
                    <a:pt x="-4042" y="294815"/>
                    <a:pt x="63162" y="211207"/>
                    <a:pt x="89091" y="182632"/>
                  </a:cubicBezTo>
                  <a:cubicBezTo>
                    <a:pt x="115020" y="154057"/>
                    <a:pt x="160528" y="136594"/>
                    <a:pt x="155766" y="125482"/>
                  </a:cubicBezTo>
                  <a:cubicBezTo>
                    <a:pt x="151004" y="114370"/>
                    <a:pt x="-27855" y="141886"/>
                    <a:pt x="31941" y="1223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4C07F536-A678-1476-D462-1089BC0DE2C4}"/>
                </a:ext>
              </a:extLst>
            </p:cNvPr>
            <p:cNvSpPr/>
            <p:nvPr/>
          </p:nvSpPr>
          <p:spPr>
            <a:xfrm>
              <a:off x="6811892" y="3577698"/>
              <a:ext cx="562811" cy="407409"/>
            </a:xfrm>
            <a:custGeom>
              <a:avLst/>
              <a:gdLst>
                <a:gd name="connsiteX0" fmla="*/ 5984 w 562811"/>
                <a:gd name="connsiteY0" fmla="*/ 64027 h 407409"/>
                <a:gd name="connsiteX1" fmla="*/ 139334 w 562811"/>
                <a:gd name="connsiteY1" fmla="*/ 44977 h 407409"/>
                <a:gd name="connsiteX2" fmla="*/ 152034 w 562811"/>
                <a:gd name="connsiteY2" fmla="*/ 102127 h 407409"/>
                <a:gd name="connsiteX3" fmla="*/ 209184 w 562811"/>
                <a:gd name="connsiteY3" fmla="*/ 295802 h 407409"/>
                <a:gd name="connsiteX4" fmla="*/ 237759 w 562811"/>
                <a:gd name="connsiteY4" fmla="*/ 381527 h 407409"/>
                <a:gd name="connsiteX5" fmla="*/ 180609 w 562811"/>
                <a:gd name="connsiteY5" fmla="*/ 403752 h 407409"/>
                <a:gd name="connsiteX6" fmla="*/ 307609 w 562811"/>
                <a:gd name="connsiteY6" fmla="*/ 387877 h 407409"/>
                <a:gd name="connsiteX7" fmla="*/ 383809 w 562811"/>
                <a:gd name="connsiteY7" fmla="*/ 406927 h 407409"/>
                <a:gd name="connsiteX8" fmla="*/ 472709 w 562811"/>
                <a:gd name="connsiteY8" fmla="*/ 397402 h 407409"/>
                <a:gd name="connsiteX9" fmla="*/ 466359 w 562811"/>
                <a:gd name="connsiteY9" fmla="*/ 352952 h 407409"/>
                <a:gd name="connsiteX10" fmla="*/ 545734 w 562811"/>
                <a:gd name="connsiteY10" fmla="*/ 171977 h 407409"/>
                <a:gd name="connsiteX11" fmla="*/ 545734 w 562811"/>
                <a:gd name="connsiteY11" fmla="*/ 19577 h 407409"/>
                <a:gd name="connsiteX12" fmla="*/ 361584 w 562811"/>
                <a:gd name="connsiteY12" fmla="*/ 3702 h 407409"/>
                <a:gd name="connsiteX13" fmla="*/ 5984 w 562811"/>
                <a:gd name="connsiteY13" fmla="*/ 64027 h 40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2811" h="407409">
                  <a:moveTo>
                    <a:pt x="5984" y="64027"/>
                  </a:moveTo>
                  <a:cubicBezTo>
                    <a:pt x="-31058" y="70906"/>
                    <a:pt x="114992" y="38627"/>
                    <a:pt x="139334" y="44977"/>
                  </a:cubicBezTo>
                  <a:cubicBezTo>
                    <a:pt x="163676" y="51327"/>
                    <a:pt x="140392" y="60323"/>
                    <a:pt x="152034" y="102127"/>
                  </a:cubicBezTo>
                  <a:cubicBezTo>
                    <a:pt x="163676" y="143931"/>
                    <a:pt x="194897" y="249235"/>
                    <a:pt x="209184" y="295802"/>
                  </a:cubicBezTo>
                  <a:cubicBezTo>
                    <a:pt x="223472" y="342369"/>
                    <a:pt x="242522" y="363535"/>
                    <a:pt x="237759" y="381527"/>
                  </a:cubicBezTo>
                  <a:cubicBezTo>
                    <a:pt x="232997" y="399519"/>
                    <a:pt x="168967" y="402694"/>
                    <a:pt x="180609" y="403752"/>
                  </a:cubicBezTo>
                  <a:cubicBezTo>
                    <a:pt x="192251" y="404810"/>
                    <a:pt x="273742" y="387348"/>
                    <a:pt x="307609" y="387877"/>
                  </a:cubicBezTo>
                  <a:cubicBezTo>
                    <a:pt x="341476" y="388406"/>
                    <a:pt x="356292" y="405340"/>
                    <a:pt x="383809" y="406927"/>
                  </a:cubicBezTo>
                  <a:cubicBezTo>
                    <a:pt x="411326" y="408514"/>
                    <a:pt x="458951" y="406398"/>
                    <a:pt x="472709" y="397402"/>
                  </a:cubicBezTo>
                  <a:cubicBezTo>
                    <a:pt x="486467" y="388406"/>
                    <a:pt x="454188" y="390523"/>
                    <a:pt x="466359" y="352952"/>
                  </a:cubicBezTo>
                  <a:cubicBezTo>
                    <a:pt x="478530" y="315381"/>
                    <a:pt x="532505" y="227539"/>
                    <a:pt x="545734" y="171977"/>
                  </a:cubicBezTo>
                  <a:cubicBezTo>
                    <a:pt x="558963" y="116415"/>
                    <a:pt x="576426" y="47623"/>
                    <a:pt x="545734" y="19577"/>
                  </a:cubicBezTo>
                  <a:cubicBezTo>
                    <a:pt x="515042" y="-8469"/>
                    <a:pt x="447309" y="1056"/>
                    <a:pt x="361584" y="3702"/>
                  </a:cubicBezTo>
                  <a:cubicBezTo>
                    <a:pt x="275859" y="6348"/>
                    <a:pt x="43026" y="57148"/>
                    <a:pt x="5984" y="640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>
              <a:extLst>
                <a:ext uri="{FF2B5EF4-FFF2-40B4-BE49-F238E27FC236}">
                  <a16:creationId xmlns:a16="http://schemas.microsoft.com/office/drawing/2014/main" id="{3DFDABAB-BDED-872B-CF82-F3846941C526}"/>
                </a:ext>
              </a:extLst>
            </p:cNvPr>
            <p:cNvSpPr/>
            <p:nvPr/>
          </p:nvSpPr>
          <p:spPr>
            <a:xfrm>
              <a:off x="6979711" y="3614281"/>
              <a:ext cx="136715" cy="136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>
              <a:extLst>
                <a:ext uri="{FF2B5EF4-FFF2-40B4-BE49-F238E27FC236}">
                  <a16:creationId xmlns:a16="http://schemas.microsoft.com/office/drawing/2014/main" id="{D5827B0E-4783-2273-5959-43C26798C371}"/>
                </a:ext>
              </a:extLst>
            </p:cNvPr>
            <p:cNvSpPr/>
            <p:nvPr/>
          </p:nvSpPr>
          <p:spPr>
            <a:xfrm rot="19979177">
              <a:off x="7136553" y="3781709"/>
              <a:ext cx="113771" cy="135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16B46FFA-7A0F-5A00-80F8-CA26CE4AF7C3}"/>
                </a:ext>
              </a:extLst>
            </p:cNvPr>
            <p:cNvSpPr/>
            <p:nvPr/>
          </p:nvSpPr>
          <p:spPr>
            <a:xfrm>
              <a:off x="6149616" y="4476052"/>
              <a:ext cx="46294" cy="204331"/>
            </a:xfrm>
            <a:custGeom>
              <a:avLst/>
              <a:gdLst>
                <a:gd name="connsiteX0" fmla="*/ 1510 w 46294"/>
                <a:gd name="connsiteY0" fmla="*/ 698 h 204331"/>
                <a:gd name="connsiteX1" fmla="*/ 11035 w 46294"/>
                <a:gd name="connsiteY1" fmla="*/ 114998 h 204331"/>
                <a:gd name="connsiteX2" fmla="*/ 17385 w 46294"/>
                <a:gd name="connsiteY2" fmla="*/ 200723 h 204331"/>
                <a:gd name="connsiteX3" fmla="*/ 17385 w 46294"/>
                <a:gd name="connsiteY3" fmla="*/ 178498 h 204331"/>
                <a:gd name="connsiteX4" fmla="*/ 30085 w 46294"/>
                <a:gd name="connsiteY4" fmla="*/ 89598 h 204331"/>
                <a:gd name="connsiteX5" fmla="*/ 45960 w 46294"/>
                <a:gd name="connsiteY5" fmla="*/ 172148 h 204331"/>
                <a:gd name="connsiteX6" fmla="*/ 1510 w 46294"/>
                <a:gd name="connsiteY6" fmla="*/ 698 h 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94" h="204331">
                  <a:moveTo>
                    <a:pt x="1510" y="698"/>
                  </a:moveTo>
                  <a:cubicBezTo>
                    <a:pt x="-4311" y="-8827"/>
                    <a:pt x="8389" y="81661"/>
                    <a:pt x="11035" y="114998"/>
                  </a:cubicBezTo>
                  <a:cubicBezTo>
                    <a:pt x="13681" y="148336"/>
                    <a:pt x="16327" y="190140"/>
                    <a:pt x="17385" y="200723"/>
                  </a:cubicBezTo>
                  <a:cubicBezTo>
                    <a:pt x="18443" y="211306"/>
                    <a:pt x="15268" y="197019"/>
                    <a:pt x="17385" y="178498"/>
                  </a:cubicBezTo>
                  <a:cubicBezTo>
                    <a:pt x="19502" y="159977"/>
                    <a:pt x="25323" y="90656"/>
                    <a:pt x="30085" y="89598"/>
                  </a:cubicBezTo>
                  <a:cubicBezTo>
                    <a:pt x="34847" y="88540"/>
                    <a:pt x="48606" y="181673"/>
                    <a:pt x="45960" y="172148"/>
                  </a:cubicBezTo>
                  <a:cubicBezTo>
                    <a:pt x="43314" y="162623"/>
                    <a:pt x="7331" y="10223"/>
                    <a:pt x="1510" y="6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D9FA1633-776D-599E-D768-317B84C92168}"/>
                </a:ext>
              </a:extLst>
            </p:cNvPr>
            <p:cNvSpPr/>
            <p:nvPr/>
          </p:nvSpPr>
          <p:spPr>
            <a:xfrm>
              <a:off x="6782927" y="3641724"/>
              <a:ext cx="751858" cy="365315"/>
            </a:xfrm>
            <a:custGeom>
              <a:avLst/>
              <a:gdLst>
                <a:gd name="connsiteX0" fmla="*/ 92099 w 751858"/>
                <a:gd name="connsiteY0" fmla="*/ 1 h 365315"/>
                <a:gd name="connsiteX1" fmla="*/ 47649 w 751858"/>
                <a:gd name="connsiteY1" fmla="*/ 142876 h 365315"/>
                <a:gd name="connsiteX2" fmla="*/ 24 w 751858"/>
                <a:gd name="connsiteY2" fmla="*/ 225426 h 365315"/>
                <a:gd name="connsiteX3" fmla="*/ 53999 w 751858"/>
                <a:gd name="connsiteY3" fmla="*/ 171451 h 365315"/>
                <a:gd name="connsiteX4" fmla="*/ 53999 w 751858"/>
                <a:gd name="connsiteY4" fmla="*/ 231776 h 365315"/>
                <a:gd name="connsiteX5" fmla="*/ 136549 w 751858"/>
                <a:gd name="connsiteY5" fmla="*/ 327026 h 365315"/>
                <a:gd name="connsiteX6" fmla="*/ 117499 w 751858"/>
                <a:gd name="connsiteY6" fmla="*/ 317501 h 365315"/>
                <a:gd name="connsiteX7" fmla="*/ 365149 w 751858"/>
                <a:gd name="connsiteY7" fmla="*/ 355601 h 365315"/>
                <a:gd name="connsiteX8" fmla="*/ 206399 w 751858"/>
                <a:gd name="connsiteY8" fmla="*/ 346076 h 365315"/>
                <a:gd name="connsiteX9" fmla="*/ 387374 w 751858"/>
                <a:gd name="connsiteY9" fmla="*/ 336551 h 365315"/>
                <a:gd name="connsiteX10" fmla="*/ 463574 w 751858"/>
                <a:gd name="connsiteY10" fmla="*/ 346076 h 365315"/>
                <a:gd name="connsiteX11" fmla="*/ 615974 w 751858"/>
                <a:gd name="connsiteY11" fmla="*/ 298451 h 365315"/>
                <a:gd name="connsiteX12" fmla="*/ 749324 w 751858"/>
                <a:gd name="connsiteY12" fmla="*/ 219076 h 365315"/>
                <a:gd name="connsiteX13" fmla="*/ 701699 w 751858"/>
                <a:gd name="connsiteY13" fmla="*/ 257176 h 365315"/>
                <a:gd name="connsiteX14" fmla="*/ 679474 w 751858"/>
                <a:gd name="connsiteY14" fmla="*/ 285751 h 365315"/>
                <a:gd name="connsiteX15" fmla="*/ 679474 w 751858"/>
                <a:gd name="connsiteY15" fmla="*/ 365126 h 365315"/>
                <a:gd name="connsiteX16" fmla="*/ 669949 w 751858"/>
                <a:gd name="connsiteY16" fmla="*/ 307976 h 365315"/>
                <a:gd name="connsiteX17" fmla="*/ 619149 w 751858"/>
                <a:gd name="connsiteY17" fmla="*/ 311151 h 365315"/>
                <a:gd name="connsiteX18" fmla="*/ 600099 w 751858"/>
                <a:gd name="connsiteY18" fmla="*/ 352426 h 365315"/>
                <a:gd name="connsiteX19" fmla="*/ 415949 w 751858"/>
                <a:gd name="connsiteY19" fmla="*/ 349251 h 365315"/>
                <a:gd name="connsiteX20" fmla="*/ 349274 w 751858"/>
                <a:gd name="connsiteY20" fmla="*/ 307976 h 365315"/>
                <a:gd name="connsiteX21" fmla="*/ 193699 w 751858"/>
                <a:gd name="connsiteY21" fmla="*/ 342901 h 365315"/>
                <a:gd name="connsiteX22" fmla="*/ 88924 w 751858"/>
                <a:gd name="connsiteY22" fmla="*/ 292101 h 365315"/>
                <a:gd name="connsiteX23" fmla="*/ 44474 w 751858"/>
                <a:gd name="connsiteY23" fmla="*/ 196851 h 365315"/>
                <a:gd name="connsiteX24" fmla="*/ 15899 w 751858"/>
                <a:gd name="connsiteY24" fmla="*/ 187326 h 365315"/>
                <a:gd name="connsiteX25" fmla="*/ 25424 w 751858"/>
                <a:gd name="connsiteY25" fmla="*/ 139701 h 365315"/>
                <a:gd name="connsiteX26" fmla="*/ 92099 w 751858"/>
                <a:gd name="connsiteY26" fmla="*/ 1 h 36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51858" h="365315">
                  <a:moveTo>
                    <a:pt x="92099" y="1"/>
                  </a:moveTo>
                  <a:cubicBezTo>
                    <a:pt x="95803" y="530"/>
                    <a:pt x="62995" y="105305"/>
                    <a:pt x="47649" y="142876"/>
                  </a:cubicBezTo>
                  <a:cubicBezTo>
                    <a:pt x="32303" y="180447"/>
                    <a:pt x="-1034" y="220664"/>
                    <a:pt x="24" y="225426"/>
                  </a:cubicBezTo>
                  <a:cubicBezTo>
                    <a:pt x="1082" y="230188"/>
                    <a:pt x="45003" y="170393"/>
                    <a:pt x="53999" y="171451"/>
                  </a:cubicBezTo>
                  <a:cubicBezTo>
                    <a:pt x="62995" y="172509"/>
                    <a:pt x="40241" y="205847"/>
                    <a:pt x="53999" y="231776"/>
                  </a:cubicBezTo>
                  <a:cubicBezTo>
                    <a:pt x="67757" y="257705"/>
                    <a:pt x="136549" y="327026"/>
                    <a:pt x="136549" y="327026"/>
                  </a:cubicBezTo>
                  <a:cubicBezTo>
                    <a:pt x="147132" y="341314"/>
                    <a:pt x="79399" y="312739"/>
                    <a:pt x="117499" y="317501"/>
                  </a:cubicBezTo>
                  <a:cubicBezTo>
                    <a:pt x="155599" y="322264"/>
                    <a:pt x="350332" y="350838"/>
                    <a:pt x="365149" y="355601"/>
                  </a:cubicBezTo>
                  <a:cubicBezTo>
                    <a:pt x="379966" y="360364"/>
                    <a:pt x="202695" y="349251"/>
                    <a:pt x="206399" y="346076"/>
                  </a:cubicBezTo>
                  <a:cubicBezTo>
                    <a:pt x="210103" y="342901"/>
                    <a:pt x="344512" y="336551"/>
                    <a:pt x="387374" y="336551"/>
                  </a:cubicBezTo>
                  <a:cubicBezTo>
                    <a:pt x="430236" y="336551"/>
                    <a:pt x="425474" y="352426"/>
                    <a:pt x="463574" y="346076"/>
                  </a:cubicBezTo>
                  <a:cubicBezTo>
                    <a:pt x="501674" y="339726"/>
                    <a:pt x="568349" y="319618"/>
                    <a:pt x="615974" y="298451"/>
                  </a:cubicBezTo>
                  <a:cubicBezTo>
                    <a:pt x="663599" y="277284"/>
                    <a:pt x="735037" y="225955"/>
                    <a:pt x="749324" y="219076"/>
                  </a:cubicBezTo>
                  <a:cubicBezTo>
                    <a:pt x="763612" y="212197"/>
                    <a:pt x="713341" y="246064"/>
                    <a:pt x="701699" y="257176"/>
                  </a:cubicBezTo>
                  <a:cubicBezTo>
                    <a:pt x="690057" y="268289"/>
                    <a:pt x="683178" y="267759"/>
                    <a:pt x="679474" y="285751"/>
                  </a:cubicBezTo>
                  <a:cubicBezTo>
                    <a:pt x="675770" y="303743"/>
                    <a:pt x="681061" y="361422"/>
                    <a:pt x="679474" y="365126"/>
                  </a:cubicBezTo>
                  <a:cubicBezTo>
                    <a:pt x="677887" y="368830"/>
                    <a:pt x="680003" y="316972"/>
                    <a:pt x="669949" y="307976"/>
                  </a:cubicBezTo>
                  <a:cubicBezTo>
                    <a:pt x="659895" y="298980"/>
                    <a:pt x="630791" y="303743"/>
                    <a:pt x="619149" y="311151"/>
                  </a:cubicBezTo>
                  <a:cubicBezTo>
                    <a:pt x="607507" y="318559"/>
                    <a:pt x="633966" y="346076"/>
                    <a:pt x="600099" y="352426"/>
                  </a:cubicBezTo>
                  <a:cubicBezTo>
                    <a:pt x="566232" y="358776"/>
                    <a:pt x="457753" y="356659"/>
                    <a:pt x="415949" y="349251"/>
                  </a:cubicBezTo>
                  <a:cubicBezTo>
                    <a:pt x="374145" y="341843"/>
                    <a:pt x="386316" y="309034"/>
                    <a:pt x="349274" y="307976"/>
                  </a:cubicBezTo>
                  <a:cubicBezTo>
                    <a:pt x="312232" y="306918"/>
                    <a:pt x="237091" y="345547"/>
                    <a:pt x="193699" y="342901"/>
                  </a:cubicBezTo>
                  <a:cubicBezTo>
                    <a:pt x="150307" y="340255"/>
                    <a:pt x="113795" y="316443"/>
                    <a:pt x="88924" y="292101"/>
                  </a:cubicBezTo>
                  <a:cubicBezTo>
                    <a:pt x="64053" y="267759"/>
                    <a:pt x="56645" y="214313"/>
                    <a:pt x="44474" y="196851"/>
                  </a:cubicBezTo>
                  <a:cubicBezTo>
                    <a:pt x="32303" y="179389"/>
                    <a:pt x="19074" y="196851"/>
                    <a:pt x="15899" y="187326"/>
                  </a:cubicBezTo>
                  <a:cubicBezTo>
                    <a:pt x="12724" y="177801"/>
                    <a:pt x="15899" y="164043"/>
                    <a:pt x="25424" y="139701"/>
                  </a:cubicBezTo>
                  <a:cubicBezTo>
                    <a:pt x="34949" y="115359"/>
                    <a:pt x="88395" y="-528"/>
                    <a:pt x="92099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38AD7BC8-2B47-17D8-B2CE-7E7E032D4537}"/>
                </a:ext>
              </a:extLst>
            </p:cNvPr>
            <p:cNvSpPr/>
            <p:nvPr/>
          </p:nvSpPr>
          <p:spPr>
            <a:xfrm>
              <a:off x="6116104" y="5325756"/>
              <a:ext cx="1073008" cy="732986"/>
            </a:xfrm>
            <a:custGeom>
              <a:avLst/>
              <a:gdLst>
                <a:gd name="connsiteX0" fmla="*/ 1066897 w 1073008"/>
                <a:gd name="connsiteY0" fmla="*/ 5069 h 732986"/>
                <a:gd name="connsiteX1" fmla="*/ 381097 w 1073008"/>
                <a:gd name="connsiteY1" fmla="*/ 497194 h 732986"/>
                <a:gd name="connsiteX2" fmla="*/ 22322 w 1073008"/>
                <a:gd name="connsiteY2" fmla="*/ 732144 h 732986"/>
                <a:gd name="connsiteX3" fmla="*/ 250922 w 1073008"/>
                <a:gd name="connsiteY3" fmla="*/ 579744 h 732986"/>
                <a:gd name="connsiteX4" fmla="*/ 3272 w 1073008"/>
                <a:gd name="connsiteY4" fmla="*/ 690869 h 732986"/>
                <a:gd name="connsiteX5" fmla="*/ 469997 w 1073008"/>
                <a:gd name="connsiteY5" fmla="*/ 465444 h 732986"/>
                <a:gd name="connsiteX6" fmla="*/ 723997 w 1073008"/>
                <a:gd name="connsiteY6" fmla="*/ 360669 h 732986"/>
                <a:gd name="connsiteX7" fmla="*/ 882747 w 1073008"/>
                <a:gd name="connsiteY7" fmla="*/ 166994 h 732986"/>
                <a:gd name="connsiteX8" fmla="*/ 727172 w 1073008"/>
                <a:gd name="connsiteY8" fmla="*/ 236844 h 732986"/>
                <a:gd name="connsiteX9" fmla="*/ 1066897 w 1073008"/>
                <a:gd name="connsiteY9" fmla="*/ 5069 h 7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3008" h="732986">
                  <a:moveTo>
                    <a:pt x="1066897" y="5069"/>
                  </a:moveTo>
                  <a:cubicBezTo>
                    <a:pt x="1009218" y="48461"/>
                    <a:pt x="555193" y="376015"/>
                    <a:pt x="381097" y="497194"/>
                  </a:cubicBezTo>
                  <a:cubicBezTo>
                    <a:pt x="207001" y="618373"/>
                    <a:pt x="44018" y="718386"/>
                    <a:pt x="22322" y="732144"/>
                  </a:cubicBezTo>
                  <a:cubicBezTo>
                    <a:pt x="626" y="745902"/>
                    <a:pt x="254097" y="586623"/>
                    <a:pt x="250922" y="579744"/>
                  </a:cubicBezTo>
                  <a:cubicBezTo>
                    <a:pt x="247747" y="572865"/>
                    <a:pt x="-33240" y="709919"/>
                    <a:pt x="3272" y="690869"/>
                  </a:cubicBezTo>
                  <a:cubicBezTo>
                    <a:pt x="39784" y="671819"/>
                    <a:pt x="349876" y="520477"/>
                    <a:pt x="469997" y="465444"/>
                  </a:cubicBezTo>
                  <a:cubicBezTo>
                    <a:pt x="590118" y="410411"/>
                    <a:pt x="655205" y="410411"/>
                    <a:pt x="723997" y="360669"/>
                  </a:cubicBezTo>
                  <a:cubicBezTo>
                    <a:pt x="792789" y="310927"/>
                    <a:pt x="882218" y="187631"/>
                    <a:pt x="882747" y="166994"/>
                  </a:cubicBezTo>
                  <a:cubicBezTo>
                    <a:pt x="883276" y="146357"/>
                    <a:pt x="698597" y="263302"/>
                    <a:pt x="727172" y="236844"/>
                  </a:cubicBezTo>
                  <a:cubicBezTo>
                    <a:pt x="755747" y="210386"/>
                    <a:pt x="1124576" y="-38323"/>
                    <a:pt x="1066897" y="50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7361522C-736A-E799-9E01-68DFD2005D76}"/>
                </a:ext>
              </a:extLst>
            </p:cNvPr>
            <p:cNvSpPr/>
            <p:nvPr/>
          </p:nvSpPr>
          <p:spPr>
            <a:xfrm>
              <a:off x="6124895" y="3375079"/>
              <a:ext cx="304516" cy="880998"/>
            </a:xfrm>
            <a:custGeom>
              <a:avLst/>
              <a:gdLst>
                <a:gd name="connsiteX0" fmla="*/ 273881 w 304516"/>
                <a:gd name="connsiteY0" fmla="*/ 9471 h 880998"/>
                <a:gd name="connsiteX1" fmla="*/ 124656 w 304516"/>
                <a:gd name="connsiteY1" fmla="*/ 641296 h 880998"/>
                <a:gd name="connsiteX2" fmla="*/ 188156 w 304516"/>
                <a:gd name="connsiteY2" fmla="*/ 571446 h 880998"/>
                <a:gd name="connsiteX3" fmla="*/ 831 w 304516"/>
                <a:gd name="connsiteY3" fmla="*/ 879421 h 880998"/>
                <a:gd name="connsiteX4" fmla="*/ 124656 w 304516"/>
                <a:gd name="connsiteY4" fmla="*/ 673046 h 880998"/>
                <a:gd name="connsiteX5" fmla="*/ 248481 w 304516"/>
                <a:gd name="connsiteY5" fmla="*/ 276171 h 880998"/>
                <a:gd name="connsiteX6" fmla="*/ 197681 w 304516"/>
                <a:gd name="connsiteY6" fmla="*/ 501596 h 880998"/>
                <a:gd name="connsiteX7" fmla="*/ 153231 w 304516"/>
                <a:gd name="connsiteY7" fmla="*/ 866721 h 880998"/>
                <a:gd name="connsiteX8" fmla="*/ 210381 w 304516"/>
                <a:gd name="connsiteY8" fmla="*/ 558746 h 880998"/>
                <a:gd name="connsiteX9" fmla="*/ 302456 w 304516"/>
                <a:gd name="connsiteY9" fmla="*/ 180921 h 880998"/>
                <a:gd name="connsiteX10" fmla="*/ 273881 w 304516"/>
                <a:gd name="connsiteY10" fmla="*/ 253946 h 880998"/>
                <a:gd name="connsiteX11" fmla="*/ 273881 w 304516"/>
                <a:gd name="connsiteY11" fmla="*/ 9471 h 8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516" h="880998">
                  <a:moveTo>
                    <a:pt x="273881" y="9471"/>
                  </a:moveTo>
                  <a:cubicBezTo>
                    <a:pt x="249010" y="74029"/>
                    <a:pt x="138943" y="547634"/>
                    <a:pt x="124656" y="641296"/>
                  </a:cubicBezTo>
                  <a:cubicBezTo>
                    <a:pt x="110369" y="734958"/>
                    <a:pt x="208793" y="531759"/>
                    <a:pt x="188156" y="571446"/>
                  </a:cubicBezTo>
                  <a:cubicBezTo>
                    <a:pt x="167518" y="611134"/>
                    <a:pt x="11414" y="862488"/>
                    <a:pt x="831" y="879421"/>
                  </a:cubicBezTo>
                  <a:cubicBezTo>
                    <a:pt x="-9752" y="896354"/>
                    <a:pt x="83381" y="773588"/>
                    <a:pt x="124656" y="673046"/>
                  </a:cubicBezTo>
                  <a:cubicBezTo>
                    <a:pt x="165931" y="572504"/>
                    <a:pt x="236310" y="304746"/>
                    <a:pt x="248481" y="276171"/>
                  </a:cubicBezTo>
                  <a:cubicBezTo>
                    <a:pt x="260652" y="247596"/>
                    <a:pt x="213556" y="403171"/>
                    <a:pt x="197681" y="501596"/>
                  </a:cubicBezTo>
                  <a:cubicBezTo>
                    <a:pt x="181806" y="600021"/>
                    <a:pt x="151114" y="857196"/>
                    <a:pt x="153231" y="866721"/>
                  </a:cubicBezTo>
                  <a:cubicBezTo>
                    <a:pt x="155348" y="876246"/>
                    <a:pt x="185510" y="673046"/>
                    <a:pt x="210381" y="558746"/>
                  </a:cubicBezTo>
                  <a:cubicBezTo>
                    <a:pt x="235252" y="444446"/>
                    <a:pt x="291873" y="231721"/>
                    <a:pt x="302456" y="180921"/>
                  </a:cubicBezTo>
                  <a:cubicBezTo>
                    <a:pt x="313039" y="130121"/>
                    <a:pt x="279702" y="277229"/>
                    <a:pt x="273881" y="253946"/>
                  </a:cubicBezTo>
                  <a:cubicBezTo>
                    <a:pt x="268060" y="230663"/>
                    <a:pt x="298752" y="-55087"/>
                    <a:pt x="273881" y="947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370B672F-63CE-6E46-F188-7E3A6659E38C}"/>
                </a:ext>
              </a:extLst>
            </p:cNvPr>
            <p:cNvSpPr/>
            <p:nvPr/>
          </p:nvSpPr>
          <p:spPr>
            <a:xfrm>
              <a:off x="6439464" y="2937303"/>
              <a:ext cx="105620" cy="675574"/>
            </a:xfrm>
            <a:custGeom>
              <a:avLst/>
              <a:gdLst>
                <a:gd name="connsiteX0" fmla="*/ 105362 w 105620"/>
                <a:gd name="connsiteY0" fmla="*/ 9097 h 675574"/>
                <a:gd name="connsiteX1" fmla="*/ 3762 w 105620"/>
                <a:gd name="connsiteY1" fmla="*/ 644097 h 675574"/>
                <a:gd name="connsiteX2" fmla="*/ 22812 w 105620"/>
                <a:gd name="connsiteY2" fmla="*/ 548847 h 675574"/>
                <a:gd name="connsiteX3" fmla="*/ 32337 w 105620"/>
                <a:gd name="connsiteY3" fmla="*/ 285322 h 675574"/>
                <a:gd name="connsiteX4" fmla="*/ 105362 w 105620"/>
                <a:gd name="connsiteY4" fmla="*/ 9097 h 67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20" h="675574">
                  <a:moveTo>
                    <a:pt x="105362" y="9097"/>
                  </a:moveTo>
                  <a:cubicBezTo>
                    <a:pt x="100599" y="68893"/>
                    <a:pt x="17520" y="554139"/>
                    <a:pt x="3762" y="644097"/>
                  </a:cubicBezTo>
                  <a:cubicBezTo>
                    <a:pt x="-9996" y="734055"/>
                    <a:pt x="18049" y="608643"/>
                    <a:pt x="22812" y="548847"/>
                  </a:cubicBezTo>
                  <a:cubicBezTo>
                    <a:pt x="27575" y="489051"/>
                    <a:pt x="16991" y="369989"/>
                    <a:pt x="32337" y="285322"/>
                  </a:cubicBezTo>
                  <a:cubicBezTo>
                    <a:pt x="47683" y="200655"/>
                    <a:pt x="110125" y="-50699"/>
                    <a:pt x="105362" y="909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1F2406B8-66D2-FA14-93EE-796D76DC9C03}"/>
                </a:ext>
              </a:extLst>
            </p:cNvPr>
            <p:cNvSpPr/>
            <p:nvPr/>
          </p:nvSpPr>
          <p:spPr>
            <a:xfrm>
              <a:off x="6274140" y="2889064"/>
              <a:ext cx="351337" cy="1299717"/>
            </a:xfrm>
            <a:custGeom>
              <a:avLst/>
              <a:gdLst>
                <a:gd name="connsiteX0" fmla="*/ 267511 w 351337"/>
                <a:gd name="connsiteY0" fmla="*/ 186 h 1299717"/>
                <a:gd name="connsiteX1" fmla="*/ 315136 w 351337"/>
                <a:gd name="connsiteY1" fmla="*/ 689161 h 1299717"/>
                <a:gd name="connsiteX2" fmla="*/ 292911 w 351337"/>
                <a:gd name="connsiteY2" fmla="*/ 1228911 h 1299717"/>
                <a:gd name="connsiteX3" fmla="*/ 305611 w 351337"/>
                <a:gd name="connsiteY3" fmla="*/ 1130486 h 1299717"/>
                <a:gd name="connsiteX4" fmla="*/ 321486 w 351337"/>
                <a:gd name="connsiteY4" fmla="*/ 708211 h 1299717"/>
                <a:gd name="connsiteX5" fmla="*/ 261161 w 351337"/>
                <a:gd name="connsiteY5" fmla="*/ 962211 h 1299717"/>
                <a:gd name="connsiteX6" fmla="*/ 811 w 351337"/>
                <a:gd name="connsiteY6" fmla="*/ 1298761 h 1299717"/>
                <a:gd name="connsiteX7" fmla="*/ 184961 w 351337"/>
                <a:gd name="connsiteY7" fmla="*/ 1047936 h 1299717"/>
                <a:gd name="connsiteX8" fmla="*/ 343711 w 351337"/>
                <a:gd name="connsiteY8" fmla="*/ 600261 h 1299717"/>
                <a:gd name="connsiteX9" fmla="*/ 321486 w 351337"/>
                <a:gd name="connsiteY9" fmla="*/ 619311 h 1299717"/>
                <a:gd name="connsiteX10" fmla="*/ 267511 w 351337"/>
                <a:gd name="connsiteY10" fmla="*/ 186 h 129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337" h="1299717">
                  <a:moveTo>
                    <a:pt x="267511" y="186"/>
                  </a:moveTo>
                  <a:cubicBezTo>
                    <a:pt x="266453" y="11828"/>
                    <a:pt x="310903" y="484374"/>
                    <a:pt x="315136" y="689161"/>
                  </a:cubicBezTo>
                  <a:cubicBezTo>
                    <a:pt x="319369" y="893948"/>
                    <a:pt x="294499" y="1155357"/>
                    <a:pt x="292911" y="1228911"/>
                  </a:cubicBezTo>
                  <a:cubicBezTo>
                    <a:pt x="291324" y="1302465"/>
                    <a:pt x="300849" y="1217269"/>
                    <a:pt x="305611" y="1130486"/>
                  </a:cubicBezTo>
                  <a:cubicBezTo>
                    <a:pt x="310373" y="1043703"/>
                    <a:pt x="328894" y="736257"/>
                    <a:pt x="321486" y="708211"/>
                  </a:cubicBezTo>
                  <a:cubicBezTo>
                    <a:pt x="314078" y="680165"/>
                    <a:pt x="314607" y="863786"/>
                    <a:pt x="261161" y="962211"/>
                  </a:cubicBezTo>
                  <a:cubicBezTo>
                    <a:pt x="207715" y="1060636"/>
                    <a:pt x="13511" y="1284474"/>
                    <a:pt x="811" y="1298761"/>
                  </a:cubicBezTo>
                  <a:cubicBezTo>
                    <a:pt x="-11889" y="1313049"/>
                    <a:pt x="127811" y="1164353"/>
                    <a:pt x="184961" y="1047936"/>
                  </a:cubicBezTo>
                  <a:cubicBezTo>
                    <a:pt x="242111" y="931519"/>
                    <a:pt x="320957" y="671698"/>
                    <a:pt x="343711" y="600261"/>
                  </a:cubicBezTo>
                  <a:cubicBezTo>
                    <a:pt x="366465" y="528824"/>
                    <a:pt x="332069" y="714032"/>
                    <a:pt x="321486" y="619311"/>
                  </a:cubicBezTo>
                  <a:cubicBezTo>
                    <a:pt x="310903" y="524590"/>
                    <a:pt x="268569" y="-11456"/>
                    <a:pt x="267511" y="18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1A7F749C-55C0-1D49-175A-F3059758AF44}"/>
                </a:ext>
              </a:extLst>
            </p:cNvPr>
            <p:cNvSpPr/>
            <p:nvPr/>
          </p:nvSpPr>
          <p:spPr>
            <a:xfrm>
              <a:off x="6665195" y="2937659"/>
              <a:ext cx="194229" cy="739444"/>
            </a:xfrm>
            <a:custGeom>
              <a:avLst/>
              <a:gdLst>
                <a:gd name="connsiteX0" fmla="*/ 281 w 194229"/>
                <a:gd name="connsiteY0" fmla="*/ 510391 h 739444"/>
                <a:gd name="connsiteX1" fmla="*/ 60606 w 194229"/>
                <a:gd name="connsiteY1" fmla="*/ 278616 h 739444"/>
                <a:gd name="connsiteX2" fmla="*/ 127281 w 194229"/>
                <a:gd name="connsiteY2" fmla="*/ 75416 h 739444"/>
                <a:gd name="connsiteX3" fmla="*/ 120931 w 194229"/>
                <a:gd name="connsiteY3" fmla="*/ 126216 h 739444"/>
                <a:gd name="connsiteX4" fmla="*/ 139981 w 194229"/>
                <a:gd name="connsiteY4" fmla="*/ 354816 h 739444"/>
                <a:gd name="connsiteX5" fmla="*/ 193956 w 194229"/>
                <a:gd name="connsiteY5" fmla="*/ 88116 h 739444"/>
                <a:gd name="connsiteX6" fmla="*/ 114581 w 194229"/>
                <a:gd name="connsiteY6" fmla="*/ 497691 h 739444"/>
                <a:gd name="connsiteX7" fmla="*/ 35206 w 194229"/>
                <a:gd name="connsiteY7" fmla="*/ 738991 h 739444"/>
                <a:gd name="connsiteX8" fmla="*/ 130456 w 194229"/>
                <a:gd name="connsiteY8" fmla="*/ 440541 h 739444"/>
                <a:gd name="connsiteX9" fmla="*/ 190781 w 194229"/>
                <a:gd name="connsiteY9" fmla="*/ 2391 h 739444"/>
                <a:gd name="connsiteX10" fmla="*/ 149506 w 194229"/>
                <a:gd name="connsiteY10" fmla="*/ 256391 h 739444"/>
                <a:gd name="connsiteX11" fmla="*/ 127281 w 194229"/>
                <a:gd name="connsiteY11" fmla="*/ 62716 h 739444"/>
                <a:gd name="connsiteX12" fmla="*/ 41556 w 194229"/>
                <a:gd name="connsiteY12" fmla="*/ 307191 h 739444"/>
                <a:gd name="connsiteX13" fmla="*/ 281 w 194229"/>
                <a:gd name="connsiteY13" fmla="*/ 510391 h 73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229" h="739444">
                  <a:moveTo>
                    <a:pt x="281" y="510391"/>
                  </a:moveTo>
                  <a:cubicBezTo>
                    <a:pt x="3456" y="505629"/>
                    <a:pt x="39439" y="351112"/>
                    <a:pt x="60606" y="278616"/>
                  </a:cubicBezTo>
                  <a:cubicBezTo>
                    <a:pt x="81773" y="206120"/>
                    <a:pt x="117227" y="100816"/>
                    <a:pt x="127281" y="75416"/>
                  </a:cubicBezTo>
                  <a:cubicBezTo>
                    <a:pt x="137335" y="50016"/>
                    <a:pt x="118814" y="79649"/>
                    <a:pt x="120931" y="126216"/>
                  </a:cubicBezTo>
                  <a:cubicBezTo>
                    <a:pt x="123048" y="172783"/>
                    <a:pt x="127810" y="361166"/>
                    <a:pt x="139981" y="354816"/>
                  </a:cubicBezTo>
                  <a:cubicBezTo>
                    <a:pt x="152152" y="348466"/>
                    <a:pt x="198189" y="64304"/>
                    <a:pt x="193956" y="88116"/>
                  </a:cubicBezTo>
                  <a:cubicBezTo>
                    <a:pt x="189723" y="111928"/>
                    <a:pt x="141039" y="389212"/>
                    <a:pt x="114581" y="497691"/>
                  </a:cubicBezTo>
                  <a:cubicBezTo>
                    <a:pt x="88123" y="606170"/>
                    <a:pt x="32560" y="748516"/>
                    <a:pt x="35206" y="738991"/>
                  </a:cubicBezTo>
                  <a:cubicBezTo>
                    <a:pt x="37852" y="729466"/>
                    <a:pt x="104527" y="563308"/>
                    <a:pt x="130456" y="440541"/>
                  </a:cubicBezTo>
                  <a:cubicBezTo>
                    <a:pt x="156385" y="317774"/>
                    <a:pt x="187606" y="33083"/>
                    <a:pt x="190781" y="2391"/>
                  </a:cubicBezTo>
                  <a:cubicBezTo>
                    <a:pt x="193956" y="-28301"/>
                    <a:pt x="160089" y="246337"/>
                    <a:pt x="149506" y="256391"/>
                  </a:cubicBezTo>
                  <a:cubicBezTo>
                    <a:pt x="138923" y="266445"/>
                    <a:pt x="145273" y="54249"/>
                    <a:pt x="127281" y="62716"/>
                  </a:cubicBezTo>
                  <a:cubicBezTo>
                    <a:pt x="109289" y="71183"/>
                    <a:pt x="61664" y="235224"/>
                    <a:pt x="41556" y="307191"/>
                  </a:cubicBezTo>
                  <a:cubicBezTo>
                    <a:pt x="21448" y="379158"/>
                    <a:pt x="-2894" y="515153"/>
                    <a:pt x="281" y="5103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81D11142-46A6-A5FA-9FD8-8E4201BAB94B}"/>
                </a:ext>
              </a:extLst>
            </p:cNvPr>
            <p:cNvSpPr/>
            <p:nvPr/>
          </p:nvSpPr>
          <p:spPr>
            <a:xfrm>
              <a:off x="6558169" y="1403300"/>
              <a:ext cx="405902" cy="1226128"/>
            </a:xfrm>
            <a:custGeom>
              <a:avLst/>
              <a:gdLst>
                <a:gd name="connsiteX0" fmla="*/ 2532 w 405902"/>
                <a:gd name="connsiteY0" fmla="*/ 6400 h 1226128"/>
                <a:gd name="connsiteX1" fmla="*/ 345432 w 405902"/>
                <a:gd name="connsiteY1" fmla="*/ 657275 h 1226128"/>
                <a:gd name="connsiteX2" fmla="*/ 335907 w 405902"/>
                <a:gd name="connsiteY2" fmla="*/ 663625 h 1226128"/>
                <a:gd name="connsiteX3" fmla="*/ 370832 w 405902"/>
                <a:gd name="connsiteY3" fmla="*/ 1092250 h 1226128"/>
                <a:gd name="connsiteX4" fmla="*/ 405757 w 405902"/>
                <a:gd name="connsiteY4" fmla="*/ 1222425 h 1226128"/>
                <a:gd name="connsiteX5" fmla="*/ 377182 w 405902"/>
                <a:gd name="connsiteY5" fmla="*/ 977950 h 1226128"/>
                <a:gd name="connsiteX6" fmla="*/ 253357 w 405902"/>
                <a:gd name="connsiteY6" fmla="*/ 562025 h 1226128"/>
                <a:gd name="connsiteX7" fmla="*/ 193032 w 405902"/>
                <a:gd name="connsiteY7" fmla="*/ 336600 h 1226128"/>
                <a:gd name="connsiteX8" fmla="*/ 2532 w 405902"/>
                <a:gd name="connsiteY8" fmla="*/ 6400 h 122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902" h="1226128">
                  <a:moveTo>
                    <a:pt x="2532" y="6400"/>
                  </a:moveTo>
                  <a:cubicBezTo>
                    <a:pt x="27932" y="59846"/>
                    <a:pt x="289870" y="547738"/>
                    <a:pt x="345432" y="657275"/>
                  </a:cubicBezTo>
                  <a:cubicBezTo>
                    <a:pt x="400994" y="766812"/>
                    <a:pt x="331674" y="591129"/>
                    <a:pt x="335907" y="663625"/>
                  </a:cubicBezTo>
                  <a:cubicBezTo>
                    <a:pt x="340140" y="736121"/>
                    <a:pt x="359190" y="999117"/>
                    <a:pt x="370832" y="1092250"/>
                  </a:cubicBezTo>
                  <a:cubicBezTo>
                    <a:pt x="382474" y="1185383"/>
                    <a:pt x="404699" y="1241475"/>
                    <a:pt x="405757" y="1222425"/>
                  </a:cubicBezTo>
                  <a:cubicBezTo>
                    <a:pt x="406815" y="1203375"/>
                    <a:pt x="402582" y="1088017"/>
                    <a:pt x="377182" y="977950"/>
                  </a:cubicBezTo>
                  <a:cubicBezTo>
                    <a:pt x="351782" y="867883"/>
                    <a:pt x="284049" y="668917"/>
                    <a:pt x="253357" y="562025"/>
                  </a:cubicBezTo>
                  <a:cubicBezTo>
                    <a:pt x="222665" y="455133"/>
                    <a:pt x="235894" y="423912"/>
                    <a:pt x="193032" y="336600"/>
                  </a:cubicBezTo>
                  <a:cubicBezTo>
                    <a:pt x="150170" y="249288"/>
                    <a:pt x="-22868" y="-47046"/>
                    <a:pt x="2532" y="64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C3CA08A6-D567-275B-6FB4-C5F54D30381B}"/>
                </a:ext>
              </a:extLst>
            </p:cNvPr>
            <p:cNvSpPr/>
            <p:nvPr/>
          </p:nvSpPr>
          <p:spPr>
            <a:xfrm>
              <a:off x="6745038" y="2613603"/>
              <a:ext cx="372050" cy="1051985"/>
            </a:xfrm>
            <a:custGeom>
              <a:avLst/>
              <a:gdLst>
                <a:gd name="connsiteX0" fmla="*/ 225238 w 372050"/>
                <a:gd name="connsiteY0" fmla="*/ 5772 h 1051985"/>
                <a:gd name="connsiteX1" fmla="*/ 199838 w 372050"/>
                <a:gd name="connsiteY1" fmla="*/ 412172 h 1051985"/>
                <a:gd name="connsiteX2" fmla="*/ 152213 w 372050"/>
                <a:gd name="connsiteY2" fmla="*/ 685222 h 1051985"/>
                <a:gd name="connsiteX3" fmla="*/ 168088 w 372050"/>
                <a:gd name="connsiteY3" fmla="*/ 637597 h 1051985"/>
                <a:gd name="connsiteX4" fmla="*/ 31563 w 372050"/>
                <a:gd name="connsiteY4" fmla="*/ 967797 h 1051985"/>
                <a:gd name="connsiteX5" fmla="*/ 2988 w 372050"/>
                <a:gd name="connsiteY5" fmla="*/ 1047172 h 1051985"/>
                <a:gd name="connsiteX6" fmla="*/ 82363 w 372050"/>
                <a:gd name="connsiteY6" fmla="*/ 866197 h 1051985"/>
                <a:gd name="connsiteX7" fmla="*/ 206188 w 372050"/>
                <a:gd name="connsiteY7" fmla="*/ 453447 h 1051985"/>
                <a:gd name="connsiteX8" fmla="*/ 196663 w 372050"/>
                <a:gd name="connsiteY8" fmla="*/ 589972 h 1051985"/>
                <a:gd name="connsiteX9" fmla="*/ 368113 w 372050"/>
                <a:gd name="connsiteY9" fmla="*/ 993197 h 1051985"/>
                <a:gd name="connsiteX10" fmla="*/ 307788 w 372050"/>
                <a:gd name="connsiteY10" fmla="*/ 834447 h 1051985"/>
                <a:gd name="connsiteX11" fmla="*/ 203013 w 372050"/>
                <a:gd name="connsiteY11" fmla="*/ 577272 h 1051985"/>
                <a:gd name="connsiteX12" fmla="*/ 228413 w 372050"/>
                <a:gd name="connsiteY12" fmla="*/ 304222 h 1051985"/>
                <a:gd name="connsiteX13" fmla="*/ 237938 w 372050"/>
                <a:gd name="connsiteY13" fmla="*/ 180397 h 1051985"/>
                <a:gd name="connsiteX14" fmla="*/ 225238 w 372050"/>
                <a:gd name="connsiteY14" fmla="*/ 5772 h 10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050" h="1051985">
                  <a:moveTo>
                    <a:pt x="225238" y="5772"/>
                  </a:moveTo>
                  <a:cubicBezTo>
                    <a:pt x="218888" y="44401"/>
                    <a:pt x="212009" y="298930"/>
                    <a:pt x="199838" y="412172"/>
                  </a:cubicBezTo>
                  <a:cubicBezTo>
                    <a:pt x="187667" y="525414"/>
                    <a:pt x="157505" y="647651"/>
                    <a:pt x="152213" y="685222"/>
                  </a:cubicBezTo>
                  <a:cubicBezTo>
                    <a:pt x="146921" y="722793"/>
                    <a:pt x="188196" y="590501"/>
                    <a:pt x="168088" y="637597"/>
                  </a:cubicBezTo>
                  <a:cubicBezTo>
                    <a:pt x="147980" y="684693"/>
                    <a:pt x="59080" y="899535"/>
                    <a:pt x="31563" y="967797"/>
                  </a:cubicBezTo>
                  <a:cubicBezTo>
                    <a:pt x="4046" y="1036059"/>
                    <a:pt x="-5479" y="1064105"/>
                    <a:pt x="2988" y="1047172"/>
                  </a:cubicBezTo>
                  <a:cubicBezTo>
                    <a:pt x="11455" y="1030239"/>
                    <a:pt x="48496" y="965151"/>
                    <a:pt x="82363" y="866197"/>
                  </a:cubicBezTo>
                  <a:cubicBezTo>
                    <a:pt x="116230" y="767243"/>
                    <a:pt x="187138" y="499484"/>
                    <a:pt x="206188" y="453447"/>
                  </a:cubicBezTo>
                  <a:cubicBezTo>
                    <a:pt x="225238" y="407410"/>
                    <a:pt x="169675" y="500014"/>
                    <a:pt x="196663" y="589972"/>
                  </a:cubicBezTo>
                  <a:cubicBezTo>
                    <a:pt x="223650" y="679930"/>
                    <a:pt x="349592" y="952451"/>
                    <a:pt x="368113" y="993197"/>
                  </a:cubicBezTo>
                  <a:cubicBezTo>
                    <a:pt x="386634" y="1033943"/>
                    <a:pt x="335305" y="903768"/>
                    <a:pt x="307788" y="834447"/>
                  </a:cubicBezTo>
                  <a:cubicBezTo>
                    <a:pt x="280271" y="765126"/>
                    <a:pt x="216242" y="665643"/>
                    <a:pt x="203013" y="577272"/>
                  </a:cubicBezTo>
                  <a:cubicBezTo>
                    <a:pt x="189784" y="488901"/>
                    <a:pt x="222592" y="370368"/>
                    <a:pt x="228413" y="304222"/>
                  </a:cubicBezTo>
                  <a:cubicBezTo>
                    <a:pt x="234234" y="238076"/>
                    <a:pt x="233176" y="227493"/>
                    <a:pt x="237938" y="180397"/>
                  </a:cubicBezTo>
                  <a:cubicBezTo>
                    <a:pt x="242700" y="133301"/>
                    <a:pt x="231588" y="-32857"/>
                    <a:pt x="225238" y="57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D0CD6784-3E27-199C-25DC-611B1E2FEADD}"/>
                </a:ext>
              </a:extLst>
            </p:cNvPr>
            <p:cNvSpPr/>
            <p:nvPr/>
          </p:nvSpPr>
          <p:spPr>
            <a:xfrm>
              <a:off x="7004950" y="2581053"/>
              <a:ext cx="321615" cy="1058119"/>
            </a:xfrm>
            <a:custGeom>
              <a:avLst/>
              <a:gdLst>
                <a:gd name="connsiteX0" fmla="*/ 251 w 321615"/>
                <a:gd name="connsiteY0" fmla="*/ 222 h 1058119"/>
                <a:gd name="connsiteX1" fmla="*/ 146301 w 321615"/>
                <a:gd name="connsiteY1" fmla="*/ 247872 h 1058119"/>
                <a:gd name="connsiteX2" fmla="*/ 219326 w 321615"/>
                <a:gd name="connsiteY2" fmla="*/ 438372 h 1058119"/>
                <a:gd name="connsiteX3" fmla="*/ 317751 w 321615"/>
                <a:gd name="connsiteY3" fmla="*/ 1025747 h 1058119"/>
                <a:gd name="connsiteX4" fmla="*/ 298701 w 321615"/>
                <a:gd name="connsiteY4" fmla="*/ 930497 h 1058119"/>
                <a:gd name="connsiteX5" fmla="*/ 270126 w 321615"/>
                <a:gd name="connsiteY5" fmla="*/ 498697 h 1058119"/>
                <a:gd name="connsiteX6" fmla="*/ 124076 w 321615"/>
                <a:gd name="connsiteY6" fmla="*/ 28797 h 1058119"/>
                <a:gd name="connsiteX7" fmla="*/ 184401 w 321615"/>
                <a:gd name="connsiteY7" fmla="*/ 200247 h 1058119"/>
                <a:gd name="connsiteX8" fmla="*/ 251 w 321615"/>
                <a:gd name="connsiteY8" fmla="*/ 222 h 105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615" h="1058119">
                  <a:moveTo>
                    <a:pt x="251" y="222"/>
                  </a:moveTo>
                  <a:cubicBezTo>
                    <a:pt x="-6099" y="8159"/>
                    <a:pt x="109789" y="174847"/>
                    <a:pt x="146301" y="247872"/>
                  </a:cubicBezTo>
                  <a:cubicBezTo>
                    <a:pt x="182813" y="320897"/>
                    <a:pt x="190751" y="308726"/>
                    <a:pt x="219326" y="438372"/>
                  </a:cubicBezTo>
                  <a:cubicBezTo>
                    <a:pt x="247901" y="568018"/>
                    <a:pt x="304522" y="943726"/>
                    <a:pt x="317751" y="1025747"/>
                  </a:cubicBezTo>
                  <a:cubicBezTo>
                    <a:pt x="330980" y="1107768"/>
                    <a:pt x="306639" y="1018339"/>
                    <a:pt x="298701" y="930497"/>
                  </a:cubicBezTo>
                  <a:cubicBezTo>
                    <a:pt x="290764" y="842655"/>
                    <a:pt x="299230" y="648980"/>
                    <a:pt x="270126" y="498697"/>
                  </a:cubicBezTo>
                  <a:cubicBezTo>
                    <a:pt x="241022" y="348414"/>
                    <a:pt x="138364" y="78539"/>
                    <a:pt x="124076" y="28797"/>
                  </a:cubicBezTo>
                  <a:cubicBezTo>
                    <a:pt x="109789" y="-20945"/>
                    <a:pt x="200276" y="200776"/>
                    <a:pt x="184401" y="200247"/>
                  </a:cubicBezTo>
                  <a:cubicBezTo>
                    <a:pt x="168526" y="199718"/>
                    <a:pt x="6601" y="-7715"/>
                    <a:pt x="251" y="22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D957A127-D221-C560-C50A-61474D1F2712}"/>
                </a:ext>
              </a:extLst>
            </p:cNvPr>
            <p:cNvSpPr/>
            <p:nvPr/>
          </p:nvSpPr>
          <p:spPr>
            <a:xfrm>
              <a:off x="7195533" y="2469735"/>
              <a:ext cx="384445" cy="1081853"/>
            </a:xfrm>
            <a:custGeom>
              <a:avLst/>
              <a:gdLst>
                <a:gd name="connsiteX0" fmla="*/ 168 w 384445"/>
                <a:gd name="connsiteY0" fmla="*/ 415 h 1081853"/>
                <a:gd name="connsiteX1" fmla="*/ 139868 w 384445"/>
                <a:gd name="connsiteY1" fmla="*/ 498890 h 1081853"/>
                <a:gd name="connsiteX2" fmla="*/ 143043 w 384445"/>
                <a:gd name="connsiteY2" fmla="*/ 1057690 h 1081853"/>
                <a:gd name="connsiteX3" fmla="*/ 139868 w 384445"/>
                <a:gd name="connsiteY3" fmla="*/ 927515 h 1081853"/>
                <a:gd name="connsiteX4" fmla="*/ 197018 w 384445"/>
                <a:gd name="connsiteY4" fmla="*/ 448090 h 1081853"/>
                <a:gd name="connsiteX5" fmla="*/ 231943 w 384445"/>
                <a:gd name="connsiteY5" fmla="*/ 803690 h 1081853"/>
                <a:gd name="connsiteX6" fmla="*/ 238293 w 384445"/>
                <a:gd name="connsiteY6" fmla="*/ 1060865 h 1081853"/>
                <a:gd name="connsiteX7" fmla="*/ 270043 w 384445"/>
                <a:gd name="connsiteY7" fmla="*/ 886240 h 1081853"/>
                <a:gd name="connsiteX8" fmla="*/ 292268 w 384445"/>
                <a:gd name="connsiteY8" fmla="*/ 625890 h 1081853"/>
                <a:gd name="connsiteX9" fmla="*/ 384343 w 384445"/>
                <a:gd name="connsiteY9" fmla="*/ 860840 h 1081853"/>
                <a:gd name="connsiteX10" fmla="*/ 308143 w 384445"/>
                <a:gd name="connsiteY10" fmla="*/ 692565 h 1081853"/>
                <a:gd name="connsiteX11" fmla="*/ 206543 w 384445"/>
                <a:gd name="connsiteY11" fmla="*/ 213140 h 1081853"/>
                <a:gd name="connsiteX12" fmla="*/ 250993 w 384445"/>
                <a:gd name="connsiteY12" fmla="*/ 441740 h 1081853"/>
                <a:gd name="connsiteX13" fmla="*/ 171618 w 384445"/>
                <a:gd name="connsiteY13" fmla="*/ 413165 h 1081853"/>
                <a:gd name="connsiteX14" fmla="*/ 168 w 384445"/>
                <a:gd name="connsiteY14" fmla="*/ 415 h 108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4445" h="1081853">
                  <a:moveTo>
                    <a:pt x="168" y="415"/>
                  </a:moveTo>
                  <a:cubicBezTo>
                    <a:pt x="-5124" y="14702"/>
                    <a:pt x="116056" y="322678"/>
                    <a:pt x="139868" y="498890"/>
                  </a:cubicBezTo>
                  <a:cubicBezTo>
                    <a:pt x="163680" y="675102"/>
                    <a:pt x="143043" y="986253"/>
                    <a:pt x="143043" y="1057690"/>
                  </a:cubicBezTo>
                  <a:cubicBezTo>
                    <a:pt x="143043" y="1129127"/>
                    <a:pt x="130872" y="1029115"/>
                    <a:pt x="139868" y="927515"/>
                  </a:cubicBezTo>
                  <a:cubicBezTo>
                    <a:pt x="148864" y="825915"/>
                    <a:pt x="181672" y="468727"/>
                    <a:pt x="197018" y="448090"/>
                  </a:cubicBezTo>
                  <a:cubicBezTo>
                    <a:pt x="212364" y="427453"/>
                    <a:pt x="225064" y="701561"/>
                    <a:pt x="231943" y="803690"/>
                  </a:cubicBezTo>
                  <a:cubicBezTo>
                    <a:pt x="238822" y="905819"/>
                    <a:pt x="231943" y="1047107"/>
                    <a:pt x="238293" y="1060865"/>
                  </a:cubicBezTo>
                  <a:cubicBezTo>
                    <a:pt x="244643" y="1074623"/>
                    <a:pt x="261047" y="958736"/>
                    <a:pt x="270043" y="886240"/>
                  </a:cubicBezTo>
                  <a:cubicBezTo>
                    <a:pt x="279039" y="813744"/>
                    <a:pt x="273218" y="630123"/>
                    <a:pt x="292268" y="625890"/>
                  </a:cubicBezTo>
                  <a:cubicBezTo>
                    <a:pt x="311318" y="621657"/>
                    <a:pt x="381697" y="849727"/>
                    <a:pt x="384343" y="860840"/>
                  </a:cubicBezTo>
                  <a:cubicBezTo>
                    <a:pt x="386989" y="871953"/>
                    <a:pt x="337776" y="800515"/>
                    <a:pt x="308143" y="692565"/>
                  </a:cubicBezTo>
                  <a:cubicBezTo>
                    <a:pt x="278510" y="584615"/>
                    <a:pt x="216068" y="254944"/>
                    <a:pt x="206543" y="213140"/>
                  </a:cubicBezTo>
                  <a:cubicBezTo>
                    <a:pt x="197018" y="171336"/>
                    <a:pt x="256814" y="408403"/>
                    <a:pt x="250993" y="441740"/>
                  </a:cubicBezTo>
                  <a:cubicBezTo>
                    <a:pt x="245172" y="475077"/>
                    <a:pt x="208660" y="481428"/>
                    <a:pt x="171618" y="413165"/>
                  </a:cubicBezTo>
                  <a:cubicBezTo>
                    <a:pt x="134576" y="344902"/>
                    <a:pt x="5460" y="-13872"/>
                    <a:pt x="168" y="4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E406A864-40E4-B942-563F-72E6F96177BD}"/>
                </a:ext>
              </a:extLst>
            </p:cNvPr>
            <p:cNvSpPr/>
            <p:nvPr/>
          </p:nvSpPr>
          <p:spPr>
            <a:xfrm>
              <a:off x="7404756" y="2707388"/>
              <a:ext cx="387960" cy="1207391"/>
            </a:xfrm>
            <a:custGeom>
              <a:avLst/>
              <a:gdLst>
                <a:gd name="connsiteX0" fmla="*/ 495 w 387960"/>
                <a:gd name="connsiteY0" fmla="*/ 7237 h 1207391"/>
                <a:gd name="connsiteX1" fmla="*/ 203695 w 387960"/>
                <a:gd name="connsiteY1" fmla="*/ 740662 h 1207391"/>
                <a:gd name="connsiteX2" fmla="*/ 213220 w 387960"/>
                <a:gd name="connsiteY2" fmla="*/ 962912 h 1207391"/>
                <a:gd name="connsiteX3" fmla="*/ 238620 w 387960"/>
                <a:gd name="connsiteY3" fmla="*/ 1207387 h 1207391"/>
                <a:gd name="connsiteX4" fmla="*/ 305295 w 387960"/>
                <a:gd name="connsiteY4" fmla="*/ 956562 h 1207391"/>
                <a:gd name="connsiteX5" fmla="*/ 387845 w 387960"/>
                <a:gd name="connsiteY5" fmla="*/ 699387 h 1207391"/>
                <a:gd name="connsiteX6" fmla="*/ 324345 w 387960"/>
                <a:gd name="connsiteY6" fmla="*/ 108837 h 1207391"/>
                <a:gd name="connsiteX7" fmla="*/ 368795 w 387960"/>
                <a:gd name="connsiteY7" fmla="*/ 588262 h 1207391"/>
                <a:gd name="connsiteX8" fmla="*/ 292595 w 387960"/>
                <a:gd name="connsiteY8" fmla="*/ 918462 h 1207391"/>
                <a:gd name="connsiteX9" fmla="*/ 229095 w 387960"/>
                <a:gd name="connsiteY9" fmla="*/ 1099437 h 1207391"/>
                <a:gd name="connsiteX10" fmla="*/ 219570 w 387960"/>
                <a:gd name="connsiteY10" fmla="*/ 689862 h 1207391"/>
                <a:gd name="connsiteX11" fmla="*/ 152895 w 387960"/>
                <a:gd name="connsiteY11" fmla="*/ 321562 h 1207391"/>
                <a:gd name="connsiteX12" fmla="*/ 146545 w 387960"/>
                <a:gd name="connsiteY12" fmla="*/ 362837 h 1207391"/>
                <a:gd name="connsiteX13" fmla="*/ 495 w 387960"/>
                <a:gd name="connsiteY13" fmla="*/ 7237 h 120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7960" h="1207391">
                  <a:moveTo>
                    <a:pt x="495" y="7237"/>
                  </a:moveTo>
                  <a:cubicBezTo>
                    <a:pt x="10020" y="70208"/>
                    <a:pt x="168241" y="581383"/>
                    <a:pt x="203695" y="740662"/>
                  </a:cubicBezTo>
                  <a:cubicBezTo>
                    <a:pt x="239149" y="899941"/>
                    <a:pt x="207399" y="885124"/>
                    <a:pt x="213220" y="962912"/>
                  </a:cubicBezTo>
                  <a:cubicBezTo>
                    <a:pt x="219041" y="1040700"/>
                    <a:pt x="223274" y="1208445"/>
                    <a:pt x="238620" y="1207387"/>
                  </a:cubicBezTo>
                  <a:cubicBezTo>
                    <a:pt x="253966" y="1206329"/>
                    <a:pt x="280424" y="1041229"/>
                    <a:pt x="305295" y="956562"/>
                  </a:cubicBezTo>
                  <a:cubicBezTo>
                    <a:pt x="330166" y="871895"/>
                    <a:pt x="384670" y="840674"/>
                    <a:pt x="387845" y="699387"/>
                  </a:cubicBezTo>
                  <a:cubicBezTo>
                    <a:pt x="391020" y="558100"/>
                    <a:pt x="327520" y="127358"/>
                    <a:pt x="324345" y="108837"/>
                  </a:cubicBezTo>
                  <a:cubicBezTo>
                    <a:pt x="321170" y="90316"/>
                    <a:pt x="374087" y="453325"/>
                    <a:pt x="368795" y="588262"/>
                  </a:cubicBezTo>
                  <a:cubicBezTo>
                    <a:pt x="363503" y="723199"/>
                    <a:pt x="315878" y="833266"/>
                    <a:pt x="292595" y="918462"/>
                  </a:cubicBezTo>
                  <a:cubicBezTo>
                    <a:pt x="269312" y="1003658"/>
                    <a:pt x="241266" y="1137537"/>
                    <a:pt x="229095" y="1099437"/>
                  </a:cubicBezTo>
                  <a:cubicBezTo>
                    <a:pt x="216924" y="1061337"/>
                    <a:pt x="232270" y="819508"/>
                    <a:pt x="219570" y="689862"/>
                  </a:cubicBezTo>
                  <a:cubicBezTo>
                    <a:pt x="206870" y="560216"/>
                    <a:pt x="165066" y="376066"/>
                    <a:pt x="152895" y="321562"/>
                  </a:cubicBezTo>
                  <a:cubicBezTo>
                    <a:pt x="140724" y="267058"/>
                    <a:pt x="171416" y="414166"/>
                    <a:pt x="146545" y="362837"/>
                  </a:cubicBezTo>
                  <a:cubicBezTo>
                    <a:pt x="121674" y="311508"/>
                    <a:pt x="-9030" y="-55734"/>
                    <a:pt x="495" y="723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4E470727-1622-751D-429D-4BCAE6063A65}"/>
                </a:ext>
              </a:extLst>
            </p:cNvPr>
            <p:cNvSpPr/>
            <p:nvPr/>
          </p:nvSpPr>
          <p:spPr>
            <a:xfrm>
              <a:off x="7263202" y="3380677"/>
              <a:ext cx="564808" cy="1184355"/>
            </a:xfrm>
            <a:custGeom>
              <a:avLst/>
              <a:gdLst>
                <a:gd name="connsiteX0" fmla="*/ 564324 w 564808"/>
                <a:gd name="connsiteY0" fmla="*/ 698 h 1184355"/>
                <a:gd name="connsiteX1" fmla="*/ 427799 w 564808"/>
                <a:gd name="connsiteY1" fmla="*/ 692848 h 1184355"/>
                <a:gd name="connsiteX2" fmla="*/ 367474 w 564808"/>
                <a:gd name="connsiteY2" fmla="*/ 769048 h 1184355"/>
                <a:gd name="connsiteX3" fmla="*/ 5524 w 564808"/>
                <a:gd name="connsiteY3" fmla="*/ 1178623 h 1184355"/>
                <a:gd name="connsiteX4" fmla="*/ 138874 w 564808"/>
                <a:gd name="connsiteY4" fmla="*/ 1019873 h 1184355"/>
                <a:gd name="connsiteX5" fmla="*/ 459549 w 564808"/>
                <a:gd name="connsiteY5" fmla="*/ 648398 h 1184355"/>
                <a:gd name="connsiteX6" fmla="*/ 538924 w 564808"/>
                <a:gd name="connsiteY6" fmla="*/ 426148 h 1184355"/>
                <a:gd name="connsiteX7" fmla="*/ 475424 w 564808"/>
                <a:gd name="connsiteY7" fmla="*/ 559498 h 1184355"/>
                <a:gd name="connsiteX8" fmla="*/ 564324 w 564808"/>
                <a:gd name="connsiteY8" fmla="*/ 698 h 11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4808" h="1184355">
                  <a:moveTo>
                    <a:pt x="564324" y="698"/>
                  </a:moveTo>
                  <a:cubicBezTo>
                    <a:pt x="556386" y="22923"/>
                    <a:pt x="460607" y="564790"/>
                    <a:pt x="427799" y="692848"/>
                  </a:cubicBezTo>
                  <a:cubicBezTo>
                    <a:pt x="394991" y="820906"/>
                    <a:pt x="437853" y="688086"/>
                    <a:pt x="367474" y="769048"/>
                  </a:cubicBezTo>
                  <a:cubicBezTo>
                    <a:pt x="297095" y="850010"/>
                    <a:pt x="43624" y="1136819"/>
                    <a:pt x="5524" y="1178623"/>
                  </a:cubicBezTo>
                  <a:cubicBezTo>
                    <a:pt x="-32576" y="1220427"/>
                    <a:pt x="138874" y="1019873"/>
                    <a:pt x="138874" y="1019873"/>
                  </a:cubicBezTo>
                  <a:cubicBezTo>
                    <a:pt x="214545" y="931502"/>
                    <a:pt x="392874" y="747352"/>
                    <a:pt x="459549" y="648398"/>
                  </a:cubicBezTo>
                  <a:cubicBezTo>
                    <a:pt x="526224" y="549444"/>
                    <a:pt x="536278" y="440965"/>
                    <a:pt x="538924" y="426148"/>
                  </a:cubicBezTo>
                  <a:cubicBezTo>
                    <a:pt x="541570" y="411331"/>
                    <a:pt x="470661" y="625115"/>
                    <a:pt x="475424" y="559498"/>
                  </a:cubicBezTo>
                  <a:cubicBezTo>
                    <a:pt x="480186" y="493881"/>
                    <a:pt x="572262" y="-21527"/>
                    <a:pt x="564324" y="6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C665CEF4-5978-5788-EF9A-42152E5E8D90}"/>
                </a:ext>
              </a:extLst>
            </p:cNvPr>
            <p:cNvSpPr/>
            <p:nvPr/>
          </p:nvSpPr>
          <p:spPr>
            <a:xfrm>
              <a:off x="7173288" y="1797717"/>
              <a:ext cx="505477" cy="845138"/>
            </a:xfrm>
            <a:custGeom>
              <a:avLst/>
              <a:gdLst>
                <a:gd name="connsiteX0" fmla="*/ 16063 w 505477"/>
                <a:gd name="connsiteY0" fmla="*/ 24733 h 845138"/>
                <a:gd name="connsiteX1" fmla="*/ 47813 w 505477"/>
                <a:gd name="connsiteY1" fmla="*/ 66008 h 845138"/>
                <a:gd name="connsiteX2" fmla="*/ 378013 w 505477"/>
                <a:gd name="connsiteY2" fmla="*/ 596233 h 845138"/>
                <a:gd name="connsiteX3" fmla="*/ 505013 w 505477"/>
                <a:gd name="connsiteY3" fmla="*/ 843883 h 845138"/>
                <a:gd name="connsiteX4" fmla="*/ 419288 w 505477"/>
                <a:gd name="connsiteY4" fmla="*/ 685133 h 845138"/>
                <a:gd name="connsiteX5" fmla="*/ 378013 w 505477"/>
                <a:gd name="connsiteY5" fmla="*/ 523208 h 845138"/>
                <a:gd name="connsiteX6" fmla="*/ 311338 w 505477"/>
                <a:gd name="connsiteY6" fmla="*/ 313658 h 845138"/>
                <a:gd name="connsiteX7" fmla="*/ 355788 w 505477"/>
                <a:gd name="connsiteY7" fmla="*/ 488283 h 845138"/>
                <a:gd name="connsiteX8" fmla="*/ 241488 w 505477"/>
                <a:gd name="connsiteY8" fmla="*/ 364458 h 845138"/>
                <a:gd name="connsiteX9" fmla="*/ 184338 w 505477"/>
                <a:gd name="connsiteY9" fmla="*/ 218408 h 845138"/>
                <a:gd name="connsiteX10" fmla="*/ 16063 w 505477"/>
                <a:gd name="connsiteY10" fmla="*/ 24733 h 84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477" h="845138">
                  <a:moveTo>
                    <a:pt x="16063" y="24733"/>
                  </a:moveTo>
                  <a:cubicBezTo>
                    <a:pt x="-6691" y="-667"/>
                    <a:pt x="-12512" y="-29242"/>
                    <a:pt x="47813" y="66008"/>
                  </a:cubicBezTo>
                  <a:cubicBezTo>
                    <a:pt x="108138" y="161258"/>
                    <a:pt x="301813" y="466587"/>
                    <a:pt x="378013" y="596233"/>
                  </a:cubicBezTo>
                  <a:cubicBezTo>
                    <a:pt x="454213" y="725879"/>
                    <a:pt x="498134" y="829066"/>
                    <a:pt x="505013" y="843883"/>
                  </a:cubicBezTo>
                  <a:cubicBezTo>
                    <a:pt x="511892" y="858700"/>
                    <a:pt x="440455" y="738579"/>
                    <a:pt x="419288" y="685133"/>
                  </a:cubicBezTo>
                  <a:cubicBezTo>
                    <a:pt x="398121" y="631687"/>
                    <a:pt x="396005" y="585120"/>
                    <a:pt x="378013" y="523208"/>
                  </a:cubicBezTo>
                  <a:cubicBezTo>
                    <a:pt x="360021" y="461296"/>
                    <a:pt x="315042" y="319479"/>
                    <a:pt x="311338" y="313658"/>
                  </a:cubicBezTo>
                  <a:cubicBezTo>
                    <a:pt x="307634" y="307837"/>
                    <a:pt x="367430" y="479816"/>
                    <a:pt x="355788" y="488283"/>
                  </a:cubicBezTo>
                  <a:cubicBezTo>
                    <a:pt x="344146" y="496750"/>
                    <a:pt x="270063" y="409437"/>
                    <a:pt x="241488" y="364458"/>
                  </a:cubicBezTo>
                  <a:cubicBezTo>
                    <a:pt x="212913" y="319479"/>
                    <a:pt x="220321" y="271325"/>
                    <a:pt x="184338" y="218408"/>
                  </a:cubicBezTo>
                  <a:cubicBezTo>
                    <a:pt x="148355" y="165491"/>
                    <a:pt x="38817" y="50133"/>
                    <a:pt x="16063" y="247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E61CF1D9-F24F-B47F-D38F-536E89721E2A}"/>
                </a:ext>
              </a:extLst>
            </p:cNvPr>
            <p:cNvSpPr/>
            <p:nvPr/>
          </p:nvSpPr>
          <p:spPr>
            <a:xfrm>
              <a:off x="7652815" y="2582401"/>
              <a:ext cx="353255" cy="1211536"/>
            </a:xfrm>
            <a:custGeom>
              <a:avLst/>
              <a:gdLst>
                <a:gd name="connsiteX0" fmla="*/ 86 w 353255"/>
                <a:gd name="connsiteY0" fmla="*/ 2049 h 1211536"/>
                <a:gd name="connsiteX1" fmla="*/ 203286 w 353255"/>
                <a:gd name="connsiteY1" fmla="*/ 646574 h 1211536"/>
                <a:gd name="connsiteX2" fmla="*/ 209636 w 353255"/>
                <a:gd name="connsiteY2" fmla="*/ 903749 h 1211536"/>
                <a:gd name="connsiteX3" fmla="*/ 206461 w 353255"/>
                <a:gd name="connsiteY3" fmla="*/ 1129174 h 1211536"/>
                <a:gd name="connsiteX4" fmla="*/ 200111 w 353255"/>
                <a:gd name="connsiteY4" fmla="*/ 1037099 h 1211536"/>
                <a:gd name="connsiteX5" fmla="*/ 123911 w 353255"/>
                <a:gd name="connsiteY5" fmla="*/ 849774 h 1211536"/>
                <a:gd name="connsiteX6" fmla="*/ 206461 w 353255"/>
                <a:gd name="connsiteY6" fmla="*/ 1011699 h 1211536"/>
                <a:gd name="connsiteX7" fmla="*/ 212811 w 353255"/>
                <a:gd name="connsiteY7" fmla="*/ 919624 h 1211536"/>
                <a:gd name="connsiteX8" fmla="*/ 349336 w 353255"/>
                <a:gd name="connsiteY8" fmla="*/ 1208549 h 1211536"/>
                <a:gd name="connsiteX9" fmla="*/ 314411 w 353255"/>
                <a:gd name="connsiteY9" fmla="*/ 1056149 h 1211536"/>
                <a:gd name="connsiteX10" fmla="*/ 295361 w 353255"/>
                <a:gd name="connsiteY10" fmla="*/ 833899 h 1211536"/>
                <a:gd name="connsiteX11" fmla="*/ 308061 w 353255"/>
                <a:gd name="connsiteY11" fmla="*/ 1024399 h 1211536"/>
                <a:gd name="connsiteX12" fmla="*/ 206461 w 353255"/>
                <a:gd name="connsiteY12" fmla="*/ 602124 h 1211536"/>
                <a:gd name="connsiteX13" fmla="*/ 177886 w 353255"/>
                <a:gd name="connsiteY13" fmla="*/ 446549 h 1211536"/>
                <a:gd name="connsiteX14" fmla="*/ 86 w 353255"/>
                <a:gd name="connsiteY14" fmla="*/ 2049 h 121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3255" h="1211536">
                  <a:moveTo>
                    <a:pt x="86" y="2049"/>
                  </a:moveTo>
                  <a:cubicBezTo>
                    <a:pt x="4319" y="35387"/>
                    <a:pt x="168361" y="496291"/>
                    <a:pt x="203286" y="646574"/>
                  </a:cubicBezTo>
                  <a:cubicBezTo>
                    <a:pt x="238211" y="796857"/>
                    <a:pt x="209107" y="823316"/>
                    <a:pt x="209636" y="903749"/>
                  </a:cubicBezTo>
                  <a:cubicBezTo>
                    <a:pt x="210165" y="984182"/>
                    <a:pt x="208048" y="1106949"/>
                    <a:pt x="206461" y="1129174"/>
                  </a:cubicBezTo>
                  <a:cubicBezTo>
                    <a:pt x="204874" y="1151399"/>
                    <a:pt x="213869" y="1083666"/>
                    <a:pt x="200111" y="1037099"/>
                  </a:cubicBezTo>
                  <a:cubicBezTo>
                    <a:pt x="186353" y="990532"/>
                    <a:pt x="122853" y="854007"/>
                    <a:pt x="123911" y="849774"/>
                  </a:cubicBezTo>
                  <a:cubicBezTo>
                    <a:pt x="124969" y="845541"/>
                    <a:pt x="191645" y="1000057"/>
                    <a:pt x="206461" y="1011699"/>
                  </a:cubicBezTo>
                  <a:cubicBezTo>
                    <a:pt x="221277" y="1023341"/>
                    <a:pt x="188998" y="886816"/>
                    <a:pt x="212811" y="919624"/>
                  </a:cubicBezTo>
                  <a:cubicBezTo>
                    <a:pt x="236624" y="952432"/>
                    <a:pt x="332403" y="1185795"/>
                    <a:pt x="349336" y="1208549"/>
                  </a:cubicBezTo>
                  <a:cubicBezTo>
                    <a:pt x="366269" y="1231303"/>
                    <a:pt x="323407" y="1118591"/>
                    <a:pt x="314411" y="1056149"/>
                  </a:cubicBezTo>
                  <a:cubicBezTo>
                    <a:pt x="305415" y="993707"/>
                    <a:pt x="296419" y="839190"/>
                    <a:pt x="295361" y="833899"/>
                  </a:cubicBezTo>
                  <a:cubicBezTo>
                    <a:pt x="294303" y="828608"/>
                    <a:pt x="322878" y="1063028"/>
                    <a:pt x="308061" y="1024399"/>
                  </a:cubicBezTo>
                  <a:cubicBezTo>
                    <a:pt x="293244" y="985770"/>
                    <a:pt x="228157" y="698432"/>
                    <a:pt x="206461" y="602124"/>
                  </a:cubicBezTo>
                  <a:cubicBezTo>
                    <a:pt x="184765" y="505816"/>
                    <a:pt x="208049" y="541270"/>
                    <a:pt x="177886" y="446549"/>
                  </a:cubicBezTo>
                  <a:cubicBezTo>
                    <a:pt x="147724" y="351828"/>
                    <a:pt x="-4147" y="-31289"/>
                    <a:pt x="86" y="204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1712C20F-4312-F060-18AF-4C712A3CF488}"/>
                </a:ext>
              </a:extLst>
            </p:cNvPr>
            <p:cNvSpPr/>
            <p:nvPr/>
          </p:nvSpPr>
          <p:spPr>
            <a:xfrm>
              <a:off x="7684144" y="3800634"/>
              <a:ext cx="185519" cy="318941"/>
            </a:xfrm>
            <a:custGeom>
              <a:avLst/>
              <a:gdLst>
                <a:gd name="connsiteX0" fmla="*/ 184657 w 185519"/>
                <a:gd name="connsiteY0" fmla="*/ 6191 h 318941"/>
                <a:gd name="connsiteX1" fmla="*/ 3682 w 185519"/>
                <a:gd name="connsiteY1" fmla="*/ 317341 h 318941"/>
                <a:gd name="connsiteX2" fmla="*/ 70357 w 185519"/>
                <a:gd name="connsiteY2" fmla="*/ 123666 h 318941"/>
                <a:gd name="connsiteX3" fmla="*/ 184657 w 185519"/>
                <a:gd name="connsiteY3" fmla="*/ 6191 h 31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519" h="318941">
                  <a:moveTo>
                    <a:pt x="184657" y="6191"/>
                  </a:moveTo>
                  <a:cubicBezTo>
                    <a:pt x="173544" y="38470"/>
                    <a:pt x="22732" y="297762"/>
                    <a:pt x="3682" y="317341"/>
                  </a:cubicBezTo>
                  <a:cubicBezTo>
                    <a:pt x="-15368" y="336920"/>
                    <a:pt x="44428" y="171291"/>
                    <a:pt x="70357" y="123666"/>
                  </a:cubicBezTo>
                  <a:cubicBezTo>
                    <a:pt x="96286" y="76041"/>
                    <a:pt x="195770" y="-26088"/>
                    <a:pt x="184657" y="61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F268997F-8A62-5A85-A900-5ED03299E862}"/>
                </a:ext>
              </a:extLst>
            </p:cNvPr>
            <p:cNvSpPr/>
            <p:nvPr/>
          </p:nvSpPr>
          <p:spPr>
            <a:xfrm>
              <a:off x="7298721" y="4120818"/>
              <a:ext cx="556263" cy="643799"/>
            </a:xfrm>
            <a:custGeom>
              <a:avLst/>
              <a:gdLst>
                <a:gd name="connsiteX0" fmla="*/ 551030 w 556263"/>
                <a:gd name="connsiteY0" fmla="*/ 3507 h 643799"/>
                <a:gd name="connsiteX1" fmla="*/ 77955 w 556263"/>
                <a:gd name="connsiteY1" fmla="*/ 378157 h 643799"/>
                <a:gd name="connsiteX2" fmla="*/ 347830 w 556263"/>
                <a:gd name="connsiteY2" fmla="*/ 216232 h 643799"/>
                <a:gd name="connsiteX3" fmla="*/ 258930 w 556263"/>
                <a:gd name="connsiteY3" fmla="*/ 327357 h 643799"/>
                <a:gd name="connsiteX4" fmla="*/ 449430 w 556263"/>
                <a:gd name="connsiteY4" fmla="*/ 178132 h 643799"/>
                <a:gd name="connsiteX5" fmla="*/ 217655 w 556263"/>
                <a:gd name="connsiteY5" fmla="*/ 374982 h 643799"/>
                <a:gd name="connsiteX6" fmla="*/ 77955 w 556263"/>
                <a:gd name="connsiteY6" fmla="*/ 584532 h 643799"/>
                <a:gd name="connsiteX7" fmla="*/ 4930 w 556263"/>
                <a:gd name="connsiteY7" fmla="*/ 641682 h 643799"/>
                <a:gd name="connsiteX8" fmla="*/ 52555 w 556263"/>
                <a:gd name="connsiteY8" fmla="*/ 581357 h 643799"/>
                <a:gd name="connsiteX9" fmla="*/ 417680 w 556263"/>
                <a:gd name="connsiteY9" fmla="*/ 155907 h 643799"/>
                <a:gd name="connsiteX10" fmla="*/ 338305 w 556263"/>
                <a:gd name="connsiteY10" fmla="*/ 187657 h 643799"/>
                <a:gd name="connsiteX11" fmla="*/ 551030 w 556263"/>
                <a:gd name="connsiteY11" fmla="*/ 3507 h 64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263" h="643799">
                  <a:moveTo>
                    <a:pt x="551030" y="3507"/>
                  </a:moveTo>
                  <a:cubicBezTo>
                    <a:pt x="507638" y="35257"/>
                    <a:pt x="111822" y="342703"/>
                    <a:pt x="77955" y="378157"/>
                  </a:cubicBezTo>
                  <a:cubicBezTo>
                    <a:pt x="44088" y="413611"/>
                    <a:pt x="317667" y="224699"/>
                    <a:pt x="347830" y="216232"/>
                  </a:cubicBezTo>
                  <a:cubicBezTo>
                    <a:pt x="377992" y="207765"/>
                    <a:pt x="241997" y="333707"/>
                    <a:pt x="258930" y="327357"/>
                  </a:cubicBezTo>
                  <a:cubicBezTo>
                    <a:pt x="275863" y="321007"/>
                    <a:pt x="456309" y="170194"/>
                    <a:pt x="449430" y="178132"/>
                  </a:cubicBezTo>
                  <a:cubicBezTo>
                    <a:pt x="442551" y="186070"/>
                    <a:pt x="279567" y="307249"/>
                    <a:pt x="217655" y="374982"/>
                  </a:cubicBezTo>
                  <a:cubicBezTo>
                    <a:pt x="155742" y="442715"/>
                    <a:pt x="113409" y="540082"/>
                    <a:pt x="77955" y="584532"/>
                  </a:cubicBezTo>
                  <a:cubicBezTo>
                    <a:pt x="42501" y="628982"/>
                    <a:pt x="9163" y="642211"/>
                    <a:pt x="4930" y="641682"/>
                  </a:cubicBezTo>
                  <a:cubicBezTo>
                    <a:pt x="697" y="641153"/>
                    <a:pt x="-16237" y="662319"/>
                    <a:pt x="52555" y="581357"/>
                  </a:cubicBezTo>
                  <a:cubicBezTo>
                    <a:pt x="121347" y="500395"/>
                    <a:pt x="370055" y="221524"/>
                    <a:pt x="417680" y="155907"/>
                  </a:cubicBezTo>
                  <a:cubicBezTo>
                    <a:pt x="465305" y="90290"/>
                    <a:pt x="322430" y="209882"/>
                    <a:pt x="338305" y="187657"/>
                  </a:cubicBezTo>
                  <a:cubicBezTo>
                    <a:pt x="354180" y="165432"/>
                    <a:pt x="594422" y="-28243"/>
                    <a:pt x="551030" y="35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7D37A33E-480B-F5F4-3CFB-5DACEADF617B}"/>
                </a:ext>
              </a:extLst>
            </p:cNvPr>
            <p:cNvSpPr/>
            <p:nvPr/>
          </p:nvSpPr>
          <p:spPr>
            <a:xfrm>
              <a:off x="7252081" y="4479875"/>
              <a:ext cx="632964" cy="311554"/>
            </a:xfrm>
            <a:custGeom>
              <a:avLst/>
              <a:gdLst>
                <a:gd name="connsiteX0" fmla="*/ 632595 w 632964"/>
                <a:gd name="connsiteY0" fmla="*/ 50 h 311554"/>
                <a:gd name="connsiteX1" fmla="*/ 318270 w 632964"/>
                <a:gd name="connsiteY1" fmla="*/ 171500 h 311554"/>
                <a:gd name="connsiteX2" fmla="*/ 770 w 632964"/>
                <a:gd name="connsiteY2" fmla="*/ 311200 h 311554"/>
                <a:gd name="connsiteX3" fmla="*/ 238895 w 632964"/>
                <a:gd name="connsiteY3" fmla="*/ 206425 h 311554"/>
                <a:gd name="connsiteX4" fmla="*/ 546870 w 632964"/>
                <a:gd name="connsiteY4" fmla="*/ 50850 h 311554"/>
                <a:gd name="connsiteX5" fmla="*/ 254770 w 632964"/>
                <a:gd name="connsiteY5" fmla="*/ 152450 h 311554"/>
                <a:gd name="connsiteX6" fmla="*/ 632595 w 632964"/>
                <a:gd name="connsiteY6" fmla="*/ 50 h 3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964" h="311554">
                  <a:moveTo>
                    <a:pt x="632595" y="50"/>
                  </a:moveTo>
                  <a:cubicBezTo>
                    <a:pt x="643178" y="3225"/>
                    <a:pt x="423574" y="119642"/>
                    <a:pt x="318270" y="171500"/>
                  </a:cubicBezTo>
                  <a:cubicBezTo>
                    <a:pt x="212966" y="223358"/>
                    <a:pt x="770" y="311200"/>
                    <a:pt x="770" y="311200"/>
                  </a:cubicBezTo>
                  <a:cubicBezTo>
                    <a:pt x="-12459" y="317021"/>
                    <a:pt x="147878" y="249817"/>
                    <a:pt x="238895" y="206425"/>
                  </a:cubicBezTo>
                  <a:cubicBezTo>
                    <a:pt x="329912" y="163033"/>
                    <a:pt x="544224" y="59846"/>
                    <a:pt x="546870" y="50850"/>
                  </a:cubicBezTo>
                  <a:cubicBezTo>
                    <a:pt x="549516" y="41854"/>
                    <a:pt x="242599" y="159329"/>
                    <a:pt x="254770" y="152450"/>
                  </a:cubicBezTo>
                  <a:cubicBezTo>
                    <a:pt x="266941" y="145571"/>
                    <a:pt x="622012" y="-3125"/>
                    <a:pt x="632595" y="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BFAA5B42-3434-108B-30FD-343B92B8059E}"/>
                </a:ext>
              </a:extLst>
            </p:cNvPr>
            <p:cNvSpPr/>
            <p:nvPr/>
          </p:nvSpPr>
          <p:spPr>
            <a:xfrm>
              <a:off x="7001965" y="4510872"/>
              <a:ext cx="895222" cy="715546"/>
            </a:xfrm>
            <a:custGeom>
              <a:avLst/>
              <a:gdLst>
                <a:gd name="connsiteX0" fmla="*/ 812861 w 895222"/>
                <a:gd name="connsiteY0" fmla="*/ 803 h 715546"/>
                <a:gd name="connsiteX1" fmla="*/ 628711 w 895222"/>
                <a:gd name="connsiteY1" fmla="*/ 251628 h 715546"/>
                <a:gd name="connsiteX2" fmla="*/ 492186 w 895222"/>
                <a:gd name="connsiteY2" fmla="*/ 356403 h 715546"/>
                <a:gd name="connsiteX3" fmla="*/ 269936 w 895222"/>
                <a:gd name="connsiteY3" fmla="*/ 562778 h 715546"/>
                <a:gd name="connsiteX4" fmla="*/ 61 w 895222"/>
                <a:gd name="connsiteY4" fmla="*/ 686603 h 715546"/>
                <a:gd name="connsiteX5" fmla="*/ 244536 w 895222"/>
                <a:gd name="connsiteY5" fmla="*/ 553253 h 715546"/>
                <a:gd name="connsiteX6" fmla="*/ 190561 w 895222"/>
                <a:gd name="connsiteY6" fmla="*/ 648503 h 715546"/>
                <a:gd name="connsiteX7" fmla="*/ 511236 w 895222"/>
                <a:gd name="connsiteY7" fmla="*/ 572303 h 715546"/>
                <a:gd name="connsiteX8" fmla="*/ 330261 w 895222"/>
                <a:gd name="connsiteY8" fmla="*/ 715178 h 715546"/>
                <a:gd name="connsiteX9" fmla="*/ 508061 w 895222"/>
                <a:gd name="connsiteY9" fmla="*/ 521503 h 715546"/>
                <a:gd name="connsiteX10" fmla="*/ 244536 w 895222"/>
                <a:gd name="connsiteY10" fmla="*/ 578653 h 715546"/>
                <a:gd name="connsiteX11" fmla="*/ 447736 w 895222"/>
                <a:gd name="connsiteY11" fmla="*/ 369103 h 715546"/>
                <a:gd name="connsiteX12" fmla="*/ 593786 w 895222"/>
                <a:gd name="connsiteY12" fmla="*/ 181778 h 715546"/>
                <a:gd name="connsiteX13" fmla="*/ 558861 w 895222"/>
                <a:gd name="connsiteY13" fmla="*/ 311953 h 715546"/>
                <a:gd name="connsiteX14" fmla="*/ 892236 w 895222"/>
                <a:gd name="connsiteY14" fmla="*/ 10328 h 715546"/>
                <a:gd name="connsiteX15" fmla="*/ 727136 w 895222"/>
                <a:gd name="connsiteY15" fmla="*/ 165903 h 715546"/>
                <a:gd name="connsiteX16" fmla="*/ 812861 w 895222"/>
                <a:gd name="connsiteY16" fmla="*/ 803 h 71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5222" h="715546">
                  <a:moveTo>
                    <a:pt x="812861" y="803"/>
                  </a:moveTo>
                  <a:cubicBezTo>
                    <a:pt x="796457" y="15091"/>
                    <a:pt x="682157" y="192361"/>
                    <a:pt x="628711" y="251628"/>
                  </a:cubicBezTo>
                  <a:cubicBezTo>
                    <a:pt x="575265" y="310895"/>
                    <a:pt x="551982" y="304545"/>
                    <a:pt x="492186" y="356403"/>
                  </a:cubicBezTo>
                  <a:cubicBezTo>
                    <a:pt x="432390" y="408261"/>
                    <a:pt x="351957" y="507745"/>
                    <a:pt x="269936" y="562778"/>
                  </a:cubicBezTo>
                  <a:cubicBezTo>
                    <a:pt x="187915" y="617811"/>
                    <a:pt x="4294" y="688190"/>
                    <a:pt x="61" y="686603"/>
                  </a:cubicBezTo>
                  <a:cubicBezTo>
                    <a:pt x="-4172" y="685016"/>
                    <a:pt x="212786" y="559603"/>
                    <a:pt x="244536" y="553253"/>
                  </a:cubicBezTo>
                  <a:cubicBezTo>
                    <a:pt x="276286" y="546903"/>
                    <a:pt x="146111" y="645328"/>
                    <a:pt x="190561" y="648503"/>
                  </a:cubicBezTo>
                  <a:cubicBezTo>
                    <a:pt x="235011" y="651678"/>
                    <a:pt x="487953" y="561191"/>
                    <a:pt x="511236" y="572303"/>
                  </a:cubicBezTo>
                  <a:cubicBezTo>
                    <a:pt x="534519" y="583415"/>
                    <a:pt x="330790" y="723645"/>
                    <a:pt x="330261" y="715178"/>
                  </a:cubicBezTo>
                  <a:cubicBezTo>
                    <a:pt x="329732" y="706711"/>
                    <a:pt x="522348" y="544257"/>
                    <a:pt x="508061" y="521503"/>
                  </a:cubicBezTo>
                  <a:cubicBezTo>
                    <a:pt x="493773" y="498749"/>
                    <a:pt x="254590" y="604053"/>
                    <a:pt x="244536" y="578653"/>
                  </a:cubicBezTo>
                  <a:cubicBezTo>
                    <a:pt x="234482" y="553253"/>
                    <a:pt x="389528" y="435249"/>
                    <a:pt x="447736" y="369103"/>
                  </a:cubicBezTo>
                  <a:cubicBezTo>
                    <a:pt x="505944" y="302957"/>
                    <a:pt x="575265" y="191303"/>
                    <a:pt x="593786" y="181778"/>
                  </a:cubicBezTo>
                  <a:cubicBezTo>
                    <a:pt x="612307" y="172253"/>
                    <a:pt x="509119" y="340528"/>
                    <a:pt x="558861" y="311953"/>
                  </a:cubicBezTo>
                  <a:cubicBezTo>
                    <a:pt x="608603" y="283378"/>
                    <a:pt x="864190" y="34670"/>
                    <a:pt x="892236" y="10328"/>
                  </a:cubicBezTo>
                  <a:cubicBezTo>
                    <a:pt x="920282" y="-14014"/>
                    <a:pt x="741953" y="164316"/>
                    <a:pt x="727136" y="165903"/>
                  </a:cubicBezTo>
                  <a:cubicBezTo>
                    <a:pt x="712319" y="167490"/>
                    <a:pt x="829265" y="-13485"/>
                    <a:pt x="812861" y="8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319670C6-1162-EE78-1D74-C59D10EBE900}"/>
                </a:ext>
              </a:extLst>
            </p:cNvPr>
            <p:cNvSpPr/>
            <p:nvPr/>
          </p:nvSpPr>
          <p:spPr>
            <a:xfrm>
              <a:off x="8360759" y="1326869"/>
              <a:ext cx="290280" cy="768110"/>
            </a:xfrm>
            <a:custGeom>
              <a:avLst/>
              <a:gdLst>
                <a:gd name="connsiteX0" fmla="*/ 167 w 290280"/>
                <a:gd name="connsiteY0" fmla="*/ 3456 h 768110"/>
                <a:gd name="connsiteX1" fmla="*/ 270042 w 290280"/>
                <a:gd name="connsiteY1" fmla="*/ 714656 h 768110"/>
                <a:gd name="connsiteX2" fmla="*/ 260517 w 290280"/>
                <a:gd name="connsiteY2" fmla="*/ 673381 h 768110"/>
                <a:gd name="connsiteX3" fmla="*/ 177967 w 290280"/>
                <a:gd name="connsiteY3" fmla="*/ 324131 h 768110"/>
                <a:gd name="connsiteX4" fmla="*/ 228767 w 290280"/>
                <a:gd name="connsiteY4" fmla="*/ 438431 h 768110"/>
                <a:gd name="connsiteX5" fmla="*/ 167 w 290280"/>
                <a:gd name="connsiteY5" fmla="*/ 3456 h 7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280" h="768110">
                  <a:moveTo>
                    <a:pt x="167" y="3456"/>
                  </a:moveTo>
                  <a:cubicBezTo>
                    <a:pt x="7046" y="49494"/>
                    <a:pt x="226650" y="603002"/>
                    <a:pt x="270042" y="714656"/>
                  </a:cubicBezTo>
                  <a:cubicBezTo>
                    <a:pt x="313434" y="826310"/>
                    <a:pt x="275863" y="738469"/>
                    <a:pt x="260517" y="673381"/>
                  </a:cubicBezTo>
                  <a:cubicBezTo>
                    <a:pt x="245171" y="608294"/>
                    <a:pt x="183259" y="363289"/>
                    <a:pt x="177967" y="324131"/>
                  </a:cubicBezTo>
                  <a:cubicBezTo>
                    <a:pt x="172675" y="284973"/>
                    <a:pt x="256813" y="491348"/>
                    <a:pt x="228767" y="438431"/>
                  </a:cubicBezTo>
                  <a:cubicBezTo>
                    <a:pt x="200721" y="385514"/>
                    <a:pt x="-6712" y="-42582"/>
                    <a:pt x="167" y="345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5A999C9A-01A0-9A1D-A4A5-F2AF11BDF7B2}"/>
                </a:ext>
              </a:extLst>
            </p:cNvPr>
            <p:cNvSpPr/>
            <p:nvPr/>
          </p:nvSpPr>
          <p:spPr>
            <a:xfrm>
              <a:off x="8007914" y="1382135"/>
              <a:ext cx="893285" cy="1513494"/>
            </a:xfrm>
            <a:custGeom>
              <a:avLst/>
              <a:gdLst>
                <a:gd name="connsiteX0" fmla="*/ 25987 w 893285"/>
                <a:gd name="connsiteY0" fmla="*/ 33915 h 1513494"/>
                <a:gd name="connsiteX1" fmla="*/ 664162 w 893285"/>
                <a:gd name="connsiteY1" fmla="*/ 726065 h 1513494"/>
                <a:gd name="connsiteX2" fmla="*/ 867362 w 893285"/>
                <a:gd name="connsiteY2" fmla="*/ 1049915 h 1513494"/>
                <a:gd name="connsiteX3" fmla="*/ 857837 w 893285"/>
                <a:gd name="connsiteY3" fmla="*/ 1081665 h 1513494"/>
                <a:gd name="connsiteX4" fmla="*/ 892762 w 893285"/>
                <a:gd name="connsiteY4" fmla="*/ 1510290 h 1513494"/>
                <a:gd name="connsiteX5" fmla="*/ 870537 w 893285"/>
                <a:gd name="connsiteY5" fmla="*/ 1262640 h 1513494"/>
                <a:gd name="connsiteX6" fmla="*/ 768937 w 893285"/>
                <a:gd name="connsiteY6" fmla="*/ 986415 h 1513494"/>
                <a:gd name="connsiteX7" fmla="*/ 470487 w 893285"/>
                <a:gd name="connsiteY7" fmla="*/ 532390 h 1513494"/>
                <a:gd name="connsiteX8" fmla="*/ 378412 w 893285"/>
                <a:gd name="connsiteY8" fmla="*/ 379990 h 1513494"/>
                <a:gd name="connsiteX9" fmla="*/ 149812 w 893285"/>
                <a:gd name="connsiteY9" fmla="*/ 135515 h 1513494"/>
                <a:gd name="connsiteX10" fmla="*/ 25987 w 893285"/>
                <a:gd name="connsiteY10" fmla="*/ 33915 h 151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3285" h="1513494">
                  <a:moveTo>
                    <a:pt x="25987" y="33915"/>
                  </a:moveTo>
                  <a:cubicBezTo>
                    <a:pt x="111712" y="132340"/>
                    <a:pt x="523933" y="556732"/>
                    <a:pt x="664162" y="726065"/>
                  </a:cubicBezTo>
                  <a:cubicBezTo>
                    <a:pt x="804391" y="895398"/>
                    <a:pt x="835083" y="990648"/>
                    <a:pt x="867362" y="1049915"/>
                  </a:cubicBezTo>
                  <a:cubicBezTo>
                    <a:pt x="899641" y="1109182"/>
                    <a:pt x="853604" y="1004936"/>
                    <a:pt x="857837" y="1081665"/>
                  </a:cubicBezTo>
                  <a:cubicBezTo>
                    <a:pt x="862070" y="1158394"/>
                    <a:pt x="890645" y="1480128"/>
                    <a:pt x="892762" y="1510290"/>
                  </a:cubicBezTo>
                  <a:cubicBezTo>
                    <a:pt x="894879" y="1540452"/>
                    <a:pt x="891175" y="1349953"/>
                    <a:pt x="870537" y="1262640"/>
                  </a:cubicBezTo>
                  <a:cubicBezTo>
                    <a:pt x="849899" y="1175327"/>
                    <a:pt x="835612" y="1108123"/>
                    <a:pt x="768937" y="986415"/>
                  </a:cubicBezTo>
                  <a:cubicBezTo>
                    <a:pt x="702262" y="864707"/>
                    <a:pt x="535574" y="633461"/>
                    <a:pt x="470487" y="532390"/>
                  </a:cubicBezTo>
                  <a:cubicBezTo>
                    <a:pt x="405400" y="431319"/>
                    <a:pt x="431858" y="446136"/>
                    <a:pt x="378412" y="379990"/>
                  </a:cubicBezTo>
                  <a:cubicBezTo>
                    <a:pt x="324966" y="313844"/>
                    <a:pt x="210666" y="194252"/>
                    <a:pt x="149812" y="135515"/>
                  </a:cubicBezTo>
                  <a:cubicBezTo>
                    <a:pt x="88958" y="76778"/>
                    <a:pt x="-59738" y="-64510"/>
                    <a:pt x="25987" y="339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70DFE3CA-4396-4C53-43EC-EDAC8440E44A}"/>
                </a:ext>
              </a:extLst>
            </p:cNvPr>
            <p:cNvSpPr/>
            <p:nvPr/>
          </p:nvSpPr>
          <p:spPr>
            <a:xfrm>
              <a:off x="7637688" y="1567925"/>
              <a:ext cx="606743" cy="976669"/>
            </a:xfrm>
            <a:custGeom>
              <a:avLst/>
              <a:gdLst>
                <a:gd name="connsiteX0" fmla="*/ 2513 w 606743"/>
                <a:gd name="connsiteY0" fmla="*/ 6875 h 976669"/>
                <a:gd name="connsiteX1" fmla="*/ 567663 w 606743"/>
                <a:gd name="connsiteY1" fmla="*/ 927625 h 976669"/>
                <a:gd name="connsiteX2" fmla="*/ 532738 w 606743"/>
                <a:gd name="connsiteY2" fmla="*/ 800625 h 976669"/>
                <a:gd name="connsiteX3" fmla="*/ 329538 w 606743"/>
                <a:gd name="connsiteY3" fmla="*/ 375175 h 976669"/>
                <a:gd name="connsiteX4" fmla="*/ 358113 w 606743"/>
                <a:gd name="connsiteY4" fmla="*/ 499000 h 976669"/>
                <a:gd name="connsiteX5" fmla="*/ 2513 w 606743"/>
                <a:gd name="connsiteY5" fmla="*/ 6875 h 97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6743" h="976669">
                  <a:moveTo>
                    <a:pt x="2513" y="6875"/>
                  </a:moveTo>
                  <a:cubicBezTo>
                    <a:pt x="37438" y="78312"/>
                    <a:pt x="479292" y="795334"/>
                    <a:pt x="567663" y="927625"/>
                  </a:cubicBezTo>
                  <a:cubicBezTo>
                    <a:pt x="656034" y="1059916"/>
                    <a:pt x="572426" y="892700"/>
                    <a:pt x="532738" y="800625"/>
                  </a:cubicBezTo>
                  <a:cubicBezTo>
                    <a:pt x="493051" y="708550"/>
                    <a:pt x="358642" y="425446"/>
                    <a:pt x="329538" y="375175"/>
                  </a:cubicBezTo>
                  <a:cubicBezTo>
                    <a:pt x="300434" y="324904"/>
                    <a:pt x="408913" y="555092"/>
                    <a:pt x="358113" y="499000"/>
                  </a:cubicBezTo>
                  <a:cubicBezTo>
                    <a:pt x="307313" y="442908"/>
                    <a:pt x="-32412" y="-64562"/>
                    <a:pt x="2513" y="68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20CB0449-03FD-AD79-6CED-FD578D7CAC52}"/>
                </a:ext>
              </a:extLst>
            </p:cNvPr>
            <p:cNvSpPr/>
            <p:nvPr/>
          </p:nvSpPr>
          <p:spPr>
            <a:xfrm>
              <a:off x="8336711" y="1951716"/>
              <a:ext cx="602109" cy="1147491"/>
            </a:xfrm>
            <a:custGeom>
              <a:avLst/>
              <a:gdLst>
                <a:gd name="connsiteX0" fmla="*/ 5165 w 602109"/>
                <a:gd name="connsiteY0" fmla="*/ 13609 h 1147491"/>
                <a:gd name="connsiteX1" fmla="*/ 500465 w 602109"/>
                <a:gd name="connsiteY1" fmla="*/ 915309 h 1147491"/>
                <a:gd name="connsiteX2" fmla="*/ 602065 w 602109"/>
                <a:gd name="connsiteY2" fmla="*/ 1147084 h 1147491"/>
                <a:gd name="connsiteX3" fmla="*/ 509990 w 602109"/>
                <a:gd name="connsiteY3" fmla="*/ 956584 h 1147491"/>
                <a:gd name="connsiteX4" fmla="*/ 284565 w 602109"/>
                <a:gd name="connsiteY4" fmla="*/ 448584 h 1147491"/>
                <a:gd name="connsiteX5" fmla="*/ 519515 w 602109"/>
                <a:gd name="connsiteY5" fmla="*/ 718459 h 1147491"/>
                <a:gd name="connsiteX6" fmla="*/ 335365 w 602109"/>
                <a:gd name="connsiteY6" fmla="*/ 413659 h 1147491"/>
                <a:gd name="connsiteX7" fmla="*/ 335365 w 602109"/>
                <a:gd name="connsiteY7" fmla="*/ 531134 h 1147491"/>
                <a:gd name="connsiteX8" fmla="*/ 246465 w 602109"/>
                <a:gd name="connsiteY8" fmla="*/ 381909 h 1147491"/>
                <a:gd name="connsiteX9" fmla="*/ 5165 w 602109"/>
                <a:gd name="connsiteY9" fmla="*/ 13609 h 11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109" h="1147491">
                  <a:moveTo>
                    <a:pt x="5165" y="13609"/>
                  </a:moveTo>
                  <a:cubicBezTo>
                    <a:pt x="47498" y="102509"/>
                    <a:pt x="400982" y="726397"/>
                    <a:pt x="500465" y="915309"/>
                  </a:cubicBezTo>
                  <a:cubicBezTo>
                    <a:pt x="599948" y="1104221"/>
                    <a:pt x="600478" y="1140205"/>
                    <a:pt x="602065" y="1147084"/>
                  </a:cubicBezTo>
                  <a:cubicBezTo>
                    <a:pt x="603652" y="1153963"/>
                    <a:pt x="562907" y="1073000"/>
                    <a:pt x="509990" y="956584"/>
                  </a:cubicBezTo>
                  <a:cubicBezTo>
                    <a:pt x="457073" y="840168"/>
                    <a:pt x="282978" y="488271"/>
                    <a:pt x="284565" y="448584"/>
                  </a:cubicBezTo>
                  <a:cubicBezTo>
                    <a:pt x="286152" y="408897"/>
                    <a:pt x="511048" y="724280"/>
                    <a:pt x="519515" y="718459"/>
                  </a:cubicBezTo>
                  <a:cubicBezTo>
                    <a:pt x="527982" y="712638"/>
                    <a:pt x="366057" y="444880"/>
                    <a:pt x="335365" y="413659"/>
                  </a:cubicBezTo>
                  <a:cubicBezTo>
                    <a:pt x="304673" y="382438"/>
                    <a:pt x="350182" y="536426"/>
                    <a:pt x="335365" y="531134"/>
                  </a:cubicBezTo>
                  <a:cubicBezTo>
                    <a:pt x="320548" y="525842"/>
                    <a:pt x="299911" y="466576"/>
                    <a:pt x="246465" y="381909"/>
                  </a:cubicBezTo>
                  <a:cubicBezTo>
                    <a:pt x="193019" y="297242"/>
                    <a:pt x="-37168" y="-75291"/>
                    <a:pt x="5165" y="1360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D89436FD-1AC5-BA87-11D3-2D7A37EE5FA7}"/>
                </a:ext>
              </a:extLst>
            </p:cNvPr>
            <p:cNvSpPr/>
            <p:nvPr/>
          </p:nvSpPr>
          <p:spPr>
            <a:xfrm>
              <a:off x="8858947" y="2726396"/>
              <a:ext cx="106880" cy="1327525"/>
            </a:xfrm>
            <a:custGeom>
              <a:avLst/>
              <a:gdLst>
                <a:gd name="connsiteX0" fmla="*/ 454 w 106880"/>
                <a:gd name="connsiteY0" fmla="*/ 7279 h 1327525"/>
                <a:gd name="connsiteX1" fmla="*/ 54429 w 106880"/>
                <a:gd name="connsiteY1" fmla="*/ 889929 h 1327525"/>
                <a:gd name="connsiteX2" fmla="*/ 48079 w 106880"/>
                <a:gd name="connsiteY2" fmla="*/ 1312204 h 1327525"/>
                <a:gd name="connsiteX3" fmla="*/ 54429 w 106880"/>
                <a:gd name="connsiteY3" fmla="*/ 1156629 h 1327525"/>
                <a:gd name="connsiteX4" fmla="*/ 105229 w 106880"/>
                <a:gd name="connsiteY4" fmla="*/ 426379 h 1327525"/>
                <a:gd name="connsiteX5" fmla="*/ 89354 w 106880"/>
                <a:gd name="connsiteY5" fmla="*/ 467654 h 1327525"/>
                <a:gd name="connsiteX6" fmla="*/ 454 w 106880"/>
                <a:gd name="connsiteY6" fmla="*/ 7279 h 13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880" h="1327525">
                  <a:moveTo>
                    <a:pt x="454" y="7279"/>
                  </a:moveTo>
                  <a:cubicBezTo>
                    <a:pt x="-5367" y="77658"/>
                    <a:pt x="46492" y="672442"/>
                    <a:pt x="54429" y="889929"/>
                  </a:cubicBezTo>
                  <a:cubicBezTo>
                    <a:pt x="62366" y="1107416"/>
                    <a:pt x="48079" y="1267754"/>
                    <a:pt x="48079" y="1312204"/>
                  </a:cubicBezTo>
                  <a:cubicBezTo>
                    <a:pt x="48079" y="1356654"/>
                    <a:pt x="44904" y="1304266"/>
                    <a:pt x="54429" y="1156629"/>
                  </a:cubicBezTo>
                  <a:cubicBezTo>
                    <a:pt x="63954" y="1008992"/>
                    <a:pt x="99408" y="541208"/>
                    <a:pt x="105229" y="426379"/>
                  </a:cubicBezTo>
                  <a:cubicBezTo>
                    <a:pt x="111050" y="311550"/>
                    <a:pt x="100466" y="536975"/>
                    <a:pt x="89354" y="467654"/>
                  </a:cubicBezTo>
                  <a:cubicBezTo>
                    <a:pt x="78242" y="398333"/>
                    <a:pt x="6275" y="-63100"/>
                    <a:pt x="454" y="72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F32A0DE1-8C1B-83DE-C990-DD5EDD9BD466}"/>
                </a:ext>
              </a:extLst>
            </p:cNvPr>
            <p:cNvSpPr/>
            <p:nvPr/>
          </p:nvSpPr>
          <p:spPr>
            <a:xfrm>
              <a:off x="8564802" y="2687892"/>
              <a:ext cx="336853" cy="1388743"/>
            </a:xfrm>
            <a:custGeom>
              <a:avLst/>
              <a:gdLst>
                <a:gd name="connsiteX0" fmla="*/ 2499 w 336853"/>
                <a:gd name="connsiteY0" fmla="*/ 74358 h 1388743"/>
                <a:gd name="connsiteX1" fmla="*/ 259674 w 336853"/>
                <a:gd name="connsiteY1" fmla="*/ 668083 h 1388743"/>
                <a:gd name="connsiteX2" fmla="*/ 335874 w 336853"/>
                <a:gd name="connsiteY2" fmla="*/ 1369758 h 1388743"/>
                <a:gd name="connsiteX3" fmla="*/ 300949 w 336853"/>
                <a:gd name="connsiteY3" fmla="*/ 1125283 h 1388743"/>
                <a:gd name="connsiteX4" fmla="*/ 272374 w 336853"/>
                <a:gd name="connsiteY4" fmla="*/ 452183 h 1388743"/>
                <a:gd name="connsiteX5" fmla="*/ 161249 w 336853"/>
                <a:gd name="connsiteY5" fmla="*/ 1333 h 1388743"/>
                <a:gd name="connsiteX6" fmla="*/ 266024 w 336853"/>
                <a:gd name="connsiteY6" fmla="*/ 591883 h 1388743"/>
                <a:gd name="connsiteX7" fmla="*/ 135849 w 336853"/>
                <a:gd name="connsiteY7" fmla="*/ 233108 h 1388743"/>
                <a:gd name="connsiteX8" fmla="*/ 2499 w 336853"/>
                <a:gd name="connsiteY8" fmla="*/ 74358 h 138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853" h="1388743">
                  <a:moveTo>
                    <a:pt x="2499" y="74358"/>
                  </a:moveTo>
                  <a:cubicBezTo>
                    <a:pt x="23136" y="146854"/>
                    <a:pt x="204112" y="452183"/>
                    <a:pt x="259674" y="668083"/>
                  </a:cubicBezTo>
                  <a:cubicBezTo>
                    <a:pt x="315236" y="883983"/>
                    <a:pt x="328995" y="1293558"/>
                    <a:pt x="335874" y="1369758"/>
                  </a:cubicBezTo>
                  <a:cubicBezTo>
                    <a:pt x="342753" y="1445958"/>
                    <a:pt x="311532" y="1278212"/>
                    <a:pt x="300949" y="1125283"/>
                  </a:cubicBezTo>
                  <a:cubicBezTo>
                    <a:pt x="290366" y="972354"/>
                    <a:pt x="295657" y="639508"/>
                    <a:pt x="272374" y="452183"/>
                  </a:cubicBezTo>
                  <a:cubicBezTo>
                    <a:pt x="249091" y="264858"/>
                    <a:pt x="162307" y="-21950"/>
                    <a:pt x="161249" y="1333"/>
                  </a:cubicBezTo>
                  <a:cubicBezTo>
                    <a:pt x="160191" y="24616"/>
                    <a:pt x="270257" y="553254"/>
                    <a:pt x="266024" y="591883"/>
                  </a:cubicBezTo>
                  <a:cubicBezTo>
                    <a:pt x="261791" y="630512"/>
                    <a:pt x="177124" y="315129"/>
                    <a:pt x="135849" y="233108"/>
                  </a:cubicBezTo>
                  <a:cubicBezTo>
                    <a:pt x="94574" y="151087"/>
                    <a:pt x="-18138" y="1862"/>
                    <a:pt x="2499" y="743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A0D29D4D-BCE6-81FD-021F-9F9473BE962B}"/>
                </a:ext>
              </a:extLst>
            </p:cNvPr>
            <p:cNvSpPr/>
            <p:nvPr/>
          </p:nvSpPr>
          <p:spPr>
            <a:xfrm>
              <a:off x="8353756" y="2451793"/>
              <a:ext cx="381252" cy="1742800"/>
            </a:xfrm>
            <a:custGeom>
              <a:avLst/>
              <a:gdLst>
                <a:gd name="connsiteX0" fmla="*/ 820 w 381252"/>
                <a:gd name="connsiteY0" fmla="*/ 8832 h 1742800"/>
                <a:gd name="connsiteX1" fmla="*/ 356420 w 381252"/>
                <a:gd name="connsiteY1" fmla="*/ 1196282 h 1742800"/>
                <a:gd name="connsiteX2" fmla="*/ 343720 w 381252"/>
                <a:gd name="connsiteY2" fmla="*/ 1742382 h 1742800"/>
                <a:gd name="connsiteX3" fmla="*/ 378645 w 381252"/>
                <a:gd name="connsiteY3" fmla="*/ 1275657 h 1742800"/>
                <a:gd name="connsiteX4" fmla="*/ 261170 w 381252"/>
                <a:gd name="connsiteY4" fmla="*/ 685107 h 1742800"/>
                <a:gd name="connsiteX5" fmla="*/ 820 w 381252"/>
                <a:gd name="connsiteY5" fmla="*/ 8832 h 17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252" h="1742800">
                  <a:moveTo>
                    <a:pt x="820" y="8832"/>
                  </a:moveTo>
                  <a:cubicBezTo>
                    <a:pt x="16695" y="94028"/>
                    <a:pt x="299270" y="907357"/>
                    <a:pt x="356420" y="1196282"/>
                  </a:cubicBezTo>
                  <a:cubicBezTo>
                    <a:pt x="413570" y="1485207"/>
                    <a:pt x="340016" y="1729153"/>
                    <a:pt x="343720" y="1742382"/>
                  </a:cubicBezTo>
                  <a:cubicBezTo>
                    <a:pt x="347424" y="1755611"/>
                    <a:pt x="392403" y="1451870"/>
                    <a:pt x="378645" y="1275657"/>
                  </a:cubicBezTo>
                  <a:cubicBezTo>
                    <a:pt x="364887" y="1099444"/>
                    <a:pt x="318320" y="892540"/>
                    <a:pt x="261170" y="685107"/>
                  </a:cubicBezTo>
                  <a:cubicBezTo>
                    <a:pt x="204020" y="477674"/>
                    <a:pt x="-15055" y="-76364"/>
                    <a:pt x="820" y="88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E79ADC44-B5CA-DA0A-7EFC-23FB6DB17865}"/>
                </a:ext>
              </a:extLst>
            </p:cNvPr>
            <p:cNvSpPr/>
            <p:nvPr/>
          </p:nvSpPr>
          <p:spPr>
            <a:xfrm>
              <a:off x="8470675" y="3943652"/>
              <a:ext cx="234305" cy="747652"/>
            </a:xfrm>
            <a:custGeom>
              <a:avLst/>
              <a:gdLst>
                <a:gd name="connsiteX0" fmla="*/ 233151 w 234305"/>
                <a:gd name="connsiteY0" fmla="*/ 28273 h 747652"/>
                <a:gd name="connsiteX1" fmla="*/ 229976 w 234305"/>
                <a:gd name="connsiteY1" fmla="*/ 514048 h 747652"/>
                <a:gd name="connsiteX2" fmla="*/ 229976 w 234305"/>
                <a:gd name="connsiteY2" fmla="*/ 412448 h 747652"/>
                <a:gd name="connsiteX3" fmla="*/ 214101 w 234305"/>
                <a:gd name="connsiteY3" fmla="*/ 136223 h 747652"/>
                <a:gd name="connsiteX4" fmla="*/ 153776 w 234305"/>
                <a:gd name="connsiteY4" fmla="*/ 266398 h 747652"/>
                <a:gd name="connsiteX5" fmla="*/ 96626 w 234305"/>
                <a:gd name="connsiteY5" fmla="*/ 393398 h 747652"/>
                <a:gd name="connsiteX6" fmla="*/ 1376 w 234305"/>
                <a:gd name="connsiteY6" fmla="*/ 742648 h 747652"/>
                <a:gd name="connsiteX7" fmla="*/ 42651 w 234305"/>
                <a:gd name="connsiteY7" fmla="*/ 580723 h 747652"/>
                <a:gd name="connsiteX8" fmla="*/ 77576 w 234305"/>
                <a:gd name="connsiteY8" fmla="*/ 317198 h 747652"/>
                <a:gd name="connsiteX9" fmla="*/ 207751 w 234305"/>
                <a:gd name="connsiteY9" fmla="*/ 82248 h 747652"/>
                <a:gd name="connsiteX10" fmla="*/ 233151 w 234305"/>
                <a:gd name="connsiteY10" fmla="*/ 28273 h 74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305" h="747652">
                  <a:moveTo>
                    <a:pt x="233151" y="28273"/>
                  </a:moveTo>
                  <a:cubicBezTo>
                    <a:pt x="236855" y="100240"/>
                    <a:pt x="230505" y="450019"/>
                    <a:pt x="229976" y="514048"/>
                  </a:cubicBezTo>
                  <a:cubicBezTo>
                    <a:pt x="229447" y="578077"/>
                    <a:pt x="232622" y="475419"/>
                    <a:pt x="229976" y="412448"/>
                  </a:cubicBezTo>
                  <a:cubicBezTo>
                    <a:pt x="227330" y="349477"/>
                    <a:pt x="226801" y="160565"/>
                    <a:pt x="214101" y="136223"/>
                  </a:cubicBezTo>
                  <a:cubicBezTo>
                    <a:pt x="201401" y="111881"/>
                    <a:pt x="173355" y="223536"/>
                    <a:pt x="153776" y="266398"/>
                  </a:cubicBezTo>
                  <a:cubicBezTo>
                    <a:pt x="134197" y="309261"/>
                    <a:pt x="122026" y="314023"/>
                    <a:pt x="96626" y="393398"/>
                  </a:cubicBezTo>
                  <a:cubicBezTo>
                    <a:pt x="71226" y="472773"/>
                    <a:pt x="10372" y="711427"/>
                    <a:pt x="1376" y="742648"/>
                  </a:cubicBezTo>
                  <a:cubicBezTo>
                    <a:pt x="-7620" y="773869"/>
                    <a:pt x="29951" y="651631"/>
                    <a:pt x="42651" y="580723"/>
                  </a:cubicBezTo>
                  <a:cubicBezTo>
                    <a:pt x="55351" y="509815"/>
                    <a:pt x="50059" y="400277"/>
                    <a:pt x="77576" y="317198"/>
                  </a:cubicBezTo>
                  <a:cubicBezTo>
                    <a:pt x="105093" y="234119"/>
                    <a:pt x="183409" y="125110"/>
                    <a:pt x="207751" y="82248"/>
                  </a:cubicBezTo>
                  <a:cubicBezTo>
                    <a:pt x="232093" y="39386"/>
                    <a:pt x="229447" y="-43694"/>
                    <a:pt x="233151" y="2827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A6697419-712D-4A4B-1290-299E732C2E3E}"/>
                </a:ext>
              </a:extLst>
            </p:cNvPr>
            <p:cNvSpPr/>
            <p:nvPr/>
          </p:nvSpPr>
          <p:spPr>
            <a:xfrm>
              <a:off x="8310301" y="4076609"/>
              <a:ext cx="346189" cy="669466"/>
            </a:xfrm>
            <a:custGeom>
              <a:avLst/>
              <a:gdLst>
                <a:gd name="connsiteX0" fmla="*/ 345900 w 346189"/>
                <a:gd name="connsiteY0" fmla="*/ 91 h 669466"/>
                <a:gd name="connsiteX1" fmla="*/ 139525 w 346189"/>
                <a:gd name="connsiteY1" fmla="*/ 403316 h 669466"/>
                <a:gd name="connsiteX2" fmla="*/ 3000 w 346189"/>
                <a:gd name="connsiteY2" fmla="*/ 663666 h 669466"/>
                <a:gd name="connsiteX3" fmla="*/ 50625 w 346189"/>
                <a:gd name="connsiteY3" fmla="*/ 562066 h 669466"/>
                <a:gd name="connsiteX4" fmla="*/ 114125 w 346189"/>
                <a:gd name="connsiteY4" fmla="*/ 311241 h 669466"/>
                <a:gd name="connsiteX5" fmla="*/ 91900 w 346189"/>
                <a:gd name="connsiteY5" fmla="*/ 365216 h 669466"/>
                <a:gd name="connsiteX6" fmla="*/ 345900 w 346189"/>
                <a:gd name="connsiteY6" fmla="*/ 91 h 66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189" h="669466">
                  <a:moveTo>
                    <a:pt x="345900" y="91"/>
                  </a:moveTo>
                  <a:cubicBezTo>
                    <a:pt x="353837" y="6441"/>
                    <a:pt x="196675" y="292720"/>
                    <a:pt x="139525" y="403316"/>
                  </a:cubicBezTo>
                  <a:cubicBezTo>
                    <a:pt x="82375" y="513912"/>
                    <a:pt x="17817" y="637208"/>
                    <a:pt x="3000" y="663666"/>
                  </a:cubicBezTo>
                  <a:cubicBezTo>
                    <a:pt x="-11817" y="690124"/>
                    <a:pt x="32104" y="620803"/>
                    <a:pt x="50625" y="562066"/>
                  </a:cubicBezTo>
                  <a:cubicBezTo>
                    <a:pt x="69146" y="503329"/>
                    <a:pt x="107246" y="344049"/>
                    <a:pt x="114125" y="311241"/>
                  </a:cubicBezTo>
                  <a:cubicBezTo>
                    <a:pt x="121004" y="278433"/>
                    <a:pt x="59621" y="412312"/>
                    <a:pt x="91900" y="365216"/>
                  </a:cubicBezTo>
                  <a:cubicBezTo>
                    <a:pt x="124179" y="318120"/>
                    <a:pt x="337963" y="-6259"/>
                    <a:pt x="345900" y="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83BF654F-C7EC-28B7-8C28-6718D2B3A46E}"/>
                </a:ext>
              </a:extLst>
            </p:cNvPr>
            <p:cNvSpPr/>
            <p:nvPr/>
          </p:nvSpPr>
          <p:spPr>
            <a:xfrm>
              <a:off x="8324448" y="4145978"/>
              <a:ext cx="93776" cy="590323"/>
            </a:xfrm>
            <a:custGeom>
              <a:avLst/>
              <a:gdLst>
                <a:gd name="connsiteX0" fmla="*/ 93628 w 93776"/>
                <a:gd name="connsiteY0" fmla="*/ 572 h 590323"/>
                <a:gd name="connsiteX1" fmla="*/ 33303 w 93776"/>
                <a:gd name="connsiteY1" fmla="*/ 276797 h 590323"/>
                <a:gd name="connsiteX2" fmla="*/ 4728 w 93776"/>
                <a:gd name="connsiteY2" fmla="*/ 559372 h 590323"/>
                <a:gd name="connsiteX3" fmla="*/ 1553 w 93776"/>
                <a:gd name="connsiteY3" fmla="*/ 530797 h 590323"/>
                <a:gd name="connsiteX4" fmla="*/ 20603 w 93776"/>
                <a:gd name="connsiteY4" fmla="*/ 95822 h 590323"/>
                <a:gd name="connsiteX5" fmla="*/ 14253 w 93776"/>
                <a:gd name="connsiteY5" fmla="*/ 200597 h 590323"/>
                <a:gd name="connsiteX6" fmla="*/ 93628 w 93776"/>
                <a:gd name="connsiteY6" fmla="*/ 572 h 59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6" h="590323">
                  <a:moveTo>
                    <a:pt x="93628" y="572"/>
                  </a:moveTo>
                  <a:cubicBezTo>
                    <a:pt x="96803" y="13272"/>
                    <a:pt x="48120" y="183664"/>
                    <a:pt x="33303" y="276797"/>
                  </a:cubicBezTo>
                  <a:cubicBezTo>
                    <a:pt x="18486" y="369930"/>
                    <a:pt x="4728" y="559372"/>
                    <a:pt x="4728" y="559372"/>
                  </a:cubicBezTo>
                  <a:cubicBezTo>
                    <a:pt x="-564" y="601705"/>
                    <a:pt x="-1093" y="608055"/>
                    <a:pt x="1553" y="530797"/>
                  </a:cubicBezTo>
                  <a:cubicBezTo>
                    <a:pt x="4199" y="453539"/>
                    <a:pt x="18486" y="150855"/>
                    <a:pt x="20603" y="95822"/>
                  </a:cubicBezTo>
                  <a:cubicBezTo>
                    <a:pt x="22720" y="40789"/>
                    <a:pt x="5257" y="210651"/>
                    <a:pt x="14253" y="200597"/>
                  </a:cubicBezTo>
                  <a:cubicBezTo>
                    <a:pt x="23249" y="190543"/>
                    <a:pt x="90453" y="-12128"/>
                    <a:pt x="93628" y="5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3557F120-3114-8CE6-49B1-03A3FEAA1B69}"/>
                </a:ext>
              </a:extLst>
            </p:cNvPr>
            <p:cNvSpPr/>
            <p:nvPr/>
          </p:nvSpPr>
          <p:spPr>
            <a:xfrm>
              <a:off x="7947322" y="4168647"/>
              <a:ext cx="452372" cy="876209"/>
            </a:xfrm>
            <a:custGeom>
              <a:avLst/>
              <a:gdLst>
                <a:gd name="connsiteX0" fmla="*/ 451704 w 452372"/>
                <a:gd name="connsiteY0" fmla="*/ 3303 h 876209"/>
                <a:gd name="connsiteX1" fmla="*/ 286604 w 452372"/>
                <a:gd name="connsiteY1" fmla="*/ 416053 h 876209"/>
                <a:gd name="connsiteX2" fmla="*/ 19904 w 452372"/>
                <a:gd name="connsiteY2" fmla="*/ 851028 h 876209"/>
                <a:gd name="connsiteX3" fmla="*/ 42129 w 452372"/>
                <a:gd name="connsiteY3" fmla="*/ 752603 h 876209"/>
                <a:gd name="connsiteX4" fmla="*/ 223104 w 452372"/>
                <a:gd name="connsiteY4" fmla="*/ 162053 h 876209"/>
                <a:gd name="connsiteX5" fmla="*/ 86579 w 452372"/>
                <a:gd name="connsiteY5" fmla="*/ 565278 h 876209"/>
                <a:gd name="connsiteX6" fmla="*/ 83404 w 452372"/>
                <a:gd name="connsiteY6" fmla="*/ 724028 h 876209"/>
                <a:gd name="connsiteX7" fmla="*/ 270729 w 452372"/>
                <a:gd name="connsiteY7" fmla="*/ 409703 h 876209"/>
                <a:gd name="connsiteX8" fmla="*/ 340579 w 452372"/>
                <a:gd name="connsiteY8" fmla="*/ 231903 h 876209"/>
                <a:gd name="connsiteX9" fmla="*/ 451704 w 452372"/>
                <a:gd name="connsiteY9" fmla="*/ 3303 h 87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372" h="876209">
                  <a:moveTo>
                    <a:pt x="451704" y="3303"/>
                  </a:moveTo>
                  <a:cubicBezTo>
                    <a:pt x="442708" y="33995"/>
                    <a:pt x="358571" y="274766"/>
                    <a:pt x="286604" y="416053"/>
                  </a:cubicBezTo>
                  <a:cubicBezTo>
                    <a:pt x="214637" y="557340"/>
                    <a:pt x="60650" y="794936"/>
                    <a:pt x="19904" y="851028"/>
                  </a:cubicBezTo>
                  <a:cubicBezTo>
                    <a:pt x="-20842" y="907120"/>
                    <a:pt x="8262" y="867432"/>
                    <a:pt x="42129" y="752603"/>
                  </a:cubicBezTo>
                  <a:cubicBezTo>
                    <a:pt x="75996" y="637774"/>
                    <a:pt x="215696" y="193274"/>
                    <a:pt x="223104" y="162053"/>
                  </a:cubicBezTo>
                  <a:cubicBezTo>
                    <a:pt x="230512" y="130832"/>
                    <a:pt x="109862" y="471616"/>
                    <a:pt x="86579" y="565278"/>
                  </a:cubicBezTo>
                  <a:cubicBezTo>
                    <a:pt x="63296" y="658940"/>
                    <a:pt x="52712" y="749957"/>
                    <a:pt x="83404" y="724028"/>
                  </a:cubicBezTo>
                  <a:cubicBezTo>
                    <a:pt x="114096" y="698099"/>
                    <a:pt x="227867" y="491724"/>
                    <a:pt x="270729" y="409703"/>
                  </a:cubicBezTo>
                  <a:cubicBezTo>
                    <a:pt x="313591" y="327682"/>
                    <a:pt x="304596" y="299636"/>
                    <a:pt x="340579" y="231903"/>
                  </a:cubicBezTo>
                  <a:cubicBezTo>
                    <a:pt x="376562" y="164170"/>
                    <a:pt x="460700" y="-27389"/>
                    <a:pt x="451704" y="33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F31D6132-261B-1C2B-DC2E-9EACB5AF5A79}"/>
                </a:ext>
              </a:extLst>
            </p:cNvPr>
            <p:cNvSpPr/>
            <p:nvPr/>
          </p:nvSpPr>
          <p:spPr>
            <a:xfrm>
              <a:off x="7296963" y="4719725"/>
              <a:ext cx="783074" cy="1075322"/>
            </a:xfrm>
            <a:custGeom>
              <a:avLst/>
              <a:gdLst>
                <a:gd name="connsiteX0" fmla="*/ 781388 w 783074"/>
                <a:gd name="connsiteY0" fmla="*/ 90400 h 1075322"/>
                <a:gd name="connsiteX1" fmla="*/ 724238 w 783074"/>
                <a:gd name="connsiteY1" fmla="*/ 58650 h 1075322"/>
                <a:gd name="connsiteX2" fmla="*/ 590888 w 783074"/>
                <a:gd name="connsiteY2" fmla="*/ 299950 h 1075322"/>
                <a:gd name="connsiteX3" fmla="*/ 257513 w 783074"/>
                <a:gd name="connsiteY3" fmla="*/ 630150 h 1075322"/>
                <a:gd name="connsiteX4" fmla="*/ 222588 w 783074"/>
                <a:gd name="connsiteY4" fmla="*/ 728575 h 1075322"/>
                <a:gd name="connsiteX5" fmla="*/ 378163 w 783074"/>
                <a:gd name="connsiteY5" fmla="*/ 458700 h 1075322"/>
                <a:gd name="connsiteX6" fmla="*/ 130513 w 783074"/>
                <a:gd name="connsiteY6" fmla="*/ 811125 h 1075322"/>
                <a:gd name="connsiteX7" fmla="*/ 338 w 783074"/>
                <a:gd name="connsiteY7" fmla="*/ 1074650 h 1075322"/>
                <a:gd name="connsiteX8" fmla="*/ 101938 w 783074"/>
                <a:gd name="connsiteY8" fmla="*/ 871450 h 1075322"/>
                <a:gd name="connsiteX9" fmla="*/ 362288 w 783074"/>
                <a:gd name="connsiteY9" fmla="*/ 420600 h 1075322"/>
                <a:gd name="connsiteX10" fmla="*/ 267038 w 783074"/>
                <a:gd name="connsiteY10" fmla="*/ 544425 h 1075322"/>
                <a:gd name="connsiteX11" fmla="*/ 540088 w 783074"/>
                <a:gd name="connsiteY11" fmla="*/ 350750 h 1075322"/>
                <a:gd name="connsiteX12" fmla="*/ 746463 w 783074"/>
                <a:gd name="connsiteY12" fmla="*/ 11025 h 1075322"/>
                <a:gd name="connsiteX13" fmla="*/ 781388 w 783074"/>
                <a:gd name="connsiteY13" fmla="*/ 90400 h 10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3074" h="1075322">
                  <a:moveTo>
                    <a:pt x="781388" y="90400"/>
                  </a:moveTo>
                  <a:cubicBezTo>
                    <a:pt x="777684" y="98337"/>
                    <a:pt x="755988" y="23725"/>
                    <a:pt x="724238" y="58650"/>
                  </a:cubicBezTo>
                  <a:cubicBezTo>
                    <a:pt x="692488" y="93575"/>
                    <a:pt x="668675" y="204700"/>
                    <a:pt x="590888" y="299950"/>
                  </a:cubicBezTo>
                  <a:cubicBezTo>
                    <a:pt x="513101" y="395200"/>
                    <a:pt x="318896" y="558713"/>
                    <a:pt x="257513" y="630150"/>
                  </a:cubicBezTo>
                  <a:cubicBezTo>
                    <a:pt x="196130" y="701588"/>
                    <a:pt x="202480" y="757150"/>
                    <a:pt x="222588" y="728575"/>
                  </a:cubicBezTo>
                  <a:cubicBezTo>
                    <a:pt x="242696" y="700000"/>
                    <a:pt x="393509" y="444942"/>
                    <a:pt x="378163" y="458700"/>
                  </a:cubicBezTo>
                  <a:cubicBezTo>
                    <a:pt x="362817" y="472458"/>
                    <a:pt x="193484" y="708467"/>
                    <a:pt x="130513" y="811125"/>
                  </a:cubicBezTo>
                  <a:cubicBezTo>
                    <a:pt x="67542" y="913783"/>
                    <a:pt x="5100" y="1064596"/>
                    <a:pt x="338" y="1074650"/>
                  </a:cubicBezTo>
                  <a:cubicBezTo>
                    <a:pt x="-4425" y="1084704"/>
                    <a:pt x="41613" y="980458"/>
                    <a:pt x="101938" y="871450"/>
                  </a:cubicBezTo>
                  <a:cubicBezTo>
                    <a:pt x="162263" y="762442"/>
                    <a:pt x="334771" y="475104"/>
                    <a:pt x="362288" y="420600"/>
                  </a:cubicBezTo>
                  <a:cubicBezTo>
                    <a:pt x="389805" y="366096"/>
                    <a:pt x="237405" y="556067"/>
                    <a:pt x="267038" y="544425"/>
                  </a:cubicBezTo>
                  <a:cubicBezTo>
                    <a:pt x="296671" y="532783"/>
                    <a:pt x="460184" y="439650"/>
                    <a:pt x="540088" y="350750"/>
                  </a:cubicBezTo>
                  <a:cubicBezTo>
                    <a:pt x="619992" y="261850"/>
                    <a:pt x="706776" y="58121"/>
                    <a:pt x="746463" y="11025"/>
                  </a:cubicBezTo>
                  <a:cubicBezTo>
                    <a:pt x="786150" y="-36071"/>
                    <a:pt x="785092" y="82463"/>
                    <a:pt x="781388" y="904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84360B41-C7C8-8B2B-B289-B15D3DB89B50}"/>
                </a:ext>
              </a:extLst>
            </p:cNvPr>
            <p:cNvSpPr/>
            <p:nvPr/>
          </p:nvSpPr>
          <p:spPr>
            <a:xfrm>
              <a:off x="7146687" y="4647637"/>
              <a:ext cx="936303" cy="685409"/>
            </a:xfrm>
            <a:custGeom>
              <a:avLst/>
              <a:gdLst>
                <a:gd name="connsiteX0" fmla="*/ 934839 w 936303"/>
                <a:gd name="connsiteY0" fmla="*/ 563 h 685409"/>
                <a:gd name="connsiteX1" fmla="*/ 585589 w 936303"/>
                <a:gd name="connsiteY1" fmla="*/ 324413 h 685409"/>
                <a:gd name="connsiteX2" fmla="*/ 436364 w 936303"/>
                <a:gd name="connsiteY2" fmla="*/ 391088 h 685409"/>
                <a:gd name="connsiteX3" fmla="*/ 515739 w 936303"/>
                <a:gd name="connsiteY3" fmla="*/ 387913 h 685409"/>
                <a:gd name="connsiteX4" fmla="*/ 401439 w 936303"/>
                <a:gd name="connsiteY4" fmla="*/ 495863 h 685409"/>
                <a:gd name="connsiteX5" fmla="*/ 1389 w 936303"/>
                <a:gd name="connsiteY5" fmla="*/ 683188 h 685409"/>
                <a:gd name="connsiteX6" fmla="*/ 287139 w 936303"/>
                <a:gd name="connsiteY6" fmla="*/ 575238 h 685409"/>
                <a:gd name="connsiteX7" fmla="*/ 744339 w 936303"/>
                <a:gd name="connsiteY7" fmla="*/ 238688 h 685409"/>
                <a:gd name="connsiteX8" fmla="*/ 712589 w 936303"/>
                <a:gd name="connsiteY8" fmla="*/ 245038 h 685409"/>
                <a:gd name="connsiteX9" fmla="*/ 934839 w 936303"/>
                <a:gd name="connsiteY9" fmla="*/ 563 h 68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6303" h="685409">
                  <a:moveTo>
                    <a:pt x="934839" y="563"/>
                  </a:moveTo>
                  <a:cubicBezTo>
                    <a:pt x="913672" y="13792"/>
                    <a:pt x="668668" y="259326"/>
                    <a:pt x="585589" y="324413"/>
                  </a:cubicBezTo>
                  <a:cubicBezTo>
                    <a:pt x="502510" y="389501"/>
                    <a:pt x="448006" y="380505"/>
                    <a:pt x="436364" y="391088"/>
                  </a:cubicBezTo>
                  <a:cubicBezTo>
                    <a:pt x="424722" y="401671"/>
                    <a:pt x="521560" y="370451"/>
                    <a:pt x="515739" y="387913"/>
                  </a:cubicBezTo>
                  <a:cubicBezTo>
                    <a:pt x="509918" y="405375"/>
                    <a:pt x="487164" y="446651"/>
                    <a:pt x="401439" y="495863"/>
                  </a:cubicBezTo>
                  <a:cubicBezTo>
                    <a:pt x="315714" y="545075"/>
                    <a:pt x="20439" y="669959"/>
                    <a:pt x="1389" y="683188"/>
                  </a:cubicBezTo>
                  <a:cubicBezTo>
                    <a:pt x="-17661" y="696417"/>
                    <a:pt x="163314" y="649321"/>
                    <a:pt x="287139" y="575238"/>
                  </a:cubicBezTo>
                  <a:cubicBezTo>
                    <a:pt x="410964" y="501155"/>
                    <a:pt x="673431" y="293721"/>
                    <a:pt x="744339" y="238688"/>
                  </a:cubicBezTo>
                  <a:cubicBezTo>
                    <a:pt x="815247" y="183655"/>
                    <a:pt x="684014" y="278905"/>
                    <a:pt x="712589" y="245038"/>
                  </a:cubicBezTo>
                  <a:cubicBezTo>
                    <a:pt x="741164" y="211171"/>
                    <a:pt x="956006" y="-12666"/>
                    <a:pt x="934839" y="5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B38E9F87-C770-E2ED-3E7A-A64BF56F9EF1}"/>
                </a:ext>
              </a:extLst>
            </p:cNvPr>
            <p:cNvSpPr/>
            <p:nvPr/>
          </p:nvSpPr>
          <p:spPr>
            <a:xfrm>
              <a:off x="6912988" y="5076332"/>
              <a:ext cx="746265" cy="924339"/>
            </a:xfrm>
            <a:custGeom>
              <a:avLst/>
              <a:gdLst>
                <a:gd name="connsiteX0" fmla="*/ 746263 w 746265"/>
                <a:gd name="connsiteY0" fmla="*/ 493 h 924339"/>
                <a:gd name="connsiteX1" fmla="*/ 584338 w 746265"/>
                <a:gd name="connsiteY1" fmla="*/ 184643 h 924339"/>
                <a:gd name="connsiteX2" fmla="*/ 355738 w 746265"/>
                <a:gd name="connsiteY2" fmla="*/ 705343 h 924339"/>
                <a:gd name="connsiteX3" fmla="*/ 438288 w 746265"/>
                <a:gd name="connsiteY3" fmla="*/ 457693 h 924339"/>
                <a:gd name="connsiteX4" fmla="*/ 276363 w 746265"/>
                <a:gd name="connsiteY4" fmla="*/ 616443 h 924339"/>
                <a:gd name="connsiteX5" fmla="*/ 343038 w 746265"/>
                <a:gd name="connsiteY5" fmla="*/ 454518 h 924339"/>
                <a:gd name="connsiteX6" fmla="*/ 200163 w 746265"/>
                <a:gd name="connsiteY6" fmla="*/ 616443 h 924339"/>
                <a:gd name="connsiteX7" fmla="*/ 16013 w 746265"/>
                <a:gd name="connsiteY7" fmla="*/ 816468 h 924339"/>
                <a:gd name="connsiteX8" fmla="*/ 16013 w 746265"/>
                <a:gd name="connsiteY8" fmla="*/ 921243 h 924339"/>
                <a:gd name="connsiteX9" fmla="*/ 73163 w 746265"/>
                <a:gd name="connsiteY9" fmla="*/ 702168 h 924339"/>
                <a:gd name="connsiteX10" fmla="*/ 203338 w 746265"/>
                <a:gd name="connsiteY10" fmla="*/ 546593 h 924339"/>
                <a:gd name="connsiteX11" fmla="*/ 549413 w 746265"/>
                <a:gd name="connsiteY11" fmla="*/ 270368 h 924339"/>
                <a:gd name="connsiteX12" fmla="*/ 581163 w 746265"/>
                <a:gd name="connsiteY12" fmla="*/ 133843 h 924339"/>
                <a:gd name="connsiteX13" fmla="*/ 746263 w 746265"/>
                <a:gd name="connsiteY13" fmla="*/ 493 h 92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6265" h="924339">
                  <a:moveTo>
                    <a:pt x="746263" y="493"/>
                  </a:moveTo>
                  <a:cubicBezTo>
                    <a:pt x="746792" y="8960"/>
                    <a:pt x="649426" y="67168"/>
                    <a:pt x="584338" y="184643"/>
                  </a:cubicBezTo>
                  <a:cubicBezTo>
                    <a:pt x="519250" y="302118"/>
                    <a:pt x="380080" y="659835"/>
                    <a:pt x="355738" y="705343"/>
                  </a:cubicBezTo>
                  <a:cubicBezTo>
                    <a:pt x="331396" y="750851"/>
                    <a:pt x="451517" y="472510"/>
                    <a:pt x="438288" y="457693"/>
                  </a:cubicBezTo>
                  <a:cubicBezTo>
                    <a:pt x="425059" y="442876"/>
                    <a:pt x="292238" y="616972"/>
                    <a:pt x="276363" y="616443"/>
                  </a:cubicBezTo>
                  <a:cubicBezTo>
                    <a:pt x="260488" y="615914"/>
                    <a:pt x="355738" y="454518"/>
                    <a:pt x="343038" y="454518"/>
                  </a:cubicBezTo>
                  <a:cubicBezTo>
                    <a:pt x="330338" y="454518"/>
                    <a:pt x="254667" y="556118"/>
                    <a:pt x="200163" y="616443"/>
                  </a:cubicBezTo>
                  <a:cubicBezTo>
                    <a:pt x="145659" y="676768"/>
                    <a:pt x="46705" y="765668"/>
                    <a:pt x="16013" y="816468"/>
                  </a:cubicBezTo>
                  <a:cubicBezTo>
                    <a:pt x="-14679" y="867268"/>
                    <a:pt x="6488" y="940293"/>
                    <a:pt x="16013" y="921243"/>
                  </a:cubicBezTo>
                  <a:cubicBezTo>
                    <a:pt x="25538" y="902193"/>
                    <a:pt x="41942" y="764610"/>
                    <a:pt x="73163" y="702168"/>
                  </a:cubicBezTo>
                  <a:cubicBezTo>
                    <a:pt x="104384" y="639726"/>
                    <a:pt x="123963" y="618560"/>
                    <a:pt x="203338" y="546593"/>
                  </a:cubicBezTo>
                  <a:cubicBezTo>
                    <a:pt x="282713" y="474626"/>
                    <a:pt x="486442" y="339160"/>
                    <a:pt x="549413" y="270368"/>
                  </a:cubicBezTo>
                  <a:cubicBezTo>
                    <a:pt x="612384" y="201576"/>
                    <a:pt x="553117" y="173001"/>
                    <a:pt x="581163" y="133843"/>
                  </a:cubicBezTo>
                  <a:cubicBezTo>
                    <a:pt x="609209" y="94685"/>
                    <a:pt x="745734" y="-7974"/>
                    <a:pt x="746263" y="49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A50DC5D6-A33F-AC58-FE6A-7AE7CFC255C9}"/>
                </a:ext>
              </a:extLst>
            </p:cNvPr>
            <p:cNvSpPr/>
            <p:nvPr/>
          </p:nvSpPr>
          <p:spPr>
            <a:xfrm>
              <a:off x="7426454" y="4438504"/>
              <a:ext cx="617467" cy="754679"/>
            </a:xfrm>
            <a:custGeom>
              <a:avLst/>
              <a:gdLst>
                <a:gd name="connsiteX0" fmla="*/ 616972 w 617467"/>
                <a:gd name="connsiteY0" fmla="*/ 146 h 754679"/>
                <a:gd name="connsiteX1" fmla="*/ 315347 w 617467"/>
                <a:gd name="connsiteY1" fmla="*/ 403371 h 754679"/>
                <a:gd name="connsiteX2" fmla="*/ 10547 w 617467"/>
                <a:gd name="connsiteY2" fmla="*/ 743096 h 754679"/>
                <a:gd name="connsiteX3" fmla="*/ 102622 w 617467"/>
                <a:gd name="connsiteY3" fmla="*/ 647846 h 754679"/>
                <a:gd name="connsiteX4" fmla="*/ 416947 w 617467"/>
                <a:gd name="connsiteY4" fmla="*/ 377971 h 754679"/>
                <a:gd name="connsiteX5" fmla="*/ 553472 w 617467"/>
                <a:gd name="connsiteY5" fmla="*/ 196996 h 754679"/>
                <a:gd name="connsiteX6" fmla="*/ 448697 w 617467"/>
                <a:gd name="connsiteY6" fmla="*/ 317646 h 754679"/>
                <a:gd name="connsiteX7" fmla="*/ 388372 w 617467"/>
                <a:gd name="connsiteY7" fmla="*/ 355746 h 754679"/>
                <a:gd name="connsiteX8" fmla="*/ 616972 w 617467"/>
                <a:gd name="connsiteY8" fmla="*/ 146 h 75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467" h="754679">
                  <a:moveTo>
                    <a:pt x="616972" y="146"/>
                  </a:moveTo>
                  <a:cubicBezTo>
                    <a:pt x="604801" y="8083"/>
                    <a:pt x="416418" y="279546"/>
                    <a:pt x="315347" y="403371"/>
                  </a:cubicBezTo>
                  <a:cubicBezTo>
                    <a:pt x="214276" y="527196"/>
                    <a:pt x="46001" y="702350"/>
                    <a:pt x="10547" y="743096"/>
                  </a:cubicBezTo>
                  <a:cubicBezTo>
                    <a:pt x="-24907" y="783842"/>
                    <a:pt x="34889" y="708700"/>
                    <a:pt x="102622" y="647846"/>
                  </a:cubicBezTo>
                  <a:cubicBezTo>
                    <a:pt x="170355" y="586992"/>
                    <a:pt x="341805" y="453113"/>
                    <a:pt x="416947" y="377971"/>
                  </a:cubicBezTo>
                  <a:cubicBezTo>
                    <a:pt x="492089" y="302829"/>
                    <a:pt x="548180" y="207050"/>
                    <a:pt x="553472" y="196996"/>
                  </a:cubicBezTo>
                  <a:cubicBezTo>
                    <a:pt x="558764" y="186942"/>
                    <a:pt x="476214" y="291188"/>
                    <a:pt x="448697" y="317646"/>
                  </a:cubicBezTo>
                  <a:cubicBezTo>
                    <a:pt x="421180" y="344104"/>
                    <a:pt x="363501" y="401254"/>
                    <a:pt x="388372" y="355746"/>
                  </a:cubicBezTo>
                  <a:cubicBezTo>
                    <a:pt x="413243" y="310238"/>
                    <a:pt x="629143" y="-7791"/>
                    <a:pt x="616972" y="1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871E480C-FB35-EB39-2E21-B82CF556769D}"/>
                </a:ext>
              </a:extLst>
            </p:cNvPr>
            <p:cNvSpPr/>
            <p:nvPr/>
          </p:nvSpPr>
          <p:spPr>
            <a:xfrm>
              <a:off x="8078350" y="2702489"/>
              <a:ext cx="172157" cy="802865"/>
            </a:xfrm>
            <a:custGeom>
              <a:avLst/>
              <a:gdLst>
                <a:gd name="connsiteX0" fmla="*/ 1 w 172157"/>
                <a:gd name="connsiteY0" fmla="*/ 2611 h 802865"/>
                <a:gd name="connsiteX1" fmla="*/ 158751 w 172157"/>
                <a:gd name="connsiteY1" fmla="*/ 485211 h 802865"/>
                <a:gd name="connsiteX2" fmla="*/ 114301 w 172157"/>
                <a:gd name="connsiteY2" fmla="*/ 802711 h 802865"/>
                <a:gd name="connsiteX3" fmla="*/ 155576 w 172157"/>
                <a:gd name="connsiteY3" fmla="*/ 447111 h 802865"/>
                <a:gd name="connsiteX4" fmla="*/ 161926 w 172157"/>
                <a:gd name="connsiteY4" fmla="*/ 297886 h 802865"/>
                <a:gd name="connsiteX5" fmla="*/ 1 w 172157"/>
                <a:gd name="connsiteY5" fmla="*/ 2611 h 80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157" h="802865">
                  <a:moveTo>
                    <a:pt x="1" y="2611"/>
                  </a:moveTo>
                  <a:cubicBezTo>
                    <a:pt x="-528" y="33832"/>
                    <a:pt x="139701" y="351861"/>
                    <a:pt x="158751" y="485211"/>
                  </a:cubicBezTo>
                  <a:cubicBezTo>
                    <a:pt x="177801" y="618561"/>
                    <a:pt x="114830" y="809061"/>
                    <a:pt x="114301" y="802711"/>
                  </a:cubicBezTo>
                  <a:cubicBezTo>
                    <a:pt x="113772" y="796361"/>
                    <a:pt x="147639" y="531249"/>
                    <a:pt x="155576" y="447111"/>
                  </a:cubicBezTo>
                  <a:cubicBezTo>
                    <a:pt x="163514" y="362974"/>
                    <a:pt x="184680" y="366678"/>
                    <a:pt x="161926" y="297886"/>
                  </a:cubicBezTo>
                  <a:cubicBezTo>
                    <a:pt x="139172" y="229094"/>
                    <a:pt x="530" y="-28610"/>
                    <a:pt x="1" y="26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3666F777-CD57-6265-367C-CCAE51800E1C}"/>
                </a:ext>
              </a:extLst>
            </p:cNvPr>
            <p:cNvSpPr/>
            <p:nvPr/>
          </p:nvSpPr>
          <p:spPr>
            <a:xfrm>
              <a:off x="6705557" y="5521135"/>
              <a:ext cx="464198" cy="414230"/>
            </a:xfrm>
            <a:custGeom>
              <a:avLst/>
              <a:gdLst>
                <a:gd name="connsiteX0" fmla="*/ 462724 w 464198"/>
                <a:gd name="connsiteY0" fmla="*/ 1633 h 414230"/>
                <a:gd name="connsiteX1" fmla="*/ 218537 w 464198"/>
                <a:gd name="connsiteY1" fmla="*/ 147106 h 414230"/>
                <a:gd name="connsiteX2" fmla="*/ 328 w 464198"/>
                <a:gd name="connsiteY2" fmla="*/ 370510 h 414230"/>
                <a:gd name="connsiteX3" fmla="*/ 166583 w 464198"/>
                <a:gd name="connsiteY3" fmla="*/ 266601 h 414230"/>
                <a:gd name="connsiteX4" fmla="*/ 57478 w 464198"/>
                <a:gd name="connsiteY4" fmla="*/ 412074 h 414230"/>
                <a:gd name="connsiteX5" fmla="*/ 338033 w 464198"/>
                <a:gd name="connsiteY5" fmla="*/ 131520 h 414230"/>
                <a:gd name="connsiteX6" fmla="*/ 166583 w 464198"/>
                <a:gd name="connsiteY6" fmla="*/ 412074 h 414230"/>
                <a:gd name="connsiteX7" fmla="*/ 270492 w 464198"/>
                <a:gd name="connsiteY7" fmla="*/ 178279 h 414230"/>
                <a:gd name="connsiteX8" fmla="*/ 99042 w 464198"/>
                <a:gd name="connsiteY8" fmla="*/ 240624 h 414230"/>
                <a:gd name="connsiteX9" fmla="*/ 462724 w 464198"/>
                <a:gd name="connsiteY9" fmla="*/ 1633 h 41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4198" h="414230">
                  <a:moveTo>
                    <a:pt x="462724" y="1633"/>
                  </a:moveTo>
                  <a:cubicBezTo>
                    <a:pt x="482640" y="-13953"/>
                    <a:pt x="295603" y="85627"/>
                    <a:pt x="218537" y="147106"/>
                  </a:cubicBezTo>
                  <a:cubicBezTo>
                    <a:pt x="141471" y="208585"/>
                    <a:pt x="8987" y="350594"/>
                    <a:pt x="328" y="370510"/>
                  </a:cubicBezTo>
                  <a:cubicBezTo>
                    <a:pt x="-8331" y="390426"/>
                    <a:pt x="157058" y="259674"/>
                    <a:pt x="166583" y="266601"/>
                  </a:cubicBezTo>
                  <a:cubicBezTo>
                    <a:pt x="176108" y="273528"/>
                    <a:pt x="28903" y="434587"/>
                    <a:pt x="57478" y="412074"/>
                  </a:cubicBezTo>
                  <a:cubicBezTo>
                    <a:pt x="86053" y="389561"/>
                    <a:pt x="319849" y="131520"/>
                    <a:pt x="338033" y="131520"/>
                  </a:cubicBezTo>
                  <a:cubicBezTo>
                    <a:pt x="356217" y="131520"/>
                    <a:pt x="177840" y="404281"/>
                    <a:pt x="166583" y="412074"/>
                  </a:cubicBezTo>
                  <a:cubicBezTo>
                    <a:pt x="155326" y="419867"/>
                    <a:pt x="281749" y="206854"/>
                    <a:pt x="270492" y="178279"/>
                  </a:cubicBezTo>
                  <a:cubicBezTo>
                    <a:pt x="259235" y="149704"/>
                    <a:pt x="74797" y="268333"/>
                    <a:pt x="99042" y="240624"/>
                  </a:cubicBezTo>
                  <a:cubicBezTo>
                    <a:pt x="123287" y="212915"/>
                    <a:pt x="442808" y="17219"/>
                    <a:pt x="462724" y="16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779F83C6-5D6E-593A-65E3-24E35888DB4B}"/>
                </a:ext>
              </a:extLst>
            </p:cNvPr>
            <p:cNvSpPr/>
            <p:nvPr/>
          </p:nvSpPr>
          <p:spPr>
            <a:xfrm>
              <a:off x="6834872" y="5901294"/>
              <a:ext cx="100266" cy="948433"/>
            </a:xfrm>
            <a:custGeom>
              <a:avLst/>
              <a:gdLst>
                <a:gd name="connsiteX0" fmla="*/ 99613 w 100266"/>
                <a:gd name="connsiteY0" fmla="*/ 742 h 948433"/>
                <a:gd name="connsiteX1" fmla="*/ 47659 w 100266"/>
                <a:gd name="connsiteY1" fmla="*/ 322861 h 948433"/>
                <a:gd name="connsiteX2" fmla="*/ 47659 w 100266"/>
                <a:gd name="connsiteY2" fmla="*/ 826820 h 948433"/>
                <a:gd name="connsiteX3" fmla="*/ 42463 w 100266"/>
                <a:gd name="connsiteY3" fmla="*/ 946315 h 948433"/>
                <a:gd name="connsiteX4" fmla="*/ 21681 w 100266"/>
                <a:gd name="connsiteY4" fmla="*/ 764474 h 948433"/>
                <a:gd name="connsiteX5" fmla="*/ 6095 w 100266"/>
                <a:gd name="connsiteY5" fmla="*/ 250124 h 948433"/>
                <a:gd name="connsiteX6" fmla="*/ 99613 w 100266"/>
                <a:gd name="connsiteY6" fmla="*/ 742 h 94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66" h="948433">
                  <a:moveTo>
                    <a:pt x="99613" y="742"/>
                  </a:moveTo>
                  <a:cubicBezTo>
                    <a:pt x="106540" y="12865"/>
                    <a:pt x="56318" y="185181"/>
                    <a:pt x="47659" y="322861"/>
                  </a:cubicBezTo>
                  <a:cubicBezTo>
                    <a:pt x="39000" y="460541"/>
                    <a:pt x="48525" y="722911"/>
                    <a:pt x="47659" y="826820"/>
                  </a:cubicBezTo>
                  <a:cubicBezTo>
                    <a:pt x="46793" y="930729"/>
                    <a:pt x="46793" y="956706"/>
                    <a:pt x="42463" y="946315"/>
                  </a:cubicBezTo>
                  <a:cubicBezTo>
                    <a:pt x="38133" y="935924"/>
                    <a:pt x="27742" y="880506"/>
                    <a:pt x="21681" y="764474"/>
                  </a:cubicBezTo>
                  <a:cubicBezTo>
                    <a:pt x="15620" y="648442"/>
                    <a:pt x="-12089" y="373083"/>
                    <a:pt x="6095" y="250124"/>
                  </a:cubicBezTo>
                  <a:cubicBezTo>
                    <a:pt x="24279" y="127165"/>
                    <a:pt x="92686" y="-11381"/>
                    <a:pt x="99613" y="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1041DC7C-C196-CE59-D7E0-13F7FC9F128B}"/>
                </a:ext>
              </a:extLst>
            </p:cNvPr>
            <p:cNvSpPr/>
            <p:nvPr/>
          </p:nvSpPr>
          <p:spPr>
            <a:xfrm>
              <a:off x="6071131" y="4748555"/>
              <a:ext cx="63356" cy="356195"/>
            </a:xfrm>
            <a:custGeom>
              <a:avLst/>
              <a:gdLst>
                <a:gd name="connsiteX0" fmla="*/ 63254 w 63356"/>
                <a:gd name="connsiteY0" fmla="*/ 90 h 356195"/>
                <a:gd name="connsiteX1" fmla="*/ 909 w 63356"/>
                <a:gd name="connsiteY1" fmla="*/ 150759 h 356195"/>
                <a:gd name="connsiteX2" fmla="*/ 26886 w 63356"/>
                <a:gd name="connsiteY2" fmla="*/ 353381 h 356195"/>
                <a:gd name="connsiteX3" fmla="*/ 37277 w 63356"/>
                <a:gd name="connsiteY3" fmla="*/ 259863 h 356195"/>
                <a:gd name="connsiteX4" fmla="*/ 16495 w 63356"/>
                <a:gd name="connsiteY4" fmla="*/ 129977 h 356195"/>
                <a:gd name="connsiteX5" fmla="*/ 63254 w 63356"/>
                <a:gd name="connsiteY5" fmla="*/ 90 h 35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56" h="356195">
                  <a:moveTo>
                    <a:pt x="63254" y="90"/>
                  </a:moveTo>
                  <a:cubicBezTo>
                    <a:pt x="60656" y="3554"/>
                    <a:pt x="6970" y="91877"/>
                    <a:pt x="909" y="150759"/>
                  </a:cubicBezTo>
                  <a:cubicBezTo>
                    <a:pt x="-5152" y="209641"/>
                    <a:pt x="20825" y="335197"/>
                    <a:pt x="26886" y="353381"/>
                  </a:cubicBezTo>
                  <a:cubicBezTo>
                    <a:pt x="32947" y="371565"/>
                    <a:pt x="39009" y="297097"/>
                    <a:pt x="37277" y="259863"/>
                  </a:cubicBezTo>
                  <a:cubicBezTo>
                    <a:pt x="35545" y="222629"/>
                    <a:pt x="14763" y="166345"/>
                    <a:pt x="16495" y="129977"/>
                  </a:cubicBezTo>
                  <a:cubicBezTo>
                    <a:pt x="18227" y="93609"/>
                    <a:pt x="65852" y="-3374"/>
                    <a:pt x="63254" y="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9AC8981E-8C62-2BF6-4169-5D1CF65B4974}"/>
                </a:ext>
              </a:extLst>
            </p:cNvPr>
            <p:cNvSpPr/>
            <p:nvPr/>
          </p:nvSpPr>
          <p:spPr>
            <a:xfrm>
              <a:off x="6137568" y="5409483"/>
              <a:ext cx="16744" cy="547368"/>
            </a:xfrm>
            <a:custGeom>
              <a:avLst/>
              <a:gdLst>
                <a:gd name="connsiteX0" fmla="*/ 0 w 16744"/>
                <a:gd name="connsiteY0" fmla="*/ 2776 h 547368"/>
                <a:gd name="connsiteX1" fmla="*/ 16476 w 16744"/>
                <a:gd name="connsiteY1" fmla="*/ 266387 h 547368"/>
                <a:gd name="connsiteX2" fmla="*/ 0 w 16744"/>
                <a:gd name="connsiteY2" fmla="*/ 538236 h 547368"/>
                <a:gd name="connsiteX3" fmla="*/ 16476 w 16744"/>
                <a:gd name="connsiteY3" fmla="*/ 439382 h 547368"/>
                <a:gd name="connsiteX4" fmla="*/ 0 w 16744"/>
                <a:gd name="connsiteY4" fmla="*/ 2776 h 54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" h="547368">
                  <a:moveTo>
                    <a:pt x="0" y="2776"/>
                  </a:moveTo>
                  <a:cubicBezTo>
                    <a:pt x="0" y="-26056"/>
                    <a:pt x="16476" y="177144"/>
                    <a:pt x="16476" y="266387"/>
                  </a:cubicBezTo>
                  <a:cubicBezTo>
                    <a:pt x="16476" y="355630"/>
                    <a:pt x="0" y="509404"/>
                    <a:pt x="0" y="538236"/>
                  </a:cubicBezTo>
                  <a:cubicBezTo>
                    <a:pt x="0" y="567068"/>
                    <a:pt x="13730" y="525879"/>
                    <a:pt x="16476" y="439382"/>
                  </a:cubicBezTo>
                  <a:cubicBezTo>
                    <a:pt x="19222" y="352885"/>
                    <a:pt x="0" y="31608"/>
                    <a:pt x="0" y="277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8AAA1416-7733-A065-426B-7B7EF120AF5F}"/>
                </a:ext>
              </a:extLst>
            </p:cNvPr>
            <p:cNvSpPr/>
            <p:nvPr/>
          </p:nvSpPr>
          <p:spPr>
            <a:xfrm>
              <a:off x="6013964" y="15858"/>
              <a:ext cx="2434947" cy="1380705"/>
            </a:xfrm>
            <a:custGeom>
              <a:avLst/>
              <a:gdLst>
                <a:gd name="connsiteX0" fmla="*/ 36 w 2434947"/>
                <a:gd name="connsiteY0" fmla="*/ 371320 h 1380705"/>
                <a:gd name="connsiteX1" fmla="*/ 543734 w 2434947"/>
                <a:gd name="connsiteY1" fmla="*/ 74758 h 1380705"/>
                <a:gd name="connsiteX2" fmla="*/ 1441658 w 2434947"/>
                <a:gd name="connsiteY2" fmla="*/ 321893 h 1380705"/>
                <a:gd name="connsiteX3" fmla="*/ 1408707 w 2434947"/>
                <a:gd name="connsiteY3" fmla="*/ 190088 h 1380705"/>
                <a:gd name="connsiteX4" fmla="*/ 2413723 w 2434947"/>
                <a:gd name="connsiteY4" fmla="*/ 1359861 h 1380705"/>
                <a:gd name="connsiteX5" fmla="*/ 2001831 w 2434947"/>
                <a:gd name="connsiteY5" fmla="*/ 873828 h 1380705"/>
                <a:gd name="connsiteX6" fmla="*/ 939150 w 2434947"/>
                <a:gd name="connsiteY6" fmla="*/ 41807 h 1380705"/>
                <a:gd name="connsiteX7" fmla="*/ 1054480 w 2434947"/>
                <a:gd name="connsiteY7" fmla="*/ 124185 h 1380705"/>
                <a:gd name="connsiteX8" fmla="*/ 519020 w 2434947"/>
                <a:gd name="connsiteY8" fmla="*/ 124185 h 1380705"/>
                <a:gd name="connsiteX9" fmla="*/ 36 w 2434947"/>
                <a:gd name="connsiteY9" fmla="*/ 371320 h 138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4947" h="1380705">
                  <a:moveTo>
                    <a:pt x="36" y="371320"/>
                  </a:moveTo>
                  <a:cubicBezTo>
                    <a:pt x="4155" y="363082"/>
                    <a:pt x="303464" y="82996"/>
                    <a:pt x="543734" y="74758"/>
                  </a:cubicBezTo>
                  <a:cubicBezTo>
                    <a:pt x="784004" y="66520"/>
                    <a:pt x="1297496" y="302671"/>
                    <a:pt x="1441658" y="321893"/>
                  </a:cubicBezTo>
                  <a:cubicBezTo>
                    <a:pt x="1585820" y="341115"/>
                    <a:pt x="1246696" y="17093"/>
                    <a:pt x="1408707" y="190088"/>
                  </a:cubicBezTo>
                  <a:cubicBezTo>
                    <a:pt x="1570718" y="363083"/>
                    <a:pt x="2314869" y="1245904"/>
                    <a:pt x="2413723" y="1359861"/>
                  </a:cubicBezTo>
                  <a:cubicBezTo>
                    <a:pt x="2512577" y="1473818"/>
                    <a:pt x="2247593" y="1093504"/>
                    <a:pt x="2001831" y="873828"/>
                  </a:cubicBezTo>
                  <a:cubicBezTo>
                    <a:pt x="1756069" y="654152"/>
                    <a:pt x="1097042" y="166747"/>
                    <a:pt x="939150" y="41807"/>
                  </a:cubicBezTo>
                  <a:cubicBezTo>
                    <a:pt x="781258" y="-83134"/>
                    <a:pt x="1124502" y="110455"/>
                    <a:pt x="1054480" y="124185"/>
                  </a:cubicBezTo>
                  <a:cubicBezTo>
                    <a:pt x="984458" y="137915"/>
                    <a:pt x="692015" y="88488"/>
                    <a:pt x="519020" y="124185"/>
                  </a:cubicBezTo>
                  <a:cubicBezTo>
                    <a:pt x="346025" y="159882"/>
                    <a:pt x="-4083" y="379558"/>
                    <a:pt x="36" y="3713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060ECFC2-DC1A-38C8-08AA-F0C71655BBF0}"/>
                </a:ext>
              </a:extLst>
            </p:cNvPr>
            <p:cNvSpPr/>
            <p:nvPr/>
          </p:nvSpPr>
          <p:spPr>
            <a:xfrm>
              <a:off x="5783256" y="499464"/>
              <a:ext cx="2151146" cy="1908837"/>
            </a:xfrm>
            <a:custGeom>
              <a:avLst/>
              <a:gdLst>
                <a:gd name="connsiteX0" fmla="*/ 85 w 2151146"/>
                <a:gd name="connsiteY0" fmla="*/ 324320 h 1908837"/>
                <a:gd name="connsiteX1" fmla="*/ 881534 w 2151146"/>
                <a:gd name="connsiteY1" fmla="*/ 118374 h 1908837"/>
                <a:gd name="connsiteX2" fmla="*/ 1499371 w 2151146"/>
                <a:gd name="connsiteY2" fmla="*/ 892731 h 1908837"/>
                <a:gd name="connsiteX3" fmla="*/ 1416993 w 2151146"/>
                <a:gd name="connsiteY3" fmla="*/ 653833 h 1908837"/>
                <a:gd name="connsiteX4" fmla="*/ 2150161 w 2151146"/>
                <a:gd name="connsiteY4" fmla="*/ 1905985 h 1908837"/>
                <a:gd name="connsiteX5" fmla="*/ 1557036 w 2151146"/>
                <a:gd name="connsiteY5" fmla="*/ 966871 h 1908837"/>
                <a:gd name="connsiteX6" fmla="*/ 832106 w 2151146"/>
                <a:gd name="connsiteY6" fmla="*/ 19520 h 1908837"/>
                <a:gd name="connsiteX7" fmla="*/ 85 w 2151146"/>
                <a:gd name="connsiteY7" fmla="*/ 324320 h 190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1146" h="1908837">
                  <a:moveTo>
                    <a:pt x="85" y="324320"/>
                  </a:moveTo>
                  <a:cubicBezTo>
                    <a:pt x="8323" y="340796"/>
                    <a:pt x="631653" y="23639"/>
                    <a:pt x="881534" y="118374"/>
                  </a:cubicBezTo>
                  <a:cubicBezTo>
                    <a:pt x="1131415" y="213109"/>
                    <a:pt x="1410128" y="803488"/>
                    <a:pt x="1499371" y="892731"/>
                  </a:cubicBezTo>
                  <a:cubicBezTo>
                    <a:pt x="1588614" y="981974"/>
                    <a:pt x="1308528" y="484957"/>
                    <a:pt x="1416993" y="653833"/>
                  </a:cubicBezTo>
                  <a:cubicBezTo>
                    <a:pt x="1525458" y="822709"/>
                    <a:pt x="2126821" y="1853812"/>
                    <a:pt x="2150161" y="1905985"/>
                  </a:cubicBezTo>
                  <a:cubicBezTo>
                    <a:pt x="2173502" y="1958158"/>
                    <a:pt x="1776712" y="1281282"/>
                    <a:pt x="1557036" y="966871"/>
                  </a:cubicBezTo>
                  <a:cubicBezTo>
                    <a:pt x="1337360" y="652460"/>
                    <a:pt x="1084733" y="130731"/>
                    <a:pt x="832106" y="19520"/>
                  </a:cubicBezTo>
                  <a:cubicBezTo>
                    <a:pt x="579479" y="-91691"/>
                    <a:pt x="-8153" y="307844"/>
                    <a:pt x="85" y="3243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C65A260B-3EDB-0D36-826D-76CD2A51E5D4}"/>
                </a:ext>
              </a:extLst>
            </p:cNvPr>
            <p:cNvSpPr/>
            <p:nvPr/>
          </p:nvSpPr>
          <p:spPr>
            <a:xfrm>
              <a:off x="6133462" y="674825"/>
              <a:ext cx="383131" cy="2068688"/>
            </a:xfrm>
            <a:custGeom>
              <a:avLst/>
              <a:gdLst>
                <a:gd name="connsiteX0" fmla="*/ 383046 w 383131"/>
                <a:gd name="connsiteY0" fmla="*/ 678 h 2068688"/>
                <a:gd name="connsiteX1" fmla="*/ 78246 w 383131"/>
                <a:gd name="connsiteY1" fmla="*/ 1071597 h 2068688"/>
                <a:gd name="connsiteX2" fmla="*/ 78246 w 383131"/>
                <a:gd name="connsiteY2" fmla="*/ 1994234 h 2068688"/>
                <a:gd name="connsiteX3" fmla="*/ 61771 w 383131"/>
                <a:gd name="connsiteY3" fmla="*/ 1870667 h 2068688"/>
                <a:gd name="connsiteX4" fmla="*/ 4106 w 383131"/>
                <a:gd name="connsiteY4" fmla="*/ 742083 h 2068688"/>
                <a:gd name="connsiteX5" fmla="*/ 45295 w 383131"/>
                <a:gd name="connsiteY5" fmla="*/ 906840 h 2068688"/>
                <a:gd name="connsiteX6" fmla="*/ 383046 w 383131"/>
                <a:gd name="connsiteY6" fmla="*/ 678 h 206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131" h="2068688">
                  <a:moveTo>
                    <a:pt x="383046" y="678"/>
                  </a:moveTo>
                  <a:cubicBezTo>
                    <a:pt x="388538" y="28137"/>
                    <a:pt x="129046" y="739338"/>
                    <a:pt x="78246" y="1071597"/>
                  </a:cubicBezTo>
                  <a:cubicBezTo>
                    <a:pt x="27446" y="1403856"/>
                    <a:pt x="80992" y="1861056"/>
                    <a:pt x="78246" y="1994234"/>
                  </a:cubicBezTo>
                  <a:cubicBezTo>
                    <a:pt x="75500" y="2127412"/>
                    <a:pt x="74128" y="2079359"/>
                    <a:pt x="61771" y="1870667"/>
                  </a:cubicBezTo>
                  <a:cubicBezTo>
                    <a:pt x="49414" y="1661975"/>
                    <a:pt x="6852" y="902721"/>
                    <a:pt x="4106" y="742083"/>
                  </a:cubicBezTo>
                  <a:cubicBezTo>
                    <a:pt x="1360" y="581445"/>
                    <a:pt x="-15116" y="1026289"/>
                    <a:pt x="45295" y="906840"/>
                  </a:cubicBezTo>
                  <a:cubicBezTo>
                    <a:pt x="105706" y="787391"/>
                    <a:pt x="377554" y="-26781"/>
                    <a:pt x="383046" y="6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1A28DDEB-4E33-34C0-D4AA-FED8E750F1C8}"/>
                </a:ext>
              </a:extLst>
            </p:cNvPr>
            <p:cNvSpPr/>
            <p:nvPr/>
          </p:nvSpPr>
          <p:spPr>
            <a:xfrm>
              <a:off x="6225003" y="1197915"/>
              <a:ext cx="566978" cy="2832846"/>
            </a:xfrm>
            <a:custGeom>
              <a:avLst/>
              <a:gdLst>
                <a:gd name="connsiteX0" fmla="*/ 563354 w 566978"/>
                <a:gd name="connsiteY0" fmla="*/ 13047 h 2832846"/>
                <a:gd name="connsiteX1" fmla="*/ 118511 w 566978"/>
                <a:gd name="connsiteY1" fmla="*/ 1149869 h 2832846"/>
                <a:gd name="connsiteX2" fmla="*/ 11419 w 566978"/>
                <a:gd name="connsiteY2" fmla="*/ 2731534 h 2832846"/>
                <a:gd name="connsiteX3" fmla="*/ 11419 w 566978"/>
                <a:gd name="connsiteY3" fmla="*/ 2500874 h 2832846"/>
                <a:gd name="connsiteX4" fmla="*/ 85559 w 566978"/>
                <a:gd name="connsiteY4" fmla="*/ 1092204 h 2832846"/>
                <a:gd name="connsiteX5" fmla="*/ 316219 w 566978"/>
                <a:gd name="connsiteY5" fmla="*/ 564982 h 2832846"/>
                <a:gd name="connsiteX6" fmla="*/ 563354 w 566978"/>
                <a:gd name="connsiteY6" fmla="*/ 13047 h 283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978" h="2832846">
                  <a:moveTo>
                    <a:pt x="563354" y="13047"/>
                  </a:moveTo>
                  <a:cubicBezTo>
                    <a:pt x="530403" y="110528"/>
                    <a:pt x="210500" y="696788"/>
                    <a:pt x="118511" y="1149869"/>
                  </a:cubicBezTo>
                  <a:cubicBezTo>
                    <a:pt x="26522" y="1602950"/>
                    <a:pt x="29268" y="2506367"/>
                    <a:pt x="11419" y="2731534"/>
                  </a:cubicBezTo>
                  <a:cubicBezTo>
                    <a:pt x="-6430" y="2956701"/>
                    <a:pt x="-938" y="2774096"/>
                    <a:pt x="11419" y="2500874"/>
                  </a:cubicBezTo>
                  <a:cubicBezTo>
                    <a:pt x="23776" y="2227652"/>
                    <a:pt x="34759" y="1414853"/>
                    <a:pt x="85559" y="1092204"/>
                  </a:cubicBezTo>
                  <a:cubicBezTo>
                    <a:pt x="136359" y="769555"/>
                    <a:pt x="236587" y="739349"/>
                    <a:pt x="316219" y="564982"/>
                  </a:cubicBezTo>
                  <a:cubicBezTo>
                    <a:pt x="395851" y="390615"/>
                    <a:pt x="596305" y="-84434"/>
                    <a:pt x="563354" y="1304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B724E603-0E9F-2175-88B9-A17F75B7E624}"/>
                </a:ext>
              </a:extLst>
            </p:cNvPr>
            <p:cNvSpPr/>
            <p:nvPr/>
          </p:nvSpPr>
          <p:spPr>
            <a:xfrm>
              <a:off x="5418653" y="5643532"/>
              <a:ext cx="1471892" cy="1200201"/>
            </a:xfrm>
            <a:custGeom>
              <a:avLst/>
              <a:gdLst>
                <a:gd name="connsiteX0" fmla="*/ 38082 w 1471892"/>
                <a:gd name="connsiteY0" fmla="*/ 22162 h 1200201"/>
                <a:gd name="connsiteX1" fmla="*/ 1364858 w 1471892"/>
                <a:gd name="connsiteY1" fmla="*/ 1133786 h 1200201"/>
                <a:gd name="connsiteX2" fmla="*/ 1302105 w 1471892"/>
                <a:gd name="connsiteY2" fmla="*/ 1017244 h 1200201"/>
                <a:gd name="connsiteX3" fmla="*/ 584929 w 1471892"/>
                <a:gd name="connsiteY3" fmla="*/ 551080 h 1200201"/>
                <a:gd name="connsiteX4" fmla="*/ 773188 w 1471892"/>
                <a:gd name="connsiteY4" fmla="*/ 748303 h 1200201"/>
                <a:gd name="connsiteX5" fmla="*/ 396670 w 1471892"/>
                <a:gd name="connsiteY5" fmla="*/ 416609 h 1200201"/>
                <a:gd name="connsiteX6" fmla="*/ 38082 w 1471892"/>
                <a:gd name="connsiteY6" fmla="*/ 22162 h 120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1892" h="1200201">
                  <a:moveTo>
                    <a:pt x="38082" y="22162"/>
                  </a:moveTo>
                  <a:cubicBezTo>
                    <a:pt x="199447" y="141691"/>
                    <a:pt x="1154188" y="967939"/>
                    <a:pt x="1364858" y="1133786"/>
                  </a:cubicBezTo>
                  <a:cubicBezTo>
                    <a:pt x="1575528" y="1299633"/>
                    <a:pt x="1432093" y="1114362"/>
                    <a:pt x="1302105" y="1017244"/>
                  </a:cubicBezTo>
                  <a:cubicBezTo>
                    <a:pt x="1172117" y="920126"/>
                    <a:pt x="673082" y="595904"/>
                    <a:pt x="584929" y="551080"/>
                  </a:cubicBezTo>
                  <a:cubicBezTo>
                    <a:pt x="496776" y="506256"/>
                    <a:pt x="804564" y="770715"/>
                    <a:pt x="773188" y="748303"/>
                  </a:cubicBezTo>
                  <a:cubicBezTo>
                    <a:pt x="741812" y="725891"/>
                    <a:pt x="520682" y="533150"/>
                    <a:pt x="396670" y="416609"/>
                  </a:cubicBezTo>
                  <a:cubicBezTo>
                    <a:pt x="272658" y="300068"/>
                    <a:pt x="-123283" y="-97367"/>
                    <a:pt x="38082" y="2216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7" name="N" hidden="1">
            <a:extLst>
              <a:ext uri="{FF2B5EF4-FFF2-40B4-BE49-F238E27FC236}">
                <a16:creationId xmlns:a16="http://schemas.microsoft.com/office/drawing/2014/main" id="{36D1FE8C-FA04-DF30-68E7-F3F870D7257F}"/>
              </a:ext>
            </a:extLst>
          </p:cNvPr>
          <p:cNvGrpSpPr/>
          <p:nvPr/>
        </p:nvGrpSpPr>
        <p:grpSpPr>
          <a:xfrm>
            <a:off x="5842800" y="5108400"/>
            <a:ext cx="489054" cy="190515"/>
            <a:chOff x="5844109" y="5108575"/>
            <a:chExt cx="489054" cy="190515"/>
          </a:xfrm>
        </p:grpSpPr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853A193F-BE4C-50E0-5DF8-FCBE62A8706F}"/>
                </a:ext>
              </a:extLst>
            </p:cNvPr>
            <p:cNvSpPr/>
            <p:nvPr/>
          </p:nvSpPr>
          <p:spPr>
            <a:xfrm>
              <a:off x="5844109" y="5117533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D1502EB2-6AC6-CD31-0FE0-8AEBE9FAFB72}"/>
                </a:ext>
              </a:extLst>
            </p:cNvPr>
            <p:cNvSpPr/>
            <p:nvPr/>
          </p:nvSpPr>
          <p:spPr>
            <a:xfrm>
              <a:off x="5890763" y="5108575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34EB6EA1-7B34-18D8-07DB-D7E38B0B87E2}"/>
                </a:ext>
              </a:extLst>
            </p:cNvPr>
            <p:cNvSpPr/>
            <p:nvPr/>
          </p:nvSpPr>
          <p:spPr>
            <a:xfrm>
              <a:off x="5859026" y="5197387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F2FBCE40-FE5C-C082-B223-D35A4870B769}"/>
                </a:ext>
              </a:extLst>
            </p:cNvPr>
            <p:cNvSpPr/>
            <p:nvPr/>
          </p:nvSpPr>
          <p:spPr>
            <a:xfrm>
              <a:off x="5854165" y="5176422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A035ACC5-19C7-FAB0-B48B-B0E93020DE0F}"/>
                </a:ext>
              </a:extLst>
            </p:cNvPr>
            <p:cNvSpPr/>
            <p:nvPr/>
          </p:nvSpPr>
          <p:spPr>
            <a:xfrm>
              <a:off x="6115965" y="5118100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279505CE-7B3C-5CB9-60E2-6688CB725B96}"/>
                </a:ext>
              </a:extLst>
            </p:cNvPr>
            <p:cNvSpPr/>
            <p:nvPr/>
          </p:nvSpPr>
          <p:spPr>
            <a:xfrm>
              <a:off x="5982757" y="5205983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4" name="あ">
            <a:extLst>
              <a:ext uri="{FF2B5EF4-FFF2-40B4-BE49-F238E27FC236}">
                <a16:creationId xmlns:a16="http://schemas.microsoft.com/office/drawing/2014/main" id="{0D149818-1B0A-B558-BAE3-DDC0A354EF12}"/>
              </a:ext>
            </a:extLst>
          </p:cNvPr>
          <p:cNvGrpSpPr/>
          <p:nvPr/>
        </p:nvGrpSpPr>
        <p:grpSpPr>
          <a:xfrm>
            <a:off x="5859844" y="5104750"/>
            <a:ext cx="489054" cy="328914"/>
            <a:chOff x="5842800" y="5108400"/>
            <a:chExt cx="489054" cy="229624"/>
          </a:xfrm>
        </p:grpSpPr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FD487583-285D-192A-AAD7-3682A616B376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BA0FC3A8-F3D0-5289-4834-0A1C8AF6B701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190E77CE-5648-4A52-68F8-D476FA9AC208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BA4D817F-DAF5-9203-7474-583F785D62C6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C3D33B47-0231-A059-05E6-946D034ED592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8FCB735F-F343-A7D0-66B6-562D3D98582C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FE91FADD-C50E-741D-5FE8-940EAA52C091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FBB02296-C460-5264-3398-26FEB9381950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3" name="い" hidden="1">
            <a:extLst>
              <a:ext uri="{FF2B5EF4-FFF2-40B4-BE49-F238E27FC236}">
                <a16:creationId xmlns:a16="http://schemas.microsoft.com/office/drawing/2014/main" id="{8F33E2EF-C2F0-DECA-84A4-49D0EDE55E2D}"/>
              </a:ext>
            </a:extLst>
          </p:cNvPr>
          <p:cNvGrpSpPr/>
          <p:nvPr/>
        </p:nvGrpSpPr>
        <p:grpSpPr>
          <a:xfrm>
            <a:off x="5804131" y="5140306"/>
            <a:ext cx="595052" cy="188629"/>
            <a:chOff x="5842800" y="5108400"/>
            <a:chExt cx="489054" cy="229624"/>
          </a:xfrm>
        </p:grpSpPr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41578E84-ECBA-845E-B794-E3D63229D075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2A2ADB4D-A330-211E-D2B3-F632D5D2DD40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3BDE5557-8CF5-2CB9-7498-3C21C1BB6E86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9D31299E-4E13-2829-543F-4C00BE8AAEC6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92FD8305-ED53-8548-8AE7-4E9258955E5E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EFC45218-028A-0F30-E9B2-7BD3E6FA09C8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EFED71AA-050D-53BC-D378-E36360F42A00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02CC50A5-9B38-3295-0321-7798DB5DAE74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2" name="う" hidden="1">
            <a:extLst>
              <a:ext uri="{FF2B5EF4-FFF2-40B4-BE49-F238E27FC236}">
                <a16:creationId xmlns:a16="http://schemas.microsoft.com/office/drawing/2014/main" id="{69B235CA-4A53-01DC-92CA-2D7C65B347EC}"/>
              </a:ext>
            </a:extLst>
          </p:cNvPr>
          <p:cNvGrpSpPr/>
          <p:nvPr/>
        </p:nvGrpSpPr>
        <p:grpSpPr>
          <a:xfrm>
            <a:off x="6004398" y="5139817"/>
            <a:ext cx="190896" cy="188629"/>
            <a:chOff x="5842800" y="5108400"/>
            <a:chExt cx="489054" cy="229624"/>
          </a:xfrm>
        </p:grpSpPr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A234883A-5ABA-C689-33EA-45844B7B27DF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49D20965-B406-AEBF-FE09-164ADADFF5F4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C494088C-C24B-0F2D-3D2B-9379D013C7F2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8B97E811-5E3A-EE0A-87CF-2528E62A3AE3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124E0C34-EB2B-7509-2A0E-254D0E78FEC0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335287C3-3FD6-7CC7-4B8C-52B5B2945578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780FEAC6-5D2D-E36B-5C1B-E35CAC753D4D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7A1E9D2F-5918-45CE-713E-CF7625425704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1" name="お" hidden="1">
            <a:extLst>
              <a:ext uri="{FF2B5EF4-FFF2-40B4-BE49-F238E27FC236}">
                <a16:creationId xmlns:a16="http://schemas.microsoft.com/office/drawing/2014/main" id="{1E5F6EC7-4651-B72C-E2CD-E6FAB9AA6741}"/>
              </a:ext>
            </a:extLst>
          </p:cNvPr>
          <p:cNvGrpSpPr/>
          <p:nvPr/>
        </p:nvGrpSpPr>
        <p:grpSpPr>
          <a:xfrm>
            <a:off x="6005369" y="5140916"/>
            <a:ext cx="190896" cy="351046"/>
            <a:chOff x="5842800" y="5108400"/>
            <a:chExt cx="489054" cy="229624"/>
          </a:xfrm>
        </p:grpSpPr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C53903AF-E521-5F83-0B4A-440A611FD790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B0B08CCB-9416-2781-2CC6-90CA2BC968EF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2FACAC1F-610F-9D0C-E5DD-1BDB5025B004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3D5624FD-6B54-5670-26EF-300D49FBB4DA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F282D580-58E4-1CDE-2A8F-0F8566748BB1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B8D0BCC5-8EC4-75DF-8148-EB0F91DB8E31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26E1A316-521A-7066-3AE2-0189D417D581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63C4DF92-3107-DEA2-8F9C-3F625A67B21A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0" name="え" hidden="1">
            <a:extLst>
              <a:ext uri="{FF2B5EF4-FFF2-40B4-BE49-F238E27FC236}">
                <a16:creationId xmlns:a16="http://schemas.microsoft.com/office/drawing/2014/main" id="{9A5B0746-7B3A-33D7-6D78-706231ADB15A}"/>
              </a:ext>
            </a:extLst>
          </p:cNvPr>
          <p:cNvGrpSpPr/>
          <p:nvPr/>
        </p:nvGrpSpPr>
        <p:grpSpPr>
          <a:xfrm>
            <a:off x="5903484" y="5140651"/>
            <a:ext cx="403188" cy="188629"/>
            <a:chOff x="5842800" y="5108400"/>
            <a:chExt cx="489054" cy="229624"/>
          </a:xfrm>
        </p:grpSpPr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7E6C71F7-0CB6-9536-7B21-DE45EB245B04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3B5C680B-385D-3106-7AE5-488691BE46E5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9DCDE53A-C8E0-8C77-3A17-0336E05470E8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E6648ACD-016C-23C5-638B-CD4190AFDBEB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14ED9ADA-89F7-AD1D-94EC-675C61AED525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8DB27D6A-BDDC-F65B-0BE2-0E3EC9560282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63F50064-757D-1C2C-3D57-9173BFF1BEF0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FC1D592C-3A43-B4D2-A86E-F76E7CD1D4ED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BB257D-6190-9E33-B6D9-6AF841CE22B7}"/>
              </a:ext>
            </a:extLst>
          </p:cNvPr>
          <p:cNvSpPr txBox="1"/>
          <p:nvPr/>
        </p:nvSpPr>
        <p:spPr>
          <a:xfrm>
            <a:off x="1139507" y="3039551"/>
            <a:ext cx="1015663" cy="784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5400">
                <a:latin typeface="HGPMinchoE" panose="02020900000000000000" pitchFamily="18" charset="-128"/>
                <a:ea typeface="HGPMinchoE" panose="02020900000000000000" pitchFamily="18" charset="-128"/>
              </a:rPr>
              <a:t>あ</a:t>
            </a:r>
            <a:endParaRPr kumimoji="1" lang="en-US" altLang="ja-JP" sz="54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69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モニター画面に映るアニメ&#10;&#10;中程度の精度で自動的に生成された説明" hidden="1">
            <a:extLst>
              <a:ext uri="{FF2B5EF4-FFF2-40B4-BE49-F238E27FC236}">
                <a16:creationId xmlns:a16="http://schemas.microsoft.com/office/drawing/2014/main" id="{64187EB6-6982-46B7-32BF-E28409FD9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66" t="6075" r="3161" b="7078"/>
          <a:stretch/>
        </p:blipFill>
        <p:spPr>
          <a:xfrm>
            <a:off x="6096000" y="1458686"/>
            <a:ext cx="6104905" cy="5399314"/>
          </a:xfrm>
          <a:prstGeom prst="rect">
            <a:avLst/>
          </a:prstGeom>
        </p:spPr>
      </p:pic>
      <p:grpSp>
        <p:nvGrpSpPr>
          <p:cNvPr id="4" name="顔全体">
            <a:extLst>
              <a:ext uri="{FF2B5EF4-FFF2-40B4-BE49-F238E27FC236}">
                <a16:creationId xmlns:a16="http://schemas.microsoft.com/office/drawing/2014/main" id="{B6D9FD77-1F45-8A51-BA9B-148B6EE0FD0D}"/>
              </a:ext>
            </a:extLst>
          </p:cNvPr>
          <p:cNvGrpSpPr/>
          <p:nvPr/>
        </p:nvGrpSpPr>
        <p:grpSpPr>
          <a:xfrm>
            <a:off x="3226173" y="15858"/>
            <a:ext cx="5739654" cy="6860224"/>
            <a:chOff x="3226173" y="15858"/>
            <a:chExt cx="5739654" cy="6860224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D2164DE-9691-672D-F1BB-937F338CAECB}"/>
                </a:ext>
              </a:extLst>
            </p:cNvPr>
            <p:cNvSpPr/>
            <p:nvPr/>
          </p:nvSpPr>
          <p:spPr>
            <a:xfrm>
              <a:off x="4426089" y="3523995"/>
              <a:ext cx="936128" cy="387765"/>
            </a:xfrm>
            <a:custGeom>
              <a:avLst/>
              <a:gdLst>
                <a:gd name="connsiteX0" fmla="*/ 299462 w 936128"/>
                <a:gd name="connsiteY0" fmla="*/ 105030 h 387765"/>
                <a:gd name="connsiteX1" fmla="*/ 464562 w 936128"/>
                <a:gd name="connsiteY1" fmla="*/ 57405 h 387765"/>
                <a:gd name="connsiteX2" fmla="*/ 750312 w 936128"/>
                <a:gd name="connsiteY2" fmla="*/ 92330 h 387765"/>
                <a:gd name="connsiteX3" fmla="*/ 734437 w 936128"/>
                <a:gd name="connsiteY3" fmla="*/ 70105 h 387765"/>
                <a:gd name="connsiteX4" fmla="*/ 924937 w 936128"/>
                <a:gd name="connsiteY4" fmla="*/ 178055 h 387765"/>
                <a:gd name="connsiteX5" fmla="*/ 864612 w 936128"/>
                <a:gd name="connsiteY5" fmla="*/ 114555 h 387765"/>
                <a:gd name="connsiteX6" fmla="*/ 461387 w 936128"/>
                <a:gd name="connsiteY6" fmla="*/ 16130 h 387765"/>
                <a:gd name="connsiteX7" fmla="*/ 239137 w 936128"/>
                <a:gd name="connsiteY7" fmla="*/ 3430 h 387765"/>
                <a:gd name="connsiteX8" fmla="*/ 267712 w 936128"/>
                <a:gd name="connsiteY8" fmla="*/ 51055 h 387765"/>
                <a:gd name="connsiteX9" fmla="*/ 188337 w 936128"/>
                <a:gd name="connsiteY9" fmla="*/ 60580 h 387765"/>
                <a:gd name="connsiteX10" fmla="*/ 1012 w 936128"/>
                <a:gd name="connsiteY10" fmla="*/ 16130 h 387765"/>
                <a:gd name="connsiteX11" fmla="*/ 115312 w 936128"/>
                <a:gd name="connsiteY11" fmla="*/ 79630 h 387765"/>
                <a:gd name="connsiteX12" fmla="*/ 153412 w 936128"/>
                <a:gd name="connsiteY12" fmla="*/ 149480 h 387765"/>
                <a:gd name="connsiteX13" fmla="*/ 115312 w 936128"/>
                <a:gd name="connsiteY13" fmla="*/ 143130 h 387765"/>
                <a:gd name="connsiteX14" fmla="*/ 42287 w 936128"/>
                <a:gd name="connsiteY14" fmla="*/ 117730 h 387765"/>
                <a:gd name="connsiteX15" fmla="*/ 83562 w 936128"/>
                <a:gd name="connsiteY15" fmla="*/ 178055 h 387765"/>
                <a:gd name="connsiteX16" fmla="*/ 13712 w 936128"/>
                <a:gd name="connsiteY16" fmla="*/ 212980 h 387765"/>
                <a:gd name="connsiteX17" fmla="*/ 93087 w 936128"/>
                <a:gd name="connsiteY17" fmla="*/ 257430 h 387765"/>
                <a:gd name="connsiteX18" fmla="*/ 274062 w 936128"/>
                <a:gd name="connsiteY18" fmla="*/ 387605 h 387765"/>
                <a:gd name="connsiteX19" fmla="*/ 162937 w 936128"/>
                <a:gd name="connsiteY19" fmla="*/ 282830 h 387765"/>
                <a:gd name="connsiteX20" fmla="*/ 131187 w 936128"/>
                <a:gd name="connsiteY20" fmla="*/ 216155 h 387765"/>
                <a:gd name="connsiteX21" fmla="*/ 299462 w 936128"/>
                <a:gd name="connsiteY21" fmla="*/ 105030 h 38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6128" h="387765">
                  <a:moveTo>
                    <a:pt x="299462" y="105030"/>
                  </a:moveTo>
                  <a:cubicBezTo>
                    <a:pt x="355024" y="78572"/>
                    <a:pt x="389420" y="59522"/>
                    <a:pt x="464562" y="57405"/>
                  </a:cubicBezTo>
                  <a:cubicBezTo>
                    <a:pt x="539704" y="55288"/>
                    <a:pt x="705333" y="90213"/>
                    <a:pt x="750312" y="92330"/>
                  </a:cubicBezTo>
                  <a:cubicBezTo>
                    <a:pt x="795291" y="94447"/>
                    <a:pt x="705333" y="55818"/>
                    <a:pt x="734437" y="70105"/>
                  </a:cubicBezTo>
                  <a:cubicBezTo>
                    <a:pt x="763541" y="84392"/>
                    <a:pt x="903241" y="170647"/>
                    <a:pt x="924937" y="178055"/>
                  </a:cubicBezTo>
                  <a:cubicBezTo>
                    <a:pt x="946633" y="185463"/>
                    <a:pt x="941870" y="141542"/>
                    <a:pt x="864612" y="114555"/>
                  </a:cubicBezTo>
                  <a:cubicBezTo>
                    <a:pt x="787354" y="87568"/>
                    <a:pt x="565633" y="34651"/>
                    <a:pt x="461387" y="16130"/>
                  </a:cubicBezTo>
                  <a:cubicBezTo>
                    <a:pt x="357141" y="-2391"/>
                    <a:pt x="271416" y="-2391"/>
                    <a:pt x="239137" y="3430"/>
                  </a:cubicBezTo>
                  <a:cubicBezTo>
                    <a:pt x="206858" y="9251"/>
                    <a:pt x="276179" y="41530"/>
                    <a:pt x="267712" y="51055"/>
                  </a:cubicBezTo>
                  <a:cubicBezTo>
                    <a:pt x="259245" y="60580"/>
                    <a:pt x="232787" y="66401"/>
                    <a:pt x="188337" y="60580"/>
                  </a:cubicBezTo>
                  <a:cubicBezTo>
                    <a:pt x="143887" y="54759"/>
                    <a:pt x="13183" y="12955"/>
                    <a:pt x="1012" y="16130"/>
                  </a:cubicBezTo>
                  <a:cubicBezTo>
                    <a:pt x="-11159" y="19305"/>
                    <a:pt x="89912" y="57405"/>
                    <a:pt x="115312" y="79630"/>
                  </a:cubicBezTo>
                  <a:cubicBezTo>
                    <a:pt x="140712" y="101855"/>
                    <a:pt x="153412" y="138897"/>
                    <a:pt x="153412" y="149480"/>
                  </a:cubicBezTo>
                  <a:cubicBezTo>
                    <a:pt x="153412" y="160063"/>
                    <a:pt x="133833" y="148422"/>
                    <a:pt x="115312" y="143130"/>
                  </a:cubicBezTo>
                  <a:cubicBezTo>
                    <a:pt x="96791" y="137838"/>
                    <a:pt x="47579" y="111909"/>
                    <a:pt x="42287" y="117730"/>
                  </a:cubicBezTo>
                  <a:cubicBezTo>
                    <a:pt x="36995" y="123551"/>
                    <a:pt x="88324" y="162180"/>
                    <a:pt x="83562" y="178055"/>
                  </a:cubicBezTo>
                  <a:cubicBezTo>
                    <a:pt x="78800" y="193930"/>
                    <a:pt x="12125" y="199751"/>
                    <a:pt x="13712" y="212980"/>
                  </a:cubicBezTo>
                  <a:cubicBezTo>
                    <a:pt x="15299" y="226209"/>
                    <a:pt x="49695" y="228326"/>
                    <a:pt x="93087" y="257430"/>
                  </a:cubicBezTo>
                  <a:cubicBezTo>
                    <a:pt x="136479" y="286534"/>
                    <a:pt x="262420" y="383372"/>
                    <a:pt x="274062" y="387605"/>
                  </a:cubicBezTo>
                  <a:cubicBezTo>
                    <a:pt x="285704" y="391838"/>
                    <a:pt x="186749" y="311405"/>
                    <a:pt x="162937" y="282830"/>
                  </a:cubicBezTo>
                  <a:cubicBezTo>
                    <a:pt x="139125" y="254255"/>
                    <a:pt x="105258" y="241555"/>
                    <a:pt x="131187" y="216155"/>
                  </a:cubicBezTo>
                  <a:cubicBezTo>
                    <a:pt x="157116" y="190755"/>
                    <a:pt x="243900" y="131488"/>
                    <a:pt x="299462" y="1050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85B2621E-E553-EDBD-F9EC-E1BB512B2368}"/>
                </a:ext>
              </a:extLst>
            </p:cNvPr>
            <p:cNvSpPr/>
            <p:nvPr/>
          </p:nvSpPr>
          <p:spPr>
            <a:xfrm>
              <a:off x="4972781" y="3541902"/>
              <a:ext cx="512497" cy="193198"/>
            </a:xfrm>
            <a:custGeom>
              <a:avLst/>
              <a:gdLst>
                <a:gd name="connsiteX0" fmla="*/ 420 w 512497"/>
                <a:gd name="connsiteY0" fmla="*/ 1398 h 193198"/>
                <a:gd name="connsiteX1" fmla="*/ 235370 w 512497"/>
                <a:gd name="connsiteY1" fmla="*/ 64898 h 193198"/>
                <a:gd name="connsiteX2" fmla="*/ 209970 w 512497"/>
                <a:gd name="connsiteY2" fmla="*/ 33148 h 193198"/>
                <a:gd name="connsiteX3" fmla="*/ 397295 w 512497"/>
                <a:gd name="connsiteY3" fmla="*/ 55373 h 193198"/>
                <a:gd name="connsiteX4" fmla="*/ 356020 w 512497"/>
                <a:gd name="connsiteY4" fmla="*/ 58548 h 193198"/>
                <a:gd name="connsiteX5" fmla="*/ 368720 w 512497"/>
                <a:gd name="connsiteY5" fmla="*/ 112523 h 193198"/>
                <a:gd name="connsiteX6" fmla="*/ 511595 w 512497"/>
                <a:gd name="connsiteY6" fmla="*/ 191898 h 193198"/>
                <a:gd name="connsiteX7" fmla="*/ 422695 w 512497"/>
                <a:gd name="connsiteY7" fmla="*/ 156973 h 193198"/>
                <a:gd name="connsiteX8" fmla="*/ 286170 w 512497"/>
                <a:gd name="connsiteY8" fmla="*/ 93473 h 193198"/>
                <a:gd name="connsiteX9" fmla="*/ 229020 w 512497"/>
                <a:gd name="connsiteY9" fmla="*/ 33148 h 193198"/>
                <a:gd name="connsiteX10" fmla="*/ 178220 w 512497"/>
                <a:gd name="connsiteY10" fmla="*/ 20448 h 193198"/>
                <a:gd name="connsiteX11" fmla="*/ 420 w 512497"/>
                <a:gd name="connsiteY11" fmla="*/ 1398 h 19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2497" h="193198">
                  <a:moveTo>
                    <a:pt x="420" y="1398"/>
                  </a:moveTo>
                  <a:cubicBezTo>
                    <a:pt x="9945" y="8806"/>
                    <a:pt x="200445" y="59606"/>
                    <a:pt x="235370" y="64898"/>
                  </a:cubicBezTo>
                  <a:cubicBezTo>
                    <a:pt x="270295" y="70190"/>
                    <a:pt x="182983" y="34735"/>
                    <a:pt x="209970" y="33148"/>
                  </a:cubicBezTo>
                  <a:cubicBezTo>
                    <a:pt x="236957" y="31561"/>
                    <a:pt x="372953" y="51140"/>
                    <a:pt x="397295" y="55373"/>
                  </a:cubicBezTo>
                  <a:cubicBezTo>
                    <a:pt x="421637" y="59606"/>
                    <a:pt x="360783" y="49023"/>
                    <a:pt x="356020" y="58548"/>
                  </a:cubicBezTo>
                  <a:cubicBezTo>
                    <a:pt x="351257" y="68073"/>
                    <a:pt x="342791" y="90298"/>
                    <a:pt x="368720" y="112523"/>
                  </a:cubicBezTo>
                  <a:cubicBezTo>
                    <a:pt x="394649" y="134748"/>
                    <a:pt x="502599" y="184490"/>
                    <a:pt x="511595" y="191898"/>
                  </a:cubicBezTo>
                  <a:cubicBezTo>
                    <a:pt x="520591" y="199306"/>
                    <a:pt x="460266" y="173377"/>
                    <a:pt x="422695" y="156973"/>
                  </a:cubicBezTo>
                  <a:cubicBezTo>
                    <a:pt x="385124" y="140569"/>
                    <a:pt x="318449" y="114111"/>
                    <a:pt x="286170" y="93473"/>
                  </a:cubicBezTo>
                  <a:cubicBezTo>
                    <a:pt x="253891" y="72836"/>
                    <a:pt x="247012" y="45319"/>
                    <a:pt x="229020" y="33148"/>
                  </a:cubicBezTo>
                  <a:cubicBezTo>
                    <a:pt x="211028" y="20977"/>
                    <a:pt x="210499" y="22565"/>
                    <a:pt x="178220" y="20448"/>
                  </a:cubicBezTo>
                  <a:cubicBezTo>
                    <a:pt x="145941" y="18331"/>
                    <a:pt x="-9105" y="-6010"/>
                    <a:pt x="420" y="13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F3D1AD9D-9735-003B-6E6D-9B15418021B9}"/>
                </a:ext>
              </a:extLst>
            </p:cNvPr>
            <p:cNvSpPr/>
            <p:nvPr/>
          </p:nvSpPr>
          <p:spPr>
            <a:xfrm>
              <a:off x="4490503" y="3584573"/>
              <a:ext cx="243103" cy="357382"/>
            </a:xfrm>
            <a:custGeom>
              <a:avLst/>
              <a:gdLst>
                <a:gd name="connsiteX0" fmla="*/ 206473 w 243103"/>
                <a:gd name="connsiteY0" fmla="*/ 2 h 357382"/>
                <a:gd name="connsiteX1" fmla="*/ 149323 w 243103"/>
                <a:gd name="connsiteY1" fmla="*/ 104777 h 357382"/>
                <a:gd name="connsiteX2" fmla="*/ 130273 w 243103"/>
                <a:gd name="connsiteY2" fmla="*/ 180977 h 357382"/>
                <a:gd name="connsiteX3" fmla="*/ 120748 w 243103"/>
                <a:gd name="connsiteY3" fmla="*/ 111127 h 357382"/>
                <a:gd name="connsiteX4" fmla="*/ 114398 w 243103"/>
                <a:gd name="connsiteY4" fmla="*/ 190502 h 357382"/>
                <a:gd name="connsiteX5" fmla="*/ 181073 w 243103"/>
                <a:gd name="connsiteY5" fmla="*/ 298452 h 357382"/>
                <a:gd name="connsiteX6" fmla="*/ 241398 w 243103"/>
                <a:gd name="connsiteY6" fmla="*/ 355602 h 357382"/>
                <a:gd name="connsiteX7" fmla="*/ 212823 w 243103"/>
                <a:gd name="connsiteY7" fmla="*/ 336552 h 357382"/>
                <a:gd name="connsiteX8" fmla="*/ 76298 w 243103"/>
                <a:gd name="connsiteY8" fmla="*/ 273052 h 357382"/>
                <a:gd name="connsiteX9" fmla="*/ 98 w 243103"/>
                <a:gd name="connsiteY9" fmla="*/ 180977 h 357382"/>
                <a:gd name="connsiteX10" fmla="*/ 60423 w 243103"/>
                <a:gd name="connsiteY10" fmla="*/ 219077 h 357382"/>
                <a:gd name="connsiteX11" fmla="*/ 69948 w 243103"/>
                <a:gd name="connsiteY11" fmla="*/ 107952 h 357382"/>
                <a:gd name="connsiteX12" fmla="*/ 206473 w 243103"/>
                <a:gd name="connsiteY12" fmla="*/ 2 h 35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103" h="357382">
                  <a:moveTo>
                    <a:pt x="206473" y="2"/>
                  </a:moveTo>
                  <a:cubicBezTo>
                    <a:pt x="219702" y="-527"/>
                    <a:pt x="162023" y="74615"/>
                    <a:pt x="149323" y="104777"/>
                  </a:cubicBezTo>
                  <a:cubicBezTo>
                    <a:pt x="136623" y="134940"/>
                    <a:pt x="135035" y="179919"/>
                    <a:pt x="130273" y="180977"/>
                  </a:cubicBezTo>
                  <a:cubicBezTo>
                    <a:pt x="125511" y="182035"/>
                    <a:pt x="123394" y="109540"/>
                    <a:pt x="120748" y="111127"/>
                  </a:cubicBezTo>
                  <a:cubicBezTo>
                    <a:pt x="118102" y="112715"/>
                    <a:pt x="104344" y="159281"/>
                    <a:pt x="114398" y="190502"/>
                  </a:cubicBezTo>
                  <a:cubicBezTo>
                    <a:pt x="124452" y="221723"/>
                    <a:pt x="159906" y="270935"/>
                    <a:pt x="181073" y="298452"/>
                  </a:cubicBezTo>
                  <a:cubicBezTo>
                    <a:pt x="202240" y="325969"/>
                    <a:pt x="236106" y="349252"/>
                    <a:pt x="241398" y="355602"/>
                  </a:cubicBezTo>
                  <a:cubicBezTo>
                    <a:pt x="246690" y="361952"/>
                    <a:pt x="240340" y="350310"/>
                    <a:pt x="212823" y="336552"/>
                  </a:cubicBezTo>
                  <a:cubicBezTo>
                    <a:pt x="185306" y="322794"/>
                    <a:pt x="111752" y="298981"/>
                    <a:pt x="76298" y="273052"/>
                  </a:cubicBezTo>
                  <a:cubicBezTo>
                    <a:pt x="40844" y="247123"/>
                    <a:pt x="2744" y="189973"/>
                    <a:pt x="98" y="180977"/>
                  </a:cubicBezTo>
                  <a:cubicBezTo>
                    <a:pt x="-2548" y="171981"/>
                    <a:pt x="48781" y="231248"/>
                    <a:pt x="60423" y="219077"/>
                  </a:cubicBezTo>
                  <a:cubicBezTo>
                    <a:pt x="72065" y="206906"/>
                    <a:pt x="48252" y="142877"/>
                    <a:pt x="69948" y="107952"/>
                  </a:cubicBezTo>
                  <a:cubicBezTo>
                    <a:pt x="91644" y="73027"/>
                    <a:pt x="193244" y="531"/>
                    <a:pt x="206473" y="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A268944C-F5EA-B462-62A2-0C74C61E10DA}"/>
                </a:ext>
              </a:extLst>
            </p:cNvPr>
            <p:cNvSpPr/>
            <p:nvPr/>
          </p:nvSpPr>
          <p:spPr>
            <a:xfrm>
              <a:off x="4842849" y="3560868"/>
              <a:ext cx="397897" cy="439736"/>
            </a:xfrm>
            <a:custGeom>
              <a:avLst/>
              <a:gdLst>
                <a:gd name="connsiteX0" fmla="*/ 44627 w 397897"/>
                <a:gd name="connsiteY0" fmla="*/ 1482 h 439736"/>
                <a:gd name="connsiteX1" fmla="*/ 3352 w 397897"/>
                <a:gd name="connsiteY1" fmla="*/ 71332 h 439736"/>
                <a:gd name="connsiteX2" fmla="*/ 79552 w 397897"/>
                <a:gd name="connsiteY2" fmla="*/ 353907 h 439736"/>
                <a:gd name="connsiteX3" fmla="*/ 70027 w 397897"/>
                <a:gd name="connsiteY3" fmla="*/ 296757 h 439736"/>
                <a:gd name="connsiteX4" fmla="*/ 120827 w 397897"/>
                <a:gd name="connsiteY4" fmla="*/ 407882 h 439736"/>
                <a:gd name="connsiteX5" fmla="*/ 124002 w 397897"/>
                <a:gd name="connsiteY5" fmla="*/ 414232 h 439736"/>
                <a:gd name="connsiteX6" fmla="*/ 47802 w 397897"/>
                <a:gd name="connsiteY6" fmla="*/ 439632 h 439736"/>
                <a:gd name="connsiteX7" fmla="*/ 197027 w 397897"/>
                <a:gd name="connsiteY7" fmla="*/ 423757 h 439736"/>
                <a:gd name="connsiteX8" fmla="*/ 324027 w 397897"/>
                <a:gd name="connsiteY8" fmla="*/ 436457 h 439736"/>
                <a:gd name="connsiteX9" fmla="*/ 333552 w 397897"/>
                <a:gd name="connsiteY9" fmla="*/ 411057 h 439736"/>
                <a:gd name="connsiteX10" fmla="*/ 346252 w 397897"/>
                <a:gd name="connsiteY10" fmla="*/ 353907 h 439736"/>
                <a:gd name="connsiteX11" fmla="*/ 397052 w 397897"/>
                <a:gd name="connsiteY11" fmla="*/ 265007 h 439736"/>
                <a:gd name="connsiteX12" fmla="*/ 378002 w 397897"/>
                <a:gd name="connsiteY12" fmla="*/ 179282 h 439736"/>
                <a:gd name="connsiteX13" fmla="*/ 378002 w 397897"/>
                <a:gd name="connsiteY13" fmla="*/ 134832 h 439736"/>
                <a:gd name="connsiteX14" fmla="*/ 374827 w 397897"/>
                <a:gd name="connsiteY14" fmla="*/ 52282 h 439736"/>
                <a:gd name="connsiteX15" fmla="*/ 311327 w 397897"/>
                <a:gd name="connsiteY15" fmla="*/ 26882 h 439736"/>
                <a:gd name="connsiteX16" fmla="*/ 44627 w 397897"/>
                <a:gd name="connsiteY16" fmla="*/ 1482 h 43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7897" h="439736">
                  <a:moveTo>
                    <a:pt x="44627" y="1482"/>
                  </a:moveTo>
                  <a:cubicBezTo>
                    <a:pt x="-6702" y="8890"/>
                    <a:pt x="-2469" y="12595"/>
                    <a:pt x="3352" y="71332"/>
                  </a:cubicBezTo>
                  <a:cubicBezTo>
                    <a:pt x="9173" y="130070"/>
                    <a:pt x="68440" y="316336"/>
                    <a:pt x="79552" y="353907"/>
                  </a:cubicBezTo>
                  <a:cubicBezTo>
                    <a:pt x="90665" y="391478"/>
                    <a:pt x="63148" y="287761"/>
                    <a:pt x="70027" y="296757"/>
                  </a:cubicBezTo>
                  <a:cubicBezTo>
                    <a:pt x="76906" y="305753"/>
                    <a:pt x="120827" y="407882"/>
                    <a:pt x="120827" y="407882"/>
                  </a:cubicBezTo>
                  <a:cubicBezTo>
                    <a:pt x="129823" y="427461"/>
                    <a:pt x="136173" y="408940"/>
                    <a:pt x="124002" y="414232"/>
                  </a:cubicBezTo>
                  <a:cubicBezTo>
                    <a:pt x="111831" y="419524"/>
                    <a:pt x="35631" y="438045"/>
                    <a:pt x="47802" y="439632"/>
                  </a:cubicBezTo>
                  <a:cubicBezTo>
                    <a:pt x="59973" y="441219"/>
                    <a:pt x="150990" y="424286"/>
                    <a:pt x="197027" y="423757"/>
                  </a:cubicBezTo>
                  <a:cubicBezTo>
                    <a:pt x="243064" y="423228"/>
                    <a:pt x="301273" y="438574"/>
                    <a:pt x="324027" y="436457"/>
                  </a:cubicBezTo>
                  <a:cubicBezTo>
                    <a:pt x="346781" y="434340"/>
                    <a:pt x="329848" y="424815"/>
                    <a:pt x="333552" y="411057"/>
                  </a:cubicBezTo>
                  <a:cubicBezTo>
                    <a:pt x="337256" y="397299"/>
                    <a:pt x="335669" y="378249"/>
                    <a:pt x="346252" y="353907"/>
                  </a:cubicBezTo>
                  <a:cubicBezTo>
                    <a:pt x="356835" y="329565"/>
                    <a:pt x="391760" y="294111"/>
                    <a:pt x="397052" y="265007"/>
                  </a:cubicBezTo>
                  <a:cubicBezTo>
                    <a:pt x="402344" y="235903"/>
                    <a:pt x="381177" y="200978"/>
                    <a:pt x="378002" y="179282"/>
                  </a:cubicBezTo>
                  <a:cubicBezTo>
                    <a:pt x="374827" y="157586"/>
                    <a:pt x="378531" y="155999"/>
                    <a:pt x="378002" y="134832"/>
                  </a:cubicBezTo>
                  <a:cubicBezTo>
                    <a:pt x="377473" y="113665"/>
                    <a:pt x="385939" y="70273"/>
                    <a:pt x="374827" y="52282"/>
                  </a:cubicBezTo>
                  <a:cubicBezTo>
                    <a:pt x="363715" y="34291"/>
                    <a:pt x="365831" y="37465"/>
                    <a:pt x="311327" y="26882"/>
                  </a:cubicBezTo>
                  <a:cubicBezTo>
                    <a:pt x="256823" y="16299"/>
                    <a:pt x="95956" y="-5926"/>
                    <a:pt x="44627" y="14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484B817E-B6DF-CEDC-D6B7-AFC8A1B46A2A}"/>
                </a:ext>
              </a:extLst>
            </p:cNvPr>
            <p:cNvSpPr/>
            <p:nvPr/>
          </p:nvSpPr>
          <p:spPr>
            <a:xfrm>
              <a:off x="4427101" y="3392760"/>
              <a:ext cx="865439" cy="23540"/>
            </a:xfrm>
            <a:custGeom>
              <a:avLst/>
              <a:gdLst>
                <a:gd name="connsiteX0" fmla="*/ 0 w 865439"/>
                <a:gd name="connsiteY0" fmla="*/ 23540 h 23540"/>
                <a:gd name="connsiteX1" fmla="*/ 511175 w 865439"/>
                <a:gd name="connsiteY1" fmla="*/ 1315 h 23540"/>
                <a:gd name="connsiteX2" fmla="*/ 457200 w 865439"/>
                <a:gd name="connsiteY2" fmla="*/ 4490 h 23540"/>
                <a:gd name="connsiteX3" fmla="*/ 857250 w 865439"/>
                <a:gd name="connsiteY3" fmla="*/ 20365 h 23540"/>
                <a:gd name="connsiteX4" fmla="*/ 736600 w 865439"/>
                <a:gd name="connsiteY4" fmla="*/ 14015 h 23540"/>
                <a:gd name="connsiteX5" fmla="*/ 444500 w 865439"/>
                <a:gd name="connsiteY5" fmla="*/ 1315 h 23540"/>
                <a:gd name="connsiteX6" fmla="*/ 314325 w 865439"/>
                <a:gd name="connsiteY6" fmla="*/ 4490 h 23540"/>
                <a:gd name="connsiteX7" fmla="*/ 0 w 865439"/>
                <a:gd name="connsiteY7" fmla="*/ 23540 h 2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439" h="23540">
                  <a:moveTo>
                    <a:pt x="0" y="23540"/>
                  </a:moveTo>
                  <a:cubicBezTo>
                    <a:pt x="32808" y="23011"/>
                    <a:pt x="434975" y="4490"/>
                    <a:pt x="511175" y="1315"/>
                  </a:cubicBezTo>
                  <a:cubicBezTo>
                    <a:pt x="587375" y="-1860"/>
                    <a:pt x="399521" y="1315"/>
                    <a:pt x="457200" y="4490"/>
                  </a:cubicBezTo>
                  <a:cubicBezTo>
                    <a:pt x="514879" y="7665"/>
                    <a:pt x="810683" y="18777"/>
                    <a:pt x="857250" y="20365"/>
                  </a:cubicBezTo>
                  <a:cubicBezTo>
                    <a:pt x="903817" y="21952"/>
                    <a:pt x="736600" y="14015"/>
                    <a:pt x="736600" y="14015"/>
                  </a:cubicBezTo>
                  <a:lnTo>
                    <a:pt x="444500" y="1315"/>
                  </a:lnTo>
                  <a:lnTo>
                    <a:pt x="314325" y="4490"/>
                  </a:lnTo>
                  <a:lnTo>
                    <a:pt x="0" y="2354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A85CCF18-2D8A-DE72-72D1-0500A3166756}"/>
                </a:ext>
              </a:extLst>
            </p:cNvPr>
            <p:cNvSpPr/>
            <p:nvPr/>
          </p:nvSpPr>
          <p:spPr>
            <a:xfrm>
              <a:off x="4439801" y="3349329"/>
              <a:ext cx="847838" cy="45060"/>
            </a:xfrm>
            <a:custGeom>
              <a:avLst/>
              <a:gdLst>
                <a:gd name="connsiteX0" fmla="*/ 0 w 847838"/>
                <a:gd name="connsiteY0" fmla="*/ 32046 h 45060"/>
                <a:gd name="connsiteX1" fmla="*/ 469900 w 847838"/>
                <a:gd name="connsiteY1" fmla="*/ 296 h 45060"/>
                <a:gd name="connsiteX2" fmla="*/ 390525 w 847838"/>
                <a:gd name="connsiteY2" fmla="*/ 16171 h 45060"/>
                <a:gd name="connsiteX3" fmla="*/ 581025 w 847838"/>
                <a:gd name="connsiteY3" fmla="*/ 16171 h 45060"/>
                <a:gd name="connsiteX4" fmla="*/ 555625 w 847838"/>
                <a:gd name="connsiteY4" fmla="*/ 16171 h 45060"/>
                <a:gd name="connsiteX5" fmla="*/ 774700 w 847838"/>
                <a:gd name="connsiteY5" fmla="*/ 12996 h 45060"/>
                <a:gd name="connsiteX6" fmla="*/ 847725 w 847838"/>
                <a:gd name="connsiteY6" fmla="*/ 44746 h 45060"/>
                <a:gd name="connsiteX7" fmla="*/ 784225 w 847838"/>
                <a:gd name="connsiteY7" fmla="*/ 28871 h 45060"/>
                <a:gd name="connsiteX8" fmla="*/ 546100 w 847838"/>
                <a:gd name="connsiteY8" fmla="*/ 22521 h 45060"/>
                <a:gd name="connsiteX9" fmla="*/ 390525 w 847838"/>
                <a:gd name="connsiteY9" fmla="*/ 25696 h 45060"/>
                <a:gd name="connsiteX10" fmla="*/ 0 w 847838"/>
                <a:gd name="connsiteY10" fmla="*/ 32046 h 4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7838" h="45060">
                  <a:moveTo>
                    <a:pt x="0" y="32046"/>
                  </a:moveTo>
                  <a:lnTo>
                    <a:pt x="469900" y="296"/>
                  </a:lnTo>
                  <a:cubicBezTo>
                    <a:pt x="534987" y="-2350"/>
                    <a:pt x="372004" y="13525"/>
                    <a:pt x="390525" y="16171"/>
                  </a:cubicBezTo>
                  <a:cubicBezTo>
                    <a:pt x="409046" y="18817"/>
                    <a:pt x="581025" y="16171"/>
                    <a:pt x="581025" y="16171"/>
                  </a:cubicBezTo>
                  <a:lnTo>
                    <a:pt x="555625" y="16171"/>
                  </a:lnTo>
                  <a:cubicBezTo>
                    <a:pt x="587904" y="15642"/>
                    <a:pt x="726017" y="8233"/>
                    <a:pt x="774700" y="12996"/>
                  </a:cubicBezTo>
                  <a:cubicBezTo>
                    <a:pt x="823383" y="17758"/>
                    <a:pt x="846138" y="42100"/>
                    <a:pt x="847725" y="44746"/>
                  </a:cubicBezTo>
                  <a:cubicBezTo>
                    <a:pt x="849313" y="47392"/>
                    <a:pt x="834496" y="32575"/>
                    <a:pt x="784225" y="28871"/>
                  </a:cubicBezTo>
                  <a:cubicBezTo>
                    <a:pt x="733954" y="25167"/>
                    <a:pt x="611717" y="23050"/>
                    <a:pt x="546100" y="22521"/>
                  </a:cubicBezTo>
                  <a:cubicBezTo>
                    <a:pt x="480483" y="21992"/>
                    <a:pt x="390525" y="25696"/>
                    <a:pt x="390525" y="25696"/>
                  </a:cubicBezTo>
                  <a:lnTo>
                    <a:pt x="0" y="3204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1A50A984-EE3F-6132-6611-788AD92299B0}"/>
                </a:ext>
              </a:extLst>
            </p:cNvPr>
            <p:cNvSpPr/>
            <p:nvPr/>
          </p:nvSpPr>
          <p:spPr>
            <a:xfrm>
              <a:off x="6027301" y="4444795"/>
              <a:ext cx="73861" cy="288928"/>
            </a:xfrm>
            <a:custGeom>
              <a:avLst/>
              <a:gdLst>
                <a:gd name="connsiteX0" fmla="*/ 60325 w 73861"/>
                <a:gd name="connsiteY0" fmla="*/ 60530 h 288928"/>
                <a:gd name="connsiteX1" fmla="*/ 41275 w 73861"/>
                <a:gd name="connsiteY1" fmla="*/ 155780 h 288928"/>
                <a:gd name="connsiteX2" fmla="*/ 50800 w 73861"/>
                <a:gd name="connsiteY2" fmla="*/ 206580 h 288928"/>
                <a:gd name="connsiteX3" fmla="*/ 15875 w 73861"/>
                <a:gd name="connsiteY3" fmla="*/ 171655 h 288928"/>
                <a:gd name="connsiteX4" fmla="*/ 73025 w 73861"/>
                <a:gd name="connsiteY4" fmla="*/ 285955 h 288928"/>
                <a:gd name="connsiteX5" fmla="*/ 47625 w 73861"/>
                <a:gd name="connsiteY5" fmla="*/ 251030 h 288928"/>
                <a:gd name="connsiteX6" fmla="*/ 15875 w 73861"/>
                <a:gd name="connsiteY6" fmla="*/ 203405 h 288928"/>
                <a:gd name="connsiteX7" fmla="*/ 25400 w 73861"/>
                <a:gd name="connsiteY7" fmla="*/ 165305 h 288928"/>
                <a:gd name="connsiteX8" fmla="*/ 0 w 73861"/>
                <a:gd name="connsiteY8" fmla="*/ 205 h 288928"/>
                <a:gd name="connsiteX9" fmla="*/ 25400 w 73861"/>
                <a:gd name="connsiteY9" fmla="*/ 130380 h 288928"/>
                <a:gd name="connsiteX10" fmla="*/ 60325 w 73861"/>
                <a:gd name="connsiteY10" fmla="*/ 60530 h 28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61" h="288928">
                  <a:moveTo>
                    <a:pt x="60325" y="60530"/>
                  </a:moveTo>
                  <a:cubicBezTo>
                    <a:pt x="62971" y="64763"/>
                    <a:pt x="42862" y="131438"/>
                    <a:pt x="41275" y="155780"/>
                  </a:cubicBezTo>
                  <a:cubicBezTo>
                    <a:pt x="39687" y="180122"/>
                    <a:pt x="55033" y="203934"/>
                    <a:pt x="50800" y="206580"/>
                  </a:cubicBezTo>
                  <a:cubicBezTo>
                    <a:pt x="46567" y="209226"/>
                    <a:pt x="12171" y="158426"/>
                    <a:pt x="15875" y="171655"/>
                  </a:cubicBezTo>
                  <a:cubicBezTo>
                    <a:pt x="19579" y="184884"/>
                    <a:pt x="67733" y="272726"/>
                    <a:pt x="73025" y="285955"/>
                  </a:cubicBezTo>
                  <a:cubicBezTo>
                    <a:pt x="78317" y="299184"/>
                    <a:pt x="57150" y="264788"/>
                    <a:pt x="47625" y="251030"/>
                  </a:cubicBezTo>
                  <a:cubicBezTo>
                    <a:pt x="38100" y="237272"/>
                    <a:pt x="19579" y="217692"/>
                    <a:pt x="15875" y="203405"/>
                  </a:cubicBezTo>
                  <a:cubicBezTo>
                    <a:pt x="12171" y="189118"/>
                    <a:pt x="28046" y="199172"/>
                    <a:pt x="25400" y="165305"/>
                  </a:cubicBezTo>
                  <a:cubicBezTo>
                    <a:pt x="22754" y="131438"/>
                    <a:pt x="0" y="6026"/>
                    <a:pt x="0" y="205"/>
                  </a:cubicBezTo>
                  <a:cubicBezTo>
                    <a:pt x="0" y="-5616"/>
                    <a:pt x="16404" y="113976"/>
                    <a:pt x="25400" y="130380"/>
                  </a:cubicBezTo>
                  <a:cubicBezTo>
                    <a:pt x="34396" y="146784"/>
                    <a:pt x="57679" y="56297"/>
                    <a:pt x="60325" y="605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27716709-780E-6392-597F-63ED7318474A}"/>
                </a:ext>
              </a:extLst>
            </p:cNvPr>
            <p:cNvSpPr/>
            <p:nvPr/>
          </p:nvSpPr>
          <p:spPr>
            <a:xfrm>
              <a:off x="5190684" y="5401531"/>
              <a:ext cx="941903" cy="639316"/>
            </a:xfrm>
            <a:custGeom>
              <a:avLst/>
              <a:gdLst>
                <a:gd name="connsiteX0" fmla="*/ 4767 w 941903"/>
                <a:gd name="connsiteY0" fmla="*/ 2319 h 639316"/>
                <a:gd name="connsiteX1" fmla="*/ 573092 w 941903"/>
                <a:gd name="connsiteY1" fmla="*/ 408719 h 639316"/>
                <a:gd name="connsiteX2" fmla="*/ 522292 w 941903"/>
                <a:gd name="connsiteY2" fmla="*/ 373794 h 639316"/>
                <a:gd name="connsiteX3" fmla="*/ 912817 w 941903"/>
                <a:gd name="connsiteY3" fmla="*/ 624619 h 639316"/>
                <a:gd name="connsiteX4" fmla="*/ 839792 w 941903"/>
                <a:gd name="connsiteY4" fmla="*/ 567469 h 639316"/>
                <a:gd name="connsiteX5" fmla="*/ 255592 w 941903"/>
                <a:gd name="connsiteY5" fmla="*/ 218219 h 639316"/>
                <a:gd name="connsiteX6" fmla="*/ 296867 w 941903"/>
                <a:gd name="connsiteY6" fmla="*/ 240444 h 639316"/>
                <a:gd name="connsiteX7" fmla="*/ 4767 w 941903"/>
                <a:gd name="connsiteY7" fmla="*/ 2319 h 63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1903" h="639316">
                  <a:moveTo>
                    <a:pt x="4767" y="2319"/>
                  </a:moveTo>
                  <a:cubicBezTo>
                    <a:pt x="50805" y="30365"/>
                    <a:pt x="486838" y="346807"/>
                    <a:pt x="573092" y="408719"/>
                  </a:cubicBezTo>
                  <a:cubicBezTo>
                    <a:pt x="659346" y="470631"/>
                    <a:pt x="522292" y="373794"/>
                    <a:pt x="522292" y="373794"/>
                  </a:cubicBezTo>
                  <a:lnTo>
                    <a:pt x="912817" y="624619"/>
                  </a:lnTo>
                  <a:cubicBezTo>
                    <a:pt x="965733" y="656898"/>
                    <a:pt x="949329" y="635202"/>
                    <a:pt x="839792" y="567469"/>
                  </a:cubicBezTo>
                  <a:cubicBezTo>
                    <a:pt x="730255" y="499736"/>
                    <a:pt x="346080" y="272723"/>
                    <a:pt x="255592" y="218219"/>
                  </a:cubicBezTo>
                  <a:cubicBezTo>
                    <a:pt x="165105" y="163715"/>
                    <a:pt x="333380" y="271665"/>
                    <a:pt x="296867" y="240444"/>
                  </a:cubicBezTo>
                  <a:cubicBezTo>
                    <a:pt x="260355" y="209223"/>
                    <a:pt x="-41271" y="-25727"/>
                    <a:pt x="4767" y="23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31CC82A3-F054-FD5C-0D28-BDBEE7AEA1BE}"/>
                </a:ext>
              </a:extLst>
            </p:cNvPr>
            <p:cNvSpPr/>
            <p:nvPr/>
          </p:nvSpPr>
          <p:spPr>
            <a:xfrm>
              <a:off x="5714940" y="1412675"/>
              <a:ext cx="188544" cy="993955"/>
            </a:xfrm>
            <a:custGeom>
              <a:avLst/>
              <a:gdLst>
                <a:gd name="connsiteX0" fmla="*/ 188536 w 188544"/>
                <a:gd name="connsiteY0" fmla="*/ 3375 h 993955"/>
                <a:gd name="connsiteX1" fmla="*/ 61536 w 188544"/>
                <a:gd name="connsiteY1" fmla="*/ 330400 h 993955"/>
                <a:gd name="connsiteX2" fmla="*/ 7561 w 188544"/>
                <a:gd name="connsiteY2" fmla="*/ 955875 h 993955"/>
                <a:gd name="connsiteX3" fmla="*/ 7561 w 188544"/>
                <a:gd name="connsiteY3" fmla="*/ 835225 h 993955"/>
                <a:gd name="connsiteX4" fmla="*/ 74236 w 188544"/>
                <a:gd name="connsiteY4" fmla="*/ 98625 h 993955"/>
                <a:gd name="connsiteX5" fmla="*/ 55186 w 188544"/>
                <a:gd name="connsiteY5" fmla="*/ 155775 h 993955"/>
                <a:gd name="connsiteX6" fmla="*/ 188536 w 188544"/>
                <a:gd name="connsiteY6" fmla="*/ 3375 h 99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544" h="993955">
                  <a:moveTo>
                    <a:pt x="188536" y="3375"/>
                  </a:moveTo>
                  <a:cubicBezTo>
                    <a:pt x="189594" y="32479"/>
                    <a:pt x="91699" y="171650"/>
                    <a:pt x="61536" y="330400"/>
                  </a:cubicBezTo>
                  <a:cubicBezTo>
                    <a:pt x="31373" y="489150"/>
                    <a:pt x="16557" y="871738"/>
                    <a:pt x="7561" y="955875"/>
                  </a:cubicBezTo>
                  <a:cubicBezTo>
                    <a:pt x="-1435" y="1040012"/>
                    <a:pt x="-3551" y="978100"/>
                    <a:pt x="7561" y="835225"/>
                  </a:cubicBezTo>
                  <a:cubicBezTo>
                    <a:pt x="18673" y="692350"/>
                    <a:pt x="66299" y="211867"/>
                    <a:pt x="74236" y="98625"/>
                  </a:cubicBezTo>
                  <a:cubicBezTo>
                    <a:pt x="82173" y="-14617"/>
                    <a:pt x="38253" y="169004"/>
                    <a:pt x="55186" y="155775"/>
                  </a:cubicBezTo>
                  <a:cubicBezTo>
                    <a:pt x="72119" y="142546"/>
                    <a:pt x="187478" y="-25729"/>
                    <a:pt x="188536" y="33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93974BD6-E944-D1FC-5B1A-BECF9B128AC2}"/>
                </a:ext>
              </a:extLst>
            </p:cNvPr>
            <p:cNvSpPr/>
            <p:nvPr/>
          </p:nvSpPr>
          <p:spPr>
            <a:xfrm>
              <a:off x="5948111" y="2739286"/>
              <a:ext cx="186277" cy="1748301"/>
            </a:xfrm>
            <a:custGeom>
              <a:avLst/>
              <a:gdLst>
                <a:gd name="connsiteX0" fmla="*/ 133165 w 186277"/>
                <a:gd name="connsiteY0" fmla="*/ 739 h 1748301"/>
                <a:gd name="connsiteX1" fmla="*/ 79190 w 186277"/>
                <a:gd name="connsiteY1" fmla="*/ 696064 h 1748301"/>
                <a:gd name="connsiteX2" fmla="*/ 101415 w 186277"/>
                <a:gd name="connsiteY2" fmla="*/ 1391389 h 1748301"/>
                <a:gd name="connsiteX3" fmla="*/ 101415 w 186277"/>
                <a:gd name="connsiteY3" fmla="*/ 1280264 h 1748301"/>
                <a:gd name="connsiteX4" fmla="*/ 183965 w 186277"/>
                <a:gd name="connsiteY4" fmla="*/ 1699364 h 1748301"/>
                <a:gd name="connsiteX5" fmla="*/ 149040 w 186277"/>
                <a:gd name="connsiteY5" fmla="*/ 1600939 h 1748301"/>
                <a:gd name="connsiteX6" fmla="*/ 2990 w 186277"/>
                <a:gd name="connsiteY6" fmla="*/ 461114 h 1748301"/>
                <a:gd name="connsiteX7" fmla="*/ 56965 w 186277"/>
                <a:gd name="connsiteY7" fmla="*/ 559539 h 1748301"/>
                <a:gd name="connsiteX8" fmla="*/ 133165 w 186277"/>
                <a:gd name="connsiteY8" fmla="*/ 739 h 174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77" h="1748301">
                  <a:moveTo>
                    <a:pt x="133165" y="739"/>
                  </a:moveTo>
                  <a:cubicBezTo>
                    <a:pt x="136869" y="23493"/>
                    <a:pt x="84482" y="464289"/>
                    <a:pt x="79190" y="696064"/>
                  </a:cubicBezTo>
                  <a:cubicBezTo>
                    <a:pt x="73898" y="927839"/>
                    <a:pt x="97711" y="1294023"/>
                    <a:pt x="101415" y="1391389"/>
                  </a:cubicBezTo>
                  <a:cubicBezTo>
                    <a:pt x="105119" y="1488755"/>
                    <a:pt x="87657" y="1228935"/>
                    <a:pt x="101415" y="1280264"/>
                  </a:cubicBezTo>
                  <a:cubicBezTo>
                    <a:pt x="115173" y="1331593"/>
                    <a:pt x="176028" y="1645918"/>
                    <a:pt x="183965" y="1699364"/>
                  </a:cubicBezTo>
                  <a:cubicBezTo>
                    <a:pt x="191903" y="1752810"/>
                    <a:pt x="179202" y="1807314"/>
                    <a:pt x="149040" y="1600939"/>
                  </a:cubicBezTo>
                  <a:cubicBezTo>
                    <a:pt x="118878" y="1394564"/>
                    <a:pt x="18336" y="634681"/>
                    <a:pt x="2990" y="461114"/>
                  </a:cubicBezTo>
                  <a:cubicBezTo>
                    <a:pt x="-12356" y="287547"/>
                    <a:pt x="35269" y="631506"/>
                    <a:pt x="56965" y="559539"/>
                  </a:cubicBezTo>
                  <a:cubicBezTo>
                    <a:pt x="78661" y="487572"/>
                    <a:pt x="129461" y="-22015"/>
                    <a:pt x="133165" y="73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ECBD0A4A-E4CD-4C6A-733E-26E9873BF431}"/>
                </a:ext>
              </a:extLst>
            </p:cNvPr>
            <p:cNvSpPr/>
            <p:nvPr/>
          </p:nvSpPr>
          <p:spPr>
            <a:xfrm>
              <a:off x="4874670" y="3610831"/>
              <a:ext cx="136715" cy="136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4F7202D0-7175-9B87-BE74-7E84D349FC14}"/>
                </a:ext>
              </a:extLst>
            </p:cNvPr>
            <p:cNvSpPr/>
            <p:nvPr/>
          </p:nvSpPr>
          <p:spPr>
            <a:xfrm rot="19979177">
              <a:off x="5058695" y="3754459"/>
              <a:ext cx="113771" cy="193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473174C9-D882-8CBB-CA98-EB7DD74A90A3}"/>
                </a:ext>
              </a:extLst>
            </p:cNvPr>
            <p:cNvSpPr/>
            <p:nvPr/>
          </p:nvSpPr>
          <p:spPr>
            <a:xfrm>
              <a:off x="5413679" y="1710781"/>
              <a:ext cx="351375" cy="2568420"/>
            </a:xfrm>
            <a:custGeom>
              <a:avLst/>
              <a:gdLst>
                <a:gd name="connsiteX0" fmla="*/ 277584 w 351375"/>
                <a:gd name="connsiteY0" fmla="*/ 32 h 2568420"/>
                <a:gd name="connsiteX1" fmla="*/ 90771 w 351375"/>
                <a:gd name="connsiteY1" fmla="*/ 1283142 h 2568420"/>
                <a:gd name="connsiteX2" fmla="*/ 198926 w 351375"/>
                <a:gd name="connsiteY2" fmla="*/ 1863245 h 2568420"/>
                <a:gd name="connsiteX3" fmla="*/ 159597 w 351375"/>
                <a:gd name="connsiteY3" fmla="*/ 1725593 h 2568420"/>
                <a:gd name="connsiteX4" fmla="*/ 194010 w 351375"/>
                <a:gd name="connsiteY4" fmla="*/ 2079554 h 2568420"/>
                <a:gd name="connsiteX5" fmla="*/ 351326 w 351375"/>
                <a:gd name="connsiteY5" fmla="*/ 2566251 h 2568420"/>
                <a:gd name="connsiteX6" fmla="*/ 208758 w 351375"/>
                <a:gd name="connsiteY6" fmla="*/ 2212290 h 2568420"/>
                <a:gd name="connsiteX7" fmla="*/ 17029 w 351375"/>
                <a:gd name="connsiteY7" fmla="*/ 1204484 h 2568420"/>
                <a:gd name="connsiteX8" fmla="*/ 36694 w 351375"/>
                <a:gd name="connsiteY8" fmla="*/ 1322471 h 2568420"/>
                <a:gd name="connsiteX9" fmla="*/ 277584 w 351375"/>
                <a:gd name="connsiteY9" fmla="*/ 32 h 256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1375" h="2568420">
                  <a:moveTo>
                    <a:pt x="277584" y="32"/>
                  </a:moveTo>
                  <a:cubicBezTo>
                    <a:pt x="286597" y="-6523"/>
                    <a:pt x="103881" y="972607"/>
                    <a:pt x="90771" y="1283142"/>
                  </a:cubicBezTo>
                  <a:cubicBezTo>
                    <a:pt x="77661" y="1593678"/>
                    <a:pt x="187455" y="1789503"/>
                    <a:pt x="198926" y="1863245"/>
                  </a:cubicBezTo>
                  <a:cubicBezTo>
                    <a:pt x="210397" y="1936987"/>
                    <a:pt x="160416" y="1689542"/>
                    <a:pt x="159597" y="1725593"/>
                  </a:cubicBezTo>
                  <a:cubicBezTo>
                    <a:pt x="158778" y="1761645"/>
                    <a:pt x="162055" y="1939444"/>
                    <a:pt x="194010" y="2079554"/>
                  </a:cubicBezTo>
                  <a:cubicBezTo>
                    <a:pt x="225965" y="2219664"/>
                    <a:pt x="348868" y="2544128"/>
                    <a:pt x="351326" y="2566251"/>
                  </a:cubicBezTo>
                  <a:cubicBezTo>
                    <a:pt x="353784" y="2588374"/>
                    <a:pt x="264474" y="2439251"/>
                    <a:pt x="208758" y="2212290"/>
                  </a:cubicBezTo>
                  <a:cubicBezTo>
                    <a:pt x="153042" y="1985329"/>
                    <a:pt x="45706" y="1352787"/>
                    <a:pt x="17029" y="1204484"/>
                  </a:cubicBezTo>
                  <a:cubicBezTo>
                    <a:pt x="-11648" y="1056181"/>
                    <a:pt x="-3455" y="1520755"/>
                    <a:pt x="36694" y="1322471"/>
                  </a:cubicBezTo>
                  <a:cubicBezTo>
                    <a:pt x="76843" y="1124187"/>
                    <a:pt x="268571" y="6587"/>
                    <a:pt x="277584" y="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E507624B-B154-907A-96B4-5748FB856782}"/>
                </a:ext>
              </a:extLst>
            </p:cNvPr>
            <p:cNvSpPr/>
            <p:nvPr/>
          </p:nvSpPr>
          <p:spPr>
            <a:xfrm>
              <a:off x="5169772" y="3750996"/>
              <a:ext cx="270851" cy="288532"/>
            </a:xfrm>
            <a:custGeom>
              <a:avLst/>
              <a:gdLst>
                <a:gd name="connsiteX0" fmla="*/ 270769 w 270851"/>
                <a:gd name="connsiteY0" fmla="*/ 10 h 288532"/>
                <a:gd name="connsiteX1" fmla="*/ 206859 w 270851"/>
                <a:gd name="connsiteY1" fmla="*/ 216320 h 288532"/>
                <a:gd name="connsiteX2" fmla="*/ 172446 w 270851"/>
                <a:gd name="connsiteY2" fmla="*/ 255649 h 288532"/>
                <a:gd name="connsiteX3" fmla="*/ 381 w 270851"/>
                <a:gd name="connsiteY3" fmla="*/ 285146 h 288532"/>
                <a:gd name="connsiteX4" fmla="*/ 128201 w 270851"/>
                <a:gd name="connsiteY4" fmla="*/ 285146 h 288532"/>
                <a:gd name="connsiteX5" fmla="*/ 201943 w 270851"/>
                <a:gd name="connsiteY5" fmla="*/ 260565 h 288532"/>
                <a:gd name="connsiteX6" fmla="*/ 167530 w 270851"/>
                <a:gd name="connsiteY6" fmla="*/ 255649 h 288532"/>
                <a:gd name="connsiteX7" fmla="*/ 251104 w 270851"/>
                <a:gd name="connsiteY7" fmla="*/ 181907 h 288532"/>
                <a:gd name="connsiteX8" fmla="*/ 221607 w 270851"/>
                <a:gd name="connsiteY8" fmla="*/ 206488 h 288532"/>
                <a:gd name="connsiteX9" fmla="*/ 270769 w 270851"/>
                <a:gd name="connsiteY9" fmla="*/ 10 h 28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851" h="288532">
                  <a:moveTo>
                    <a:pt x="270769" y="10"/>
                  </a:moveTo>
                  <a:cubicBezTo>
                    <a:pt x="268311" y="1649"/>
                    <a:pt x="223246" y="173714"/>
                    <a:pt x="206859" y="216320"/>
                  </a:cubicBezTo>
                  <a:cubicBezTo>
                    <a:pt x="190472" y="258927"/>
                    <a:pt x="206859" y="244178"/>
                    <a:pt x="172446" y="255649"/>
                  </a:cubicBezTo>
                  <a:cubicBezTo>
                    <a:pt x="138033" y="267120"/>
                    <a:pt x="7755" y="280230"/>
                    <a:pt x="381" y="285146"/>
                  </a:cubicBezTo>
                  <a:cubicBezTo>
                    <a:pt x="-6993" y="290062"/>
                    <a:pt x="94607" y="289243"/>
                    <a:pt x="128201" y="285146"/>
                  </a:cubicBezTo>
                  <a:cubicBezTo>
                    <a:pt x="161795" y="281049"/>
                    <a:pt x="195388" y="265481"/>
                    <a:pt x="201943" y="260565"/>
                  </a:cubicBezTo>
                  <a:cubicBezTo>
                    <a:pt x="208498" y="255649"/>
                    <a:pt x="159336" y="268759"/>
                    <a:pt x="167530" y="255649"/>
                  </a:cubicBezTo>
                  <a:cubicBezTo>
                    <a:pt x="175723" y="242539"/>
                    <a:pt x="251104" y="181907"/>
                    <a:pt x="251104" y="181907"/>
                  </a:cubicBezTo>
                  <a:cubicBezTo>
                    <a:pt x="260117" y="173714"/>
                    <a:pt x="223246" y="231888"/>
                    <a:pt x="221607" y="206488"/>
                  </a:cubicBezTo>
                  <a:cubicBezTo>
                    <a:pt x="219968" y="181088"/>
                    <a:pt x="273227" y="-1629"/>
                    <a:pt x="270769" y="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4176AEA0-34FC-6C42-31EE-89761EFAB79E}"/>
                </a:ext>
              </a:extLst>
            </p:cNvPr>
            <p:cNvSpPr/>
            <p:nvPr/>
          </p:nvSpPr>
          <p:spPr>
            <a:xfrm>
              <a:off x="4652522" y="3917896"/>
              <a:ext cx="666754" cy="104075"/>
            </a:xfrm>
            <a:custGeom>
              <a:avLst/>
              <a:gdLst>
                <a:gd name="connsiteX0" fmla="*/ 666754 w 666754"/>
                <a:gd name="connsiteY0" fmla="*/ 85779 h 104075"/>
                <a:gd name="connsiteX1" fmla="*/ 450854 w 666754"/>
                <a:gd name="connsiteY1" fmla="*/ 88954 h 104075"/>
                <a:gd name="connsiteX2" fmla="*/ 269879 w 666754"/>
                <a:gd name="connsiteY2" fmla="*/ 88954 h 104075"/>
                <a:gd name="connsiteX3" fmla="*/ 342904 w 666754"/>
                <a:gd name="connsiteY3" fmla="*/ 92129 h 104075"/>
                <a:gd name="connsiteX4" fmla="*/ 219079 w 666754"/>
                <a:gd name="connsiteY4" fmla="*/ 63554 h 104075"/>
                <a:gd name="connsiteX5" fmla="*/ 117479 w 666754"/>
                <a:gd name="connsiteY5" fmla="*/ 41329 h 104075"/>
                <a:gd name="connsiteX6" fmla="*/ 47629 w 666754"/>
                <a:gd name="connsiteY6" fmla="*/ 54 h 104075"/>
                <a:gd name="connsiteX7" fmla="*/ 73029 w 666754"/>
                <a:gd name="connsiteY7" fmla="*/ 31804 h 104075"/>
                <a:gd name="connsiteX8" fmla="*/ 76204 w 666754"/>
                <a:gd name="connsiteY8" fmla="*/ 41329 h 104075"/>
                <a:gd name="connsiteX9" fmla="*/ 4 w 666754"/>
                <a:gd name="connsiteY9" fmla="*/ 63554 h 104075"/>
                <a:gd name="connsiteX10" fmla="*/ 73029 w 666754"/>
                <a:gd name="connsiteY10" fmla="*/ 60379 h 104075"/>
                <a:gd name="connsiteX11" fmla="*/ 152404 w 666754"/>
                <a:gd name="connsiteY11" fmla="*/ 38154 h 104075"/>
                <a:gd name="connsiteX12" fmla="*/ 107954 w 666754"/>
                <a:gd name="connsiteY12" fmla="*/ 66729 h 104075"/>
                <a:gd name="connsiteX13" fmla="*/ 92079 w 666754"/>
                <a:gd name="connsiteY13" fmla="*/ 98479 h 104075"/>
                <a:gd name="connsiteX14" fmla="*/ 120654 w 666754"/>
                <a:gd name="connsiteY14" fmla="*/ 63554 h 104075"/>
                <a:gd name="connsiteX15" fmla="*/ 139704 w 666754"/>
                <a:gd name="connsiteY15" fmla="*/ 57204 h 104075"/>
                <a:gd name="connsiteX16" fmla="*/ 320679 w 666754"/>
                <a:gd name="connsiteY16" fmla="*/ 98479 h 104075"/>
                <a:gd name="connsiteX17" fmla="*/ 174629 w 666754"/>
                <a:gd name="connsiteY17" fmla="*/ 101654 h 104075"/>
                <a:gd name="connsiteX18" fmla="*/ 539754 w 666754"/>
                <a:gd name="connsiteY18" fmla="*/ 79429 h 104075"/>
                <a:gd name="connsiteX19" fmla="*/ 368304 w 666754"/>
                <a:gd name="connsiteY19" fmla="*/ 73079 h 104075"/>
                <a:gd name="connsiteX20" fmla="*/ 504829 w 666754"/>
                <a:gd name="connsiteY20" fmla="*/ 79429 h 104075"/>
                <a:gd name="connsiteX21" fmla="*/ 247654 w 666754"/>
                <a:gd name="connsiteY21" fmla="*/ 60379 h 104075"/>
                <a:gd name="connsiteX22" fmla="*/ 447679 w 666754"/>
                <a:gd name="connsiteY22" fmla="*/ 50854 h 104075"/>
                <a:gd name="connsiteX23" fmla="*/ 666754 w 666754"/>
                <a:gd name="connsiteY23" fmla="*/ 85779 h 10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4" h="104075">
                  <a:moveTo>
                    <a:pt x="666754" y="85779"/>
                  </a:moveTo>
                  <a:lnTo>
                    <a:pt x="450854" y="88954"/>
                  </a:lnTo>
                  <a:lnTo>
                    <a:pt x="269879" y="88954"/>
                  </a:lnTo>
                  <a:cubicBezTo>
                    <a:pt x="251887" y="89483"/>
                    <a:pt x="351371" y="96362"/>
                    <a:pt x="342904" y="92129"/>
                  </a:cubicBezTo>
                  <a:cubicBezTo>
                    <a:pt x="334437" y="87896"/>
                    <a:pt x="219079" y="63554"/>
                    <a:pt x="219079" y="63554"/>
                  </a:cubicBezTo>
                  <a:cubicBezTo>
                    <a:pt x="181508" y="55087"/>
                    <a:pt x="146054" y="51912"/>
                    <a:pt x="117479" y="41329"/>
                  </a:cubicBezTo>
                  <a:cubicBezTo>
                    <a:pt x="88904" y="30746"/>
                    <a:pt x="55037" y="1641"/>
                    <a:pt x="47629" y="54"/>
                  </a:cubicBezTo>
                  <a:cubicBezTo>
                    <a:pt x="40221" y="-1533"/>
                    <a:pt x="73029" y="31804"/>
                    <a:pt x="73029" y="31804"/>
                  </a:cubicBezTo>
                  <a:cubicBezTo>
                    <a:pt x="77791" y="38683"/>
                    <a:pt x="88375" y="36037"/>
                    <a:pt x="76204" y="41329"/>
                  </a:cubicBezTo>
                  <a:cubicBezTo>
                    <a:pt x="64033" y="46621"/>
                    <a:pt x="533" y="60379"/>
                    <a:pt x="4" y="63554"/>
                  </a:cubicBezTo>
                  <a:cubicBezTo>
                    <a:pt x="-525" y="66729"/>
                    <a:pt x="47629" y="64612"/>
                    <a:pt x="73029" y="60379"/>
                  </a:cubicBezTo>
                  <a:cubicBezTo>
                    <a:pt x="98429" y="56146"/>
                    <a:pt x="146583" y="37096"/>
                    <a:pt x="152404" y="38154"/>
                  </a:cubicBezTo>
                  <a:cubicBezTo>
                    <a:pt x="158225" y="39212"/>
                    <a:pt x="118008" y="56675"/>
                    <a:pt x="107954" y="66729"/>
                  </a:cubicBezTo>
                  <a:cubicBezTo>
                    <a:pt x="97900" y="76783"/>
                    <a:pt x="89962" y="99008"/>
                    <a:pt x="92079" y="98479"/>
                  </a:cubicBezTo>
                  <a:cubicBezTo>
                    <a:pt x="94196" y="97950"/>
                    <a:pt x="112716" y="70433"/>
                    <a:pt x="120654" y="63554"/>
                  </a:cubicBezTo>
                  <a:cubicBezTo>
                    <a:pt x="128592" y="56675"/>
                    <a:pt x="106367" y="51383"/>
                    <a:pt x="139704" y="57204"/>
                  </a:cubicBezTo>
                  <a:cubicBezTo>
                    <a:pt x="173041" y="63025"/>
                    <a:pt x="314858" y="91071"/>
                    <a:pt x="320679" y="98479"/>
                  </a:cubicBezTo>
                  <a:cubicBezTo>
                    <a:pt x="326500" y="105887"/>
                    <a:pt x="138117" y="104829"/>
                    <a:pt x="174629" y="101654"/>
                  </a:cubicBezTo>
                  <a:cubicBezTo>
                    <a:pt x="211141" y="98479"/>
                    <a:pt x="507475" y="84191"/>
                    <a:pt x="539754" y="79429"/>
                  </a:cubicBezTo>
                  <a:cubicBezTo>
                    <a:pt x="572033" y="74666"/>
                    <a:pt x="374125" y="73079"/>
                    <a:pt x="368304" y="73079"/>
                  </a:cubicBezTo>
                  <a:cubicBezTo>
                    <a:pt x="362483" y="73079"/>
                    <a:pt x="524937" y="81546"/>
                    <a:pt x="504829" y="79429"/>
                  </a:cubicBezTo>
                  <a:cubicBezTo>
                    <a:pt x="484721" y="77312"/>
                    <a:pt x="257179" y="65142"/>
                    <a:pt x="247654" y="60379"/>
                  </a:cubicBezTo>
                  <a:cubicBezTo>
                    <a:pt x="238129" y="55616"/>
                    <a:pt x="378887" y="45562"/>
                    <a:pt x="447679" y="50854"/>
                  </a:cubicBezTo>
                  <a:cubicBezTo>
                    <a:pt x="516471" y="56146"/>
                    <a:pt x="588437" y="74137"/>
                    <a:pt x="666754" y="857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E0F74690-8263-90C4-43F2-83E7E4AE9EBF}"/>
                </a:ext>
              </a:extLst>
            </p:cNvPr>
            <p:cNvSpPr/>
            <p:nvPr/>
          </p:nvSpPr>
          <p:spPr>
            <a:xfrm>
              <a:off x="5318574" y="2998762"/>
              <a:ext cx="102262" cy="884849"/>
            </a:xfrm>
            <a:custGeom>
              <a:avLst/>
              <a:gdLst>
                <a:gd name="connsiteX0" fmla="*/ 702 w 102262"/>
                <a:gd name="connsiteY0" fmla="*/ 11138 h 884849"/>
                <a:gd name="connsiteX1" fmla="*/ 99127 w 102262"/>
                <a:gd name="connsiteY1" fmla="*/ 519138 h 884849"/>
                <a:gd name="connsiteX2" fmla="*/ 76902 w 102262"/>
                <a:gd name="connsiteY2" fmla="*/ 366738 h 884849"/>
                <a:gd name="connsiteX3" fmla="*/ 67377 w 102262"/>
                <a:gd name="connsiteY3" fmla="*/ 662013 h 884849"/>
                <a:gd name="connsiteX4" fmla="*/ 86427 w 102262"/>
                <a:gd name="connsiteY4" fmla="*/ 884263 h 884849"/>
                <a:gd name="connsiteX5" fmla="*/ 70552 w 102262"/>
                <a:gd name="connsiteY5" fmla="*/ 706463 h 884849"/>
                <a:gd name="connsiteX6" fmla="*/ 35627 w 102262"/>
                <a:gd name="connsiteY6" fmla="*/ 150838 h 884849"/>
                <a:gd name="connsiteX7" fmla="*/ 38802 w 102262"/>
                <a:gd name="connsiteY7" fmla="*/ 100038 h 884849"/>
                <a:gd name="connsiteX8" fmla="*/ 54677 w 102262"/>
                <a:gd name="connsiteY8" fmla="*/ 160363 h 884849"/>
                <a:gd name="connsiteX9" fmla="*/ 702 w 102262"/>
                <a:gd name="connsiteY9" fmla="*/ 11138 h 8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62" h="884849">
                  <a:moveTo>
                    <a:pt x="702" y="11138"/>
                  </a:moveTo>
                  <a:cubicBezTo>
                    <a:pt x="8110" y="70934"/>
                    <a:pt x="86427" y="459871"/>
                    <a:pt x="99127" y="519138"/>
                  </a:cubicBezTo>
                  <a:cubicBezTo>
                    <a:pt x="111827" y="578405"/>
                    <a:pt x="82194" y="342925"/>
                    <a:pt x="76902" y="366738"/>
                  </a:cubicBezTo>
                  <a:cubicBezTo>
                    <a:pt x="71610" y="390551"/>
                    <a:pt x="65790" y="575759"/>
                    <a:pt x="67377" y="662013"/>
                  </a:cubicBezTo>
                  <a:cubicBezTo>
                    <a:pt x="68964" y="748267"/>
                    <a:pt x="85898" y="876855"/>
                    <a:pt x="86427" y="884263"/>
                  </a:cubicBezTo>
                  <a:cubicBezTo>
                    <a:pt x="86956" y="891671"/>
                    <a:pt x="79019" y="828700"/>
                    <a:pt x="70552" y="706463"/>
                  </a:cubicBezTo>
                  <a:cubicBezTo>
                    <a:pt x="62085" y="584226"/>
                    <a:pt x="40919" y="251909"/>
                    <a:pt x="35627" y="150838"/>
                  </a:cubicBezTo>
                  <a:cubicBezTo>
                    <a:pt x="30335" y="49767"/>
                    <a:pt x="35627" y="98451"/>
                    <a:pt x="38802" y="100038"/>
                  </a:cubicBezTo>
                  <a:cubicBezTo>
                    <a:pt x="41977" y="101625"/>
                    <a:pt x="62615" y="169359"/>
                    <a:pt x="54677" y="160363"/>
                  </a:cubicBezTo>
                  <a:cubicBezTo>
                    <a:pt x="46740" y="151367"/>
                    <a:pt x="-6706" y="-48658"/>
                    <a:pt x="702" y="111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FF7AF255-C94B-D0C4-F5F4-AB9F105E6C2B}"/>
                </a:ext>
              </a:extLst>
            </p:cNvPr>
            <p:cNvSpPr/>
            <p:nvPr/>
          </p:nvSpPr>
          <p:spPr>
            <a:xfrm>
              <a:off x="5185918" y="2901168"/>
              <a:ext cx="208456" cy="976223"/>
            </a:xfrm>
            <a:custGeom>
              <a:avLst/>
              <a:gdLst>
                <a:gd name="connsiteX0" fmla="*/ 8 w 208456"/>
                <a:gd name="connsiteY0" fmla="*/ 782 h 976223"/>
                <a:gd name="connsiteX1" fmla="*/ 114308 w 208456"/>
                <a:gd name="connsiteY1" fmla="*/ 483382 h 976223"/>
                <a:gd name="connsiteX2" fmla="*/ 123833 w 208456"/>
                <a:gd name="connsiteY2" fmla="*/ 445282 h 976223"/>
                <a:gd name="connsiteX3" fmla="*/ 206383 w 208456"/>
                <a:gd name="connsiteY3" fmla="*/ 778657 h 976223"/>
                <a:gd name="connsiteX4" fmla="*/ 184158 w 208456"/>
                <a:gd name="connsiteY4" fmla="*/ 705632 h 976223"/>
                <a:gd name="connsiteX5" fmla="*/ 190508 w 208456"/>
                <a:gd name="connsiteY5" fmla="*/ 975507 h 976223"/>
                <a:gd name="connsiteX6" fmla="*/ 184158 w 208456"/>
                <a:gd name="connsiteY6" fmla="*/ 769132 h 976223"/>
                <a:gd name="connsiteX7" fmla="*/ 120658 w 208456"/>
                <a:gd name="connsiteY7" fmla="*/ 324632 h 976223"/>
                <a:gd name="connsiteX8" fmla="*/ 120658 w 208456"/>
                <a:gd name="connsiteY8" fmla="*/ 369082 h 976223"/>
                <a:gd name="connsiteX9" fmla="*/ 8 w 208456"/>
                <a:gd name="connsiteY9" fmla="*/ 782 h 9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456" h="976223">
                  <a:moveTo>
                    <a:pt x="8" y="782"/>
                  </a:moveTo>
                  <a:cubicBezTo>
                    <a:pt x="-1050" y="19832"/>
                    <a:pt x="93671" y="409299"/>
                    <a:pt x="114308" y="483382"/>
                  </a:cubicBezTo>
                  <a:cubicBezTo>
                    <a:pt x="134945" y="557465"/>
                    <a:pt x="108487" y="396069"/>
                    <a:pt x="123833" y="445282"/>
                  </a:cubicBezTo>
                  <a:cubicBezTo>
                    <a:pt x="139179" y="494495"/>
                    <a:pt x="196329" y="735265"/>
                    <a:pt x="206383" y="778657"/>
                  </a:cubicBezTo>
                  <a:cubicBezTo>
                    <a:pt x="216437" y="822049"/>
                    <a:pt x="186804" y="672824"/>
                    <a:pt x="184158" y="705632"/>
                  </a:cubicBezTo>
                  <a:cubicBezTo>
                    <a:pt x="181512" y="738440"/>
                    <a:pt x="190508" y="964924"/>
                    <a:pt x="190508" y="975507"/>
                  </a:cubicBezTo>
                  <a:cubicBezTo>
                    <a:pt x="190508" y="986090"/>
                    <a:pt x="195800" y="877611"/>
                    <a:pt x="184158" y="769132"/>
                  </a:cubicBezTo>
                  <a:cubicBezTo>
                    <a:pt x="172516" y="660653"/>
                    <a:pt x="131241" y="391307"/>
                    <a:pt x="120658" y="324632"/>
                  </a:cubicBezTo>
                  <a:cubicBezTo>
                    <a:pt x="110075" y="257957"/>
                    <a:pt x="137062" y="421999"/>
                    <a:pt x="120658" y="369082"/>
                  </a:cubicBezTo>
                  <a:cubicBezTo>
                    <a:pt x="104254" y="316165"/>
                    <a:pt x="1066" y="-18268"/>
                    <a:pt x="8" y="78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01E9D966-31D8-BD3A-EA13-705288E099EE}"/>
                </a:ext>
              </a:extLst>
            </p:cNvPr>
            <p:cNvSpPr/>
            <p:nvPr/>
          </p:nvSpPr>
          <p:spPr>
            <a:xfrm>
              <a:off x="5078796" y="2748400"/>
              <a:ext cx="298059" cy="879778"/>
            </a:xfrm>
            <a:custGeom>
              <a:avLst/>
              <a:gdLst>
                <a:gd name="connsiteX0" fmla="*/ 8705 w 298059"/>
                <a:gd name="connsiteY0" fmla="*/ 10675 h 879778"/>
                <a:gd name="connsiteX1" fmla="*/ 135705 w 298059"/>
                <a:gd name="connsiteY1" fmla="*/ 591700 h 879778"/>
                <a:gd name="connsiteX2" fmla="*/ 132530 w 298059"/>
                <a:gd name="connsiteY2" fmla="*/ 553600 h 879778"/>
                <a:gd name="connsiteX3" fmla="*/ 294455 w 298059"/>
                <a:gd name="connsiteY3" fmla="*/ 874275 h 879778"/>
                <a:gd name="connsiteX4" fmla="*/ 227780 w 298059"/>
                <a:gd name="connsiteY4" fmla="*/ 718700 h 879778"/>
                <a:gd name="connsiteX5" fmla="*/ 34105 w 298059"/>
                <a:gd name="connsiteY5" fmla="*/ 251975 h 879778"/>
                <a:gd name="connsiteX6" fmla="*/ 8705 w 298059"/>
                <a:gd name="connsiteY6" fmla="*/ 10675 h 87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9" h="879778">
                  <a:moveTo>
                    <a:pt x="8705" y="10675"/>
                  </a:moveTo>
                  <a:cubicBezTo>
                    <a:pt x="25638" y="67296"/>
                    <a:pt x="115068" y="501213"/>
                    <a:pt x="135705" y="591700"/>
                  </a:cubicBezTo>
                  <a:cubicBezTo>
                    <a:pt x="156343" y="682188"/>
                    <a:pt x="106072" y="506504"/>
                    <a:pt x="132530" y="553600"/>
                  </a:cubicBezTo>
                  <a:cubicBezTo>
                    <a:pt x="158988" y="600696"/>
                    <a:pt x="278580" y="846758"/>
                    <a:pt x="294455" y="874275"/>
                  </a:cubicBezTo>
                  <a:cubicBezTo>
                    <a:pt x="310330" y="901792"/>
                    <a:pt x="271172" y="822417"/>
                    <a:pt x="227780" y="718700"/>
                  </a:cubicBezTo>
                  <a:cubicBezTo>
                    <a:pt x="184388" y="614983"/>
                    <a:pt x="69030" y="368392"/>
                    <a:pt x="34105" y="251975"/>
                  </a:cubicBezTo>
                  <a:cubicBezTo>
                    <a:pt x="-820" y="135558"/>
                    <a:pt x="-8228" y="-45946"/>
                    <a:pt x="8705" y="106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91C0EFA1-FADC-0B17-32D1-05AF42A83133}"/>
                </a:ext>
              </a:extLst>
            </p:cNvPr>
            <p:cNvSpPr/>
            <p:nvPr/>
          </p:nvSpPr>
          <p:spPr>
            <a:xfrm>
              <a:off x="5057390" y="2548471"/>
              <a:ext cx="226199" cy="1095975"/>
            </a:xfrm>
            <a:custGeom>
              <a:avLst/>
              <a:gdLst>
                <a:gd name="connsiteX0" fmla="*/ 74561 w 226199"/>
                <a:gd name="connsiteY0" fmla="*/ 16929 h 1095975"/>
                <a:gd name="connsiteX1" fmla="*/ 55511 w 226199"/>
                <a:gd name="connsiteY1" fmla="*/ 566204 h 1095975"/>
                <a:gd name="connsiteX2" fmla="*/ 115836 w 226199"/>
                <a:gd name="connsiteY2" fmla="*/ 880529 h 1095975"/>
                <a:gd name="connsiteX3" fmla="*/ 90436 w 226199"/>
                <a:gd name="connsiteY3" fmla="*/ 801154 h 1095975"/>
                <a:gd name="connsiteX4" fmla="*/ 223786 w 226199"/>
                <a:gd name="connsiteY4" fmla="*/ 1086904 h 1095975"/>
                <a:gd name="connsiteX5" fmla="*/ 163461 w 226199"/>
                <a:gd name="connsiteY5" fmla="*/ 972604 h 1095975"/>
                <a:gd name="connsiteX6" fmla="*/ 4711 w 226199"/>
                <a:gd name="connsiteY6" fmla="*/ 464604 h 1095975"/>
                <a:gd name="connsiteX7" fmla="*/ 42811 w 226199"/>
                <a:gd name="connsiteY7" fmla="*/ 534454 h 1095975"/>
                <a:gd name="connsiteX8" fmla="*/ 52336 w 226199"/>
                <a:gd name="connsiteY8" fmla="*/ 175679 h 1095975"/>
                <a:gd name="connsiteX9" fmla="*/ 74561 w 226199"/>
                <a:gd name="connsiteY9" fmla="*/ 16929 h 10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199" h="1095975">
                  <a:moveTo>
                    <a:pt x="74561" y="16929"/>
                  </a:moveTo>
                  <a:cubicBezTo>
                    <a:pt x="75090" y="82016"/>
                    <a:pt x="48632" y="422271"/>
                    <a:pt x="55511" y="566204"/>
                  </a:cubicBezTo>
                  <a:cubicBezTo>
                    <a:pt x="62390" y="710137"/>
                    <a:pt x="110015" y="841371"/>
                    <a:pt x="115836" y="880529"/>
                  </a:cubicBezTo>
                  <a:cubicBezTo>
                    <a:pt x="121657" y="919687"/>
                    <a:pt x="72444" y="766758"/>
                    <a:pt x="90436" y="801154"/>
                  </a:cubicBezTo>
                  <a:cubicBezTo>
                    <a:pt x="108428" y="835550"/>
                    <a:pt x="211615" y="1058329"/>
                    <a:pt x="223786" y="1086904"/>
                  </a:cubicBezTo>
                  <a:cubicBezTo>
                    <a:pt x="235957" y="1115479"/>
                    <a:pt x="199973" y="1076321"/>
                    <a:pt x="163461" y="972604"/>
                  </a:cubicBezTo>
                  <a:cubicBezTo>
                    <a:pt x="126949" y="868887"/>
                    <a:pt x="24819" y="537629"/>
                    <a:pt x="4711" y="464604"/>
                  </a:cubicBezTo>
                  <a:cubicBezTo>
                    <a:pt x="-15397" y="391579"/>
                    <a:pt x="34874" y="582608"/>
                    <a:pt x="42811" y="534454"/>
                  </a:cubicBezTo>
                  <a:cubicBezTo>
                    <a:pt x="50748" y="486300"/>
                    <a:pt x="44928" y="261933"/>
                    <a:pt x="52336" y="175679"/>
                  </a:cubicBezTo>
                  <a:cubicBezTo>
                    <a:pt x="59744" y="89425"/>
                    <a:pt x="74032" y="-48158"/>
                    <a:pt x="74561" y="1692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35DFE887-A964-70E1-92F7-9BB42388A0CA}"/>
                </a:ext>
              </a:extLst>
            </p:cNvPr>
            <p:cNvSpPr/>
            <p:nvPr/>
          </p:nvSpPr>
          <p:spPr>
            <a:xfrm>
              <a:off x="4960066" y="2207969"/>
              <a:ext cx="266769" cy="1418312"/>
            </a:xfrm>
            <a:custGeom>
              <a:avLst/>
              <a:gdLst>
                <a:gd name="connsiteX0" fmla="*/ 6785 w 266769"/>
                <a:gd name="connsiteY0" fmla="*/ 17706 h 1418312"/>
                <a:gd name="connsiteX1" fmla="*/ 29010 w 266769"/>
                <a:gd name="connsiteY1" fmla="*/ 605081 h 1418312"/>
                <a:gd name="connsiteX2" fmla="*/ 124260 w 266769"/>
                <a:gd name="connsiteY2" fmla="*/ 1068631 h 1418312"/>
                <a:gd name="connsiteX3" fmla="*/ 98860 w 266769"/>
                <a:gd name="connsiteY3" fmla="*/ 998781 h 1418312"/>
                <a:gd name="connsiteX4" fmla="*/ 263960 w 266769"/>
                <a:gd name="connsiteY4" fmla="*/ 1405181 h 1418312"/>
                <a:gd name="connsiteX5" fmla="*/ 190935 w 266769"/>
                <a:gd name="connsiteY5" fmla="*/ 1268656 h 1418312"/>
                <a:gd name="connsiteX6" fmla="*/ 38535 w 266769"/>
                <a:gd name="connsiteY6" fmla="*/ 776531 h 1418312"/>
                <a:gd name="connsiteX7" fmla="*/ 435 w 266769"/>
                <a:gd name="connsiteY7" fmla="*/ 401881 h 1418312"/>
                <a:gd name="connsiteX8" fmla="*/ 54410 w 266769"/>
                <a:gd name="connsiteY8" fmla="*/ 55806 h 1418312"/>
                <a:gd name="connsiteX9" fmla="*/ 35360 w 266769"/>
                <a:gd name="connsiteY9" fmla="*/ 141531 h 1418312"/>
                <a:gd name="connsiteX10" fmla="*/ 6785 w 266769"/>
                <a:gd name="connsiteY10" fmla="*/ 17706 h 141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769" h="1418312">
                  <a:moveTo>
                    <a:pt x="6785" y="17706"/>
                  </a:moveTo>
                  <a:cubicBezTo>
                    <a:pt x="5727" y="94964"/>
                    <a:pt x="9431" y="429927"/>
                    <a:pt x="29010" y="605081"/>
                  </a:cubicBezTo>
                  <a:cubicBezTo>
                    <a:pt x="48589" y="780235"/>
                    <a:pt x="112618" y="1003014"/>
                    <a:pt x="124260" y="1068631"/>
                  </a:cubicBezTo>
                  <a:cubicBezTo>
                    <a:pt x="135902" y="1134248"/>
                    <a:pt x="75577" y="942689"/>
                    <a:pt x="98860" y="998781"/>
                  </a:cubicBezTo>
                  <a:cubicBezTo>
                    <a:pt x="122143" y="1054873"/>
                    <a:pt x="248614" y="1360202"/>
                    <a:pt x="263960" y="1405181"/>
                  </a:cubicBezTo>
                  <a:cubicBezTo>
                    <a:pt x="279306" y="1450160"/>
                    <a:pt x="228506" y="1373431"/>
                    <a:pt x="190935" y="1268656"/>
                  </a:cubicBezTo>
                  <a:cubicBezTo>
                    <a:pt x="153364" y="1163881"/>
                    <a:pt x="70285" y="920994"/>
                    <a:pt x="38535" y="776531"/>
                  </a:cubicBezTo>
                  <a:cubicBezTo>
                    <a:pt x="6785" y="632069"/>
                    <a:pt x="-2211" y="522002"/>
                    <a:pt x="435" y="401881"/>
                  </a:cubicBezTo>
                  <a:cubicBezTo>
                    <a:pt x="3081" y="281760"/>
                    <a:pt x="48589" y="99198"/>
                    <a:pt x="54410" y="55806"/>
                  </a:cubicBezTo>
                  <a:cubicBezTo>
                    <a:pt x="60231" y="12414"/>
                    <a:pt x="42239" y="142060"/>
                    <a:pt x="35360" y="141531"/>
                  </a:cubicBezTo>
                  <a:cubicBezTo>
                    <a:pt x="28481" y="141002"/>
                    <a:pt x="7843" y="-59552"/>
                    <a:pt x="6785" y="177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2FC7821B-129A-1BE3-F618-10D0F244B71B}"/>
                </a:ext>
              </a:extLst>
            </p:cNvPr>
            <p:cNvSpPr/>
            <p:nvPr/>
          </p:nvSpPr>
          <p:spPr>
            <a:xfrm>
              <a:off x="4886434" y="2244219"/>
              <a:ext cx="131446" cy="1286357"/>
            </a:xfrm>
            <a:custGeom>
              <a:avLst/>
              <a:gdLst>
                <a:gd name="connsiteX0" fmla="*/ 131217 w 131446"/>
                <a:gd name="connsiteY0" fmla="*/ 506 h 1286357"/>
                <a:gd name="connsiteX1" fmla="*/ 51842 w 131446"/>
                <a:gd name="connsiteY1" fmla="*/ 457706 h 1286357"/>
                <a:gd name="connsiteX2" fmla="*/ 51842 w 131446"/>
                <a:gd name="connsiteY2" fmla="*/ 949831 h 1286357"/>
                <a:gd name="connsiteX3" fmla="*/ 45492 w 131446"/>
                <a:gd name="connsiteY3" fmla="*/ 879981 h 1286357"/>
                <a:gd name="connsiteX4" fmla="*/ 45492 w 131446"/>
                <a:gd name="connsiteY4" fmla="*/ 1105406 h 1286357"/>
                <a:gd name="connsiteX5" fmla="*/ 61367 w 131446"/>
                <a:gd name="connsiteY5" fmla="*/ 1283206 h 1286357"/>
                <a:gd name="connsiteX6" fmla="*/ 42317 w 131446"/>
                <a:gd name="connsiteY6" fmla="*/ 1156206 h 1286357"/>
                <a:gd name="connsiteX7" fmla="*/ 1042 w 131446"/>
                <a:gd name="connsiteY7" fmla="*/ 464056 h 1286357"/>
                <a:gd name="connsiteX8" fmla="*/ 23267 w 131446"/>
                <a:gd name="connsiteY8" fmla="*/ 546606 h 1286357"/>
                <a:gd name="connsiteX9" fmla="*/ 131217 w 131446"/>
                <a:gd name="connsiteY9" fmla="*/ 506 h 128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446" h="1286357">
                  <a:moveTo>
                    <a:pt x="131217" y="506"/>
                  </a:moveTo>
                  <a:cubicBezTo>
                    <a:pt x="135980" y="-14311"/>
                    <a:pt x="65071" y="299485"/>
                    <a:pt x="51842" y="457706"/>
                  </a:cubicBezTo>
                  <a:cubicBezTo>
                    <a:pt x="38613" y="615927"/>
                    <a:pt x="52900" y="879452"/>
                    <a:pt x="51842" y="949831"/>
                  </a:cubicBezTo>
                  <a:cubicBezTo>
                    <a:pt x="50784" y="1020210"/>
                    <a:pt x="46550" y="854052"/>
                    <a:pt x="45492" y="879981"/>
                  </a:cubicBezTo>
                  <a:cubicBezTo>
                    <a:pt x="44434" y="905910"/>
                    <a:pt x="42846" y="1038202"/>
                    <a:pt x="45492" y="1105406"/>
                  </a:cubicBezTo>
                  <a:cubicBezTo>
                    <a:pt x="48138" y="1172610"/>
                    <a:pt x="61896" y="1274739"/>
                    <a:pt x="61367" y="1283206"/>
                  </a:cubicBezTo>
                  <a:cubicBezTo>
                    <a:pt x="60838" y="1291673"/>
                    <a:pt x="52371" y="1292731"/>
                    <a:pt x="42317" y="1156206"/>
                  </a:cubicBezTo>
                  <a:cubicBezTo>
                    <a:pt x="32263" y="1019681"/>
                    <a:pt x="4217" y="565656"/>
                    <a:pt x="1042" y="464056"/>
                  </a:cubicBezTo>
                  <a:cubicBezTo>
                    <a:pt x="-2133" y="362456"/>
                    <a:pt x="1042" y="619102"/>
                    <a:pt x="23267" y="546606"/>
                  </a:cubicBezTo>
                  <a:cubicBezTo>
                    <a:pt x="45492" y="474110"/>
                    <a:pt x="126454" y="15323"/>
                    <a:pt x="131217" y="5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066A2E3D-E143-E680-CD3E-5388793BA308}"/>
                </a:ext>
              </a:extLst>
            </p:cNvPr>
            <p:cNvSpPr/>
            <p:nvPr/>
          </p:nvSpPr>
          <p:spPr>
            <a:xfrm>
              <a:off x="5174541" y="1393246"/>
              <a:ext cx="297857" cy="575453"/>
            </a:xfrm>
            <a:custGeom>
              <a:avLst/>
              <a:gdLst>
                <a:gd name="connsiteX0" fmla="*/ 297135 w 297857"/>
                <a:gd name="connsiteY0" fmla="*/ 579 h 575453"/>
                <a:gd name="connsiteX1" fmla="*/ 151085 w 297857"/>
                <a:gd name="connsiteY1" fmla="*/ 181554 h 575453"/>
                <a:gd name="connsiteX2" fmla="*/ 8210 w 297857"/>
                <a:gd name="connsiteY2" fmla="*/ 556204 h 575453"/>
                <a:gd name="connsiteX3" fmla="*/ 27260 w 297857"/>
                <a:gd name="connsiteY3" fmla="*/ 483179 h 575453"/>
                <a:gd name="connsiteX4" fmla="*/ 109810 w 297857"/>
                <a:gd name="connsiteY4" fmla="*/ 156154 h 575453"/>
                <a:gd name="connsiteX5" fmla="*/ 87585 w 297857"/>
                <a:gd name="connsiteY5" fmla="*/ 235529 h 575453"/>
                <a:gd name="connsiteX6" fmla="*/ 297135 w 297857"/>
                <a:gd name="connsiteY6" fmla="*/ 579 h 57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857" h="575453">
                  <a:moveTo>
                    <a:pt x="297135" y="579"/>
                  </a:moveTo>
                  <a:cubicBezTo>
                    <a:pt x="307718" y="-8417"/>
                    <a:pt x="199239" y="88950"/>
                    <a:pt x="151085" y="181554"/>
                  </a:cubicBezTo>
                  <a:cubicBezTo>
                    <a:pt x="102931" y="274158"/>
                    <a:pt x="28847" y="505933"/>
                    <a:pt x="8210" y="556204"/>
                  </a:cubicBezTo>
                  <a:cubicBezTo>
                    <a:pt x="-12427" y="606475"/>
                    <a:pt x="10327" y="549854"/>
                    <a:pt x="27260" y="483179"/>
                  </a:cubicBezTo>
                  <a:cubicBezTo>
                    <a:pt x="44193" y="416504"/>
                    <a:pt x="99756" y="197429"/>
                    <a:pt x="109810" y="156154"/>
                  </a:cubicBezTo>
                  <a:cubicBezTo>
                    <a:pt x="119864" y="114879"/>
                    <a:pt x="59010" y="258812"/>
                    <a:pt x="87585" y="235529"/>
                  </a:cubicBezTo>
                  <a:cubicBezTo>
                    <a:pt x="116160" y="212246"/>
                    <a:pt x="286552" y="9575"/>
                    <a:pt x="297135" y="5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2B1C84D9-EBF6-CAE7-F533-A9A5959874EC}"/>
                </a:ext>
              </a:extLst>
            </p:cNvPr>
            <p:cNvSpPr/>
            <p:nvPr/>
          </p:nvSpPr>
          <p:spPr>
            <a:xfrm>
              <a:off x="4630278" y="1577292"/>
              <a:ext cx="425482" cy="735041"/>
            </a:xfrm>
            <a:custGeom>
              <a:avLst/>
              <a:gdLst>
                <a:gd name="connsiteX0" fmla="*/ 425473 w 425482"/>
                <a:gd name="connsiteY0" fmla="*/ 683 h 735041"/>
                <a:gd name="connsiteX1" fmla="*/ 180998 w 425482"/>
                <a:gd name="connsiteY1" fmla="*/ 324533 h 735041"/>
                <a:gd name="connsiteX2" fmla="*/ 6373 w 425482"/>
                <a:gd name="connsiteY2" fmla="*/ 721408 h 735041"/>
                <a:gd name="connsiteX3" fmla="*/ 57173 w 425482"/>
                <a:gd name="connsiteY3" fmla="*/ 594408 h 735041"/>
                <a:gd name="connsiteX4" fmla="*/ 238148 w 425482"/>
                <a:gd name="connsiteY4" fmla="*/ 124508 h 735041"/>
                <a:gd name="connsiteX5" fmla="*/ 190523 w 425482"/>
                <a:gd name="connsiteY5" fmla="*/ 235633 h 735041"/>
                <a:gd name="connsiteX6" fmla="*/ 425473 w 425482"/>
                <a:gd name="connsiteY6" fmla="*/ 683 h 7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482" h="735041">
                  <a:moveTo>
                    <a:pt x="425473" y="683"/>
                  </a:moveTo>
                  <a:cubicBezTo>
                    <a:pt x="423886" y="15500"/>
                    <a:pt x="250848" y="204412"/>
                    <a:pt x="180998" y="324533"/>
                  </a:cubicBezTo>
                  <a:cubicBezTo>
                    <a:pt x="111148" y="444654"/>
                    <a:pt x="27010" y="676429"/>
                    <a:pt x="6373" y="721408"/>
                  </a:cubicBezTo>
                  <a:cubicBezTo>
                    <a:pt x="-14264" y="766387"/>
                    <a:pt x="18544" y="693891"/>
                    <a:pt x="57173" y="594408"/>
                  </a:cubicBezTo>
                  <a:cubicBezTo>
                    <a:pt x="95802" y="494925"/>
                    <a:pt x="215923" y="184304"/>
                    <a:pt x="238148" y="124508"/>
                  </a:cubicBezTo>
                  <a:cubicBezTo>
                    <a:pt x="260373" y="64712"/>
                    <a:pt x="158244" y="254683"/>
                    <a:pt x="190523" y="235633"/>
                  </a:cubicBezTo>
                  <a:cubicBezTo>
                    <a:pt x="222802" y="216583"/>
                    <a:pt x="427060" y="-14134"/>
                    <a:pt x="425473" y="6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AD87CF35-A94A-26E4-8FB6-8E72033D76EB}"/>
                </a:ext>
              </a:extLst>
            </p:cNvPr>
            <p:cNvSpPr/>
            <p:nvPr/>
          </p:nvSpPr>
          <p:spPr>
            <a:xfrm>
              <a:off x="4625352" y="2675491"/>
              <a:ext cx="245655" cy="933343"/>
            </a:xfrm>
            <a:custGeom>
              <a:avLst/>
              <a:gdLst>
                <a:gd name="connsiteX0" fmla="*/ 30349 w 245655"/>
                <a:gd name="connsiteY0" fmla="*/ 7384 h 933343"/>
                <a:gd name="connsiteX1" fmla="*/ 30349 w 245655"/>
                <a:gd name="connsiteY1" fmla="*/ 261384 h 933343"/>
                <a:gd name="connsiteX2" fmla="*/ 119249 w 245655"/>
                <a:gd name="connsiteY2" fmla="*/ 566184 h 933343"/>
                <a:gd name="connsiteX3" fmla="*/ 103374 w 245655"/>
                <a:gd name="connsiteY3" fmla="*/ 512209 h 933343"/>
                <a:gd name="connsiteX4" fmla="*/ 239899 w 245655"/>
                <a:gd name="connsiteY4" fmla="*/ 905909 h 933343"/>
                <a:gd name="connsiteX5" fmla="*/ 198624 w 245655"/>
                <a:gd name="connsiteY5" fmla="*/ 823359 h 933343"/>
                <a:gd name="connsiteX6" fmla="*/ 4949 w 245655"/>
                <a:gd name="connsiteY6" fmla="*/ 210584 h 933343"/>
                <a:gd name="connsiteX7" fmla="*/ 125599 w 245655"/>
                <a:gd name="connsiteY7" fmla="*/ 683659 h 933343"/>
                <a:gd name="connsiteX8" fmla="*/ 8124 w 245655"/>
                <a:gd name="connsiteY8" fmla="*/ 416959 h 933343"/>
                <a:gd name="connsiteX9" fmla="*/ 14474 w 245655"/>
                <a:gd name="connsiteY9" fmla="*/ 102634 h 933343"/>
                <a:gd name="connsiteX10" fmla="*/ 30349 w 245655"/>
                <a:gd name="connsiteY10" fmla="*/ 7384 h 9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655" h="933343">
                  <a:moveTo>
                    <a:pt x="30349" y="7384"/>
                  </a:moveTo>
                  <a:cubicBezTo>
                    <a:pt x="32995" y="33842"/>
                    <a:pt x="15532" y="168251"/>
                    <a:pt x="30349" y="261384"/>
                  </a:cubicBezTo>
                  <a:cubicBezTo>
                    <a:pt x="45166" y="354517"/>
                    <a:pt x="107078" y="524380"/>
                    <a:pt x="119249" y="566184"/>
                  </a:cubicBezTo>
                  <a:cubicBezTo>
                    <a:pt x="131420" y="607988"/>
                    <a:pt x="83266" y="455588"/>
                    <a:pt x="103374" y="512209"/>
                  </a:cubicBezTo>
                  <a:cubicBezTo>
                    <a:pt x="123482" y="568830"/>
                    <a:pt x="224024" y="854051"/>
                    <a:pt x="239899" y="905909"/>
                  </a:cubicBezTo>
                  <a:cubicBezTo>
                    <a:pt x="255774" y="957767"/>
                    <a:pt x="237782" y="939247"/>
                    <a:pt x="198624" y="823359"/>
                  </a:cubicBezTo>
                  <a:cubicBezTo>
                    <a:pt x="159466" y="707471"/>
                    <a:pt x="17120" y="233867"/>
                    <a:pt x="4949" y="210584"/>
                  </a:cubicBezTo>
                  <a:cubicBezTo>
                    <a:pt x="-7222" y="187301"/>
                    <a:pt x="125070" y="649263"/>
                    <a:pt x="125599" y="683659"/>
                  </a:cubicBezTo>
                  <a:cubicBezTo>
                    <a:pt x="126128" y="718055"/>
                    <a:pt x="26645" y="513797"/>
                    <a:pt x="8124" y="416959"/>
                  </a:cubicBezTo>
                  <a:cubicBezTo>
                    <a:pt x="-10397" y="320121"/>
                    <a:pt x="7595" y="176717"/>
                    <a:pt x="14474" y="102634"/>
                  </a:cubicBezTo>
                  <a:cubicBezTo>
                    <a:pt x="21353" y="28551"/>
                    <a:pt x="27703" y="-19074"/>
                    <a:pt x="30349" y="73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087AFBBF-1763-66A3-8D9F-9A121A2A0AAE}"/>
                </a:ext>
              </a:extLst>
            </p:cNvPr>
            <p:cNvSpPr/>
            <p:nvPr/>
          </p:nvSpPr>
          <p:spPr>
            <a:xfrm>
              <a:off x="4531876" y="1953340"/>
              <a:ext cx="231410" cy="783782"/>
            </a:xfrm>
            <a:custGeom>
              <a:avLst/>
              <a:gdLst>
                <a:gd name="connsiteX0" fmla="*/ 228600 w 231410"/>
                <a:gd name="connsiteY0" fmla="*/ 2460 h 783782"/>
                <a:gd name="connsiteX1" fmla="*/ 38100 w 231410"/>
                <a:gd name="connsiteY1" fmla="*/ 459660 h 783782"/>
                <a:gd name="connsiteX2" fmla="*/ 76200 w 231410"/>
                <a:gd name="connsiteY2" fmla="*/ 396160 h 783782"/>
                <a:gd name="connsiteX3" fmla="*/ 50800 w 231410"/>
                <a:gd name="connsiteY3" fmla="*/ 545385 h 783782"/>
                <a:gd name="connsiteX4" fmla="*/ 0 w 231410"/>
                <a:gd name="connsiteY4" fmla="*/ 783510 h 783782"/>
                <a:gd name="connsiteX5" fmla="*/ 50800 w 231410"/>
                <a:gd name="connsiteY5" fmla="*/ 583485 h 783782"/>
                <a:gd name="connsiteX6" fmla="*/ 171450 w 231410"/>
                <a:gd name="connsiteY6" fmla="*/ 180260 h 783782"/>
                <a:gd name="connsiteX7" fmla="*/ 152400 w 231410"/>
                <a:gd name="connsiteY7" fmla="*/ 272335 h 783782"/>
                <a:gd name="connsiteX8" fmla="*/ 228600 w 231410"/>
                <a:gd name="connsiteY8" fmla="*/ 2460 h 78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10" h="783782">
                  <a:moveTo>
                    <a:pt x="228600" y="2460"/>
                  </a:moveTo>
                  <a:cubicBezTo>
                    <a:pt x="209550" y="33681"/>
                    <a:pt x="63500" y="394043"/>
                    <a:pt x="38100" y="459660"/>
                  </a:cubicBezTo>
                  <a:cubicBezTo>
                    <a:pt x="12700" y="525277"/>
                    <a:pt x="74083" y="381873"/>
                    <a:pt x="76200" y="396160"/>
                  </a:cubicBezTo>
                  <a:cubicBezTo>
                    <a:pt x="78317" y="410448"/>
                    <a:pt x="63500" y="480827"/>
                    <a:pt x="50800" y="545385"/>
                  </a:cubicBezTo>
                  <a:cubicBezTo>
                    <a:pt x="38100" y="609943"/>
                    <a:pt x="0" y="777160"/>
                    <a:pt x="0" y="783510"/>
                  </a:cubicBezTo>
                  <a:cubicBezTo>
                    <a:pt x="0" y="789860"/>
                    <a:pt x="22225" y="684027"/>
                    <a:pt x="50800" y="583485"/>
                  </a:cubicBezTo>
                  <a:cubicBezTo>
                    <a:pt x="79375" y="482943"/>
                    <a:pt x="154517" y="232118"/>
                    <a:pt x="171450" y="180260"/>
                  </a:cubicBezTo>
                  <a:cubicBezTo>
                    <a:pt x="188383" y="128402"/>
                    <a:pt x="140758" y="297735"/>
                    <a:pt x="152400" y="272335"/>
                  </a:cubicBezTo>
                  <a:cubicBezTo>
                    <a:pt x="164042" y="246935"/>
                    <a:pt x="247650" y="-28761"/>
                    <a:pt x="228600" y="24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8D40AF3E-CD1E-6A24-564E-1D43C757132C}"/>
                </a:ext>
              </a:extLst>
            </p:cNvPr>
            <p:cNvSpPr/>
            <p:nvPr/>
          </p:nvSpPr>
          <p:spPr>
            <a:xfrm>
              <a:off x="4470010" y="2705033"/>
              <a:ext cx="150839" cy="864013"/>
            </a:xfrm>
            <a:custGeom>
              <a:avLst/>
              <a:gdLst>
                <a:gd name="connsiteX0" fmla="*/ 96791 w 150839"/>
                <a:gd name="connsiteY0" fmla="*/ 67 h 864013"/>
                <a:gd name="connsiteX1" fmla="*/ 39641 w 150839"/>
                <a:gd name="connsiteY1" fmla="*/ 244542 h 864013"/>
                <a:gd name="connsiteX2" fmla="*/ 52341 w 150839"/>
                <a:gd name="connsiteY2" fmla="*/ 155642 h 864013"/>
                <a:gd name="connsiteX3" fmla="*/ 68216 w 150839"/>
                <a:gd name="connsiteY3" fmla="*/ 469967 h 864013"/>
                <a:gd name="connsiteX4" fmla="*/ 93616 w 150839"/>
                <a:gd name="connsiteY4" fmla="*/ 679517 h 864013"/>
                <a:gd name="connsiteX5" fmla="*/ 150766 w 150839"/>
                <a:gd name="connsiteY5" fmla="*/ 863667 h 864013"/>
                <a:gd name="connsiteX6" fmla="*/ 103141 w 150839"/>
                <a:gd name="connsiteY6" fmla="*/ 708092 h 864013"/>
                <a:gd name="connsiteX7" fmla="*/ 1541 w 150839"/>
                <a:gd name="connsiteY7" fmla="*/ 165167 h 864013"/>
                <a:gd name="connsiteX8" fmla="*/ 45991 w 150839"/>
                <a:gd name="connsiteY8" fmla="*/ 219142 h 864013"/>
                <a:gd name="connsiteX9" fmla="*/ 96791 w 150839"/>
                <a:gd name="connsiteY9" fmla="*/ 67 h 86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839" h="864013">
                  <a:moveTo>
                    <a:pt x="96791" y="67"/>
                  </a:moveTo>
                  <a:cubicBezTo>
                    <a:pt x="95733" y="4300"/>
                    <a:pt x="47049" y="218613"/>
                    <a:pt x="39641" y="244542"/>
                  </a:cubicBezTo>
                  <a:cubicBezTo>
                    <a:pt x="32233" y="270471"/>
                    <a:pt x="47579" y="118071"/>
                    <a:pt x="52341" y="155642"/>
                  </a:cubicBezTo>
                  <a:cubicBezTo>
                    <a:pt x="57103" y="193213"/>
                    <a:pt x="61337" y="382655"/>
                    <a:pt x="68216" y="469967"/>
                  </a:cubicBezTo>
                  <a:cubicBezTo>
                    <a:pt x="75095" y="557279"/>
                    <a:pt x="79858" y="613900"/>
                    <a:pt x="93616" y="679517"/>
                  </a:cubicBezTo>
                  <a:cubicBezTo>
                    <a:pt x="107374" y="745134"/>
                    <a:pt x="149179" y="858905"/>
                    <a:pt x="150766" y="863667"/>
                  </a:cubicBezTo>
                  <a:cubicBezTo>
                    <a:pt x="152353" y="868429"/>
                    <a:pt x="128012" y="824509"/>
                    <a:pt x="103141" y="708092"/>
                  </a:cubicBezTo>
                  <a:cubicBezTo>
                    <a:pt x="78270" y="591675"/>
                    <a:pt x="11066" y="246659"/>
                    <a:pt x="1541" y="165167"/>
                  </a:cubicBezTo>
                  <a:cubicBezTo>
                    <a:pt x="-7984" y="83675"/>
                    <a:pt x="29058" y="246130"/>
                    <a:pt x="45991" y="219142"/>
                  </a:cubicBezTo>
                  <a:cubicBezTo>
                    <a:pt x="62924" y="192155"/>
                    <a:pt x="97849" y="-4166"/>
                    <a:pt x="96791" y="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402275B8-9D0E-E393-2EEC-4ED37B07ECB2}"/>
                </a:ext>
              </a:extLst>
            </p:cNvPr>
            <p:cNvSpPr/>
            <p:nvPr/>
          </p:nvSpPr>
          <p:spPr>
            <a:xfrm>
              <a:off x="4594594" y="2574390"/>
              <a:ext cx="86535" cy="1076060"/>
            </a:xfrm>
            <a:custGeom>
              <a:avLst/>
              <a:gdLst>
                <a:gd name="connsiteX0" fmla="*/ 86507 w 86535"/>
                <a:gd name="connsiteY0" fmla="*/ 535 h 1076060"/>
                <a:gd name="connsiteX1" fmla="*/ 782 w 86535"/>
                <a:gd name="connsiteY1" fmla="*/ 292635 h 1076060"/>
                <a:gd name="connsiteX2" fmla="*/ 42057 w 86535"/>
                <a:gd name="connsiteY2" fmla="*/ 295810 h 1076060"/>
                <a:gd name="connsiteX3" fmla="*/ 7132 w 86535"/>
                <a:gd name="connsiteY3" fmla="*/ 511710 h 1076060"/>
                <a:gd name="connsiteX4" fmla="*/ 3957 w 86535"/>
                <a:gd name="connsiteY4" fmla="*/ 708560 h 1076060"/>
                <a:gd name="connsiteX5" fmla="*/ 38882 w 86535"/>
                <a:gd name="connsiteY5" fmla="*/ 1064160 h 1076060"/>
                <a:gd name="connsiteX6" fmla="*/ 29357 w 86535"/>
                <a:gd name="connsiteY6" fmla="*/ 930810 h 1076060"/>
                <a:gd name="connsiteX7" fmla="*/ 10307 w 86535"/>
                <a:gd name="connsiteY7" fmla="*/ 346610 h 1076060"/>
                <a:gd name="connsiteX8" fmla="*/ 10307 w 86535"/>
                <a:gd name="connsiteY8" fmla="*/ 222785 h 1076060"/>
                <a:gd name="connsiteX9" fmla="*/ 86507 w 86535"/>
                <a:gd name="connsiteY9" fmla="*/ 535 h 107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535" h="1076060">
                  <a:moveTo>
                    <a:pt x="86507" y="535"/>
                  </a:moveTo>
                  <a:cubicBezTo>
                    <a:pt x="84920" y="12177"/>
                    <a:pt x="8190" y="243423"/>
                    <a:pt x="782" y="292635"/>
                  </a:cubicBezTo>
                  <a:cubicBezTo>
                    <a:pt x="-6626" y="341847"/>
                    <a:pt x="40999" y="259298"/>
                    <a:pt x="42057" y="295810"/>
                  </a:cubicBezTo>
                  <a:cubicBezTo>
                    <a:pt x="43115" y="332322"/>
                    <a:pt x="13482" y="442918"/>
                    <a:pt x="7132" y="511710"/>
                  </a:cubicBezTo>
                  <a:cubicBezTo>
                    <a:pt x="782" y="580502"/>
                    <a:pt x="-1335" y="616485"/>
                    <a:pt x="3957" y="708560"/>
                  </a:cubicBezTo>
                  <a:cubicBezTo>
                    <a:pt x="9249" y="800635"/>
                    <a:pt x="34649" y="1027118"/>
                    <a:pt x="38882" y="1064160"/>
                  </a:cubicBezTo>
                  <a:cubicBezTo>
                    <a:pt x="43115" y="1101202"/>
                    <a:pt x="34119" y="1050401"/>
                    <a:pt x="29357" y="930810"/>
                  </a:cubicBezTo>
                  <a:cubicBezTo>
                    <a:pt x="24595" y="811219"/>
                    <a:pt x="13482" y="464614"/>
                    <a:pt x="10307" y="346610"/>
                  </a:cubicBezTo>
                  <a:cubicBezTo>
                    <a:pt x="7132" y="228606"/>
                    <a:pt x="-1864" y="275173"/>
                    <a:pt x="10307" y="222785"/>
                  </a:cubicBezTo>
                  <a:cubicBezTo>
                    <a:pt x="22478" y="170397"/>
                    <a:pt x="88094" y="-11107"/>
                    <a:pt x="86507" y="5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6AED27D5-DB09-079E-F723-92CC9D93FD6E}"/>
                </a:ext>
              </a:extLst>
            </p:cNvPr>
            <p:cNvSpPr/>
            <p:nvPr/>
          </p:nvSpPr>
          <p:spPr>
            <a:xfrm>
              <a:off x="4364539" y="3085035"/>
              <a:ext cx="132421" cy="696940"/>
            </a:xfrm>
            <a:custGeom>
              <a:avLst/>
              <a:gdLst>
                <a:gd name="connsiteX0" fmla="*/ 132412 w 132421"/>
                <a:gd name="connsiteY0" fmla="*/ 4240 h 696940"/>
                <a:gd name="connsiteX1" fmla="*/ 33987 w 132421"/>
                <a:gd name="connsiteY1" fmla="*/ 461440 h 696940"/>
                <a:gd name="connsiteX2" fmla="*/ 2237 w 132421"/>
                <a:gd name="connsiteY2" fmla="*/ 690040 h 696940"/>
                <a:gd name="connsiteX3" fmla="*/ 8587 w 132421"/>
                <a:gd name="connsiteY3" fmla="*/ 591615 h 696940"/>
                <a:gd name="connsiteX4" fmla="*/ 56212 w 132421"/>
                <a:gd name="connsiteY4" fmla="*/ 140765 h 696940"/>
                <a:gd name="connsiteX5" fmla="*/ 40337 w 132421"/>
                <a:gd name="connsiteY5" fmla="*/ 226490 h 696940"/>
                <a:gd name="connsiteX6" fmla="*/ 132412 w 132421"/>
                <a:gd name="connsiteY6" fmla="*/ 4240 h 69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21" h="696940">
                  <a:moveTo>
                    <a:pt x="132412" y="4240"/>
                  </a:moveTo>
                  <a:cubicBezTo>
                    <a:pt x="131354" y="43398"/>
                    <a:pt x="55683" y="347140"/>
                    <a:pt x="33987" y="461440"/>
                  </a:cubicBezTo>
                  <a:cubicBezTo>
                    <a:pt x="12291" y="575740"/>
                    <a:pt x="6470" y="668344"/>
                    <a:pt x="2237" y="690040"/>
                  </a:cubicBezTo>
                  <a:cubicBezTo>
                    <a:pt x="-1996" y="711736"/>
                    <a:pt x="-409" y="683161"/>
                    <a:pt x="8587" y="591615"/>
                  </a:cubicBezTo>
                  <a:cubicBezTo>
                    <a:pt x="17583" y="500069"/>
                    <a:pt x="50920" y="201619"/>
                    <a:pt x="56212" y="140765"/>
                  </a:cubicBezTo>
                  <a:cubicBezTo>
                    <a:pt x="61504" y="79911"/>
                    <a:pt x="31341" y="243423"/>
                    <a:pt x="40337" y="226490"/>
                  </a:cubicBezTo>
                  <a:cubicBezTo>
                    <a:pt x="49333" y="209557"/>
                    <a:pt x="133470" y="-34918"/>
                    <a:pt x="132412" y="42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29455EF4-672B-5D0F-C93A-5BA212780022}"/>
                </a:ext>
              </a:extLst>
            </p:cNvPr>
            <p:cNvSpPr/>
            <p:nvPr/>
          </p:nvSpPr>
          <p:spPr>
            <a:xfrm>
              <a:off x="4510357" y="2407887"/>
              <a:ext cx="82576" cy="476400"/>
            </a:xfrm>
            <a:custGeom>
              <a:avLst/>
              <a:gdLst>
                <a:gd name="connsiteX0" fmla="*/ 78669 w 82576"/>
                <a:gd name="connsiteY0" fmla="*/ 1938 h 476400"/>
                <a:gd name="connsiteX1" fmla="*/ 5644 w 82576"/>
                <a:gd name="connsiteY1" fmla="*/ 335313 h 476400"/>
                <a:gd name="connsiteX2" fmla="*/ 5644 w 82576"/>
                <a:gd name="connsiteY2" fmla="*/ 475013 h 476400"/>
                <a:gd name="connsiteX3" fmla="*/ 5644 w 82576"/>
                <a:gd name="connsiteY3" fmla="*/ 389288 h 476400"/>
                <a:gd name="connsiteX4" fmla="*/ 81844 w 82576"/>
                <a:gd name="connsiteY4" fmla="*/ 119413 h 476400"/>
                <a:gd name="connsiteX5" fmla="*/ 46919 w 82576"/>
                <a:gd name="connsiteY5" fmla="*/ 195613 h 476400"/>
                <a:gd name="connsiteX6" fmla="*/ 78669 w 82576"/>
                <a:gd name="connsiteY6" fmla="*/ 1938 h 4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76" h="476400">
                  <a:moveTo>
                    <a:pt x="78669" y="1938"/>
                  </a:moveTo>
                  <a:cubicBezTo>
                    <a:pt x="71790" y="25221"/>
                    <a:pt x="17815" y="256467"/>
                    <a:pt x="5644" y="335313"/>
                  </a:cubicBezTo>
                  <a:cubicBezTo>
                    <a:pt x="-6527" y="414159"/>
                    <a:pt x="5644" y="475013"/>
                    <a:pt x="5644" y="475013"/>
                  </a:cubicBezTo>
                  <a:cubicBezTo>
                    <a:pt x="5644" y="484009"/>
                    <a:pt x="-7056" y="448555"/>
                    <a:pt x="5644" y="389288"/>
                  </a:cubicBezTo>
                  <a:cubicBezTo>
                    <a:pt x="18344" y="330021"/>
                    <a:pt x="74965" y="151692"/>
                    <a:pt x="81844" y="119413"/>
                  </a:cubicBezTo>
                  <a:cubicBezTo>
                    <a:pt x="88723" y="87134"/>
                    <a:pt x="44802" y="218896"/>
                    <a:pt x="46919" y="195613"/>
                  </a:cubicBezTo>
                  <a:cubicBezTo>
                    <a:pt x="49036" y="172330"/>
                    <a:pt x="85548" y="-21345"/>
                    <a:pt x="78669" y="19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14171EA2-9C2A-4380-2DB9-61C9B98240C4}"/>
                </a:ext>
              </a:extLst>
            </p:cNvPr>
            <p:cNvSpPr/>
            <p:nvPr/>
          </p:nvSpPr>
          <p:spPr>
            <a:xfrm>
              <a:off x="4341376" y="2793862"/>
              <a:ext cx="68251" cy="933662"/>
            </a:xfrm>
            <a:custGeom>
              <a:avLst/>
              <a:gdLst>
                <a:gd name="connsiteX0" fmla="*/ 66675 w 68251"/>
                <a:gd name="connsiteY0" fmla="*/ 138 h 933662"/>
                <a:gd name="connsiteX1" fmla="*/ 53975 w 68251"/>
                <a:gd name="connsiteY1" fmla="*/ 241438 h 933662"/>
                <a:gd name="connsiteX2" fmla="*/ 12700 w 68251"/>
                <a:gd name="connsiteY2" fmla="*/ 593863 h 933662"/>
                <a:gd name="connsiteX3" fmla="*/ 41275 w 68251"/>
                <a:gd name="connsiteY3" fmla="*/ 495438 h 933662"/>
                <a:gd name="connsiteX4" fmla="*/ 25400 w 68251"/>
                <a:gd name="connsiteY4" fmla="*/ 625613 h 933662"/>
                <a:gd name="connsiteX5" fmla="*/ 0 w 68251"/>
                <a:gd name="connsiteY5" fmla="*/ 933588 h 933662"/>
                <a:gd name="connsiteX6" fmla="*/ 25400 w 68251"/>
                <a:gd name="connsiteY6" fmla="*/ 651013 h 933662"/>
                <a:gd name="connsiteX7" fmla="*/ 22225 w 68251"/>
                <a:gd name="connsiteY7" fmla="*/ 273188 h 933662"/>
                <a:gd name="connsiteX8" fmla="*/ 66675 w 68251"/>
                <a:gd name="connsiteY8" fmla="*/ 138 h 93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51" h="933662">
                  <a:moveTo>
                    <a:pt x="66675" y="138"/>
                  </a:moveTo>
                  <a:cubicBezTo>
                    <a:pt x="71967" y="-5154"/>
                    <a:pt x="62971" y="142484"/>
                    <a:pt x="53975" y="241438"/>
                  </a:cubicBezTo>
                  <a:cubicBezTo>
                    <a:pt x="44979" y="340392"/>
                    <a:pt x="14817" y="551530"/>
                    <a:pt x="12700" y="593863"/>
                  </a:cubicBezTo>
                  <a:cubicBezTo>
                    <a:pt x="10583" y="636196"/>
                    <a:pt x="39158" y="490146"/>
                    <a:pt x="41275" y="495438"/>
                  </a:cubicBezTo>
                  <a:cubicBezTo>
                    <a:pt x="43392" y="500730"/>
                    <a:pt x="32279" y="552588"/>
                    <a:pt x="25400" y="625613"/>
                  </a:cubicBezTo>
                  <a:cubicBezTo>
                    <a:pt x="18521" y="698638"/>
                    <a:pt x="0" y="929355"/>
                    <a:pt x="0" y="933588"/>
                  </a:cubicBezTo>
                  <a:cubicBezTo>
                    <a:pt x="0" y="937821"/>
                    <a:pt x="21696" y="761080"/>
                    <a:pt x="25400" y="651013"/>
                  </a:cubicBezTo>
                  <a:cubicBezTo>
                    <a:pt x="29104" y="540946"/>
                    <a:pt x="15346" y="375317"/>
                    <a:pt x="22225" y="273188"/>
                  </a:cubicBezTo>
                  <a:cubicBezTo>
                    <a:pt x="29104" y="171059"/>
                    <a:pt x="61383" y="5430"/>
                    <a:pt x="66675" y="1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4C636293-FBA9-6DAF-5983-3F7FB3E3B4A4}"/>
                </a:ext>
              </a:extLst>
            </p:cNvPr>
            <p:cNvSpPr/>
            <p:nvPr/>
          </p:nvSpPr>
          <p:spPr>
            <a:xfrm>
              <a:off x="4287226" y="2454268"/>
              <a:ext cx="146303" cy="1101793"/>
            </a:xfrm>
            <a:custGeom>
              <a:avLst/>
              <a:gdLst>
                <a:gd name="connsiteX0" fmla="*/ 146225 w 146303"/>
                <a:gd name="connsiteY0" fmla="*/ 6357 h 1101793"/>
                <a:gd name="connsiteX1" fmla="*/ 44625 w 146303"/>
                <a:gd name="connsiteY1" fmla="*/ 577857 h 1101793"/>
                <a:gd name="connsiteX2" fmla="*/ 175 w 146303"/>
                <a:gd name="connsiteY2" fmla="*/ 1006482 h 1101793"/>
                <a:gd name="connsiteX3" fmla="*/ 28750 w 146303"/>
                <a:gd name="connsiteY3" fmla="*/ 933457 h 1101793"/>
                <a:gd name="connsiteX4" fmla="*/ 19225 w 146303"/>
                <a:gd name="connsiteY4" fmla="*/ 1101732 h 1101793"/>
                <a:gd name="connsiteX5" fmla="*/ 22400 w 146303"/>
                <a:gd name="connsiteY5" fmla="*/ 942982 h 1101793"/>
                <a:gd name="connsiteX6" fmla="*/ 60500 w 146303"/>
                <a:gd name="connsiteY6" fmla="*/ 311157 h 1101793"/>
                <a:gd name="connsiteX7" fmla="*/ 146225 w 146303"/>
                <a:gd name="connsiteY7" fmla="*/ 6357 h 110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303" h="1101793">
                  <a:moveTo>
                    <a:pt x="146225" y="6357"/>
                  </a:moveTo>
                  <a:cubicBezTo>
                    <a:pt x="143579" y="50807"/>
                    <a:pt x="68967" y="411170"/>
                    <a:pt x="44625" y="577857"/>
                  </a:cubicBezTo>
                  <a:cubicBezTo>
                    <a:pt x="20283" y="744544"/>
                    <a:pt x="2821" y="947215"/>
                    <a:pt x="175" y="1006482"/>
                  </a:cubicBezTo>
                  <a:cubicBezTo>
                    <a:pt x="-2471" y="1065749"/>
                    <a:pt x="25575" y="917582"/>
                    <a:pt x="28750" y="933457"/>
                  </a:cubicBezTo>
                  <a:cubicBezTo>
                    <a:pt x="31925" y="949332"/>
                    <a:pt x="20283" y="1100144"/>
                    <a:pt x="19225" y="1101732"/>
                  </a:cubicBezTo>
                  <a:cubicBezTo>
                    <a:pt x="18167" y="1103320"/>
                    <a:pt x="15521" y="1074744"/>
                    <a:pt x="22400" y="942982"/>
                  </a:cubicBezTo>
                  <a:cubicBezTo>
                    <a:pt x="29279" y="811220"/>
                    <a:pt x="36688" y="462499"/>
                    <a:pt x="60500" y="311157"/>
                  </a:cubicBezTo>
                  <a:cubicBezTo>
                    <a:pt x="84312" y="159815"/>
                    <a:pt x="148871" y="-38093"/>
                    <a:pt x="146225" y="63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D29F1D6C-03FE-9267-9A9A-538E02A89AA8}"/>
                </a:ext>
              </a:extLst>
            </p:cNvPr>
            <p:cNvSpPr/>
            <p:nvPr/>
          </p:nvSpPr>
          <p:spPr>
            <a:xfrm>
              <a:off x="4292016" y="3456497"/>
              <a:ext cx="334577" cy="1196744"/>
            </a:xfrm>
            <a:custGeom>
              <a:avLst/>
              <a:gdLst>
                <a:gd name="connsiteX0" fmla="*/ 1735 w 334577"/>
                <a:gd name="connsiteY0" fmla="*/ 1078 h 1196744"/>
                <a:gd name="connsiteX1" fmla="*/ 27135 w 334577"/>
                <a:gd name="connsiteY1" fmla="*/ 388428 h 1196744"/>
                <a:gd name="connsiteX2" fmla="*/ 147785 w 334577"/>
                <a:gd name="connsiteY2" fmla="*/ 826578 h 1196744"/>
                <a:gd name="connsiteX3" fmla="*/ 144610 w 334577"/>
                <a:gd name="connsiteY3" fmla="*/ 807528 h 1196744"/>
                <a:gd name="connsiteX4" fmla="*/ 319235 w 334577"/>
                <a:gd name="connsiteY4" fmla="*/ 1159953 h 1196744"/>
                <a:gd name="connsiteX5" fmla="*/ 297010 w 334577"/>
                <a:gd name="connsiteY5" fmla="*/ 1109153 h 1196744"/>
                <a:gd name="connsiteX6" fmla="*/ 65235 w 334577"/>
                <a:gd name="connsiteY6" fmla="*/ 480503 h 1196744"/>
                <a:gd name="connsiteX7" fmla="*/ 81110 w 334577"/>
                <a:gd name="connsiteY7" fmla="*/ 550353 h 1196744"/>
                <a:gd name="connsiteX8" fmla="*/ 17610 w 334577"/>
                <a:gd name="connsiteY8" fmla="*/ 232853 h 1196744"/>
                <a:gd name="connsiteX9" fmla="*/ 58885 w 334577"/>
                <a:gd name="connsiteY9" fmla="*/ 270953 h 1196744"/>
                <a:gd name="connsiteX10" fmla="*/ 1735 w 334577"/>
                <a:gd name="connsiteY10" fmla="*/ 1078 h 119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577" h="1196744">
                  <a:moveTo>
                    <a:pt x="1735" y="1078"/>
                  </a:moveTo>
                  <a:cubicBezTo>
                    <a:pt x="-3557" y="20657"/>
                    <a:pt x="2793" y="250845"/>
                    <a:pt x="27135" y="388428"/>
                  </a:cubicBezTo>
                  <a:cubicBezTo>
                    <a:pt x="51477" y="526011"/>
                    <a:pt x="128206" y="756728"/>
                    <a:pt x="147785" y="826578"/>
                  </a:cubicBezTo>
                  <a:cubicBezTo>
                    <a:pt x="167364" y="896428"/>
                    <a:pt x="116035" y="751966"/>
                    <a:pt x="144610" y="807528"/>
                  </a:cubicBezTo>
                  <a:cubicBezTo>
                    <a:pt x="173185" y="863091"/>
                    <a:pt x="293835" y="1109682"/>
                    <a:pt x="319235" y="1159953"/>
                  </a:cubicBezTo>
                  <a:cubicBezTo>
                    <a:pt x="344635" y="1210224"/>
                    <a:pt x="339343" y="1222395"/>
                    <a:pt x="297010" y="1109153"/>
                  </a:cubicBezTo>
                  <a:cubicBezTo>
                    <a:pt x="254677" y="995911"/>
                    <a:pt x="101218" y="573636"/>
                    <a:pt x="65235" y="480503"/>
                  </a:cubicBezTo>
                  <a:cubicBezTo>
                    <a:pt x="29252" y="387370"/>
                    <a:pt x="89047" y="591628"/>
                    <a:pt x="81110" y="550353"/>
                  </a:cubicBezTo>
                  <a:cubicBezTo>
                    <a:pt x="73173" y="509078"/>
                    <a:pt x="21314" y="279420"/>
                    <a:pt x="17610" y="232853"/>
                  </a:cubicBezTo>
                  <a:cubicBezTo>
                    <a:pt x="13906" y="186286"/>
                    <a:pt x="58356" y="307465"/>
                    <a:pt x="58885" y="270953"/>
                  </a:cubicBezTo>
                  <a:cubicBezTo>
                    <a:pt x="59414" y="234441"/>
                    <a:pt x="7027" y="-18501"/>
                    <a:pt x="1735" y="10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63E9BDEA-8B31-9563-0CE2-67E260D3FACD}"/>
                </a:ext>
              </a:extLst>
            </p:cNvPr>
            <p:cNvSpPr/>
            <p:nvPr/>
          </p:nvSpPr>
          <p:spPr>
            <a:xfrm>
              <a:off x="4407271" y="3729190"/>
              <a:ext cx="584249" cy="712608"/>
            </a:xfrm>
            <a:custGeom>
              <a:avLst/>
              <a:gdLst>
                <a:gd name="connsiteX0" fmla="*/ 780 w 584249"/>
                <a:gd name="connsiteY0" fmla="*/ 1435 h 712608"/>
                <a:gd name="connsiteX1" fmla="*/ 235730 w 584249"/>
                <a:gd name="connsiteY1" fmla="*/ 512610 h 712608"/>
                <a:gd name="connsiteX2" fmla="*/ 245255 w 584249"/>
                <a:gd name="connsiteY2" fmla="*/ 480860 h 712608"/>
                <a:gd name="connsiteX3" fmla="*/ 578630 w 584249"/>
                <a:gd name="connsiteY3" fmla="*/ 709460 h 712608"/>
                <a:gd name="connsiteX4" fmla="*/ 438930 w 584249"/>
                <a:gd name="connsiteY4" fmla="*/ 601510 h 712608"/>
                <a:gd name="connsiteX5" fmla="*/ 235730 w 584249"/>
                <a:gd name="connsiteY5" fmla="*/ 426885 h 712608"/>
                <a:gd name="connsiteX6" fmla="*/ 83330 w 584249"/>
                <a:gd name="connsiteY6" fmla="*/ 322110 h 712608"/>
                <a:gd name="connsiteX7" fmla="*/ 156355 w 584249"/>
                <a:gd name="connsiteY7" fmla="*/ 357035 h 712608"/>
                <a:gd name="connsiteX8" fmla="*/ 780 w 584249"/>
                <a:gd name="connsiteY8" fmla="*/ 1435 h 71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49" h="712608">
                  <a:moveTo>
                    <a:pt x="780" y="1435"/>
                  </a:moveTo>
                  <a:cubicBezTo>
                    <a:pt x="14009" y="27364"/>
                    <a:pt x="194984" y="432706"/>
                    <a:pt x="235730" y="512610"/>
                  </a:cubicBezTo>
                  <a:cubicBezTo>
                    <a:pt x="276476" y="592514"/>
                    <a:pt x="188105" y="448052"/>
                    <a:pt x="245255" y="480860"/>
                  </a:cubicBezTo>
                  <a:cubicBezTo>
                    <a:pt x="302405" y="513668"/>
                    <a:pt x="546351" y="689352"/>
                    <a:pt x="578630" y="709460"/>
                  </a:cubicBezTo>
                  <a:cubicBezTo>
                    <a:pt x="610909" y="729568"/>
                    <a:pt x="496080" y="648606"/>
                    <a:pt x="438930" y="601510"/>
                  </a:cubicBezTo>
                  <a:cubicBezTo>
                    <a:pt x="381780" y="554414"/>
                    <a:pt x="294997" y="473452"/>
                    <a:pt x="235730" y="426885"/>
                  </a:cubicBezTo>
                  <a:cubicBezTo>
                    <a:pt x="176463" y="380318"/>
                    <a:pt x="96559" y="333752"/>
                    <a:pt x="83330" y="322110"/>
                  </a:cubicBezTo>
                  <a:cubicBezTo>
                    <a:pt x="70101" y="310468"/>
                    <a:pt x="165880" y="405189"/>
                    <a:pt x="156355" y="357035"/>
                  </a:cubicBezTo>
                  <a:cubicBezTo>
                    <a:pt x="146830" y="308881"/>
                    <a:pt x="-12449" y="-24494"/>
                    <a:pt x="780" y="14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9D1843DA-3D62-5299-65FE-7ACBC6AD534D}"/>
                </a:ext>
              </a:extLst>
            </p:cNvPr>
            <p:cNvSpPr/>
            <p:nvPr/>
          </p:nvSpPr>
          <p:spPr>
            <a:xfrm>
              <a:off x="4436140" y="3780133"/>
              <a:ext cx="105494" cy="311936"/>
            </a:xfrm>
            <a:custGeom>
              <a:avLst/>
              <a:gdLst>
                <a:gd name="connsiteX0" fmla="*/ 486 w 105494"/>
                <a:gd name="connsiteY0" fmla="*/ 4467 h 311936"/>
                <a:gd name="connsiteX1" fmla="*/ 102086 w 105494"/>
                <a:gd name="connsiteY1" fmla="*/ 306092 h 311936"/>
                <a:gd name="connsiteX2" fmla="*/ 79861 w 105494"/>
                <a:gd name="connsiteY2" fmla="*/ 198142 h 311936"/>
                <a:gd name="connsiteX3" fmla="*/ 63986 w 105494"/>
                <a:gd name="connsiteY3" fmla="*/ 128292 h 311936"/>
                <a:gd name="connsiteX4" fmla="*/ 486 w 105494"/>
                <a:gd name="connsiteY4" fmla="*/ 4467 h 31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94" h="311936">
                  <a:moveTo>
                    <a:pt x="486" y="4467"/>
                  </a:moveTo>
                  <a:cubicBezTo>
                    <a:pt x="6836" y="34100"/>
                    <a:pt x="88857" y="273813"/>
                    <a:pt x="102086" y="306092"/>
                  </a:cubicBezTo>
                  <a:cubicBezTo>
                    <a:pt x="115315" y="338371"/>
                    <a:pt x="86211" y="227775"/>
                    <a:pt x="79861" y="198142"/>
                  </a:cubicBezTo>
                  <a:cubicBezTo>
                    <a:pt x="73511" y="168509"/>
                    <a:pt x="76157" y="155280"/>
                    <a:pt x="63986" y="128292"/>
                  </a:cubicBezTo>
                  <a:cubicBezTo>
                    <a:pt x="51815" y="101305"/>
                    <a:pt x="-5864" y="-25166"/>
                    <a:pt x="486" y="44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875899CD-C0B1-BAA1-1C2F-A90B85D781E1}"/>
                </a:ext>
              </a:extLst>
            </p:cNvPr>
            <p:cNvSpPr/>
            <p:nvPr/>
          </p:nvSpPr>
          <p:spPr>
            <a:xfrm>
              <a:off x="4520909" y="4218515"/>
              <a:ext cx="482049" cy="225152"/>
            </a:xfrm>
            <a:custGeom>
              <a:avLst/>
              <a:gdLst>
                <a:gd name="connsiteX0" fmla="*/ 17317 w 482049"/>
                <a:gd name="connsiteY0" fmla="*/ 4235 h 225152"/>
                <a:gd name="connsiteX1" fmla="*/ 468167 w 482049"/>
                <a:gd name="connsiteY1" fmla="*/ 220135 h 225152"/>
                <a:gd name="connsiteX2" fmla="*/ 344342 w 482049"/>
                <a:gd name="connsiteY2" fmla="*/ 150285 h 225152"/>
                <a:gd name="connsiteX3" fmla="*/ 115742 w 482049"/>
                <a:gd name="connsiteY3" fmla="*/ 80435 h 225152"/>
                <a:gd name="connsiteX4" fmla="*/ 17317 w 482049"/>
                <a:gd name="connsiteY4" fmla="*/ 4235 h 22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49" h="225152">
                  <a:moveTo>
                    <a:pt x="17317" y="4235"/>
                  </a:moveTo>
                  <a:cubicBezTo>
                    <a:pt x="76054" y="27518"/>
                    <a:pt x="413663" y="195793"/>
                    <a:pt x="468167" y="220135"/>
                  </a:cubicBezTo>
                  <a:cubicBezTo>
                    <a:pt x="522671" y="244477"/>
                    <a:pt x="403079" y="173568"/>
                    <a:pt x="344342" y="150285"/>
                  </a:cubicBezTo>
                  <a:cubicBezTo>
                    <a:pt x="285605" y="127002"/>
                    <a:pt x="167600" y="100543"/>
                    <a:pt x="115742" y="80435"/>
                  </a:cubicBezTo>
                  <a:cubicBezTo>
                    <a:pt x="63884" y="60327"/>
                    <a:pt x="-41420" y="-19048"/>
                    <a:pt x="17317" y="42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6381E504-AC0A-7342-0BB4-60FE41D0A090}"/>
                </a:ext>
              </a:extLst>
            </p:cNvPr>
            <p:cNvSpPr/>
            <p:nvPr/>
          </p:nvSpPr>
          <p:spPr>
            <a:xfrm>
              <a:off x="4499396" y="4201265"/>
              <a:ext cx="556266" cy="454967"/>
            </a:xfrm>
            <a:custGeom>
              <a:avLst/>
              <a:gdLst>
                <a:gd name="connsiteX0" fmla="*/ 26130 w 556266"/>
                <a:gd name="connsiteY0" fmla="*/ 8785 h 454967"/>
                <a:gd name="connsiteX1" fmla="*/ 184880 w 556266"/>
                <a:gd name="connsiteY1" fmla="*/ 326285 h 454967"/>
                <a:gd name="connsiteX2" fmla="*/ 127730 w 556266"/>
                <a:gd name="connsiteY2" fmla="*/ 307235 h 454967"/>
                <a:gd name="connsiteX3" fmla="*/ 3905 w 556266"/>
                <a:gd name="connsiteY3" fmla="*/ 265960 h 454967"/>
                <a:gd name="connsiteX4" fmla="*/ 289655 w 556266"/>
                <a:gd name="connsiteY4" fmla="*/ 348510 h 454967"/>
                <a:gd name="connsiteX5" fmla="*/ 550005 w 556266"/>
                <a:gd name="connsiteY5" fmla="*/ 453285 h 454967"/>
                <a:gd name="connsiteX6" fmla="*/ 457930 w 556266"/>
                <a:gd name="connsiteY6" fmla="*/ 408835 h 454967"/>
                <a:gd name="connsiteX7" fmla="*/ 264255 w 556266"/>
                <a:gd name="connsiteY7" fmla="*/ 351685 h 454967"/>
                <a:gd name="connsiteX8" fmla="*/ 219805 w 556266"/>
                <a:gd name="connsiteY8" fmla="*/ 316760 h 454967"/>
                <a:gd name="connsiteX9" fmla="*/ 153130 w 556266"/>
                <a:gd name="connsiteY9" fmla="*/ 224685 h 454967"/>
                <a:gd name="connsiteX10" fmla="*/ 95980 w 556266"/>
                <a:gd name="connsiteY10" fmla="*/ 97685 h 454967"/>
                <a:gd name="connsiteX11" fmla="*/ 26130 w 556266"/>
                <a:gd name="connsiteY11" fmla="*/ 8785 h 45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266" h="454967">
                  <a:moveTo>
                    <a:pt x="26130" y="8785"/>
                  </a:moveTo>
                  <a:cubicBezTo>
                    <a:pt x="40947" y="46885"/>
                    <a:pt x="167947" y="276543"/>
                    <a:pt x="184880" y="326285"/>
                  </a:cubicBezTo>
                  <a:cubicBezTo>
                    <a:pt x="201813" y="376027"/>
                    <a:pt x="127730" y="307235"/>
                    <a:pt x="127730" y="307235"/>
                  </a:cubicBezTo>
                  <a:cubicBezTo>
                    <a:pt x="97568" y="297181"/>
                    <a:pt x="-23082" y="259081"/>
                    <a:pt x="3905" y="265960"/>
                  </a:cubicBezTo>
                  <a:cubicBezTo>
                    <a:pt x="30892" y="272839"/>
                    <a:pt x="198638" y="317289"/>
                    <a:pt x="289655" y="348510"/>
                  </a:cubicBezTo>
                  <a:cubicBezTo>
                    <a:pt x="380672" y="379731"/>
                    <a:pt x="521959" y="443231"/>
                    <a:pt x="550005" y="453285"/>
                  </a:cubicBezTo>
                  <a:cubicBezTo>
                    <a:pt x="578051" y="463339"/>
                    <a:pt x="505555" y="425768"/>
                    <a:pt x="457930" y="408835"/>
                  </a:cubicBezTo>
                  <a:cubicBezTo>
                    <a:pt x="410305" y="391902"/>
                    <a:pt x="303942" y="367031"/>
                    <a:pt x="264255" y="351685"/>
                  </a:cubicBezTo>
                  <a:cubicBezTo>
                    <a:pt x="224568" y="336339"/>
                    <a:pt x="238326" y="337927"/>
                    <a:pt x="219805" y="316760"/>
                  </a:cubicBezTo>
                  <a:cubicBezTo>
                    <a:pt x="201284" y="295593"/>
                    <a:pt x="173768" y="261198"/>
                    <a:pt x="153130" y="224685"/>
                  </a:cubicBezTo>
                  <a:cubicBezTo>
                    <a:pt x="132493" y="188173"/>
                    <a:pt x="115030" y="128377"/>
                    <a:pt x="95980" y="97685"/>
                  </a:cubicBezTo>
                  <a:cubicBezTo>
                    <a:pt x="76930" y="66993"/>
                    <a:pt x="11313" y="-29315"/>
                    <a:pt x="26130" y="878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0A439401-6F79-E8CB-F687-7B45B92905BC}"/>
                </a:ext>
              </a:extLst>
            </p:cNvPr>
            <p:cNvSpPr/>
            <p:nvPr/>
          </p:nvSpPr>
          <p:spPr>
            <a:xfrm>
              <a:off x="4594552" y="4316972"/>
              <a:ext cx="525569" cy="352415"/>
            </a:xfrm>
            <a:custGeom>
              <a:avLst/>
              <a:gdLst>
                <a:gd name="connsiteX0" fmla="*/ 7174 w 525569"/>
                <a:gd name="connsiteY0" fmla="*/ 4203 h 352415"/>
                <a:gd name="connsiteX1" fmla="*/ 51624 w 525569"/>
                <a:gd name="connsiteY1" fmla="*/ 32778 h 352415"/>
                <a:gd name="connsiteX2" fmla="*/ 359599 w 525569"/>
                <a:gd name="connsiteY2" fmla="*/ 277253 h 352415"/>
                <a:gd name="connsiteX3" fmla="*/ 521524 w 525569"/>
                <a:gd name="connsiteY3" fmla="*/ 350278 h 352415"/>
                <a:gd name="connsiteX4" fmla="*/ 480249 w 525569"/>
                <a:gd name="connsiteY4" fmla="*/ 334403 h 352415"/>
                <a:gd name="connsiteX5" fmla="*/ 232599 w 525569"/>
                <a:gd name="connsiteY5" fmla="*/ 242328 h 352415"/>
                <a:gd name="connsiteX6" fmla="*/ 210374 w 525569"/>
                <a:gd name="connsiteY6" fmla="*/ 159778 h 352415"/>
                <a:gd name="connsiteX7" fmla="*/ 127824 w 525569"/>
                <a:gd name="connsiteY7" fmla="*/ 48653 h 352415"/>
                <a:gd name="connsiteX8" fmla="*/ 7174 w 525569"/>
                <a:gd name="connsiteY8" fmla="*/ 4203 h 35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569" h="352415">
                  <a:moveTo>
                    <a:pt x="7174" y="4203"/>
                  </a:moveTo>
                  <a:cubicBezTo>
                    <a:pt x="-5526" y="1557"/>
                    <a:pt x="-7114" y="-12730"/>
                    <a:pt x="51624" y="32778"/>
                  </a:cubicBezTo>
                  <a:cubicBezTo>
                    <a:pt x="110362" y="78286"/>
                    <a:pt x="281282" y="224336"/>
                    <a:pt x="359599" y="277253"/>
                  </a:cubicBezTo>
                  <a:cubicBezTo>
                    <a:pt x="437916" y="330170"/>
                    <a:pt x="501416" y="340753"/>
                    <a:pt x="521524" y="350278"/>
                  </a:cubicBezTo>
                  <a:cubicBezTo>
                    <a:pt x="541632" y="359803"/>
                    <a:pt x="480249" y="334403"/>
                    <a:pt x="480249" y="334403"/>
                  </a:cubicBezTo>
                  <a:cubicBezTo>
                    <a:pt x="432095" y="316411"/>
                    <a:pt x="277578" y="271432"/>
                    <a:pt x="232599" y="242328"/>
                  </a:cubicBezTo>
                  <a:cubicBezTo>
                    <a:pt x="187620" y="213224"/>
                    <a:pt x="227836" y="192057"/>
                    <a:pt x="210374" y="159778"/>
                  </a:cubicBezTo>
                  <a:cubicBezTo>
                    <a:pt x="192912" y="127499"/>
                    <a:pt x="156399" y="71407"/>
                    <a:pt x="127824" y="48653"/>
                  </a:cubicBezTo>
                  <a:cubicBezTo>
                    <a:pt x="99249" y="25899"/>
                    <a:pt x="19874" y="6849"/>
                    <a:pt x="7174" y="42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49233C1E-EB57-8E24-5831-C6AD18B80F09}"/>
                </a:ext>
              </a:extLst>
            </p:cNvPr>
            <p:cNvSpPr/>
            <p:nvPr/>
          </p:nvSpPr>
          <p:spPr>
            <a:xfrm>
              <a:off x="4290688" y="4411930"/>
              <a:ext cx="760955" cy="472122"/>
            </a:xfrm>
            <a:custGeom>
              <a:avLst/>
              <a:gdLst>
                <a:gd name="connsiteX0" fmla="*/ 231663 w 760955"/>
                <a:gd name="connsiteY0" fmla="*/ 55295 h 472122"/>
                <a:gd name="connsiteX1" fmla="*/ 526938 w 760955"/>
                <a:gd name="connsiteY1" fmla="*/ 274370 h 472122"/>
                <a:gd name="connsiteX2" fmla="*/ 758713 w 760955"/>
                <a:gd name="connsiteY2" fmla="*/ 468045 h 472122"/>
                <a:gd name="connsiteX3" fmla="*/ 650763 w 760955"/>
                <a:gd name="connsiteY3" fmla="*/ 410895 h 472122"/>
                <a:gd name="connsiteX4" fmla="*/ 447563 w 760955"/>
                <a:gd name="connsiteY4" fmla="*/ 299770 h 472122"/>
                <a:gd name="connsiteX5" fmla="*/ 3063 w 760955"/>
                <a:gd name="connsiteY5" fmla="*/ 1320 h 472122"/>
                <a:gd name="connsiteX6" fmla="*/ 692038 w 760955"/>
                <a:gd name="connsiteY6" fmla="*/ 429945 h 472122"/>
                <a:gd name="connsiteX7" fmla="*/ 555513 w 760955"/>
                <a:gd name="connsiteY7" fmla="*/ 277545 h 472122"/>
                <a:gd name="connsiteX8" fmla="*/ 231663 w 760955"/>
                <a:gd name="connsiteY8" fmla="*/ 55295 h 47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5" h="472122">
                  <a:moveTo>
                    <a:pt x="231663" y="55295"/>
                  </a:moveTo>
                  <a:cubicBezTo>
                    <a:pt x="226900" y="54766"/>
                    <a:pt x="439096" y="205578"/>
                    <a:pt x="526938" y="274370"/>
                  </a:cubicBezTo>
                  <a:cubicBezTo>
                    <a:pt x="614780" y="343162"/>
                    <a:pt x="738076" y="445291"/>
                    <a:pt x="758713" y="468045"/>
                  </a:cubicBezTo>
                  <a:cubicBezTo>
                    <a:pt x="779350" y="490799"/>
                    <a:pt x="650763" y="410895"/>
                    <a:pt x="650763" y="410895"/>
                  </a:cubicBezTo>
                  <a:cubicBezTo>
                    <a:pt x="598905" y="382849"/>
                    <a:pt x="555513" y="368033"/>
                    <a:pt x="447563" y="299770"/>
                  </a:cubicBezTo>
                  <a:cubicBezTo>
                    <a:pt x="339613" y="231508"/>
                    <a:pt x="-37683" y="-20376"/>
                    <a:pt x="3063" y="1320"/>
                  </a:cubicBezTo>
                  <a:cubicBezTo>
                    <a:pt x="43809" y="23016"/>
                    <a:pt x="599963" y="383908"/>
                    <a:pt x="692038" y="429945"/>
                  </a:cubicBezTo>
                  <a:cubicBezTo>
                    <a:pt x="784113" y="475982"/>
                    <a:pt x="625892" y="337341"/>
                    <a:pt x="555513" y="277545"/>
                  </a:cubicBezTo>
                  <a:cubicBezTo>
                    <a:pt x="485134" y="217749"/>
                    <a:pt x="236426" y="55824"/>
                    <a:pt x="231663" y="5529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DFFF5BCF-0DB1-73F3-FD70-1A342F90203F}"/>
                </a:ext>
              </a:extLst>
            </p:cNvPr>
            <p:cNvSpPr/>
            <p:nvPr/>
          </p:nvSpPr>
          <p:spPr>
            <a:xfrm>
              <a:off x="4252035" y="4485405"/>
              <a:ext cx="1038005" cy="506723"/>
            </a:xfrm>
            <a:custGeom>
              <a:avLst/>
              <a:gdLst>
                <a:gd name="connsiteX0" fmla="*/ 3616 w 1038005"/>
                <a:gd name="connsiteY0" fmla="*/ 870 h 506723"/>
                <a:gd name="connsiteX1" fmla="*/ 600516 w 1038005"/>
                <a:gd name="connsiteY1" fmla="*/ 340595 h 506723"/>
                <a:gd name="connsiteX2" fmla="*/ 511616 w 1038005"/>
                <a:gd name="connsiteY2" fmla="*/ 334245 h 506723"/>
                <a:gd name="connsiteX3" fmla="*/ 841816 w 1038005"/>
                <a:gd name="connsiteY3" fmla="*/ 429495 h 506723"/>
                <a:gd name="connsiteX4" fmla="*/ 1032316 w 1038005"/>
                <a:gd name="connsiteY4" fmla="*/ 505695 h 506723"/>
                <a:gd name="connsiteX5" fmla="*/ 956116 w 1038005"/>
                <a:gd name="connsiteY5" fmla="*/ 464420 h 506723"/>
                <a:gd name="connsiteX6" fmla="*/ 638616 w 1038005"/>
                <a:gd name="connsiteY6" fmla="*/ 340595 h 506723"/>
                <a:gd name="connsiteX7" fmla="*/ 362391 w 1038005"/>
                <a:gd name="connsiteY7" fmla="*/ 245345 h 506723"/>
                <a:gd name="connsiteX8" fmla="*/ 3616 w 1038005"/>
                <a:gd name="connsiteY8" fmla="*/ 870 h 50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005" h="506723">
                  <a:moveTo>
                    <a:pt x="3616" y="870"/>
                  </a:moveTo>
                  <a:cubicBezTo>
                    <a:pt x="43303" y="16745"/>
                    <a:pt x="515849" y="285033"/>
                    <a:pt x="600516" y="340595"/>
                  </a:cubicBezTo>
                  <a:cubicBezTo>
                    <a:pt x="685183" y="396157"/>
                    <a:pt x="471399" y="319428"/>
                    <a:pt x="511616" y="334245"/>
                  </a:cubicBezTo>
                  <a:cubicBezTo>
                    <a:pt x="551833" y="349062"/>
                    <a:pt x="755033" y="400920"/>
                    <a:pt x="841816" y="429495"/>
                  </a:cubicBezTo>
                  <a:cubicBezTo>
                    <a:pt x="928599" y="458070"/>
                    <a:pt x="1013266" y="499874"/>
                    <a:pt x="1032316" y="505695"/>
                  </a:cubicBezTo>
                  <a:cubicBezTo>
                    <a:pt x="1051366" y="511516"/>
                    <a:pt x="1021733" y="491937"/>
                    <a:pt x="956116" y="464420"/>
                  </a:cubicBezTo>
                  <a:cubicBezTo>
                    <a:pt x="890499" y="436903"/>
                    <a:pt x="737570" y="377107"/>
                    <a:pt x="638616" y="340595"/>
                  </a:cubicBezTo>
                  <a:cubicBezTo>
                    <a:pt x="539662" y="304083"/>
                    <a:pt x="462933" y="299849"/>
                    <a:pt x="362391" y="245345"/>
                  </a:cubicBezTo>
                  <a:cubicBezTo>
                    <a:pt x="261849" y="190841"/>
                    <a:pt x="-36071" y="-15005"/>
                    <a:pt x="3616" y="87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DECE1028-112A-5995-A3D8-A3FBA8278CE6}"/>
                </a:ext>
              </a:extLst>
            </p:cNvPr>
            <p:cNvSpPr/>
            <p:nvPr/>
          </p:nvSpPr>
          <p:spPr>
            <a:xfrm>
              <a:off x="4404908" y="4679744"/>
              <a:ext cx="879144" cy="330710"/>
            </a:xfrm>
            <a:custGeom>
              <a:avLst/>
              <a:gdLst>
                <a:gd name="connsiteX0" fmla="*/ 3143 w 879144"/>
                <a:gd name="connsiteY0" fmla="*/ 206 h 330710"/>
                <a:gd name="connsiteX1" fmla="*/ 453993 w 879144"/>
                <a:gd name="connsiteY1" fmla="*/ 212931 h 330710"/>
                <a:gd name="connsiteX2" fmla="*/ 873093 w 879144"/>
                <a:gd name="connsiteY2" fmla="*/ 330406 h 330710"/>
                <a:gd name="connsiteX3" fmla="*/ 673068 w 879144"/>
                <a:gd name="connsiteY3" fmla="*/ 244681 h 330710"/>
                <a:gd name="connsiteX4" fmla="*/ 273018 w 879144"/>
                <a:gd name="connsiteY4" fmla="*/ 174831 h 330710"/>
                <a:gd name="connsiteX5" fmla="*/ 3143 w 879144"/>
                <a:gd name="connsiteY5" fmla="*/ 206 h 33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9144" h="330710">
                  <a:moveTo>
                    <a:pt x="3143" y="206"/>
                  </a:moveTo>
                  <a:cubicBezTo>
                    <a:pt x="33305" y="6556"/>
                    <a:pt x="309001" y="157898"/>
                    <a:pt x="453993" y="212931"/>
                  </a:cubicBezTo>
                  <a:cubicBezTo>
                    <a:pt x="598985" y="267964"/>
                    <a:pt x="836580" y="325114"/>
                    <a:pt x="873093" y="330406"/>
                  </a:cubicBezTo>
                  <a:cubicBezTo>
                    <a:pt x="909606" y="335698"/>
                    <a:pt x="773080" y="270610"/>
                    <a:pt x="673068" y="244681"/>
                  </a:cubicBezTo>
                  <a:cubicBezTo>
                    <a:pt x="573056" y="218752"/>
                    <a:pt x="378851" y="213989"/>
                    <a:pt x="273018" y="174831"/>
                  </a:cubicBezTo>
                  <a:cubicBezTo>
                    <a:pt x="167185" y="135673"/>
                    <a:pt x="-27019" y="-6144"/>
                    <a:pt x="3143" y="2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7850DF94-4EE8-90F9-533B-B08F86775F7A}"/>
                </a:ext>
              </a:extLst>
            </p:cNvPr>
            <p:cNvSpPr/>
            <p:nvPr/>
          </p:nvSpPr>
          <p:spPr>
            <a:xfrm>
              <a:off x="4043655" y="4390149"/>
              <a:ext cx="1149974" cy="705662"/>
            </a:xfrm>
            <a:custGeom>
              <a:avLst/>
              <a:gdLst>
                <a:gd name="connsiteX0" fmla="*/ 599346 w 1149974"/>
                <a:gd name="connsiteY0" fmla="*/ 305676 h 705662"/>
                <a:gd name="connsiteX1" fmla="*/ 913671 w 1149974"/>
                <a:gd name="connsiteY1" fmla="*/ 575551 h 705662"/>
                <a:gd name="connsiteX2" fmla="*/ 1148621 w 1149974"/>
                <a:gd name="connsiteY2" fmla="*/ 702551 h 705662"/>
                <a:gd name="connsiteX3" fmla="*/ 1002571 w 1149974"/>
                <a:gd name="connsiteY3" fmla="*/ 664451 h 705662"/>
                <a:gd name="connsiteX4" fmla="*/ 846996 w 1149974"/>
                <a:gd name="connsiteY4" fmla="*/ 639051 h 705662"/>
                <a:gd name="connsiteX5" fmla="*/ 485046 w 1149974"/>
                <a:gd name="connsiteY5" fmla="*/ 470776 h 705662"/>
                <a:gd name="connsiteX6" fmla="*/ 608871 w 1149974"/>
                <a:gd name="connsiteY6" fmla="*/ 515226 h 705662"/>
                <a:gd name="connsiteX7" fmla="*/ 326296 w 1149974"/>
                <a:gd name="connsiteY7" fmla="*/ 369176 h 705662"/>
                <a:gd name="connsiteX8" fmla="*/ 196121 w 1149974"/>
                <a:gd name="connsiteY8" fmla="*/ 264401 h 705662"/>
                <a:gd name="connsiteX9" fmla="*/ 2446 w 1149974"/>
                <a:gd name="connsiteY9" fmla="*/ 876 h 705662"/>
                <a:gd name="connsiteX10" fmla="*/ 342171 w 1149974"/>
                <a:gd name="connsiteY10" fmla="*/ 362826 h 705662"/>
                <a:gd name="connsiteX11" fmla="*/ 993046 w 1149974"/>
                <a:gd name="connsiteY11" fmla="*/ 677151 h 705662"/>
                <a:gd name="connsiteX12" fmla="*/ 916846 w 1149974"/>
                <a:gd name="connsiteY12" fmla="*/ 562851 h 705662"/>
                <a:gd name="connsiteX13" fmla="*/ 599346 w 1149974"/>
                <a:gd name="connsiteY13" fmla="*/ 305676 h 70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9974" h="705662">
                  <a:moveTo>
                    <a:pt x="599346" y="305676"/>
                  </a:moveTo>
                  <a:cubicBezTo>
                    <a:pt x="598817" y="307793"/>
                    <a:pt x="822125" y="509405"/>
                    <a:pt x="913671" y="575551"/>
                  </a:cubicBezTo>
                  <a:cubicBezTo>
                    <a:pt x="1005217" y="641697"/>
                    <a:pt x="1133804" y="687734"/>
                    <a:pt x="1148621" y="702551"/>
                  </a:cubicBezTo>
                  <a:cubicBezTo>
                    <a:pt x="1163438" y="717368"/>
                    <a:pt x="1052842" y="675034"/>
                    <a:pt x="1002571" y="664451"/>
                  </a:cubicBezTo>
                  <a:cubicBezTo>
                    <a:pt x="952300" y="653868"/>
                    <a:pt x="933250" y="671330"/>
                    <a:pt x="846996" y="639051"/>
                  </a:cubicBezTo>
                  <a:cubicBezTo>
                    <a:pt x="760742" y="606772"/>
                    <a:pt x="524733" y="491414"/>
                    <a:pt x="485046" y="470776"/>
                  </a:cubicBezTo>
                  <a:cubicBezTo>
                    <a:pt x="445358" y="450139"/>
                    <a:pt x="635329" y="532159"/>
                    <a:pt x="608871" y="515226"/>
                  </a:cubicBezTo>
                  <a:cubicBezTo>
                    <a:pt x="582413" y="498293"/>
                    <a:pt x="395088" y="410980"/>
                    <a:pt x="326296" y="369176"/>
                  </a:cubicBezTo>
                  <a:cubicBezTo>
                    <a:pt x="257504" y="327372"/>
                    <a:pt x="250096" y="325784"/>
                    <a:pt x="196121" y="264401"/>
                  </a:cubicBezTo>
                  <a:cubicBezTo>
                    <a:pt x="142146" y="203018"/>
                    <a:pt x="-21896" y="-15528"/>
                    <a:pt x="2446" y="876"/>
                  </a:cubicBezTo>
                  <a:cubicBezTo>
                    <a:pt x="26788" y="17280"/>
                    <a:pt x="177071" y="250113"/>
                    <a:pt x="342171" y="362826"/>
                  </a:cubicBezTo>
                  <a:cubicBezTo>
                    <a:pt x="507271" y="475539"/>
                    <a:pt x="897267" y="643814"/>
                    <a:pt x="993046" y="677151"/>
                  </a:cubicBezTo>
                  <a:cubicBezTo>
                    <a:pt x="1088825" y="710488"/>
                    <a:pt x="985108" y="627409"/>
                    <a:pt x="916846" y="562851"/>
                  </a:cubicBezTo>
                  <a:cubicBezTo>
                    <a:pt x="848584" y="498293"/>
                    <a:pt x="599875" y="303559"/>
                    <a:pt x="599346" y="30567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FB68A106-50DF-F62C-345E-79A808EE5918}"/>
                </a:ext>
              </a:extLst>
            </p:cNvPr>
            <p:cNvSpPr/>
            <p:nvPr/>
          </p:nvSpPr>
          <p:spPr>
            <a:xfrm>
              <a:off x="4554101" y="4864097"/>
              <a:ext cx="727373" cy="555652"/>
            </a:xfrm>
            <a:custGeom>
              <a:avLst/>
              <a:gdLst>
                <a:gd name="connsiteX0" fmla="*/ 146050 w 727373"/>
                <a:gd name="connsiteY0" fmla="*/ 3 h 555652"/>
                <a:gd name="connsiteX1" fmla="*/ 311150 w 727373"/>
                <a:gd name="connsiteY1" fmla="*/ 279403 h 555652"/>
                <a:gd name="connsiteX2" fmla="*/ 565150 w 727373"/>
                <a:gd name="connsiteY2" fmla="*/ 466728 h 555652"/>
                <a:gd name="connsiteX3" fmla="*/ 552450 w 727373"/>
                <a:gd name="connsiteY3" fmla="*/ 403228 h 555652"/>
                <a:gd name="connsiteX4" fmla="*/ 727075 w 727373"/>
                <a:gd name="connsiteY4" fmla="*/ 549278 h 555652"/>
                <a:gd name="connsiteX5" fmla="*/ 587375 w 727373"/>
                <a:gd name="connsiteY5" fmla="*/ 517528 h 555652"/>
                <a:gd name="connsiteX6" fmla="*/ 336550 w 727373"/>
                <a:gd name="connsiteY6" fmla="*/ 409578 h 555652"/>
                <a:gd name="connsiteX7" fmla="*/ 0 w 727373"/>
                <a:gd name="connsiteY7" fmla="*/ 257178 h 555652"/>
                <a:gd name="connsiteX8" fmla="*/ 409575 w 727373"/>
                <a:gd name="connsiteY8" fmla="*/ 434978 h 555652"/>
                <a:gd name="connsiteX9" fmla="*/ 527050 w 727373"/>
                <a:gd name="connsiteY9" fmla="*/ 447678 h 555652"/>
                <a:gd name="connsiteX10" fmla="*/ 396875 w 727373"/>
                <a:gd name="connsiteY10" fmla="*/ 320678 h 555652"/>
                <a:gd name="connsiteX11" fmla="*/ 190500 w 727373"/>
                <a:gd name="connsiteY11" fmla="*/ 158753 h 555652"/>
                <a:gd name="connsiteX12" fmla="*/ 295275 w 727373"/>
                <a:gd name="connsiteY12" fmla="*/ 273053 h 555652"/>
                <a:gd name="connsiteX13" fmla="*/ 146050 w 727373"/>
                <a:gd name="connsiteY13" fmla="*/ 3 h 55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7373" h="555652">
                  <a:moveTo>
                    <a:pt x="146050" y="3"/>
                  </a:moveTo>
                  <a:cubicBezTo>
                    <a:pt x="148696" y="1061"/>
                    <a:pt x="241300" y="201616"/>
                    <a:pt x="311150" y="279403"/>
                  </a:cubicBezTo>
                  <a:cubicBezTo>
                    <a:pt x="381000" y="357190"/>
                    <a:pt x="524934" y="446091"/>
                    <a:pt x="565150" y="466728"/>
                  </a:cubicBezTo>
                  <a:cubicBezTo>
                    <a:pt x="605366" y="487365"/>
                    <a:pt x="525463" y="389470"/>
                    <a:pt x="552450" y="403228"/>
                  </a:cubicBezTo>
                  <a:cubicBezTo>
                    <a:pt x="579438" y="416986"/>
                    <a:pt x="721254" y="530228"/>
                    <a:pt x="727075" y="549278"/>
                  </a:cubicBezTo>
                  <a:cubicBezTo>
                    <a:pt x="732896" y="568328"/>
                    <a:pt x="652462" y="540811"/>
                    <a:pt x="587375" y="517528"/>
                  </a:cubicBezTo>
                  <a:cubicBezTo>
                    <a:pt x="522288" y="494245"/>
                    <a:pt x="336550" y="409578"/>
                    <a:pt x="336550" y="409578"/>
                  </a:cubicBezTo>
                  <a:lnTo>
                    <a:pt x="0" y="257178"/>
                  </a:lnTo>
                  <a:cubicBezTo>
                    <a:pt x="12171" y="261411"/>
                    <a:pt x="321733" y="403228"/>
                    <a:pt x="409575" y="434978"/>
                  </a:cubicBezTo>
                  <a:cubicBezTo>
                    <a:pt x="497417" y="466728"/>
                    <a:pt x="529167" y="466728"/>
                    <a:pt x="527050" y="447678"/>
                  </a:cubicBezTo>
                  <a:cubicBezTo>
                    <a:pt x="524933" y="428628"/>
                    <a:pt x="452967" y="368832"/>
                    <a:pt x="396875" y="320678"/>
                  </a:cubicBezTo>
                  <a:cubicBezTo>
                    <a:pt x="340783" y="272524"/>
                    <a:pt x="207433" y="166690"/>
                    <a:pt x="190500" y="158753"/>
                  </a:cubicBezTo>
                  <a:cubicBezTo>
                    <a:pt x="173567" y="150816"/>
                    <a:pt x="296333" y="297924"/>
                    <a:pt x="295275" y="273053"/>
                  </a:cubicBezTo>
                  <a:cubicBezTo>
                    <a:pt x="294217" y="248182"/>
                    <a:pt x="143404" y="-1055"/>
                    <a:pt x="146050" y="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9AEC82D8-B468-EC62-E4AD-9C74C36B5554}"/>
                </a:ext>
              </a:extLst>
            </p:cNvPr>
            <p:cNvSpPr/>
            <p:nvPr/>
          </p:nvSpPr>
          <p:spPr>
            <a:xfrm>
              <a:off x="4864914" y="5190865"/>
              <a:ext cx="584564" cy="566733"/>
            </a:xfrm>
            <a:custGeom>
              <a:avLst/>
              <a:gdLst>
                <a:gd name="connsiteX0" fmla="*/ 337 w 584564"/>
                <a:gd name="connsiteY0" fmla="*/ 260 h 566733"/>
                <a:gd name="connsiteX1" fmla="*/ 409912 w 584564"/>
                <a:gd name="connsiteY1" fmla="*/ 374910 h 566733"/>
                <a:gd name="connsiteX2" fmla="*/ 581362 w 584564"/>
                <a:gd name="connsiteY2" fmla="*/ 562235 h 566733"/>
                <a:gd name="connsiteX3" fmla="*/ 495637 w 584564"/>
                <a:gd name="connsiteY3" fmla="*/ 486035 h 566733"/>
                <a:gd name="connsiteX4" fmla="*/ 187662 w 584564"/>
                <a:gd name="connsiteY4" fmla="*/ 241560 h 566733"/>
                <a:gd name="connsiteX5" fmla="*/ 336887 w 584564"/>
                <a:gd name="connsiteY5" fmla="*/ 314585 h 566733"/>
                <a:gd name="connsiteX6" fmla="*/ 337 w 584564"/>
                <a:gd name="connsiteY6" fmla="*/ 260 h 5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564" h="566733">
                  <a:moveTo>
                    <a:pt x="337" y="260"/>
                  </a:moveTo>
                  <a:cubicBezTo>
                    <a:pt x="12508" y="10314"/>
                    <a:pt x="313075" y="281248"/>
                    <a:pt x="409912" y="374910"/>
                  </a:cubicBezTo>
                  <a:cubicBezTo>
                    <a:pt x="506749" y="468572"/>
                    <a:pt x="567075" y="543714"/>
                    <a:pt x="581362" y="562235"/>
                  </a:cubicBezTo>
                  <a:cubicBezTo>
                    <a:pt x="595649" y="580756"/>
                    <a:pt x="561254" y="539481"/>
                    <a:pt x="495637" y="486035"/>
                  </a:cubicBezTo>
                  <a:cubicBezTo>
                    <a:pt x="430020" y="432589"/>
                    <a:pt x="214120" y="270135"/>
                    <a:pt x="187662" y="241560"/>
                  </a:cubicBezTo>
                  <a:cubicBezTo>
                    <a:pt x="161204" y="212985"/>
                    <a:pt x="364404" y="354802"/>
                    <a:pt x="336887" y="314585"/>
                  </a:cubicBezTo>
                  <a:cubicBezTo>
                    <a:pt x="309370" y="274368"/>
                    <a:pt x="-11834" y="-9794"/>
                    <a:pt x="337" y="2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8CF5F122-BF54-DFB5-D869-260D537CDA0D}"/>
                </a:ext>
              </a:extLst>
            </p:cNvPr>
            <p:cNvSpPr/>
            <p:nvPr/>
          </p:nvSpPr>
          <p:spPr>
            <a:xfrm>
              <a:off x="4605732" y="5088467"/>
              <a:ext cx="755308" cy="756808"/>
            </a:xfrm>
            <a:custGeom>
              <a:avLst/>
              <a:gdLst>
                <a:gd name="connsiteX0" fmla="*/ 18219 w 755308"/>
                <a:gd name="connsiteY0" fmla="*/ 13758 h 756808"/>
                <a:gd name="connsiteX1" fmla="*/ 56319 w 755308"/>
                <a:gd name="connsiteY1" fmla="*/ 64558 h 756808"/>
                <a:gd name="connsiteX2" fmla="*/ 434144 w 755308"/>
                <a:gd name="connsiteY2" fmla="*/ 423333 h 756808"/>
                <a:gd name="connsiteX3" fmla="*/ 754819 w 755308"/>
                <a:gd name="connsiteY3" fmla="*/ 651933 h 756808"/>
                <a:gd name="connsiteX4" fmla="*/ 510344 w 755308"/>
                <a:gd name="connsiteY4" fmla="*/ 505883 h 756808"/>
                <a:gd name="connsiteX5" fmla="*/ 643694 w 755308"/>
                <a:gd name="connsiteY5" fmla="*/ 756708 h 756808"/>
                <a:gd name="connsiteX6" fmla="*/ 516694 w 755308"/>
                <a:gd name="connsiteY6" fmla="*/ 534458 h 756808"/>
                <a:gd name="connsiteX7" fmla="*/ 446844 w 755308"/>
                <a:gd name="connsiteY7" fmla="*/ 388408 h 756808"/>
                <a:gd name="connsiteX8" fmla="*/ 218244 w 755308"/>
                <a:gd name="connsiteY8" fmla="*/ 223308 h 756808"/>
                <a:gd name="connsiteX9" fmla="*/ 18219 w 755308"/>
                <a:gd name="connsiteY9" fmla="*/ 13758 h 75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5308" h="756808">
                  <a:moveTo>
                    <a:pt x="18219" y="13758"/>
                  </a:moveTo>
                  <a:cubicBezTo>
                    <a:pt x="-8769" y="-12700"/>
                    <a:pt x="-13002" y="-3704"/>
                    <a:pt x="56319" y="64558"/>
                  </a:cubicBezTo>
                  <a:cubicBezTo>
                    <a:pt x="125640" y="132820"/>
                    <a:pt x="317727" y="325437"/>
                    <a:pt x="434144" y="423333"/>
                  </a:cubicBezTo>
                  <a:cubicBezTo>
                    <a:pt x="550561" y="521229"/>
                    <a:pt x="742119" y="638175"/>
                    <a:pt x="754819" y="651933"/>
                  </a:cubicBezTo>
                  <a:cubicBezTo>
                    <a:pt x="767519" y="665691"/>
                    <a:pt x="528865" y="488421"/>
                    <a:pt x="510344" y="505883"/>
                  </a:cubicBezTo>
                  <a:cubicBezTo>
                    <a:pt x="491823" y="523346"/>
                    <a:pt x="642636" y="751946"/>
                    <a:pt x="643694" y="756708"/>
                  </a:cubicBezTo>
                  <a:cubicBezTo>
                    <a:pt x="644752" y="761470"/>
                    <a:pt x="549502" y="595841"/>
                    <a:pt x="516694" y="534458"/>
                  </a:cubicBezTo>
                  <a:cubicBezTo>
                    <a:pt x="483886" y="473075"/>
                    <a:pt x="496586" y="440266"/>
                    <a:pt x="446844" y="388408"/>
                  </a:cubicBezTo>
                  <a:cubicBezTo>
                    <a:pt x="397102" y="336550"/>
                    <a:pt x="288623" y="283633"/>
                    <a:pt x="218244" y="223308"/>
                  </a:cubicBezTo>
                  <a:cubicBezTo>
                    <a:pt x="147865" y="162983"/>
                    <a:pt x="45207" y="40216"/>
                    <a:pt x="18219" y="137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42C7D4FB-B7C0-3D14-28FD-E9EFD7AB43DC}"/>
                </a:ext>
              </a:extLst>
            </p:cNvPr>
            <p:cNvSpPr/>
            <p:nvPr/>
          </p:nvSpPr>
          <p:spPr>
            <a:xfrm>
              <a:off x="4801061" y="5197116"/>
              <a:ext cx="461232" cy="675738"/>
            </a:xfrm>
            <a:custGeom>
              <a:avLst/>
              <a:gdLst>
                <a:gd name="connsiteX0" fmla="*/ 690 w 461232"/>
                <a:gd name="connsiteY0" fmla="*/ 359 h 675738"/>
                <a:gd name="connsiteX1" fmla="*/ 127690 w 461232"/>
                <a:gd name="connsiteY1" fmla="*/ 289284 h 675738"/>
                <a:gd name="connsiteX2" fmla="*/ 188015 w 461232"/>
                <a:gd name="connsiteY2" fmla="*/ 390884 h 675738"/>
                <a:gd name="connsiteX3" fmla="*/ 121340 w 461232"/>
                <a:gd name="connsiteY3" fmla="*/ 321034 h 675738"/>
                <a:gd name="connsiteX4" fmla="*/ 308665 w 461232"/>
                <a:gd name="connsiteY4" fmla="*/ 530584 h 675738"/>
                <a:gd name="connsiteX5" fmla="*/ 457890 w 461232"/>
                <a:gd name="connsiteY5" fmla="*/ 673459 h 675738"/>
                <a:gd name="connsiteX6" fmla="*/ 403915 w 461232"/>
                <a:gd name="connsiteY6" fmla="*/ 606784 h 675738"/>
                <a:gd name="connsiteX7" fmla="*/ 305490 w 461232"/>
                <a:gd name="connsiteY7" fmla="*/ 454384 h 675738"/>
                <a:gd name="connsiteX8" fmla="*/ 372165 w 461232"/>
                <a:gd name="connsiteY8" fmla="*/ 565509 h 675738"/>
                <a:gd name="connsiteX9" fmla="*/ 207065 w 461232"/>
                <a:gd name="connsiteY9" fmla="*/ 368659 h 675738"/>
                <a:gd name="connsiteX10" fmla="*/ 86415 w 461232"/>
                <a:gd name="connsiteY10" fmla="*/ 235309 h 675738"/>
                <a:gd name="connsiteX11" fmla="*/ 76890 w 461232"/>
                <a:gd name="connsiteY11" fmla="*/ 228959 h 675738"/>
                <a:gd name="connsiteX12" fmla="*/ 690 w 461232"/>
                <a:gd name="connsiteY12" fmla="*/ 359 h 67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232" h="675738">
                  <a:moveTo>
                    <a:pt x="690" y="359"/>
                  </a:moveTo>
                  <a:cubicBezTo>
                    <a:pt x="9157" y="10413"/>
                    <a:pt x="96469" y="224197"/>
                    <a:pt x="127690" y="289284"/>
                  </a:cubicBezTo>
                  <a:cubicBezTo>
                    <a:pt x="158911" y="354371"/>
                    <a:pt x="189073" y="385593"/>
                    <a:pt x="188015" y="390884"/>
                  </a:cubicBezTo>
                  <a:cubicBezTo>
                    <a:pt x="186957" y="396175"/>
                    <a:pt x="101232" y="297751"/>
                    <a:pt x="121340" y="321034"/>
                  </a:cubicBezTo>
                  <a:cubicBezTo>
                    <a:pt x="141448" y="344317"/>
                    <a:pt x="252573" y="471847"/>
                    <a:pt x="308665" y="530584"/>
                  </a:cubicBezTo>
                  <a:cubicBezTo>
                    <a:pt x="364757" y="589322"/>
                    <a:pt x="442015" y="660759"/>
                    <a:pt x="457890" y="673459"/>
                  </a:cubicBezTo>
                  <a:cubicBezTo>
                    <a:pt x="473765" y="686159"/>
                    <a:pt x="429315" y="643296"/>
                    <a:pt x="403915" y="606784"/>
                  </a:cubicBezTo>
                  <a:cubicBezTo>
                    <a:pt x="378515" y="570272"/>
                    <a:pt x="310782" y="461263"/>
                    <a:pt x="305490" y="454384"/>
                  </a:cubicBezTo>
                  <a:cubicBezTo>
                    <a:pt x="300198" y="447505"/>
                    <a:pt x="388569" y="579797"/>
                    <a:pt x="372165" y="565509"/>
                  </a:cubicBezTo>
                  <a:cubicBezTo>
                    <a:pt x="355761" y="551221"/>
                    <a:pt x="254690" y="423692"/>
                    <a:pt x="207065" y="368659"/>
                  </a:cubicBezTo>
                  <a:cubicBezTo>
                    <a:pt x="159440" y="313626"/>
                    <a:pt x="108111" y="258592"/>
                    <a:pt x="86415" y="235309"/>
                  </a:cubicBezTo>
                  <a:cubicBezTo>
                    <a:pt x="64719" y="212026"/>
                    <a:pt x="89590" y="263884"/>
                    <a:pt x="76890" y="228959"/>
                  </a:cubicBezTo>
                  <a:cubicBezTo>
                    <a:pt x="64190" y="194034"/>
                    <a:pt x="-7777" y="-9695"/>
                    <a:pt x="690" y="35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BB695068-95BF-40C4-A466-A46E5A631613}"/>
                </a:ext>
              </a:extLst>
            </p:cNvPr>
            <p:cNvSpPr/>
            <p:nvPr/>
          </p:nvSpPr>
          <p:spPr>
            <a:xfrm>
              <a:off x="4782164" y="5169606"/>
              <a:ext cx="191634" cy="720081"/>
            </a:xfrm>
            <a:custGeom>
              <a:avLst/>
              <a:gdLst>
                <a:gd name="connsiteX0" fmla="*/ 35462 w 191634"/>
                <a:gd name="connsiteY0" fmla="*/ 2469 h 720081"/>
                <a:gd name="connsiteX1" fmla="*/ 159287 w 191634"/>
                <a:gd name="connsiteY1" fmla="*/ 367594 h 720081"/>
                <a:gd name="connsiteX2" fmla="*/ 187862 w 191634"/>
                <a:gd name="connsiteY2" fmla="*/ 519994 h 720081"/>
                <a:gd name="connsiteX3" fmla="*/ 187862 w 191634"/>
                <a:gd name="connsiteY3" fmla="*/ 481894 h 720081"/>
                <a:gd name="connsiteX4" fmla="*/ 156112 w 191634"/>
                <a:gd name="connsiteY4" fmla="*/ 720019 h 720081"/>
                <a:gd name="connsiteX5" fmla="*/ 159287 w 191634"/>
                <a:gd name="connsiteY5" fmla="*/ 504119 h 720081"/>
                <a:gd name="connsiteX6" fmla="*/ 152937 w 191634"/>
                <a:gd name="connsiteY6" fmla="*/ 373944 h 720081"/>
                <a:gd name="connsiteX7" fmla="*/ 3712 w 191634"/>
                <a:gd name="connsiteY7" fmla="*/ 97719 h 720081"/>
                <a:gd name="connsiteX8" fmla="*/ 44987 w 191634"/>
                <a:gd name="connsiteY8" fmla="*/ 202494 h 720081"/>
                <a:gd name="connsiteX9" fmla="*/ 35462 w 191634"/>
                <a:gd name="connsiteY9" fmla="*/ 2469 h 7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634" h="720081">
                  <a:moveTo>
                    <a:pt x="35462" y="2469"/>
                  </a:moveTo>
                  <a:cubicBezTo>
                    <a:pt x="54512" y="29986"/>
                    <a:pt x="133887" y="281340"/>
                    <a:pt x="159287" y="367594"/>
                  </a:cubicBezTo>
                  <a:cubicBezTo>
                    <a:pt x="184687" y="453848"/>
                    <a:pt x="183100" y="500944"/>
                    <a:pt x="187862" y="519994"/>
                  </a:cubicBezTo>
                  <a:cubicBezTo>
                    <a:pt x="192624" y="539044"/>
                    <a:pt x="193154" y="448557"/>
                    <a:pt x="187862" y="481894"/>
                  </a:cubicBezTo>
                  <a:cubicBezTo>
                    <a:pt x="182570" y="515231"/>
                    <a:pt x="160874" y="716315"/>
                    <a:pt x="156112" y="720019"/>
                  </a:cubicBezTo>
                  <a:cubicBezTo>
                    <a:pt x="151350" y="723723"/>
                    <a:pt x="159816" y="561798"/>
                    <a:pt x="159287" y="504119"/>
                  </a:cubicBezTo>
                  <a:cubicBezTo>
                    <a:pt x="158758" y="446440"/>
                    <a:pt x="178866" y="441677"/>
                    <a:pt x="152937" y="373944"/>
                  </a:cubicBezTo>
                  <a:cubicBezTo>
                    <a:pt x="127008" y="306211"/>
                    <a:pt x="21704" y="126294"/>
                    <a:pt x="3712" y="97719"/>
                  </a:cubicBezTo>
                  <a:cubicBezTo>
                    <a:pt x="-14280" y="69144"/>
                    <a:pt x="38637" y="218898"/>
                    <a:pt x="44987" y="202494"/>
                  </a:cubicBezTo>
                  <a:cubicBezTo>
                    <a:pt x="51337" y="186090"/>
                    <a:pt x="16412" y="-25048"/>
                    <a:pt x="35462" y="24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0A69DBDD-B9DE-0AF8-E4DD-E2AA0C48D66B}"/>
                </a:ext>
              </a:extLst>
            </p:cNvPr>
            <p:cNvSpPr/>
            <p:nvPr/>
          </p:nvSpPr>
          <p:spPr>
            <a:xfrm>
              <a:off x="4267828" y="4802831"/>
              <a:ext cx="699053" cy="1109059"/>
            </a:xfrm>
            <a:custGeom>
              <a:avLst/>
              <a:gdLst>
                <a:gd name="connsiteX0" fmla="*/ 3698 w 699053"/>
                <a:gd name="connsiteY0" fmla="*/ 4119 h 1109059"/>
                <a:gd name="connsiteX1" fmla="*/ 527573 w 699053"/>
                <a:gd name="connsiteY1" fmla="*/ 594669 h 1109059"/>
                <a:gd name="connsiteX2" fmla="*/ 489473 w 699053"/>
                <a:gd name="connsiteY2" fmla="*/ 547044 h 1109059"/>
                <a:gd name="connsiteX3" fmla="*/ 581548 w 699053"/>
                <a:gd name="connsiteY3" fmla="*/ 759769 h 1109059"/>
                <a:gd name="connsiteX4" fmla="*/ 584723 w 699053"/>
                <a:gd name="connsiteY4" fmla="*/ 683569 h 1109059"/>
                <a:gd name="connsiteX5" fmla="*/ 654573 w 699053"/>
                <a:gd name="connsiteY5" fmla="*/ 912169 h 1109059"/>
                <a:gd name="connsiteX6" fmla="*/ 699023 w 699053"/>
                <a:gd name="connsiteY6" fmla="*/ 1109019 h 1109059"/>
                <a:gd name="connsiteX7" fmla="*/ 648223 w 699053"/>
                <a:gd name="connsiteY7" fmla="*/ 896294 h 1109059"/>
                <a:gd name="connsiteX8" fmla="*/ 587898 w 699053"/>
                <a:gd name="connsiteY8" fmla="*/ 689919 h 1109059"/>
                <a:gd name="connsiteX9" fmla="*/ 384698 w 699053"/>
                <a:gd name="connsiteY9" fmla="*/ 375594 h 1109059"/>
                <a:gd name="connsiteX10" fmla="*/ 165623 w 699053"/>
                <a:gd name="connsiteY10" fmla="*/ 188269 h 1109059"/>
                <a:gd name="connsiteX11" fmla="*/ 286273 w 699053"/>
                <a:gd name="connsiteY11" fmla="*/ 324794 h 1109059"/>
                <a:gd name="connsiteX12" fmla="*/ 3698 w 699053"/>
                <a:gd name="connsiteY12" fmla="*/ 4119 h 110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9053" h="1109059">
                  <a:moveTo>
                    <a:pt x="3698" y="4119"/>
                  </a:moveTo>
                  <a:lnTo>
                    <a:pt x="527573" y="594669"/>
                  </a:lnTo>
                  <a:cubicBezTo>
                    <a:pt x="608536" y="685157"/>
                    <a:pt x="480477" y="519527"/>
                    <a:pt x="489473" y="547044"/>
                  </a:cubicBezTo>
                  <a:cubicBezTo>
                    <a:pt x="498469" y="574561"/>
                    <a:pt x="565673" y="737015"/>
                    <a:pt x="581548" y="759769"/>
                  </a:cubicBezTo>
                  <a:cubicBezTo>
                    <a:pt x="597423" y="782523"/>
                    <a:pt x="572552" y="658169"/>
                    <a:pt x="584723" y="683569"/>
                  </a:cubicBezTo>
                  <a:cubicBezTo>
                    <a:pt x="596894" y="708969"/>
                    <a:pt x="635523" y="841261"/>
                    <a:pt x="654573" y="912169"/>
                  </a:cubicBezTo>
                  <a:cubicBezTo>
                    <a:pt x="673623" y="983077"/>
                    <a:pt x="700081" y="1111665"/>
                    <a:pt x="699023" y="1109019"/>
                  </a:cubicBezTo>
                  <a:cubicBezTo>
                    <a:pt x="697965" y="1106373"/>
                    <a:pt x="666744" y="966144"/>
                    <a:pt x="648223" y="896294"/>
                  </a:cubicBezTo>
                  <a:cubicBezTo>
                    <a:pt x="629702" y="826444"/>
                    <a:pt x="631819" y="776702"/>
                    <a:pt x="587898" y="689919"/>
                  </a:cubicBezTo>
                  <a:cubicBezTo>
                    <a:pt x="543977" y="603136"/>
                    <a:pt x="455077" y="459202"/>
                    <a:pt x="384698" y="375594"/>
                  </a:cubicBezTo>
                  <a:cubicBezTo>
                    <a:pt x="314319" y="291986"/>
                    <a:pt x="182027" y="196736"/>
                    <a:pt x="165623" y="188269"/>
                  </a:cubicBezTo>
                  <a:cubicBezTo>
                    <a:pt x="149219" y="179802"/>
                    <a:pt x="308498" y="352840"/>
                    <a:pt x="286273" y="324794"/>
                  </a:cubicBezTo>
                  <a:cubicBezTo>
                    <a:pt x="264048" y="296748"/>
                    <a:pt x="-36519" y="-40860"/>
                    <a:pt x="3698" y="41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1FAD984D-753B-F971-FCF1-8E0054AC0B20}"/>
                </a:ext>
              </a:extLst>
            </p:cNvPr>
            <p:cNvSpPr/>
            <p:nvPr/>
          </p:nvSpPr>
          <p:spPr>
            <a:xfrm>
              <a:off x="4665017" y="5200650"/>
              <a:ext cx="140022" cy="710474"/>
            </a:xfrm>
            <a:custGeom>
              <a:avLst/>
              <a:gdLst>
                <a:gd name="connsiteX0" fmla="*/ 209 w 140022"/>
                <a:gd name="connsiteY0" fmla="*/ 0 h 710474"/>
                <a:gd name="connsiteX1" fmla="*/ 127209 w 140022"/>
                <a:gd name="connsiteY1" fmla="*/ 279400 h 710474"/>
                <a:gd name="connsiteX2" fmla="*/ 136734 w 140022"/>
                <a:gd name="connsiteY2" fmla="*/ 695325 h 710474"/>
                <a:gd name="connsiteX3" fmla="*/ 136734 w 140022"/>
                <a:gd name="connsiteY3" fmla="*/ 587375 h 710474"/>
                <a:gd name="connsiteX4" fmla="*/ 98634 w 140022"/>
                <a:gd name="connsiteY4" fmla="*/ 279400 h 710474"/>
                <a:gd name="connsiteX5" fmla="*/ 209 w 140022"/>
                <a:gd name="connsiteY5" fmla="*/ 0 h 71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22" h="710474">
                  <a:moveTo>
                    <a:pt x="209" y="0"/>
                  </a:moveTo>
                  <a:cubicBezTo>
                    <a:pt x="4971" y="0"/>
                    <a:pt x="104455" y="163513"/>
                    <a:pt x="127209" y="279400"/>
                  </a:cubicBezTo>
                  <a:cubicBezTo>
                    <a:pt x="149963" y="395287"/>
                    <a:pt x="135147" y="643996"/>
                    <a:pt x="136734" y="695325"/>
                  </a:cubicBezTo>
                  <a:cubicBezTo>
                    <a:pt x="138321" y="746654"/>
                    <a:pt x="143084" y="656696"/>
                    <a:pt x="136734" y="587375"/>
                  </a:cubicBezTo>
                  <a:cubicBezTo>
                    <a:pt x="130384" y="518054"/>
                    <a:pt x="124034" y="375179"/>
                    <a:pt x="98634" y="279400"/>
                  </a:cubicBezTo>
                  <a:cubicBezTo>
                    <a:pt x="73234" y="183621"/>
                    <a:pt x="-4553" y="0"/>
                    <a:pt x="20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1C815E48-B847-DA87-B7CF-1E283DDD2697}"/>
                </a:ext>
              </a:extLst>
            </p:cNvPr>
            <p:cNvSpPr/>
            <p:nvPr/>
          </p:nvSpPr>
          <p:spPr>
            <a:xfrm>
              <a:off x="4212980" y="4706138"/>
              <a:ext cx="314390" cy="698159"/>
            </a:xfrm>
            <a:custGeom>
              <a:avLst/>
              <a:gdLst>
                <a:gd name="connsiteX0" fmla="*/ 17271 w 314390"/>
                <a:gd name="connsiteY0" fmla="*/ 2387 h 698159"/>
                <a:gd name="connsiteX1" fmla="*/ 176021 w 314390"/>
                <a:gd name="connsiteY1" fmla="*/ 237337 h 698159"/>
                <a:gd name="connsiteX2" fmla="*/ 312546 w 314390"/>
                <a:gd name="connsiteY2" fmla="*/ 383387 h 698159"/>
                <a:gd name="connsiteX3" fmla="*/ 258571 w 314390"/>
                <a:gd name="connsiteY3" fmla="*/ 326237 h 698159"/>
                <a:gd name="connsiteX4" fmla="*/ 39496 w 314390"/>
                <a:gd name="connsiteY4" fmla="*/ 94462 h 698159"/>
                <a:gd name="connsiteX5" fmla="*/ 64896 w 314390"/>
                <a:gd name="connsiteY5" fmla="*/ 177012 h 698159"/>
                <a:gd name="connsiteX6" fmla="*/ 249046 w 314390"/>
                <a:gd name="connsiteY6" fmla="*/ 672312 h 698159"/>
                <a:gd name="connsiteX7" fmla="*/ 229996 w 314390"/>
                <a:gd name="connsiteY7" fmla="*/ 605637 h 698159"/>
                <a:gd name="connsiteX8" fmla="*/ 137921 w 314390"/>
                <a:gd name="connsiteY8" fmla="*/ 411962 h 698159"/>
                <a:gd name="connsiteX9" fmla="*/ 4571 w 314390"/>
                <a:gd name="connsiteY9" fmla="*/ 75412 h 698159"/>
                <a:gd name="connsiteX10" fmla="*/ 29971 w 314390"/>
                <a:gd name="connsiteY10" fmla="*/ 113512 h 698159"/>
                <a:gd name="connsiteX11" fmla="*/ 17271 w 314390"/>
                <a:gd name="connsiteY11" fmla="*/ 2387 h 69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4390" h="698159">
                  <a:moveTo>
                    <a:pt x="17271" y="2387"/>
                  </a:moveTo>
                  <a:cubicBezTo>
                    <a:pt x="41613" y="23024"/>
                    <a:pt x="126809" y="173837"/>
                    <a:pt x="176021" y="237337"/>
                  </a:cubicBezTo>
                  <a:cubicBezTo>
                    <a:pt x="225233" y="300837"/>
                    <a:pt x="298788" y="368570"/>
                    <a:pt x="312546" y="383387"/>
                  </a:cubicBezTo>
                  <a:cubicBezTo>
                    <a:pt x="326304" y="398204"/>
                    <a:pt x="258571" y="326237"/>
                    <a:pt x="258571" y="326237"/>
                  </a:cubicBezTo>
                  <a:cubicBezTo>
                    <a:pt x="213063" y="278083"/>
                    <a:pt x="71775" y="119333"/>
                    <a:pt x="39496" y="94462"/>
                  </a:cubicBezTo>
                  <a:cubicBezTo>
                    <a:pt x="7217" y="69591"/>
                    <a:pt x="29971" y="80704"/>
                    <a:pt x="64896" y="177012"/>
                  </a:cubicBezTo>
                  <a:cubicBezTo>
                    <a:pt x="99821" y="273320"/>
                    <a:pt x="221529" y="600875"/>
                    <a:pt x="249046" y="672312"/>
                  </a:cubicBezTo>
                  <a:cubicBezTo>
                    <a:pt x="276563" y="743749"/>
                    <a:pt x="248517" y="649029"/>
                    <a:pt x="229996" y="605637"/>
                  </a:cubicBezTo>
                  <a:cubicBezTo>
                    <a:pt x="211475" y="562245"/>
                    <a:pt x="175492" y="500333"/>
                    <a:pt x="137921" y="411962"/>
                  </a:cubicBezTo>
                  <a:cubicBezTo>
                    <a:pt x="100350" y="323591"/>
                    <a:pt x="22563" y="125154"/>
                    <a:pt x="4571" y="75412"/>
                  </a:cubicBezTo>
                  <a:cubicBezTo>
                    <a:pt x="-13421" y="25670"/>
                    <a:pt x="27325" y="125683"/>
                    <a:pt x="29971" y="113512"/>
                  </a:cubicBezTo>
                  <a:cubicBezTo>
                    <a:pt x="32617" y="101341"/>
                    <a:pt x="-7071" y="-18250"/>
                    <a:pt x="17271" y="23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5F7F27DE-3833-3517-EEB5-F5D50CF0EBCF}"/>
                </a:ext>
              </a:extLst>
            </p:cNvPr>
            <p:cNvSpPr/>
            <p:nvPr/>
          </p:nvSpPr>
          <p:spPr>
            <a:xfrm>
              <a:off x="4055406" y="4578159"/>
              <a:ext cx="407608" cy="789904"/>
            </a:xfrm>
            <a:custGeom>
              <a:avLst/>
              <a:gdLst>
                <a:gd name="connsiteX0" fmla="*/ 54195 w 407608"/>
                <a:gd name="connsiteY0" fmla="*/ 191 h 789904"/>
                <a:gd name="connsiteX1" fmla="*/ 79595 w 407608"/>
                <a:gd name="connsiteY1" fmla="*/ 165291 h 789904"/>
                <a:gd name="connsiteX2" fmla="*/ 174845 w 407608"/>
                <a:gd name="connsiteY2" fmla="*/ 412941 h 789904"/>
                <a:gd name="connsiteX3" fmla="*/ 155795 w 407608"/>
                <a:gd name="connsiteY3" fmla="*/ 374841 h 789904"/>
                <a:gd name="connsiteX4" fmla="*/ 403445 w 407608"/>
                <a:gd name="connsiteY4" fmla="*/ 781241 h 789904"/>
                <a:gd name="connsiteX5" fmla="*/ 289145 w 407608"/>
                <a:gd name="connsiteY5" fmla="*/ 606616 h 789904"/>
                <a:gd name="connsiteX6" fmla="*/ 9745 w 407608"/>
                <a:gd name="connsiteY6" fmla="*/ 79566 h 789904"/>
                <a:gd name="connsiteX7" fmla="*/ 63720 w 407608"/>
                <a:gd name="connsiteY7" fmla="*/ 130366 h 789904"/>
                <a:gd name="connsiteX8" fmla="*/ 54195 w 407608"/>
                <a:gd name="connsiteY8" fmla="*/ 191 h 78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608" h="789904">
                  <a:moveTo>
                    <a:pt x="54195" y="191"/>
                  </a:moveTo>
                  <a:cubicBezTo>
                    <a:pt x="56841" y="6012"/>
                    <a:pt x="59487" y="96499"/>
                    <a:pt x="79595" y="165291"/>
                  </a:cubicBezTo>
                  <a:cubicBezTo>
                    <a:pt x="99703" y="234083"/>
                    <a:pt x="162145" y="378016"/>
                    <a:pt x="174845" y="412941"/>
                  </a:cubicBezTo>
                  <a:cubicBezTo>
                    <a:pt x="187545" y="447866"/>
                    <a:pt x="117695" y="313458"/>
                    <a:pt x="155795" y="374841"/>
                  </a:cubicBezTo>
                  <a:cubicBezTo>
                    <a:pt x="193895" y="436224"/>
                    <a:pt x="381220" y="742612"/>
                    <a:pt x="403445" y="781241"/>
                  </a:cubicBezTo>
                  <a:cubicBezTo>
                    <a:pt x="425670" y="819870"/>
                    <a:pt x="354762" y="723562"/>
                    <a:pt x="289145" y="606616"/>
                  </a:cubicBezTo>
                  <a:cubicBezTo>
                    <a:pt x="223528" y="489670"/>
                    <a:pt x="47316" y="158941"/>
                    <a:pt x="9745" y="79566"/>
                  </a:cubicBezTo>
                  <a:cubicBezTo>
                    <a:pt x="-27826" y="191"/>
                    <a:pt x="54724" y="137774"/>
                    <a:pt x="63720" y="130366"/>
                  </a:cubicBezTo>
                  <a:cubicBezTo>
                    <a:pt x="72716" y="122958"/>
                    <a:pt x="51549" y="-5630"/>
                    <a:pt x="54195" y="1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4C26E1EA-188C-C868-F995-7069A7CB2E2C}"/>
                </a:ext>
              </a:extLst>
            </p:cNvPr>
            <p:cNvSpPr/>
            <p:nvPr/>
          </p:nvSpPr>
          <p:spPr>
            <a:xfrm>
              <a:off x="3988871" y="4449197"/>
              <a:ext cx="237636" cy="812949"/>
            </a:xfrm>
            <a:custGeom>
              <a:avLst/>
              <a:gdLst>
                <a:gd name="connsiteX0" fmla="*/ 25480 w 237636"/>
                <a:gd name="connsiteY0" fmla="*/ 2153 h 812949"/>
                <a:gd name="connsiteX1" fmla="*/ 80 w 237636"/>
                <a:gd name="connsiteY1" fmla="*/ 243453 h 812949"/>
                <a:gd name="connsiteX2" fmla="*/ 35005 w 237636"/>
                <a:gd name="connsiteY2" fmla="*/ 240278 h 812949"/>
                <a:gd name="connsiteX3" fmla="*/ 60405 w 237636"/>
                <a:gd name="connsiteY3" fmla="*/ 472053 h 812949"/>
                <a:gd name="connsiteX4" fmla="*/ 235030 w 237636"/>
                <a:gd name="connsiteY4" fmla="*/ 805428 h 812949"/>
                <a:gd name="connsiteX5" fmla="*/ 162005 w 237636"/>
                <a:gd name="connsiteY5" fmla="*/ 697478 h 812949"/>
                <a:gd name="connsiteX6" fmla="*/ 117555 w 237636"/>
                <a:gd name="connsiteY6" fmla="*/ 614928 h 812949"/>
                <a:gd name="connsiteX7" fmla="*/ 28655 w 237636"/>
                <a:gd name="connsiteY7" fmla="*/ 189478 h 812949"/>
                <a:gd name="connsiteX8" fmla="*/ 104855 w 237636"/>
                <a:gd name="connsiteY8" fmla="*/ 287903 h 812949"/>
                <a:gd name="connsiteX9" fmla="*/ 28655 w 237636"/>
                <a:gd name="connsiteY9" fmla="*/ 132328 h 812949"/>
                <a:gd name="connsiteX10" fmla="*/ 25480 w 237636"/>
                <a:gd name="connsiteY10" fmla="*/ 2153 h 81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636" h="812949">
                  <a:moveTo>
                    <a:pt x="25480" y="2153"/>
                  </a:moveTo>
                  <a:cubicBezTo>
                    <a:pt x="20717" y="20674"/>
                    <a:pt x="-1507" y="203766"/>
                    <a:pt x="80" y="243453"/>
                  </a:cubicBezTo>
                  <a:cubicBezTo>
                    <a:pt x="1667" y="283140"/>
                    <a:pt x="24951" y="202178"/>
                    <a:pt x="35005" y="240278"/>
                  </a:cubicBezTo>
                  <a:cubicBezTo>
                    <a:pt x="45059" y="278378"/>
                    <a:pt x="27068" y="377861"/>
                    <a:pt x="60405" y="472053"/>
                  </a:cubicBezTo>
                  <a:cubicBezTo>
                    <a:pt x="93742" y="566245"/>
                    <a:pt x="218097" y="767857"/>
                    <a:pt x="235030" y="805428"/>
                  </a:cubicBezTo>
                  <a:cubicBezTo>
                    <a:pt x="251963" y="842999"/>
                    <a:pt x="181584" y="729228"/>
                    <a:pt x="162005" y="697478"/>
                  </a:cubicBezTo>
                  <a:cubicBezTo>
                    <a:pt x="142426" y="665728"/>
                    <a:pt x="139780" y="699595"/>
                    <a:pt x="117555" y="614928"/>
                  </a:cubicBezTo>
                  <a:cubicBezTo>
                    <a:pt x="95330" y="530261"/>
                    <a:pt x="30772" y="243982"/>
                    <a:pt x="28655" y="189478"/>
                  </a:cubicBezTo>
                  <a:cubicBezTo>
                    <a:pt x="26538" y="134974"/>
                    <a:pt x="104855" y="297428"/>
                    <a:pt x="104855" y="287903"/>
                  </a:cubicBezTo>
                  <a:cubicBezTo>
                    <a:pt x="104855" y="278378"/>
                    <a:pt x="44001" y="175191"/>
                    <a:pt x="28655" y="132328"/>
                  </a:cubicBezTo>
                  <a:cubicBezTo>
                    <a:pt x="13309" y="89465"/>
                    <a:pt x="30243" y="-16368"/>
                    <a:pt x="25480" y="215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316ECF19-D96E-1001-EC24-E6C6285990CB}"/>
                </a:ext>
              </a:extLst>
            </p:cNvPr>
            <p:cNvSpPr/>
            <p:nvPr/>
          </p:nvSpPr>
          <p:spPr>
            <a:xfrm>
              <a:off x="3709190" y="4186223"/>
              <a:ext cx="312126" cy="439589"/>
            </a:xfrm>
            <a:custGeom>
              <a:avLst/>
              <a:gdLst>
                <a:gd name="connsiteX0" fmla="*/ 9886 w 312126"/>
                <a:gd name="connsiteY0" fmla="*/ 20652 h 439589"/>
                <a:gd name="connsiteX1" fmla="*/ 54336 w 312126"/>
                <a:gd name="connsiteY1" fmla="*/ 58752 h 439589"/>
                <a:gd name="connsiteX2" fmla="*/ 301986 w 312126"/>
                <a:gd name="connsiteY2" fmla="*/ 430227 h 439589"/>
                <a:gd name="connsiteX3" fmla="*/ 257536 w 312126"/>
                <a:gd name="connsiteY3" fmla="*/ 322277 h 439589"/>
                <a:gd name="connsiteX4" fmla="*/ 194036 w 312126"/>
                <a:gd name="connsiteY4" fmla="*/ 258777 h 439589"/>
                <a:gd name="connsiteX5" fmla="*/ 9886 w 312126"/>
                <a:gd name="connsiteY5" fmla="*/ 20652 h 43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26" h="439589">
                  <a:moveTo>
                    <a:pt x="9886" y="20652"/>
                  </a:moveTo>
                  <a:cubicBezTo>
                    <a:pt x="-13397" y="-12685"/>
                    <a:pt x="5653" y="-9510"/>
                    <a:pt x="54336" y="58752"/>
                  </a:cubicBezTo>
                  <a:cubicBezTo>
                    <a:pt x="103019" y="127014"/>
                    <a:pt x="268119" y="386306"/>
                    <a:pt x="301986" y="430227"/>
                  </a:cubicBezTo>
                  <a:cubicBezTo>
                    <a:pt x="335853" y="474148"/>
                    <a:pt x="275528" y="350852"/>
                    <a:pt x="257536" y="322277"/>
                  </a:cubicBezTo>
                  <a:cubicBezTo>
                    <a:pt x="239544" y="293702"/>
                    <a:pt x="228432" y="307989"/>
                    <a:pt x="194036" y="258777"/>
                  </a:cubicBezTo>
                  <a:cubicBezTo>
                    <a:pt x="159640" y="209565"/>
                    <a:pt x="33169" y="53989"/>
                    <a:pt x="9886" y="206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7CA19939-6270-F234-5D77-4696B6678ACB}"/>
                </a:ext>
              </a:extLst>
            </p:cNvPr>
            <p:cNvSpPr/>
            <p:nvPr/>
          </p:nvSpPr>
          <p:spPr>
            <a:xfrm>
              <a:off x="3526641" y="1406014"/>
              <a:ext cx="309941" cy="511355"/>
            </a:xfrm>
            <a:custGeom>
              <a:avLst/>
              <a:gdLst>
                <a:gd name="connsiteX0" fmla="*/ 309910 w 309941"/>
                <a:gd name="connsiteY0" fmla="*/ 511 h 511355"/>
                <a:gd name="connsiteX1" fmla="*/ 97185 w 309941"/>
                <a:gd name="connsiteY1" fmla="*/ 292611 h 511355"/>
                <a:gd name="connsiteX2" fmla="*/ 1935 w 309941"/>
                <a:gd name="connsiteY2" fmla="*/ 508511 h 511355"/>
                <a:gd name="connsiteX3" fmla="*/ 36860 w 309941"/>
                <a:gd name="connsiteY3" fmla="*/ 403736 h 511355"/>
                <a:gd name="connsiteX4" fmla="*/ 81310 w 309941"/>
                <a:gd name="connsiteY4" fmla="*/ 225936 h 511355"/>
                <a:gd name="connsiteX5" fmla="*/ 309910 w 309941"/>
                <a:gd name="connsiteY5" fmla="*/ 511 h 51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941" h="511355">
                  <a:moveTo>
                    <a:pt x="309910" y="511"/>
                  </a:moveTo>
                  <a:cubicBezTo>
                    <a:pt x="312556" y="11624"/>
                    <a:pt x="148514" y="207944"/>
                    <a:pt x="97185" y="292611"/>
                  </a:cubicBezTo>
                  <a:cubicBezTo>
                    <a:pt x="45856" y="377278"/>
                    <a:pt x="11989" y="489990"/>
                    <a:pt x="1935" y="508511"/>
                  </a:cubicBezTo>
                  <a:cubicBezTo>
                    <a:pt x="-8119" y="527032"/>
                    <a:pt x="23631" y="450832"/>
                    <a:pt x="36860" y="403736"/>
                  </a:cubicBezTo>
                  <a:cubicBezTo>
                    <a:pt x="50089" y="356640"/>
                    <a:pt x="41623" y="289436"/>
                    <a:pt x="81310" y="225936"/>
                  </a:cubicBezTo>
                  <a:cubicBezTo>
                    <a:pt x="120997" y="162436"/>
                    <a:pt x="307264" y="-10602"/>
                    <a:pt x="309910" y="5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CC9BF764-9093-1576-D780-A6BA87367CCE}"/>
                </a:ext>
              </a:extLst>
            </p:cNvPr>
            <p:cNvSpPr/>
            <p:nvPr/>
          </p:nvSpPr>
          <p:spPr>
            <a:xfrm>
              <a:off x="3429528" y="1404318"/>
              <a:ext cx="480300" cy="1116889"/>
            </a:xfrm>
            <a:custGeom>
              <a:avLst/>
              <a:gdLst>
                <a:gd name="connsiteX0" fmla="*/ 480048 w 480300"/>
                <a:gd name="connsiteY0" fmla="*/ 2207 h 1116889"/>
                <a:gd name="connsiteX1" fmla="*/ 200648 w 480300"/>
                <a:gd name="connsiteY1" fmla="*/ 510207 h 1116889"/>
                <a:gd name="connsiteX2" fmla="*/ 57773 w 480300"/>
                <a:gd name="connsiteY2" fmla="*/ 795957 h 1116889"/>
                <a:gd name="connsiteX3" fmla="*/ 79998 w 480300"/>
                <a:gd name="connsiteY3" fmla="*/ 729282 h 1116889"/>
                <a:gd name="connsiteX4" fmla="*/ 6973 w 480300"/>
                <a:gd name="connsiteY4" fmla="*/ 1107107 h 1116889"/>
                <a:gd name="connsiteX5" fmla="*/ 10148 w 480300"/>
                <a:gd name="connsiteY5" fmla="*/ 973757 h 1116889"/>
                <a:gd name="connsiteX6" fmla="*/ 70473 w 480300"/>
                <a:gd name="connsiteY6" fmla="*/ 630857 h 1116889"/>
                <a:gd name="connsiteX7" fmla="*/ 45073 w 480300"/>
                <a:gd name="connsiteY7" fmla="*/ 713407 h 1116889"/>
                <a:gd name="connsiteX8" fmla="*/ 270498 w 480300"/>
                <a:gd name="connsiteY8" fmla="*/ 262557 h 1116889"/>
                <a:gd name="connsiteX9" fmla="*/ 251448 w 480300"/>
                <a:gd name="connsiteY9" fmla="*/ 322882 h 1116889"/>
                <a:gd name="connsiteX10" fmla="*/ 480048 w 480300"/>
                <a:gd name="connsiteY10" fmla="*/ 2207 h 111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300" h="1116889">
                  <a:moveTo>
                    <a:pt x="480048" y="2207"/>
                  </a:moveTo>
                  <a:cubicBezTo>
                    <a:pt x="471581" y="33428"/>
                    <a:pt x="271027" y="377915"/>
                    <a:pt x="200648" y="510207"/>
                  </a:cubicBezTo>
                  <a:cubicBezTo>
                    <a:pt x="130269" y="642499"/>
                    <a:pt x="77881" y="759444"/>
                    <a:pt x="57773" y="795957"/>
                  </a:cubicBezTo>
                  <a:cubicBezTo>
                    <a:pt x="37665" y="832470"/>
                    <a:pt x="88465" y="677424"/>
                    <a:pt x="79998" y="729282"/>
                  </a:cubicBezTo>
                  <a:cubicBezTo>
                    <a:pt x="71531" y="781140"/>
                    <a:pt x="18615" y="1066361"/>
                    <a:pt x="6973" y="1107107"/>
                  </a:cubicBezTo>
                  <a:cubicBezTo>
                    <a:pt x="-4669" y="1147853"/>
                    <a:pt x="-435" y="1053132"/>
                    <a:pt x="10148" y="973757"/>
                  </a:cubicBezTo>
                  <a:cubicBezTo>
                    <a:pt x="20731" y="894382"/>
                    <a:pt x="64652" y="674249"/>
                    <a:pt x="70473" y="630857"/>
                  </a:cubicBezTo>
                  <a:cubicBezTo>
                    <a:pt x="76294" y="587465"/>
                    <a:pt x="11736" y="774790"/>
                    <a:pt x="45073" y="713407"/>
                  </a:cubicBezTo>
                  <a:cubicBezTo>
                    <a:pt x="78410" y="652024"/>
                    <a:pt x="236102" y="327645"/>
                    <a:pt x="270498" y="262557"/>
                  </a:cubicBezTo>
                  <a:cubicBezTo>
                    <a:pt x="304894" y="197470"/>
                    <a:pt x="221286" y="365215"/>
                    <a:pt x="251448" y="322882"/>
                  </a:cubicBezTo>
                  <a:cubicBezTo>
                    <a:pt x="281610" y="280549"/>
                    <a:pt x="488515" y="-29014"/>
                    <a:pt x="480048" y="22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18D55B82-0D24-A4A2-6980-38E92FDBE2BA}"/>
                </a:ext>
              </a:extLst>
            </p:cNvPr>
            <p:cNvSpPr/>
            <p:nvPr/>
          </p:nvSpPr>
          <p:spPr>
            <a:xfrm>
              <a:off x="5957473" y="2468514"/>
              <a:ext cx="195680" cy="1001372"/>
            </a:xfrm>
            <a:custGeom>
              <a:avLst/>
              <a:gdLst>
                <a:gd name="connsiteX0" fmla="*/ 195551 w 195680"/>
                <a:gd name="connsiteY0" fmla="*/ 142711 h 1001372"/>
                <a:gd name="connsiteX1" fmla="*/ 16442 w 195680"/>
                <a:gd name="connsiteY1" fmla="*/ 736599 h 1001372"/>
                <a:gd name="connsiteX2" fmla="*/ 7015 w 195680"/>
                <a:gd name="connsiteY2" fmla="*/ 1000550 h 1001372"/>
                <a:gd name="connsiteX3" fmla="*/ 7015 w 195680"/>
                <a:gd name="connsiteY3" fmla="*/ 661185 h 1001372"/>
                <a:gd name="connsiteX4" fmla="*/ 35296 w 195680"/>
                <a:gd name="connsiteY4" fmla="*/ 1309 h 1001372"/>
                <a:gd name="connsiteX5" fmla="*/ 44723 w 195680"/>
                <a:gd name="connsiteY5" fmla="*/ 482076 h 1001372"/>
                <a:gd name="connsiteX6" fmla="*/ 195551 w 195680"/>
                <a:gd name="connsiteY6" fmla="*/ 142711 h 100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680" h="1001372">
                  <a:moveTo>
                    <a:pt x="195551" y="142711"/>
                  </a:moveTo>
                  <a:cubicBezTo>
                    <a:pt x="190838" y="185131"/>
                    <a:pt x="47865" y="593626"/>
                    <a:pt x="16442" y="736599"/>
                  </a:cubicBezTo>
                  <a:cubicBezTo>
                    <a:pt x="-14981" y="879572"/>
                    <a:pt x="8586" y="1013119"/>
                    <a:pt x="7015" y="1000550"/>
                  </a:cubicBezTo>
                  <a:cubicBezTo>
                    <a:pt x="5444" y="987981"/>
                    <a:pt x="2302" y="827725"/>
                    <a:pt x="7015" y="661185"/>
                  </a:cubicBezTo>
                  <a:cubicBezTo>
                    <a:pt x="11728" y="494645"/>
                    <a:pt x="29011" y="31160"/>
                    <a:pt x="35296" y="1309"/>
                  </a:cubicBezTo>
                  <a:cubicBezTo>
                    <a:pt x="41581" y="-28542"/>
                    <a:pt x="14871" y="461651"/>
                    <a:pt x="44723" y="482076"/>
                  </a:cubicBezTo>
                  <a:cubicBezTo>
                    <a:pt x="74574" y="502501"/>
                    <a:pt x="200264" y="100291"/>
                    <a:pt x="195551" y="1427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CB5BBF9F-22F7-FC16-4FAE-35E368894F38}"/>
                </a:ext>
              </a:extLst>
            </p:cNvPr>
            <p:cNvSpPr/>
            <p:nvPr/>
          </p:nvSpPr>
          <p:spPr>
            <a:xfrm>
              <a:off x="3626997" y="49016"/>
              <a:ext cx="2401745" cy="1568798"/>
            </a:xfrm>
            <a:custGeom>
              <a:avLst/>
              <a:gdLst>
                <a:gd name="connsiteX0" fmla="*/ 2280931 w 2401745"/>
                <a:gd name="connsiteY0" fmla="*/ 35825 h 1568798"/>
                <a:gd name="connsiteX1" fmla="*/ 942324 w 2401745"/>
                <a:gd name="connsiteY1" fmla="*/ 657994 h 1568798"/>
                <a:gd name="connsiteX2" fmla="*/ 339009 w 2401745"/>
                <a:gd name="connsiteY2" fmla="*/ 1148188 h 1568798"/>
                <a:gd name="connsiteX3" fmla="*/ 461557 w 2401745"/>
                <a:gd name="connsiteY3" fmla="*/ 950225 h 1568798"/>
                <a:gd name="connsiteX4" fmla="*/ 18498 w 2401745"/>
                <a:gd name="connsiteY4" fmla="*/ 1553541 h 1568798"/>
                <a:gd name="connsiteX5" fmla="*/ 178753 w 2401745"/>
                <a:gd name="connsiteY5" fmla="*/ 1308444 h 1568798"/>
                <a:gd name="connsiteX6" fmla="*/ 1027166 w 2401745"/>
                <a:gd name="connsiteY6" fmla="*/ 460031 h 1568798"/>
                <a:gd name="connsiteX7" fmla="*/ 1300543 w 2401745"/>
                <a:gd name="connsiteY7" fmla="*/ 130093 h 1568798"/>
                <a:gd name="connsiteX8" fmla="*/ 470984 w 2401745"/>
                <a:gd name="connsiteY8" fmla="*/ 705128 h 1568798"/>
                <a:gd name="connsiteX9" fmla="*/ 1507933 w 2401745"/>
                <a:gd name="connsiteY9" fmla="*/ 177227 h 1568798"/>
                <a:gd name="connsiteX10" fmla="*/ 1140287 w 2401745"/>
                <a:gd name="connsiteY10" fmla="*/ 262069 h 1568798"/>
                <a:gd name="connsiteX11" fmla="*/ 461557 w 2401745"/>
                <a:gd name="connsiteY11" fmla="*/ 526019 h 1568798"/>
                <a:gd name="connsiteX12" fmla="*/ 1809590 w 2401745"/>
                <a:gd name="connsiteY12" fmla="*/ 214935 h 1568798"/>
                <a:gd name="connsiteX13" fmla="*/ 2280931 w 2401745"/>
                <a:gd name="connsiteY13" fmla="*/ 92386 h 1568798"/>
                <a:gd name="connsiteX14" fmla="*/ 2280931 w 2401745"/>
                <a:gd name="connsiteY14" fmla="*/ 35825 h 156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1745" h="1568798">
                  <a:moveTo>
                    <a:pt x="2280931" y="35825"/>
                  </a:moveTo>
                  <a:cubicBezTo>
                    <a:pt x="2057830" y="130093"/>
                    <a:pt x="1265978" y="472600"/>
                    <a:pt x="942324" y="657994"/>
                  </a:cubicBezTo>
                  <a:cubicBezTo>
                    <a:pt x="618670" y="843388"/>
                    <a:pt x="419137" y="1099483"/>
                    <a:pt x="339009" y="1148188"/>
                  </a:cubicBezTo>
                  <a:cubicBezTo>
                    <a:pt x="258881" y="1196893"/>
                    <a:pt x="514975" y="882666"/>
                    <a:pt x="461557" y="950225"/>
                  </a:cubicBezTo>
                  <a:cubicBezTo>
                    <a:pt x="408139" y="1017784"/>
                    <a:pt x="65632" y="1493838"/>
                    <a:pt x="18498" y="1553541"/>
                  </a:cubicBezTo>
                  <a:cubicBezTo>
                    <a:pt x="-28636" y="1613244"/>
                    <a:pt x="10642" y="1490696"/>
                    <a:pt x="178753" y="1308444"/>
                  </a:cubicBezTo>
                  <a:cubicBezTo>
                    <a:pt x="346864" y="1126192"/>
                    <a:pt x="840201" y="656423"/>
                    <a:pt x="1027166" y="460031"/>
                  </a:cubicBezTo>
                  <a:cubicBezTo>
                    <a:pt x="1214131" y="263639"/>
                    <a:pt x="1393240" y="89243"/>
                    <a:pt x="1300543" y="130093"/>
                  </a:cubicBezTo>
                  <a:cubicBezTo>
                    <a:pt x="1207846" y="170943"/>
                    <a:pt x="436419" y="697272"/>
                    <a:pt x="470984" y="705128"/>
                  </a:cubicBezTo>
                  <a:cubicBezTo>
                    <a:pt x="505549" y="712984"/>
                    <a:pt x="1396382" y="251070"/>
                    <a:pt x="1507933" y="177227"/>
                  </a:cubicBezTo>
                  <a:cubicBezTo>
                    <a:pt x="1619483" y="103384"/>
                    <a:pt x="1314683" y="203937"/>
                    <a:pt x="1140287" y="262069"/>
                  </a:cubicBezTo>
                  <a:cubicBezTo>
                    <a:pt x="965891" y="320201"/>
                    <a:pt x="350007" y="533875"/>
                    <a:pt x="461557" y="526019"/>
                  </a:cubicBezTo>
                  <a:cubicBezTo>
                    <a:pt x="573107" y="518163"/>
                    <a:pt x="1506361" y="287207"/>
                    <a:pt x="1809590" y="214935"/>
                  </a:cubicBezTo>
                  <a:cubicBezTo>
                    <a:pt x="2112819" y="142663"/>
                    <a:pt x="2196090" y="125380"/>
                    <a:pt x="2280931" y="92386"/>
                  </a:cubicBezTo>
                  <a:cubicBezTo>
                    <a:pt x="2365772" y="59392"/>
                    <a:pt x="2504032" y="-58443"/>
                    <a:pt x="2280931" y="358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19F36842-C358-C9B3-4C45-9EF6BC500E95}"/>
                </a:ext>
              </a:extLst>
            </p:cNvPr>
            <p:cNvSpPr/>
            <p:nvPr/>
          </p:nvSpPr>
          <p:spPr>
            <a:xfrm>
              <a:off x="3735580" y="586626"/>
              <a:ext cx="1796695" cy="4277835"/>
            </a:xfrm>
            <a:custGeom>
              <a:avLst/>
              <a:gdLst>
                <a:gd name="connsiteX0" fmla="*/ 1795275 w 1796695"/>
                <a:gd name="connsiteY0" fmla="*/ 7263 h 4277835"/>
                <a:gd name="connsiteX1" fmla="*/ 475523 w 1796695"/>
                <a:gd name="connsiteY1" fmla="*/ 1072492 h 4277835"/>
                <a:gd name="connsiteX2" fmla="*/ 60743 w 1796695"/>
                <a:gd name="connsiteY2" fmla="*/ 2533646 h 4277835"/>
                <a:gd name="connsiteX3" fmla="*/ 239853 w 1796695"/>
                <a:gd name="connsiteY3" fmla="*/ 2316830 h 4277835"/>
                <a:gd name="connsiteX4" fmla="*/ 164438 w 1796695"/>
                <a:gd name="connsiteY4" fmla="*/ 3070974 h 4277835"/>
                <a:gd name="connsiteX5" fmla="*/ 400108 w 1796695"/>
                <a:gd name="connsiteY5" fmla="*/ 3768558 h 4277835"/>
                <a:gd name="connsiteX6" fmla="*/ 409535 w 1796695"/>
                <a:gd name="connsiteY6" fmla="*/ 3636582 h 4277835"/>
                <a:gd name="connsiteX7" fmla="*/ 890302 w 1796695"/>
                <a:gd name="connsiteY7" fmla="*/ 4277605 h 4277835"/>
                <a:gd name="connsiteX8" fmla="*/ 484950 w 1796695"/>
                <a:gd name="connsiteY8" fmla="*/ 3702570 h 4277835"/>
                <a:gd name="connsiteX9" fmla="*/ 164438 w 1796695"/>
                <a:gd name="connsiteY9" fmla="*/ 3070974 h 4277835"/>
                <a:gd name="connsiteX10" fmla="*/ 4183 w 1796695"/>
                <a:gd name="connsiteY10" fmla="*/ 2354537 h 4277835"/>
                <a:gd name="connsiteX11" fmla="*/ 324694 w 1796695"/>
                <a:gd name="connsiteY11" fmla="*/ 1308162 h 4277835"/>
                <a:gd name="connsiteX12" fmla="*/ 390682 w 1796695"/>
                <a:gd name="connsiteY12" fmla="*/ 1204467 h 4277835"/>
                <a:gd name="connsiteX13" fmla="*/ 1116545 w 1796695"/>
                <a:gd name="connsiteY13" fmla="*/ 356054 h 4277835"/>
                <a:gd name="connsiteX14" fmla="*/ 739473 w 1796695"/>
                <a:gd name="connsiteY14" fmla="*/ 591725 h 4277835"/>
                <a:gd name="connsiteX15" fmla="*/ 1795275 w 1796695"/>
                <a:gd name="connsiteY15" fmla="*/ 7263 h 427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96695" h="4277835">
                  <a:moveTo>
                    <a:pt x="1795275" y="7263"/>
                  </a:moveTo>
                  <a:cubicBezTo>
                    <a:pt x="1751283" y="87391"/>
                    <a:pt x="764612" y="651428"/>
                    <a:pt x="475523" y="1072492"/>
                  </a:cubicBezTo>
                  <a:cubicBezTo>
                    <a:pt x="186434" y="1493556"/>
                    <a:pt x="100021" y="2326256"/>
                    <a:pt x="60743" y="2533646"/>
                  </a:cubicBezTo>
                  <a:cubicBezTo>
                    <a:pt x="21465" y="2741036"/>
                    <a:pt x="222570" y="2227275"/>
                    <a:pt x="239853" y="2316830"/>
                  </a:cubicBezTo>
                  <a:cubicBezTo>
                    <a:pt x="257136" y="2406385"/>
                    <a:pt x="137729" y="2829019"/>
                    <a:pt x="164438" y="3070974"/>
                  </a:cubicBezTo>
                  <a:cubicBezTo>
                    <a:pt x="191147" y="3312929"/>
                    <a:pt x="359258" y="3674290"/>
                    <a:pt x="400108" y="3768558"/>
                  </a:cubicBezTo>
                  <a:cubicBezTo>
                    <a:pt x="440957" y="3862826"/>
                    <a:pt x="327836" y="3551741"/>
                    <a:pt x="409535" y="3636582"/>
                  </a:cubicBezTo>
                  <a:cubicBezTo>
                    <a:pt x="491234" y="3721423"/>
                    <a:pt x="877733" y="4266607"/>
                    <a:pt x="890302" y="4277605"/>
                  </a:cubicBezTo>
                  <a:cubicBezTo>
                    <a:pt x="902871" y="4288603"/>
                    <a:pt x="605927" y="3903675"/>
                    <a:pt x="484950" y="3702570"/>
                  </a:cubicBezTo>
                  <a:cubicBezTo>
                    <a:pt x="363973" y="3501465"/>
                    <a:pt x="244566" y="3295646"/>
                    <a:pt x="164438" y="3070974"/>
                  </a:cubicBezTo>
                  <a:cubicBezTo>
                    <a:pt x="84310" y="2846302"/>
                    <a:pt x="-22526" y="2648339"/>
                    <a:pt x="4183" y="2354537"/>
                  </a:cubicBezTo>
                  <a:cubicBezTo>
                    <a:pt x="30892" y="2060735"/>
                    <a:pt x="260278" y="1499840"/>
                    <a:pt x="324694" y="1308162"/>
                  </a:cubicBezTo>
                  <a:cubicBezTo>
                    <a:pt x="389110" y="1116484"/>
                    <a:pt x="258707" y="1363152"/>
                    <a:pt x="390682" y="1204467"/>
                  </a:cubicBezTo>
                  <a:cubicBezTo>
                    <a:pt x="522657" y="1045782"/>
                    <a:pt x="1058413" y="458178"/>
                    <a:pt x="1116545" y="356054"/>
                  </a:cubicBezTo>
                  <a:cubicBezTo>
                    <a:pt x="1174677" y="253930"/>
                    <a:pt x="631065" y="648286"/>
                    <a:pt x="739473" y="591725"/>
                  </a:cubicBezTo>
                  <a:cubicBezTo>
                    <a:pt x="847881" y="535164"/>
                    <a:pt x="1839267" y="-72865"/>
                    <a:pt x="1795275" y="72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2168BC9F-7742-6F7D-931F-8185BBD33B59}"/>
                </a:ext>
              </a:extLst>
            </p:cNvPr>
            <p:cNvSpPr/>
            <p:nvPr/>
          </p:nvSpPr>
          <p:spPr>
            <a:xfrm>
              <a:off x="3704318" y="727076"/>
              <a:ext cx="1227753" cy="1114285"/>
            </a:xfrm>
            <a:custGeom>
              <a:avLst/>
              <a:gdLst>
                <a:gd name="connsiteX0" fmla="*/ 1223222 w 1227753"/>
                <a:gd name="connsiteY0" fmla="*/ 8215 h 1114285"/>
                <a:gd name="connsiteX1" fmla="*/ 195700 w 1227753"/>
                <a:gd name="connsiteY1" fmla="*/ 913188 h 1114285"/>
                <a:gd name="connsiteX2" fmla="*/ 7164 w 1227753"/>
                <a:gd name="connsiteY2" fmla="*/ 1111151 h 1114285"/>
                <a:gd name="connsiteX3" fmla="*/ 308822 w 1227753"/>
                <a:gd name="connsiteY3" fmla="*/ 828347 h 1114285"/>
                <a:gd name="connsiteX4" fmla="*/ 855577 w 1227753"/>
                <a:gd name="connsiteY4" fmla="*/ 234458 h 1114285"/>
                <a:gd name="connsiteX5" fmla="*/ 582199 w 1227753"/>
                <a:gd name="connsiteY5" fmla="*/ 451275 h 1114285"/>
                <a:gd name="connsiteX6" fmla="*/ 1223222 w 1227753"/>
                <a:gd name="connsiteY6" fmla="*/ 8215 h 111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7753" h="1114285">
                  <a:moveTo>
                    <a:pt x="1223222" y="8215"/>
                  </a:moveTo>
                  <a:cubicBezTo>
                    <a:pt x="1158806" y="85200"/>
                    <a:pt x="398376" y="729365"/>
                    <a:pt x="195700" y="913188"/>
                  </a:cubicBezTo>
                  <a:cubicBezTo>
                    <a:pt x="-6976" y="1097011"/>
                    <a:pt x="-11690" y="1125291"/>
                    <a:pt x="7164" y="1111151"/>
                  </a:cubicBezTo>
                  <a:cubicBezTo>
                    <a:pt x="26018" y="1097011"/>
                    <a:pt x="167420" y="974463"/>
                    <a:pt x="308822" y="828347"/>
                  </a:cubicBezTo>
                  <a:cubicBezTo>
                    <a:pt x="450224" y="682231"/>
                    <a:pt x="810014" y="297303"/>
                    <a:pt x="855577" y="234458"/>
                  </a:cubicBezTo>
                  <a:cubicBezTo>
                    <a:pt x="901140" y="171613"/>
                    <a:pt x="519354" y="482698"/>
                    <a:pt x="582199" y="451275"/>
                  </a:cubicBezTo>
                  <a:cubicBezTo>
                    <a:pt x="645044" y="419852"/>
                    <a:pt x="1287638" y="-68770"/>
                    <a:pt x="1223222" y="82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607DCB27-AA08-F0F6-A3F4-3C16BF150AC3}"/>
                </a:ext>
              </a:extLst>
            </p:cNvPr>
            <p:cNvSpPr/>
            <p:nvPr/>
          </p:nvSpPr>
          <p:spPr>
            <a:xfrm>
              <a:off x="3897651" y="1335346"/>
              <a:ext cx="549734" cy="637612"/>
            </a:xfrm>
            <a:custGeom>
              <a:avLst/>
              <a:gdLst>
                <a:gd name="connsiteX0" fmla="*/ 549122 w 549734"/>
                <a:gd name="connsiteY0" fmla="*/ 3260 h 637612"/>
                <a:gd name="connsiteX1" fmla="*/ 2367 w 549734"/>
                <a:gd name="connsiteY1" fmla="*/ 634856 h 637612"/>
                <a:gd name="connsiteX2" fmla="*/ 341732 w 549734"/>
                <a:gd name="connsiteY2" fmla="*/ 238930 h 637612"/>
                <a:gd name="connsiteX3" fmla="*/ 115489 w 549734"/>
                <a:gd name="connsiteY3" fmla="*/ 380332 h 637612"/>
                <a:gd name="connsiteX4" fmla="*/ 549122 w 549734"/>
                <a:gd name="connsiteY4" fmla="*/ 3260 h 63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734" h="637612">
                  <a:moveTo>
                    <a:pt x="549122" y="3260"/>
                  </a:moveTo>
                  <a:cubicBezTo>
                    <a:pt x="530268" y="45681"/>
                    <a:pt x="36932" y="595578"/>
                    <a:pt x="2367" y="634856"/>
                  </a:cubicBezTo>
                  <a:cubicBezTo>
                    <a:pt x="-32198" y="674134"/>
                    <a:pt x="322878" y="281351"/>
                    <a:pt x="341732" y="238930"/>
                  </a:cubicBezTo>
                  <a:cubicBezTo>
                    <a:pt x="360586" y="196509"/>
                    <a:pt x="85637" y="414897"/>
                    <a:pt x="115489" y="380332"/>
                  </a:cubicBezTo>
                  <a:cubicBezTo>
                    <a:pt x="145341" y="345767"/>
                    <a:pt x="567976" y="-39161"/>
                    <a:pt x="549122" y="32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CE47D9A8-9216-E152-945E-39CFB47F0117}"/>
                </a:ext>
              </a:extLst>
            </p:cNvPr>
            <p:cNvSpPr/>
            <p:nvPr/>
          </p:nvSpPr>
          <p:spPr>
            <a:xfrm>
              <a:off x="3226173" y="1903600"/>
              <a:ext cx="768259" cy="2226193"/>
            </a:xfrm>
            <a:custGeom>
              <a:avLst/>
              <a:gdLst>
                <a:gd name="connsiteX0" fmla="*/ 768113 w 768259"/>
                <a:gd name="connsiteY0" fmla="*/ 614 h 2226193"/>
                <a:gd name="connsiteX1" fmla="*/ 202505 w 768259"/>
                <a:gd name="connsiteY1" fmla="*/ 858454 h 2226193"/>
                <a:gd name="connsiteX2" fmla="*/ 42249 w 768259"/>
                <a:gd name="connsiteY2" fmla="*/ 1405208 h 2226193"/>
                <a:gd name="connsiteX3" fmla="*/ 145944 w 768259"/>
                <a:gd name="connsiteY3" fmla="*/ 1216672 h 2226193"/>
                <a:gd name="connsiteX4" fmla="*/ 13969 w 768259"/>
                <a:gd name="connsiteY4" fmla="*/ 1612598 h 2226193"/>
                <a:gd name="connsiteX5" fmla="*/ 23396 w 768259"/>
                <a:gd name="connsiteY5" fmla="*/ 2215913 h 2226193"/>
                <a:gd name="connsiteX6" fmla="*/ 23396 w 768259"/>
                <a:gd name="connsiteY6" fmla="*/ 1876548 h 2226193"/>
                <a:gd name="connsiteX7" fmla="*/ 343907 w 768259"/>
                <a:gd name="connsiteY7" fmla="*/ 481381 h 2226193"/>
                <a:gd name="connsiteX8" fmla="*/ 259066 w 768259"/>
                <a:gd name="connsiteY8" fmla="*/ 717052 h 2226193"/>
                <a:gd name="connsiteX9" fmla="*/ 768113 w 768259"/>
                <a:gd name="connsiteY9" fmla="*/ 614 h 222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8259" h="2226193">
                  <a:moveTo>
                    <a:pt x="768113" y="614"/>
                  </a:moveTo>
                  <a:cubicBezTo>
                    <a:pt x="758686" y="24181"/>
                    <a:pt x="323482" y="624355"/>
                    <a:pt x="202505" y="858454"/>
                  </a:cubicBezTo>
                  <a:cubicBezTo>
                    <a:pt x="81528" y="1092553"/>
                    <a:pt x="51676" y="1345505"/>
                    <a:pt x="42249" y="1405208"/>
                  </a:cubicBezTo>
                  <a:cubicBezTo>
                    <a:pt x="32822" y="1464911"/>
                    <a:pt x="150657" y="1182107"/>
                    <a:pt x="145944" y="1216672"/>
                  </a:cubicBezTo>
                  <a:cubicBezTo>
                    <a:pt x="141231" y="1251237"/>
                    <a:pt x="34394" y="1446058"/>
                    <a:pt x="13969" y="1612598"/>
                  </a:cubicBezTo>
                  <a:cubicBezTo>
                    <a:pt x="-6456" y="1779138"/>
                    <a:pt x="21825" y="2171921"/>
                    <a:pt x="23396" y="2215913"/>
                  </a:cubicBezTo>
                  <a:cubicBezTo>
                    <a:pt x="24967" y="2259905"/>
                    <a:pt x="-30023" y="2165637"/>
                    <a:pt x="23396" y="1876548"/>
                  </a:cubicBezTo>
                  <a:cubicBezTo>
                    <a:pt x="76814" y="1587459"/>
                    <a:pt x="304629" y="674630"/>
                    <a:pt x="343907" y="481381"/>
                  </a:cubicBezTo>
                  <a:cubicBezTo>
                    <a:pt x="383185" y="288132"/>
                    <a:pt x="189936" y="795609"/>
                    <a:pt x="259066" y="717052"/>
                  </a:cubicBezTo>
                  <a:cubicBezTo>
                    <a:pt x="328196" y="638495"/>
                    <a:pt x="777540" y="-22953"/>
                    <a:pt x="768113" y="61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97E083F1-5A59-D87D-F84E-61001E47804C}"/>
                </a:ext>
              </a:extLst>
            </p:cNvPr>
            <p:cNvSpPr/>
            <p:nvPr/>
          </p:nvSpPr>
          <p:spPr>
            <a:xfrm>
              <a:off x="3578112" y="2595740"/>
              <a:ext cx="247059" cy="2165210"/>
            </a:xfrm>
            <a:custGeom>
              <a:avLst/>
              <a:gdLst>
                <a:gd name="connsiteX0" fmla="*/ 171077 w 247059"/>
                <a:gd name="connsiteY0" fmla="*/ 6058 h 2165210"/>
                <a:gd name="connsiteX1" fmla="*/ 39102 w 247059"/>
                <a:gd name="connsiteY1" fmla="*/ 816763 h 2165210"/>
                <a:gd name="connsiteX2" fmla="*/ 246492 w 247059"/>
                <a:gd name="connsiteY2" fmla="*/ 1787724 h 2165210"/>
                <a:gd name="connsiteX3" fmla="*/ 105090 w 247059"/>
                <a:gd name="connsiteY3" fmla="*/ 1467213 h 2165210"/>
                <a:gd name="connsiteX4" fmla="*/ 246492 w 247059"/>
                <a:gd name="connsiteY4" fmla="*/ 2164796 h 2165210"/>
                <a:gd name="connsiteX5" fmla="*/ 105090 w 247059"/>
                <a:gd name="connsiteY5" fmla="*/ 1552054 h 2165210"/>
                <a:gd name="connsiteX6" fmla="*/ 1395 w 247059"/>
                <a:gd name="connsiteY6" fmla="*/ 505679 h 2165210"/>
                <a:gd name="connsiteX7" fmla="*/ 171077 w 247059"/>
                <a:gd name="connsiteY7" fmla="*/ 6058 h 216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059" h="2165210">
                  <a:moveTo>
                    <a:pt x="171077" y="6058"/>
                  </a:moveTo>
                  <a:cubicBezTo>
                    <a:pt x="177361" y="57905"/>
                    <a:pt x="26533" y="519819"/>
                    <a:pt x="39102" y="816763"/>
                  </a:cubicBezTo>
                  <a:cubicBezTo>
                    <a:pt x="51671" y="1113707"/>
                    <a:pt x="235494" y="1679316"/>
                    <a:pt x="246492" y="1787724"/>
                  </a:cubicBezTo>
                  <a:cubicBezTo>
                    <a:pt x="257490" y="1896132"/>
                    <a:pt x="105090" y="1404368"/>
                    <a:pt x="105090" y="1467213"/>
                  </a:cubicBezTo>
                  <a:cubicBezTo>
                    <a:pt x="105090" y="1530058"/>
                    <a:pt x="246492" y="2150656"/>
                    <a:pt x="246492" y="2164796"/>
                  </a:cubicBezTo>
                  <a:cubicBezTo>
                    <a:pt x="246492" y="2178936"/>
                    <a:pt x="145939" y="1828573"/>
                    <a:pt x="105090" y="1552054"/>
                  </a:cubicBezTo>
                  <a:cubicBezTo>
                    <a:pt x="64241" y="1275535"/>
                    <a:pt x="-11174" y="766487"/>
                    <a:pt x="1395" y="505679"/>
                  </a:cubicBezTo>
                  <a:cubicBezTo>
                    <a:pt x="13964" y="244871"/>
                    <a:pt x="164793" y="-45789"/>
                    <a:pt x="171077" y="60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7B785CB0-BB2F-DF25-C6E0-5EFB3E57CCE2}"/>
                </a:ext>
              </a:extLst>
            </p:cNvPr>
            <p:cNvSpPr/>
            <p:nvPr/>
          </p:nvSpPr>
          <p:spPr>
            <a:xfrm>
              <a:off x="3437171" y="2433302"/>
              <a:ext cx="302674" cy="2175773"/>
            </a:xfrm>
            <a:custGeom>
              <a:avLst/>
              <a:gdLst>
                <a:gd name="connsiteX0" fmla="*/ 302592 w 302674"/>
                <a:gd name="connsiteY0" fmla="*/ 8240 h 2175773"/>
                <a:gd name="connsiteX1" fmla="*/ 57495 w 302674"/>
                <a:gd name="connsiteY1" fmla="*/ 1007482 h 2175773"/>
                <a:gd name="connsiteX2" fmla="*/ 132909 w 302674"/>
                <a:gd name="connsiteY2" fmla="*/ 1657931 h 2175773"/>
                <a:gd name="connsiteX3" fmla="*/ 293165 w 302674"/>
                <a:gd name="connsiteY3" fmla="*/ 2166978 h 2175773"/>
                <a:gd name="connsiteX4" fmla="*/ 236604 w 302674"/>
                <a:gd name="connsiteY4" fmla="*/ 1903028 h 2175773"/>
                <a:gd name="connsiteX5" fmla="*/ 934 w 302674"/>
                <a:gd name="connsiteY5" fmla="*/ 960347 h 2175773"/>
                <a:gd name="connsiteX6" fmla="*/ 151763 w 302674"/>
                <a:gd name="connsiteY6" fmla="*/ 74228 h 2175773"/>
                <a:gd name="connsiteX7" fmla="*/ 85775 w 302674"/>
                <a:gd name="connsiteY7" fmla="*/ 507861 h 2175773"/>
                <a:gd name="connsiteX8" fmla="*/ 302592 w 302674"/>
                <a:gd name="connsiteY8" fmla="*/ 8240 h 217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74" h="2175773">
                  <a:moveTo>
                    <a:pt x="302592" y="8240"/>
                  </a:moveTo>
                  <a:cubicBezTo>
                    <a:pt x="297879" y="91510"/>
                    <a:pt x="85775" y="732534"/>
                    <a:pt x="57495" y="1007482"/>
                  </a:cubicBezTo>
                  <a:cubicBezTo>
                    <a:pt x="29214" y="1282431"/>
                    <a:pt x="93631" y="1464682"/>
                    <a:pt x="132909" y="1657931"/>
                  </a:cubicBezTo>
                  <a:cubicBezTo>
                    <a:pt x="172187" y="1851180"/>
                    <a:pt x="275883" y="2126129"/>
                    <a:pt x="293165" y="2166978"/>
                  </a:cubicBezTo>
                  <a:cubicBezTo>
                    <a:pt x="310447" y="2207827"/>
                    <a:pt x="285309" y="2104133"/>
                    <a:pt x="236604" y="1903028"/>
                  </a:cubicBezTo>
                  <a:cubicBezTo>
                    <a:pt x="187899" y="1701923"/>
                    <a:pt x="15074" y="1265147"/>
                    <a:pt x="934" y="960347"/>
                  </a:cubicBezTo>
                  <a:cubicBezTo>
                    <a:pt x="-13206" y="655547"/>
                    <a:pt x="137623" y="149642"/>
                    <a:pt x="151763" y="74228"/>
                  </a:cubicBezTo>
                  <a:cubicBezTo>
                    <a:pt x="165903" y="-1186"/>
                    <a:pt x="62208" y="515717"/>
                    <a:pt x="85775" y="507861"/>
                  </a:cubicBezTo>
                  <a:cubicBezTo>
                    <a:pt x="109342" y="500005"/>
                    <a:pt x="307305" y="-75030"/>
                    <a:pt x="302592" y="82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DF5AB46D-7DB8-8088-D23B-319DF2C3ABF3}"/>
                </a:ext>
              </a:extLst>
            </p:cNvPr>
            <p:cNvSpPr/>
            <p:nvPr/>
          </p:nvSpPr>
          <p:spPr>
            <a:xfrm>
              <a:off x="5669668" y="3137313"/>
              <a:ext cx="467824" cy="1317117"/>
            </a:xfrm>
            <a:custGeom>
              <a:avLst/>
              <a:gdLst>
                <a:gd name="connsiteX0" fmla="*/ 96857 w 467824"/>
                <a:gd name="connsiteY0" fmla="*/ 1813 h 1317117"/>
                <a:gd name="connsiteX1" fmla="*/ 115711 w 467824"/>
                <a:gd name="connsiteY1" fmla="*/ 661689 h 1317117"/>
                <a:gd name="connsiteX2" fmla="*/ 59150 w 467824"/>
                <a:gd name="connsiteY2" fmla="*/ 1057615 h 1317117"/>
                <a:gd name="connsiteX3" fmla="*/ 68577 w 467824"/>
                <a:gd name="connsiteY3" fmla="*/ 755957 h 1317117"/>
                <a:gd name="connsiteX4" fmla="*/ 285394 w 467824"/>
                <a:gd name="connsiteY4" fmla="*/ 1199017 h 1317117"/>
                <a:gd name="connsiteX5" fmla="*/ 162845 w 467824"/>
                <a:gd name="connsiteY5" fmla="*/ 803091 h 1317117"/>
                <a:gd name="connsiteX6" fmla="*/ 464503 w 467824"/>
                <a:gd name="connsiteY6" fmla="*/ 1312139 h 1317117"/>
                <a:gd name="connsiteX7" fmla="*/ 313674 w 467824"/>
                <a:gd name="connsiteY7" fmla="*/ 1038761 h 1317117"/>
                <a:gd name="connsiteX8" fmla="*/ 153418 w 467824"/>
                <a:gd name="connsiteY8" fmla="*/ 652262 h 1317117"/>
                <a:gd name="connsiteX9" fmla="*/ 191126 w 467824"/>
                <a:gd name="connsiteY9" fmla="*/ 963347 h 1317117"/>
                <a:gd name="connsiteX10" fmla="*/ 2589 w 467824"/>
                <a:gd name="connsiteY10" fmla="*/ 416592 h 1317117"/>
                <a:gd name="connsiteX11" fmla="*/ 87431 w 467824"/>
                <a:gd name="connsiteY11" fmla="*/ 680543 h 1317117"/>
                <a:gd name="connsiteX12" fmla="*/ 172272 w 467824"/>
                <a:gd name="connsiteY12" fmla="*/ 416592 h 1317117"/>
                <a:gd name="connsiteX13" fmla="*/ 106284 w 467824"/>
                <a:gd name="connsiteY13" fmla="*/ 463726 h 1317117"/>
                <a:gd name="connsiteX14" fmla="*/ 96857 w 467824"/>
                <a:gd name="connsiteY14" fmla="*/ 1813 h 13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7824" h="1317117">
                  <a:moveTo>
                    <a:pt x="96857" y="1813"/>
                  </a:moveTo>
                  <a:cubicBezTo>
                    <a:pt x="98428" y="34807"/>
                    <a:pt x="121995" y="485722"/>
                    <a:pt x="115711" y="661689"/>
                  </a:cubicBezTo>
                  <a:cubicBezTo>
                    <a:pt x="109427" y="837656"/>
                    <a:pt x="67006" y="1041904"/>
                    <a:pt x="59150" y="1057615"/>
                  </a:cubicBezTo>
                  <a:cubicBezTo>
                    <a:pt x="51294" y="1073326"/>
                    <a:pt x="30870" y="732390"/>
                    <a:pt x="68577" y="755957"/>
                  </a:cubicBezTo>
                  <a:cubicBezTo>
                    <a:pt x="106284" y="779524"/>
                    <a:pt x="269683" y="1191161"/>
                    <a:pt x="285394" y="1199017"/>
                  </a:cubicBezTo>
                  <a:cubicBezTo>
                    <a:pt x="301105" y="1206873"/>
                    <a:pt x="132994" y="784237"/>
                    <a:pt x="162845" y="803091"/>
                  </a:cubicBezTo>
                  <a:cubicBezTo>
                    <a:pt x="192696" y="821945"/>
                    <a:pt x="439365" y="1272861"/>
                    <a:pt x="464503" y="1312139"/>
                  </a:cubicBezTo>
                  <a:cubicBezTo>
                    <a:pt x="489641" y="1351417"/>
                    <a:pt x="365522" y="1148741"/>
                    <a:pt x="313674" y="1038761"/>
                  </a:cubicBezTo>
                  <a:cubicBezTo>
                    <a:pt x="261827" y="928782"/>
                    <a:pt x="173843" y="664831"/>
                    <a:pt x="153418" y="652262"/>
                  </a:cubicBezTo>
                  <a:cubicBezTo>
                    <a:pt x="132993" y="639693"/>
                    <a:pt x="216264" y="1002625"/>
                    <a:pt x="191126" y="963347"/>
                  </a:cubicBezTo>
                  <a:cubicBezTo>
                    <a:pt x="165988" y="924069"/>
                    <a:pt x="19871" y="463726"/>
                    <a:pt x="2589" y="416592"/>
                  </a:cubicBezTo>
                  <a:cubicBezTo>
                    <a:pt x="-14693" y="369458"/>
                    <a:pt x="59151" y="680543"/>
                    <a:pt x="87431" y="680543"/>
                  </a:cubicBezTo>
                  <a:cubicBezTo>
                    <a:pt x="115711" y="680543"/>
                    <a:pt x="169130" y="452728"/>
                    <a:pt x="172272" y="416592"/>
                  </a:cubicBezTo>
                  <a:cubicBezTo>
                    <a:pt x="175414" y="380456"/>
                    <a:pt x="120424" y="531285"/>
                    <a:pt x="106284" y="463726"/>
                  </a:cubicBezTo>
                  <a:cubicBezTo>
                    <a:pt x="92144" y="396167"/>
                    <a:pt x="95286" y="-31181"/>
                    <a:pt x="96857" y="181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3FE4FBE0-6873-2C72-3B21-2FBE696ADDC6}"/>
                </a:ext>
              </a:extLst>
            </p:cNvPr>
            <p:cNvSpPr/>
            <p:nvPr/>
          </p:nvSpPr>
          <p:spPr>
            <a:xfrm>
              <a:off x="5256478" y="5531901"/>
              <a:ext cx="142707" cy="1344181"/>
            </a:xfrm>
            <a:custGeom>
              <a:avLst/>
              <a:gdLst>
                <a:gd name="connsiteX0" fmla="*/ 1000 w 142707"/>
                <a:gd name="connsiteY0" fmla="*/ 1633 h 1344181"/>
                <a:gd name="connsiteX1" fmla="*/ 142402 w 142707"/>
                <a:gd name="connsiteY1" fmla="*/ 802911 h 1344181"/>
                <a:gd name="connsiteX2" fmla="*/ 38707 w 142707"/>
                <a:gd name="connsiteY2" fmla="*/ 1311959 h 1344181"/>
                <a:gd name="connsiteX3" fmla="*/ 38707 w 142707"/>
                <a:gd name="connsiteY3" fmla="*/ 1227118 h 1344181"/>
                <a:gd name="connsiteX4" fmla="*/ 29280 w 142707"/>
                <a:gd name="connsiteY4" fmla="*/ 699217 h 1344181"/>
                <a:gd name="connsiteX5" fmla="*/ 38707 w 142707"/>
                <a:gd name="connsiteY5" fmla="*/ 972594 h 1344181"/>
                <a:gd name="connsiteX6" fmla="*/ 76414 w 142707"/>
                <a:gd name="connsiteY6" fmla="*/ 604948 h 1344181"/>
                <a:gd name="connsiteX7" fmla="*/ 1000 w 142707"/>
                <a:gd name="connsiteY7" fmla="*/ 1633 h 134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707" h="1344181">
                  <a:moveTo>
                    <a:pt x="1000" y="1633"/>
                  </a:moveTo>
                  <a:cubicBezTo>
                    <a:pt x="11998" y="34627"/>
                    <a:pt x="136117" y="584523"/>
                    <a:pt x="142402" y="802911"/>
                  </a:cubicBezTo>
                  <a:cubicBezTo>
                    <a:pt x="148687" y="1021299"/>
                    <a:pt x="55990" y="1241258"/>
                    <a:pt x="38707" y="1311959"/>
                  </a:cubicBezTo>
                  <a:cubicBezTo>
                    <a:pt x="21424" y="1382660"/>
                    <a:pt x="40278" y="1329242"/>
                    <a:pt x="38707" y="1227118"/>
                  </a:cubicBezTo>
                  <a:cubicBezTo>
                    <a:pt x="37136" y="1124994"/>
                    <a:pt x="29280" y="741638"/>
                    <a:pt x="29280" y="699217"/>
                  </a:cubicBezTo>
                  <a:cubicBezTo>
                    <a:pt x="29280" y="656796"/>
                    <a:pt x="30851" y="988305"/>
                    <a:pt x="38707" y="972594"/>
                  </a:cubicBezTo>
                  <a:cubicBezTo>
                    <a:pt x="46563" y="956883"/>
                    <a:pt x="79556" y="765204"/>
                    <a:pt x="76414" y="604948"/>
                  </a:cubicBezTo>
                  <a:cubicBezTo>
                    <a:pt x="73272" y="444692"/>
                    <a:pt x="-9998" y="-31361"/>
                    <a:pt x="1000" y="16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2ED9F7D9-AFBD-CFD6-F2F6-BCBDB65A967E}"/>
                </a:ext>
              </a:extLst>
            </p:cNvPr>
            <p:cNvSpPr/>
            <p:nvPr/>
          </p:nvSpPr>
          <p:spPr>
            <a:xfrm>
              <a:off x="6707433" y="3349681"/>
              <a:ext cx="932768" cy="57183"/>
            </a:xfrm>
            <a:custGeom>
              <a:avLst/>
              <a:gdLst>
                <a:gd name="connsiteX0" fmla="*/ 2493 w 932768"/>
                <a:gd name="connsiteY0" fmla="*/ 57094 h 57183"/>
                <a:gd name="connsiteX1" fmla="*/ 472393 w 932768"/>
                <a:gd name="connsiteY1" fmla="*/ 15819 h 57183"/>
                <a:gd name="connsiteX2" fmla="*/ 396193 w 932768"/>
                <a:gd name="connsiteY2" fmla="*/ 12644 h 57183"/>
                <a:gd name="connsiteX3" fmla="*/ 932768 w 932768"/>
                <a:gd name="connsiteY3" fmla="*/ 12644 h 57183"/>
                <a:gd name="connsiteX4" fmla="*/ 704168 w 932768"/>
                <a:gd name="connsiteY4" fmla="*/ 6294 h 57183"/>
                <a:gd name="connsiteX5" fmla="*/ 304118 w 932768"/>
                <a:gd name="connsiteY5" fmla="*/ 3119 h 57183"/>
                <a:gd name="connsiteX6" fmla="*/ 2493 w 932768"/>
                <a:gd name="connsiteY6" fmla="*/ 57094 h 5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768" h="57183">
                  <a:moveTo>
                    <a:pt x="2493" y="57094"/>
                  </a:moveTo>
                  <a:cubicBezTo>
                    <a:pt x="30539" y="59211"/>
                    <a:pt x="406777" y="23227"/>
                    <a:pt x="472393" y="15819"/>
                  </a:cubicBezTo>
                  <a:cubicBezTo>
                    <a:pt x="538009" y="8411"/>
                    <a:pt x="396193" y="12644"/>
                    <a:pt x="396193" y="12644"/>
                  </a:cubicBezTo>
                  <a:lnTo>
                    <a:pt x="932768" y="12644"/>
                  </a:lnTo>
                  <a:lnTo>
                    <a:pt x="704168" y="6294"/>
                  </a:lnTo>
                  <a:cubicBezTo>
                    <a:pt x="599393" y="4706"/>
                    <a:pt x="418418" y="-4818"/>
                    <a:pt x="304118" y="3119"/>
                  </a:cubicBezTo>
                  <a:cubicBezTo>
                    <a:pt x="189818" y="11056"/>
                    <a:pt x="-25553" y="54977"/>
                    <a:pt x="2493" y="5709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29C7A73A-EE37-5633-4D36-AC2628514BA6}"/>
                </a:ext>
              </a:extLst>
            </p:cNvPr>
            <p:cNvSpPr/>
            <p:nvPr/>
          </p:nvSpPr>
          <p:spPr>
            <a:xfrm>
              <a:off x="6949227" y="3387725"/>
              <a:ext cx="615363" cy="22251"/>
            </a:xfrm>
            <a:custGeom>
              <a:avLst/>
              <a:gdLst>
                <a:gd name="connsiteX0" fmla="*/ 14699 w 615363"/>
                <a:gd name="connsiteY0" fmla="*/ 0 h 22251"/>
                <a:gd name="connsiteX1" fmla="*/ 589374 w 615363"/>
                <a:gd name="connsiteY1" fmla="*/ 19050 h 22251"/>
                <a:gd name="connsiteX2" fmla="*/ 484599 w 615363"/>
                <a:gd name="connsiteY2" fmla="*/ 22225 h 22251"/>
                <a:gd name="connsiteX3" fmla="*/ 195674 w 615363"/>
                <a:gd name="connsiteY3" fmla="*/ 19050 h 22251"/>
                <a:gd name="connsiteX4" fmla="*/ 14699 w 615363"/>
                <a:gd name="connsiteY4" fmla="*/ 0 h 2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63" h="22251">
                  <a:moveTo>
                    <a:pt x="14699" y="0"/>
                  </a:moveTo>
                  <a:cubicBezTo>
                    <a:pt x="80316" y="0"/>
                    <a:pt x="511057" y="15346"/>
                    <a:pt x="589374" y="19050"/>
                  </a:cubicBezTo>
                  <a:cubicBezTo>
                    <a:pt x="667691" y="22754"/>
                    <a:pt x="550216" y="22225"/>
                    <a:pt x="484599" y="22225"/>
                  </a:cubicBezTo>
                  <a:cubicBezTo>
                    <a:pt x="418982" y="22225"/>
                    <a:pt x="271345" y="20637"/>
                    <a:pt x="195674" y="19050"/>
                  </a:cubicBezTo>
                  <a:cubicBezTo>
                    <a:pt x="120003" y="17463"/>
                    <a:pt x="-50918" y="0"/>
                    <a:pt x="1469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167B1275-C2F2-16B1-EF74-E9A3D2964BA0}"/>
                </a:ext>
              </a:extLst>
            </p:cNvPr>
            <p:cNvSpPr/>
            <p:nvPr/>
          </p:nvSpPr>
          <p:spPr>
            <a:xfrm>
              <a:off x="6667200" y="3489693"/>
              <a:ext cx="375359" cy="60001"/>
            </a:xfrm>
            <a:custGeom>
              <a:avLst/>
              <a:gdLst>
                <a:gd name="connsiteX0" fmla="*/ 7801 w 375359"/>
                <a:gd name="connsiteY0" fmla="*/ 59957 h 60001"/>
                <a:gd name="connsiteX1" fmla="*/ 363401 w 375359"/>
                <a:gd name="connsiteY1" fmla="*/ 2807 h 60001"/>
                <a:gd name="connsiteX2" fmla="*/ 280851 w 375359"/>
                <a:gd name="connsiteY2" fmla="*/ 9157 h 60001"/>
                <a:gd name="connsiteX3" fmla="*/ 176076 w 375359"/>
                <a:gd name="connsiteY3" fmla="*/ 12332 h 60001"/>
                <a:gd name="connsiteX4" fmla="*/ 122101 w 375359"/>
                <a:gd name="connsiteY4" fmla="*/ 12332 h 60001"/>
                <a:gd name="connsiteX5" fmla="*/ 7801 w 375359"/>
                <a:gd name="connsiteY5" fmla="*/ 59957 h 6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359" h="60001">
                  <a:moveTo>
                    <a:pt x="7801" y="59957"/>
                  </a:moveTo>
                  <a:cubicBezTo>
                    <a:pt x="48018" y="58369"/>
                    <a:pt x="317893" y="11274"/>
                    <a:pt x="363401" y="2807"/>
                  </a:cubicBezTo>
                  <a:cubicBezTo>
                    <a:pt x="408909" y="-5660"/>
                    <a:pt x="312072" y="7570"/>
                    <a:pt x="280851" y="9157"/>
                  </a:cubicBezTo>
                  <a:cubicBezTo>
                    <a:pt x="249630" y="10744"/>
                    <a:pt x="202534" y="11803"/>
                    <a:pt x="176076" y="12332"/>
                  </a:cubicBezTo>
                  <a:cubicBezTo>
                    <a:pt x="149618" y="12861"/>
                    <a:pt x="149617" y="4395"/>
                    <a:pt x="122101" y="12332"/>
                  </a:cubicBezTo>
                  <a:cubicBezTo>
                    <a:pt x="94585" y="20269"/>
                    <a:pt x="-32416" y="61545"/>
                    <a:pt x="7801" y="599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9F70FD3C-F941-80F4-8C89-A7119320BC98}"/>
                </a:ext>
              </a:extLst>
            </p:cNvPr>
            <p:cNvSpPr/>
            <p:nvPr/>
          </p:nvSpPr>
          <p:spPr>
            <a:xfrm>
              <a:off x="6687510" y="3519418"/>
              <a:ext cx="971771" cy="447518"/>
            </a:xfrm>
            <a:custGeom>
              <a:avLst/>
              <a:gdLst>
                <a:gd name="connsiteX0" fmla="*/ 31941 w 971771"/>
                <a:gd name="connsiteY0" fmla="*/ 122307 h 447518"/>
                <a:gd name="connsiteX1" fmla="*/ 514541 w 971771"/>
                <a:gd name="connsiteY1" fmla="*/ 8007 h 447518"/>
                <a:gd name="connsiteX2" fmla="*/ 733616 w 971771"/>
                <a:gd name="connsiteY2" fmla="*/ 11182 h 447518"/>
                <a:gd name="connsiteX3" fmla="*/ 692341 w 971771"/>
                <a:gd name="connsiteY3" fmla="*/ 23882 h 447518"/>
                <a:gd name="connsiteX4" fmla="*/ 784416 w 971771"/>
                <a:gd name="connsiteY4" fmla="*/ 30232 h 447518"/>
                <a:gd name="connsiteX5" fmla="*/ 809816 w 971771"/>
                <a:gd name="connsiteY5" fmla="*/ 68332 h 447518"/>
                <a:gd name="connsiteX6" fmla="*/ 930466 w 971771"/>
                <a:gd name="connsiteY6" fmla="*/ 52457 h 447518"/>
                <a:gd name="connsiteX7" fmla="*/ 895541 w 971771"/>
                <a:gd name="connsiteY7" fmla="*/ 65157 h 447518"/>
                <a:gd name="connsiteX8" fmla="*/ 914591 w 971771"/>
                <a:gd name="connsiteY8" fmla="*/ 112782 h 447518"/>
                <a:gd name="connsiteX9" fmla="*/ 936816 w 971771"/>
                <a:gd name="connsiteY9" fmla="*/ 122307 h 447518"/>
                <a:gd name="connsiteX10" fmla="*/ 971741 w 971771"/>
                <a:gd name="connsiteY10" fmla="*/ 211207 h 447518"/>
                <a:gd name="connsiteX11" fmla="*/ 930466 w 971771"/>
                <a:gd name="connsiteY11" fmla="*/ 290582 h 447518"/>
                <a:gd name="connsiteX12" fmla="*/ 841566 w 971771"/>
                <a:gd name="connsiteY12" fmla="*/ 347732 h 447518"/>
                <a:gd name="connsiteX13" fmla="*/ 778066 w 971771"/>
                <a:gd name="connsiteY13" fmla="*/ 446157 h 447518"/>
                <a:gd name="connsiteX14" fmla="*/ 793941 w 971771"/>
                <a:gd name="connsiteY14" fmla="*/ 395357 h 447518"/>
                <a:gd name="connsiteX15" fmla="*/ 882841 w 971771"/>
                <a:gd name="connsiteY15" fmla="*/ 262007 h 447518"/>
                <a:gd name="connsiteX16" fmla="*/ 886016 w 971771"/>
                <a:gd name="connsiteY16" fmla="*/ 239782 h 447518"/>
                <a:gd name="connsiteX17" fmla="*/ 762191 w 971771"/>
                <a:gd name="connsiteY17" fmla="*/ 112782 h 447518"/>
                <a:gd name="connsiteX18" fmla="*/ 647891 w 971771"/>
                <a:gd name="connsiteY18" fmla="*/ 87382 h 447518"/>
                <a:gd name="connsiteX19" fmla="*/ 438341 w 971771"/>
                <a:gd name="connsiteY19" fmla="*/ 68332 h 447518"/>
                <a:gd name="connsiteX20" fmla="*/ 292291 w 971771"/>
                <a:gd name="connsiteY20" fmla="*/ 74682 h 447518"/>
                <a:gd name="connsiteX21" fmla="*/ 251016 w 971771"/>
                <a:gd name="connsiteY21" fmla="*/ 119132 h 447518"/>
                <a:gd name="connsiteX22" fmla="*/ 187516 w 971771"/>
                <a:gd name="connsiteY22" fmla="*/ 166757 h 447518"/>
                <a:gd name="connsiteX23" fmla="*/ 25591 w 971771"/>
                <a:gd name="connsiteY23" fmla="*/ 341382 h 447518"/>
                <a:gd name="connsiteX24" fmla="*/ 114491 w 971771"/>
                <a:gd name="connsiteY24" fmla="*/ 195332 h 447518"/>
                <a:gd name="connsiteX25" fmla="*/ 191 w 971771"/>
                <a:gd name="connsiteY25" fmla="*/ 296932 h 447518"/>
                <a:gd name="connsiteX26" fmla="*/ 89091 w 971771"/>
                <a:gd name="connsiteY26" fmla="*/ 182632 h 447518"/>
                <a:gd name="connsiteX27" fmla="*/ 155766 w 971771"/>
                <a:gd name="connsiteY27" fmla="*/ 125482 h 447518"/>
                <a:gd name="connsiteX28" fmla="*/ 31941 w 971771"/>
                <a:gd name="connsiteY28" fmla="*/ 122307 h 44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71771" h="447518">
                  <a:moveTo>
                    <a:pt x="31941" y="122307"/>
                  </a:moveTo>
                  <a:cubicBezTo>
                    <a:pt x="91737" y="102728"/>
                    <a:pt x="397595" y="26528"/>
                    <a:pt x="514541" y="8007"/>
                  </a:cubicBezTo>
                  <a:cubicBezTo>
                    <a:pt x="631487" y="-10514"/>
                    <a:pt x="703983" y="8536"/>
                    <a:pt x="733616" y="11182"/>
                  </a:cubicBezTo>
                  <a:cubicBezTo>
                    <a:pt x="763249" y="13828"/>
                    <a:pt x="683874" y="20707"/>
                    <a:pt x="692341" y="23882"/>
                  </a:cubicBezTo>
                  <a:cubicBezTo>
                    <a:pt x="700808" y="27057"/>
                    <a:pt x="764837" y="22824"/>
                    <a:pt x="784416" y="30232"/>
                  </a:cubicBezTo>
                  <a:cubicBezTo>
                    <a:pt x="803995" y="37640"/>
                    <a:pt x="785474" y="64628"/>
                    <a:pt x="809816" y="68332"/>
                  </a:cubicBezTo>
                  <a:cubicBezTo>
                    <a:pt x="834158" y="72036"/>
                    <a:pt x="916179" y="52986"/>
                    <a:pt x="930466" y="52457"/>
                  </a:cubicBezTo>
                  <a:cubicBezTo>
                    <a:pt x="944754" y="51928"/>
                    <a:pt x="898187" y="55103"/>
                    <a:pt x="895541" y="65157"/>
                  </a:cubicBezTo>
                  <a:cubicBezTo>
                    <a:pt x="892895" y="75211"/>
                    <a:pt x="907712" y="103257"/>
                    <a:pt x="914591" y="112782"/>
                  </a:cubicBezTo>
                  <a:cubicBezTo>
                    <a:pt x="921470" y="122307"/>
                    <a:pt x="927291" y="105903"/>
                    <a:pt x="936816" y="122307"/>
                  </a:cubicBezTo>
                  <a:cubicBezTo>
                    <a:pt x="946341" y="138711"/>
                    <a:pt x="972799" y="183161"/>
                    <a:pt x="971741" y="211207"/>
                  </a:cubicBezTo>
                  <a:cubicBezTo>
                    <a:pt x="970683" y="239253"/>
                    <a:pt x="952162" y="267828"/>
                    <a:pt x="930466" y="290582"/>
                  </a:cubicBezTo>
                  <a:cubicBezTo>
                    <a:pt x="908770" y="313336"/>
                    <a:pt x="866966" y="321803"/>
                    <a:pt x="841566" y="347732"/>
                  </a:cubicBezTo>
                  <a:cubicBezTo>
                    <a:pt x="816166" y="373661"/>
                    <a:pt x="786003" y="438220"/>
                    <a:pt x="778066" y="446157"/>
                  </a:cubicBezTo>
                  <a:cubicBezTo>
                    <a:pt x="770129" y="454094"/>
                    <a:pt x="776479" y="426049"/>
                    <a:pt x="793941" y="395357"/>
                  </a:cubicBezTo>
                  <a:cubicBezTo>
                    <a:pt x="811404" y="364665"/>
                    <a:pt x="867495" y="287936"/>
                    <a:pt x="882841" y="262007"/>
                  </a:cubicBezTo>
                  <a:cubicBezTo>
                    <a:pt x="898187" y="236078"/>
                    <a:pt x="906124" y="264653"/>
                    <a:pt x="886016" y="239782"/>
                  </a:cubicBezTo>
                  <a:cubicBezTo>
                    <a:pt x="865908" y="214911"/>
                    <a:pt x="801879" y="138182"/>
                    <a:pt x="762191" y="112782"/>
                  </a:cubicBezTo>
                  <a:cubicBezTo>
                    <a:pt x="722504" y="87382"/>
                    <a:pt x="701866" y="94790"/>
                    <a:pt x="647891" y="87382"/>
                  </a:cubicBezTo>
                  <a:cubicBezTo>
                    <a:pt x="593916" y="79974"/>
                    <a:pt x="497608" y="70449"/>
                    <a:pt x="438341" y="68332"/>
                  </a:cubicBezTo>
                  <a:cubicBezTo>
                    <a:pt x="379074" y="66215"/>
                    <a:pt x="323512" y="66215"/>
                    <a:pt x="292291" y="74682"/>
                  </a:cubicBezTo>
                  <a:cubicBezTo>
                    <a:pt x="261070" y="83149"/>
                    <a:pt x="268478" y="103786"/>
                    <a:pt x="251016" y="119132"/>
                  </a:cubicBezTo>
                  <a:cubicBezTo>
                    <a:pt x="233554" y="134478"/>
                    <a:pt x="225087" y="129715"/>
                    <a:pt x="187516" y="166757"/>
                  </a:cubicBezTo>
                  <a:cubicBezTo>
                    <a:pt x="149945" y="203799"/>
                    <a:pt x="37762" y="336620"/>
                    <a:pt x="25591" y="341382"/>
                  </a:cubicBezTo>
                  <a:cubicBezTo>
                    <a:pt x="13420" y="346144"/>
                    <a:pt x="118724" y="202740"/>
                    <a:pt x="114491" y="195332"/>
                  </a:cubicBezTo>
                  <a:cubicBezTo>
                    <a:pt x="110258" y="187924"/>
                    <a:pt x="4424" y="299049"/>
                    <a:pt x="191" y="296932"/>
                  </a:cubicBezTo>
                  <a:cubicBezTo>
                    <a:pt x="-4042" y="294815"/>
                    <a:pt x="63162" y="211207"/>
                    <a:pt x="89091" y="182632"/>
                  </a:cubicBezTo>
                  <a:cubicBezTo>
                    <a:pt x="115020" y="154057"/>
                    <a:pt x="160528" y="136594"/>
                    <a:pt x="155766" y="125482"/>
                  </a:cubicBezTo>
                  <a:cubicBezTo>
                    <a:pt x="151004" y="114370"/>
                    <a:pt x="-27855" y="141886"/>
                    <a:pt x="31941" y="1223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4C07F536-A678-1476-D462-1089BC0DE2C4}"/>
                </a:ext>
              </a:extLst>
            </p:cNvPr>
            <p:cNvSpPr/>
            <p:nvPr/>
          </p:nvSpPr>
          <p:spPr>
            <a:xfrm>
              <a:off x="6811892" y="3577698"/>
              <a:ext cx="562811" cy="407409"/>
            </a:xfrm>
            <a:custGeom>
              <a:avLst/>
              <a:gdLst>
                <a:gd name="connsiteX0" fmla="*/ 5984 w 562811"/>
                <a:gd name="connsiteY0" fmla="*/ 64027 h 407409"/>
                <a:gd name="connsiteX1" fmla="*/ 139334 w 562811"/>
                <a:gd name="connsiteY1" fmla="*/ 44977 h 407409"/>
                <a:gd name="connsiteX2" fmla="*/ 152034 w 562811"/>
                <a:gd name="connsiteY2" fmla="*/ 102127 h 407409"/>
                <a:gd name="connsiteX3" fmla="*/ 209184 w 562811"/>
                <a:gd name="connsiteY3" fmla="*/ 295802 h 407409"/>
                <a:gd name="connsiteX4" fmla="*/ 237759 w 562811"/>
                <a:gd name="connsiteY4" fmla="*/ 381527 h 407409"/>
                <a:gd name="connsiteX5" fmla="*/ 180609 w 562811"/>
                <a:gd name="connsiteY5" fmla="*/ 403752 h 407409"/>
                <a:gd name="connsiteX6" fmla="*/ 307609 w 562811"/>
                <a:gd name="connsiteY6" fmla="*/ 387877 h 407409"/>
                <a:gd name="connsiteX7" fmla="*/ 383809 w 562811"/>
                <a:gd name="connsiteY7" fmla="*/ 406927 h 407409"/>
                <a:gd name="connsiteX8" fmla="*/ 472709 w 562811"/>
                <a:gd name="connsiteY8" fmla="*/ 397402 h 407409"/>
                <a:gd name="connsiteX9" fmla="*/ 466359 w 562811"/>
                <a:gd name="connsiteY9" fmla="*/ 352952 h 407409"/>
                <a:gd name="connsiteX10" fmla="*/ 545734 w 562811"/>
                <a:gd name="connsiteY10" fmla="*/ 171977 h 407409"/>
                <a:gd name="connsiteX11" fmla="*/ 545734 w 562811"/>
                <a:gd name="connsiteY11" fmla="*/ 19577 h 407409"/>
                <a:gd name="connsiteX12" fmla="*/ 361584 w 562811"/>
                <a:gd name="connsiteY12" fmla="*/ 3702 h 407409"/>
                <a:gd name="connsiteX13" fmla="*/ 5984 w 562811"/>
                <a:gd name="connsiteY13" fmla="*/ 64027 h 40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2811" h="407409">
                  <a:moveTo>
                    <a:pt x="5984" y="64027"/>
                  </a:moveTo>
                  <a:cubicBezTo>
                    <a:pt x="-31058" y="70906"/>
                    <a:pt x="114992" y="38627"/>
                    <a:pt x="139334" y="44977"/>
                  </a:cubicBezTo>
                  <a:cubicBezTo>
                    <a:pt x="163676" y="51327"/>
                    <a:pt x="140392" y="60323"/>
                    <a:pt x="152034" y="102127"/>
                  </a:cubicBezTo>
                  <a:cubicBezTo>
                    <a:pt x="163676" y="143931"/>
                    <a:pt x="194897" y="249235"/>
                    <a:pt x="209184" y="295802"/>
                  </a:cubicBezTo>
                  <a:cubicBezTo>
                    <a:pt x="223472" y="342369"/>
                    <a:pt x="242522" y="363535"/>
                    <a:pt x="237759" y="381527"/>
                  </a:cubicBezTo>
                  <a:cubicBezTo>
                    <a:pt x="232997" y="399519"/>
                    <a:pt x="168967" y="402694"/>
                    <a:pt x="180609" y="403752"/>
                  </a:cubicBezTo>
                  <a:cubicBezTo>
                    <a:pt x="192251" y="404810"/>
                    <a:pt x="273742" y="387348"/>
                    <a:pt x="307609" y="387877"/>
                  </a:cubicBezTo>
                  <a:cubicBezTo>
                    <a:pt x="341476" y="388406"/>
                    <a:pt x="356292" y="405340"/>
                    <a:pt x="383809" y="406927"/>
                  </a:cubicBezTo>
                  <a:cubicBezTo>
                    <a:pt x="411326" y="408514"/>
                    <a:pt x="458951" y="406398"/>
                    <a:pt x="472709" y="397402"/>
                  </a:cubicBezTo>
                  <a:cubicBezTo>
                    <a:pt x="486467" y="388406"/>
                    <a:pt x="454188" y="390523"/>
                    <a:pt x="466359" y="352952"/>
                  </a:cubicBezTo>
                  <a:cubicBezTo>
                    <a:pt x="478530" y="315381"/>
                    <a:pt x="532505" y="227539"/>
                    <a:pt x="545734" y="171977"/>
                  </a:cubicBezTo>
                  <a:cubicBezTo>
                    <a:pt x="558963" y="116415"/>
                    <a:pt x="576426" y="47623"/>
                    <a:pt x="545734" y="19577"/>
                  </a:cubicBezTo>
                  <a:cubicBezTo>
                    <a:pt x="515042" y="-8469"/>
                    <a:pt x="447309" y="1056"/>
                    <a:pt x="361584" y="3702"/>
                  </a:cubicBezTo>
                  <a:cubicBezTo>
                    <a:pt x="275859" y="6348"/>
                    <a:pt x="43026" y="57148"/>
                    <a:pt x="5984" y="640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>
              <a:extLst>
                <a:ext uri="{FF2B5EF4-FFF2-40B4-BE49-F238E27FC236}">
                  <a16:creationId xmlns:a16="http://schemas.microsoft.com/office/drawing/2014/main" id="{3DFDABAB-BDED-872B-CF82-F3846941C526}"/>
                </a:ext>
              </a:extLst>
            </p:cNvPr>
            <p:cNvSpPr/>
            <p:nvPr/>
          </p:nvSpPr>
          <p:spPr>
            <a:xfrm>
              <a:off x="6979711" y="3614281"/>
              <a:ext cx="136715" cy="136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>
              <a:extLst>
                <a:ext uri="{FF2B5EF4-FFF2-40B4-BE49-F238E27FC236}">
                  <a16:creationId xmlns:a16="http://schemas.microsoft.com/office/drawing/2014/main" id="{D5827B0E-4783-2273-5959-43C26798C371}"/>
                </a:ext>
              </a:extLst>
            </p:cNvPr>
            <p:cNvSpPr/>
            <p:nvPr/>
          </p:nvSpPr>
          <p:spPr>
            <a:xfrm rot="19979177">
              <a:off x="7136553" y="3781709"/>
              <a:ext cx="113771" cy="135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16B46FFA-7A0F-5A00-80F8-CA26CE4AF7C3}"/>
                </a:ext>
              </a:extLst>
            </p:cNvPr>
            <p:cNvSpPr/>
            <p:nvPr/>
          </p:nvSpPr>
          <p:spPr>
            <a:xfrm>
              <a:off x="6149616" y="4476052"/>
              <a:ext cx="46294" cy="204331"/>
            </a:xfrm>
            <a:custGeom>
              <a:avLst/>
              <a:gdLst>
                <a:gd name="connsiteX0" fmla="*/ 1510 w 46294"/>
                <a:gd name="connsiteY0" fmla="*/ 698 h 204331"/>
                <a:gd name="connsiteX1" fmla="*/ 11035 w 46294"/>
                <a:gd name="connsiteY1" fmla="*/ 114998 h 204331"/>
                <a:gd name="connsiteX2" fmla="*/ 17385 w 46294"/>
                <a:gd name="connsiteY2" fmla="*/ 200723 h 204331"/>
                <a:gd name="connsiteX3" fmla="*/ 17385 w 46294"/>
                <a:gd name="connsiteY3" fmla="*/ 178498 h 204331"/>
                <a:gd name="connsiteX4" fmla="*/ 30085 w 46294"/>
                <a:gd name="connsiteY4" fmla="*/ 89598 h 204331"/>
                <a:gd name="connsiteX5" fmla="*/ 45960 w 46294"/>
                <a:gd name="connsiteY5" fmla="*/ 172148 h 204331"/>
                <a:gd name="connsiteX6" fmla="*/ 1510 w 46294"/>
                <a:gd name="connsiteY6" fmla="*/ 698 h 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94" h="204331">
                  <a:moveTo>
                    <a:pt x="1510" y="698"/>
                  </a:moveTo>
                  <a:cubicBezTo>
                    <a:pt x="-4311" y="-8827"/>
                    <a:pt x="8389" y="81661"/>
                    <a:pt x="11035" y="114998"/>
                  </a:cubicBezTo>
                  <a:cubicBezTo>
                    <a:pt x="13681" y="148336"/>
                    <a:pt x="16327" y="190140"/>
                    <a:pt x="17385" y="200723"/>
                  </a:cubicBezTo>
                  <a:cubicBezTo>
                    <a:pt x="18443" y="211306"/>
                    <a:pt x="15268" y="197019"/>
                    <a:pt x="17385" y="178498"/>
                  </a:cubicBezTo>
                  <a:cubicBezTo>
                    <a:pt x="19502" y="159977"/>
                    <a:pt x="25323" y="90656"/>
                    <a:pt x="30085" y="89598"/>
                  </a:cubicBezTo>
                  <a:cubicBezTo>
                    <a:pt x="34847" y="88540"/>
                    <a:pt x="48606" y="181673"/>
                    <a:pt x="45960" y="172148"/>
                  </a:cubicBezTo>
                  <a:cubicBezTo>
                    <a:pt x="43314" y="162623"/>
                    <a:pt x="7331" y="10223"/>
                    <a:pt x="1510" y="6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D9FA1633-776D-599E-D768-317B84C92168}"/>
                </a:ext>
              </a:extLst>
            </p:cNvPr>
            <p:cNvSpPr/>
            <p:nvPr/>
          </p:nvSpPr>
          <p:spPr>
            <a:xfrm>
              <a:off x="6782927" y="3641724"/>
              <a:ext cx="751858" cy="365315"/>
            </a:xfrm>
            <a:custGeom>
              <a:avLst/>
              <a:gdLst>
                <a:gd name="connsiteX0" fmla="*/ 92099 w 751858"/>
                <a:gd name="connsiteY0" fmla="*/ 1 h 365315"/>
                <a:gd name="connsiteX1" fmla="*/ 47649 w 751858"/>
                <a:gd name="connsiteY1" fmla="*/ 142876 h 365315"/>
                <a:gd name="connsiteX2" fmla="*/ 24 w 751858"/>
                <a:gd name="connsiteY2" fmla="*/ 225426 h 365315"/>
                <a:gd name="connsiteX3" fmla="*/ 53999 w 751858"/>
                <a:gd name="connsiteY3" fmla="*/ 171451 h 365315"/>
                <a:gd name="connsiteX4" fmla="*/ 53999 w 751858"/>
                <a:gd name="connsiteY4" fmla="*/ 231776 h 365315"/>
                <a:gd name="connsiteX5" fmla="*/ 136549 w 751858"/>
                <a:gd name="connsiteY5" fmla="*/ 327026 h 365315"/>
                <a:gd name="connsiteX6" fmla="*/ 117499 w 751858"/>
                <a:gd name="connsiteY6" fmla="*/ 317501 h 365315"/>
                <a:gd name="connsiteX7" fmla="*/ 365149 w 751858"/>
                <a:gd name="connsiteY7" fmla="*/ 355601 h 365315"/>
                <a:gd name="connsiteX8" fmla="*/ 206399 w 751858"/>
                <a:gd name="connsiteY8" fmla="*/ 346076 h 365315"/>
                <a:gd name="connsiteX9" fmla="*/ 387374 w 751858"/>
                <a:gd name="connsiteY9" fmla="*/ 336551 h 365315"/>
                <a:gd name="connsiteX10" fmla="*/ 463574 w 751858"/>
                <a:gd name="connsiteY10" fmla="*/ 346076 h 365315"/>
                <a:gd name="connsiteX11" fmla="*/ 615974 w 751858"/>
                <a:gd name="connsiteY11" fmla="*/ 298451 h 365315"/>
                <a:gd name="connsiteX12" fmla="*/ 749324 w 751858"/>
                <a:gd name="connsiteY12" fmla="*/ 219076 h 365315"/>
                <a:gd name="connsiteX13" fmla="*/ 701699 w 751858"/>
                <a:gd name="connsiteY13" fmla="*/ 257176 h 365315"/>
                <a:gd name="connsiteX14" fmla="*/ 679474 w 751858"/>
                <a:gd name="connsiteY14" fmla="*/ 285751 h 365315"/>
                <a:gd name="connsiteX15" fmla="*/ 679474 w 751858"/>
                <a:gd name="connsiteY15" fmla="*/ 365126 h 365315"/>
                <a:gd name="connsiteX16" fmla="*/ 669949 w 751858"/>
                <a:gd name="connsiteY16" fmla="*/ 307976 h 365315"/>
                <a:gd name="connsiteX17" fmla="*/ 619149 w 751858"/>
                <a:gd name="connsiteY17" fmla="*/ 311151 h 365315"/>
                <a:gd name="connsiteX18" fmla="*/ 600099 w 751858"/>
                <a:gd name="connsiteY18" fmla="*/ 352426 h 365315"/>
                <a:gd name="connsiteX19" fmla="*/ 415949 w 751858"/>
                <a:gd name="connsiteY19" fmla="*/ 349251 h 365315"/>
                <a:gd name="connsiteX20" fmla="*/ 349274 w 751858"/>
                <a:gd name="connsiteY20" fmla="*/ 307976 h 365315"/>
                <a:gd name="connsiteX21" fmla="*/ 193699 w 751858"/>
                <a:gd name="connsiteY21" fmla="*/ 342901 h 365315"/>
                <a:gd name="connsiteX22" fmla="*/ 88924 w 751858"/>
                <a:gd name="connsiteY22" fmla="*/ 292101 h 365315"/>
                <a:gd name="connsiteX23" fmla="*/ 44474 w 751858"/>
                <a:gd name="connsiteY23" fmla="*/ 196851 h 365315"/>
                <a:gd name="connsiteX24" fmla="*/ 15899 w 751858"/>
                <a:gd name="connsiteY24" fmla="*/ 187326 h 365315"/>
                <a:gd name="connsiteX25" fmla="*/ 25424 w 751858"/>
                <a:gd name="connsiteY25" fmla="*/ 139701 h 365315"/>
                <a:gd name="connsiteX26" fmla="*/ 92099 w 751858"/>
                <a:gd name="connsiteY26" fmla="*/ 1 h 36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51858" h="365315">
                  <a:moveTo>
                    <a:pt x="92099" y="1"/>
                  </a:moveTo>
                  <a:cubicBezTo>
                    <a:pt x="95803" y="530"/>
                    <a:pt x="62995" y="105305"/>
                    <a:pt x="47649" y="142876"/>
                  </a:cubicBezTo>
                  <a:cubicBezTo>
                    <a:pt x="32303" y="180447"/>
                    <a:pt x="-1034" y="220664"/>
                    <a:pt x="24" y="225426"/>
                  </a:cubicBezTo>
                  <a:cubicBezTo>
                    <a:pt x="1082" y="230188"/>
                    <a:pt x="45003" y="170393"/>
                    <a:pt x="53999" y="171451"/>
                  </a:cubicBezTo>
                  <a:cubicBezTo>
                    <a:pt x="62995" y="172509"/>
                    <a:pt x="40241" y="205847"/>
                    <a:pt x="53999" y="231776"/>
                  </a:cubicBezTo>
                  <a:cubicBezTo>
                    <a:pt x="67757" y="257705"/>
                    <a:pt x="136549" y="327026"/>
                    <a:pt x="136549" y="327026"/>
                  </a:cubicBezTo>
                  <a:cubicBezTo>
                    <a:pt x="147132" y="341314"/>
                    <a:pt x="79399" y="312739"/>
                    <a:pt x="117499" y="317501"/>
                  </a:cubicBezTo>
                  <a:cubicBezTo>
                    <a:pt x="155599" y="322264"/>
                    <a:pt x="350332" y="350838"/>
                    <a:pt x="365149" y="355601"/>
                  </a:cubicBezTo>
                  <a:cubicBezTo>
                    <a:pt x="379966" y="360364"/>
                    <a:pt x="202695" y="349251"/>
                    <a:pt x="206399" y="346076"/>
                  </a:cubicBezTo>
                  <a:cubicBezTo>
                    <a:pt x="210103" y="342901"/>
                    <a:pt x="344512" y="336551"/>
                    <a:pt x="387374" y="336551"/>
                  </a:cubicBezTo>
                  <a:cubicBezTo>
                    <a:pt x="430236" y="336551"/>
                    <a:pt x="425474" y="352426"/>
                    <a:pt x="463574" y="346076"/>
                  </a:cubicBezTo>
                  <a:cubicBezTo>
                    <a:pt x="501674" y="339726"/>
                    <a:pt x="568349" y="319618"/>
                    <a:pt x="615974" y="298451"/>
                  </a:cubicBezTo>
                  <a:cubicBezTo>
                    <a:pt x="663599" y="277284"/>
                    <a:pt x="735037" y="225955"/>
                    <a:pt x="749324" y="219076"/>
                  </a:cubicBezTo>
                  <a:cubicBezTo>
                    <a:pt x="763612" y="212197"/>
                    <a:pt x="713341" y="246064"/>
                    <a:pt x="701699" y="257176"/>
                  </a:cubicBezTo>
                  <a:cubicBezTo>
                    <a:pt x="690057" y="268289"/>
                    <a:pt x="683178" y="267759"/>
                    <a:pt x="679474" y="285751"/>
                  </a:cubicBezTo>
                  <a:cubicBezTo>
                    <a:pt x="675770" y="303743"/>
                    <a:pt x="681061" y="361422"/>
                    <a:pt x="679474" y="365126"/>
                  </a:cubicBezTo>
                  <a:cubicBezTo>
                    <a:pt x="677887" y="368830"/>
                    <a:pt x="680003" y="316972"/>
                    <a:pt x="669949" y="307976"/>
                  </a:cubicBezTo>
                  <a:cubicBezTo>
                    <a:pt x="659895" y="298980"/>
                    <a:pt x="630791" y="303743"/>
                    <a:pt x="619149" y="311151"/>
                  </a:cubicBezTo>
                  <a:cubicBezTo>
                    <a:pt x="607507" y="318559"/>
                    <a:pt x="633966" y="346076"/>
                    <a:pt x="600099" y="352426"/>
                  </a:cubicBezTo>
                  <a:cubicBezTo>
                    <a:pt x="566232" y="358776"/>
                    <a:pt x="457753" y="356659"/>
                    <a:pt x="415949" y="349251"/>
                  </a:cubicBezTo>
                  <a:cubicBezTo>
                    <a:pt x="374145" y="341843"/>
                    <a:pt x="386316" y="309034"/>
                    <a:pt x="349274" y="307976"/>
                  </a:cubicBezTo>
                  <a:cubicBezTo>
                    <a:pt x="312232" y="306918"/>
                    <a:pt x="237091" y="345547"/>
                    <a:pt x="193699" y="342901"/>
                  </a:cubicBezTo>
                  <a:cubicBezTo>
                    <a:pt x="150307" y="340255"/>
                    <a:pt x="113795" y="316443"/>
                    <a:pt x="88924" y="292101"/>
                  </a:cubicBezTo>
                  <a:cubicBezTo>
                    <a:pt x="64053" y="267759"/>
                    <a:pt x="56645" y="214313"/>
                    <a:pt x="44474" y="196851"/>
                  </a:cubicBezTo>
                  <a:cubicBezTo>
                    <a:pt x="32303" y="179389"/>
                    <a:pt x="19074" y="196851"/>
                    <a:pt x="15899" y="187326"/>
                  </a:cubicBezTo>
                  <a:cubicBezTo>
                    <a:pt x="12724" y="177801"/>
                    <a:pt x="15899" y="164043"/>
                    <a:pt x="25424" y="139701"/>
                  </a:cubicBezTo>
                  <a:cubicBezTo>
                    <a:pt x="34949" y="115359"/>
                    <a:pt x="88395" y="-528"/>
                    <a:pt x="92099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38AD7BC8-2B47-17D8-B2CE-7E7E032D4537}"/>
                </a:ext>
              </a:extLst>
            </p:cNvPr>
            <p:cNvSpPr/>
            <p:nvPr/>
          </p:nvSpPr>
          <p:spPr>
            <a:xfrm>
              <a:off x="6116104" y="5325756"/>
              <a:ext cx="1073008" cy="732986"/>
            </a:xfrm>
            <a:custGeom>
              <a:avLst/>
              <a:gdLst>
                <a:gd name="connsiteX0" fmla="*/ 1066897 w 1073008"/>
                <a:gd name="connsiteY0" fmla="*/ 5069 h 732986"/>
                <a:gd name="connsiteX1" fmla="*/ 381097 w 1073008"/>
                <a:gd name="connsiteY1" fmla="*/ 497194 h 732986"/>
                <a:gd name="connsiteX2" fmla="*/ 22322 w 1073008"/>
                <a:gd name="connsiteY2" fmla="*/ 732144 h 732986"/>
                <a:gd name="connsiteX3" fmla="*/ 250922 w 1073008"/>
                <a:gd name="connsiteY3" fmla="*/ 579744 h 732986"/>
                <a:gd name="connsiteX4" fmla="*/ 3272 w 1073008"/>
                <a:gd name="connsiteY4" fmla="*/ 690869 h 732986"/>
                <a:gd name="connsiteX5" fmla="*/ 469997 w 1073008"/>
                <a:gd name="connsiteY5" fmla="*/ 465444 h 732986"/>
                <a:gd name="connsiteX6" fmla="*/ 723997 w 1073008"/>
                <a:gd name="connsiteY6" fmla="*/ 360669 h 732986"/>
                <a:gd name="connsiteX7" fmla="*/ 882747 w 1073008"/>
                <a:gd name="connsiteY7" fmla="*/ 166994 h 732986"/>
                <a:gd name="connsiteX8" fmla="*/ 727172 w 1073008"/>
                <a:gd name="connsiteY8" fmla="*/ 236844 h 732986"/>
                <a:gd name="connsiteX9" fmla="*/ 1066897 w 1073008"/>
                <a:gd name="connsiteY9" fmla="*/ 5069 h 7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3008" h="732986">
                  <a:moveTo>
                    <a:pt x="1066897" y="5069"/>
                  </a:moveTo>
                  <a:cubicBezTo>
                    <a:pt x="1009218" y="48461"/>
                    <a:pt x="555193" y="376015"/>
                    <a:pt x="381097" y="497194"/>
                  </a:cubicBezTo>
                  <a:cubicBezTo>
                    <a:pt x="207001" y="618373"/>
                    <a:pt x="44018" y="718386"/>
                    <a:pt x="22322" y="732144"/>
                  </a:cubicBezTo>
                  <a:cubicBezTo>
                    <a:pt x="626" y="745902"/>
                    <a:pt x="254097" y="586623"/>
                    <a:pt x="250922" y="579744"/>
                  </a:cubicBezTo>
                  <a:cubicBezTo>
                    <a:pt x="247747" y="572865"/>
                    <a:pt x="-33240" y="709919"/>
                    <a:pt x="3272" y="690869"/>
                  </a:cubicBezTo>
                  <a:cubicBezTo>
                    <a:pt x="39784" y="671819"/>
                    <a:pt x="349876" y="520477"/>
                    <a:pt x="469997" y="465444"/>
                  </a:cubicBezTo>
                  <a:cubicBezTo>
                    <a:pt x="590118" y="410411"/>
                    <a:pt x="655205" y="410411"/>
                    <a:pt x="723997" y="360669"/>
                  </a:cubicBezTo>
                  <a:cubicBezTo>
                    <a:pt x="792789" y="310927"/>
                    <a:pt x="882218" y="187631"/>
                    <a:pt x="882747" y="166994"/>
                  </a:cubicBezTo>
                  <a:cubicBezTo>
                    <a:pt x="883276" y="146357"/>
                    <a:pt x="698597" y="263302"/>
                    <a:pt x="727172" y="236844"/>
                  </a:cubicBezTo>
                  <a:cubicBezTo>
                    <a:pt x="755747" y="210386"/>
                    <a:pt x="1124576" y="-38323"/>
                    <a:pt x="1066897" y="50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7361522C-736A-E799-9E01-68DFD2005D76}"/>
                </a:ext>
              </a:extLst>
            </p:cNvPr>
            <p:cNvSpPr/>
            <p:nvPr/>
          </p:nvSpPr>
          <p:spPr>
            <a:xfrm>
              <a:off x="6124895" y="3375079"/>
              <a:ext cx="304516" cy="880998"/>
            </a:xfrm>
            <a:custGeom>
              <a:avLst/>
              <a:gdLst>
                <a:gd name="connsiteX0" fmla="*/ 273881 w 304516"/>
                <a:gd name="connsiteY0" fmla="*/ 9471 h 880998"/>
                <a:gd name="connsiteX1" fmla="*/ 124656 w 304516"/>
                <a:gd name="connsiteY1" fmla="*/ 641296 h 880998"/>
                <a:gd name="connsiteX2" fmla="*/ 188156 w 304516"/>
                <a:gd name="connsiteY2" fmla="*/ 571446 h 880998"/>
                <a:gd name="connsiteX3" fmla="*/ 831 w 304516"/>
                <a:gd name="connsiteY3" fmla="*/ 879421 h 880998"/>
                <a:gd name="connsiteX4" fmla="*/ 124656 w 304516"/>
                <a:gd name="connsiteY4" fmla="*/ 673046 h 880998"/>
                <a:gd name="connsiteX5" fmla="*/ 248481 w 304516"/>
                <a:gd name="connsiteY5" fmla="*/ 276171 h 880998"/>
                <a:gd name="connsiteX6" fmla="*/ 197681 w 304516"/>
                <a:gd name="connsiteY6" fmla="*/ 501596 h 880998"/>
                <a:gd name="connsiteX7" fmla="*/ 153231 w 304516"/>
                <a:gd name="connsiteY7" fmla="*/ 866721 h 880998"/>
                <a:gd name="connsiteX8" fmla="*/ 210381 w 304516"/>
                <a:gd name="connsiteY8" fmla="*/ 558746 h 880998"/>
                <a:gd name="connsiteX9" fmla="*/ 302456 w 304516"/>
                <a:gd name="connsiteY9" fmla="*/ 180921 h 880998"/>
                <a:gd name="connsiteX10" fmla="*/ 273881 w 304516"/>
                <a:gd name="connsiteY10" fmla="*/ 253946 h 880998"/>
                <a:gd name="connsiteX11" fmla="*/ 273881 w 304516"/>
                <a:gd name="connsiteY11" fmla="*/ 9471 h 8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516" h="880998">
                  <a:moveTo>
                    <a:pt x="273881" y="9471"/>
                  </a:moveTo>
                  <a:cubicBezTo>
                    <a:pt x="249010" y="74029"/>
                    <a:pt x="138943" y="547634"/>
                    <a:pt x="124656" y="641296"/>
                  </a:cubicBezTo>
                  <a:cubicBezTo>
                    <a:pt x="110369" y="734958"/>
                    <a:pt x="208793" y="531759"/>
                    <a:pt x="188156" y="571446"/>
                  </a:cubicBezTo>
                  <a:cubicBezTo>
                    <a:pt x="167518" y="611134"/>
                    <a:pt x="11414" y="862488"/>
                    <a:pt x="831" y="879421"/>
                  </a:cubicBezTo>
                  <a:cubicBezTo>
                    <a:pt x="-9752" y="896354"/>
                    <a:pt x="83381" y="773588"/>
                    <a:pt x="124656" y="673046"/>
                  </a:cubicBezTo>
                  <a:cubicBezTo>
                    <a:pt x="165931" y="572504"/>
                    <a:pt x="236310" y="304746"/>
                    <a:pt x="248481" y="276171"/>
                  </a:cubicBezTo>
                  <a:cubicBezTo>
                    <a:pt x="260652" y="247596"/>
                    <a:pt x="213556" y="403171"/>
                    <a:pt x="197681" y="501596"/>
                  </a:cubicBezTo>
                  <a:cubicBezTo>
                    <a:pt x="181806" y="600021"/>
                    <a:pt x="151114" y="857196"/>
                    <a:pt x="153231" y="866721"/>
                  </a:cubicBezTo>
                  <a:cubicBezTo>
                    <a:pt x="155348" y="876246"/>
                    <a:pt x="185510" y="673046"/>
                    <a:pt x="210381" y="558746"/>
                  </a:cubicBezTo>
                  <a:cubicBezTo>
                    <a:pt x="235252" y="444446"/>
                    <a:pt x="291873" y="231721"/>
                    <a:pt x="302456" y="180921"/>
                  </a:cubicBezTo>
                  <a:cubicBezTo>
                    <a:pt x="313039" y="130121"/>
                    <a:pt x="279702" y="277229"/>
                    <a:pt x="273881" y="253946"/>
                  </a:cubicBezTo>
                  <a:cubicBezTo>
                    <a:pt x="268060" y="230663"/>
                    <a:pt x="298752" y="-55087"/>
                    <a:pt x="273881" y="947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370B672F-63CE-6E46-F188-7E3A6659E38C}"/>
                </a:ext>
              </a:extLst>
            </p:cNvPr>
            <p:cNvSpPr/>
            <p:nvPr/>
          </p:nvSpPr>
          <p:spPr>
            <a:xfrm>
              <a:off x="6439464" y="2937303"/>
              <a:ext cx="105620" cy="675574"/>
            </a:xfrm>
            <a:custGeom>
              <a:avLst/>
              <a:gdLst>
                <a:gd name="connsiteX0" fmla="*/ 105362 w 105620"/>
                <a:gd name="connsiteY0" fmla="*/ 9097 h 675574"/>
                <a:gd name="connsiteX1" fmla="*/ 3762 w 105620"/>
                <a:gd name="connsiteY1" fmla="*/ 644097 h 675574"/>
                <a:gd name="connsiteX2" fmla="*/ 22812 w 105620"/>
                <a:gd name="connsiteY2" fmla="*/ 548847 h 675574"/>
                <a:gd name="connsiteX3" fmla="*/ 32337 w 105620"/>
                <a:gd name="connsiteY3" fmla="*/ 285322 h 675574"/>
                <a:gd name="connsiteX4" fmla="*/ 105362 w 105620"/>
                <a:gd name="connsiteY4" fmla="*/ 9097 h 67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20" h="675574">
                  <a:moveTo>
                    <a:pt x="105362" y="9097"/>
                  </a:moveTo>
                  <a:cubicBezTo>
                    <a:pt x="100599" y="68893"/>
                    <a:pt x="17520" y="554139"/>
                    <a:pt x="3762" y="644097"/>
                  </a:cubicBezTo>
                  <a:cubicBezTo>
                    <a:pt x="-9996" y="734055"/>
                    <a:pt x="18049" y="608643"/>
                    <a:pt x="22812" y="548847"/>
                  </a:cubicBezTo>
                  <a:cubicBezTo>
                    <a:pt x="27575" y="489051"/>
                    <a:pt x="16991" y="369989"/>
                    <a:pt x="32337" y="285322"/>
                  </a:cubicBezTo>
                  <a:cubicBezTo>
                    <a:pt x="47683" y="200655"/>
                    <a:pt x="110125" y="-50699"/>
                    <a:pt x="105362" y="909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1F2406B8-66D2-FA14-93EE-796D76DC9C03}"/>
                </a:ext>
              </a:extLst>
            </p:cNvPr>
            <p:cNvSpPr/>
            <p:nvPr/>
          </p:nvSpPr>
          <p:spPr>
            <a:xfrm>
              <a:off x="6274140" y="2889064"/>
              <a:ext cx="351337" cy="1299717"/>
            </a:xfrm>
            <a:custGeom>
              <a:avLst/>
              <a:gdLst>
                <a:gd name="connsiteX0" fmla="*/ 267511 w 351337"/>
                <a:gd name="connsiteY0" fmla="*/ 186 h 1299717"/>
                <a:gd name="connsiteX1" fmla="*/ 315136 w 351337"/>
                <a:gd name="connsiteY1" fmla="*/ 689161 h 1299717"/>
                <a:gd name="connsiteX2" fmla="*/ 292911 w 351337"/>
                <a:gd name="connsiteY2" fmla="*/ 1228911 h 1299717"/>
                <a:gd name="connsiteX3" fmla="*/ 305611 w 351337"/>
                <a:gd name="connsiteY3" fmla="*/ 1130486 h 1299717"/>
                <a:gd name="connsiteX4" fmla="*/ 321486 w 351337"/>
                <a:gd name="connsiteY4" fmla="*/ 708211 h 1299717"/>
                <a:gd name="connsiteX5" fmla="*/ 261161 w 351337"/>
                <a:gd name="connsiteY5" fmla="*/ 962211 h 1299717"/>
                <a:gd name="connsiteX6" fmla="*/ 811 w 351337"/>
                <a:gd name="connsiteY6" fmla="*/ 1298761 h 1299717"/>
                <a:gd name="connsiteX7" fmla="*/ 184961 w 351337"/>
                <a:gd name="connsiteY7" fmla="*/ 1047936 h 1299717"/>
                <a:gd name="connsiteX8" fmla="*/ 343711 w 351337"/>
                <a:gd name="connsiteY8" fmla="*/ 600261 h 1299717"/>
                <a:gd name="connsiteX9" fmla="*/ 321486 w 351337"/>
                <a:gd name="connsiteY9" fmla="*/ 619311 h 1299717"/>
                <a:gd name="connsiteX10" fmla="*/ 267511 w 351337"/>
                <a:gd name="connsiteY10" fmla="*/ 186 h 129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337" h="1299717">
                  <a:moveTo>
                    <a:pt x="267511" y="186"/>
                  </a:moveTo>
                  <a:cubicBezTo>
                    <a:pt x="266453" y="11828"/>
                    <a:pt x="310903" y="484374"/>
                    <a:pt x="315136" y="689161"/>
                  </a:cubicBezTo>
                  <a:cubicBezTo>
                    <a:pt x="319369" y="893948"/>
                    <a:pt x="294499" y="1155357"/>
                    <a:pt x="292911" y="1228911"/>
                  </a:cubicBezTo>
                  <a:cubicBezTo>
                    <a:pt x="291324" y="1302465"/>
                    <a:pt x="300849" y="1217269"/>
                    <a:pt x="305611" y="1130486"/>
                  </a:cubicBezTo>
                  <a:cubicBezTo>
                    <a:pt x="310373" y="1043703"/>
                    <a:pt x="328894" y="736257"/>
                    <a:pt x="321486" y="708211"/>
                  </a:cubicBezTo>
                  <a:cubicBezTo>
                    <a:pt x="314078" y="680165"/>
                    <a:pt x="314607" y="863786"/>
                    <a:pt x="261161" y="962211"/>
                  </a:cubicBezTo>
                  <a:cubicBezTo>
                    <a:pt x="207715" y="1060636"/>
                    <a:pt x="13511" y="1284474"/>
                    <a:pt x="811" y="1298761"/>
                  </a:cubicBezTo>
                  <a:cubicBezTo>
                    <a:pt x="-11889" y="1313049"/>
                    <a:pt x="127811" y="1164353"/>
                    <a:pt x="184961" y="1047936"/>
                  </a:cubicBezTo>
                  <a:cubicBezTo>
                    <a:pt x="242111" y="931519"/>
                    <a:pt x="320957" y="671698"/>
                    <a:pt x="343711" y="600261"/>
                  </a:cubicBezTo>
                  <a:cubicBezTo>
                    <a:pt x="366465" y="528824"/>
                    <a:pt x="332069" y="714032"/>
                    <a:pt x="321486" y="619311"/>
                  </a:cubicBezTo>
                  <a:cubicBezTo>
                    <a:pt x="310903" y="524590"/>
                    <a:pt x="268569" y="-11456"/>
                    <a:pt x="267511" y="18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1A7F749C-55C0-1D49-175A-F3059758AF44}"/>
                </a:ext>
              </a:extLst>
            </p:cNvPr>
            <p:cNvSpPr/>
            <p:nvPr/>
          </p:nvSpPr>
          <p:spPr>
            <a:xfrm>
              <a:off x="6665195" y="2937659"/>
              <a:ext cx="194229" cy="739444"/>
            </a:xfrm>
            <a:custGeom>
              <a:avLst/>
              <a:gdLst>
                <a:gd name="connsiteX0" fmla="*/ 281 w 194229"/>
                <a:gd name="connsiteY0" fmla="*/ 510391 h 739444"/>
                <a:gd name="connsiteX1" fmla="*/ 60606 w 194229"/>
                <a:gd name="connsiteY1" fmla="*/ 278616 h 739444"/>
                <a:gd name="connsiteX2" fmla="*/ 127281 w 194229"/>
                <a:gd name="connsiteY2" fmla="*/ 75416 h 739444"/>
                <a:gd name="connsiteX3" fmla="*/ 120931 w 194229"/>
                <a:gd name="connsiteY3" fmla="*/ 126216 h 739444"/>
                <a:gd name="connsiteX4" fmla="*/ 139981 w 194229"/>
                <a:gd name="connsiteY4" fmla="*/ 354816 h 739444"/>
                <a:gd name="connsiteX5" fmla="*/ 193956 w 194229"/>
                <a:gd name="connsiteY5" fmla="*/ 88116 h 739444"/>
                <a:gd name="connsiteX6" fmla="*/ 114581 w 194229"/>
                <a:gd name="connsiteY6" fmla="*/ 497691 h 739444"/>
                <a:gd name="connsiteX7" fmla="*/ 35206 w 194229"/>
                <a:gd name="connsiteY7" fmla="*/ 738991 h 739444"/>
                <a:gd name="connsiteX8" fmla="*/ 130456 w 194229"/>
                <a:gd name="connsiteY8" fmla="*/ 440541 h 739444"/>
                <a:gd name="connsiteX9" fmla="*/ 190781 w 194229"/>
                <a:gd name="connsiteY9" fmla="*/ 2391 h 739444"/>
                <a:gd name="connsiteX10" fmla="*/ 149506 w 194229"/>
                <a:gd name="connsiteY10" fmla="*/ 256391 h 739444"/>
                <a:gd name="connsiteX11" fmla="*/ 127281 w 194229"/>
                <a:gd name="connsiteY11" fmla="*/ 62716 h 739444"/>
                <a:gd name="connsiteX12" fmla="*/ 41556 w 194229"/>
                <a:gd name="connsiteY12" fmla="*/ 307191 h 739444"/>
                <a:gd name="connsiteX13" fmla="*/ 281 w 194229"/>
                <a:gd name="connsiteY13" fmla="*/ 510391 h 73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229" h="739444">
                  <a:moveTo>
                    <a:pt x="281" y="510391"/>
                  </a:moveTo>
                  <a:cubicBezTo>
                    <a:pt x="3456" y="505629"/>
                    <a:pt x="39439" y="351112"/>
                    <a:pt x="60606" y="278616"/>
                  </a:cubicBezTo>
                  <a:cubicBezTo>
                    <a:pt x="81773" y="206120"/>
                    <a:pt x="117227" y="100816"/>
                    <a:pt x="127281" y="75416"/>
                  </a:cubicBezTo>
                  <a:cubicBezTo>
                    <a:pt x="137335" y="50016"/>
                    <a:pt x="118814" y="79649"/>
                    <a:pt x="120931" y="126216"/>
                  </a:cubicBezTo>
                  <a:cubicBezTo>
                    <a:pt x="123048" y="172783"/>
                    <a:pt x="127810" y="361166"/>
                    <a:pt x="139981" y="354816"/>
                  </a:cubicBezTo>
                  <a:cubicBezTo>
                    <a:pt x="152152" y="348466"/>
                    <a:pt x="198189" y="64304"/>
                    <a:pt x="193956" y="88116"/>
                  </a:cubicBezTo>
                  <a:cubicBezTo>
                    <a:pt x="189723" y="111928"/>
                    <a:pt x="141039" y="389212"/>
                    <a:pt x="114581" y="497691"/>
                  </a:cubicBezTo>
                  <a:cubicBezTo>
                    <a:pt x="88123" y="606170"/>
                    <a:pt x="32560" y="748516"/>
                    <a:pt x="35206" y="738991"/>
                  </a:cubicBezTo>
                  <a:cubicBezTo>
                    <a:pt x="37852" y="729466"/>
                    <a:pt x="104527" y="563308"/>
                    <a:pt x="130456" y="440541"/>
                  </a:cubicBezTo>
                  <a:cubicBezTo>
                    <a:pt x="156385" y="317774"/>
                    <a:pt x="187606" y="33083"/>
                    <a:pt x="190781" y="2391"/>
                  </a:cubicBezTo>
                  <a:cubicBezTo>
                    <a:pt x="193956" y="-28301"/>
                    <a:pt x="160089" y="246337"/>
                    <a:pt x="149506" y="256391"/>
                  </a:cubicBezTo>
                  <a:cubicBezTo>
                    <a:pt x="138923" y="266445"/>
                    <a:pt x="145273" y="54249"/>
                    <a:pt x="127281" y="62716"/>
                  </a:cubicBezTo>
                  <a:cubicBezTo>
                    <a:pt x="109289" y="71183"/>
                    <a:pt x="61664" y="235224"/>
                    <a:pt x="41556" y="307191"/>
                  </a:cubicBezTo>
                  <a:cubicBezTo>
                    <a:pt x="21448" y="379158"/>
                    <a:pt x="-2894" y="515153"/>
                    <a:pt x="281" y="5103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81D11142-46A6-A5FA-9FD8-8E4201BAB94B}"/>
                </a:ext>
              </a:extLst>
            </p:cNvPr>
            <p:cNvSpPr/>
            <p:nvPr/>
          </p:nvSpPr>
          <p:spPr>
            <a:xfrm>
              <a:off x="6558169" y="1403300"/>
              <a:ext cx="405902" cy="1226128"/>
            </a:xfrm>
            <a:custGeom>
              <a:avLst/>
              <a:gdLst>
                <a:gd name="connsiteX0" fmla="*/ 2532 w 405902"/>
                <a:gd name="connsiteY0" fmla="*/ 6400 h 1226128"/>
                <a:gd name="connsiteX1" fmla="*/ 345432 w 405902"/>
                <a:gd name="connsiteY1" fmla="*/ 657275 h 1226128"/>
                <a:gd name="connsiteX2" fmla="*/ 335907 w 405902"/>
                <a:gd name="connsiteY2" fmla="*/ 663625 h 1226128"/>
                <a:gd name="connsiteX3" fmla="*/ 370832 w 405902"/>
                <a:gd name="connsiteY3" fmla="*/ 1092250 h 1226128"/>
                <a:gd name="connsiteX4" fmla="*/ 405757 w 405902"/>
                <a:gd name="connsiteY4" fmla="*/ 1222425 h 1226128"/>
                <a:gd name="connsiteX5" fmla="*/ 377182 w 405902"/>
                <a:gd name="connsiteY5" fmla="*/ 977950 h 1226128"/>
                <a:gd name="connsiteX6" fmla="*/ 253357 w 405902"/>
                <a:gd name="connsiteY6" fmla="*/ 562025 h 1226128"/>
                <a:gd name="connsiteX7" fmla="*/ 193032 w 405902"/>
                <a:gd name="connsiteY7" fmla="*/ 336600 h 1226128"/>
                <a:gd name="connsiteX8" fmla="*/ 2532 w 405902"/>
                <a:gd name="connsiteY8" fmla="*/ 6400 h 122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902" h="1226128">
                  <a:moveTo>
                    <a:pt x="2532" y="6400"/>
                  </a:moveTo>
                  <a:cubicBezTo>
                    <a:pt x="27932" y="59846"/>
                    <a:pt x="289870" y="547738"/>
                    <a:pt x="345432" y="657275"/>
                  </a:cubicBezTo>
                  <a:cubicBezTo>
                    <a:pt x="400994" y="766812"/>
                    <a:pt x="331674" y="591129"/>
                    <a:pt x="335907" y="663625"/>
                  </a:cubicBezTo>
                  <a:cubicBezTo>
                    <a:pt x="340140" y="736121"/>
                    <a:pt x="359190" y="999117"/>
                    <a:pt x="370832" y="1092250"/>
                  </a:cubicBezTo>
                  <a:cubicBezTo>
                    <a:pt x="382474" y="1185383"/>
                    <a:pt x="404699" y="1241475"/>
                    <a:pt x="405757" y="1222425"/>
                  </a:cubicBezTo>
                  <a:cubicBezTo>
                    <a:pt x="406815" y="1203375"/>
                    <a:pt x="402582" y="1088017"/>
                    <a:pt x="377182" y="977950"/>
                  </a:cubicBezTo>
                  <a:cubicBezTo>
                    <a:pt x="351782" y="867883"/>
                    <a:pt x="284049" y="668917"/>
                    <a:pt x="253357" y="562025"/>
                  </a:cubicBezTo>
                  <a:cubicBezTo>
                    <a:pt x="222665" y="455133"/>
                    <a:pt x="235894" y="423912"/>
                    <a:pt x="193032" y="336600"/>
                  </a:cubicBezTo>
                  <a:cubicBezTo>
                    <a:pt x="150170" y="249288"/>
                    <a:pt x="-22868" y="-47046"/>
                    <a:pt x="2532" y="64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C3CA08A6-D567-275B-6FB4-C5F54D30381B}"/>
                </a:ext>
              </a:extLst>
            </p:cNvPr>
            <p:cNvSpPr/>
            <p:nvPr/>
          </p:nvSpPr>
          <p:spPr>
            <a:xfrm>
              <a:off x="6745038" y="2613603"/>
              <a:ext cx="372050" cy="1051985"/>
            </a:xfrm>
            <a:custGeom>
              <a:avLst/>
              <a:gdLst>
                <a:gd name="connsiteX0" fmla="*/ 225238 w 372050"/>
                <a:gd name="connsiteY0" fmla="*/ 5772 h 1051985"/>
                <a:gd name="connsiteX1" fmla="*/ 199838 w 372050"/>
                <a:gd name="connsiteY1" fmla="*/ 412172 h 1051985"/>
                <a:gd name="connsiteX2" fmla="*/ 152213 w 372050"/>
                <a:gd name="connsiteY2" fmla="*/ 685222 h 1051985"/>
                <a:gd name="connsiteX3" fmla="*/ 168088 w 372050"/>
                <a:gd name="connsiteY3" fmla="*/ 637597 h 1051985"/>
                <a:gd name="connsiteX4" fmla="*/ 31563 w 372050"/>
                <a:gd name="connsiteY4" fmla="*/ 967797 h 1051985"/>
                <a:gd name="connsiteX5" fmla="*/ 2988 w 372050"/>
                <a:gd name="connsiteY5" fmla="*/ 1047172 h 1051985"/>
                <a:gd name="connsiteX6" fmla="*/ 82363 w 372050"/>
                <a:gd name="connsiteY6" fmla="*/ 866197 h 1051985"/>
                <a:gd name="connsiteX7" fmla="*/ 206188 w 372050"/>
                <a:gd name="connsiteY7" fmla="*/ 453447 h 1051985"/>
                <a:gd name="connsiteX8" fmla="*/ 196663 w 372050"/>
                <a:gd name="connsiteY8" fmla="*/ 589972 h 1051985"/>
                <a:gd name="connsiteX9" fmla="*/ 368113 w 372050"/>
                <a:gd name="connsiteY9" fmla="*/ 993197 h 1051985"/>
                <a:gd name="connsiteX10" fmla="*/ 307788 w 372050"/>
                <a:gd name="connsiteY10" fmla="*/ 834447 h 1051985"/>
                <a:gd name="connsiteX11" fmla="*/ 203013 w 372050"/>
                <a:gd name="connsiteY11" fmla="*/ 577272 h 1051985"/>
                <a:gd name="connsiteX12" fmla="*/ 228413 w 372050"/>
                <a:gd name="connsiteY12" fmla="*/ 304222 h 1051985"/>
                <a:gd name="connsiteX13" fmla="*/ 237938 w 372050"/>
                <a:gd name="connsiteY13" fmla="*/ 180397 h 1051985"/>
                <a:gd name="connsiteX14" fmla="*/ 225238 w 372050"/>
                <a:gd name="connsiteY14" fmla="*/ 5772 h 10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050" h="1051985">
                  <a:moveTo>
                    <a:pt x="225238" y="5772"/>
                  </a:moveTo>
                  <a:cubicBezTo>
                    <a:pt x="218888" y="44401"/>
                    <a:pt x="212009" y="298930"/>
                    <a:pt x="199838" y="412172"/>
                  </a:cubicBezTo>
                  <a:cubicBezTo>
                    <a:pt x="187667" y="525414"/>
                    <a:pt x="157505" y="647651"/>
                    <a:pt x="152213" y="685222"/>
                  </a:cubicBezTo>
                  <a:cubicBezTo>
                    <a:pt x="146921" y="722793"/>
                    <a:pt x="188196" y="590501"/>
                    <a:pt x="168088" y="637597"/>
                  </a:cubicBezTo>
                  <a:cubicBezTo>
                    <a:pt x="147980" y="684693"/>
                    <a:pt x="59080" y="899535"/>
                    <a:pt x="31563" y="967797"/>
                  </a:cubicBezTo>
                  <a:cubicBezTo>
                    <a:pt x="4046" y="1036059"/>
                    <a:pt x="-5479" y="1064105"/>
                    <a:pt x="2988" y="1047172"/>
                  </a:cubicBezTo>
                  <a:cubicBezTo>
                    <a:pt x="11455" y="1030239"/>
                    <a:pt x="48496" y="965151"/>
                    <a:pt x="82363" y="866197"/>
                  </a:cubicBezTo>
                  <a:cubicBezTo>
                    <a:pt x="116230" y="767243"/>
                    <a:pt x="187138" y="499484"/>
                    <a:pt x="206188" y="453447"/>
                  </a:cubicBezTo>
                  <a:cubicBezTo>
                    <a:pt x="225238" y="407410"/>
                    <a:pt x="169675" y="500014"/>
                    <a:pt x="196663" y="589972"/>
                  </a:cubicBezTo>
                  <a:cubicBezTo>
                    <a:pt x="223650" y="679930"/>
                    <a:pt x="349592" y="952451"/>
                    <a:pt x="368113" y="993197"/>
                  </a:cubicBezTo>
                  <a:cubicBezTo>
                    <a:pt x="386634" y="1033943"/>
                    <a:pt x="335305" y="903768"/>
                    <a:pt x="307788" y="834447"/>
                  </a:cubicBezTo>
                  <a:cubicBezTo>
                    <a:pt x="280271" y="765126"/>
                    <a:pt x="216242" y="665643"/>
                    <a:pt x="203013" y="577272"/>
                  </a:cubicBezTo>
                  <a:cubicBezTo>
                    <a:pt x="189784" y="488901"/>
                    <a:pt x="222592" y="370368"/>
                    <a:pt x="228413" y="304222"/>
                  </a:cubicBezTo>
                  <a:cubicBezTo>
                    <a:pt x="234234" y="238076"/>
                    <a:pt x="233176" y="227493"/>
                    <a:pt x="237938" y="180397"/>
                  </a:cubicBezTo>
                  <a:cubicBezTo>
                    <a:pt x="242700" y="133301"/>
                    <a:pt x="231588" y="-32857"/>
                    <a:pt x="225238" y="57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D0CD6784-3E27-199C-25DC-611B1E2FEADD}"/>
                </a:ext>
              </a:extLst>
            </p:cNvPr>
            <p:cNvSpPr/>
            <p:nvPr/>
          </p:nvSpPr>
          <p:spPr>
            <a:xfrm>
              <a:off x="7004950" y="2581053"/>
              <a:ext cx="321615" cy="1058119"/>
            </a:xfrm>
            <a:custGeom>
              <a:avLst/>
              <a:gdLst>
                <a:gd name="connsiteX0" fmla="*/ 251 w 321615"/>
                <a:gd name="connsiteY0" fmla="*/ 222 h 1058119"/>
                <a:gd name="connsiteX1" fmla="*/ 146301 w 321615"/>
                <a:gd name="connsiteY1" fmla="*/ 247872 h 1058119"/>
                <a:gd name="connsiteX2" fmla="*/ 219326 w 321615"/>
                <a:gd name="connsiteY2" fmla="*/ 438372 h 1058119"/>
                <a:gd name="connsiteX3" fmla="*/ 317751 w 321615"/>
                <a:gd name="connsiteY3" fmla="*/ 1025747 h 1058119"/>
                <a:gd name="connsiteX4" fmla="*/ 298701 w 321615"/>
                <a:gd name="connsiteY4" fmla="*/ 930497 h 1058119"/>
                <a:gd name="connsiteX5" fmla="*/ 270126 w 321615"/>
                <a:gd name="connsiteY5" fmla="*/ 498697 h 1058119"/>
                <a:gd name="connsiteX6" fmla="*/ 124076 w 321615"/>
                <a:gd name="connsiteY6" fmla="*/ 28797 h 1058119"/>
                <a:gd name="connsiteX7" fmla="*/ 184401 w 321615"/>
                <a:gd name="connsiteY7" fmla="*/ 200247 h 1058119"/>
                <a:gd name="connsiteX8" fmla="*/ 251 w 321615"/>
                <a:gd name="connsiteY8" fmla="*/ 222 h 105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615" h="1058119">
                  <a:moveTo>
                    <a:pt x="251" y="222"/>
                  </a:moveTo>
                  <a:cubicBezTo>
                    <a:pt x="-6099" y="8159"/>
                    <a:pt x="109789" y="174847"/>
                    <a:pt x="146301" y="247872"/>
                  </a:cubicBezTo>
                  <a:cubicBezTo>
                    <a:pt x="182813" y="320897"/>
                    <a:pt x="190751" y="308726"/>
                    <a:pt x="219326" y="438372"/>
                  </a:cubicBezTo>
                  <a:cubicBezTo>
                    <a:pt x="247901" y="568018"/>
                    <a:pt x="304522" y="943726"/>
                    <a:pt x="317751" y="1025747"/>
                  </a:cubicBezTo>
                  <a:cubicBezTo>
                    <a:pt x="330980" y="1107768"/>
                    <a:pt x="306639" y="1018339"/>
                    <a:pt x="298701" y="930497"/>
                  </a:cubicBezTo>
                  <a:cubicBezTo>
                    <a:pt x="290764" y="842655"/>
                    <a:pt x="299230" y="648980"/>
                    <a:pt x="270126" y="498697"/>
                  </a:cubicBezTo>
                  <a:cubicBezTo>
                    <a:pt x="241022" y="348414"/>
                    <a:pt x="138364" y="78539"/>
                    <a:pt x="124076" y="28797"/>
                  </a:cubicBezTo>
                  <a:cubicBezTo>
                    <a:pt x="109789" y="-20945"/>
                    <a:pt x="200276" y="200776"/>
                    <a:pt x="184401" y="200247"/>
                  </a:cubicBezTo>
                  <a:cubicBezTo>
                    <a:pt x="168526" y="199718"/>
                    <a:pt x="6601" y="-7715"/>
                    <a:pt x="251" y="22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D957A127-D221-C560-C50A-61474D1F2712}"/>
                </a:ext>
              </a:extLst>
            </p:cNvPr>
            <p:cNvSpPr/>
            <p:nvPr/>
          </p:nvSpPr>
          <p:spPr>
            <a:xfrm>
              <a:off x="7195533" y="2469735"/>
              <a:ext cx="384445" cy="1081853"/>
            </a:xfrm>
            <a:custGeom>
              <a:avLst/>
              <a:gdLst>
                <a:gd name="connsiteX0" fmla="*/ 168 w 384445"/>
                <a:gd name="connsiteY0" fmla="*/ 415 h 1081853"/>
                <a:gd name="connsiteX1" fmla="*/ 139868 w 384445"/>
                <a:gd name="connsiteY1" fmla="*/ 498890 h 1081853"/>
                <a:gd name="connsiteX2" fmla="*/ 143043 w 384445"/>
                <a:gd name="connsiteY2" fmla="*/ 1057690 h 1081853"/>
                <a:gd name="connsiteX3" fmla="*/ 139868 w 384445"/>
                <a:gd name="connsiteY3" fmla="*/ 927515 h 1081853"/>
                <a:gd name="connsiteX4" fmla="*/ 197018 w 384445"/>
                <a:gd name="connsiteY4" fmla="*/ 448090 h 1081853"/>
                <a:gd name="connsiteX5" fmla="*/ 231943 w 384445"/>
                <a:gd name="connsiteY5" fmla="*/ 803690 h 1081853"/>
                <a:gd name="connsiteX6" fmla="*/ 238293 w 384445"/>
                <a:gd name="connsiteY6" fmla="*/ 1060865 h 1081853"/>
                <a:gd name="connsiteX7" fmla="*/ 270043 w 384445"/>
                <a:gd name="connsiteY7" fmla="*/ 886240 h 1081853"/>
                <a:gd name="connsiteX8" fmla="*/ 292268 w 384445"/>
                <a:gd name="connsiteY8" fmla="*/ 625890 h 1081853"/>
                <a:gd name="connsiteX9" fmla="*/ 384343 w 384445"/>
                <a:gd name="connsiteY9" fmla="*/ 860840 h 1081853"/>
                <a:gd name="connsiteX10" fmla="*/ 308143 w 384445"/>
                <a:gd name="connsiteY10" fmla="*/ 692565 h 1081853"/>
                <a:gd name="connsiteX11" fmla="*/ 206543 w 384445"/>
                <a:gd name="connsiteY11" fmla="*/ 213140 h 1081853"/>
                <a:gd name="connsiteX12" fmla="*/ 250993 w 384445"/>
                <a:gd name="connsiteY12" fmla="*/ 441740 h 1081853"/>
                <a:gd name="connsiteX13" fmla="*/ 171618 w 384445"/>
                <a:gd name="connsiteY13" fmla="*/ 413165 h 1081853"/>
                <a:gd name="connsiteX14" fmla="*/ 168 w 384445"/>
                <a:gd name="connsiteY14" fmla="*/ 415 h 108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4445" h="1081853">
                  <a:moveTo>
                    <a:pt x="168" y="415"/>
                  </a:moveTo>
                  <a:cubicBezTo>
                    <a:pt x="-5124" y="14702"/>
                    <a:pt x="116056" y="322678"/>
                    <a:pt x="139868" y="498890"/>
                  </a:cubicBezTo>
                  <a:cubicBezTo>
                    <a:pt x="163680" y="675102"/>
                    <a:pt x="143043" y="986253"/>
                    <a:pt x="143043" y="1057690"/>
                  </a:cubicBezTo>
                  <a:cubicBezTo>
                    <a:pt x="143043" y="1129127"/>
                    <a:pt x="130872" y="1029115"/>
                    <a:pt x="139868" y="927515"/>
                  </a:cubicBezTo>
                  <a:cubicBezTo>
                    <a:pt x="148864" y="825915"/>
                    <a:pt x="181672" y="468727"/>
                    <a:pt x="197018" y="448090"/>
                  </a:cubicBezTo>
                  <a:cubicBezTo>
                    <a:pt x="212364" y="427453"/>
                    <a:pt x="225064" y="701561"/>
                    <a:pt x="231943" y="803690"/>
                  </a:cubicBezTo>
                  <a:cubicBezTo>
                    <a:pt x="238822" y="905819"/>
                    <a:pt x="231943" y="1047107"/>
                    <a:pt x="238293" y="1060865"/>
                  </a:cubicBezTo>
                  <a:cubicBezTo>
                    <a:pt x="244643" y="1074623"/>
                    <a:pt x="261047" y="958736"/>
                    <a:pt x="270043" y="886240"/>
                  </a:cubicBezTo>
                  <a:cubicBezTo>
                    <a:pt x="279039" y="813744"/>
                    <a:pt x="273218" y="630123"/>
                    <a:pt x="292268" y="625890"/>
                  </a:cubicBezTo>
                  <a:cubicBezTo>
                    <a:pt x="311318" y="621657"/>
                    <a:pt x="381697" y="849727"/>
                    <a:pt x="384343" y="860840"/>
                  </a:cubicBezTo>
                  <a:cubicBezTo>
                    <a:pt x="386989" y="871953"/>
                    <a:pt x="337776" y="800515"/>
                    <a:pt x="308143" y="692565"/>
                  </a:cubicBezTo>
                  <a:cubicBezTo>
                    <a:pt x="278510" y="584615"/>
                    <a:pt x="216068" y="254944"/>
                    <a:pt x="206543" y="213140"/>
                  </a:cubicBezTo>
                  <a:cubicBezTo>
                    <a:pt x="197018" y="171336"/>
                    <a:pt x="256814" y="408403"/>
                    <a:pt x="250993" y="441740"/>
                  </a:cubicBezTo>
                  <a:cubicBezTo>
                    <a:pt x="245172" y="475077"/>
                    <a:pt x="208660" y="481428"/>
                    <a:pt x="171618" y="413165"/>
                  </a:cubicBezTo>
                  <a:cubicBezTo>
                    <a:pt x="134576" y="344902"/>
                    <a:pt x="5460" y="-13872"/>
                    <a:pt x="168" y="4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E406A864-40E4-B942-563F-72E6F96177BD}"/>
                </a:ext>
              </a:extLst>
            </p:cNvPr>
            <p:cNvSpPr/>
            <p:nvPr/>
          </p:nvSpPr>
          <p:spPr>
            <a:xfrm>
              <a:off x="7404756" y="2707388"/>
              <a:ext cx="387960" cy="1207391"/>
            </a:xfrm>
            <a:custGeom>
              <a:avLst/>
              <a:gdLst>
                <a:gd name="connsiteX0" fmla="*/ 495 w 387960"/>
                <a:gd name="connsiteY0" fmla="*/ 7237 h 1207391"/>
                <a:gd name="connsiteX1" fmla="*/ 203695 w 387960"/>
                <a:gd name="connsiteY1" fmla="*/ 740662 h 1207391"/>
                <a:gd name="connsiteX2" fmla="*/ 213220 w 387960"/>
                <a:gd name="connsiteY2" fmla="*/ 962912 h 1207391"/>
                <a:gd name="connsiteX3" fmla="*/ 238620 w 387960"/>
                <a:gd name="connsiteY3" fmla="*/ 1207387 h 1207391"/>
                <a:gd name="connsiteX4" fmla="*/ 305295 w 387960"/>
                <a:gd name="connsiteY4" fmla="*/ 956562 h 1207391"/>
                <a:gd name="connsiteX5" fmla="*/ 387845 w 387960"/>
                <a:gd name="connsiteY5" fmla="*/ 699387 h 1207391"/>
                <a:gd name="connsiteX6" fmla="*/ 324345 w 387960"/>
                <a:gd name="connsiteY6" fmla="*/ 108837 h 1207391"/>
                <a:gd name="connsiteX7" fmla="*/ 368795 w 387960"/>
                <a:gd name="connsiteY7" fmla="*/ 588262 h 1207391"/>
                <a:gd name="connsiteX8" fmla="*/ 292595 w 387960"/>
                <a:gd name="connsiteY8" fmla="*/ 918462 h 1207391"/>
                <a:gd name="connsiteX9" fmla="*/ 229095 w 387960"/>
                <a:gd name="connsiteY9" fmla="*/ 1099437 h 1207391"/>
                <a:gd name="connsiteX10" fmla="*/ 219570 w 387960"/>
                <a:gd name="connsiteY10" fmla="*/ 689862 h 1207391"/>
                <a:gd name="connsiteX11" fmla="*/ 152895 w 387960"/>
                <a:gd name="connsiteY11" fmla="*/ 321562 h 1207391"/>
                <a:gd name="connsiteX12" fmla="*/ 146545 w 387960"/>
                <a:gd name="connsiteY12" fmla="*/ 362837 h 1207391"/>
                <a:gd name="connsiteX13" fmla="*/ 495 w 387960"/>
                <a:gd name="connsiteY13" fmla="*/ 7237 h 120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7960" h="1207391">
                  <a:moveTo>
                    <a:pt x="495" y="7237"/>
                  </a:moveTo>
                  <a:cubicBezTo>
                    <a:pt x="10020" y="70208"/>
                    <a:pt x="168241" y="581383"/>
                    <a:pt x="203695" y="740662"/>
                  </a:cubicBezTo>
                  <a:cubicBezTo>
                    <a:pt x="239149" y="899941"/>
                    <a:pt x="207399" y="885124"/>
                    <a:pt x="213220" y="962912"/>
                  </a:cubicBezTo>
                  <a:cubicBezTo>
                    <a:pt x="219041" y="1040700"/>
                    <a:pt x="223274" y="1208445"/>
                    <a:pt x="238620" y="1207387"/>
                  </a:cubicBezTo>
                  <a:cubicBezTo>
                    <a:pt x="253966" y="1206329"/>
                    <a:pt x="280424" y="1041229"/>
                    <a:pt x="305295" y="956562"/>
                  </a:cubicBezTo>
                  <a:cubicBezTo>
                    <a:pt x="330166" y="871895"/>
                    <a:pt x="384670" y="840674"/>
                    <a:pt x="387845" y="699387"/>
                  </a:cubicBezTo>
                  <a:cubicBezTo>
                    <a:pt x="391020" y="558100"/>
                    <a:pt x="327520" y="127358"/>
                    <a:pt x="324345" y="108837"/>
                  </a:cubicBezTo>
                  <a:cubicBezTo>
                    <a:pt x="321170" y="90316"/>
                    <a:pt x="374087" y="453325"/>
                    <a:pt x="368795" y="588262"/>
                  </a:cubicBezTo>
                  <a:cubicBezTo>
                    <a:pt x="363503" y="723199"/>
                    <a:pt x="315878" y="833266"/>
                    <a:pt x="292595" y="918462"/>
                  </a:cubicBezTo>
                  <a:cubicBezTo>
                    <a:pt x="269312" y="1003658"/>
                    <a:pt x="241266" y="1137537"/>
                    <a:pt x="229095" y="1099437"/>
                  </a:cubicBezTo>
                  <a:cubicBezTo>
                    <a:pt x="216924" y="1061337"/>
                    <a:pt x="232270" y="819508"/>
                    <a:pt x="219570" y="689862"/>
                  </a:cubicBezTo>
                  <a:cubicBezTo>
                    <a:pt x="206870" y="560216"/>
                    <a:pt x="165066" y="376066"/>
                    <a:pt x="152895" y="321562"/>
                  </a:cubicBezTo>
                  <a:cubicBezTo>
                    <a:pt x="140724" y="267058"/>
                    <a:pt x="171416" y="414166"/>
                    <a:pt x="146545" y="362837"/>
                  </a:cubicBezTo>
                  <a:cubicBezTo>
                    <a:pt x="121674" y="311508"/>
                    <a:pt x="-9030" y="-55734"/>
                    <a:pt x="495" y="723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4E470727-1622-751D-429D-4BCAE6063A65}"/>
                </a:ext>
              </a:extLst>
            </p:cNvPr>
            <p:cNvSpPr/>
            <p:nvPr/>
          </p:nvSpPr>
          <p:spPr>
            <a:xfrm>
              <a:off x="7263202" y="3380677"/>
              <a:ext cx="564808" cy="1184355"/>
            </a:xfrm>
            <a:custGeom>
              <a:avLst/>
              <a:gdLst>
                <a:gd name="connsiteX0" fmla="*/ 564324 w 564808"/>
                <a:gd name="connsiteY0" fmla="*/ 698 h 1184355"/>
                <a:gd name="connsiteX1" fmla="*/ 427799 w 564808"/>
                <a:gd name="connsiteY1" fmla="*/ 692848 h 1184355"/>
                <a:gd name="connsiteX2" fmla="*/ 367474 w 564808"/>
                <a:gd name="connsiteY2" fmla="*/ 769048 h 1184355"/>
                <a:gd name="connsiteX3" fmla="*/ 5524 w 564808"/>
                <a:gd name="connsiteY3" fmla="*/ 1178623 h 1184355"/>
                <a:gd name="connsiteX4" fmla="*/ 138874 w 564808"/>
                <a:gd name="connsiteY4" fmla="*/ 1019873 h 1184355"/>
                <a:gd name="connsiteX5" fmla="*/ 459549 w 564808"/>
                <a:gd name="connsiteY5" fmla="*/ 648398 h 1184355"/>
                <a:gd name="connsiteX6" fmla="*/ 538924 w 564808"/>
                <a:gd name="connsiteY6" fmla="*/ 426148 h 1184355"/>
                <a:gd name="connsiteX7" fmla="*/ 475424 w 564808"/>
                <a:gd name="connsiteY7" fmla="*/ 559498 h 1184355"/>
                <a:gd name="connsiteX8" fmla="*/ 564324 w 564808"/>
                <a:gd name="connsiteY8" fmla="*/ 698 h 11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4808" h="1184355">
                  <a:moveTo>
                    <a:pt x="564324" y="698"/>
                  </a:moveTo>
                  <a:cubicBezTo>
                    <a:pt x="556386" y="22923"/>
                    <a:pt x="460607" y="564790"/>
                    <a:pt x="427799" y="692848"/>
                  </a:cubicBezTo>
                  <a:cubicBezTo>
                    <a:pt x="394991" y="820906"/>
                    <a:pt x="437853" y="688086"/>
                    <a:pt x="367474" y="769048"/>
                  </a:cubicBezTo>
                  <a:cubicBezTo>
                    <a:pt x="297095" y="850010"/>
                    <a:pt x="43624" y="1136819"/>
                    <a:pt x="5524" y="1178623"/>
                  </a:cubicBezTo>
                  <a:cubicBezTo>
                    <a:pt x="-32576" y="1220427"/>
                    <a:pt x="138874" y="1019873"/>
                    <a:pt x="138874" y="1019873"/>
                  </a:cubicBezTo>
                  <a:cubicBezTo>
                    <a:pt x="214545" y="931502"/>
                    <a:pt x="392874" y="747352"/>
                    <a:pt x="459549" y="648398"/>
                  </a:cubicBezTo>
                  <a:cubicBezTo>
                    <a:pt x="526224" y="549444"/>
                    <a:pt x="536278" y="440965"/>
                    <a:pt x="538924" y="426148"/>
                  </a:cubicBezTo>
                  <a:cubicBezTo>
                    <a:pt x="541570" y="411331"/>
                    <a:pt x="470661" y="625115"/>
                    <a:pt x="475424" y="559498"/>
                  </a:cubicBezTo>
                  <a:cubicBezTo>
                    <a:pt x="480186" y="493881"/>
                    <a:pt x="572262" y="-21527"/>
                    <a:pt x="564324" y="6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C665CEF4-5978-5788-EF9A-42152E5E8D90}"/>
                </a:ext>
              </a:extLst>
            </p:cNvPr>
            <p:cNvSpPr/>
            <p:nvPr/>
          </p:nvSpPr>
          <p:spPr>
            <a:xfrm>
              <a:off x="7173288" y="1797717"/>
              <a:ext cx="505477" cy="845138"/>
            </a:xfrm>
            <a:custGeom>
              <a:avLst/>
              <a:gdLst>
                <a:gd name="connsiteX0" fmla="*/ 16063 w 505477"/>
                <a:gd name="connsiteY0" fmla="*/ 24733 h 845138"/>
                <a:gd name="connsiteX1" fmla="*/ 47813 w 505477"/>
                <a:gd name="connsiteY1" fmla="*/ 66008 h 845138"/>
                <a:gd name="connsiteX2" fmla="*/ 378013 w 505477"/>
                <a:gd name="connsiteY2" fmla="*/ 596233 h 845138"/>
                <a:gd name="connsiteX3" fmla="*/ 505013 w 505477"/>
                <a:gd name="connsiteY3" fmla="*/ 843883 h 845138"/>
                <a:gd name="connsiteX4" fmla="*/ 419288 w 505477"/>
                <a:gd name="connsiteY4" fmla="*/ 685133 h 845138"/>
                <a:gd name="connsiteX5" fmla="*/ 378013 w 505477"/>
                <a:gd name="connsiteY5" fmla="*/ 523208 h 845138"/>
                <a:gd name="connsiteX6" fmla="*/ 311338 w 505477"/>
                <a:gd name="connsiteY6" fmla="*/ 313658 h 845138"/>
                <a:gd name="connsiteX7" fmla="*/ 355788 w 505477"/>
                <a:gd name="connsiteY7" fmla="*/ 488283 h 845138"/>
                <a:gd name="connsiteX8" fmla="*/ 241488 w 505477"/>
                <a:gd name="connsiteY8" fmla="*/ 364458 h 845138"/>
                <a:gd name="connsiteX9" fmla="*/ 184338 w 505477"/>
                <a:gd name="connsiteY9" fmla="*/ 218408 h 845138"/>
                <a:gd name="connsiteX10" fmla="*/ 16063 w 505477"/>
                <a:gd name="connsiteY10" fmla="*/ 24733 h 84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477" h="845138">
                  <a:moveTo>
                    <a:pt x="16063" y="24733"/>
                  </a:moveTo>
                  <a:cubicBezTo>
                    <a:pt x="-6691" y="-667"/>
                    <a:pt x="-12512" y="-29242"/>
                    <a:pt x="47813" y="66008"/>
                  </a:cubicBezTo>
                  <a:cubicBezTo>
                    <a:pt x="108138" y="161258"/>
                    <a:pt x="301813" y="466587"/>
                    <a:pt x="378013" y="596233"/>
                  </a:cubicBezTo>
                  <a:cubicBezTo>
                    <a:pt x="454213" y="725879"/>
                    <a:pt x="498134" y="829066"/>
                    <a:pt x="505013" y="843883"/>
                  </a:cubicBezTo>
                  <a:cubicBezTo>
                    <a:pt x="511892" y="858700"/>
                    <a:pt x="440455" y="738579"/>
                    <a:pt x="419288" y="685133"/>
                  </a:cubicBezTo>
                  <a:cubicBezTo>
                    <a:pt x="398121" y="631687"/>
                    <a:pt x="396005" y="585120"/>
                    <a:pt x="378013" y="523208"/>
                  </a:cubicBezTo>
                  <a:cubicBezTo>
                    <a:pt x="360021" y="461296"/>
                    <a:pt x="315042" y="319479"/>
                    <a:pt x="311338" y="313658"/>
                  </a:cubicBezTo>
                  <a:cubicBezTo>
                    <a:pt x="307634" y="307837"/>
                    <a:pt x="367430" y="479816"/>
                    <a:pt x="355788" y="488283"/>
                  </a:cubicBezTo>
                  <a:cubicBezTo>
                    <a:pt x="344146" y="496750"/>
                    <a:pt x="270063" y="409437"/>
                    <a:pt x="241488" y="364458"/>
                  </a:cubicBezTo>
                  <a:cubicBezTo>
                    <a:pt x="212913" y="319479"/>
                    <a:pt x="220321" y="271325"/>
                    <a:pt x="184338" y="218408"/>
                  </a:cubicBezTo>
                  <a:cubicBezTo>
                    <a:pt x="148355" y="165491"/>
                    <a:pt x="38817" y="50133"/>
                    <a:pt x="16063" y="247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E61CF1D9-F24F-B47F-D38F-536E89721E2A}"/>
                </a:ext>
              </a:extLst>
            </p:cNvPr>
            <p:cNvSpPr/>
            <p:nvPr/>
          </p:nvSpPr>
          <p:spPr>
            <a:xfrm>
              <a:off x="7652815" y="2582401"/>
              <a:ext cx="353255" cy="1211536"/>
            </a:xfrm>
            <a:custGeom>
              <a:avLst/>
              <a:gdLst>
                <a:gd name="connsiteX0" fmla="*/ 86 w 353255"/>
                <a:gd name="connsiteY0" fmla="*/ 2049 h 1211536"/>
                <a:gd name="connsiteX1" fmla="*/ 203286 w 353255"/>
                <a:gd name="connsiteY1" fmla="*/ 646574 h 1211536"/>
                <a:gd name="connsiteX2" fmla="*/ 209636 w 353255"/>
                <a:gd name="connsiteY2" fmla="*/ 903749 h 1211536"/>
                <a:gd name="connsiteX3" fmla="*/ 206461 w 353255"/>
                <a:gd name="connsiteY3" fmla="*/ 1129174 h 1211536"/>
                <a:gd name="connsiteX4" fmla="*/ 200111 w 353255"/>
                <a:gd name="connsiteY4" fmla="*/ 1037099 h 1211536"/>
                <a:gd name="connsiteX5" fmla="*/ 123911 w 353255"/>
                <a:gd name="connsiteY5" fmla="*/ 849774 h 1211536"/>
                <a:gd name="connsiteX6" fmla="*/ 206461 w 353255"/>
                <a:gd name="connsiteY6" fmla="*/ 1011699 h 1211536"/>
                <a:gd name="connsiteX7" fmla="*/ 212811 w 353255"/>
                <a:gd name="connsiteY7" fmla="*/ 919624 h 1211536"/>
                <a:gd name="connsiteX8" fmla="*/ 349336 w 353255"/>
                <a:gd name="connsiteY8" fmla="*/ 1208549 h 1211536"/>
                <a:gd name="connsiteX9" fmla="*/ 314411 w 353255"/>
                <a:gd name="connsiteY9" fmla="*/ 1056149 h 1211536"/>
                <a:gd name="connsiteX10" fmla="*/ 295361 w 353255"/>
                <a:gd name="connsiteY10" fmla="*/ 833899 h 1211536"/>
                <a:gd name="connsiteX11" fmla="*/ 308061 w 353255"/>
                <a:gd name="connsiteY11" fmla="*/ 1024399 h 1211536"/>
                <a:gd name="connsiteX12" fmla="*/ 206461 w 353255"/>
                <a:gd name="connsiteY12" fmla="*/ 602124 h 1211536"/>
                <a:gd name="connsiteX13" fmla="*/ 177886 w 353255"/>
                <a:gd name="connsiteY13" fmla="*/ 446549 h 1211536"/>
                <a:gd name="connsiteX14" fmla="*/ 86 w 353255"/>
                <a:gd name="connsiteY14" fmla="*/ 2049 h 121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3255" h="1211536">
                  <a:moveTo>
                    <a:pt x="86" y="2049"/>
                  </a:moveTo>
                  <a:cubicBezTo>
                    <a:pt x="4319" y="35387"/>
                    <a:pt x="168361" y="496291"/>
                    <a:pt x="203286" y="646574"/>
                  </a:cubicBezTo>
                  <a:cubicBezTo>
                    <a:pt x="238211" y="796857"/>
                    <a:pt x="209107" y="823316"/>
                    <a:pt x="209636" y="903749"/>
                  </a:cubicBezTo>
                  <a:cubicBezTo>
                    <a:pt x="210165" y="984182"/>
                    <a:pt x="208048" y="1106949"/>
                    <a:pt x="206461" y="1129174"/>
                  </a:cubicBezTo>
                  <a:cubicBezTo>
                    <a:pt x="204874" y="1151399"/>
                    <a:pt x="213869" y="1083666"/>
                    <a:pt x="200111" y="1037099"/>
                  </a:cubicBezTo>
                  <a:cubicBezTo>
                    <a:pt x="186353" y="990532"/>
                    <a:pt x="122853" y="854007"/>
                    <a:pt x="123911" y="849774"/>
                  </a:cubicBezTo>
                  <a:cubicBezTo>
                    <a:pt x="124969" y="845541"/>
                    <a:pt x="191645" y="1000057"/>
                    <a:pt x="206461" y="1011699"/>
                  </a:cubicBezTo>
                  <a:cubicBezTo>
                    <a:pt x="221277" y="1023341"/>
                    <a:pt x="188998" y="886816"/>
                    <a:pt x="212811" y="919624"/>
                  </a:cubicBezTo>
                  <a:cubicBezTo>
                    <a:pt x="236624" y="952432"/>
                    <a:pt x="332403" y="1185795"/>
                    <a:pt x="349336" y="1208549"/>
                  </a:cubicBezTo>
                  <a:cubicBezTo>
                    <a:pt x="366269" y="1231303"/>
                    <a:pt x="323407" y="1118591"/>
                    <a:pt x="314411" y="1056149"/>
                  </a:cubicBezTo>
                  <a:cubicBezTo>
                    <a:pt x="305415" y="993707"/>
                    <a:pt x="296419" y="839190"/>
                    <a:pt x="295361" y="833899"/>
                  </a:cubicBezTo>
                  <a:cubicBezTo>
                    <a:pt x="294303" y="828608"/>
                    <a:pt x="322878" y="1063028"/>
                    <a:pt x="308061" y="1024399"/>
                  </a:cubicBezTo>
                  <a:cubicBezTo>
                    <a:pt x="293244" y="985770"/>
                    <a:pt x="228157" y="698432"/>
                    <a:pt x="206461" y="602124"/>
                  </a:cubicBezTo>
                  <a:cubicBezTo>
                    <a:pt x="184765" y="505816"/>
                    <a:pt x="208049" y="541270"/>
                    <a:pt x="177886" y="446549"/>
                  </a:cubicBezTo>
                  <a:cubicBezTo>
                    <a:pt x="147724" y="351828"/>
                    <a:pt x="-4147" y="-31289"/>
                    <a:pt x="86" y="204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1712C20F-4312-F060-18AF-4C712A3CF488}"/>
                </a:ext>
              </a:extLst>
            </p:cNvPr>
            <p:cNvSpPr/>
            <p:nvPr/>
          </p:nvSpPr>
          <p:spPr>
            <a:xfrm>
              <a:off x="7684144" y="3800634"/>
              <a:ext cx="185519" cy="318941"/>
            </a:xfrm>
            <a:custGeom>
              <a:avLst/>
              <a:gdLst>
                <a:gd name="connsiteX0" fmla="*/ 184657 w 185519"/>
                <a:gd name="connsiteY0" fmla="*/ 6191 h 318941"/>
                <a:gd name="connsiteX1" fmla="*/ 3682 w 185519"/>
                <a:gd name="connsiteY1" fmla="*/ 317341 h 318941"/>
                <a:gd name="connsiteX2" fmla="*/ 70357 w 185519"/>
                <a:gd name="connsiteY2" fmla="*/ 123666 h 318941"/>
                <a:gd name="connsiteX3" fmla="*/ 184657 w 185519"/>
                <a:gd name="connsiteY3" fmla="*/ 6191 h 31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519" h="318941">
                  <a:moveTo>
                    <a:pt x="184657" y="6191"/>
                  </a:moveTo>
                  <a:cubicBezTo>
                    <a:pt x="173544" y="38470"/>
                    <a:pt x="22732" y="297762"/>
                    <a:pt x="3682" y="317341"/>
                  </a:cubicBezTo>
                  <a:cubicBezTo>
                    <a:pt x="-15368" y="336920"/>
                    <a:pt x="44428" y="171291"/>
                    <a:pt x="70357" y="123666"/>
                  </a:cubicBezTo>
                  <a:cubicBezTo>
                    <a:pt x="96286" y="76041"/>
                    <a:pt x="195770" y="-26088"/>
                    <a:pt x="184657" y="61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F268997F-8A62-5A85-A900-5ED03299E862}"/>
                </a:ext>
              </a:extLst>
            </p:cNvPr>
            <p:cNvSpPr/>
            <p:nvPr/>
          </p:nvSpPr>
          <p:spPr>
            <a:xfrm>
              <a:off x="7298721" y="4120818"/>
              <a:ext cx="556263" cy="643799"/>
            </a:xfrm>
            <a:custGeom>
              <a:avLst/>
              <a:gdLst>
                <a:gd name="connsiteX0" fmla="*/ 551030 w 556263"/>
                <a:gd name="connsiteY0" fmla="*/ 3507 h 643799"/>
                <a:gd name="connsiteX1" fmla="*/ 77955 w 556263"/>
                <a:gd name="connsiteY1" fmla="*/ 378157 h 643799"/>
                <a:gd name="connsiteX2" fmla="*/ 347830 w 556263"/>
                <a:gd name="connsiteY2" fmla="*/ 216232 h 643799"/>
                <a:gd name="connsiteX3" fmla="*/ 258930 w 556263"/>
                <a:gd name="connsiteY3" fmla="*/ 327357 h 643799"/>
                <a:gd name="connsiteX4" fmla="*/ 449430 w 556263"/>
                <a:gd name="connsiteY4" fmla="*/ 178132 h 643799"/>
                <a:gd name="connsiteX5" fmla="*/ 217655 w 556263"/>
                <a:gd name="connsiteY5" fmla="*/ 374982 h 643799"/>
                <a:gd name="connsiteX6" fmla="*/ 77955 w 556263"/>
                <a:gd name="connsiteY6" fmla="*/ 584532 h 643799"/>
                <a:gd name="connsiteX7" fmla="*/ 4930 w 556263"/>
                <a:gd name="connsiteY7" fmla="*/ 641682 h 643799"/>
                <a:gd name="connsiteX8" fmla="*/ 52555 w 556263"/>
                <a:gd name="connsiteY8" fmla="*/ 581357 h 643799"/>
                <a:gd name="connsiteX9" fmla="*/ 417680 w 556263"/>
                <a:gd name="connsiteY9" fmla="*/ 155907 h 643799"/>
                <a:gd name="connsiteX10" fmla="*/ 338305 w 556263"/>
                <a:gd name="connsiteY10" fmla="*/ 187657 h 643799"/>
                <a:gd name="connsiteX11" fmla="*/ 551030 w 556263"/>
                <a:gd name="connsiteY11" fmla="*/ 3507 h 64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263" h="643799">
                  <a:moveTo>
                    <a:pt x="551030" y="3507"/>
                  </a:moveTo>
                  <a:cubicBezTo>
                    <a:pt x="507638" y="35257"/>
                    <a:pt x="111822" y="342703"/>
                    <a:pt x="77955" y="378157"/>
                  </a:cubicBezTo>
                  <a:cubicBezTo>
                    <a:pt x="44088" y="413611"/>
                    <a:pt x="317667" y="224699"/>
                    <a:pt x="347830" y="216232"/>
                  </a:cubicBezTo>
                  <a:cubicBezTo>
                    <a:pt x="377992" y="207765"/>
                    <a:pt x="241997" y="333707"/>
                    <a:pt x="258930" y="327357"/>
                  </a:cubicBezTo>
                  <a:cubicBezTo>
                    <a:pt x="275863" y="321007"/>
                    <a:pt x="456309" y="170194"/>
                    <a:pt x="449430" y="178132"/>
                  </a:cubicBezTo>
                  <a:cubicBezTo>
                    <a:pt x="442551" y="186070"/>
                    <a:pt x="279567" y="307249"/>
                    <a:pt x="217655" y="374982"/>
                  </a:cubicBezTo>
                  <a:cubicBezTo>
                    <a:pt x="155742" y="442715"/>
                    <a:pt x="113409" y="540082"/>
                    <a:pt x="77955" y="584532"/>
                  </a:cubicBezTo>
                  <a:cubicBezTo>
                    <a:pt x="42501" y="628982"/>
                    <a:pt x="9163" y="642211"/>
                    <a:pt x="4930" y="641682"/>
                  </a:cubicBezTo>
                  <a:cubicBezTo>
                    <a:pt x="697" y="641153"/>
                    <a:pt x="-16237" y="662319"/>
                    <a:pt x="52555" y="581357"/>
                  </a:cubicBezTo>
                  <a:cubicBezTo>
                    <a:pt x="121347" y="500395"/>
                    <a:pt x="370055" y="221524"/>
                    <a:pt x="417680" y="155907"/>
                  </a:cubicBezTo>
                  <a:cubicBezTo>
                    <a:pt x="465305" y="90290"/>
                    <a:pt x="322430" y="209882"/>
                    <a:pt x="338305" y="187657"/>
                  </a:cubicBezTo>
                  <a:cubicBezTo>
                    <a:pt x="354180" y="165432"/>
                    <a:pt x="594422" y="-28243"/>
                    <a:pt x="551030" y="35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7D37A33E-480B-F5F4-3CFB-5DACEADF617B}"/>
                </a:ext>
              </a:extLst>
            </p:cNvPr>
            <p:cNvSpPr/>
            <p:nvPr/>
          </p:nvSpPr>
          <p:spPr>
            <a:xfrm>
              <a:off x="7252081" y="4479875"/>
              <a:ext cx="632964" cy="311554"/>
            </a:xfrm>
            <a:custGeom>
              <a:avLst/>
              <a:gdLst>
                <a:gd name="connsiteX0" fmla="*/ 632595 w 632964"/>
                <a:gd name="connsiteY0" fmla="*/ 50 h 311554"/>
                <a:gd name="connsiteX1" fmla="*/ 318270 w 632964"/>
                <a:gd name="connsiteY1" fmla="*/ 171500 h 311554"/>
                <a:gd name="connsiteX2" fmla="*/ 770 w 632964"/>
                <a:gd name="connsiteY2" fmla="*/ 311200 h 311554"/>
                <a:gd name="connsiteX3" fmla="*/ 238895 w 632964"/>
                <a:gd name="connsiteY3" fmla="*/ 206425 h 311554"/>
                <a:gd name="connsiteX4" fmla="*/ 546870 w 632964"/>
                <a:gd name="connsiteY4" fmla="*/ 50850 h 311554"/>
                <a:gd name="connsiteX5" fmla="*/ 254770 w 632964"/>
                <a:gd name="connsiteY5" fmla="*/ 152450 h 311554"/>
                <a:gd name="connsiteX6" fmla="*/ 632595 w 632964"/>
                <a:gd name="connsiteY6" fmla="*/ 50 h 3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964" h="311554">
                  <a:moveTo>
                    <a:pt x="632595" y="50"/>
                  </a:moveTo>
                  <a:cubicBezTo>
                    <a:pt x="643178" y="3225"/>
                    <a:pt x="423574" y="119642"/>
                    <a:pt x="318270" y="171500"/>
                  </a:cubicBezTo>
                  <a:cubicBezTo>
                    <a:pt x="212966" y="223358"/>
                    <a:pt x="770" y="311200"/>
                    <a:pt x="770" y="311200"/>
                  </a:cubicBezTo>
                  <a:cubicBezTo>
                    <a:pt x="-12459" y="317021"/>
                    <a:pt x="147878" y="249817"/>
                    <a:pt x="238895" y="206425"/>
                  </a:cubicBezTo>
                  <a:cubicBezTo>
                    <a:pt x="329912" y="163033"/>
                    <a:pt x="544224" y="59846"/>
                    <a:pt x="546870" y="50850"/>
                  </a:cubicBezTo>
                  <a:cubicBezTo>
                    <a:pt x="549516" y="41854"/>
                    <a:pt x="242599" y="159329"/>
                    <a:pt x="254770" y="152450"/>
                  </a:cubicBezTo>
                  <a:cubicBezTo>
                    <a:pt x="266941" y="145571"/>
                    <a:pt x="622012" y="-3125"/>
                    <a:pt x="632595" y="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BFAA5B42-3434-108B-30FD-343B92B8059E}"/>
                </a:ext>
              </a:extLst>
            </p:cNvPr>
            <p:cNvSpPr/>
            <p:nvPr/>
          </p:nvSpPr>
          <p:spPr>
            <a:xfrm>
              <a:off x="7001965" y="4510872"/>
              <a:ext cx="895222" cy="715546"/>
            </a:xfrm>
            <a:custGeom>
              <a:avLst/>
              <a:gdLst>
                <a:gd name="connsiteX0" fmla="*/ 812861 w 895222"/>
                <a:gd name="connsiteY0" fmla="*/ 803 h 715546"/>
                <a:gd name="connsiteX1" fmla="*/ 628711 w 895222"/>
                <a:gd name="connsiteY1" fmla="*/ 251628 h 715546"/>
                <a:gd name="connsiteX2" fmla="*/ 492186 w 895222"/>
                <a:gd name="connsiteY2" fmla="*/ 356403 h 715546"/>
                <a:gd name="connsiteX3" fmla="*/ 269936 w 895222"/>
                <a:gd name="connsiteY3" fmla="*/ 562778 h 715546"/>
                <a:gd name="connsiteX4" fmla="*/ 61 w 895222"/>
                <a:gd name="connsiteY4" fmla="*/ 686603 h 715546"/>
                <a:gd name="connsiteX5" fmla="*/ 244536 w 895222"/>
                <a:gd name="connsiteY5" fmla="*/ 553253 h 715546"/>
                <a:gd name="connsiteX6" fmla="*/ 190561 w 895222"/>
                <a:gd name="connsiteY6" fmla="*/ 648503 h 715546"/>
                <a:gd name="connsiteX7" fmla="*/ 511236 w 895222"/>
                <a:gd name="connsiteY7" fmla="*/ 572303 h 715546"/>
                <a:gd name="connsiteX8" fmla="*/ 330261 w 895222"/>
                <a:gd name="connsiteY8" fmla="*/ 715178 h 715546"/>
                <a:gd name="connsiteX9" fmla="*/ 508061 w 895222"/>
                <a:gd name="connsiteY9" fmla="*/ 521503 h 715546"/>
                <a:gd name="connsiteX10" fmla="*/ 244536 w 895222"/>
                <a:gd name="connsiteY10" fmla="*/ 578653 h 715546"/>
                <a:gd name="connsiteX11" fmla="*/ 447736 w 895222"/>
                <a:gd name="connsiteY11" fmla="*/ 369103 h 715546"/>
                <a:gd name="connsiteX12" fmla="*/ 593786 w 895222"/>
                <a:gd name="connsiteY12" fmla="*/ 181778 h 715546"/>
                <a:gd name="connsiteX13" fmla="*/ 558861 w 895222"/>
                <a:gd name="connsiteY13" fmla="*/ 311953 h 715546"/>
                <a:gd name="connsiteX14" fmla="*/ 892236 w 895222"/>
                <a:gd name="connsiteY14" fmla="*/ 10328 h 715546"/>
                <a:gd name="connsiteX15" fmla="*/ 727136 w 895222"/>
                <a:gd name="connsiteY15" fmla="*/ 165903 h 715546"/>
                <a:gd name="connsiteX16" fmla="*/ 812861 w 895222"/>
                <a:gd name="connsiteY16" fmla="*/ 803 h 71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5222" h="715546">
                  <a:moveTo>
                    <a:pt x="812861" y="803"/>
                  </a:moveTo>
                  <a:cubicBezTo>
                    <a:pt x="796457" y="15091"/>
                    <a:pt x="682157" y="192361"/>
                    <a:pt x="628711" y="251628"/>
                  </a:cubicBezTo>
                  <a:cubicBezTo>
                    <a:pt x="575265" y="310895"/>
                    <a:pt x="551982" y="304545"/>
                    <a:pt x="492186" y="356403"/>
                  </a:cubicBezTo>
                  <a:cubicBezTo>
                    <a:pt x="432390" y="408261"/>
                    <a:pt x="351957" y="507745"/>
                    <a:pt x="269936" y="562778"/>
                  </a:cubicBezTo>
                  <a:cubicBezTo>
                    <a:pt x="187915" y="617811"/>
                    <a:pt x="4294" y="688190"/>
                    <a:pt x="61" y="686603"/>
                  </a:cubicBezTo>
                  <a:cubicBezTo>
                    <a:pt x="-4172" y="685016"/>
                    <a:pt x="212786" y="559603"/>
                    <a:pt x="244536" y="553253"/>
                  </a:cubicBezTo>
                  <a:cubicBezTo>
                    <a:pt x="276286" y="546903"/>
                    <a:pt x="146111" y="645328"/>
                    <a:pt x="190561" y="648503"/>
                  </a:cubicBezTo>
                  <a:cubicBezTo>
                    <a:pt x="235011" y="651678"/>
                    <a:pt x="487953" y="561191"/>
                    <a:pt x="511236" y="572303"/>
                  </a:cubicBezTo>
                  <a:cubicBezTo>
                    <a:pt x="534519" y="583415"/>
                    <a:pt x="330790" y="723645"/>
                    <a:pt x="330261" y="715178"/>
                  </a:cubicBezTo>
                  <a:cubicBezTo>
                    <a:pt x="329732" y="706711"/>
                    <a:pt x="522348" y="544257"/>
                    <a:pt x="508061" y="521503"/>
                  </a:cubicBezTo>
                  <a:cubicBezTo>
                    <a:pt x="493773" y="498749"/>
                    <a:pt x="254590" y="604053"/>
                    <a:pt x="244536" y="578653"/>
                  </a:cubicBezTo>
                  <a:cubicBezTo>
                    <a:pt x="234482" y="553253"/>
                    <a:pt x="389528" y="435249"/>
                    <a:pt x="447736" y="369103"/>
                  </a:cubicBezTo>
                  <a:cubicBezTo>
                    <a:pt x="505944" y="302957"/>
                    <a:pt x="575265" y="191303"/>
                    <a:pt x="593786" y="181778"/>
                  </a:cubicBezTo>
                  <a:cubicBezTo>
                    <a:pt x="612307" y="172253"/>
                    <a:pt x="509119" y="340528"/>
                    <a:pt x="558861" y="311953"/>
                  </a:cubicBezTo>
                  <a:cubicBezTo>
                    <a:pt x="608603" y="283378"/>
                    <a:pt x="864190" y="34670"/>
                    <a:pt x="892236" y="10328"/>
                  </a:cubicBezTo>
                  <a:cubicBezTo>
                    <a:pt x="920282" y="-14014"/>
                    <a:pt x="741953" y="164316"/>
                    <a:pt x="727136" y="165903"/>
                  </a:cubicBezTo>
                  <a:cubicBezTo>
                    <a:pt x="712319" y="167490"/>
                    <a:pt x="829265" y="-13485"/>
                    <a:pt x="812861" y="8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319670C6-1162-EE78-1D74-C59D10EBE900}"/>
                </a:ext>
              </a:extLst>
            </p:cNvPr>
            <p:cNvSpPr/>
            <p:nvPr/>
          </p:nvSpPr>
          <p:spPr>
            <a:xfrm>
              <a:off x="8360759" y="1326869"/>
              <a:ext cx="290280" cy="768110"/>
            </a:xfrm>
            <a:custGeom>
              <a:avLst/>
              <a:gdLst>
                <a:gd name="connsiteX0" fmla="*/ 167 w 290280"/>
                <a:gd name="connsiteY0" fmla="*/ 3456 h 768110"/>
                <a:gd name="connsiteX1" fmla="*/ 270042 w 290280"/>
                <a:gd name="connsiteY1" fmla="*/ 714656 h 768110"/>
                <a:gd name="connsiteX2" fmla="*/ 260517 w 290280"/>
                <a:gd name="connsiteY2" fmla="*/ 673381 h 768110"/>
                <a:gd name="connsiteX3" fmla="*/ 177967 w 290280"/>
                <a:gd name="connsiteY3" fmla="*/ 324131 h 768110"/>
                <a:gd name="connsiteX4" fmla="*/ 228767 w 290280"/>
                <a:gd name="connsiteY4" fmla="*/ 438431 h 768110"/>
                <a:gd name="connsiteX5" fmla="*/ 167 w 290280"/>
                <a:gd name="connsiteY5" fmla="*/ 3456 h 7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280" h="768110">
                  <a:moveTo>
                    <a:pt x="167" y="3456"/>
                  </a:moveTo>
                  <a:cubicBezTo>
                    <a:pt x="7046" y="49494"/>
                    <a:pt x="226650" y="603002"/>
                    <a:pt x="270042" y="714656"/>
                  </a:cubicBezTo>
                  <a:cubicBezTo>
                    <a:pt x="313434" y="826310"/>
                    <a:pt x="275863" y="738469"/>
                    <a:pt x="260517" y="673381"/>
                  </a:cubicBezTo>
                  <a:cubicBezTo>
                    <a:pt x="245171" y="608294"/>
                    <a:pt x="183259" y="363289"/>
                    <a:pt x="177967" y="324131"/>
                  </a:cubicBezTo>
                  <a:cubicBezTo>
                    <a:pt x="172675" y="284973"/>
                    <a:pt x="256813" y="491348"/>
                    <a:pt x="228767" y="438431"/>
                  </a:cubicBezTo>
                  <a:cubicBezTo>
                    <a:pt x="200721" y="385514"/>
                    <a:pt x="-6712" y="-42582"/>
                    <a:pt x="167" y="345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5A999C9A-01A0-9A1D-A4A5-F2AF11BDF7B2}"/>
                </a:ext>
              </a:extLst>
            </p:cNvPr>
            <p:cNvSpPr/>
            <p:nvPr/>
          </p:nvSpPr>
          <p:spPr>
            <a:xfrm>
              <a:off x="8007914" y="1382135"/>
              <a:ext cx="893285" cy="1513494"/>
            </a:xfrm>
            <a:custGeom>
              <a:avLst/>
              <a:gdLst>
                <a:gd name="connsiteX0" fmla="*/ 25987 w 893285"/>
                <a:gd name="connsiteY0" fmla="*/ 33915 h 1513494"/>
                <a:gd name="connsiteX1" fmla="*/ 664162 w 893285"/>
                <a:gd name="connsiteY1" fmla="*/ 726065 h 1513494"/>
                <a:gd name="connsiteX2" fmla="*/ 867362 w 893285"/>
                <a:gd name="connsiteY2" fmla="*/ 1049915 h 1513494"/>
                <a:gd name="connsiteX3" fmla="*/ 857837 w 893285"/>
                <a:gd name="connsiteY3" fmla="*/ 1081665 h 1513494"/>
                <a:gd name="connsiteX4" fmla="*/ 892762 w 893285"/>
                <a:gd name="connsiteY4" fmla="*/ 1510290 h 1513494"/>
                <a:gd name="connsiteX5" fmla="*/ 870537 w 893285"/>
                <a:gd name="connsiteY5" fmla="*/ 1262640 h 1513494"/>
                <a:gd name="connsiteX6" fmla="*/ 768937 w 893285"/>
                <a:gd name="connsiteY6" fmla="*/ 986415 h 1513494"/>
                <a:gd name="connsiteX7" fmla="*/ 470487 w 893285"/>
                <a:gd name="connsiteY7" fmla="*/ 532390 h 1513494"/>
                <a:gd name="connsiteX8" fmla="*/ 378412 w 893285"/>
                <a:gd name="connsiteY8" fmla="*/ 379990 h 1513494"/>
                <a:gd name="connsiteX9" fmla="*/ 149812 w 893285"/>
                <a:gd name="connsiteY9" fmla="*/ 135515 h 1513494"/>
                <a:gd name="connsiteX10" fmla="*/ 25987 w 893285"/>
                <a:gd name="connsiteY10" fmla="*/ 33915 h 151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3285" h="1513494">
                  <a:moveTo>
                    <a:pt x="25987" y="33915"/>
                  </a:moveTo>
                  <a:cubicBezTo>
                    <a:pt x="111712" y="132340"/>
                    <a:pt x="523933" y="556732"/>
                    <a:pt x="664162" y="726065"/>
                  </a:cubicBezTo>
                  <a:cubicBezTo>
                    <a:pt x="804391" y="895398"/>
                    <a:pt x="835083" y="990648"/>
                    <a:pt x="867362" y="1049915"/>
                  </a:cubicBezTo>
                  <a:cubicBezTo>
                    <a:pt x="899641" y="1109182"/>
                    <a:pt x="853604" y="1004936"/>
                    <a:pt x="857837" y="1081665"/>
                  </a:cubicBezTo>
                  <a:cubicBezTo>
                    <a:pt x="862070" y="1158394"/>
                    <a:pt x="890645" y="1480128"/>
                    <a:pt x="892762" y="1510290"/>
                  </a:cubicBezTo>
                  <a:cubicBezTo>
                    <a:pt x="894879" y="1540452"/>
                    <a:pt x="891175" y="1349953"/>
                    <a:pt x="870537" y="1262640"/>
                  </a:cubicBezTo>
                  <a:cubicBezTo>
                    <a:pt x="849899" y="1175327"/>
                    <a:pt x="835612" y="1108123"/>
                    <a:pt x="768937" y="986415"/>
                  </a:cubicBezTo>
                  <a:cubicBezTo>
                    <a:pt x="702262" y="864707"/>
                    <a:pt x="535574" y="633461"/>
                    <a:pt x="470487" y="532390"/>
                  </a:cubicBezTo>
                  <a:cubicBezTo>
                    <a:pt x="405400" y="431319"/>
                    <a:pt x="431858" y="446136"/>
                    <a:pt x="378412" y="379990"/>
                  </a:cubicBezTo>
                  <a:cubicBezTo>
                    <a:pt x="324966" y="313844"/>
                    <a:pt x="210666" y="194252"/>
                    <a:pt x="149812" y="135515"/>
                  </a:cubicBezTo>
                  <a:cubicBezTo>
                    <a:pt x="88958" y="76778"/>
                    <a:pt x="-59738" y="-64510"/>
                    <a:pt x="25987" y="339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70DFE3CA-4396-4C53-43EC-EDAC8440E44A}"/>
                </a:ext>
              </a:extLst>
            </p:cNvPr>
            <p:cNvSpPr/>
            <p:nvPr/>
          </p:nvSpPr>
          <p:spPr>
            <a:xfrm>
              <a:off x="7637688" y="1567925"/>
              <a:ext cx="606743" cy="976669"/>
            </a:xfrm>
            <a:custGeom>
              <a:avLst/>
              <a:gdLst>
                <a:gd name="connsiteX0" fmla="*/ 2513 w 606743"/>
                <a:gd name="connsiteY0" fmla="*/ 6875 h 976669"/>
                <a:gd name="connsiteX1" fmla="*/ 567663 w 606743"/>
                <a:gd name="connsiteY1" fmla="*/ 927625 h 976669"/>
                <a:gd name="connsiteX2" fmla="*/ 532738 w 606743"/>
                <a:gd name="connsiteY2" fmla="*/ 800625 h 976669"/>
                <a:gd name="connsiteX3" fmla="*/ 329538 w 606743"/>
                <a:gd name="connsiteY3" fmla="*/ 375175 h 976669"/>
                <a:gd name="connsiteX4" fmla="*/ 358113 w 606743"/>
                <a:gd name="connsiteY4" fmla="*/ 499000 h 976669"/>
                <a:gd name="connsiteX5" fmla="*/ 2513 w 606743"/>
                <a:gd name="connsiteY5" fmla="*/ 6875 h 97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6743" h="976669">
                  <a:moveTo>
                    <a:pt x="2513" y="6875"/>
                  </a:moveTo>
                  <a:cubicBezTo>
                    <a:pt x="37438" y="78312"/>
                    <a:pt x="479292" y="795334"/>
                    <a:pt x="567663" y="927625"/>
                  </a:cubicBezTo>
                  <a:cubicBezTo>
                    <a:pt x="656034" y="1059916"/>
                    <a:pt x="572426" y="892700"/>
                    <a:pt x="532738" y="800625"/>
                  </a:cubicBezTo>
                  <a:cubicBezTo>
                    <a:pt x="493051" y="708550"/>
                    <a:pt x="358642" y="425446"/>
                    <a:pt x="329538" y="375175"/>
                  </a:cubicBezTo>
                  <a:cubicBezTo>
                    <a:pt x="300434" y="324904"/>
                    <a:pt x="408913" y="555092"/>
                    <a:pt x="358113" y="499000"/>
                  </a:cubicBezTo>
                  <a:cubicBezTo>
                    <a:pt x="307313" y="442908"/>
                    <a:pt x="-32412" y="-64562"/>
                    <a:pt x="2513" y="68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20CB0449-03FD-AD79-6CED-FD578D7CAC52}"/>
                </a:ext>
              </a:extLst>
            </p:cNvPr>
            <p:cNvSpPr/>
            <p:nvPr/>
          </p:nvSpPr>
          <p:spPr>
            <a:xfrm>
              <a:off x="8336711" y="1951716"/>
              <a:ext cx="602109" cy="1147491"/>
            </a:xfrm>
            <a:custGeom>
              <a:avLst/>
              <a:gdLst>
                <a:gd name="connsiteX0" fmla="*/ 5165 w 602109"/>
                <a:gd name="connsiteY0" fmla="*/ 13609 h 1147491"/>
                <a:gd name="connsiteX1" fmla="*/ 500465 w 602109"/>
                <a:gd name="connsiteY1" fmla="*/ 915309 h 1147491"/>
                <a:gd name="connsiteX2" fmla="*/ 602065 w 602109"/>
                <a:gd name="connsiteY2" fmla="*/ 1147084 h 1147491"/>
                <a:gd name="connsiteX3" fmla="*/ 509990 w 602109"/>
                <a:gd name="connsiteY3" fmla="*/ 956584 h 1147491"/>
                <a:gd name="connsiteX4" fmla="*/ 284565 w 602109"/>
                <a:gd name="connsiteY4" fmla="*/ 448584 h 1147491"/>
                <a:gd name="connsiteX5" fmla="*/ 519515 w 602109"/>
                <a:gd name="connsiteY5" fmla="*/ 718459 h 1147491"/>
                <a:gd name="connsiteX6" fmla="*/ 335365 w 602109"/>
                <a:gd name="connsiteY6" fmla="*/ 413659 h 1147491"/>
                <a:gd name="connsiteX7" fmla="*/ 335365 w 602109"/>
                <a:gd name="connsiteY7" fmla="*/ 531134 h 1147491"/>
                <a:gd name="connsiteX8" fmla="*/ 246465 w 602109"/>
                <a:gd name="connsiteY8" fmla="*/ 381909 h 1147491"/>
                <a:gd name="connsiteX9" fmla="*/ 5165 w 602109"/>
                <a:gd name="connsiteY9" fmla="*/ 13609 h 11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109" h="1147491">
                  <a:moveTo>
                    <a:pt x="5165" y="13609"/>
                  </a:moveTo>
                  <a:cubicBezTo>
                    <a:pt x="47498" y="102509"/>
                    <a:pt x="400982" y="726397"/>
                    <a:pt x="500465" y="915309"/>
                  </a:cubicBezTo>
                  <a:cubicBezTo>
                    <a:pt x="599948" y="1104221"/>
                    <a:pt x="600478" y="1140205"/>
                    <a:pt x="602065" y="1147084"/>
                  </a:cubicBezTo>
                  <a:cubicBezTo>
                    <a:pt x="603652" y="1153963"/>
                    <a:pt x="562907" y="1073000"/>
                    <a:pt x="509990" y="956584"/>
                  </a:cubicBezTo>
                  <a:cubicBezTo>
                    <a:pt x="457073" y="840168"/>
                    <a:pt x="282978" y="488271"/>
                    <a:pt x="284565" y="448584"/>
                  </a:cubicBezTo>
                  <a:cubicBezTo>
                    <a:pt x="286152" y="408897"/>
                    <a:pt x="511048" y="724280"/>
                    <a:pt x="519515" y="718459"/>
                  </a:cubicBezTo>
                  <a:cubicBezTo>
                    <a:pt x="527982" y="712638"/>
                    <a:pt x="366057" y="444880"/>
                    <a:pt x="335365" y="413659"/>
                  </a:cubicBezTo>
                  <a:cubicBezTo>
                    <a:pt x="304673" y="382438"/>
                    <a:pt x="350182" y="536426"/>
                    <a:pt x="335365" y="531134"/>
                  </a:cubicBezTo>
                  <a:cubicBezTo>
                    <a:pt x="320548" y="525842"/>
                    <a:pt x="299911" y="466576"/>
                    <a:pt x="246465" y="381909"/>
                  </a:cubicBezTo>
                  <a:cubicBezTo>
                    <a:pt x="193019" y="297242"/>
                    <a:pt x="-37168" y="-75291"/>
                    <a:pt x="5165" y="1360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D89436FD-1AC5-BA87-11D3-2D7A37EE5FA7}"/>
                </a:ext>
              </a:extLst>
            </p:cNvPr>
            <p:cNvSpPr/>
            <p:nvPr/>
          </p:nvSpPr>
          <p:spPr>
            <a:xfrm>
              <a:off x="8858947" y="2726396"/>
              <a:ext cx="106880" cy="1327525"/>
            </a:xfrm>
            <a:custGeom>
              <a:avLst/>
              <a:gdLst>
                <a:gd name="connsiteX0" fmla="*/ 454 w 106880"/>
                <a:gd name="connsiteY0" fmla="*/ 7279 h 1327525"/>
                <a:gd name="connsiteX1" fmla="*/ 54429 w 106880"/>
                <a:gd name="connsiteY1" fmla="*/ 889929 h 1327525"/>
                <a:gd name="connsiteX2" fmla="*/ 48079 w 106880"/>
                <a:gd name="connsiteY2" fmla="*/ 1312204 h 1327525"/>
                <a:gd name="connsiteX3" fmla="*/ 54429 w 106880"/>
                <a:gd name="connsiteY3" fmla="*/ 1156629 h 1327525"/>
                <a:gd name="connsiteX4" fmla="*/ 105229 w 106880"/>
                <a:gd name="connsiteY4" fmla="*/ 426379 h 1327525"/>
                <a:gd name="connsiteX5" fmla="*/ 89354 w 106880"/>
                <a:gd name="connsiteY5" fmla="*/ 467654 h 1327525"/>
                <a:gd name="connsiteX6" fmla="*/ 454 w 106880"/>
                <a:gd name="connsiteY6" fmla="*/ 7279 h 13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880" h="1327525">
                  <a:moveTo>
                    <a:pt x="454" y="7279"/>
                  </a:moveTo>
                  <a:cubicBezTo>
                    <a:pt x="-5367" y="77658"/>
                    <a:pt x="46492" y="672442"/>
                    <a:pt x="54429" y="889929"/>
                  </a:cubicBezTo>
                  <a:cubicBezTo>
                    <a:pt x="62366" y="1107416"/>
                    <a:pt x="48079" y="1267754"/>
                    <a:pt x="48079" y="1312204"/>
                  </a:cubicBezTo>
                  <a:cubicBezTo>
                    <a:pt x="48079" y="1356654"/>
                    <a:pt x="44904" y="1304266"/>
                    <a:pt x="54429" y="1156629"/>
                  </a:cubicBezTo>
                  <a:cubicBezTo>
                    <a:pt x="63954" y="1008992"/>
                    <a:pt x="99408" y="541208"/>
                    <a:pt x="105229" y="426379"/>
                  </a:cubicBezTo>
                  <a:cubicBezTo>
                    <a:pt x="111050" y="311550"/>
                    <a:pt x="100466" y="536975"/>
                    <a:pt x="89354" y="467654"/>
                  </a:cubicBezTo>
                  <a:cubicBezTo>
                    <a:pt x="78242" y="398333"/>
                    <a:pt x="6275" y="-63100"/>
                    <a:pt x="454" y="72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F32A0DE1-8C1B-83DE-C990-DD5EDD9BD466}"/>
                </a:ext>
              </a:extLst>
            </p:cNvPr>
            <p:cNvSpPr/>
            <p:nvPr/>
          </p:nvSpPr>
          <p:spPr>
            <a:xfrm>
              <a:off x="8564802" y="2687892"/>
              <a:ext cx="336853" cy="1388743"/>
            </a:xfrm>
            <a:custGeom>
              <a:avLst/>
              <a:gdLst>
                <a:gd name="connsiteX0" fmla="*/ 2499 w 336853"/>
                <a:gd name="connsiteY0" fmla="*/ 74358 h 1388743"/>
                <a:gd name="connsiteX1" fmla="*/ 259674 w 336853"/>
                <a:gd name="connsiteY1" fmla="*/ 668083 h 1388743"/>
                <a:gd name="connsiteX2" fmla="*/ 335874 w 336853"/>
                <a:gd name="connsiteY2" fmla="*/ 1369758 h 1388743"/>
                <a:gd name="connsiteX3" fmla="*/ 300949 w 336853"/>
                <a:gd name="connsiteY3" fmla="*/ 1125283 h 1388743"/>
                <a:gd name="connsiteX4" fmla="*/ 272374 w 336853"/>
                <a:gd name="connsiteY4" fmla="*/ 452183 h 1388743"/>
                <a:gd name="connsiteX5" fmla="*/ 161249 w 336853"/>
                <a:gd name="connsiteY5" fmla="*/ 1333 h 1388743"/>
                <a:gd name="connsiteX6" fmla="*/ 266024 w 336853"/>
                <a:gd name="connsiteY6" fmla="*/ 591883 h 1388743"/>
                <a:gd name="connsiteX7" fmla="*/ 135849 w 336853"/>
                <a:gd name="connsiteY7" fmla="*/ 233108 h 1388743"/>
                <a:gd name="connsiteX8" fmla="*/ 2499 w 336853"/>
                <a:gd name="connsiteY8" fmla="*/ 74358 h 138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853" h="1388743">
                  <a:moveTo>
                    <a:pt x="2499" y="74358"/>
                  </a:moveTo>
                  <a:cubicBezTo>
                    <a:pt x="23136" y="146854"/>
                    <a:pt x="204112" y="452183"/>
                    <a:pt x="259674" y="668083"/>
                  </a:cubicBezTo>
                  <a:cubicBezTo>
                    <a:pt x="315236" y="883983"/>
                    <a:pt x="328995" y="1293558"/>
                    <a:pt x="335874" y="1369758"/>
                  </a:cubicBezTo>
                  <a:cubicBezTo>
                    <a:pt x="342753" y="1445958"/>
                    <a:pt x="311532" y="1278212"/>
                    <a:pt x="300949" y="1125283"/>
                  </a:cubicBezTo>
                  <a:cubicBezTo>
                    <a:pt x="290366" y="972354"/>
                    <a:pt x="295657" y="639508"/>
                    <a:pt x="272374" y="452183"/>
                  </a:cubicBezTo>
                  <a:cubicBezTo>
                    <a:pt x="249091" y="264858"/>
                    <a:pt x="162307" y="-21950"/>
                    <a:pt x="161249" y="1333"/>
                  </a:cubicBezTo>
                  <a:cubicBezTo>
                    <a:pt x="160191" y="24616"/>
                    <a:pt x="270257" y="553254"/>
                    <a:pt x="266024" y="591883"/>
                  </a:cubicBezTo>
                  <a:cubicBezTo>
                    <a:pt x="261791" y="630512"/>
                    <a:pt x="177124" y="315129"/>
                    <a:pt x="135849" y="233108"/>
                  </a:cubicBezTo>
                  <a:cubicBezTo>
                    <a:pt x="94574" y="151087"/>
                    <a:pt x="-18138" y="1862"/>
                    <a:pt x="2499" y="743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A0D29D4D-BCE6-81FD-021F-9F9473BE962B}"/>
                </a:ext>
              </a:extLst>
            </p:cNvPr>
            <p:cNvSpPr/>
            <p:nvPr/>
          </p:nvSpPr>
          <p:spPr>
            <a:xfrm>
              <a:off x="8353756" y="2451793"/>
              <a:ext cx="381252" cy="1742800"/>
            </a:xfrm>
            <a:custGeom>
              <a:avLst/>
              <a:gdLst>
                <a:gd name="connsiteX0" fmla="*/ 820 w 381252"/>
                <a:gd name="connsiteY0" fmla="*/ 8832 h 1742800"/>
                <a:gd name="connsiteX1" fmla="*/ 356420 w 381252"/>
                <a:gd name="connsiteY1" fmla="*/ 1196282 h 1742800"/>
                <a:gd name="connsiteX2" fmla="*/ 343720 w 381252"/>
                <a:gd name="connsiteY2" fmla="*/ 1742382 h 1742800"/>
                <a:gd name="connsiteX3" fmla="*/ 378645 w 381252"/>
                <a:gd name="connsiteY3" fmla="*/ 1275657 h 1742800"/>
                <a:gd name="connsiteX4" fmla="*/ 261170 w 381252"/>
                <a:gd name="connsiteY4" fmla="*/ 685107 h 1742800"/>
                <a:gd name="connsiteX5" fmla="*/ 820 w 381252"/>
                <a:gd name="connsiteY5" fmla="*/ 8832 h 17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252" h="1742800">
                  <a:moveTo>
                    <a:pt x="820" y="8832"/>
                  </a:moveTo>
                  <a:cubicBezTo>
                    <a:pt x="16695" y="94028"/>
                    <a:pt x="299270" y="907357"/>
                    <a:pt x="356420" y="1196282"/>
                  </a:cubicBezTo>
                  <a:cubicBezTo>
                    <a:pt x="413570" y="1485207"/>
                    <a:pt x="340016" y="1729153"/>
                    <a:pt x="343720" y="1742382"/>
                  </a:cubicBezTo>
                  <a:cubicBezTo>
                    <a:pt x="347424" y="1755611"/>
                    <a:pt x="392403" y="1451870"/>
                    <a:pt x="378645" y="1275657"/>
                  </a:cubicBezTo>
                  <a:cubicBezTo>
                    <a:pt x="364887" y="1099444"/>
                    <a:pt x="318320" y="892540"/>
                    <a:pt x="261170" y="685107"/>
                  </a:cubicBezTo>
                  <a:cubicBezTo>
                    <a:pt x="204020" y="477674"/>
                    <a:pt x="-15055" y="-76364"/>
                    <a:pt x="820" y="88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E79ADC44-B5CA-DA0A-7EFC-23FB6DB17865}"/>
                </a:ext>
              </a:extLst>
            </p:cNvPr>
            <p:cNvSpPr/>
            <p:nvPr/>
          </p:nvSpPr>
          <p:spPr>
            <a:xfrm>
              <a:off x="8470675" y="3943652"/>
              <a:ext cx="234305" cy="747652"/>
            </a:xfrm>
            <a:custGeom>
              <a:avLst/>
              <a:gdLst>
                <a:gd name="connsiteX0" fmla="*/ 233151 w 234305"/>
                <a:gd name="connsiteY0" fmla="*/ 28273 h 747652"/>
                <a:gd name="connsiteX1" fmla="*/ 229976 w 234305"/>
                <a:gd name="connsiteY1" fmla="*/ 514048 h 747652"/>
                <a:gd name="connsiteX2" fmla="*/ 229976 w 234305"/>
                <a:gd name="connsiteY2" fmla="*/ 412448 h 747652"/>
                <a:gd name="connsiteX3" fmla="*/ 214101 w 234305"/>
                <a:gd name="connsiteY3" fmla="*/ 136223 h 747652"/>
                <a:gd name="connsiteX4" fmla="*/ 153776 w 234305"/>
                <a:gd name="connsiteY4" fmla="*/ 266398 h 747652"/>
                <a:gd name="connsiteX5" fmla="*/ 96626 w 234305"/>
                <a:gd name="connsiteY5" fmla="*/ 393398 h 747652"/>
                <a:gd name="connsiteX6" fmla="*/ 1376 w 234305"/>
                <a:gd name="connsiteY6" fmla="*/ 742648 h 747652"/>
                <a:gd name="connsiteX7" fmla="*/ 42651 w 234305"/>
                <a:gd name="connsiteY7" fmla="*/ 580723 h 747652"/>
                <a:gd name="connsiteX8" fmla="*/ 77576 w 234305"/>
                <a:gd name="connsiteY8" fmla="*/ 317198 h 747652"/>
                <a:gd name="connsiteX9" fmla="*/ 207751 w 234305"/>
                <a:gd name="connsiteY9" fmla="*/ 82248 h 747652"/>
                <a:gd name="connsiteX10" fmla="*/ 233151 w 234305"/>
                <a:gd name="connsiteY10" fmla="*/ 28273 h 74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305" h="747652">
                  <a:moveTo>
                    <a:pt x="233151" y="28273"/>
                  </a:moveTo>
                  <a:cubicBezTo>
                    <a:pt x="236855" y="100240"/>
                    <a:pt x="230505" y="450019"/>
                    <a:pt x="229976" y="514048"/>
                  </a:cubicBezTo>
                  <a:cubicBezTo>
                    <a:pt x="229447" y="578077"/>
                    <a:pt x="232622" y="475419"/>
                    <a:pt x="229976" y="412448"/>
                  </a:cubicBezTo>
                  <a:cubicBezTo>
                    <a:pt x="227330" y="349477"/>
                    <a:pt x="226801" y="160565"/>
                    <a:pt x="214101" y="136223"/>
                  </a:cubicBezTo>
                  <a:cubicBezTo>
                    <a:pt x="201401" y="111881"/>
                    <a:pt x="173355" y="223536"/>
                    <a:pt x="153776" y="266398"/>
                  </a:cubicBezTo>
                  <a:cubicBezTo>
                    <a:pt x="134197" y="309261"/>
                    <a:pt x="122026" y="314023"/>
                    <a:pt x="96626" y="393398"/>
                  </a:cubicBezTo>
                  <a:cubicBezTo>
                    <a:pt x="71226" y="472773"/>
                    <a:pt x="10372" y="711427"/>
                    <a:pt x="1376" y="742648"/>
                  </a:cubicBezTo>
                  <a:cubicBezTo>
                    <a:pt x="-7620" y="773869"/>
                    <a:pt x="29951" y="651631"/>
                    <a:pt x="42651" y="580723"/>
                  </a:cubicBezTo>
                  <a:cubicBezTo>
                    <a:pt x="55351" y="509815"/>
                    <a:pt x="50059" y="400277"/>
                    <a:pt x="77576" y="317198"/>
                  </a:cubicBezTo>
                  <a:cubicBezTo>
                    <a:pt x="105093" y="234119"/>
                    <a:pt x="183409" y="125110"/>
                    <a:pt x="207751" y="82248"/>
                  </a:cubicBezTo>
                  <a:cubicBezTo>
                    <a:pt x="232093" y="39386"/>
                    <a:pt x="229447" y="-43694"/>
                    <a:pt x="233151" y="2827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A6697419-712D-4A4B-1290-299E732C2E3E}"/>
                </a:ext>
              </a:extLst>
            </p:cNvPr>
            <p:cNvSpPr/>
            <p:nvPr/>
          </p:nvSpPr>
          <p:spPr>
            <a:xfrm>
              <a:off x="8310301" y="4076609"/>
              <a:ext cx="346189" cy="669466"/>
            </a:xfrm>
            <a:custGeom>
              <a:avLst/>
              <a:gdLst>
                <a:gd name="connsiteX0" fmla="*/ 345900 w 346189"/>
                <a:gd name="connsiteY0" fmla="*/ 91 h 669466"/>
                <a:gd name="connsiteX1" fmla="*/ 139525 w 346189"/>
                <a:gd name="connsiteY1" fmla="*/ 403316 h 669466"/>
                <a:gd name="connsiteX2" fmla="*/ 3000 w 346189"/>
                <a:gd name="connsiteY2" fmla="*/ 663666 h 669466"/>
                <a:gd name="connsiteX3" fmla="*/ 50625 w 346189"/>
                <a:gd name="connsiteY3" fmla="*/ 562066 h 669466"/>
                <a:gd name="connsiteX4" fmla="*/ 114125 w 346189"/>
                <a:gd name="connsiteY4" fmla="*/ 311241 h 669466"/>
                <a:gd name="connsiteX5" fmla="*/ 91900 w 346189"/>
                <a:gd name="connsiteY5" fmla="*/ 365216 h 669466"/>
                <a:gd name="connsiteX6" fmla="*/ 345900 w 346189"/>
                <a:gd name="connsiteY6" fmla="*/ 91 h 66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189" h="669466">
                  <a:moveTo>
                    <a:pt x="345900" y="91"/>
                  </a:moveTo>
                  <a:cubicBezTo>
                    <a:pt x="353837" y="6441"/>
                    <a:pt x="196675" y="292720"/>
                    <a:pt x="139525" y="403316"/>
                  </a:cubicBezTo>
                  <a:cubicBezTo>
                    <a:pt x="82375" y="513912"/>
                    <a:pt x="17817" y="637208"/>
                    <a:pt x="3000" y="663666"/>
                  </a:cubicBezTo>
                  <a:cubicBezTo>
                    <a:pt x="-11817" y="690124"/>
                    <a:pt x="32104" y="620803"/>
                    <a:pt x="50625" y="562066"/>
                  </a:cubicBezTo>
                  <a:cubicBezTo>
                    <a:pt x="69146" y="503329"/>
                    <a:pt x="107246" y="344049"/>
                    <a:pt x="114125" y="311241"/>
                  </a:cubicBezTo>
                  <a:cubicBezTo>
                    <a:pt x="121004" y="278433"/>
                    <a:pt x="59621" y="412312"/>
                    <a:pt x="91900" y="365216"/>
                  </a:cubicBezTo>
                  <a:cubicBezTo>
                    <a:pt x="124179" y="318120"/>
                    <a:pt x="337963" y="-6259"/>
                    <a:pt x="345900" y="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83BF654F-C7EC-28B7-8C28-6718D2B3A46E}"/>
                </a:ext>
              </a:extLst>
            </p:cNvPr>
            <p:cNvSpPr/>
            <p:nvPr/>
          </p:nvSpPr>
          <p:spPr>
            <a:xfrm>
              <a:off x="8324448" y="4145978"/>
              <a:ext cx="93776" cy="590323"/>
            </a:xfrm>
            <a:custGeom>
              <a:avLst/>
              <a:gdLst>
                <a:gd name="connsiteX0" fmla="*/ 93628 w 93776"/>
                <a:gd name="connsiteY0" fmla="*/ 572 h 590323"/>
                <a:gd name="connsiteX1" fmla="*/ 33303 w 93776"/>
                <a:gd name="connsiteY1" fmla="*/ 276797 h 590323"/>
                <a:gd name="connsiteX2" fmla="*/ 4728 w 93776"/>
                <a:gd name="connsiteY2" fmla="*/ 559372 h 590323"/>
                <a:gd name="connsiteX3" fmla="*/ 1553 w 93776"/>
                <a:gd name="connsiteY3" fmla="*/ 530797 h 590323"/>
                <a:gd name="connsiteX4" fmla="*/ 20603 w 93776"/>
                <a:gd name="connsiteY4" fmla="*/ 95822 h 590323"/>
                <a:gd name="connsiteX5" fmla="*/ 14253 w 93776"/>
                <a:gd name="connsiteY5" fmla="*/ 200597 h 590323"/>
                <a:gd name="connsiteX6" fmla="*/ 93628 w 93776"/>
                <a:gd name="connsiteY6" fmla="*/ 572 h 59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6" h="590323">
                  <a:moveTo>
                    <a:pt x="93628" y="572"/>
                  </a:moveTo>
                  <a:cubicBezTo>
                    <a:pt x="96803" y="13272"/>
                    <a:pt x="48120" y="183664"/>
                    <a:pt x="33303" y="276797"/>
                  </a:cubicBezTo>
                  <a:cubicBezTo>
                    <a:pt x="18486" y="369930"/>
                    <a:pt x="4728" y="559372"/>
                    <a:pt x="4728" y="559372"/>
                  </a:cubicBezTo>
                  <a:cubicBezTo>
                    <a:pt x="-564" y="601705"/>
                    <a:pt x="-1093" y="608055"/>
                    <a:pt x="1553" y="530797"/>
                  </a:cubicBezTo>
                  <a:cubicBezTo>
                    <a:pt x="4199" y="453539"/>
                    <a:pt x="18486" y="150855"/>
                    <a:pt x="20603" y="95822"/>
                  </a:cubicBezTo>
                  <a:cubicBezTo>
                    <a:pt x="22720" y="40789"/>
                    <a:pt x="5257" y="210651"/>
                    <a:pt x="14253" y="200597"/>
                  </a:cubicBezTo>
                  <a:cubicBezTo>
                    <a:pt x="23249" y="190543"/>
                    <a:pt x="90453" y="-12128"/>
                    <a:pt x="93628" y="5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3557F120-3114-8CE6-49B1-03A3FEAA1B69}"/>
                </a:ext>
              </a:extLst>
            </p:cNvPr>
            <p:cNvSpPr/>
            <p:nvPr/>
          </p:nvSpPr>
          <p:spPr>
            <a:xfrm>
              <a:off x="7947322" y="4168647"/>
              <a:ext cx="452372" cy="876209"/>
            </a:xfrm>
            <a:custGeom>
              <a:avLst/>
              <a:gdLst>
                <a:gd name="connsiteX0" fmla="*/ 451704 w 452372"/>
                <a:gd name="connsiteY0" fmla="*/ 3303 h 876209"/>
                <a:gd name="connsiteX1" fmla="*/ 286604 w 452372"/>
                <a:gd name="connsiteY1" fmla="*/ 416053 h 876209"/>
                <a:gd name="connsiteX2" fmla="*/ 19904 w 452372"/>
                <a:gd name="connsiteY2" fmla="*/ 851028 h 876209"/>
                <a:gd name="connsiteX3" fmla="*/ 42129 w 452372"/>
                <a:gd name="connsiteY3" fmla="*/ 752603 h 876209"/>
                <a:gd name="connsiteX4" fmla="*/ 223104 w 452372"/>
                <a:gd name="connsiteY4" fmla="*/ 162053 h 876209"/>
                <a:gd name="connsiteX5" fmla="*/ 86579 w 452372"/>
                <a:gd name="connsiteY5" fmla="*/ 565278 h 876209"/>
                <a:gd name="connsiteX6" fmla="*/ 83404 w 452372"/>
                <a:gd name="connsiteY6" fmla="*/ 724028 h 876209"/>
                <a:gd name="connsiteX7" fmla="*/ 270729 w 452372"/>
                <a:gd name="connsiteY7" fmla="*/ 409703 h 876209"/>
                <a:gd name="connsiteX8" fmla="*/ 340579 w 452372"/>
                <a:gd name="connsiteY8" fmla="*/ 231903 h 876209"/>
                <a:gd name="connsiteX9" fmla="*/ 451704 w 452372"/>
                <a:gd name="connsiteY9" fmla="*/ 3303 h 87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372" h="876209">
                  <a:moveTo>
                    <a:pt x="451704" y="3303"/>
                  </a:moveTo>
                  <a:cubicBezTo>
                    <a:pt x="442708" y="33995"/>
                    <a:pt x="358571" y="274766"/>
                    <a:pt x="286604" y="416053"/>
                  </a:cubicBezTo>
                  <a:cubicBezTo>
                    <a:pt x="214637" y="557340"/>
                    <a:pt x="60650" y="794936"/>
                    <a:pt x="19904" y="851028"/>
                  </a:cubicBezTo>
                  <a:cubicBezTo>
                    <a:pt x="-20842" y="907120"/>
                    <a:pt x="8262" y="867432"/>
                    <a:pt x="42129" y="752603"/>
                  </a:cubicBezTo>
                  <a:cubicBezTo>
                    <a:pt x="75996" y="637774"/>
                    <a:pt x="215696" y="193274"/>
                    <a:pt x="223104" y="162053"/>
                  </a:cubicBezTo>
                  <a:cubicBezTo>
                    <a:pt x="230512" y="130832"/>
                    <a:pt x="109862" y="471616"/>
                    <a:pt x="86579" y="565278"/>
                  </a:cubicBezTo>
                  <a:cubicBezTo>
                    <a:pt x="63296" y="658940"/>
                    <a:pt x="52712" y="749957"/>
                    <a:pt x="83404" y="724028"/>
                  </a:cubicBezTo>
                  <a:cubicBezTo>
                    <a:pt x="114096" y="698099"/>
                    <a:pt x="227867" y="491724"/>
                    <a:pt x="270729" y="409703"/>
                  </a:cubicBezTo>
                  <a:cubicBezTo>
                    <a:pt x="313591" y="327682"/>
                    <a:pt x="304596" y="299636"/>
                    <a:pt x="340579" y="231903"/>
                  </a:cubicBezTo>
                  <a:cubicBezTo>
                    <a:pt x="376562" y="164170"/>
                    <a:pt x="460700" y="-27389"/>
                    <a:pt x="451704" y="33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F31D6132-261B-1C2B-DC2E-9EACB5AF5A79}"/>
                </a:ext>
              </a:extLst>
            </p:cNvPr>
            <p:cNvSpPr/>
            <p:nvPr/>
          </p:nvSpPr>
          <p:spPr>
            <a:xfrm>
              <a:off x="7296963" y="4719725"/>
              <a:ext cx="783074" cy="1075322"/>
            </a:xfrm>
            <a:custGeom>
              <a:avLst/>
              <a:gdLst>
                <a:gd name="connsiteX0" fmla="*/ 781388 w 783074"/>
                <a:gd name="connsiteY0" fmla="*/ 90400 h 1075322"/>
                <a:gd name="connsiteX1" fmla="*/ 724238 w 783074"/>
                <a:gd name="connsiteY1" fmla="*/ 58650 h 1075322"/>
                <a:gd name="connsiteX2" fmla="*/ 590888 w 783074"/>
                <a:gd name="connsiteY2" fmla="*/ 299950 h 1075322"/>
                <a:gd name="connsiteX3" fmla="*/ 257513 w 783074"/>
                <a:gd name="connsiteY3" fmla="*/ 630150 h 1075322"/>
                <a:gd name="connsiteX4" fmla="*/ 222588 w 783074"/>
                <a:gd name="connsiteY4" fmla="*/ 728575 h 1075322"/>
                <a:gd name="connsiteX5" fmla="*/ 378163 w 783074"/>
                <a:gd name="connsiteY5" fmla="*/ 458700 h 1075322"/>
                <a:gd name="connsiteX6" fmla="*/ 130513 w 783074"/>
                <a:gd name="connsiteY6" fmla="*/ 811125 h 1075322"/>
                <a:gd name="connsiteX7" fmla="*/ 338 w 783074"/>
                <a:gd name="connsiteY7" fmla="*/ 1074650 h 1075322"/>
                <a:gd name="connsiteX8" fmla="*/ 101938 w 783074"/>
                <a:gd name="connsiteY8" fmla="*/ 871450 h 1075322"/>
                <a:gd name="connsiteX9" fmla="*/ 362288 w 783074"/>
                <a:gd name="connsiteY9" fmla="*/ 420600 h 1075322"/>
                <a:gd name="connsiteX10" fmla="*/ 267038 w 783074"/>
                <a:gd name="connsiteY10" fmla="*/ 544425 h 1075322"/>
                <a:gd name="connsiteX11" fmla="*/ 540088 w 783074"/>
                <a:gd name="connsiteY11" fmla="*/ 350750 h 1075322"/>
                <a:gd name="connsiteX12" fmla="*/ 746463 w 783074"/>
                <a:gd name="connsiteY12" fmla="*/ 11025 h 1075322"/>
                <a:gd name="connsiteX13" fmla="*/ 781388 w 783074"/>
                <a:gd name="connsiteY13" fmla="*/ 90400 h 10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3074" h="1075322">
                  <a:moveTo>
                    <a:pt x="781388" y="90400"/>
                  </a:moveTo>
                  <a:cubicBezTo>
                    <a:pt x="777684" y="98337"/>
                    <a:pt x="755988" y="23725"/>
                    <a:pt x="724238" y="58650"/>
                  </a:cubicBezTo>
                  <a:cubicBezTo>
                    <a:pt x="692488" y="93575"/>
                    <a:pt x="668675" y="204700"/>
                    <a:pt x="590888" y="299950"/>
                  </a:cubicBezTo>
                  <a:cubicBezTo>
                    <a:pt x="513101" y="395200"/>
                    <a:pt x="318896" y="558713"/>
                    <a:pt x="257513" y="630150"/>
                  </a:cubicBezTo>
                  <a:cubicBezTo>
                    <a:pt x="196130" y="701588"/>
                    <a:pt x="202480" y="757150"/>
                    <a:pt x="222588" y="728575"/>
                  </a:cubicBezTo>
                  <a:cubicBezTo>
                    <a:pt x="242696" y="700000"/>
                    <a:pt x="393509" y="444942"/>
                    <a:pt x="378163" y="458700"/>
                  </a:cubicBezTo>
                  <a:cubicBezTo>
                    <a:pt x="362817" y="472458"/>
                    <a:pt x="193484" y="708467"/>
                    <a:pt x="130513" y="811125"/>
                  </a:cubicBezTo>
                  <a:cubicBezTo>
                    <a:pt x="67542" y="913783"/>
                    <a:pt x="5100" y="1064596"/>
                    <a:pt x="338" y="1074650"/>
                  </a:cubicBezTo>
                  <a:cubicBezTo>
                    <a:pt x="-4425" y="1084704"/>
                    <a:pt x="41613" y="980458"/>
                    <a:pt x="101938" y="871450"/>
                  </a:cubicBezTo>
                  <a:cubicBezTo>
                    <a:pt x="162263" y="762442"/>
                    <a:pt x="334771" y="475104"/>
                    <a:pt x="362288" y="420600"/>
                  </a:cubicBezTo>
                  <a:cubicBezTo>
                    <a:pt x="389805" y="366096"/>
                    <a:pt x="237405" y="556067"/>
                    <a:pt x="267038" y="544425"/>
                  </a:cubicBezTo>
                  <a:cubicBezTo>
                    <a:pt x="296671" y="532783"/>
                    <a:pt x="460184" y="439650"/>
                    <a:pt x="540088" y="350750"/>
                  </a:cubicBezTo>
                  <a:cubicBezTo>
                    <a:pt x="619992" y="261850"/>
                    <a:pt x="706776" y="58121"/>
                    <a:pt x="746463" y="11025"/>
                  </a:cubicBezTo>
                  <a:cubicBezTo>
                    <a:pt x="786150" y="-36071"/>
                    <a:pt x="785092" y="82463"/>
                    <a:pt x="781388" y="904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84360B41-C7C8-8B2B-B289-B15D3DB89B50}"/>
                </a:ext>
              </a:extLst>
            </p:cNvPr>
            <p:cNvSpPr/>
            <p:nvPr/>
          </p:nvSpPr>
          <p:spPr>
            <a:xfrm>
              <a:off x="7146687" y="4647637"/>
              <a:ext cx="936303" cy="685409"/>
            </a:xfrm>
            <a:custGeom>
              <a:avLst/>
              <a:gdLst>
                <a:gd name="connsiteX0" fmla="*/ 934839 w 936303"/>
                <a:gd name="connsiteY0" fmla="*/ 563 h 685409"/>
                <a:gd name="connsiteX1" fmla="*/ 585589 w 936303"/>
                <a:gd name="connsiteY1" fmla="*/ 324413 h 685409"/>
                <a:gd name="connsiteX2" fmla="*/ 436364 w 936303"/>
                <a:gd name="connsiteY2" fmla="*/ 391088 h 685409"/>
                <a:gd name="connsiteX3" fmla="*/ 515739 w 936303"/>
                <a:gd name="connsiteY3" fmla="*/ 387913 h 685409"/>
                <a:gd name="connsiteX4" fmla="*/ 401439 w 936303"/>
                <a:gd name="connsiteY4" fmla="*/ 495863 h 685409"/>
                <a:gd name="connsiteX5" fmla="*/ 1389 w 936303"/>
                <a:gd name="connsiteY5" fmla="*/ 683188 h 685409"/>
                <a:gd name="connsiteX6" fmla="*/ 287139 w 936303"/>
                <a:gd name="connsiteY6" fmla="*/ 575238 h 685409"/>
                <a:gd name="connsiteX7" fmla="*/ 744339 w 936303"/>
                <a:gd name="connsiteY7" fmla="*/ 238688 h 685409"/>
                <a:gd name="connsiteX8" fmla="*/ 712589 w 936303"/>
                <a:gd name="connsiteY8" fmla="*/ 245038 h 685409"/>
                <a:gd name="connsiteX9" fmla="*/ 934839 w 936303"/>
                <a:gd name="connsiteY9" fmla="*/ 563 h 68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6303" h="685409">
                  <a:moveTo>
                    <a:pt x="934839" y="563"/>
                  </a:moveTo>
                  <a:cubicBezTo>
                    <a:pt x="913672" y="13792"/>
                    <a:pt x="668668" y="259326"/>
                    <a:pt x="585589" y="324413"/>
                  </a:cubicBezTo>
                  <a:cubicBezTo>
                    <a:pt x="502510" y="389501"/>
                    <a:pt x="448006" y="380505"/>
                    <a:pt x="436364" y="391088"/>
                  </a:cubicBezTo>
                  <a:cubicBezTo>
                    <a:pt x="424722" y="401671"/>
                    <a:pt x="521560" y="370451"/>
                    <a:pt x="515739" y="387913"/>
                  </a:cubicBezTo>
                  <a:cubicBezTo>
                    <a:pt x="509918" y="405375"/>
                    <a:pt x="487164" y="446651"/>
                    <a:pt x="401439" y="495863"/>
                  </a:cubicBezTo>
                  <a:cubicBezTo>
                    <a:pt x="315714" y="545075"/>
                    <a:pt x="20439" y="669959"/>
                    <a:pt x="1389" y="683188"/>
                  </a:cubicBezTo>
                  <a:cubicBezTo>
                    <a:pt x="-17661" y="696417"/>
                    <a:pt x="163314" y="649321"/>
                    <a:pt x="287139" y="575238"/>
                  </a:cubicBezTo>
                  <a:cubicBezTo>
                    <a:pt x="410964" y="501155"/>
                    <a:pt x="673431" y="293721"/>
                    <a:pt x="744339" y="238688"/>
                  </a:cubicBezTo>
                  <a:cubicBezTo>
                    <a:pt x="815247" y="183655"/>
                    <a:pt x="684014" y="278905"/>
                    <a:pt x="712589" y="245038"/>
                  </a:cubicBezTo>
                  <a:cubicBezTo>
                    <a:pt x="741164" y="211171"/>
                    <a:pt x="956006" y="-12666"/>
                    <a:pt x="934839" y="5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B38E9F87-C770-E2ED-3E7A-A64BF56F9EF1}"/>
                </a:ext>
              </a:extLst>
            </p:cNvPr>
            <p:cNvSpPr/>
            <p:nvPr/>
          </p:nvSpPr>
          <p:spPr>
            <a:xfrm>
              <a:off x="6912988" y="5076332"/>
              <a:ext cx="746265" cy="924339"/>
            </a:xfrm>
            <a:custGeom>
              <a:avLst/>
              <a:gdLst>
                <a:gd name="connsiteX0" fmla="*/ 746263 w 746265"/>
                <a:gd name="connsiteY0" fmla="*/ 493 h 924339"/>
                <a:gd name="connsiteX1" fmla="*/ 584338 w 746265"/>
                <a:gd name="connsiteY1" fmla="*/ 184643 h 924339"/>
                <a:gd name="connsiteX2" fmla="*/ 355738 w 746265"/>
                <a:gd name="connsiteY2" fmla="*/ 705343 h 924339"/>
                <a:gd name="connsiteX3" fmla="*/ 438288 w 746265"/>
                <a:gd name="connsiteY3" fmla="*/ 457693 h 924339"/>
                <a:gd name="connsiteX4" fmla="*/ 276363 w 746265"/>
                <a:gd name="connsiteY4" fmla="*/ 616443 h 924339"/>
                <a:gd name="connsiteX5" fmla="*/ 343038 w 746265"/>
                <a:gd name="connsiteY5" fmla="*/ 454518 h 924339"/>
                <a:gd name="connsiteX6" fmla="*/ 200163 w 746265"/>
                <a:gd name="connsiteY6" fmla="*/ 616443 h 924339"/>
                <a:gd name="connsiteX7" fmla="*/ 16013 w 746265"/>
                <a:gd name="connsiteY7" fmla="*/ 816468 h 924339"/>
                <a:gd name="connsiteX8" fmla="*/ 16013 w 746265"/>
                <a:gd name="connsiteY8" fmla="*/ 921243 h 924339"/>
                <a:gd name="connsiteX9" fmla="*/ 73163 w 746265"/>
                <a:gd name="connsiteY9" fmla="*/ 702168 h 924339"/>
                <a:gd name="connsiteX10" fmla="*/ 203338 w 746265"/>
                <a:gd name="connsiteY10" fmla="*/ 546593 h 924339"/>
                <a:gd name="connsiteX11" fmla="*/ 549413 w 746265"/>
                <a:gd name="connsiteY11" fmla="*/ 270368 h 924339"/>
                <a:gd name="connsiteX12" fmla="*/ 581163 w 746265"/>
                <a:gd name="connsiteY12" fmla="*/ 133843 h 924339"/>
                <a:gd name="connsiteX13" fmla="*/ 746263 w 746265"/>
                <a:gd name="connsiteY13" fmla="*/ 493 h 92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6265" h="924339">
                  <a:moveTo>
                    <a:pt x="746263" y="493"/>
                  </a:moveTo>
                  <a:cubicBezTo>
                    <a:pt x="746792" y="8960"/>
                    <a:pt x="649426" y="67168"/>
                    <a:pt x="584338" y="184643"/>
                  </a:cubicBezTo>
                  <a:cubicBezTo>
                    <a:pt x="519250" y="302118"/>
                    <a:pt x="380080" y="659835"/>
                    <a:pt x="355738" y="705343"/>
                  </a:cubicBezTo>
                  <a:cubicBezTo>
                    <a:pt x="331396" y="750851"/>
                    <a:pt x="451517" y="472510"/>
                    <a:pt x="438288" y="457693"/>
                  </a:cubicBezTo>
                  <a:cubicBezTo>
                    <a:pt x="425059" y="442876"/>
                    <a:pt x="292238" y="616972"/>
                    <a:pt x="276363" y="616443"/>
                  </a:cubicBezTo>
                  <a:cubicBezTo>
                    <a:pt x="260488" y="615914"/>
                    <a:pt x="355738" y="454518"/>
                    <a:pt x="343038" y="454518"/>
                  </a:cubicBezTo>
                  <a:cubicBezTo>
                    <a:pt x="330338" y="454518"/>
                    <a:pt x="254667" y="556118"/>
                    <a:pt x="200163" y="616443"/>
                  </a:cubicBezTo>
                  <a:cubicBezTo>
                    <a:pt x="145659" y="676768"/>
                    <a:pt x="46705" y="765668"/>
                    <a:pt x="16013" y="816468"/>
                  </a:cubicBezTo>
                  <a:cubicBezTo>
                    <a:pt x="-14679" y="867268"/>
                    <a:pt x="6488" y="940293"/>
                    <a:pt x="16013" y="921243"/>
                  </a:cubicBezTo>
                  <a:cubicBezTo>
                    <a:pt x="25538" y="902193"/>
                    <a:pt x="41942" y="764610"/>
                    <a:pt x="73163" y="702168"/>
                  </a:cubicBezTo>
                  <a:cubicBezTo>
                    <a:pt x="104384" y="639726"/>
                    <a:pt x="123963" y="618560"/>
                    <a:pt x="203338" y="546593"/>
                  </a:cubicBezTo>
                  <a:cubicBezTo>
                    <a:pt x="282713" y="474626"/>
                    <a:pt x="486442" y="339160"/>
                    <a:pt x="549413" y="270368"/>
                  </a:cubicBezTo>
                  <a:cubicBezTo>
                    <a:pt x="612384" y="201576"/>
                    <a:pt x="553117" y="173001"/>
                    <a:pt x="581163" y="133843"/>
                  </a:cubicBezTo>
                  <a:cubicBezTo>
                    <a:pt x="609209" y="94685"/>
                    <a:pt x="745734" y="-7974"/>
                    <a:pt x="746263" y="49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A50DC5D6-A33F-AC58-FE6A-7AE7CFC255C9}"/>
                </a:ext>
              </a:extLst>
            </p:cNvPr>
            <p:cNvSpPr/>
            <p:nvPr/>
          </p:nvSpPr>
          <p:spPr>
            <a:xfrm>
              <a:off x="7426454" y="4438504"/>
              <a:ext cx="617467" cy="754679"/>
            </a:xfrm>
            <a:custGeom>
              <a:avLst/>
              <a:gdLst>
                <a:gd name="connsiteX0" fmla="*/ 616972 w 617467"/>
                <a:gd name="connsiteY0" fmla="*/ 146 h 754679"/>
                <a:gd name="connsiteX1" fmla="*/ 315347 w 617467"/>
                <a:gd name="connsiteY1" fmla="*/ 403371 h 754679"/>
                <a:gd name="connsiteX2" fmla="*/ 10547 w 617467"/>
                <a:gd name="connsiteY2" fmla="*/ 743096 h 754679"/>
                <a:gd name="connsiteX3" fmla="*/ 102622 w 617467"/>
                <a:gd name="connsiteY3" fmla="*/ 647846 h 754679"/>
                <a:gd name="connsiteX4" fmla="*/ 416947 w 617467"/>
                <a:gd name="connsiteY4" fmla="*/ 377971 h 754679"/>
                <a:gd name="connsiteX5" fmla="*/ 553472 w 617467"/>
                <a:gd name="connsiteY5" fmla="*/ 196996 h 754679"/>
                <a:gd name="connsiteX6" fmla="*/ 448697 w 617467"/>
                <a:gd name="connsiteY6" fmla="*/ 317646 h 754679"/>
                <a:gd name="connsiteX7" fmla="*/ 388372 w 617467"/>
                <a:gd name="connsiteY7" fmla="*/ 355746 h 754679"/>
                <a:gd name="connsiteX8" fmla="*/ 616972 w 617467"/>
                <a:gd name="connsiteY8" fmla="*/ 146 h 75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467" h="754679">
                  <a:moveTo>
                    <a:pt x="616972" y="146"/>
                  </a:moveTo>
                  <a:cubicBezTo>
                    <a:pt x="604801" y="8083"/>
                    <a:pt x="416418" y="279546"/>
                    <a:pt x="315347" y="403371"/>
                  </a:cubicBezTo>
                  <a:cubicBezTo>
                    <a:pt x="214276" y="527196"/>
                    <a:pt x="46001" y="702350"/>
                    <a:pt x="10547" y="743096"/>
                  </a:cubicBezTo>
                  <a:cubicBezTo>
                    <a:pt x="-24907" y="783842"/>
                    <a:pt x="34889" y="708700"/>
                    <a:pt x="102622" y="647846"/>
                  </a:cubicBezTo>
                  <a:cubicBezTo>
                    <a:pt x="170355" y="586992"/>
                    <a:pt x="341805" y="453113"/>
                    <a:pt x="416947" y="377971"/>
                  </a:cubicBezTo>
                  <a:cubicBezTo>
                    <a:pt x="492089" y="302829"/>
                    <a:pt x="548180" y="207050"/>
                    <a:pt x="553472" y="196996"/>
                  </a:cubicBezTo>
                  <a:cubicBezTo>
                    <a:pt x="558764" y="186942"/>
                    <a:pt x="476214" y="291188"/>
                    <a:pt x="448697" y="317646"/>
                  </a:cubicBezTo>
                  <a:cubicBezTo>
                    <a:pt x="421180" y="344104"/>
                    <a:pt x="363501" y="401254"/>
                    <a:pt x="388372" y="355746"/>
                  </a:cubicBezTo>
                  <a:cubicBezTo>
                    <a:pt x="413243" y="310238"/>
                    <a:pt x="629143" y="-7791"/>
                    <a:pt x="616972" y="1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871E480C-FB35-EB39-2E21-B82CF556769D}"/>
                </a:ext>
              </a:extLst>
            </p:cNvPr>
            <p:cNvSpPr/>
            <p:nvPr/>
          </p:nvSpPr>
          <p:spPr>
            <a:xfrm>
              <a:off x="8078350" y="2702489"/>
              <a:ext cx="172157" cy="802865"/>
            </a:xfrm>
            <a:custGeom>
              <a:avLst/>
              <a:gdLst>
                <a:gd name="connsiteX0" fmla="*/ 1 w 172157"/>
                <a:gd name="connsiteY0" fmla="*/ 2611 h 802865"/>
                <a:gd name="connsiteX1" fmla="*/ 158751 w 172157"/>
                <a:gd name="connsiteY1" fmla="*/ 485211 h 802865"/>
                <a:gd name="connsiteX2" fmla="*/ 114301 w 172157"/>
                <a:gd name="connsiteY2" fmla="*/ 802711 h 802865"/>
                <a:gd name="connsiteX3" fmla="*/ 155576 w 172157"/>
                <a:gd name="connsiteY3" fmla="*/ 447111 h 802865"/>
                <a:gd name="connsiteX4" fmla="*/ 161926 w 172157"/>
                <a:gd name="connsiteY4" fmla="*/ 297886 h 802865"/>
                <a:gd name="connsiteX5" fmla="*/ 1 w 172157"/>
                <a:gd name="connsiteY5" fmla="*/ 2611 h 80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157" h="802865">
                  <a:moveTo>
                    <a:pt x="1" y="2611"/>
                  </a:moveTo>
                  <a:cubicBezTo>
                    <a:pt x="-528" y="33832"/>
                    <a:pt x="139701" y="351861"/>
                    <a:pt x="158751" y="485211"/>
                  </a:cubicBezTo>
                  <a:cubicBezTo>
                    <a:pt x="177801" y="618561"/>
                    <a:pt x="114830" y="809061"/>
                    <a:pt x="114301" y="802711"/>
                  </a:cubicBezTo>
                  <a:cubicBezTo>
                    <a:pt x="113772" y="796361"/>
                    <a:pt x="147639" y="531249"/>
                    <a:pt x="155576" y="447111"/>
                  </a:cubicBezTo>
                  <a:cubicBezTo>
                    <a:pt x="163514" y="362974"/>
                    <a:pt x="184680" y="366678"/>
                    <a:pt x="161926" y="297886"/>
                  </a:cubicBezTo>
                  <a:cubicBezTo>
                    <a:pt x="139172" y="229094"/>
                    <a:pt x="530" y="-28610"/>
                    <a:pt x="1" y="26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3666F777-CD57-6265-367C-CCAE51800E1C}"/>
                </a:ext>
              </a:extLst>
            </p:cNvPr>
            <p:cNvSpPr/>
            <p:nvPr/>
          </p:nvSpPr>
          <p:spPr>
            <a:xfrm>
              <a:off x="6705557" y="5521135"/>
              <a:ext cx="464198" cy="414230"/>
            </a:xfrm>
            <a:custGeom>
              <a:avLst/>
              <a:gdLst>
                <a:gd name="connsiteX0" fmla="*/ 462724 w 464198"/>
                <a:gd name="connsiteY0" fmla="*/ 1633 h 414230"/>
                <a:gd name="connsiteX1" fmla="*/ 218537 w 464198"/>
                <a:gd name="connsiteY1" fmla="*/ 147106 h 414230"/>
                <a:gd name="connsiteX2" fmla="*/ 328 w 464198"/>
                <a:gd name="connsiteY2" fmla="*/ 370510 h 414230"/>
                <a:gd name="connsiteX3" fmla="*/ 166583 w 464198"/>
                <a:gd name="connsiteY3" fmla="*/ 266601 h 414230"/>
                <a:gd name="connsiteX4" fmla="*/ 57478 w 464198"/>
                <a:gd name="connsiteY4" fmla="*/ 412074 h 414230"/>
                <a:gd name="connsiteX5" fmla="*/ 338033 w 464198"/>
                <a:gd name="connsiteY5" fmla="*/ 131520 h 414230"/>
                <a:gd name="connsiteX6" fmla="*/ 166583 w 464198"/>
                <a:gd name="connsiteY6" fmla="*/ 412074 h 414230"/>
                <a:gd name="connsiteX7" fmla="*/ 270492 w 464198"/>
                <a:gd name="connsiteY7" fmla="*/ 178279 h 414230"/>
                <a:gd name="connsiteX8" fmla="*/ 99042 w 464198"/>
                <a:gd name="connsiteY8" fmla="*/ 240624 h 414230"/>
                <a:gd name="connsiteX9" fmla="*/ 462724 w 464198"/>
                <a:gd name="connsiteY9" fmla="*/ 1633 h 41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4198" h="414230">
                  <a:moveTo>
                    <a:pt x="462724" y="1633"/>
                  </a:moveTo>
                  <a:cubicBezTo>
                    <a:pt x="482640" y="-13953"/>
                    <a:pt x="295603" y="85627"/>
                    <a:pt x="218537" y="147106"/>
                  </a:cubicBezTo>
                  <a:cubicBezTo>
                    <a:pt x="141471" y="208585"/>
                    <a:pt x="8987" y="350594"/>
                    <a:pt x="328" y="370510"/>
                  </a:cubicBezTo>
                  <a:cubicBezTo>
                    <a:pt x="-8331" y="390426"/>
                    <a:pt x="157058" y="259674"/>
                    <a:pt x="166583" y="266601"/>
                  </a:cubicBezTo>
                  <a:cubicBezTo>
                    <a:pt x="176108" y="273528"/>
                    <a:pt x="28903" y="434587"/>
                    <a:pt x="57478" y="412074"/>
                  </a:cubicBezTo>
                  <a:cubicBezTo>
                    <a:pt x="86053" y="389561"/>
                    <a:pt x="319849" y="131520"/>
                    <a:pt x="338033" y="131520"/>
                  </a:cubicBezTo>
                  <a:cubicBezTo>
                    <a:pt x="356217" y="131520"/>
                    <a:pt x="177840" y="404281"/>
                    <a:pt x="166583" y="412074"/>
                  </a:cubicBezTo>
                  <a:cubicBezTo>
                    <a:pt x="155326" y="419867"/>
                    <a:pt x="281749" y="206854"/>
                    <a:pt x="270492" y="178279"/>
                  </a:cubicBezTo>
                  <a:cubicBezTo>
                    <a:pt x="259235" y="149704"/>
                    <a:pt x="74797" y="268333"/>
                    <a:pt x="99042" y="240624"/>
                  </a:cubicBezTo>
                  <a:cubicBezTo>
                    <a:pt x="123287" y="212915"/>
                    <a:pt x="442808" y="17219"/>
                    <a:pt x="462724" y="16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779F83C6-5D6E-593A-65E3-24E35888DB4B}"/>
                </a:ext>
              </a:extLst>
            </p:cNvPr>
            <p:cNvSpPr/>
            <p:nvPr/>
          </p:nvSpPr>
          <p:spPr>
            <a:xfrm>
              <a:off x="6834872" y="5901294"/>
              <a:ext cx="100266" cy="948433"/>
            </a:xfrm>
            <a:custGeom>
              <a:avLst/>
              <a:gdLst>
                <a:gd name="connsiteX0" fmla="*/ 99613 w 100266"/>
                <a:gd name="connsiteY0" fmla="*/ 742 h 948433"/>
                <a:gd name="connsiteX1" fmla="*/ 47659 w 100266"/>
                <a:gd name="connsiteY1" fmla="*/ 322861 h 948433"/>
                <a:gd name="connsiteX2" fmla="*/ 47659 w 100266"/>
                <a:gd name="connsiteY2" fmla="*/ 826820 h 948433"/>
                <a:gd name="connsiteX3" fmla="*/ 42463 w 100266"/>
                <a:gd name="connsiteY3" fmla="*/ 946315 h 948433"/>
                <a:gd name="connsiteX4" fmla="*/ 21681 w 100266"/>
                <a:gd name="connsiteY4" fmla="*/ 764474 h 948433"/>
                <a:gd name="connsiteX5" fmla="*/ 6095 w 100266"/>
                <a:gd name="connsiteY5" fmla="*/ 250124 h 948433"/>
                <a:gd name="connsiteX6" fmla="*/ 99613 w 100266"/>
                <a:gd name="connsiteY6" fmla="*/ 742 h 94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66" h="948433">
                  <a:moveTo>
                    <a:pt x="99613" y="742"/>
                  </a:moveTo>
                  <a:cubicBezTo>
                    <a:pt x="106540" y="12865"/>
                    <a:pt x="56318" y="185181"/>
                    <a:pt x="47659" y="322861"/>
                  </a:cubicBezTo>
                  <a:cubicBezTo>
                    <a:pt x="39000" y="460541"/>
                    <a:pt x="48525" y="722911"/>
                    <a:pt x="47659" y="826820"/>
                  </a:cubicBezTo>
                  <a:cubicBezTo>
                    <a:pt x="46793" y="930729"/>
                    <a:pt x="46793" y="956706"/>
                    <a:pt x="42463" y="946315"/>
                  </a:cubicBezTo>
                  <a:cubicBezTo>
                    <a:pt x="38133" y="935924"/>
                    <a:pt x="27742" y="880506"/>
                    <a:pt x="21681" y="764474"/>
                  </a:cubicBezTo>
                  <a:cubicBezTo>
                    <a:pt x="15620" y="648442"/>
                    <a:pt x="-12089" y="373083"/>
                    <a:pt x="6095" y="250124"/>
                  </a:cubicBezTo>
                  <a:cubicBezTo>
                    <a:pt x="24279" y="127165"/>
                    <a:pt x="92686" y="-11381"/>
                    <a:pt x="99613" y="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1041DC7C-C196-CE59-D7E0-13F7FC9F128B}"/>
                </a:ext>
              </a:extLst>
            </p:cNvPr>
            <p:cNvSpPr/>
            <p:nvPr/>
          </p:nvSpPr>
          <p:spPr>
            <a:xfrm>
              <a:off x="6071131" y="4748555"/>
              <a:ext cx="63356" cy="356195"/>
            </a:xfrm>
            <a:custGeom>
              <a:avLst/>
              <a:gdLst>
                <a:gd name="connsiteX0" fmla="*/ 63254 w 63356"/>
                <a:gd name="connsiteY0" fmla="*/ 90 h 356195"/>
                <a:gd name="connsiteX1" fmla="*/ 909 w 63356"/>
                <a:gd name="connsiteY1" fmla="*/ 150759 h 356195"/>
                <a:gd name="connsiteX2" fmla="*/ 26886 w 63356"/>
                <a:gd name="connsiteY2" fmla="*/ 353381 h 356195"/>
                <a:gd name="connsiteX3" fmla="*/ 37277 w 63356"/>
                <a:gd name="connsiteY3" fmla="*/ 259863 h 356195"/>
                <a:gd name="connsiteX4" fmla="*/ 16495 w 63356"/>
                <a:gd name="connsiteY4" fmla="*/ 129977 h 356195"/>
                <a:gd name="connsiteX5" fmla="*/ 63254 w 63356"/>
                <a:gd name="connsiteY5" fmla="*/ 90 h 35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56" h="356195">
                  <a:moveTo>
                    <a:pt x="63254" y="90"/>
                  </a:moveTo>
                  <a:cubicBezTo>
                    <a:pt x="60656" y="3554"/>
                    <a:pt x="6970" y="91877"/>
                    <a:pt x="909" y="150759"/>
                  </a:cubicBezTo>
                  <a:cubicBezTo>
                    <a:pt x="-5152" y="209641"/>
                    <a:pt x="20825" y="335197"/>
                    <a:pt x="26886" y="353381"/>
                  </a:cubicBezTo>
                  <a:cubicBezTo>
                    <a:pt x="32947" y="371565"/>
                    <a:pt x="39009" y="297097"/>
                    <a:pt x="37277" y="259863"/>
                  </a:cubicBezTo>
                  <a:cubicBezTo>
                    <a:pt x="35545" y="222629"/>
                    <a:pt x="14763" y="166345"/>
                    <a:pt x="16495" y="129977"/>
                  </a:cubicBezTo>
                  <a:cubicBezTo>
                    <a:pt x="18227" y="93609"/>
                    <a:pt x="65852" y="-3374"/>
                    <a:pt x="63254" y="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9AC8981E-8C62-2BF6-4169-5D1CF65B4974}"/>
                </a:ext>
              </a:extLst>
            </p:cNvPr>
            <p:cNvSpPr/>
            <p:nvPr/>
          </p:nvSpPr>
          <p:spPr>
            <a:xfrm>
              <a:off x="6137568" y="5409483"/>
              <a:ext cx="16744" cy="547368"/>
            </a:xfrm>
            <a:custGeom>
              <a:avLst/>
              <a:gdLst>
                <a:gd name="connsiteX0" fmla="*/ 0 w 16744"/>
                <a:gd name="connsiteY0" fmla="*/ 2776 h 547368"/>
                <a:gd name="connsiteX1" fmla="*/ 16476 w 16744"/>
                <a:gd name="connsiteY1" fmla="*/ 266387 h 547368"/>
                <a:gd name="connsiteX2" fmla="*/ 0 w 16744"/>
                <a:gd name="connsiteY2" fmla="*/ 538236 h 547368"/>
                <a:gd name="connsiteX3" fmla="*/ 16476 w 16744"/>
                <a:gd name="connsiteY3" fmla="*/ 439382 h 547368"/>
                <a:gd name="connsiteX4" fmla="*/ 0 w 16744"/>
                <a:gd name="connsiteY4" fmla="*/ 2776 h 54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" h="547368">
                  <a:moveTo>
                    <a:pt x="0" y="2776"/>
                  </a:moveTo>
                  <a:cubicBezTo>
                    <a:pt x="0" y="-26056"/>
                    <a:pt x="16476" y="177144"/>
                    <a:pt x="16476" y="266387"/>
                  </a:cubicBezTo>
                  <a:cubicBezTo>
                    <a:pt x="16476" y="355630"/>
                    <a:pt x="0" y="509404"/>
                    <a:pt x="0" y="538236"/>
                  </a:cubicBezTo>
                  <a:cubicBezTo>
                    <a:pt x="0" y="567068"/>
                    <a:pt x="13730" y="525879"/>
                    <a:pt x="16476" y="439382"/>
                  </a:cubicBezTo>
                  <a:cubicBezTo>
                    <a:pt x="19222" y="352885"/>
                    <a:pt x="0" y="31608"/>
                    <a:pt x="0" y="277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8AAA1416-7733-A065-426B-7B7EF120AF5F}"/>
                </a:ext>
              </a:extLst>
            </p:cNvPr>
            <p:cNvSpPr/>
            <p:nvPr/>
          </p:nvSpPr>
          <p:spPr>
            <a:xfrm>
              <a:off x="6013964" y="15858"/>
              <a:ext cx="2434947" cy="1380705"/>
            </a:xfrm>
            <a:custGeom>
              <a:avLst/>
              <a:gdLst>
                <a:gd name="connsiteX0" fmla="*/ 36 w 2434947"/>
                <a:gd name="connsiteY0" fmla="*/ 371320 h 1380705"/>
                <a:gd name="connsiteX1" fmla="*/ 543734 w 2434947"/>
                <a:gd name="connsiteY1" fmla="*/ 74758 h 1380705"/>
                <a:gd name="connsiteX2" fmla="*/ 1441658 w 2434947"/>
                <a:gd name="connsiteY2" fmla="*/ 321893 h 1380705"/>
                <a:gd name="connsiteX3" fmla="*/ 1408707 w 2434947"/>
                <a:gd name="connsiteY3" fmla="*/ 190088 h 1380705"/>
                <a:gd name="connsiteX4" fmla="*/ 2413723 w 2434947"/>
                <a:gd name="connsiteY4" fmla="*/ 1359861 h 1380705"/>
                <a:gd name="connsiteX5" fmla="*/ 2001831 w 2434947"/>
                <a:gd name="connsiteY5" fmla="*/ 873828 h 1380705"/>
                <a:gd name="connsiteX6" fmla="*/ 939150 w 2434947"/>
                <a:gd name="connsiteY6" fmla="*/ 41807 h 1380705"/>
                <a:gd name="connsiteX7" fmla="*/ 1054480 w 2434947"/>
                <a:gd name="connsiteY7" fmla="*/ 124185 h 1380705"/>
                <a:gd name="connsiteX8" fmla="*/ 519020 w 2434947"/>
                <a:gd name="connsiteY8" fmla="*/ 124185 h 1380705"/>
                <a:gd name="connsiteX9" fmla="*/ 36 w 2434947"/>
                <a:gd name="connsiteY9" fmla="*/ 371320 h 138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4947" h="1380705">
                  <a:moveTo>
                    <a:pt x="36" y="371320"/>
                  </a:moveTo>
                  <a:cubicBezTo>
                    <a:pt x="4155" y="363082"/>
                    <a:pt x="303464" y="82996"/>
                    <a:pt x="543734" y="74758"/>
                  </a:cubicBezTo>
                  <a:cubicBezTo>
                    <a:pt x="784004" y="66520"/>
                    <a:pt x="1297496" y="302671"/>
                    <a:pt x="1441658" y="321893"/>
                  </a:cubicBezTo>
                  <a:cubicBezTo>
                    <a:pt x="1585820" y="341115"/>
                    <a:pt x="1246696" y="17093"/>
                    <a:pt x="1408707" y="190088"/>
                  </a:cubicBezTo>
                  <a:cubicBezTo>
                    <a:pt x="1570718" y="363083"/>
                    <a:pt x="2314869" y="1245904"/>
                    <a:pt x="2413723" y="1359861"/>
                  </a:cubicBezTo>
                  <a:cubicBezTo>
                    <a:pt x="2512577" y="1473818"/>
                    <a:pt x="2247593" y="1093504"/>
                    <a:pt x="2001831" y="873828"/>
                  </a:cubicBezTo>
                  <a:cubicBezTo>
                    <a:pt x="1756069" y="654152"/>
                    <a:pt x="1097042" y="166747"/>
                    <a:pt x="939150" y="41807"/>
                  </a:cubicBezTo>
                  <a:cubicBezTo>
                    <a:pt x="781258" y="-83134"/>
                    <a:pt x="1124502" y="110455"/>
                    <a:pt x="1054480" y="124185"/>
                  </a:cubicBezTo>
                  <a:cubicBezTo>
                    <a:pt x="984458" y="137915"/>
                    <a:pt x="692015" y="88488"/>
                    <a:pt x="519020" y="124185"/>
                  </a:cubicBezTo>
                  <a:cubicBezTo>
                    <a:pt x="346025" y="159882"/>
                    <a:pt x="-4083" y="379558"/>
                    <a:pt x="36" y="3713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060ECFC2-DC1A-38C8-08AA-F0C71655BBF0}"/>
                </a:ext>
              </a:extLst>
            </p:cNvPr>
            <p:cNvSpPr/>
            <p:nvPr/>
          </p:nvSpPr>
          <p:spPr>
            <a:xfrm>
              <a:off x="5783256" y="499464"/>
              <a:ext cx="2151146" cy="1908837"/>
            </a:xfrm>
            <a:custGeom>
              <a:avLst/>
              <a:gdLst>
                <a:gd name="connsiteX0" fmla="*/ 85 w 2151146"/>
                <a:gd name="connsiteY0" fmla="*/ 324320 h 1908837"/>
                <a:gd name="connsiteX1" fmla="*/ 881534 w 2151146"/>
                <a:gd name="connsiteY1" fmla="*/ 118374 h 1908837"/>
                <a:gd name="connsiteX2" fmla="*/ 1499371 w 2151146"/>
                <a:gd name="connsiteY2" fmla="*/ 892731 h 1908837"/>
                <a:gd name="connsiteX3" fmla="*/ 1416993 w 2151146"/>
                <a:gd name="connsiteY3" fmla="*/ 653833 h 1908837"/>
                <a:gd name="connsiteX4" fmla="*/ 2150161 w 2151146"/>
                <a:gd name="connsiteY4" fmla="*/ 1905985 h 1908837"/>
                <a:gd name="connsiteX5" fmla="*/ 1557036 w 2151146"/>
                <a:gd name="connsiteY5" fmla="*/ 966871 h 1908837"/>
                <a:gd name="connsiteX6" fmla="*/ 832106 w 2151146"/>
                <a:gd name="connsiteY6" fmla="*/ 19520 h 1908837"/>
                <a:gd name="connsiteX7" fmla="*/ 85 w 2151146"/>
                <a:gd name="connsiteY7" fmla="*/ 324320 h 190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1146" h="1908837">
                  <a:moveTo>
                    <a:pt x="85" y="324320"/>
                  </a:moveTo>
                  <a:cubicBezTo>
                    <a:pt x="8323" y="340796"/>
                    <a:pt x="631653" y="23639"/>
                    <a:pt x="881534" y="118374"/>
                  </a:cubicBezTo>
                  <a:cubicBezTo>
                    <a:pt x="1131415" y="213109"/>
                    <a:pt x="1410128" y="803488"/>
                    <a:pt x="1499371" y="892731"/>
                  </a:cubicBezTo>
                  <a:cubicBezTo>
                    <a:pt x="1588614" y="981974"/>
                    <a:pt x="1308528" y="484957"/>
                    <a:pt x="1416993" y="653833"/>
                  </a:cubicBezTo>
                  <a:cubicBezTo>
                    <a:pt x="1525458" y="822709"/>
                    <a:pt x="2126821" y="1853812"/>
                    <a:pt x="2150161" y="1905985"/>
                  </a:cubicBezTo>
                  <a:cubicBezTo>
                    <a:pt x="2173502" y="1958158"/>
                    <a:pt x="1776712" y="1281282"/>
                    <a:pt x="1557036" y="966871"/>
                  </a:cubicBezTo>
                  <a:cubicBezTo>
                    <a:pt x="1337360" y="652460"/>
                    <a:pt x="1084733" y="130731"/>
                    <a:pt x="832106" y="19520"/>
                  </a:cubicBezTo>
                  <a:cubicBezTo>
                    <a:pt x="579479" y="-91691"/>
                    <a:pt x="-8153" y="307844"/>
                    <a:pt x="85" y="3243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C65A260B-3EDB-0D36-826D-76CD2A51E5D4}"/>
                </a:ext>
              </a:extLst>
            </p:cNvPr>
            <p:cNvSpPr/>
            <p:nvPr/>
          </p:nvSpPr>
          <p:spPr>
            <a:xfrm>
              <a:off x="6133462" y="674825"/>
              <a:ext cx="383131" cy="2068688"/>
            </a:xfrm>
            <a:custGeom>
              <a:avLst/>
              <a:gdLst>
                <a:gd name="connsiteX0" fmla="*/ 383046 w 383131"/>
                <a:gd name="connsiteY0" fmla="*/ 678 h 2068688"/>
                <a:gd name="connsiteX1" fmla="*/ 78246 w 383131"/>
                <a:gd name="connsiteY1" fmla="*/ 1071597 h 2068688"/>
                <a:gd name="connsiteX2" fmla="*/ 78246 w 383131"/>
                <a:gd name="connsiteY2" fmla="*/ 1994234 h 2068688"/>
                <a:gd name="connsiteX3" fmla="*/ 61771 w 383131"/>
                <a:gd name="connsiteY3" fmla="*/ 1870667 h 2068688"/>
                <a:gd name="connsiteX4" fmla="*/ 4106 w 383131"/>
                <a:gd name="connsiteY4" fmla="*/ 742083 h 2068688"/>
                <a:gd name="connsiteX5" fmla="*/ 45295 w 383131"/>
                <a:gd name="connsiteY5" fmla="*/ 906840 h 2068688"/>
                <a:gd name="connsiteX6" fmla="*/ 383046 w 383131"/>
                <a:gd name="connsiteY6" fmla="*/ 678 h 206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131" h="2068688">
                  <a:moveTo>
                    <a:pt x="383046" y="678"/>
                  </a:moveTo>
                  <a:cubicBezTo>
                    <a:pt x="388538" y="28137"/>
                    <a:pt x="129046" y="739338"/>
                    <a:pt x="78246" y="1071597"/>
                  </a:cubicBezTo>
                  <a:cubicBezTo>
                    <a:pt x="27446" y="1403856"/>
                    <a:pt x="80992" y="1861056"/>
                    <a:pt x="78246" y="1994234"/>
                  </a:cubicBezTo>
                  <a:cubicBezTo>
                    <a:pt x="75500" y="2127412"/>
                    <a:pt x="74128" y="2079359"/>
                    <a:pt x="61771" y="1870667"/>
                  </a:cubicBezTo>
                  <a:cubicBezTo>
                    <a:pt x="49414" y="1661975"/>
                    <a:pt x="6852" y="902721"/>
                    <a:pt x="4106" y="742083"/>
                  </a:cubicBezTo>
                  <a:cubicBezTo>
                    <a:pt x="1360" y="581445"/>
                    <a:pt x="-15116" y="1026289"/>
                    <a:pt x="45295" y="906840"/>
                  </a:cubicBezTo>
                  <a:cubicBezTo>
                    <a:pt x="105706" y="787391"/>
                    <a:pt x="377554" y="-26781"/>
                    <a:pt x="383046" y="6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1A28DDEB-4E33-34C0-D4AA-FED8E750F1C8}"/>
                </a:ext>
              </a:extLst>
            </p:cNvPr>
            <p:cNvSpPr/>
            <p:nvPr/>
          </p:nvSpPr>
          <p:spPr>
            <a:xfrm>
              <a:off x="6225003" y="1197915"/>
              <a:ext cx="566978" cy="2832846"/>
            </a:xfrm>
            <a:custGeom>
              <a:avLst/>
              <a:gdLst>
                <a:gd name="connsiteX0" fmla="*/ 563354 w 566978"/>
                <a:gd name="connsiteY0" fmla="*/ 13047 h 2832846"/>
                <a:gd name="connsiteX1" fmla="*/ 118511 w 566978"/>
                <a:gd name="connsiteY1" fmla="*/ 1149869 h 2832846"/>
                <a:gd name="connsiteX2" fmla="*/ 11419 w 566978"/>
                <a:gd name="connsiteY2" fmla="*/ 2731534 h 2832846"/>
                <a:gd name="connsiteX3" fmla="*/ 11419 w 566978"/>
                <a:gd name="connsiteY3" fmla="*/ 2500874 h 2832846"/>
                <a:gd name="connsiteX4" fmla="*/ 85559 w 566978"/>
                <a:gd name="connsiteY4" fmla="*/ 1092204 h 2832846"/>
                <a:gd name="connsiteX5" fmla="*/ 316219 w 566978"/>
                <a:gd name="connsiteY5" fmla="*/ 564982 h 2832846"/>
                <a:gd name="connsiteX6" fmla="*/ 563354 w 566978"/>
                <a:gd name="connsiteY6" fmla="*/ 13047 h 283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978" h="2832846">
                  <a:moveTo>
                    <a:pt x="563354" y="13047"/>
                  </a:moveTo>
                  <a:cubicBezTo>
                    <a:pt x="530403" y="110528"/>
                    <a:pt x="210500" y="696788"/>
                    <a:pt x="118511" y="1149869"/>
                  </a:cubicBezTo>
                  <a:cubicBezTo>
                    <a:pt x="26522" y="1602950"/>
                    <a:pt x="29268" y="2506367"/>
                    <a:pt x="11419" y="2731534"/>
                  </a:cubicBezTo>
                  <a:cubicBezTo>
                    <a:pt x="-6430" y="2956701"/>
                    <a:pt x="-938" y="2774096"/>
                    <a:pt x="11419" y="2500874"/>
                  </a:cubicBezTo>
                  <a:cubicBezTo>
                    <a:pt x="23776" y="2227652"/>
                    <a:pt x="34759" y="1414853"/>
                    <a:pt x="85559" y="1092204"/>
                  </a:cubicBezTo>
                  <a:cubicBezTo>
                    <a:pt x="136359" y="769555"/>
                    <a:pt x="236587" y="739349"/>
                    <a:pt x="316219" y="564982"/>
                  </a:cubicBezTo>
                  <a:cubicBezTo>
                    <a:pt x="395851" y="390615"/>
                    <a:pt x="596305" y="-84434"/>
                    <a:pt x="563354" y="1304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B724E603-0E9F-2175-88B9-A17F75B7E624}"/>
                </a:ext>
              </a:extLst>
            </p:cNvPr>
            <p:cNvSpPr/>
            <p:nvPr/>
          </p:nvSpPr>
          <p:spPr>
            <a:xfrm>
              <a:off x="5418653" y="5643532"/>
              <a:ext cx="1471892" cy="1200201"/>
            </a:xfrm>
            <a:custGeom>
              <a:avLst/>
              <a:gdLst>
                <a:gd name="connsiteX0" fmla="*/ 38082 w 1471892"/>
                <a:gd name="connsiteY0" fmla="*/ 22162 h 1200201"/>
                <a:gd name="connsiteX1" fmla="*/ 1364858 w 1471892"/>
                <a:gd name="connsiteY1" fmla="*/ 1133786 h 1200201"/>
                <a:gd name="connsiteX2" fmla="*/ 1302105 w 1471892"/>
                <a:gd name="connsiteY2" fmla="*/ 1017244 h 1200201"/>
                <a:gd name="connsiteX3" fmla="*/ 584929 w 1471892"/>
                <a:gd name="connsiteY3" fmla="*/ 551080 h 1200201"/>
                <a:gd name="connsiteX4" fmla="*/ 773188 w 1471892"/>
                <a:gd name="connsiteY4" fmla="*/ 748303 h 1200201"/>
                <a:gd name="connsiteX5" fmla="*/ 396670 w 1471892"/>
                <a:gd name="connsiteY5" fmla="*/ 416609 h 1200201"/>
                <a:gd name="connsiteX6" fmla="*/ 38082 w 1471892"/>
                <a:gd name="connsiteY6" fmla="*/ 22162 h 120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1892" h="1200201">
                  <a:moveTo>
                    <a:pt x="38082" y="22162"/>
                  </a:moveTo>
                  <a:cubicBezTo>
                    <a:pt x="199447" y="141691"/>
                    <a:pt x="1154188" y="967939"/>
                    <a:pt x="1364858" y="1133786"/>
                  </a:cubicBezTo>
                  <a:cubicBezTo>
                    <a:pt x="1575528" y="1299633"/>
                    <a:pt x="1432093" y="1114362"/>
                    <a:pt x="1302105" y="1017244"/>
                  </a:cubicBezTo>
                  <a:cubicBezTo>
                    <a:pt x="1172117" y="920126"/>
                    <a:pt x="673082" y="595904"/>
                    <a:pt x="584929" y="551080"/>
                  </a:cubicBezTo>
                  <a:cubicBezTo>
                    <a:pt x="496776" y="506256"/>
                    <a:pt x="804564" y="770715"/>
                    <a:pt x="773188" y="748303"/>
                  </a:cubicBezTo>
                  <a:cubicBezTo>
                    <a:pt x="741812" y="725891"/>
                    <a:pt x="520682" y="533150"/>
                    <a:pt x="396670" y="416609"/>
                  </a:cubicBezTo>
                  <a:cubicBezTo>
                    <a:pt x="272658" y="300068"/>
                    <a:pt x="-123283" y="-97367"/>
                    <a:pt x="38082" y="2216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7" name="N" hidden="1">
            <a:extLst>
              <a:ext uri="{FF2B5EF4-FFF2-40B4-BE49-F238E27FC236}">
                <a16:creationId xmlns:a16="http://schemas.microsoft.com/office/drawing/2014/main" id="{36D1FE8C-FA04-DF30-68E7-F3F870D7257F}"/>
              </a:ext>
            </a:extLst>
          </p:cNvPr>
          <p:cNvGrpSpPr/>
          <p:nvPr/>
        </p:nvGrpSpPr>
        <p:grpSpPr>
          <a:xfrm>
            <a:off x="5842800" y="5108400"/>
            <a:ext cx="489054" cy="190515"/>
            <a:chOff x="5844109" y="5108575"/>
            <a:chExt cx="489054" cy="190515"/>
          </a:xfrm>
        </p:grpSpPr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853A193F-BE4C-50E0-5DF8-FCBE62A8706F}"/>
                </a:ext>
              </a:extLst>
            </p:cNvPr>
            <p:cNvSpPr/>
            <p:nvPr/>
          </p:nvSpPr>
          <p:spPr>
            <a:xfrm>
              <a:off x="5844109" y="5117533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D1502EB2-6AC6-CD31-0FE0-8AEBE9FAFB72}"/>
                </a:ext>
              </a:extLst>
            </p:cNvPr>
            <p:cNvSpPr/>
            <p:nvPr/>
          </p:nvSpPr>
          <p:spPr>
            <a:xfrm>
              <a:off x="5890763" y="5108575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34EB6EA1-7B34-18D8-07DB-D7E38B0B87E2}"/>
                </a:ext>
              </a:extLst>
            </p:cNvPr>
            <p:cNvSpPr/>
            <p:nvPr/>
          </p:nvSpPr>
          <p:spPr>
            <a:xfrm>
              <a:off x="5859026" y="5197387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F2FBCE40-FE5C-C082-B223-D35A4870B769}"/>
                </a:ext>
              </a:extLst>
            </p:cNvPr>
            <p:cNvSpPr/>
            <p:nvPr/>
          </p:nvSpPr>
          <p:spPr>
            <a:xfrm>
              <a:off x="5854165" y="5176422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A035ACC5-19C7-FAB0-B48B-B0E93020DE0F}"/>
                </a:ext>
              </a:extLst>
            </p:cNvPr>
            <p:cNvSpPr/>
            <p:nvPr/>
          </p:nvSpPr>
          <p:spPr>
            <a:xfrm>
              <a:off x="6115965" y="5118100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279505CE-7B3C-5CB9-60E2-6688CB725B96}"/>
                </a:ext>
              </a:extLst>
            </p:cNvPr>
            <p:cNvSpPr/>
            <p:nvPr/>
          </p:nvSpPr>
          <p:spPr>
            <a:xfrm>
              <a:off x="5982757" y="5205983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4" name="あ" hidden="1">
            <a:extLst>
              <a:ext uri="{FF2B5EF4-FFF2-40B4-BE49-F238E27FC236}">
                <a16:creationId xmlns:a16="http://schemas.microsoft.com/office/drawing/2014/main" id="{0D149818-1B0A-B558-BAE3-DDC0A354EF12}"/>
              </a:ext>
            </a:extLst>
          </p:cNvPr>
          <p:cNvGrpSpPr/>
          <p:nvPr/>
        </p:nvGrpSpPr>
        <p:grpSpPr>
          <a:xfrm>
            <a:off x="5859844" y="5104750"/>
            <a:ext cx="489054" cy="328914"/>
            <a:chOff x="5842800" y="5108400"/>
            <a:chExt cx="489054" cy="229624"/>
          </a:xfrm>
        </p:grpSpPr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FD487583-285D-192A-AAD7-3682A616B376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BA0FC3A8-F3D0-5289-4834-0A1C8AF6B701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190E77CE-5648-4A52-68F8-D476FA9AC208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BA4D817F-DAF5-9203-7474-583F785D62C6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C3D33B47-0231-A059-05E6-946D034ED592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8FCB735F-F343-A7D0-66B6-562D3D98582C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FE91FADD-C50E-741D-5FE8-940EAA52C091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FBB02296-C460-5264-3398-26FEB9381950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3" name="い">
            <a:extLst>
              <a:ext uri="{FF2B5EF4-FFF2-40B4-BE49-F238E27FC236}">
                <a16:creationId xmlns:a16="http://schemas.microsoft.com/office/drawing/2014/main" id="{8F33E2EF-C2F0-DECA-84A4-49D0EDE55E2D}"/>
              </a:ext>
            </a:extLst>
          </p:cNvPr>
          <p:cNvGrpSpPr/>
          <p:nvPr/>
        </p:nvGrpSpPr>
        <p:grpSpPr>
          <a:xfrm>
            <a:off x="5804131" y="5159626"/>
            <a:ext cx="595052" cy="188629"/>
            <a:chOff x="5842800" y="5108400"/>
            <a:chExt cx="489054" cy="229624"/>
          </a:xfrm>
        </p:grpSpPr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41578E84-ECBA-845E-B794-E3D63229D075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2A2ADB4D-A330-211E-D2B3-F632D5D2DD40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3BDE5557-8CF5-2CB9-7498-3C21C1BB6E86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9D31299E-4E13-2829-543F-4C00BE8AAEC6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92FD8305-ED53-8548-8AE7-4E9258955E5E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EFC45218-028A-0F30-E9B2-7BD3E6FA09C8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EFED71AA-050D-53BC-D378-E36360F42A00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02CC50A5-9B38-3295-0321-7798DB5DAE74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2" name="う" hidden="1">
            <a:extLst>
              <a:ext uri="{FF2B5EF4-FFF2-40B4-BE49-F238E27FC236}">
                <a16:creationId xmlns:a16="http://schemas.microsoft.com/office/drawing/2014/main" id="{69B235CA-4A53-01DC-92CA-2D7C65B347EC}"/>
              </a:ext>
            </a:extLst>
          </p:cNvPr>
          <p:cNvGrpSpPr/>
          <p:nvPr/>
        </p:nvGrpSpPr>
        <p:grpSpPr>
          <a:xfrm>
            <a:off x="6004398" y="5139817"/>
            <a:ext cx="190896" cy="188629"/>
            <a:chOff x="5842800" y="5108400"/>
            <a:chExt cx="489054" cy="229624"/>
          </a:xfrm>
        </p:grpSpPr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A234883A-5ABA-C689-33EA-45844B7B27DF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49D20965-B406-AEBF-FE09-164ADADFF5F4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C494088C-C24B-0F2D-3D2B-9379D013C7F2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8B97E811-5E3A-EE0A-87CF-2528E62A3AE3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124E0C34-EB2B-7509-2A0E-254D0E78FEC0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335287C3-3FD6-7CC7-4B8C-52B5B2945578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780FEAC6-5D2D-E36B-5C1B-E35CAC753D4D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7A1E9D2F-5918-45CE-713E-CF7625425704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1" name="お" hidden="1">
            <a:extLst>
              <a:ext uri="{FF2B5EF4-FFF2-40B4-BE49-F238E27FC236}">
                <a16:creationId xmlns:a16="http://schemas.microsoft.com/office/drawing/2014/main" id="{1E5F6EC7-4651-B72C-E2CD-E6FAB9AA6741}"/>
              </a:ext>
            </a:extLst>
          </p:cNvPr>
          <p:cNvGrpSpPr/>
          <p:nvPr/>
        </p:nvGrpSpPr>
        <p:grpSpPr>
          <a:xfrm>
            <a:off x="6005369" y="5140916"/>
            <a:ext cx="190896" cy="351046"/>
            <a:chOff x="5842800" y="5108400"/>
            <a:chExt cx="489054" cy="229624"/>
          </a:xfrm>
        </p:grpSpPr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C53903AF-E521-5F83-0B4A-440A611FD790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B0B08CCB-9416-2781-2CC6-90CA2BC968EF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2FACAC1F-610F-9D0C-E5DD-1BDB5025B004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3D5624FD-6B54-5670-26EF-300D49FBB4DA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F282D580-58E4-1CDE-2A8F-0F8566748BB1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B8D0BCC5-8EC4-75DF-8148-EB0F91DB8E31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26E1A316-521A-7066-3AE2-0189D417D581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63C4DF92-3107-DEA2-8F9C-3F625A67B21A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0" name="え" hidden="1">
            <a:extLst>
              <a:ext uri="{FF2B5EF4-FFF2-40B4-BE49-F238E27FC236}">
                <a16:creationId xmlns:a16="http://schemas.microsoft.com/office/drawing/2014/main" id="{9A5B0746-7B3A-33D7-6D78-706231ADB15A}"/>
              </a:ext>
            </a:extLst>
          </p:cNvPr>
          <p:cNvGrpSpPr/>
          <p:nvPr/>
        </p:nvGrpSpPr>
        <p:grpSpPr>
          <a:xfrm>
            <a:off x="5903484" y="5140651"/>
            <a:ext cx="403188" cy="188629"/>
            <a:chOff x="5842800" y="5108400"/>
            <a:chExt cx="489054" cy="229624"/>
          </a:xfrm>
        </p:grpSpPr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7E6C71F7-0CB6-9536-7B21-DE45EB245B04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3B5C680B-385D-3106-7AE5-488691BE46E5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9DCDE53A-C8E0-8C77-3A17-0336E05470E8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E6648ACD-016C-23C5-638B-CD4190AFDBEB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14ED9ADA-89F7-AD1D-94EC-675C61AED525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8DB27D6A-BDDC-F65B-0BE2-0E3EC9560282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63F50064-757D-1C2C-3D57-9173BFF1BEF0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FC1D592C-3A43-B4D2-A86E-F76E7CD1D4ED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A755B2-8F24-41F4-0B8D-10D44F9679A8}"/>
              </a:ext>
            </a:extLst>
          </p:cNvPr>
          <p:cNvSpPr txBox="1"/>
          <p:nvPr/>
        </p:nvSpPr>
        <p:spPr>
          <a:xfrm>
            <a:off x="1139507" y="3039551"/>
            <a:ext cx="1015663" cy="622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5400">
                <a:latin typeface="HGPMinchoE" panose="02020900000000000000" pitchFamily="18" charset="-128"/>
                <a:ea typeface="HGPMinchoE" panose="02020900000000000000" pitchFamily="18" charset="-128"/>
              </a:rPr>
              <a:t>い</a:t>
            </a:r>
            <a:endParaRPr kumimoji="1" lang="en-US" altLang="ja-JP" sz="54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587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モニター画面に映るアニメ&#10;&#10;中程度の精度で自動的に生成された説明" hidden="1">
            <a:extLst>
              <a:ext uri="{FF2B5EF4-FFF2-40B4-BE49-F238E27FC236}">
                <a16:creationId xmlns:a16="http://schemas.microsoft.com/office/drawing/2014/main" id="{64187EB6-6982-46B7-32BF-E28409FD9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66" t="6075" r="3161" b="7078"/>
          <a:stretch/>
        </p:blipFill>
        <p:spPr>
          <a:xfrm>
            <a:off x="6096000" y="1458686"/>
            <a:ext cx="6104905" cy="5399314"/>
          </a:xfrm>
          <a:prstGeom prst="rect">
            <a:avLst/>
          </a:prstGeom>
        </p:spPr>
      </p:pic>
      <p:grpSp>
        <p:nvGrpSpPr>
          <p:cNvPr id="4" name="顔全体">
            <a:extLst>
              <a:ext uri="{FF2B5EF4-FFF2-40B4-BE49-F238E27FC236}">
                <a16:creationId xmlns:a16="http://schemas.microsoft.com/office/drawing/2014/main" id="{B6D9FD77-1F45-8A51-BA9B-148B6EE0FD0D}"/>
              </a:ext>
            </a:extLst>
          </p:cNvPr>
          <p:cNvGrpSpPr/>
          <p:nvPr/>
        </p:nvGrpSpPr>
        <p:grpSpPr>
          <a:xfrm>
            <a:off x="3226173" y="15858"/>
            <a:ext cx="5739654" cy="6860224"/>
            <a:chOff x="3226173" y="15858"/>
            <a:chExt cx="5739654" cy="6860224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D2164DE-9691-672D-F1BB-937F338CAECB}"/>
                </a:ext>
              </a:extLst>
            </p:cNvPr>
            <p:cNvSpPr/>
            <p:nvPr/>
          </p:nvSpPr>
          <p:spPr>
            <a:xfrm>
              <a:off x="4426089" y="3523995"/>
              <a:ext cx="936128" cy="387765"/>
            </a:xfrm>
            <a:custGeom>
              <a:avLst/>
              <a:gdLst>
                <a:gd name="connsiteX0" fmla="*/ 299462 w 936128"/>
                <a:gd name="connsiteY0" fmla="*/ 105030 h 387765"/>
                <a:gd name="connsiteX1" fmla="*/ 464562 w 936128"/>
                <a:gd name="connsiteY1" fmla="*/ 57405 h 387765"/>
                <a:gd name="connsiteX2" fmla="*/ 750312 w 936128"/>
                <a:gd name="connsiteY2" fmla="*/ 92330 h 387765"/>
                <a:gd name="connsiteX3" fmla="*/ 734437 w 936128"/>
                <a:gd name="connsiteY3" fmla="*/ 70105 h 387765"/>
                <a:gd name="connsiteX4" fmla="*/ 924937 w 936128"/>
                <a:gd name="connsiteY4" fmla="*/ 178055 h 387765"/>
                <a:gd name="connsiteX5" fmla="*/ 864612 w 936128"/>
                <a:gd name="connsiteY5" fmla="*/ 114555 h 387765"/>
                <a:gd name="connsiteX6" fmla="*/ 461387 w 936128"/>
                <a:gd name="connsiteY6" fmla="*/ 16130 h 387765"/>
                <a:gd name="connsiteX7" fmla="*/ 239137 w 936128"/>
                <a:gd name="connsiteY7" fmla="*/ 3430 h 387765"/>
                <a:gd name="connsiteX8" fmla="*/ 267712 w 936128"/>
                <a:gd name="connsiteY8" fmla="*/ 51055 h 387765"/>
                <a:gd name="connsiteX9" fmla="*/ 188337 w 936128"/>
                <a:gd name="connsiteY9" fmla="*/ 60580 h 387765"/>
                <a:gd name="connsiteX10" fmla="*/ 1012 w 936128"/>
                <a:gd name="connsiteY10" fmla="*/ 16130 h 387765"/>
                <a:gd name="connsiteX11" fmla="*/ 115312 w 936128"/>
                <a:gd name="connsiteY11" fmla="*/ 79630 h 387765"/>
                <a:gd name="connsiteX12" fmla="*/ 153412 w 936128"/>
                <a:gd name="connsiteY12" fmla="*/ 149480 h 387765"/>
                <a:gd name="connsiteX13" fmla="*/ 115312 w 936128"/>
                <a:gd name="connsiteY13" fmla="*/ 143130 h 387765"/>
                <a:gd name="connsiteX14" fmla="*/ 42287 w 936128"/>
                <a:gd name="connsiteY14" fmla="*/ 117730 h 387765"/>
                <a:gd name="connsiteX15" fmla="*/ 83562 w 936128"/>
                <a:gd name="connsiteY15" fmla="*/ 178055 h 387765"/>
                <a:gd name="connsiteX16" fmla="*/ 13712 w 936128"/>
                <a:gd name="connsiteY16" fmla="*/ 212980 h 387765"/>
                <a:gd name="connsiteX17" fmla="*/ 93087 w 936128"/>
                <a:gd name="connsiteY17" fmla="*/ 257430 h 387765"/>
                <a:gd name="connsiteX18" fmla="*/ 274062 w 936128"/>
                <a:gd name="connsiteY18" fmla="*/ 387605 h 387765"/>
                <a:gd name="connsiteX19" fmla="*/ 162937 w 936128"/>
                <a:gd name="connsiteY19" fmla="*/ 282830 h 387765"/>
                <a:gd name="connsiteX20" fmla="*/ 131187 w 936128"/>
                <a:gd name="connsiteY20" fmla="*/ 216155 h 387765"/>
                <a:gd name="connsiteX21" fmla="*/ 299462 w 936128"/>
                <a:gd name="connsiteY21" fmla="*/ 105030 h 38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6128" h="387765">
                  <a:moveTo>
                    <a:pt x="299462" y="105030"/>
                  </a:moveTo>
                  <a:cubicBezTo>
                    <a:pt x="355024" y="78572"/>
                    <a:pt x="389420" y="59522"/>
                    <a:pt x="464562" y="57405"/>
                  </a:cubicBezTo>
                  <a:cubicBezTo>
                    <a:pt x="539704" y="55288"/>
                    <a:pt x="705333" y="90213"/>
                    <a:pt x="750312" y="92330"/>
                  </a:cubicBezTo>
                  <a:cubicBezTo>
                    <a:pt x="795291" y="94447"/>
                    <a:pt x="705333" y="55818"/>
                    <a:pt x="734437" y="70105"/>
                  </a:cubicBezTo>
                  <a:cubicBezTo>
                    <a:pt x="763541" y="84392"/>
                    <a:pt x="903241" y="170647"/>
                    <a:pt x="924937" y="178055"/>
                  </a:cubicBezTo>
                  <a:cubicBezTo>
                    <a:pt x="946633" y="185463"/>
                    <a:pt x="941870" y="141542"/>
                    <a:pt x="864612" y="114555"/>
                  </a:cubicBezTo>
                  <a:cubicBezTo>
                    <a:pt x="787354" y="87568"/>
                    <a:pt x="565633" y="34651"/>
                    <a:pt x="461387" y="16130"/>
                  </a:cubicBezTo>
                  <a:cubicBezTo>
                    <a:pt x="357141" y="-2391"/>
                    <a:pt x="271416" y="-2391"/>
                    <a:pt x="239137" y="3430"/>
                  </a:cubicBezTo>
                  <a:cubicBezTo>
                    <a:pt x="206858" y="9251"/>
                    <a:pt x="276179" y="41530"/>
                    <a:pt x="267712" y="51055"/>
                  </a:cubicBezTo>
                  <a:cubicBezTo>
                    <a:pt x="259245" y="60580"/>
                    <a:pt x="232787" y="66401"/>
                    <a:pt x="188337" y="60580"/>
                  </a:cubicBezTo>
                  <a:cubicBezTo>
                    <a:pt x="143887" y="54759"/>
                    <a:pt x="13183" y="12955"/>
                    <a:pt x="1012" y="16130"/>
                  </a:cubicBezTo>
                  <a:cubicBezTo>
                    <a:pt x="-11159" y="19305"/>
                    <a:pt x="89912" y="57405"/>
                    <a:pt x="115312" y="79630"/>
                  </a:cubicBezTo>
                  <a:cubicBezTo>
                    <a:pt x="140712" y="101855"/>
                    <a:pt x="153412" y="138897"/>
                    <a:pt x="153412" y="149480"/>
                  </a:cubicBezTo>
                  <a:cubicBezTo>
                    <a:pt x="153412" y="160063"/>
                    <a:pt x="133833" y="148422"/>
                    <a:pt x="115312" y="143130"/>
                  </a:cubicBezTo>
                  <a:cubicBezTo>
                    <a:pt x="96791" y="137838"/>
                    <a:pt x="47579" y="111909"/>
                    <a:pt x="42287" y="117730"/>
                  </a:cubicBezTo>
                  <a:cubicBezTo>
                    <a:pt x="36995" y="123551"/>
                    <a:pt x="88324" y="162180"/>
                    <a:pt x="83562" y="178055"/>
                  </a:cubicBezTo>
                  <a:cubicBezTo>
                    <a:pt x="78800" y="193930"/>
                    <a:pt x="12125" y="199751"/>
                    <a:pt x="13712" y="212980"/>
                  </a:cubicBezTo>
                  <a:cubicBezTo>
                    <a:pt x="15299" y="226209"/>
                    <a:pt x="49695" y="228326"/>
                    <a:pt x="93087" y="257430"/>
                  </a:cubicBezTo>
                  <a:cubicBezTo>
                    <a:pt x="136479" y="286534"/>
                    <a:pt x="262420" y="383372"/>
                    <a:pt x="274062" y="387605"/>
                  </a:cubicBezTo>
                  <a:cubicBezTo>
                    <a:pt x="285704" y="391838"/>
                    <a:pt x="186749" y="311405"/>
                    <a:pt x="162937" y="282830"/>
                  </a:cubicBezTo>
                  <a:cubicBezTo>
                    <a:pt x="139125" y="254255"/>
                    <a:pt x="105258" y="241555"/>
                    <a:pt x="131187" y="216155"/>
                  </a:cubicBezTo>
                  <a:cubicBezTo>
                    <a:pt x="157116" y="190755"/>
                    <a:pt x="243900" y="131488"/>
                    <a:pt x="299462" y="1050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85B2621E-E553-EDBD-F9EC-E1BB512B2368}"/>
                </a:ext>
              </a:extLst>
            </p:cNvPr>
            <p:cNvSpPr/>
            <p:nvPr/>
          </p:nvSpPr>
          <p:spPr>
            <a:xfrm>
              <a:off x="4972781" y="3541902"/>
              <a:ext cx="512497" cy="193198"/>
            </a:xfrm>
            <a:custGeom>
              <a:avLst/>
              <a:gdLst>
                <a:gd name="connsiteX0" fmla="*/ 420 w 512497"/>
                <a:gd name="connsiteY0" fmla="*/ 1398 h 193198"/>
                <a:gd name="connsiteX1" fmla="*/ 235370 w 512497"/>
                <a:gd name="connsiteY1" fmla="*/ 64898 h 193198"/>
                <a:gd name="connsiteX2" fmla="*/ 209970 w 512497"/>
                <a:gd name="connsiteY2" fmla="*/ 33148 h 193198"/>
                <a:gd name="connsiteX3" fmla="*/ 397295 w 512497"/>
                <a:gd name="connsiteY3" fmla="*/ 55373 h 193198"/>
                <a:gd name="connsiteX4" fmla="*/ 356020 w 512497"/>
                <a:gd name="connsiteY4" fmla="*/ 58548 h 193198"/>
                <a:gd name="connsiteX5" fmla="*/ 368720 w 512497"/>
                <a:gd name="connsiteY5" fmla="*/ 112523 h 193198"/>
                <a:gd name="connsiteX6" fmla="*/ 511595 w 512497"/>
                <a:gd name="connsiteY6" fmla="*/ 191898 h 193198"/>
                <a:gd name="connsiteX7" fmla="*/ 422695 w 512497"/>
                <a:gd name="connsiteY7" fmla="*/ 156973 h 193198"/>
                <a:gd name="connsiteX8" fmla="*/ 286170 w 512497"/>
                <a:gd name="connsiteY8" fmla="*/ 93473 h 193198"/>
                <a:gd name="connsiteX9" fmla="*/ 229020 w 512497"/>
                <a:gd name="connsiteY9" fmla="*/ 33148 h 193198"/>
                <a:gd name="connsiteX10" fmla="*/ 178220 w 512497"/>
                <a:gd name="connsiteY10" fmla="*/ 20448 h 193198"/>
                <a:gd name="connsiteX11" fmla="*/ 420 w 512497"/>
                <a:gd name="connsiteY11" fmla="*/ 1398 h 19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2497" h="193198">
                  <a:moveTo>
                    <a:pt x="420" y="1398"/>
                  </a:moveTo>
                  <a:cubicBezTo>
                    <a:pt x="9945" y="8806"/>
                    <a:pt x="200445" y="59606"/>
                    <a:pt x="235370" y="64898"/>
                  </a:cubicBezTo>
                  <a:cubicBezTo>
                    <a:pt x="270295" y="70190"/>
                    <a:pt x="182983" y="34735"/>
                    <a:pt x="209970" y="33148"/>
                  </a:cubicBezTo>
                  <a:cubicBezTo>
                    <a:pt x="236957" y="31561"/>
                    <a:pt x="372953" y="51140"/>
                    <a:pt x="397295" y="55373"/>
                  </a:cubicBezTo>
                  <a:cubicBezTo>
                    <a:pt x="421637" y="59606"/>
                    <a:pt x="360783" y="49023"/>
                    <a:pt x="356020" y="58548"/>
                  </a:cubicBezTo>
                  <a:cubicBezTo>
                    <a:pt x="351257" y="68073"/>
                    <a:pt x="342791" y="90298"/>
                    <a:pt x="368720" y="112523"/>
                  </a:cubicBezTo>
                  <a:cubicBezTo>
                    <a:pt x="394649" y="134748"/>
                    <a:pt x="502599" y="184490"/>
                    <a:pt x="511595" y="191898"/>
                  </a:cubicBezTo>
                  <a:cubicBezTo>
                    <a:pt x="520591" y="199306"/>
                    <a:pt x="460266" y="173377"/>
                    <a:pt x="422695" y="156973"/>
                  </a:cubicBezTo>
                  <a:cubicBezTo>
                    <a:pt x="385124" y="140569"/>
                    <a:pt x="318449" y="114111"/>
                    <a:pt x="286170" y="93473"/>
                  </a:cubicBezTo>
                  <a:cubicBezTo>
                    <a:pt x="253891" y="72836"/>
                    <a:pt x="247012" y="45319"/>
                    <a:pt x="229020" y="33148"/>
                  </a:cubicBezTo>
                  <a:cubicBezTo>
                    <a:pt x="211028" y="20977"/>
                    <a:pt x="210499" y="22565"/>
                    <a:pt x="178220" y="20448"/>
                  </a:cubicBezTo>
                  <a:cubicBezTo>
                    <a:pt x="145941" y="18331"/>
                    <a:pt x="-9105" y="-6010"/>
                    <a:pt x="420" y="13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F3D1AD9D-9735-003B-6E6D-9B15418021B9}"/>
                </a:ext>
              </a:extLst>
            </p:cNvPr>
            <p:cNvSpPr/>
            <p:nvPr/>
          </p:nvSpPr>
          <p:spPr>
            <a:xfrm>
              <a:off x="4490503" y="3584573"/>
              <a:ext cx="243103" cy="357382"/>
            </a:xfrm>
            <a:custGeom>
              <a:avLst/>
              <a:gdLst>
                <a:gd name="connsiteX0" fmla="*/ 206473 w 243103"/>
                <a:gd name="connsiteY0" fmla="*/ 2 h 357382"/>
                <a:gd name="connsiteX1" fmla="*/ 149323 w 243103"/>
                <a:gd name="connsiteY1" fmla="*/ 104777 h 357382"/>
                <a:gd name="connsiteX2" fmla="*/ 130273 w 243103"/>
                <a:gd name="connsiteY2" fmla="*/ 180977 h 357382"/>
                <a:gd name="connsiteX3" fmla="*/ 120748 w 243103"/>
                <a:gd name="connsiteY3" fmla="*/ 111127 h 357382"/>
                <a:gd name="connsiteX4" fmla="*/ 114398 w 243103"/>
                <a:gd name="connsiteY4" fmla="*/ 190502 h 357382"/>
                <a:gd name="connsiteX5" fmla="*/ 181073 w 243103"/>
                <a:gd name="connsiteY5" fmla="*/ 298452 h 357382"/>
                <a:gd name="connsiteX6" fmla="*/ 241398 w 243103"/>
                <a:gd name="connsiteY6" fmla="*/ 355602 h 357382"/>
                <a:gd name="connsiteX7" fmla="*/ 212823 w 243103"/>
                <a:gd name="connsiteY7" fmla="*/ 336552 h 357382"/>
                <a:gd name="connsiteX8" fmla="*/ 76298 w 243103"/>
                <a:gd name="connsiteY8" fmla="*/ 273052 h 357382"/>
                <a:gd name="connsiteX9" fmla="*/ 98 w 243103"/>
                <a:gd name="connsiteY9" fmla="*/ 180977 h 357382"/>
                <a:gd name="connsiteX10" fmla="*/ 60423 w 243103"/>
                <a:gd name="connsiteY10" fmla="*/ 219077 h 357382"/>
                <a:gd name="connsiteX11" fmla="*/ 69948 w 243103"/>
                <a:gd name="connsiteY11" fmla="*/ 107952 h 357382"/>
                <a:gd name="connsiteX12" fmla="*/ 206473 w 243103"/>
                <a:gd name="connsiteY12" fmla="*/ 2 h 35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103" h="357382">
                  <a:moveTo>
                    <a:pt x="206473" y="2"/>
                  </a:moveTo>
                  <a:cubicBezTo>
                    <a:pt x="219702" y="-527"/>
                    <a:pt x="162023" y="74615"/>
                    <a:pt x="149323" y="104777"/>
                  </a:cubicBezTo>
                  <a:cubicBezTo>
                    <a:pt x="136623" y="134940"/>
                    <a:pt x="135035" y="179919"/>
                    <a:pt x="130273" y="180977"/>
                  </a:cubicBezTo>
                  <a:cubicBezTo>
                    <a:pt x="125511" y="182035"/>
                    <a:pt x="123394" y="109540"/>
                    <a:pt x="120748" y="111127"/>
                  </a:cubicBezTo>
                  <a:cubicBezTo>
                    <a:pt x="118102" y="112715"/>
                    <a:pt x="104344" y="159281"/>
                    <a:pt x="114398" y="190502"/>
                  </a:cubicBezTo>
                  <a:cubicBezTo>
                    <a:pt x="124452" y="221723"/>
                    <a:pt x="159906" y="270935"/>
                    <a:pt x="181073" y="298452"/>
                  </a:cubicBezTo>
                  <a:cubicBezTo>
                    <a:pt x="202240" y="325969"/>
                    <a:pt x="236106" y="349252"/>
                    <a:pt x="241398" y="355602"/>
                  </a:cubicBezTo>
                  <a:cubicBezTo>
                    <a:pt x="246690" y="361952"/>
                    <a:pt x="240340" y="350310"/>
                    <a:pt x="212823" y="336552"/>
                  </a:cubicBezTo>
                  <a:cubicBezTo>
                    <a:pt x="185306" y="322794"/>
                    <a:pt x="111752" y="298981"/>
                    <a:pt x="76298" y="273052"/>
                  </a:cubicBezTo>
                  <a:cubicBezTo>
                    <a:pt x="40844" y="247123"/>
                    <a:pt x="2744" y="189973"/>
                    <a:pt x="98" y="180977"/>
                  </a:cubicBezTo>
                  <a:cubicBezTo>
                    <a:pt x="-2548" y="171981"/>
                    <a:pt x="48781" y="231248"/>
                    <a:pt x="60423" y="219077"/>
                  </a:cubicBezTo>
                  <a:cubicBezTo>
                    <a:pt x="72065" y="206906"/>
                    <a:pt x="48252" y="142877"/>
                    <a:pt x="69948" y="107952"/>
                  </a:cubicBezTo>
                  <a:cubicBezTo>
                    <a:pt x="91644" y="73027"/>
                    <a:pt x="193244" y="531"/>
                    <a:pt x="206473" y="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A268944C-F5EA-B462-62A2-0C74C61E10DA}"/>
                </a:ext>
              </a:extLst>
            </p:cNvPr>
            <p:cNvSpPr/>
            <p:nvPr/>
          </p:nvSpPr>
          <p:spPr>
            <a:xfrm>
              <a:off x="4842849" y="3560868"/>
              <a:ext cx="397897" cy="439736"/>
            </a:xfrm>
            <a:custGeom>
              <a:avLst/>
              <a:gdLst>
                <a:gd name="connsiteX0" fmla="*/ 44627 w 397897"/>
                <a:gd name="connsiteY0" fmla="*/ 1482 h 439736"/>
                <a:gd name="connsiteX1" fmla="*/ 3352 w 397897"/>
                <a:gd name="connsiteY1" fmla="*/ 71332 h 439736"/>
                <a:gd name="connsiteX2" fmla="*/ 79552 w 397897"/>
                <a:gd name="connsiteY2" fmla="*/ 353907 h 439736"/>
                <a:gd name="connsiteX3" fmla="*/ 70027 w 397897"/>
                <a:gd name="connsiteY3" fmla="*/ 296757 h 439736"/>
                <a:gd name="connsiteX4" fmla="*/ 120827 w 397897"/>
                <a:gd name="connsiteY4" fmla="*/ 407882 h 439736"/>
                <a:gd name="connsiteX5" fmla="*/ 124002 w 397897"/>
                <a:gd name="connsiteY5" fmla="*/ 414232 h 439736"/>
                <a:gd name="connsiteX6" fmla="*/ 47802 w 397897"/>
                <a:gd name="connsiteY6" fmla="*/ 439632 h 439736"/>
                <a:gd name="connsiteX7" fmla="*/ 197027 w 397897"/>
                <a:gd name="connsiteY7" fmla="*/ 423757 h 439736"/>
                <a:gd name="connsiteX8" fmla="*/ 324027 w 397897"/>
                <a:gd name="connsiteY8" fmla="*/ 436457 h 439736"/>
                <a:gd name="connsiteX9" fmla="*/ 333552 w 397897"/>
                <a:gd name="connsiteY9" fmla="*/ 411057 h 439736"/>
                <a:gd name="connsiteX10" fmla="*/ 346252 w 397897"/>
                <a:gd name="connsiteY10" fmla="*/ 353907 h 439736"/>
                <a:gd name="connsiteX11" fmla="*/ 397052 w 397897"/>
                <a:gd name="connsiteY11" fmla="*/ 265007 h 439736"/>
                <a:gd name="connsiteX12" fmla="*/ 378002 w 397897"/>
                <a:gd name="connsiteY12" fmla="*/ 179282 h 439736"/>
                <a:gd name="connsiteX13" fmla="*/ 378002 w 397897"/>
                <a:gd name="connsiteY13" fmla="*/ 134832 h 439736"/>
                <a:gd name="connsiteX14" fmla="*/ 374827 w 397897"/>
                <a:gd name="connsiteY14" fmla="*/ 52282 h 439736"/>
                <a:gd name="connsiteX15" fmla="*/ 311327 w 397897"/>
                <a:gd name="connsiteY15" fmla="*/ 26882 h 439736"/>
                <a:gd name="connsiteX16" fmla="*/ 44627 w 397897"/>
                <a:gd name="connsiteY16" fmla="*/ 1482 h 43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7897" h="439736">
                  <a:moveTo>
                    <a:pt x="44627" y="1482"/>
                  </a:moveTo>
                  <a:cubicBezTo>
                    <a:pt x="-6702" y="8890"/>
                    <a:pt x="-2469" y="12595"/>
                    <a:pt x="3352" y="71332"/>
                  </a:cubicBezTo>
                  <a:cubicBezTo>
                    <a:pt x="9173" y="130070"/>
                    <a:pt x="68440" y="316336"/>
                    <a:pt x="79552" y="353907"/>
                  </a:cubicBezTo>
                  <a:cubicBezTo>
                    <a:pt x="90665" y="391478"/>
                    <a:pt x="63148" y="287761"/>
                    <a:pt x="70027" y="296757"/>
                  </a:cubicBezTo>
                  <a:cubicBezTo>
                    <a:pt x="76906" y="305753"/>
                    <a:pt x="120827" y="407882"/>
                    <a:pt x="120827" y="407882"/>
                  </a:cubicBezTo>
                  <a:cubicBezTo>
                    <a:pt x="129823" y="427461"/>
                    <a:pt x="136173" y="408940"/>
                    <a:pt x="124002" y="414232"/>
                  </a:cubicBezTo>
                  <a:cubicBezTo>
                    <a:pt x="111831" y="419524"/>
                    <a:pt x="35631" y="438045"/>
                    <a:pt x="47802" y="439632"/>
                  </a:cubicBezTo>
                  <a:cubicBezTo>
                    <a:pt x="59973" y="441219"/>
                    <a:pt x="150990" y="424286"/>
                    <a:pt x="197027" y="423757"/>
                  </a:cubicBezTo>
                  <a:cubicBezTo>
                    <a:pt x="243064" y="423228"/>
                    <a:pt x="301273" y="438574"/>
                    <a:pt x="324027" y="436457"/>
                  </a:cubicBezTo>
                  <a:cubicBezTo>
                    <a:pt x="346781" y="434340"/>
                    <a:pt x="329848" y="424815"/>
                    <a:pt x="333552" y="411057"/>
                  </a:cubicBezTo>
                  <a:cubicBezTo>
                    <a:pt x="337256" y="397299"/>
                    <a:pt x="335669" y="378249"/>
                    <a:pt x="346252" y="353907"/>
                  </a:cubicBezTo>
                  <a:cubicBezTo>
                    <a:pt x="356835" y="329565"/>
                    <a:pt x="391760" y="294111"/>
                    <a:pt x="397052" y="265007"/>
                  </a:cubicBezTo>
                  <a:cubicBezTo>
                    <a:pt x="402344" y="235903"/>
                    <a:pt x="381177" y="200978"/>
                    <a:pt x="378002" y="179282"/>
                  </a:cubicBezTo>
                  <a:cubicBezTo>
                    <a:pt x="374827" y="157586"/>
                    <a:pt x="378531" y="155999"/>
                    <a:pt x="378002" y="134832"/>
                  </a:cubicBezTo>
                  <a:cubicBezTo>
                    <a:pt x="377473" y="113665"/>
                    <a:pt x="385939" y="70273"/>
                    <a:pt x="374827" y="52282"/>
                  </a:cubicBezTo>
                  <a:cubicBezTo>
                    <a:pt x="363715" y="34291"/>
                    <a:pt x="365831" y="37465"/>
                    <a:pt x="311327" y="26882"/>
                  </a:cubicBezTo>
                  <a:cubicBezTo>
                    <a:pt x="256823" y="16299"/>
                    <a:pt x="95956" y="-5926"/>
                    <a:pt x="44627" y="14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484B817E-B6DF-CEDC-D6B7-AFC8A1B46A2A}"/>
                </a:ext>
              </a:extLst>
            </p:cNvPr>
            <p:cNvSpPr/>
            <p:nvPr/>
          </p:nvSpPr>
          <p:spPr>
            <a:xfrm>
              <a:off x="4427101" y="3392760"/>
              <a:ext cx="865439" cy="23540"/>
            </a:xfrm>
            <a:custGeom>
              <a:avLst/>
              <a:gdLst>
                <a:gd name="connsiteX0" fmla="*/ 0 w 865439"/>
                <a:gd name="connsiteY0" fmla="*/ 23540 h 23540"/>
                <a:gd name="connsiteX1" fmla="*/ 511175 w 865439"/>
                <a:gd name="connsiteY1" fmla="*/ 1315 h 23540"/>
                <a:gd name="connsiteX2" fmla="*/ 457200 w 865439"/>
                <a:gd name="connsiteY2" fmla="*/ 4490 h 23540"/>
                <a:gd name="connsiteX3" fmla="*/ 857250 w 865439"/>
                <a:gd name="connsiteY3" fmla="*/ 20365 h 23540"/>
                <a:gd name="connsiteX4" fmla="*/ 736600 w 865439"/>
                <a:gd name="connsiteY4" fmla="*/ 14015 h 23540"/>
                <a:gd name="connsiteX5" fmla="*/ 444500 w 865439"/>
                <a:gd name="connsiteY5" fmla="*/ 1315 h 23540"/>
                <a:gd name="connsiteX6" fmla="*/ 314325 w 865439"/>
                <a:gd name="connsiteY6" fmla="*/ 4490 h 23540"/>
                <a:gd name="connsiteX7" fmla="*/ 0 w 865439"/>
                <a:gd name="connsiteY7" fmla="*/ 23540 h 2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439" h="23540">
                  <a:moveTo>
                    <a:pt x="0" y="23540"/>
                  </a:moveTo>
                  <a:cubicBezTo>
                    <a:pt x="32808" y="23011"/>
                    <a:pt x="434975" y="4490"/>
                    <a:pt x="511175" y="1315"/>
                  </a:cubicBezTo>
                  <a:cubicBezTo>
                    <a:pt x="587375" y="-1860"/>
                    <a:pt x="399521" y="1315"/>
                    <a:pt x="457200" y="4490"/>
                  </a:cubicBezTo>
                  <a:cubicBezTo>
                    <a:pt x="514879" y="7665"/>
                    <a:pt x="810683" y="18777"/>
                    <a:pt x="857250" y="20365"/>
                  </a:cubicBezTo>
                  <a:cubicBezTo>
                    <a:pt x="903817" y="21952"/>
                    <a:pt x="736600" y="14015"/>
                    <a:pt x="736600" y="14015"/>
                  </a:cubicBezTo>
                  <a:lnTo>
                    <a:pt x="444500" y="1315"/>
                  </a:lnTo>
                  <a:lnTo>
                    <a:pt x="314325" y="4490"/>
                  </a:lnTo>
                  <a:lnTo>
                    <a:pt x="0" y="2354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A85CCF18-2D8A-DE72-72D1-0500A3166756}"/>
                </a:ext>
              </a:extLst>
            </p:cNvPr>
            <p:cNvSpPr/>
            <p:nvPr/>
          </p:nvSpPr>
          <p:spPr>
            <a:xfrm>
              <a:off x="4439801" y="3349329"/>
              <a:ext cx="847838" cy="45060"/>
            </a:xfrm>
            <a:custGeom>
              <a:avLst/>
              <a:gdLst>
                <a:gd name="connsiteX0" fmla="*/ 0 w 847838"/>
                <a:gd name="connsiteY0" fmla="*/ 32046 h 45060"/>
                <a:gd name="connsiteX1" fmla="*/ 469900 w 847838"/>
                <a:gd name="connsiteY1" fmla="*/ 296 h 45060"/>
                <a:gd name="connsiteX2" fmla="*/ 390525 w 847838"/>
                <a:gd name="connsiteY2" fmla="*/ 16171 h 45060"/>
                <a:gd name="connsiteX3" fmla="*/ 581025 w 847838"/>
                <a:gd name="connsiteY3" fmla="*/ 16171 h 45060"/>
                <a:gd name="connsiteX4" fmla="*/ 555625 w 847838"/>
                <a:gd name="connsiteY4" fmla="*/ 16171 h 45060"/>
                <a:gd name="connsiteX5" fmla="*/ 774700 w 847838"/>
                <a:gd name="connsiteY5" fmla="*/ 12996 h 45060"/>
                <a:gd name="connsiteX6" fmla="*/ 847725 w 847838"/>
                <a:gd name="connsiteY6" fmla="*/ 44746 h 45060"/>
                <a:gd name="connsiteX7" fmla="*/ 784225 w 847838"/>
                <a:gd name="connsiteY7" fmla="*/ 28871 h 45060"/>
                <a:gd name="connsiteX8" fmla="*/ 546100 w 847838"/>
                <a:gd name="connsiteY8" fmla="*/ 22521 h 45060"/>
                <a:gd name="connsiteX9" fmla="*/ 390525 w 847838"/>
                <a:gd name="connsiteY9" fmla="*/ 25696 h 45060"/>
                <a:gd name="connsiteX10" fmla="*/ 0 w 847838"/>
                <a:gd name="connsiteY10" fmla="*/ 32046 h 4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7838" h="45060">
                  <a:moveTo>
                    <a:pt x="0" y="32046"/>
                  </a:moveTo>
                  <a:lnTo>
                    <a:pt x="469900" y="296"/>
                  </a:lnTo>
                  <a:cubicBezTo>
                    <a:pt x="534987" y="-2350"/>
                    <a:pt x="372004" y="13525"/>
                    <a:pt x="390525" y="16171"/>
                  </a:cubicBezTo>
                  <a:cubicBezTo>
                    <a:pt x="409046" y="18817"/>
                    <a:pt x="581025" y="16171"/>
                    <a:pt x="581025" y="16171"/>
                  </a:cubicBezTo>
                  <a:lnTo>
                    <a:pt x="555625" y="16171"/>
                  </a:lnTo>
                  <a:cubicBezTo>
                    <a:pt x="587904" y="15642"/>
                    <a:pt x="726017" y="8233"/>
                    <a:pt x="774700" y="12996"/>
                  </a:cubicBezTo>
                  <a:cubicBezTo>
                    <a:pt x="823383" y="17758"/>
                    <a:pt x="846138" y="42100"/>
                    <a:pt x="847725" y="44746"/>
                  </a:cubicBezTo>
                  <a:cubicBezTo>
                    <a:pt x="849313" y="47392"/>
                    <a:pt x="834496" y="32575"/>
                    <a:pt x="784225" y="28871"/>
                  </a:cubicBezTo>
                  <a:cubicBezTo>
                    <a:pt x="733954" y="25167"/>
                    <a:pt x="611717" y="23050"/>
                    <a:pt x="546100" y="22521"/>
                  </a:cubicBezTo>
                  <a:cubicBezTo>
                    <a:pt x="480483" y="21992"/>
                    <a:pt x="390525" y="25696"/>
                    <a:pt x="390525" y="25696"/>
                  </a:cubicBezTo>
                  <a:lnTo>
                    <a:pt x="0" y="3204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1A50A984-EE3F-6132-6611-788AD92299B0}"/>
                </a:ext>
              </a:extLst>
            </p:cNvPr>
            <p:cNvSpPr/>
            <p:nvPr/>
          </p:nvSpPr>
          <p:spPr>
            <a:xfrm>
              <a:off x="6027301" y="4444795"/>
              <a:ext cx="73861" cy="288928"/>
            </a:xfrm>
            <a:custGeom>
              <a:avLst/>
              <a:gdLst>
                <a:gd name="connsiteX0" fmla="*/ 60325 w 73861"/>
                <a:gd name="connsiteY0" fmla="*/ 60530 h 288928"/>
                <a:gd name="connsiteX1" fmla="*/ 41275 w 73861"/>
                <a:gd name="connsiteY1" fmla="*/ 155780 h 288928"/>
                <a:gd name="connsiteX2" fmla="*/ 50800 w 73861"/>
                <a:gd name="connsiteY2" fmla="*/ 206580 h 288928"/>
                <a:gd name="connsiteX3" fmla="*/ 15875 w 73861"/>
                <a:gd name="connsiteY3" fmla="*/ 171655 h 288928"/>
                <a:gd name="connsiteX4" fmla="*/ 73025 w 73861"/>
                <a:gd name="connsiteY4" fmla="*/ 285955 h 288928"/>
                <a:gd name="connsiteX5" fmla="*/ 47625 w 73861"/>
                <a:gd name="connsiteY5" fmla="*/ 251030 h 288928"/>
                <a:gd name="connsiteX6" fmla="*/ 15875 w 73861"/>
                <a:gd name="connsiteY6" fmla="*/ 203405 h 288928"/>
                <a:gd name="connsiteX7" fmla="*/ 25400 w 73861"/>
                <a:gd name="connsiteY7" fmla="*/ 165305 h 288928"/>
                <a:gd name="connsiteX8" fmla="*/ 0 w 73861"/>
                <a:gd name="connsiteY8" fmla="*/ 205 h 288928"/>
                <a:gd name="connsiteX9" fmla="*/ 25400 w 73861"/>
                <a:gd name="connsiteY9" fmla="*/ 130380 h 288928"/>
                <a:gd name="connsiteX10" fmla="*/ 60325 w 73861"/>
                <a:gd name="connsiteY10" fmla="*/ 60530 h 28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61" h="288928">
                  <a:moveTo>
                    <a:pt x="60325" y="60530"/>
                  </a:moveTo>
                  <a:cubicBezTo>
                    <a:pt x="62971" y="64763"/>
                    <a:pt x="42862" y="131438"/>
                    <a:pt x="41275" y="155780"/>
                  </a:cubicBezTo>
                  <a:cubicBezTo>
                    <a:pt x="39687" y="180122"/>
                    <a:pt x="55033" y="203934"/>
                    <a:pt x="50800" y="206580"/>
                  </a:cubicBezTo>
                  <a:cubicBezTo>
                    <a:pt x="46567" y="209226"/>
                    <a:pt x="12171" y="158426"/>
                    <a:pt x="15875" y="171655"/>
                  </a:cubicBezTo>
                  <a:cubicBezTo>
                    <a:pt x="19579" y="184884"/>
                    <a:pt x="67733" y="272726"/>
                    <a:pt x="73025" y="285955"/>
                  </a:cubicBezTo>
                  <a:cubicBezTo>
                    <a:pt x="78317" y="299184"/>
                    <a:pt x="57150" y="264788"/>
                    <a:pt x="47625" y="251030"/>
                  </a:cubicBezTo>
                  <a:cubicBezTo>
                    <a:pt x="38100" y="237272"/>
                    <a:pt x="19579" y="217692"/>
                    <a:pt x="15875" y="203405"/>
                  </a:cubicBezTo>
                  <a:cubicBezTo>
                    <a:pt x="12171" y="189118"/>
                    <a:pt x="28046" y="199172"/>
                    <a:pt x="25400" y="165305"/>
                  </a:cubicBezTo>
                  <a:cubicBezTo>
                    <a:pt x="22754" y="131438"/>
                    <a:pt x="0" y="6026"/>
                    <a:pt x="0" y="205"/>
                  </a:cubicBezTo>
                  <a:cubicBezTo>
                    <a:pt x="0" y="-5616"/>
                    <a:pt x="16404" y="113976"/>
                    <a:pt x="25400" y="130380"/>
                  </a:cubicBezTo>
                  <a:cubicBezTo>
                    <a:pt x="34396" y="146784"/>
                    <a:pt x="57679" y="56297"/>
                    <a:pt x="60325" y="605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27716709-780E-6392-597F-63ED7318474A}"/>
                </a:ext>
              </a:extLst>
            </p:cNvPr>
            <p:cNvSpPr/>
            <p:nvPr/>
          </p:nvSpPr>
          <p:spPr>
            <a:xfrm>
              <a:off x="5190684" y="5401531"/>
              <a:ext cx="941903" cy="639316"/>
            </a:xfrm>
            <a:custGeom>
              <a:avLst/>
              <a:gdLst>
                <a:gd name="connsiteX0" fmla="*/ 4767 w 941903"/>
                <a:gd name="connsiteY0" fmla="*/ 2319 h 639316"/>
                <a:gd name="connsiteX1" fmla="*/ 573092 w 941903"/>
                <a:gd name="connsiteY1" fmla="*/ 408719 h 639316"/>
                <a:gd name="connsiteX2" fmla="*/ 522292 w 941903"/>
                <a:gd name="connsiteY2" fmla="*/ 373794 h 639316"/>
                <a:gd name="connsiteX3" fmla="*/ 912817 w 941903"/>
                <a:gd name="connsiteY3" fmla="*/ 624619 h 639316"/>
                <a:gd name="connsiteX4" fmla="*/ 839792 w 941903"/>
                <a:gd name="connsiteY4" fmla="*/ 567469 h 639316"/>
                <a:gd name="connsiteX5" fmla="*/ 255592 w 941903"/>
                <a:gd name="connsiteY5" fmla="*/ 218219 h 639316"/>
                <a:gd name="connsiteX6" fmla="*/ 296867 w 941903"/>
                <a:gd name="connsiteY6" fmla="*/ 240444 h 639316"/>
                <a:gd name="connsiteX7" fmla="*/ 4767 w 941903"/>
                <a:gd name="connsiteY7" fmla="*/ 2319 h 63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1903" h="639316">
                  <a:moveTo>
                    <a:pt x="4767" y="2319"/>
                  </a:moveTo>
                  <a:cubicBezTo>
                    <a:pt x="50805" y="30365"/>
                    <a:pt x="486838" y="346807"/>
                    <a:pt x="573092" y="408719"/>
                  </a:cubicBezTo>
                  <a:cubicBezTo>
                    <a:pt x="659346" y="470631"/>
                    <a:pt x="522292" y="373794"/>
                    <a:pt x="522292" y="373794"/>
                  </a:cubicBezTo>
                  <a:lnTo>
                    <a:pt x="912817" y="624619"/>
                  </a:lnTo>
                  <a:cubicBezTo>
                    <a:pt x="965733" y="656898"/>
                    <a:pt x="949329" y="635202"/>
                    <a:pt x="839792" y="567469"/>
                  </a:cubicBezTo>
                  <a:cubicBezTo>
                    <a:pt x="730255" y="499736"/>
                    <a:pt x="346080" y="272723"/>
                    <a:pt x="255592" y="218219"/>
                  </a:cubicBezTo>
                  <a:cubicBezTo>
                    <a:pt x="165105" y="163715"/>
                    <a:pt x="333380" y="271665"/>
                    <a:pt x="296867" y="240444"/>
                  </a:cubicBezTo>
                  <a:cubicBezTo>
                    <a:pt x="260355" y="209223"/>
                    <a:pt x="-41271" y="-25727"/>
                    <a:pt x="4767" y="23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31CC82A3-F054-FD5C-0D28-BDBEE7AEA1BE}"/>
                </a:ext>
              </a:extLst>
            </p:cNvPr>
            <p:cNvSpPr/>
            <p:nvPr/>
          </p:nvSpPr>
          <p:spPr>
            <a:xfrm>
              <a:off x="5714940" y="1412675"/>
              <a:ext cx="188544" cy="993955"/>
            </a:xfrm>
            <a:custGeom>
              <a:avLst/>
              <a:gdLst>
                <a:gd name="connsiteX0" fmla="*/ 188536 w 188544"/>
                <a:gd name="connsiteY0" fmla="*/ 3375 h 993955"/>
                <a:gd name="connsiteX1" fmla="*/ 61536 w 188544"/>
                <a:gd name="connsiteY1" fmla="*/ 330400 h 993955"/>
                <a:gd name="connsiteX2" fmla="*/ 7561 w 188544"/>
                <a:gd name="connsiteY2" fmla="*/ 955875 h 993955"/>
                <a:gd name="connsiteX3" fmla="*/ 7561 w 188544"/>
                <a:gd name="connsiteY3" fmla="*/ 835225 h 993955"/>
                <a:gd name="connsiteX4" fmla="*/ 74236 w 188544"/>
                <a:gd name="connsiteY4" fmla="*/ 98625 h 993955"/>
                <a:gd name="connsiteX5" fmla="*/ 55186 w 188544"/>
                <a:gd name="connsiteY5" fmla="*/ 155775 h 993955"/>
                <a:gd name="connsiteX6" fmla="*/ 188536 w 188544"/>
                <a:gd name="connsiteY6" fmla="*/ 3375 h 99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544" h="993955">
                  <a:moveTo>
                    <a:pt x="188536" y="3375"/>
                  </a:moveTo>
                  <a:cubicBezTo>
                    <a:pt x="189594" y="32479"/>
                    <a:pt x="91699" y="171650"/>
                    <a:pt x="61536" y="330400"/>
                  </a:cubicBezTo>
                  <a:cubicBezTo>
                    <a:pt x="31373" y="489150"/>
                    <a:pt x="16557" y="871738"/>
                    <a:pt x="7561" y="955875"/>
                  </a:cubicBezTo>
                  <a:cubicBezTo>
                    <a:pt x="-1435" y="1040012"/>
                    <a:pt x="-3551" y="978100"/>
                    <a:pt x="7561" y="835225"/>
                  </a:cubicBezTo>
                  <a:cubicBezTo>
                    <a:pt x="18673" y="692350"/>
                    <a:pt x="66299" y="211867"/>
                    <a:pt x="74236" y="98625"/>
                  </a:cubicBezTo>
                  <a:cubicBezTo>
                    <a:pt x="82173" y="-14617"/>
                    <a:pt x="38253" y="169004"/>
                    <a:pt x="55186" y="155775"/>
                  </a:cubicBezTo>
                  <a:cubicBezTo>
                    <a:pt x="72119" y="142546"/>
                    <a:pt x="187478" y="-25729"/>
                    <a:pt x="188536" y="33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93974BD6-E944-D1FC-5B1A-BECF9B128AC2}"/>
                </a:ext>
              </a:extLst>
            </p:cNvPr>
            <p:cNvSpPr/>
            <p:nvPr/>
          </p:nvSpPr>
          <p:spPr>
            <a:xfrm>
              <a:off x="5948111" y="2739286"/>
              <a:ext cx="186277" cy="1748301"/>
            </a:xfrm>
            <a:custGeom>
              <a:avLst/>
              <a:gdLst>
                <a:gd name="connsiteX0" fmla="*/ 133165 w 186277"/>
                <a:gd name="connsiteY0" fmla="*/ 739 h 1748301"/>
                <a:gd name="connsiteX1" fmla="*/ 79190 w 186277"/>
                <a:gd name="connsiteY1" fmla="*/ 696064 h 1748301"/>
                <a:gd name="connsiteX2" fmla="*/ 101415 w 186277"/>
                <a:gd name="connsiteY2" fmla="*/ 1391389 h 1748301"/>
                <a:gd name="connsiteX3" fmla="*/ 101415 w 186277"/>
                <a:gd name="connsiteY3" fmla="*/ 1280264 h 1748301"/>
                <a:gd name="connsiteX4" fmla="*/ 183965 w 186277"/>
                <a:gd name="connsiteY4" fmla="*/ 1699364 h 1748301"/>
                <a:gd name="connsiteX5" fmla="*/ 149040 w 186277"/>
                <a:gd name="connsiteY5" fmla="*/ 1600939 h 1748301"/>
                <a:gd name="connsiteX6" fmla="*/ 2990 w 186277"/>
                <a:gd name="connsiteY6" fmla="*/ 461114 h 1748301"/>
                <a:gd name="connsiteX7" fmla="*/ 56965 w 186277"/>
                <a:gd name="connsiteY7" fmla="*/ 559539 h 1748301"/>
                <a:gd name="connsiteX8" fmla="*/ 133165 w 186277"/>
                <a:gd name="connsiteY8" fmla="*/ 739 h 174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77" h="1748301">
                  <a:moveTo>
                    <a:pt x="133165" y="739"/>
                  </a:moveTo>
                  <a:cubicBezTo>
                    <a:pt x="136869" y="23493"/>
                    <a:pt x="84482" y="464289"/>
                    <a:pt x="79190" y="696064"/>
                  </a:cubicBezTo>
                  <a:cubicBezTo>
                    <a:pt x="73898" y="927839"/>
                    <a:pt x="97711" y="1294023"/>
                    <a:pt x="101415" y="1391389"/>
                  </a:cubicBezTo>
                  <a:cubicBezTo>
                    <a:pt x="105119" y="1488755"/>
                    <a:pt x="87657" y="1228935"/>
                    <a:pt x="101415" y="1280264"/>
                  </a:cubicBezTo>
                  <a:cubicBezTo>
                    <a:pt x="115173" y="1331593"/>
                    <a:pt x="176028" y="1645918"/>
                    <a:pt x="183965" y="1699364"/>
                  </a:cubicBezTo>
                  <a:cubicBezTo>
                    <a:pt x="191903" y="1752810"/>
                    <a:pt x="179202" y="1807314"/>
                    <a:pt x="149040" y="1600939"/>
                  </a:cubicBezTo>
                  <a:cubicBezTo>
                    <a:pt x="118878" y="1394564"/>
                    <a:pt x="18336" y="634681"/>
                    <a:pt x="2990" y="461114"/>
                  </a:cubicBezTo>
                  <a:cubicBezTo>
                    <a:pt x="-12356" y="287547"/>
                    <a:pt x="35269" y="631506"/>
                    <a:pt x="56965" y="559539"/>
                  </a:cubicBezTo>
                  <a:cubicBezTo>
                    <a:pt x="78661" y="487572"/>
                    <a:pt x="129461" y="-22015"/>
                    <a:pt x="133165" y="73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ECBD0A4A-E4CD-4C6A-733E-26E9873BF431}"/>
                </a:ext>
              </a:extLst>
            </p:cNvPr>
            <p:cNvSpPr/>
            <p:nvPr/>
          </p:nvSpPr>
          <p:spPr>
            <a:xfrm>
              <a:off x="4874670" y="3610831"/>
              <a:ext cx="136715" cy="136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4F7202D0-7175-9B87-BE74-7E84D349FC14}"/>
                </a:ext>
              </a:extLst>
            </p:cNvPr>
            <p:cNvSpPr/>
            <p:nvPr/>
          </p:nvSpPr>
          <p:spPr>
            <a:xfrm rot="19979177">
              <a:off x="5058695" y="3754459"/>
              <a:ext cx="113771" cy="193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473174C9-D882-8CBB-CA98-EB7DD74A90A3}"/>
                </a:ext>
              </a:extLst>
            </p:cNvPr>
            <p:cNvSpPr/>
            <p:nvPr/>
          </p:nvSpPr>
          <p:spPr>
            <a:xfrm>
              <a:off x="5413679" y="1710781"/>
              <a:ext cx="351375" cy="2568420"/>
            </a:xfrm>
            <a:custGeom>
              <a:avLst/>
              <a:gdLst>
                <a:gd name="connsiteX0" fmla="*/ 277584 w 351375"/>
                <a:gd name="connsiteY0" fmla="*/ 32 h 2568420"/>
                <a:gd name="connsiteX1" fmla="*/ 90771 w 351375"/>
                <a:gd name="connsiteY1" fmla="*/ 1283142 h 2568420"/>
                <a:gd name="connsiteX2" fmla="*/ 198926 w 351375"/>
                <a:gd name="connsiteY2" fmla="*/ 1863245 h 2568420"/>
                <a:gd name="connsiteX3" fmla="*/ 159597 w 351375"/>
                <a:gd name="connsiteY3" fmla="*/ 1725593 h 2568420"/>
                <a:gd name="connsiteX4" fmla="*/ 194010 w 351375"/>
                <a:gd name="connsiteY4" fmla="*/ 2079554 h 2568420"/>
                <a:gd name="connsiteX5" fmla="*/ 351326 w 351375"/>
                <a:gd name="connsiteY5" fmla="*/ 2566251 h 2568420"/>
                <a:gd name="connsiteX6" fmla="*/ 208758 w 351375"/>
                <a:gd name="connsiteY6" fmla="*/ 2212290 h 2568420"/>
                <a:gd name="connsiteX7" fmla="*/ 17029 w 351375"/>
                <a:gd name="connsiteY7" fmla="*/ 1204484 h 2568420"/>
                <a:gd name="connsiteX8" fmla="*/ 36694 w 351375"/>
                <a:gd name="connsiteY8" fmla="*/ 1322471 h 2568420"/>
                <a:gd name="connsiteX9" fmla="*/ 277584 w 351375"/>
                <a:gd name="connsiteY9" fmla="*/ 32 h 256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1375" h="2568420">
                  <a:moveTo>
                    <a:pt x="277584" y="32"/>
                  </a:moveTo>
                  <a:cubicBezTo>
                    <a:pt x="286597" y="-6523"/>
                    <a:pt x="103881" y="972607"/>
                    <a:pt x="90771" y="1283142"/>
                  </a:cubicBezTo>
                  <a:cubicBezTo>
                    <a:pt x="77661" y="1593678"/>
                    <a:pt x="187455" y="1789503"/>
                    <a:pt x="198926" y="1863245"/>
                  </a:cubicBezTo>
                  <a:cubicBezTo>
                    <a:pt x="210397" y="1936987"/>
                    <a:pt x="160416" y="1689542"/>
                    <a:pt x="159597" y="1725593"/>
                  </a:cubicBezTo>
                  <a:cubicBezTo>
                    <a:pt x="158778" y="1761645"/>
                    <a:pt x="162055" y="1939444"/>
                    <a:pt x="194010" y="2079554"/>
                  </a:cubicBezTo>
                  <a:cubicBezTo>
                    <a:pt x="225965" y="2219664"/>
                    <a:pt x="348868" y="2544128"/>
                    <a:pt x="351326" y="2566251"/>
                  </a:cubicBezTo>
                  <a:cubicBezTo>
                    <a:pt x="353784" y="2588374"/>
                    <a:pt x="264474" y="2439251"/>
                    <a:pt x="208758" y="2212290"/>
                  </a:cubicBezTo>
                  <a:cubicBezTo>
                    <a:pt x="153042" y="1985329"/>
                    <a:pt x="45706" y="1352787"/>
                    <a:pt x="17029" y="1204484"/>
                  </a:cubicBezTo>
                  <a:cubicBezTo>
                    <a:pt x="-11648" y="1056181"/>
                    <a:pt x="-3455" y="1520755"/>
                    <a:pt x="36694" y="1322471"/>
                  </a:cubicBezTo>
                  <a:cubicBezTo>
                    <a:pt x="76843" y="1124187"/>
                    <a:pt x="268571" y="6587"/>
                    <a:pt x="277584" y="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E507624B-B154-907A-96B4-5748FB856782}"/>
                </a:ext>
              </a:extLst>
            </p:cNvPr>
            <p:cNvSpPr/>
            <p:nvPr/>
          </p:nvSpPr>
          <p:spPr>
            <a:xfrm>
              <a:off x="5169772" y="3750996"/>
              <a:ext cx="270851" cy="288532"/>
            </a:xfrm>
            <a:custGeom>
              <a:avLst/>
              <a:gdLst>
                <a:gd name="connsiteX0" fmla="*/ 270769 w 270851"/>
                <a:gd name="connsiteY0" fmla="*/ 10 h 288532"/>
                <a:gd name="connsiteX1" fmla="*/ 206859 w 270851"/>
                <a:gd name="connsiteY1" fmla="*/ 216320 h 288532"/>
                <a:gd name="connsiteX2" fmla="*/ 172446 w 270851"/>
                <a:gd name="connsiteY2" fmla="*/ 255649 h 288532"/>
                <a:gd name="connsiteX3" fmla="*/ 381 w 270851"/>
                <a:gd name="connsiteY3" fmla="*/ 285146 h 288532"/>
                <a:gd name="connsiteX4" fmla="*/ 128201 w 270851"/>
                <a:gd name="connsiteY4" fmla="*/ 285146 h 288532"/>
                <a:gd name="connsiteX5" fmla="*/ 201943 w 270851"/>
                <a:gd name="connsiteY5" fmla="*/ 260565 h 288532"/>
                <a:gd name="connsiteX6" fmla="*/ 167530 w 270851"/>
                <a:gd name="connsiteY6" fmla="*/ 255649 h 288532"/>
                <a:gd name="connsiteX7" fmla="*/ 251104 w 270851"/>
                <a:gd name="connsiteY7" fmla="*/ 181907 h 288532"/>
                <a:gd name="connsiteX8" fmla="*/ 221607 w 270851"/>
                <a:gd name="connsiteY8" fmla="*/ 206488 h 288532"/>
                <a:gd name="connsiteX9" fmla="*/ 270769 w 270851"/>
                <a:gd name="connsiteY9" fmla="*/ 10 h 28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851" h="288532">
                  <a:moveTo>
                    <a:pt x="270769" y="10"/>
                  </a:moveTo>
                  <a:cubicBezTo>
                    <a:pt x="268311" y="1649"/>
                    <a:pt x="223246" y="173714"/>
                    <a:pt x="206859" y="216320"/>
                  </a:cubicBezTo>
                  <a:cubicBezTo>
                    <a:pt x="190472" y="258927"/>
                    <a:pt x="206859" y="244178"/>
                    <a:pt x="172446" y="255649"/>
                  </a:cubicBezTo>
                  <a:cubicBezTo>
                    <a:pt x="138033" y="267120"/>
                    <a:pt x="7755" y="280230"/>
                    <a:pt x="381" y="285146"/>
                  </a:cubicBezTo>
                  <a:cubicBezTo>
                    <a:pt x="-6993" y="290062"/>
                    <a:pt x="94607" y="289243"/>
                    <a:pt x="128201" y="285146"/>
                  </a:cubicBezTo>
                  <a:cubicBezTo>
                    <a:pt x="161795" y="281049"/>
                    <a:pt x="195388" y="265481"/>
                    <a:pt x="201943" y="260565"/>
                  </a:cubicBezTo>
                  <a:cubicBezTo>
                    <a:pt x="208498" y="255649"/>
                    <a:pt x="159336" y="268759"/>
                    <a:pt x="167530" y="255649"/>
                  </a:cubicBezTo>
                  <a:cubicBezTo>
                    <a:pt x="175723" y="242539"/>
                    <a:pt x="251104" y="181907"/>
                    <a:pt x="251104" y="181907"/>
                  </a:cubicBezTo>
                  <a:cubicBezTo>
                    <a:pt x="260117" y="173714"/>
                    <a:pt x="223246" y="231888"/>
                    <a:pt x="221607" y="206488"/>
                  </a:cubicBezTo>
                  <a:cubicBezTo>
                    <a:pt x="219968" y="181088"/>
                    <a:pt x="273227" y="-1629"/>
                    <a:pt x="270769" y="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4176AEA0-34FC-6C42-31EE-89761EFAB79E}"/>
                </a:ext>
              </a:extLst>
            </p:cNvPr>
            <p:cNvSpPr/>
            <p:nvPr/>
          </p:nvSpPr>
          <p:spPr>
            <a:xfrm>
              <a:off x="4652522" y="3917896"/>
              <a:ext cx="666754" cy="104075"/>
            </a:xfrm>
            <a:custGeom>
              <a:avLst/>
              <a:gdLst>
                <a:gd name="connsiteX0" fmla="*/ 666754 w 666754"/>
                <a:gd name="connsiteY0" fmla="*/ 85779 h 104075"/>
                <a:gd name="connsiteX1" fmla="*/ 450854 w 666754"/>
                <a:gd name="connsiteY1" fmla="*/ 88954 h 104075"/>
                <a:gd name="connsiteX2" fmla="*/ 269879 w 666754"/>
                <a:gd name="connsiteY2" fmla="*/ 88954 h 104075"/>
                <a:gd name="connsiteX3" fmla="*/ 342904 w 666754"/>
                <a:gd name="connsiteY3" fmla="*/ 92129 h 104075"/>
                <a:gd name="connsiteX4" fmla="*/ 219079 w 666754"/>
                <a:gd name="connsiteY4" fmla="*/ 63554 h 104075"/>
                <a:gd name="connsiteX5" fmla="*/ 117479 w 666754"/>
                <a:gd name="connsiteY5" fmla="*/ 41329 h 104075"/>
                <a:gd name="connsiteX6" fmla="*/ 47629 w 666754"/>
                <a:gd name="connsiteY6" fmla="*/ 54 h 104075"/>
                <a:gd name="connsiteX7" fmla="*/ 73029 w 666754"/>
                <a:gd name="connsiteY7" fmla="*/ 31804 h 104075"/>
                <a:gd name="connsiteX8" fmla="*/ 76204 w 666754"/>
                <a:gd name="connsiteY8" fmla="*/ 41329 h 104075"/>
                <a:gd name="connsiteX9" fmla="*/ 4 w 666754"/>
                <a:gd name="connsiteY9" fmla="*/ 63554 h 104075"/>
                <a:gd name="connsiteX10" fmla="*/ 73029 w 666754"/>
                <a:gd name="connsiteY10" fmla="*/ 60379 h 104075"/>
                <a:gd name="connsiteX11" fmla="*/ 152404 w 666754"/>
                <a:gd name="connsiteY11" fmla="*/ 38154 h 104075"/>
                <a:gd name="connsiteX12" fmla="*/ 107954 w 666754"/>
                <a:gd name="connsiteY12" fmla="*/ 66729 h 104075"/>
                <a:gd name="connsiteX13" fmla="*/ 92079 w 666754"/>
                <a:gd name="connsiteY13" fmla="*/ 98479 h 104075"/>
                <a:gd name="connsiteX14" fmla="*/ 120654 w 666754"/>
                <a:gd name="connsiteY14" fmla="*/ 63554 h 104075"/>
                <a:gd name="connsiteX15" fmla="*/ 139704 w 666754"/>
                <a:gd name="connsiteY15" fmla="*/ 57204 h 104075"/>
                <a:gd name="connsiteX16" fmla="*/ 320679 w 666754"/>
                <a:gd name="connsiteY16" fmla="*/ 98479 h 104075"/>
                <a:gd name="connsiteX17" fmla="*/ 174629 w 666754"/>
                <a:gd name="connsiteY17" fmla="*/ 101654 h 104075"/>
                <a:gd name="connsiteX18" fmla="*/ 539754 w 666754"/>
                <a:gd name="connsiteY18" fmla="*/ 79429 h 104075"/>
                <a:gd name="connsiteX19" fmla="*/ 368304 w 666754"/>
                <a:gd name="connsiteY19" fmla="*/ 73079 h 104075"/>
                <a:gd name="connsiteX20" fmla="*/ 504829 w 666754"/>
                <a:gd name="connsiteY20" fmla="*/ 79429 h 104075"/>
                <a:gd name="connsiteX21" fmla="*/ 247654 w 666754"/>
                <a:gd name="connsiteY21" fmla="*/ 60379 h 104075"/>
                <a:gd name="connsiteX22" fmla="*/ 447679 w 666754"/>
                <a:gd name="connsiteY22" fmla="*/ 50854 h 104075"/>
                <a:gd name="connsiteX23" fmla="*/ 666754 w 666754"/>
                <a:gd name="connsiteY23" fmla="*/ 85779 h 10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4" h="104075">
                  <a:moveTo>
                    <a:pt x="666754" y="85779"/>
                  </a:moveTo>
                  <a:lnTo>
                    <a:pt x="450854" y="88954"/>
                  </a:lnTo>
                  <a:lnTo>
                    <a:pt x="269879" y="88954"/>
                  </a:lnTo>
                  <a:cubicBezTo>
                    <a:pt x="251887" y="89483"/>
                    <a:pt x="351371" y="96362"/>
                    <a:pt x="342904" y="92129"/>
                  </a:cubicBezTo>
                  <a:cubicBezTo>
                    <a:pt x="334437" y="87896"/>
                    <a:pt x="219079" y="63554"/>
                    <a:pt x="219079" y="63554"/>
                  </a:cubicBezTo>
                  <a:cubicBezTo>
                    <a:pt x="181508" y="55087"/>
                    <a:pt x="146054" y="51912"/>
                    <a:pt x="117479" y="41329"/>
                  </a:cubicBezTo>
                  <a:cubicBezTo>
                    <a:pt x="88904" y="30746"/>
                    <a:pt x="55037" y="1641"/>
                    <a:pt x="47629" y="54"/>
                  </a:cubicBezTo>
                  <a:cubicBezTo>
                    <a:pt x="40221" y="-1533"/>
                    <a:pt x="73029" y="31804"/>
                    <a:pt x="73029" y="31804"/>
                  </a:cubicBezTo>
                  <a:cubicBezTo>
                    <a:pt x="77791" y="38683"/>
                    <a:pt x="88375" y="36037"/>
                    <a:pt x="76204" y="41329"/>
                  </a:cubicBezTo>
                  <a:cubicBezTo>
                    <a:pt x="64033" y="46621"/>
                    <a:pt x="533" y="60379"/>
                    <a:pt x="4" y="63554"/>
                  </a:cubicBezTo>
                  <a:cubicBezTo>
                    <a:pt x="-525" y="66729"/>
                    <a:pt x="47629" y="64612"/>
                    <a:pt x="73029" y="60379"/>
                  </a:cubicBezTo>
                  <a:cubicBezTo>
                    <a:pt x="98429" y="56146"/>
                    <a:pt x="146583" y="37096"/>
                    <a:pt x="152404" y="38154"/>
                  </a:cubicBezTo>
                  <a:cubicBezTo>
                    <a:pt x="158225" y="39212"/>
                    <a:pt x="118008" y="56675"/>
                    <a:pt x="107954" y="66729"/>
                  </a:cubicBezTo>
                  <a:cubicBezTo>
                    <a:pt x="97900" y="76783"/>
                    <a:pt x="89962" y="99008"/>
                    <a:pt x="92079" y="98479"/>
                  </a:cubicBezTo>
                  <a:cubicBezTo>
                    <a:pt x="94196" y="97950"/>
                    <a:pt x="112716" y="70433"/>
                    <a:pt x="120654" y="63554"/>
                  </a:cubicBezTo>
                  <a:cubicBezTo>
                    <a:pt x="128592" y="56675"/>
                    <a:pt x="106367" y="51383"/>
                    <a:pt x="139704" y="57204"/>
                  </a:cubicBezTo>
                  <a:cubicBezTo>
                    <a:pt x="173041" y="63025"/>
                    <a:pt x="314858" y="91071"/>
                    <a:pt x="320679" y="98479"/>
                  </a:cubicBezTo>
                  <a:cubicBezTo>
                    <a:pt x="326500" y="105887"/>
                    <a:pt x="138117" y="104829"/>
                    <a:pt x="174629" y="101654"/>
                  </a:cubicBezTo>
                  <a:cubicBezTo>
                    <a:pt x="211141" y="98479"/>
                    <a:pt x="507475" y="84191"/>
                    <a:pt x="539754" y="79429"/>
                  </a:cubicBezTo>
                  <a:cubicBezTo>
                    <a:pt x="572033" y="74666"/>
                    <a:pt x="374125" y="73079"/>
                    <a:pt x="368304" y="73079"/>
                  </a:cubicBezTo>
                  <a:cubicBezTo>
                    <a:pt x="362483" y="73079"/>
                    <a:pt x="524937" y="81546"/>
                    <a:pt x="504829" y="79429"/>
                  </a:cubicBezTo>
                  <a:cubicBezTo>
                    <a:pt x="484721" y="77312"/>
                    <a:pt x="257179" y="65142"/>
                    <a:pt x="247654" y="60379"/>
                  </a:cubicBezTo>
                  <a:cubicBezTo>
                    <a:pt x="238129" y="55616"/>
                    <a:pt x="378887" y="45562"/>
                    <a:pt x="447679" y="50854"/>
                  </a:cubicBezTo>
                  <a:cubicBezTo>
                    <a:pt x="516471" y="56146"/>
                    <a:pt x="588437" y="74137"/>
                    <a:pt x="666754" y="857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E0F74690-8263-90C4-43F2-83E7E4AE9EBF}"/>
                </a:ext>
              </a:extLst>
            </p:cNvPr>
            <p:cNvSpPr/>
            <p:nvPr/>
          </p:nvSpPr>
          <p:spPr>
            <a:xfrm>
              <a:off x="5318574" y="2998762"/>
              <a:ext cx="102262" cy="884849"/>
            </a:xfrm>
            <a:custGeom>
              <a:avLst/>
              <a:gdLst>
                <a:gd name="connsiteX0" fmla="*/ 702 w 102262"/>
                <a:gd name="connsiteY0" fmla="*/ 11138 h 884849"/>
                <a:gd name="connsiteX1" fmla="*/ 99127 w 102262"/>
                <a:gd name="connsiteY1" fmla="*/ 519138 h 884849"/>
                <a:gd name="connsiteX2" fmla="*/ 76902 w 102262"/>
                <a:gd name="connsiteY2" fmla="*/ 366738 h 884849"/>
                <a:gd name="connsiteX3" fmla="*/ 67377 w 102262"/>
                <a:gd name="connsiteY3" fmla="*/ 662013 h 884849"/>
                <a:gd name="connsiteX4" fmla="*/ 86427 w 102262"/>
                <a:gd name="connsiteY4" fmla="*/ 884263 h 884849"/>
                <a:gd name="connsiteX5" fmla="*/ 70552 w 102262"/>
                <a:gd name="connsiteY5" fmla="*/ 706463 h 884849"/>
                <a:gd name="connsiteX6" fmla="*/ 35627 w 102262"/>
                <a:gd name="connsiteY6" fmla="*/ 150838 h 884849"/>
                <a:gd name="connsiteX7" fmla="*/ 38802 w 102262"/>
                <a:gd name="connsiteY7" fmla="*/ 100038 h 884849"/>
                <a:gd name="connsiteX8" fmla="*/ 54677 w 102262"/>
                <a:gd name="connsiteY8" fmla="*/ 160363 h 884849"/>
                <a:gd name="connsiteX9" fmla="*/ 702 w 102262"/>
                <a:gd name="connsiteY9" fmla="*/ 11138 h 8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62" h="884849">
                  <a:moveTo>
                    <a:pt x="702" y="11138"/>
                  </a:moveTo>
                  <a:cubicBezTo>
                    <a:pt x="8110" y="70934"/>
                    <a:pt x="86427" y="459871"/>
                    <a:pt x="99127" y="519138"/>
                  </a:cubicBezTo>
                  <a:cubicBezTo>
                    <a:pt x="111827" y="578405"/>
                    <a:pt x="82194" y="342925"/>
                    <a:pt x="76902" y="366738"/>
                  </a:cubicBezTo>
                  <a:cubicBezTo>
                    <a:pt x="71610" y="390551"/>
                    <a:pt x="65790" y="575759"/>
                    <a:pt x="67377" y="662013"/>
                  </a:cubicBezTo>
                  <a:cubicBezTo>
                    <a:pt x="68964" y="748267"/>
                    <a:pt x="85898" y="876855"/>
                    <a:pt x="86427" y="884263"/>
                  </a:cubicBezTo>
                  <a:cubicBezTo>
                    <a:pt x="86956" y="891671"/>
                    <a:pt x="79019" y="828700"/>
                    <a:pt x="70552" y="706463"/>
                  </a:cubicBezTo>
                  <a:cubicBezTo>
                    <a:pt x="62085" y="584226"/>
                    <a:pt x="40919" y="251909"/>
                    <a:pt x="35627" y="150838"/>
                  </a:cubicBezTo>
                  <a:cubicBezTo>
                    <a:pt x="30335" y="49767"/>
                    <a:pt x="35627" y="98451"/>
                    <a:pt x="38802" y="100038"/>
                  </a:cubicBezTo>
                  <a:cubicBezTo>
                    <a:pt x="41977" y="101625"/>
                    <a:pt x="62615" y="169359"/>
                    <a:pt x="54677" y="160363"/>
                  </a:cubicBezTo>
                  <a:cubicBezTo>
                    <a:pt x="46740" y="151367"/>
                    <a:pt x="-6706" y="-48658"/>
                    <a:pt x="702" y="111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FF7AF255-C94B-D0C4-F5F4-AB9F105E6C2B}"/>
                </a:ext>
              </a:extLst>
            </p:cNvPr>
            <p:cNvSpPr/>
            <p:nvPr/>
          </p:nvSpPr>
          <p:spPr>
            <a:xfrm>
              <a:off x="5185918" y="2901168"/>
              <a:ext cx="208456" cy="976223"/>
            </a:xfrm>
            <a:custGeom>
              <a:avLst/>
              <a:gdLst>
                <a:gd name="connsiteX0" fmla="*/ 8 w 208456"/>
                <a:gd name="connsiteY0" fmla="*/ 782 h 976223"/>
                <a:gd name="connsiteX1" fmla="*/ 114308 w 208456"/>
                <a:gd name="connsiteY1" fmla="*/ 483382 h 976223"/>
                <a:gd name="connsiteX2" fmla="*/ 123833 w 208456"/>
                <a:gd name="connsiteY2" fmla="*/ 445282 h 976223"/>
                <a:gd name="connsiteX3" fmla="*/ 206383 w 208456"/>
                <a:gd name="connsiteY3" fmla="*/ 778657 h 976223"/>
                <a:gd name="connsiteX4" fmla="*/ 184158 w 208456"/>
                <a:gd name="connsiteY4" fmla="*/ 705632 h 976223"/>
                <a:gd name="connsiteX5" fmla="*/ 190508 w 208456"/>
                <a:gd name="connsiteY5" fmla="*/ 975507 h 976223"/>
                <a:gd name="connsiteX6" fmla="*/ 184158 w 208456"/>
                <a:gd name="connsiteY6" fmla="*/ 769132 h 976223"/>
                <a:gd name="connsiteX7" fmla="*/ 120658 w 208456"/>
                <a:gd name="connsiteY7" fmla="*/ 324632 h 976223"/>
                <a:gd name="connsiteX8" fmla="*/ 120658 w 208456"/>
                <a:gd name="connsiteY8" fmla="*/ 369082 h 976223"/>
                <a:gd name="connsiteX9" fmla="*/ 8 w 208456"/>
                <a:gd name="connsiteY9" fmla="*/ 782 h 9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456" h="976223">
                  <a:moveTo>
                    <a:pt x="8" y="782"/>
                  </a:moveTo>
                  <a:cubicBezTo>
                    <a:pt x="-1050" y="19832"/>
                    <a:pt x="93671" y="409299"/>
                    <a:pt x="114308" y="483382"/>
                  </a:cubicBezTo>
                  <a:cubicBezTo>
                    <a:pt x="134945" y="557465"/>
                    <a:pt x="108487" y="396069"/>
                    <a:pt x="123833" y="445282"/>
                  </a:cubicBezTo>
                  <a:cubicBezTo>
                    <a:pt x="139179" y="494495"/>
                    <a:pt x="196329" y="735265"/>
                    <a:pt x="206383" y="778657"/>
                  </a:cubicBezTo>
                  <a:cubicBezTo>
                    <a:pt x="216437" y="822049"/>
                    <a:pt x="186804" y="672824"/>
                    <a:pt x="184158" y="705632"/>
                  </a:cubicBezTo>
                  <a:cubicBezTo>
                    <a:pt x="181512" y="738440"/>
                    <a:pt x="190508" y="964924"/>
                    <a:pt x="190508" y="975507"/>
                  </a:cubicBezTo>
                  <a:cubicBezTo>
                    <a:pt x="190508" y="986090"/>
                    <a:pt x="195800" y="877611"/>
                    <a:pt x="184158" y="769132"/>
                  </a:cubicBezTo>
                  <a:cubicBezTo>
                    <a:pt x="172516" y="660653"/>
                    <a:pt x="131241" y="391307"/>
                    <a:pt x="120658" y="324632"/>
                  </a:cubicBezTo>
                  <a:cubicBezTo>
                    <a:pt x="110075" y="257957"/>
                    <a:pt x="137062" y="421999"/>
                    <a:pt x="120658" y="369082"/>
                  </a:cubicBezTo>
                  <a:cubicBezTo>
                    <a:pt x="104254" y="316165"/>
                    <a:pt x="1066" y="-18268"/>
                    <a:pt x="8" y="78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01E9D966-31D8-BD3A-EA13-705288E099EE}"/>
                </a:ext>
              </a:extLst>
            </p:cNvPr>
            <p:cNvSpPr/>
            <p:nvPr/>
          </p:nvSpPr>
          <p:spPr>
            <a:xfrm>
              <a:off x="5078796" y="2748400"/>
              <a:ext cx="298059" cy="879778"/>
            </a:xfrm>
            <a:custGeom>
              <a:avLst/>
              <a:gdLst>
                <a:gd name="connsiteX0" fmla="*/ 8705 w 298059"/>
                <a:gd name="connsiteY0" fmla="*/ 10675 h 879778"/>
                <a:gd name="connsiteX1" fmla="*/ 135705 w 298059"/>
                <a:gd name="connsiteY1" fmla="*/ 591700 h 879778"/>
                <a:gd name="connsiteX2" fmla="*/ 132530 w 298059"/>
                <a:gd name="connsiteY2" fmla="*/ 553600 h 879778"/>
                <a:gd name="connsiteX3" fmla="*/ 294455 w 298059"/>
                <a:gd name="connsiteY3" fmla="*/ 874275 h 879778"/>
                <a:gd name="connsiteX4" fmla="*/ 227780 w 298059"/>
                <a:gd name="connsiteY4" fmla="*/ 718700 h 879778"/>
                <a:gd name="connsiteX5" fmla="*/ 34105 w 298059"/>
                <a:gd name="connsiteY5" fmla="*/ 251975 h 879778"/>
                <a:gd name="connsiteX6" fmla="*/ 8705 w 298059"/>
                <a:gd name="connsiteY6" fmla="*/ 10675 h 87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9" h="879778">
                  <a:moveTo>
                    <a:pt x="8705" y="10675"/>
                  </a:moveTo>
                  <a:cubicBezTo>
                    <a:pt x="25638" y="67296"/>
                    <a:pt x="115068" y="501213"/>
                    <a:pt x="135705" y="591700"/>
                  </a:cubicBezTo>
                  <a:cubicBezTo>
                    <a:pt x="156343" y="682188"/>
                    <a:pt x="106072" y="506504"/>
                    <a:pt x="132530" y="553600"/>
                  </a:cubicBezTo>
                  <a:cubicBezTo>
                    <a:pt x="158988" y="600696"/>
                    <a:pt x="278580" y="846758"/>
                    <a:pt x="294455" y="874275"/>
                  </a:cubicBezTo>
                  <a:cubicBezTo>
                    <a:pt x="310330" y="901792"/>
                    <a:pt x="271172" y="822417"/>
                    <a:pt x="227780" y="718700"/>
                  </a:cubicBezTo>
                  <a:cubicBezTo>
                    <a:pt x="184388" y="614983"/>
                    <a:pt x="69030" y="368392"/>
                    <a:pt x="34105" y="251975"/>
                  </a:cubicBezTo>
                  <a:cubicBezTo>
                    <a:pt x="-820" y="135558"/>
                    <a:pt x="-8228" y="-45946"/>
                    <a:pt x="8705" y="106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91C0EFA1-FADC-0B17-32D1-05AF42A83133}"/>
                </a:ext>
              </a:extLst>
            </p:cNvPr>
            <p:cNvSpPr/>
            <p:nvPr/>
          </p:nvSpPr>
          <p:spPr>
            <a:xfrm>
              <a:off x="5057390" y="2548471"/>
              <a:ext cx="226199" cy="1095975"/>
            </a:xfrm>
            <a:custGeom>
              <a:avLst/>
              <a:gdLst>
                <a:gd name="connsiteX0" fmla="*/ 74561 w 226199"/>
                <a:gd name="connsiteY0" fmla="*/ 16929 h 1095975"/>
                <a:gd name="connsiteX1" fmla="*/ 55511 w 226199"/>
                <a:gd name="connsiteY1" fmla="*/ 566204 h 1095975"/>
                <a:gd name="connsiteX2" fmla="*/ 115836 w 226199"/>
                <a:gd name="connsiteY2" fmla="*/ 880529 h 1095975"/>
                <a:gd name="connsiteX3" fmla="*/ 90436 w 226199"/>
                <a:gd name="connsiteY3" fmla="*/ 801154 h 1095975"/>
                <a:gd name="connsiteX4" fmla="*/ 223786 w 226199"/>
                <a:gd name="connsiteY4" fmla="*/ 1086904 h 1095975"/>
                <a:gd name="connsiteX5" fmla="*/ 163461 w 226199"/>
                <a:gd name="connsiteY5" fmla="*/ 972604 h 1095975"/>
                <a:gd name="connsiteX6" fmla="*/ 4711 w 226199"/>
                <a:gd name="connsiteY6" fmla="*/ 464604 h 1095975"/>
                <a:gd name="connsiteX7" fmla="*/ 42811 w 226199"/>
                <a:gd name="connsiteY7" fmla="*/ 534454 h 1095975"/>
                <a:gd name="connsiteX8" fmla="*/ 52336 w 226199"/>
                <a:gd name="connsiteY8" fmla="*/ 175679 h 1095975"/>
                <a:gd name="connsiteX9" fmla="*/ 74561 w 226199"/>
                <a:gd name="connsiteY9" fmla="*/ 16929 h 10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199" h="1095975">
                  <a:moveTo>
                    <a:pt x="74561" y="16929"/>
                  </a:moveTo>
                  <a:cubicBezTo>
                    <a:pt x="75090" y="82016"/>
                    <a:pt x="48632" y="422271"/>
                    <a:pt x="55511" y="566204"/>
                  </a:cubicBezTo>
                  <a:cubicBezTo>
                    <a:pt x="62390" y="710137"/>
                    <a:pt x="110015" y="841371"/>
                    <a:pt x="115836" y="880529"/>
                  </a:cubicBezTo>
                  <a:cubicBezTo>
                    <a:pt x="121657" y="919687"/>
                    <a:pt x="72444" y="766758"/>
                    <a:pt x="90436" y="801154"/>
                  </a:cubicBezTo>
                  <a:cubicBezTo>
                    <a:pt x="108428" y="835550"/>
                    <a:pt x="211615" y="1058329"/>
                    <a:pt x="223786" y="1086904"/>
                  </a:cubicBezTo>
                  <a:cubicBezTo>
                    <a:pt x="235957" y="1115479"/>
                    <a:pt x="199973" y="1076321"/>
                    <a:pt x="163461" y="972604"/>
                  </a:cubicBezTo>
                  <a:cubicBezTo>
                    <a:pt x="126949" y="868887"/>
                    <a:pt x="24819" y="537629"/>
                    <a:pt x="4711" y="464604"/>
                  </a:cubicBezTo>
                  <a:cubicBezTo>
                    <a:pt x="-15397" y="391579"/>
                    <a:pt x="34874" y="582608"/>
                    <a:pt x="42811" y="534454"/>
                  </a:cubicBezTo>
                  <a:cubicBezTo>
                    <a:pt x="50748" y="486300"/>
                    <a:pt x="44928" y="261933"/>
                    <a:pt x="52336" y="175679"/>
                  </a:cubicBezTo>
                  <a:cubicBezTo>
                    <a:pt x="59744" y="89425"/>
                    <a:pt x="74032" y="-48158"/>
                    <a:pt x="74561" y="1692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35DFE887-A964-70E1-92F7-9BB42388A0CA}"/>
                </a:ext>
              </a:extLst>
            </p:cNvPr>
            <p:cNvSpPr/>
            <p:nvPr/>
          </p:nvSpPr>
          <p:spPr>
            <a:xfrm>
              <a:off x="4960066" y="2207969"/>
              <a:ext cx="266769" cy="1418312"/>
            </a:xfrm>
            <a:custGeom>
              <a:avLst/>
              <a:gdLst>
                <a:gd name="connsiteX0" fmla="*/ 6785 w 266769"/>
                <a:gd name="connsiteY0" fmla="*/ 17706 h 1418312"/>
                <a:gd name="connsiteX1" fmla="*/ 29010 w 266769"/>
                <a:gd name="connsiteY1" fmla="*/ 605081 h 1418312"/>
                <a:gd name="connsiteX2" fmla="*/ 124260 w 266769"/>
                <a:gd name="connsiteY2" fmla="*/ 1068631 h 1418312"/>
                <a:gd name="connsiteX3" fmla="*/ 98860 w 266769"/>
                <a:gd name="connsiteY3" fmla="*/ 998781 h 1418312"/>
                <a:gd name="connsiteX4" fmla="*/ 263960 w 266769"/>
                <a:gd name="connsiteY4" fmla="*/ 1405181 h 1418312"/>
                <a:gd name="connsiteX5" fmla="*/ 190935 w 266769"/>
                <a:gd name="connsiteY5" fmla="*/ 1268656 h 1418312"/>
                <a:gd name="connsiteX6" fmla="*/ 38535 w 266769"/>
                <a:gd name="connsiteY6" fmla="*/ 776531 h 1418312"/>
                <a:gd name="connsiteX7" fmla="*/ 435 w 266769"/>
                <a:gd name="connsiteY7" fmla="*/ 401881 h 1418312"/>
                <a:gd name="connsiteX8" fmla="*/ 54410 w 266769"/>
                <a:gd name="connsiteY8" fmla="*/ 55806 h 1418312"/>
                <a:gd name="connsiteX9" fmla="*/ 35360 w 266769"/>
                <a:gd name="connsiteY9" fmla="*/ 141531 h 1418312"/>
                <a:gd name="connsiteX10" fmla="*/ 6785 w 266769"/>
                <a:gd name="connsiteY10" fmla="*/ 17706 h 141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769" h="1418312">
                  <a:moveTo>
                    <a:pt x="6785" y="17706"/>
                  </a:moveTo>
                  <a:cubicBezTo>
                    <a:pt x="5727" y="94964"/>
                    <a:pt x="9431" y="429927"/>
                    <a:pt x="29010" y="605081"/>
                  </a:cubicBezTo>
                  <a:cubicBezTo>
                    <a:pt x="48589" y="780235"/>
                    <a:pt x="112618" y="1003014"/>
                    <a:pt x="124260" y="1068631"/>
                  </a:cubicBezTo>
                  <a:cubicBezTo>
                    <a:pt x="135902" y="1134248"/>
                    <a:pt x="75577" y="942689"/>
                    <a:pt x="98860" y="998781"/>
                  </a:cubicBezTo>
                  <a:cubicBezTo>
                    <a:pt x="122143" y="1054873"/>
                    <a:pt x="248614" y="1360202"/>
                    <a:pt x="263960" y="1405181"/>
                  </a:cubicBezTo>
                  <a:cubicBezTo>
                    <a:pt x="279306" y="1450160"/>
                    <a:pt x="228506" y="1373431"/>
                    <a:pt x="190935" y="1268656"/>
                  </a:cubicBezTo>
                  <a:cubicBezTo>
                    <a:pt x="153364" y="1163881"/>
                    <a:pt x="70285" y="920994"/>
                    <a:pt x="38535" y="776531"/>
                  </a:cubicBezTo>
                  <a:cubicBezTo>
                    <a:pt x="6785" y="632069"/>
                    <a:pt x="-2211" y="522002"/>
                    <a:pt x="435" y="401881"/>
                  </a:cubicBezTo>
                  <a:cubicBezTo>
                    <a:pt x="3081" y="281760"/>
                    <a:pt x="48589" y="99198"/>
                    <a:pt x="54410" y="55806"/>
                  </a:cubicBezTo>
                  <a:cubicBezTo>
                    <a:pt x="60231" y="12414"/>
                    <a:pt x="42239" y="142060"/>
                    <a:pt x="35360" y="141531"/>
                  </a:cubicBezTo>
                  <a:cubicBezTo>
                    <a:pt x="28481" y="141002"/>
                    <a:pt x="7843" y="-59552"/>
                    <a:pt x="6785" y="177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2FC7821B-129A-1BE3-F618-10D0F244B71B}"/>
                </a:ext>
              </a:extLst>
            </p:cNvPr>
            <p:cNvSpPr/>
            <p:nvPr/>
          </p:nvSpPr>
          <p:spPr>
            <a:xfrm>
              <a:off x="4886434" y="2244219"/>
              <a:ext cx="131446" cy="1286357"/>
            </a:xfrm>
            <a:custGeom>
              <a:avLst/>
              <a:gdLst>
                <a:gd name="connsiteX0" fmla="*/ 131217 w 131446"/>
                <a:gd name="connsiteY0" fmla="*/ 506 h 1286357"/>
                <a:gd name="connsiteX1" fmla="*/ 51842 w 131446"/>
                <a:gd name="connsiteY1" fmla="*/ 457706 h 1286357"/>
                <a:gd name="connsiteX2" fmla="*/ 51842 w 131446"/>
                <a:gd name="connsiteY2" fmla="*/ 949831 h 1286357"/>
                <a:gd name="connsiteX3" fmla="*/ 45492 w 131446"/>
                <a:gd name="connsiteY3" fmla="*/ 879981 h 1286357"/>
                <a:gd name="connsiteX4" fmla="*/ 45492 w 131446"/>
                <a:gd name="connsiteY4" fmla="*/ 1105406 h 1286357"/>
                <a:gd name="connsiteX5" fmla="*/ 61367 w 131446"/>
                <a:gd name="connsiteY5" fmla="*/ 1283206 h 1286357"/>
                <a:gd name="connsiteX6" fmla="*/ 42317 w 131446"/>
                <a:gd name="connsiteY6" fmla="*/ 1156206 h 1286357"/>
                <a:gd name="connsiteX7" fmla="*/ 1042 w 131446"/>
                <a:gd name="connsiteY7" fmla="*/ 464056 h 1286357"/>
                <a:gd name="connsiteX8" fmla="*/ 23267 w 131446"/>
                <a:gd name="connsiteY8" fmla="*/ 546606 h 1286357"/>
                <a:gd name="connsiteX9" fmla="*/ 131217 w 131446"/>
                <a:gd name="connsiteY9" fmla="*/ 506 h 128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446" h="1286357">
                  <a:moveTo>
                    <a:pt x="131217" y="506"/>
                  </a:moveTo>
                  <a:cubicBezTo>
                    <a:pt x="135980" y="-14311"/>
                    <a:pt x="65071" y="299485"/>
                    <a:pt x="51842" y="457706"/>
                  </a:cubicBezTo>
                  <a:cubicBezTo>
                    <a:pt x="38613" y="615927"/>
                    <a:pt x="52900" y="879452"/>
                    <a:pt x="51842" y="949831"/>
                  </a:cubicBezTo>
                  <a:cubicBezTo>
                    <a:pt x="50784" y="1020210"/>
                    <a:pt x="46550" y="854052"/>
                    <a:pt x="45492" y="879981"/>
                  </a:cubicBezTo>
                  <a:cubicBezTo>
                    <a:pt x="44434" y="905910"/>
                    <a:pt x="42846" y="1038202"/>
                    <a:pt x="45492" y="1105406"/>
                  </a:cubicBezTo>
                  <a:cubicBezTo>
                    <a:pt x="48138" y="1172610"/>
                    <a:pt x="61896" y="1274739"/>
                    <a:pt x="61367" y="1283206"/>
                  </a:cubicBezTo>
                  <a:cubicBezTo>
                    <a:pt x="60838" y="1291673"/>
                    <a:pt x="52371" y="1292731"/>
                    <a:pt x="42317" y="1156206"/>
                  </a:cubicBezTo>
                  <a:cubicBezTo>
                    <a:pt x="32263" y="1019681"/>
                    <a:pt x="4217" y="565656"/>
                    <a:pt x="1042" y="464056"/>
                  </a:cubicBezTo>
                  <a:cubicBezTo>
                    <a:pt x="-2133" y="362456"/>
                    <a:pt x="1042" y="619102"/>
                    <a:pt x="23267" y="546606"/>
                  </a:cubicBezTo>
                  <a:cubicBezTo>
                    <a:pt x="45492" y="474110"/>
                    <a:pt x="126454" y="15323"/>
                    <a:pt x="131217" y="5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066A2E3D-E143-E680-CD3E-5388793BA308}"/>
                </a:ext>
              </a:extLst>
            </p:cNvPr>
            <p:cNvSpPr/>
            <p:nvPr/>
          </p:nvSpPr>
          <p:spPr>
            <a:xfrm>
              <a:off x="5174541" y="1393246"/>
              <a:ext cx="297857" cy="575453"/>
            </a:xfrm>
            <a:custGeom>
              <a:avLst/>
              <a:gdLst>
                <a:gd name="connsiteX0" fmla="*/ 297135 w 297857"/>
                <a:gd name="connsiteY0" fmla="*/ 579 h 575453"/>
                <a:gd name="connsiteX1" fmla="*/ 151085 w 297857"/>
                <a:gd name="connsiteY1" fmla="*/ 181554 h 575453"/>
                <a:gd name="connsiteX2" fmla="*/ 8210 w 297857"/>
                <a:gd name="connsiteY2" fmla="*/ 556204 h 575453"/>
                <a:gd name="connsiteX3" fmla="*/ 27260 w 297857"/>
                <a:gd name="connsiteY3" fmla="*/ 483179 h 575453"/>
                <a:gd name="connsiteX4" fmla="*/ 109810 w 297857"/>
                <a:gd name="connsiteY4" fmla="*/ 156154 h 575453"/>
                <a:gd name="connsiteX5" fmla="*/ 87585 w 297857"/>
                <a:gd name="connsiteY5" fmla="*/ 235529 h 575453"/>
                <a:gd name="connsiteX6" fmla="*/ 297135 w 297857"/>
                <a:gd name="connsiteY6" fmla="*/ 579 h 57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857" h="575453">
                  <a:moveTo>
                    <a:pt x="297135" y="579"/>
                  </a:moveTo>
                  <a:cubicBezTo>
                    <a:pt x="307718" y="-8417"/>
                    <a:pt x="199239" y="88950"/>
                    <a:pt x="151085" y="181554"/>
                  </a:cubicBezTo>
                  <a:cubicBezTo>
                    <a:pt x="102931" y="274158"/>
                    <a:pt x="28847" y="505933"/>
                    <a:pt x="8210" y="556204"/>
                  </a:cubicBezTo>
                  <a:cubicBezTo>
                    <a:pt x="-12427" y="606475"/>
                    <a:pt x="10327" y="549854"/>
                    <a:pt x="27260" y="483179"/>
                  </a:cubicBezTo>
                  <a:cubicBezTo>
                    <a:pt x="44193" y="416504"/>
                    <a:pt x="99756" y="197429"/>
                    <a:pt x="109810" y="156154"/>
                  </a:cubicBezTo>
                  <a:cubicBezTo>
                    <a:pt x="119864" y="114879"/>
                    <a:pt x="59010" y="258812"/>
                    <a:pt x="87585" y="235529"/>
                  </a:cubicBezTo>
                  <a:cubicBezTo>
                    <a:pt x="116160" y="212246"/>
                    <a:pt x="286552" y="9575"/>
                    <a:pt x="297135" y="5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2B1C84D9-EBF6-CAE7-F533-A9A5959874EC}"/>
                </a:ext>
              </a:extLst>
            </p:cNvPr>
            <p:cNvSpPr/>
            <p:nvPr/>
          </p:nvSpPr>
          <p:spPr>
            <a:xfrm>
              <a:off x="4630278" y="1577292"/>
              <a:ext cx="425482" cy="735041"/>
            </a:xfrm>
            <a:custGeom>
              <a:avLst/>
              <a:gdLst>
                <a:gd name="connsiteX0" fmla="*/ 425473 w 425482"/>
                <a:gd name="connsiteY0" fmla="*/ 683 h 735041"/>
                <a:gd name="connsiteX1" fmla="*/ 180998 w 425482"/>
                <a:gd name="connsiteY1" fmla="*/ 324533 h 735041"/>
                <a:gd name="connsiteX2" fmla="*/ 6373 w 425482"/>
                <a:gd name="connsiteY2" fmla="*/ 721408 h 735041"/>
                <a:gd name="connsiteX3" fmla="*/ 57173 w 425482"/>
                <a:gd name="connsiteY3" fmla="*/ 594408 h 735041"/>
                <a:gd name="connsiteX4" fmla="*/ 238148 w 425482"/>
                <a:gd name="connsiteY4" fmla="*/ 124508 h 735041"/>
                <a:gd name="connsiteX5" fmla="*/ 190523 w 425482"/>
                <a:gd name="connsiteY5" fmla="*/ 235633 h 735041"/>
                <a:gd name="connsiteX6" fmla="*/ 425473 w 425482"/>
                <a:gd name="connsiteY6" fmla="*/ 683 h 7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482" h="735041">
                  <a:moveTo>
                    <a:pt x="425473" y="683"/>
                  </a:moveTo>
                  <a:cubicBezTo>
                    <a:pt x="423886" y="15500"/>
                    <a:pt x="250848" y="204412"/>
                    <a:pt x="180998" y="324533"/>
                  </a:cubicBezTo>
                  <a:cubicBezTo>
                    <a:pt x="111148" y="444654"/>
                    <a:pt x="27010" y="676429"/>
                    <a:pt x="6373" y="721408"/>
                  </a:cubicBezTo>
                  <a:cubicBezTo>
                    <a:pt x="-14264" y="766387"/>
                    <a:pt x="18544" y="693891"/>
                    <a:pt x="57173" y="594408"/>
                  </a:cubicBezTo>
                  <a:cubicBezTo>
                    <a:pt x="95802" y="494925"/>
                    <a:pt x="215923" y="184304"/>
                    <a:pt x="238148" y="124508"/>
                  </a:cubicBezTo>
                  <a:cubicBezTo>
                    <a:pt x="260373" y="64712"/>
                    <a:pt x="158244" y="254683"/>
                    <a:pt x="190523" y="235633"/>
                  </a:cubicBezTo>
                  <a:cubicBezTo>
                    <a:pt x="222802" y="216583"/>
                    <a:pt x="427060" y="-14134"/>
                    <a:pt x="425473" y="6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AD87CF35-A94A-26E4-8FB6-8E72033D76EB}"/>
                </a:ext>
              </a:extLst>
            </p:cNvPr>
            <p:cNvSpPr/>
            <p:nvPr/>
          </p:nvSpPr>
          <p:spPr>
            <a:xfrm>
              <a:off x="4625352" y="2675491"/>
              <a:ext cx="245655" cy="933343"/>
            </a:xfrm>
            <a:custGeom>
              <a:avLst/>
              <a:gdLst>
                <a:gd name="connsiteX0" fmla="*/ 30349 w 245655"/>
                <a:gd name="connsiteY0" fmla="*/ 7384 h 933343"/>
                <a:gd name="connsiteX1" fmla="*/ 30349 w 245655"/>
                <a:gd name="connsiteY1" fmla="*/ 261384 h 933343"/>
                <a:gd name="connsiteX2" fmla="*/ 119249 w 245655"/>
                <a:gd name="connsiteY2" fmla="*/ 566184 h 933343"/>
                <a:gd name="connsiteX3" fmla="*/ 103374 w 245655"/>
                <a:gd name="connsiteY3" fmla="*/ 512209 h 933343"/>
                <a:gd name="connsiteX4" fmla="*/ 239899 w 245655"/>
                <a:gd name="connsiteY4" fmla="*/ 905909 h 933343"/>
                <a:gd name="connsiteX5" fmla="*/ 198624 w 245655"/>
                <a:gd name="connsiteY5" fmla="*/ 823359 h 933343"/>
                <a:gd name="connsiteX6" fmla="*/ 4949 w 245655"/>
                <a:gd name="connsiteY6" fmla="*/ 210584 h 933343"/>
                <a:gd name="connsiteX7" fmla="*/ 125599 w 245655"/>
                <a:gd name="connsiteY7" fmla="*/ 683659 h 933343"/>
                <a:gd name="connsiteX8" fmla="*/ 8124 w 245655"/>
                <a:gd name="connsiteY8" fmla="*/ 416959 h 933343"/>
                <a:gd name="connsiteX9" fmla="*/ 14474 w 245655"/>
                <a:gd name="connsiteY9" fmla="*/ 102634 h 933343"/>
                <a:gd name="connsiteX10" fmla="*/ 30349 w 245655"/>
                <a:gd name="connsiteY10" fmla="*/ 7384 h 9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655" h="933343">
                  <a:moveTo>
                    <a:pt x="30349" y="7384"/>
                  </a:moveTo>
                  <a:cubicBezTo>
                    <a:pt x="32995" y="33842"/>
                    <a:pt x="15532" y="168251"/>
                    <a:pt x="30349" y="261384"/>
                  </a:cubicBezTo>
                  <a:cubicBezTo>
                    <a:pt x="45166" y="354517"/>
                    <a:pt x="107078" y="524380"/>
                    <a:pt x="119249" y="566184"/>
                  </a:cubicBezTo>
                  <a:cubicBezTo>
                    <a:pt x="131420" y="607988"/>
                    <a:pt x="83266" y="455588"/>
                    <a:pt x="103374" y="512209"/>
                  </a:cubicBezTo>
                  <a:cubicBezTo>
                    <a:pt x="123482" y="568830"/>
                    <a:pt x="224024" y="854051"/>
                    <a:pt x="239899" y="905909"/>
                  </a:cubicBezTo>
                  <a:cubicBezTo>
                    <a:pt x="255774" y="957767"/>
                    <a:pt x="237782" y="939247"/>
                    <a:pt x="198624" y="823359"/>
                  </a:cubicBezTo>
                  <a:cubicBezTo>
                    <a:pt x="159466" y="707471"/>
                    <a:pt x="17120" y="233867"/>
                    <a:pt x="4949" y="210584"/>
                  </a:cubicBezTo>
                  <a:cubicBezTo>
                    <a:pt x="-7222" y="187301"/>
                    <a:pt x="125070" y="649263"/>
                    <a:pt x="125599" y="683659"/>
                  </a:cubicBezTo>
                  <a:cubicBezTo>
                    <a:pt x="126128" y="718055"/>
                    <a:pt x="26645" y="513797"/>
                    <a:pt x="8124" y="416959"/>
                  </a:cubicBezTo>
                  <a:cubicBezTo>
                    <a:pt x="-10397" y="320121"/>
                    <a:pt x="7595" y="176717"/>
                    <a:pt x="14474" y="102634"/>
                  </a:cubicBezTo>
                  <a:cubicBezTo>
                    <a:pt x="21353" y="28551"/>
                    <a:pt x="27703" y="-19074"/>
                    <a:pt x="30349" y="73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087AFBBF-1763-66A3-8D9F-9A121A2A0AAE}"/>
                </a:ext>
              </a:extLst>
            </p:cNvPr>
            <p:cNvSpPr/>
            <p:nvPr/>
          </p:nvSpPr>
          <p:spPr>
            <a:xfrm>
              <a:off x="4531876" y="1953340"/>
              <a:ext cx="231410" cy="783782"/>
            </a:xfrm>
            <a:custGeom>
              <a:avLst/>
              <a:gdLst>
                <a:gd name="connsiteX0" fmla="*/ 228600 w 231410"/>
                <a:gd name="connsiteY0" fmla="*/ 2460 h 783782"/>
                <a:gd name="connsiteX1" fmla="*/ 38100 w 231410"/>
                <a:gd name="connsiteY1" fmla="*/ 459660 h 783782"/>
                <a:gd name="connsiteX2" fmla="*/ 76200 w 231410"/>
                <a:gd name="connsiteY2" fmla="*/ 396160 h 783782"/>
                <a:gd name="connsiteX3" fmla="*/ 50800 w 231410"/>
                <a:gd name="connsiteY3" fmla="*/ 545385 h 783782"/>
                <a:gd name="connsiteX4" fmla="*/ 0 w 231410"/>
                <a:gd name="connsiteY4" fmla="*/ 783510 h 783782"/>
                <a:gd name="connsiteX5" fmla="*/ 50800 w 231410"/>
                <a:gd name="connsiteY5" fmla="*/ 583485 h 783782"/>
                <a:gd name="connsiteX6" fmla="*/ 171450 w 231410"/>
                <a:gd name="connsiteY6" fmla="*/ 180260 h 783782"/>
                <a:gd name="connsiteX7" fmla="*/ 152400 w 231410"/>
                <a:gd name="connsiteY7" fmla="*/ 272335 h 783782"/>
                <a:gd name="connsiteX8" fmla="*/ 228600 w 231410"/>
                <a:gd name="connsiteY8" fmla="*/ 2460 h 78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10" h="783782">
                  <a:moveTo>
                    <a:pt x="228600" y="2460"/>
                  </a:moveTo>
                  <a:cubicBezTo>
                    <a:pt x="209550" y="33681"/>
                    <a:pt x="63500" y="394043"/>
                    <a:pt x="38100" y="459660"/>
                  </a:cubicBezTo>
                  <a:cubicBezTo>
                    <a:pt x="12700" y="525277"/>
                    <a:pt x="74083" y="381873"/>
                    <a:pt x="76200" y="396160"/>
                  </a:cubicBezTo>
                  <a:cubicBezTo>
                    <a:pt x="78317" y="410448"/>
                    <a:pt x="63500" y="480827"/>
                    <a:pt x="50800" y="545385"/>
                  </a:cubicBezTo>
                  <a:cubicBezTo>
                    <a:pt x="38100" y="609943"/>
                    <a:pt x="0" y="777160"/>
                    <a:pt x="0" y="783510"/>
                  </a:cubicBezTo>
                  <a:cubicBezTo>
                    <a:pt x="0" y="789860"/>
                    <a:pt x="22225" y="684027"/>
                    <a:pt x="50800" y="583485"/>
                  </a:cubicBezTo>
                  <a:cubicBezTo>
                    <a:pt x="79375" y="482943"/>
                    <a:pt x="154517" y="232118"/>
                    <a:pt x="171450" y="180260"/>
                  </a:cubicBezTo>
                  <a:cubicBezTo>
                    <a:pt x="188383" y="128402"/>
                    <a:pt x="140758" y="297735"/>
                    <a:pt x="152400" y="272335"/>
                  </a:cubicBezTo>
                  <a:cubicBezTo>
                    <a:pt x="164042" y="246935"/>
                    <a:pt x="247650" y="-28761"/>
                    <a:pt x="228600" y="24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8D40AF3E-CD1E-6A24-564E-1D43C757132C}"/>
                </a:ext>
              </a:extLst>
            </p:cNvPr>
            <p:cNvSpPr/>
            <p:nvPr/>
          </p:nvSpPr>
          <p:spPr>
            <a:xfrm>
              <a:off x="4470010" y="2705033"/>
              <a:ext cx="150839" cy="864013"/>
            </a:xfrm>
            <a:custGeom>
              <a:avLst/>
              <a:gdLst>
                <a:gd name="connsiteX0" fmla="*/ 96791 w 150839"/>
                <a:gd name="connsiteY0" fmla="*/ 67 h 864013"/>
                <a:gd name="connsiteX1" fmla="*/ 39641 w 150839"/>
                <a:gd name="connsiteY1" fmla="*/ 244542 h 864013"/>
                <a:gd name="connsiteX2" fmla="*/ 52341 w 150839"/>
                <a:gd name="connsiteY2" fmla="*/ 155642 h 864013"/>
                <a:gd name="connsiteX3" fmla="*/ 68216 w 150839"/>
                <a:gd name="connsiteY3" fmla="*/ 469967 h 864013"/>
                <a:gd name="connsiteX4" fmla="*/ 93616 w 150839"/>
                <a:gd name="connsiteY4" fmla="*/ 679517 h 864013"/>
                <a:gd name="connsiteX5" fmla="*/ 150766 w 150839"/>
                <a:gd name="connsiteY5" fmla="*/ 863667 h 864013"/>
                <a:gd name="connsiteX6" fmla="*/ 103141 w 150839"/>
                <a:gd name="connsiteY6" fmla="*/ 708092 h 864013"/>
                <a:gd name="connsiteX7" fmla="*/ 1541 w 150839"/>
                <a:gd name="connsiteY7" fmla="*/ 165167 h 864013"/>
                <a:gd name="connsiteX8" fmla="*/ 45991 w 150839"/>
                <a:gd name="connsiteY8" fmla="*/ 219142 h 864013"/>
                <a:gd name="connsiteX9" fmla="*/ 96791 w 150839"/>
                <a:gd name="connsiteY9" fmla="*/ 67 h 86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839" h="864013">
                  <a:moveTo>
                    <a:pt x="96791" y="67"/>
                  </a:moveTo>
                  <a:cubicBezTo>
                    <a:pt x="95733" y="4300"/>
                    <a:pt x="47049" y="218613"/>
                    <a:pt x="39641" y="244542"/>
                  </a:cubicBezTo>
                  <a:cubicBezTo>
                    <a:pt x="32233" y="270471"/>
                    <a:pt x="47579" y="118071"/>
                    <a:pt x="52341" y="155642"/>
                  </a:cubicBezTo>
                  <a:cubicBezTo>
                    <a:pt x="57103" y="193213"/>
                    <a:pt x="61337" y="382655"/>
                    <a:pt x="68216" y="469967"/>
                  </a:cubicBezTo>
                  <a:cubicBezTo>
                    <a:pt x="75095" y="557279"/>
                    <a:pt x="79858" y="613900"/>
                    <a:pt x="93616" y="679517"/>
                  </a:cubicBezTo>
                  <a:cubicBezTo>
                    <a:pt x="107374" y="745134"/>
                    <a:pt x="149179" y="858905"/>
                    <a:pt x="150766" y="863667"/>
                  </a:cubicBezTo>
                  <a:cubicBezTo>
                    <a:pt x="152353" y="868429"/>
                    <a:pt x="128012" y="824509"/>
                    <a:pt x="103141" y="708092"/>
                  </a:cubicBezTo>
                  <a:cubicBezTo>
                    <a:pt x="78270" y="591675"/>
                    <a:pt x="11066" y="246659"/>
                    <a:pt x="1541" y="165167"/>
                  </a:cubicBezTo>
                  <a:cubicBezTo>
                    <a:pt x="-7984" y="83675"/>
                    <a:pt x="29058" y="246130"/>
                    <a:pt x="45991" y="219142"/>
                  </a:cubicBezTo>
                  <a:cubicBezTo>
                    <a:pt x="62924" y="192155"/>
                    <a:pt x="97849" y="-4166"/>
                    <a:pt x="96791" y="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402275B8-9D0E-E393-2EEC-4ED37B07ECB2}"/>
                </a:ext>
              </a:extLst>
            </p:cNvPr>
            <p:cNvSpPr/>
            <p:nvPr/>
          </p:nvSpPr>
          <p:spPr>
            <a:xfrm>
              <a:off x="4594594" y="2574390"/>
              <a:ext cx="86535" cy="1076060"/>
            </a:xfrm>
            <a:custGeom>
              <a:avLst/>
              <a:gdLst>
                <a:gd name="connsiteX0" fmla="*/ 86507 w 86535"/>
                <a:gd name="connsiteY0" fmla="*/ 535 h 1076060"/>
                <a:gd name="connsiteX1" fmla="*/ 782 w 86535"/>
                <a:gd name="connsiteY1" fmla="*/ 292635 h 1076060"/>
                <a:gd name="connsiteX2" fmla="*/ 42057 w 86535"/>
                <a:gd name="connsiteY2" fmla="*/ 295810 h 1076060"/>
                <a:gd name="connsiteX3" fmla="*/ 7132 w 86535"/>
                <a:gd name="connsiteY3" fmla="*/ 511710 h 1076060"/>
                <a:gd name="connsiteX4" fmla="*/ 3957 w 86535"/>
                <a:gd name="connsiteY4" fmla="*/ 708560 h 1076060"/>
                <a:gd name="connsiteX5" fmla="*/ 38882 w 86535"/>
                <a:gd name="connsiteY5" fmla="*/ 1064160 h 1076060"/>
                <a:gd name="connsiteX6" fmla="*/ 29357 w 86535"/>
                <a:gd name="connsiteY6" fmla="*/ 930810 h 1076060"/>
                <a:gd name="connsiteX7" fmla="*/ 10307 w 86535"/>
                <a:gd name="connsiteY7" fmla="*/ 346610 h 1076060"/>
                <a:gd name="connsiteX8" fmla="*/ 10307 w 86535"/>
                <a:gd name="connsiteY8" fmla="*/ 222785 h 1076060"/>
                <a:gd name="connsiteX9" fmla="*/ 86507 w 86535"/>
                <a:gd name="connsiteY9" fmla="*/ 535 h 107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535" h="1076060">
                  <a:moveTo>
                    <a:pt x="86507" y="535"/>
                  </a:moveTo>
                  <a:cubicBezTo>
                    <a:pt x="84920" y="12177"/>
                    <a:pt x="8190" y="243423"/>
                    <a:pt x="782" y="292635"/>
                  </a:cubicBezTo>
                  <a:cubicBezTo>
                    <a:pt x="-6626" y="341847"/>
                    <a:pt x="40999" y="259298"/>
                    <a:pt x="42057" y="295810"/>
                  </a:cubicBezTo>
                  <a:cubicBezTo>
                    <a:pt x="43115" y="332322"/>
                    <a:pt x="13482" y="442918"/>
                    <a:pt x="7132" y="511710"/>
                  </a:cubicBezTo>
                  <a:cubicBezTo>
                    <a:pt x="782" y="580502"/>
                    <a:pt x="-1335" y="616485"/>
                    <a:pt x="3957" y="708560"/>
                  </a:cubicBezTo>
                  <a:cubicBezTo>
                    <a:pt x="9249" y="800635"/>
                    <a:pt x="34649" y="1027118"/>
                    <a:pt x="38882" y="1064160"/>
                  </a:cubicBezTo>
                  <a:cubicBezTo>
                    <a:pt x="43115" y="1101202"/>
                    <a:pt x="34119" y="1050401"/>
                    <a:pt x="29357" y="930810"/>
                  </a:cubicBezTo>
                  <a:cubicBezTo>
                    <a:pt x="24595" y="811219"/>
                    <a:pt x="13482" y="464614"/>
                    <a:pt x="10307" y="346610"/>
                  </a:cubicBezTo>
                  <a:cubicBezTo>
                    <a:pt x="7132" y="228606"/>
                    <a:pt x="-1864" y="275173"/>
                    <a:pt x="10307" y="222785"/>
                  </a:cubicBezTo>
                  <a:cubicBezTo>
                    <a:pt x="22478" y="170397"/>
                    <a:pt x="88094" y="-11107"/>
                    <a:pt x="86507" y="5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6AED27D5-DB09-079E-F723-92CC9D93FD6E}"/>
                </a:ext>
              </a:extLst>
            </p:cNvPr>
            <p:cNvSpPr/>
            <p:nvPr/>
          </p:nvSpPr>
          <p:spPr>
            <a:xfrm>
              <a:off x="4364539" y="3085035"/>
              <a:ext cx="132421" cy="696940"/>
            </a:xfrm>
            <a:custGeom>
              <a:avLst/>
              <a:gdLst>
                <a:gd name="connsiteX0" fmla="*/ 132412 w 132421"/>
                <a:gd name="connsiteY0" fmla="*/ 4240 h 696940"/>
                <a:gd name="connsiteX1" fmla="*/ 33987 w 132421"/>
                <a:gd name="connsiteY1" fmla="*/ 461440 h 696940"/>
                <a:gd name="connsiteX2" fmla="*/ 2237 w 132421"/>
                <a:gd name="connsiteY2" fmla="*/ 690040 h 696940"/>
                <a:gd name="connsiteX3" fmla="*/ 8587 w 132421"/>
                <a:gd name="connsiteY3" fmla="*/ 591615 h 696940"/>
                <a:gd name="connsiteX4" fmla="*/ 56212 w 132421"/>
                <a:gd name="connsiteY4" fmla="*/ 140765 h 696940"/>
                <a:gd name="connsiteX5" fmla="*/ 40337 w 132421"/>
                <a:gd name="connsiteY5" fmla="*/ 226490 h 696940"/>
                <a:gd name="connsiteX6" fmla="*/ 132412 w 132421"/>
                <a:gd name="connsiteY6" fmla="*/ 4240 h 69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21" h="696940">
                  <a:moveTo>
                    <a:pt x="132412" y="4240"/>
                  </a:moveTo>
                  <a:cubicBezTo>
                    <a:pt x="131354" y="43398"/>
                    <a:pt x="55683" y="347140"/>
                    <a:pt x="33987" y="461440"/>
                  </a:cubicBezTo>
                  <a:cubicBezTo>
                    <a:pt x="12291" y="575740"/>
                    <a:pt x="6470" y="668344"/>
                    <a:pt x="2237" y="690040"/>
                  </a:cubicBezTo>
                  <a:cubicBezTo>
                    <a:pt x="-1996" y="711736"/>
                    <a:pt x="-409" y="683161"/>
                    <a:pt x="8587" y="591615"/>
                  </a:cubicBezTo>
                  <a:cubicBezTo>
                    <a:pt x="17583" y="500069"/>
                    <a:pt x="50920" y="201619"/>
                    <a:pt x="56212" y="140765"/>
                  </a:cubicBezTo>
                  <a:cubicBezTo>
                    <a:pt x="61504" y="79911"/>
                    <a:pt x="31341" y="243423"/>
                    <a:pt x="40337" y="226490"/>
                  </a:cubicBezTo>
                  <a:cubicBezTo>
                    <a:pt x="49333" y="209557"/>
                    <a:pt x="133470" y="-34918"/>
                    <a:pt x="132412" y="42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29455EF4-672B-5D0F-C93A-5BA212780022}"/>
                </a:ext>
              </a:extLst>
            </p:cNvPr>
            <p:cNvSpPr/>
            <p:nvPr/>
          </p:nvSpPr>
          <p:spPr>
            <a:xfrm>
              <a:off x="4510357" y="2407887"/>
              <a:ext cx="82576" cy="476400"/>
            </a:xfrm>
            <a:custGeom>
              <a:avLst/>
              <a:gdLst>
                <a:gd name="connsiteX0" fmla="*/ 78669 w 82576"/>
                <a:gd name="connsiteY0" fmla="*/ 1938 h 476400"/>
                <a:gd name="connsiteX1" fmla="*/ 5644 w 82576"/>
                <a:gd name="connsiteY1" fmla="*/ 335313 h 476400"/>
                <a:gd name="connsiteX2" fmla="*/ 5644 w 82576"/>
                <a:gd name="connsiteY2" fmla="*/ 475013 h 476400"/>
                <a:gd name="connsiteX3" fmla="*/ 5644 w 82576"/>
                <a:gd name="connsiteY3" fmla="*/ 389288 h 476400"/>
                <a:gd name="connsiteX4" fmla="*/ 81844 w 82576"/>
                <a:gd name="connsiteY4" fmla="*/ 119413 h 476400"/>
                <a:gd name="connsiteX5" fmla="*/ 46919 w 82576"/>
                <a:gd name="connsiteY5" fmla="*/ 195613 h 476400"/>
                <a:gd name="connsiteX6" fmla="*/ 78669 w 82576"/>
                <a:gd name="connsiteY6" fmla="*/ 1938 h 4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76" h="476400">
                  <a:moveTo>
                    <a:pt x="78669" y="1938"/>
                  </a:moveTo>
                  <a:cubicBezTo>
                    <a:pt x="71790" y="25221"/>
                    <a:pt x="17815" y="256467"/>
                    <a:pt x="5644" y="335313"/>
                  </a:cubicBezTo>
                  <a:cubicBezTo>
                    <a:pt x="-6527" y="414159"/>
                    <a:pt x="5644" y="475013"/>
                    <a:pt x="5644" y="475013"/>
                  </a:cubicBezTo>
                  <a:cubicBezTo>
                    <a:pt x="5644" y="484009"/>
                    <a:pt x="-7056" y="448555"/>
                    <a:pt x="5644" y="389288"/>
                  </a:cubicBezTo>
                  <a:cubicBezTo>
                    <a:pt x="18344" y="330021"/>
                    <a:pt x="74965" y="151692"/>
                    <a:pt x="81844" y="119413"/>
                  </a:cubicBezTo>
                  <a:cubicBezTo>
                    <a:pt x="88723" y="87134"/>
                    <a:pt x="44802" y="218896"/>
                    <a:pt x="46919" y="195613"/>
                  </a:cubicBezTo>
                  <a:cubicBezTo>
                    <a:pt x="49036" y="172330"/>
                    <a:pt x="85548" y="-21345"/>
                    <a:pt x="78669" y="19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14171EA2-9C2A-4380-2DB9-61C9B98240C4}"/>
                </a:ext>
              </a:extLst>
            </p:cNvPr>
            <p:cNvSpPr/>
            <p:nvPr/>
          </p:nvSpPr>
          <p:spPr>
            <a:xfrm>
              <a:off x="4341376" y="2793862"/>
              <a:ext cx="68251" cy="933662"/>
            </a:xfrm>
            <a:custGeom>
              <a:avLst/>
              <a:gdLst>
                <a:gd name="connsiteX0" fmla="*/ 66675 w 68251"/>
                <a:gd name="connsiteY0" fmla="*/ 138 h 933662"/>
                <a:gd name="connsiteX1" fmla="*/ 53975 w 68251"/>
                <a:gd name="connsiteY1" fmla="*/ 241438 h 933662"/>
                <a:gd name="connsiteX2" fmla="*/ 12700 w 68251"/>
                <a:gd name="connsiteY2" fmla="*/ 593863 h 933662"/>
                <a:gd name="connsiteX3" fmla="*/ 41275 w 68251"/>
                <a:gd name="connsiteY3" fmla="*/ 495438 h 933662"/>
                <a:gd name="connsiteX4" fmla="*/ 25400 w 68251"/>
                <a:gd name="connsiteY4" fmla="*/ 625613 h 933662"/>
                <a:gd name="connsiteX5" fmla="*/ 0 w 68251"/>
                <a:gd name="connsiteY5" fmla="*/ 933588 h 933662"/>
                <a:gd name="connsiteX6" fmla="*/ 25400 w 68251"/>
                <a:gd name="connsiteY6" fmla="*/ 651013 h 933662"/>
                <a:gd name="connsiteX7" fmla="*/ 22225 w 68251"/>
                <a:gd name="connsiteY7" fmla="*/ 273188 h 933662"/>
                <a:gd name="connsiteX8" fmla="*/ 66675 w 68251"/>
                <a:gd name="connsiteY8" fmla="*/ 138 h 93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51" h="933662">
                  <a:moveTo>
                    <a:pt x="66675" y="138"/>
                  </a:moveTo>
                  <a:cubicBezTo>
                    <a:pt x="71967" y="-5154"/>
                    <a:pt x="62971" y="142484"/>
                    <a:pt x="53975" y="241438"/>
                  </a:cubicBezTo>
                  <a:cubicBezTo>
                    <a:pt x="44979" y="340392"/>
                    <a:pt x="14817" y="551530"/>
                    <a:pt x="12700" y="593863"/>
                  </a:cubicBezTo>
                  <a:cubicBezTo>
                    <a:pt x="10583" y="636196"/>
                    <a:pt x="39158" y="490146"/>
                    <a:pt x="41275" y="495438"/>
                  </a:cubicBezTo>
                  <a:cubicBezTo>
                    <a:pt x="43392" y="500730"/>
                    <a:pt x="32279" y="552588"/>
                    <a:pt x="25400" y="625613"/>
                  </a:cubicBezTo>
                  <a:cubicBezTo>
                    <a:pt x="18521" y="698638"/>
                    <a:pt x="0" y="929355"/>
                    <a:pt x="0" y="933588"/>
                  </a:cubicBezTo>
                  <a:cubicBezTo>
                    <a:pt x="0" y="937821"/>
                    <a:pt x="21696" y="761080"/>
                    <a:pt x="25400" y="651013"/>
                  </a:cubicBezTo>
                  <a:cubicBezTo>
                    <a:pt x="29104" y="540946"/>
                    <a:pt x="15346" y="375317"/>
                    <a:pt x="22225" y="273188"/>
                  </a:cubicBezTo>
                  <a:cubicBezTo>
                    <a:pt x="29104" y="171059"/>
                    <a:pt x="61383" y="5430"/>
                    <a:pt x="66675" y="1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4C636293-FBA9-6DAF-5983-3F7FB3E3B4A4}"/>
                </a:ext>
              </a:extLst>
            </p:cNvPr>
            <p:cNvSpPr/>
            <p:nvPr/>
          </p:nvSpPr>
          <p:spPr>
            <a:xfrm>
              <a:off x="4287226" y="2454268"/>
              <a:ext cx="146303" cy="1101793"/>
            </a:xfrm>
            <a:custGeom>
              <a:avLst/>
              <a:gdLst>
                <a:gd name="connsiteX0" fmla="*/ 146225 w 146303"/>
                <a:gd name="connsiteY0" fmla="*/ 6357 h 1101793"/>
                <a:gd name="connsiteX1" fmla="*/ 44625 w 146303"/>
                <a:gd name="connsiteY1" fmla="*/ 577857 h 1101793"/>
                <a:gd name="connsiteX2" fmla="*/ 175 w 146303"/>
                <a:gd name="connsiteY2" fmla="*/ 1006482 h 1101793"/>
                <a:gd name="connsiteX3" fmla="*/ 28750 w 146303"/>
                <a:gd name="connsiteY3" fmla="*/ 933457 h 1101793"/>
                <a:gd name="connsiteX4" fmla="*/ 19225 w 146303"/>
                <a:gd name="connsiteY4" fmla="*/ 1101732 h 1101793"/>
                <a:gd name="connsiteX5" fmla="*/ 22400 w 146303"/>
                <a:gd name="connsiteY5" fmla="*/ 942982 h 1101793"/>
                <a:gd name="connsiteX6" fmla="*/ 60500 w 146303"/>
                <a:gd name="connsiteY6" fmla="*/ 311157 h 1101793"/>
                <a:gd name="connsiteX7" fmla="*/ 146225 w 146303"/>
                <a:gd name="connsiteY7" fmla="*/ 6357 h 110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303" h="1101793">
                  <a:moveTo>
                    <a:pt x="146225" y="6357"/>
                  </a:moveTo>
                  <a:cubicBezTo>
                    <a:pt x="143579" y="50807"/>
                    <a:pt x="68967" y="411170"/>
                    <a:pt x="44625" y="577857"/>
                  </a:cubicBezTo>
                  <a:cubicBezTo>
                    <a:pt x="20283" y="744544"/>
                    <a:pt x="2821" y="947215"/>
                    <a:pt x="175" y="1006482"/>
                  </a:cubicBezTo>
                  <a:cubicBezTo>
                    <a:pt x="-2471" y="1065749"/>
                    <a:pt x="25575" y="917582"/>
                    <a:pt x="28750" y="933457"/>
                  </a:cubicBezTo>
                  <a:cubicBezTo>
                    <a:pt x="31925" y="949332"/>
                    <a:pt x="20283" y="1100144"/>
                    <a:pt x="19225" y="1101732"/>
                  </a:cubicBezTo>
                  <a:cubicBezTo>
                    <a:pt x="18167" y="1103320"/>
                    <a:pt x="15521" y="1074744"/>
                    <a:pt x="22400" y="942982"/>
                  </a:cubicBezTo>
                  <a:cubicBezTo>
                    <a:pt x="29279" y="811220"/>
                    <a:pt x="36688" y="462499"/>
                    <a:pt x="60500" y="311157"/>
                  </a:cubicBezTo>
                  <a:cubicBezTo>
                    <a:pt x="84312" y="159815"/>
                    <a:pt x="148871" y="-38093"/>
                    <a:pt x="146225" y="63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D29F1D6C-03FE-9267-9A9A-538E02A89AA8}"/>
                </a:ext>
              </a:extLst>
            </p:cNvPr>
            <p:cNvSpPr/>
            <p:nvPr/>
          </p:nvSpPr>
          <p:spPr>
            <a:xfrm>
              <a:off x="4292016" y="3456497"/>
              <a:ext cx="334577" cy="1196744"/>
            </a:xfrm>
            <a:custGeom>
              <a:avLst/>
              <a:gdLst>
                <a:gd name="connsiteX0" fmla="*/ 1735 w 334577"/>
                <a:gd name="connsiteY0" fmla="*/ 1078 h 1196744"/>
                <a:gd name="connsiteX1" fmla="*/ 27135 w 334577"/>
                <a:gd name="connsiteY1" fmla="*/ 388428 h 1196744"/>
                <a:gd name="connsiteX2" fmla="*/ 147785 w 334577"/>
                <a:gd name="connsiteY2" fmla="*/ 826578 h 1196744"/>
                <a:gd name="connsiteX3" fmla="*/ 144610 w 334577"/>
                <a:gd name="connsiteY3" fmla="*/ 807528 h 1196744"/>
                <a:gd name="connsiteX4" fmla="*/ 319235 w 334577"/>
                <a:gd name="connsiteY4" fmla="*/ 1159953 h 1196744"/>
                <a:gd name="connsiteX5" fmla="*/ 297010 w 334577"/>
                <a:gd name="connsiteY5" fmla="*/ 1109153 h 1196744"/>
                <a:gd name="connsiteX6" fmla="*/ 65235 w 334577"/>
                <a:gd name="connsiteY6" fmla="*/ 480503 h 1196744"/>
                <a:gd name="connsiteX7" fmla="*/ 81110 w 334577"/>
                <a:gd name="connsiteY7" fmla="*/ 550353 h 1196744"/>
                <a:gd name="connsiteX8" fmla="*/ 17610 w 334577"/>
                <a:gd name="connsiteY8" fmla="*/ 232853 h 1196744"/>
                <a:gd name="connsiteX9" fmla="*/ 58885 w 334577"/>
                <a:gd name="connsiteY9" fmla="*/ 270953 h 1196744"/>
                <a:gd name="connsiteX10" fmla="*/ 1735 w 334577"/>
                <a:gd name="connsiteY10" fmla="*/ 1078 h 119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577" h="1196744">
                  <a:moveTo>
                    <a:pt x="1735" y="1078"/>
                  </a:moveTo>
                  <a:cubicBezTo>
                    <a:pt x="-3557" y="20657"/>
                    <a:pt x="2793" y="250845"/>
                    <a:pt x="27135" y="388428"/>
                  </a:cubicBezTo>
                  <a:cubicBezTo>
                    <a:pt x="51477" y="526011"/>
                    <a:pt x="128206" y="756728"/>
                    <a:pt x="147785" y="826578"/>
                  </a:cubicBezTo>
                  <a:cubicBezTo>
                    <a:pt x="167364" y="896428"/>
                    <a:pt x="116035" y="751966"/>
                    <a:pt x="144610" y="807528"/>
                  </a:cubicBezTo>
                  <a:cubicBezTo>
                    <a:pt x="173185" y="863091"/>
                    <a:pt x="293835" y="1109682"/>
                    <a:pt x="319235" y="1159953"/>
                  </a:cubicBezTo>
                  <a:cubicBezTo>
                    <a:pt x="344635" y="1210224"/>
                    <a:pt x="339343" y="1222395"/>
                    <a:pt x="297010" y="1109153"/>
                  </a:cubicBezTo>
                  <a:cubicBezTo>
                    <a:pt x="254677" y="995911"/>
                    <a:pt x="101218" y="573636"/>
                    <a:pt x="65235" y="480503"/>
                  </a:cubicBezTo>
                  <a:cubicBezTo>
                    <a:pt x="29252" y="387370"/>
                    <a:pt x="89047" y="591628"/>
                    <a:pt x="81110" y="550353"/>
                  </a:cubicBezTo>
                  <a:cubicBezTo>
                    <a:pt x="73173" y="509078"/>
                    <a:pt x="21314" y="279420"/>
                    <a:pt x="17610" y="232853"/>
                  </a:cubicBezTo>
                  <a:cubicBezTo>
                    <a:pt x="13906" y="186286"/>
                    <a:pt x="58356" y="307465"/>
                    <a:pt x="58885" y="270953"/>
                  </a:cubicBezTo>
                  <a:cubicBezTo>
                    <a:pt x="59414" y="234441"/>
                    <a:pt x="7027" y="-18501"/>
                    <a:pt x="1735" y="10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63E9BDEA-8B31-9563-0CE2-67E260D3FACD}"/>
                </a:ext>
              </a:extLst>
            </p:cNvPr>
            <p:cNvSpPr/>
            <p:nvPr/>
          </p:nvSpPr>
          <p:spPr>
            <a:xfrm>
              <a:off x="4407271" y="3729190"/>
              <a:ext cx="584249" cy="712608"/>
            </a:xfrm>
            <a:custGeom>
              <a:avLst/>
              <a:gdLst>
                <a:gd name="connsiteX0" fmla="*/ 780 w 584249"/>
                <a:gd name="connsiteY0" fmla="*/ 1435 h 712608"/>
                <a:gd name="connsiteX1" fmla="*/ 235730 w 584249"/>
                <a:gd name="connsiteY1" fmla="*/ 512610 h 712608"/>
                <a:gd name="connsiteX2" fmla="*/ 245255 w 584249"/>
                <a:gd name="connsiteY2" fmla="*/ 480860 h 712608"/>
                <a:gd name="connsiteX3" fmla="*/ 578630 w 584249"/>
                <a:gd name="connsiteY3" fmla="*/ 709460 h 712608"/>
                <a:gd name="connsiteX4" fmla="*/ 438930 w 584249"/>
                <a:gd name="connsiteY4" fmla="*/ 601510 h 712608"/>
                <a:gd name="connsiteX5" fmla="*/ 235730 w 584249"/>
                <a:gd name="connsiteY5" fmla="*/ 426885 h 712608"/>
                <a:gd name="connsiteX6" fmla="*/ 83330 w 584249"/>
                <a:gd name="connsiteY6" fmla="*/ 322110 h 712608"/>
                <a:gd name="connsiteX7" fmla="*/ 156355 w 584249"/>
                <a:gd name="connsiteY7" fmla="*/ 357035 h 712608"/>
                <a:gd name="connsiteX8" fmla="*/ 780 w 584249"/>
                <a:gd name="connsiteY8" fmla="*/ 1435 h 71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49" h="712608">
                  <a:moveTo>
                    <a:pt x="780" y="1435"/>
                  </a:moveTo>
                  <a:cubicBezTo>
                    <a:pt x="14009" y="27364"/>
                    <a:pt x="194984" y="432706"/>
                    <a:pt x="235730" y="512610"/>
                  </a:cubicBezTo>
                  <a:cubicBezTo>
                    <a:pt x="276476" y="592514"/>
                    <a:pt x="188105" y="448052"/>
                    <a:pt x="245255" y="480860"/>
                  </a:cubicBezTo>
                  <a:cubicBezTo>
                    <a:pt x="302405" y="513668"/>
                    <a:pt x="546351" y="689352"/>
                    <a:pt x="578630" y="709460"/>
                  </a:cubicBezTo>
                  <a:cubicBezTo>
                    <a:pt x="610909" y="729568"/>
                    <a:pt x="496080" y="648606"/>
                    <a:pt x="438930" y="601510"/>
                  </a:cubicBezTo>
                  <a:cubicBezTo>
                    <a:pt x="381780" y="554414"/>
                    <a:pt x="294997" y="473452"/>
                    <a:pt x="235730" y="426885"/>
                  </a:cubicBezTo>
                  <a:cubicBezTo>
                    <a:pt x="176463" y="380318"/>
                    <a:pt x="96559" y="333752"/>
                    <a:pt x="83330" y="322110"/>
                  </a:cubicBezTo>
                  <a:cubicBezTo>
                    <a:pt x="70101" y="310468"/>
                    <a:pt x="165880" y="405189"/>
                    <a:pt x="156355" y="357035"/>
                  </a:cubicBezTo>
                  <a:cubicBezTo>
                    <a:pt x="146830" y="308881"/>
                    <a:pt x="-12449" y="-24494"/>
                    <a:pt x="780" y="14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9D1843DA-3D62-5299-65FE-7ACBC6AD534D}"/>
                </a:ext>
              </a:extLst>
            </p:cNvPr>
            <p:cNvSpPr/>
            <p:nvPr/>
          </p:nvSpPr>
          <p:spPr>
            <a:xfrm>
              <a:off x="4436140" y="3780133"/>
              <a:ext cx="105494" cy="311936"/>
            </a:xfrm>
            <a:custGeom>
              <a:avLst/>
              <a:gdLst>
                <a:gd name="connsiteX0" fmla="*/ 486 w 105494"/>
                <a:gd name="connsiteY0" fmla="*/ 4467 h 311936"/>
                <a:gd name="connsiteX1" fmla="*/ 102086 w 105494"/>
                <a:gd name="connsiteY1" fmla="*/ 306092 h 311936"/>
                <a:gd name="connsiteX2" fmla="*/ 79861 w 105494"/>
                <a:gd name="connsiteY2" fmla="*/ 198142 h 311936"/>
                <a:gd name="connsiteX3" fmla="*/ 63986 w 105494"/>
                <a:gd name="connsiteY3" fmla="*/ 128292 h 311936"/>
                <a:gd name="connsiteX4" fmla="*/ 486 w 105494"/>
                <a:gd name="connsiteY4" fmla="*/ 4467 h 31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94" h="311936">
                  <a:moveTo>
                    <a:pt x="486" y="4467"/>
                  </a:moveTo>
                  <a:cubicBezTo>
                    <a:pt x="6836" y="34100"/>
                    <a:pt x="88857" y="273813"/>
                    <a:pt x="102086" y="306092"/>
                  </a:cubicBezTo>
                  <a:cubicBezTo>
                    <a:pt x="115315" y="338371"/>
                    <a:pt x="86211" y="227775"/>
                    <a:pt x="79861" y="198142"/>
                  </a:cubicBezTo>
                  <a:cubicBezTo>
                    <a:pt x="73511" y="168509"/>
                    <a:pt x="76157" y="155280"/>
                    <a:pt x="63986" y="128292"/>
                  </a:cubicBezTo>
                  <a:cubicBezTo>
                    <a:pt x="51815" y="101305"/>
                    <a:pt x="-5864" y="-25166"/>
                    <a:pt x="486" y="44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875899CD-C0B1-BAA1-1C2F-A90B85D781E1}"/>
                </a:ext>
              </a:extLst>
            </p:cNvPr>
            <p:cNvSpPr/>
            <p:nvPr/>
          </p:nvSpPr>
          <p:spPr>
            <a:xfrm>
              <a:off x="4520909" y="4218515"/>
              <a:ext cx="482049" cy="225152"/>
            </a:xfrm>
            <a:custGeom>
              <a:avLst/>
              <a:gdLst>
                <a:gd name="connsiteX0" fmla="*/ 17317 w 482049"/>
                <a:gd name="connsiteY0" fmla="*/ 4235 h 225152"/>
                <a:gd name="connsiteX1" fmla="*/ 468167 w 482049"/>
                <a:gd name="connsiteY1" fmla="*/ 220135 h 225152"/>
                <a:gd name="connsiteX2" fmla="*/ 344342 w 482049"/>
                <a:gd name="connsiteY2" fmla="*/ 150285 h 225152"/>
                <a:gd name="connsiteX3" fmla="*/ 115742 w 482049"/>
                <a:gd name="connsiteY3" fmla="*/ 80435 h 225152"/>
                <a:gd name="connsiteX4" fmla="*/ 17317 w 482049"/>
                <a:gd name="connsiteY4" fmla="*/ 4235 h 22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49" h="225152">
                  <a:moveTo>
                    <a:pt x="17317" y="4235"/>
                  </a:moveTo>
                  <a:cubicBezTo>
                    <a:pt x="76054" y="27518"/>
                    <a:pt x="413663" y="195793"/>
                    <a:pt x="468167" y="220135"/>
                  </a:cubicBezTo>
                  <a:cubicBezTo>
                    <a:pt x="522671" y="244477"/>
                    <a:pt x="403079" y="173568"/>
                    <a:pt x="344342" y="150285"/>
                  </a:cubicBezTo>
                  <a:cubicBezTo>
                    <a:pt x="285605" y="127002"/>
                    <a:pt x="167600" y="100543"/>
                    <a:pt x="115742" y="80435"/>
                  </a:cubicBezTo>
                  <a:cubicBezTo>
                    <a:pt x="63884" y="60327"/>
                    <a:pt x="-41420" y="-19048"/>
                    <a:pt x="17317" y="42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6381E504-AC0A-7342-0BB4-60FE41D0A090}"/>
                </a:ext>
              </a:extLst>
            </p:cNvPr>
            <p:cNvSpPr/>
            <p:nvPr/>
          </p:nvSpPr>
          <p:spPr>
            <a:xfrm>
              <a:off x="4499396" y="4201265"/>
              <a:ext cx="556266" cy="454967"/>
            </a:xfrm>
            <a:custGeom>
              <a:avLst/>
              <a:gdLst>
                <a:gd name="connsiteX0" fmla="*/ 26130 w 556266"/>
                <a:gd name="connsiteY0" fmla="*/ 8785 h 454967"/>
                <a:gd name="connsiteX1" fmla="*/ 184880 w 556266"/>
                <a:gd name="connsiteY1" fmla="*/ 326285 h 454967"/>
                <a:gd name="connsiteX2" fmla="*/ 127730 w 556266"/>
                <a:gd name="connsiteY2" fmla="*/ 307235 h 454967"/>
                <a:gd name="connsiteX3" fmla="*/ 3905 w 556266"/>
                <a:gd name="connsiteY3" fmla="*/ 265960 h 454967"/>
                <a:gd name="connsiteX4" fmla="*/ 289655 w 556266"/>
                <a:gd name="connsiteY4" fmla="*/ 348510 h 454967"/>
                <a:gd name="connsiteX5" fmla="*/ 550005 w 556266"/>
                <a:gd name="connsiteY5" fmla="*/ 453285 h 454967"/>
                <a:gd name="connsiteX6" fmla="*/ 457930 w 556266"/>
                <a:gd name="connsiteY6" fmla="*/ 408835 h 454967"/>
                <a:gd name="connsiteX7" fmla="*/ 264255 w 556266"/>
                <a:gd name="connsiteY7" fmla="*/ 351685 h 454967"/>
                <a:gd name="connsiteX8" fmla="*/ 219805 w 556266"/>
                <a:gd name="connsiteY8" fmla="*/ 316760 h 454967"/>
                <a:gd name="connsiteX9" fmla="*/ 153130 w 556266"/>
                <a:gd name="connsiteY9" fmla="*/ 224685 h 454967"/>
                <a:gd name="connsiteX10" fmla="*/ 95980 w 556266"/>
                <a:gd name="connsiteY10" fmla="*/ 97685 h 454967"/>
                <a:gd name="connsiteX11" fmla="*/ 26130 w 556266"/>
                <a:gd name="connsiteY11" fmla="*/ 8785 h 45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266" h="454967">
                  <a:moveTo>
                    <a:pt x="26130" y="8785"/>
                  </a:moveTo>
                  <a:cubicBezTo>
                    <a:pt x="40947" y="46885"/>
                    <a:pt x="167947" y="276543"/>
                    <a:pt x="184880" y="326285"/>
                  </a:cubicBezTo>
                  <a:cubicBezTo>
                    <a:pt x="201813" y="376027"/>
                    <a:pt x="127730" y="307235"/>
                    <a:pt x="127730" y="307235"/>
                  </a:cubicBezTo>
                  <a:cubicBezTo>
                    <a:pt x="97568" y="297181"/>
                    <a:pt x="-23082" y="259081"/>
                    <a:pt x="3905" y="265960"/>
                  </a:cubicBezTo>
                  <a:cubicBezTo>
                    <a:pt x="30892" y="272839"/>
                    <a:pt x="198638" y="317289"/>
                    <a:pt x="289655" y="348510"/>
                  </a:cubicBezTo>
                  <a:cubicBezTo>
                    <a:pt x="380672" y="379731"/>
                    <a:pt x="521959" y="443231"/>
                    <a:pt x="550005" y="453285"/>
                  </a:cubicBezTo>
                  <a:cubicBezTo>
                    <a:pt x="578051" y="463339"/>
                    <a:pt x="505555" y="425768"/>
                    <a:pt x="457930" y="408835"/>
                  </a:cubicBezTo>
                  <a:cubicBezTo>
                    <a:pt x="410305" y="391902"/>
                    <a:pt x="303942" y="367031"/>
                    <a:pt x="264255" y="351685"/>
                  </a:cubicBezTo>
                  <a:cubicBezTo>
                    <a:pt x="224568" y="336339"/>
                    <a:pt x="238326" y="337927"/>
                    <a:pt x="219805" y="316760"/>
                  </a:cubicBezTo>
                  <a:cubicBezTo>
                    <a:pt x="201284" y="295593"/>
                    <a:pt x="173768" y="261198"/>
                    <a:pt x="153130" y="224685"/>
                  </a:cubicBezTo>
                  <a:cubicBezTo>
                    <a:pt x="132493" y="188173"/>
                    <a:pt x="115030" y="128377"/>
                    <a:pt x="95980" y="97685"/>
                  </a:cubicBezTo>
                  <a:cubicBezTo>
                    <a:pt x="76930" y="66993"/>
                    <a:pt x="11313" y="-29315"/>
                    <a:pt x="26130" y="878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0A439401-6F79-E8CB-F687-7B45B92905BC}"/>
                </a:ext>
              </a:extLst>
            </p:cNvPr>
            <p:cNvSpPr/>
            <p:nvPr/>
          </p:nvSpPr>
          <p:spPr>
            <a:xfrm>
              <a:off x="4594552" y="4316972"/>
              <a:ext cx="525569" cy="352415"/>
            </a:xfrm>
            <a:custGeom>
              <a:avLst/>
              <a:gdLst>
                <a:gd name="connsiteX0" fmla="*/ 7174 w 525569"/>
                <a:gd name="connsiteY0" fmla="*/ 4203 h 352415"/>
                <a:gd name="connsiteX1" fmla="*/ 51624 w 525569"/>
                <a:gd name="connsiteY1" fmla="*/ 32778 h 352415"/>
                <a:gd name="connsiteX2" fmla="*/ 359599 w 525569"/>
                <a:gd name="connsiteY2" fmla="*/ 277253 h 352415"/>
                <a:gd name="connsiteX3" fmla="*/ 521524 w 525569"/>
                <a:gd name="connsiteY3" fmla="*/ 350278 h 352415"/>
                <a:gd name="connsiteX4" fmla="*/ 480249 w 525569"/>
                <a:gd name="connsiteY4" fmla="*/ 334403 h 352415"/>
                <a:gd name="connsiteX5" fmla="*/ 232599 w 525569"/>
                <a:gd name="connsiteY5" fmla="*/ 242328 h 352415"/>
                <a:gd name="connsiteX6" fmla="*/ 210374 w 525569"/>
                <a:gd name="connsiteY6" fmla="*/ 159778 h 352415"/>
                <a:gd name="connsiteX7" fmla="*/ 127824 w 525569"/>
                <a:gd name="connsiteY7" fmla="*/ 48653 h 352415"/>
                <a:gd name="connsiteX8" fmla="*/ 7174 w 525569"/>
                <a:gd name="connsiteY8" fmla="*/ 4203 h 35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569" h="352415">
                  <a:moveTo>
                    <a:pt x="7174" y="4203"/>
                  </a:moveTo>
                  <a:cubicBezTo>
                    <a:pt x="-5526" y="1557"/>
                    <a:pt x="-7114" y="-12730"/>
                    <a:pt x="51624" y="32778"/>
                  </a:cubicBezTo>
                  <a:cubicBezTo>
                    <a:pt x="110362" y="78286"/>
                    <a:pt x="281282" y="224336"/>
                    <a:pt x="359599" y="277253"/>
                  </a:cubicBezTo>
                  <a:cubicBezTo>
                    <a:pt x="437916" y="330170"/>
                    <a:pt x="501416" y="340753"/>
                    <a:pt x="521524" y="350278"/>
                  </a:cubicBezTo>
                  <a:cubicBezTo>
                    <a:pt x="541632" y="359803"/>
                    <a:pt x="480249" y="334403"/>
                    <a:pt x="480249" y="334403"/>
                  </a:cubicBezTo>
                  <a:cubicBezTo>
                    <a:pt x="432095" y="316411"/>
                    <a:pt x="277578" y="271432"/>
                    <a:pt x="232599" y="242328"/>
                  </a:cubicBezTo>
                  <a:cubicBezTo>
                    <a:pt x="187620" y="213224"/>
                    <a:pt x="227836" y="192057"/>
                    <a:pt x="210374" y="159778"/>
                  </a:cubicBezTo>
                  <a:cubicBezTo>
                    <a:pt x="192912" y="127499"/>
                    <a:pt x="156399" y="71407"/>
                    <a:pt x="127824" y="48653"/>
                  </a:cubicBezTo>
                  <a:cubicBezTo>
                    <a:pt x="99249" y="25899"/>
                    <a:pt x="19874" y="6849"/>
                    <a:pt x="7174" y="42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49233C1E-EB57-8E24-5831-C6AD18B80F09}"/>
                </a:ext>
              </a:extLst>
            </p:cNvPr>
            <p:cNvSpPr/>
            <p:nvPr/>
          </p:nvSpPr>
          <p:spPr>
            <a:xfrm>
              <a:off x="4290688" y="4411930"/>
              <a:ext cx="760955" cy="472122"/>
            </a:xfrm>
            <a:custGeom>
              <a:avLst/>
              <a:gdLst>
                <a:gd name="connsiteX0" fmla="*/ 231663 w 760955"/>
                <a:gd name="connsiteY0" fmla="*/ 55295 h 472122"/>
                <a:gd name="connsiteX1" fmla="*/ 526938 w 760955"/>
                <a:gd name="connsiteY1" fmla="*/ 274370 h 472122"/>
                <a:gd name="connsiteX2" fmla="*/ 758713 w 760955"/>
                <a:gd name="connsiteY2" fmla="*/ 468045 h 472122"/>
                <a:gd name="connsiteX3" fmla="*/ 650763 w 760955"/>
                <a:gd name="connsiteY3" fmla="*/ 410895 h 472122"/>
                <a:gd name="connsiteX4" fmla="*/ 447563 w 760955"/>
                <a:gd name="connsiteY4" fmla="*/ 299770 h 472122"/>
                <a:gd name="connsiteX5" fmla="*/ 3063 w 760955"/>
                <a:gd name="connsiteY5" fmla="*/ 1320 h 472122"/>
                <a:gd name="connsiteX6" fmla="*/ 692038 w 760955"/>
                <a:gd name="connsiteY6" fmla="*/ 429945 h 472122"/>
                <a:gd name="connsiteX7" fmla="*/ 555513 w 760955"/>
                <a:gd name="connsiteY7" fmla="*/ 277545 h 472122"/>
                <a:gd name="connsiteX8" fmla="*/ 231663 w 760955"/>
                <a:gd name="connsiteY8" fmla="*/ 55295 h 47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5" h="472122">
                  <a:moveTo>
                    <a:pt x="231663" y="55295"/>
                  </a:moveTo>
                  <a:cubicBezTo>
                    <a:pt x="226900" y="54766"/>
                    <a:pt x="439096" y="205578"/>
                    <a:pt x="526938" y="274370"/>
                  </a:cubicBezTo>
                  <a:cubicBezTo>
                    <a:pt x="614780" y="343162"/>
                    <a:pt x="738076" y="445291"/>
                    <a:pt x="758713" y="468045"/>
                  </a:cubicBezTo>
                  <a:cubicBezTo>
                    <a:pt x="779350" y="490799"/>
                    <a:pt x="650763" y="410895"/>
                    <a:pt x="650763" y="410895"/>
                  </a:cubicBezTo>
                  <a:cubicBezTo>
                    <a:pt x="598905" y="382849"/>
                    <a:pt x="555513" y="368033"/>
                    <a:pt x="447563" y="299770"/>
                  </a:cubicBezTo>
                  <a:cubicBezTo>
                    <a:pt x="339613" y="231508"/>
                    <a:pt x="-37683" y="-20376"/>
                    <a:pt x="3063" y="1320"/>
                  </a:cubicBezTo>
                  <a:cubicBezTo>
                    <a:pt x="43809" y="23016"/>
                    <a:pt x="599963" y="383908"/>
                    <a:pt x="692038" y="429945"/>
                  </a:cubicBezTo>
                  <a:cubicBezTo>
                    <a:pt x="784113" y="475982"/>
                    <a:pt x="625892" y="337341"/>
                    <a:pt x="555513" y="277545"/>
                  </a:cubicBezTo>
                  <a:cubicBezTo>
                    <a:pt x="485134" y="217749"/>
                    <a:pt x="236426" y="55824"/>
                    <a:pt x="231663" y="5529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DFFF5BCF-0DB1-73F3-FD70-1A342F90203F}"/>
                </a:ext>
              </a:extLst>
            </p:cNvPr>
            <p:cNvSpPr/>
            <p:nvPr/>
          </p:nvSpPr>
          <p:spPr>
            <a:xfrm>
              <a:off x="4252035" y="4485405"/>
              <a:ext cx="1038005" cy="506723"/>
            </a:xfrm>
            <a:custGeom>
              <a:avLst/>
              <a:gdLst>
                <a:gd name="connsiteX0" fmla="*/ 3616 w 1038005"/>
                <a:gd name="connsiteY0" fmla="*/ 870 h 506723"/>
                <a:gd name="connsiteX1" fmla="*/ 600516 w 1038005"/>
                <a:gd name="connsiteY1" fmla="*/ 340595 h 506723"/>
                <a:gd name="connsiteX2" fmla="*/ 511616 w 1038005"/>
                <a:gd name="connsiteY2" fmla="*/ 334245 h 506723"/>
                <a:gd name="connsiteX3" fmla="*/ 841816 w 1038005"/>
                <a:gd name="connsiteY3" fmla="*/ 429495 h 506723"/>
                <a:gd name="connsiteX4" fmla="*/ 1032316 w 1038005"/>
                <a:gd name="connsiteY4" fmla="*/ 505695 h 506723"/>
                <a:gd name="connsiteX5" fmla="*/ 956116 w 1038005"/>
                <a:gd name="connsiteY5" fmla="*/ 464420 h 506723"/>
                <a:gd name="connsiteX6" fmla="*/ 638616 w 1038005"/>
                <a:gd name="connsiteY6" fmla="*/ 340595 h 506723"/>
                <a:gd name="connsiteX7" fmla="*/ 362391 w 1038005"/>
                <a:gd name="connsiteY7" fmla="*/ 245345 h 506723"/>
                <a:gd name="connsiteX8" fmla="*/ 3616 w 1038005"/>
                <a:gd name="connsiteY8" fmla="*/ 870 h 50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005" h="506723">
                  <a:moveTo>
                    <a:pt x="3616" y="870"/>
                  </a:moveTo>
                  <a:cubicBezTo>
                    <a:pt x="43303" y="16745"/>
                    <a:pt x="515849" y="285033"/>
                    <a:pt x="600516" y="340595"/>
                  </a:cubicBezTo>
                  <a:cubicBezTo>
                    <a:pt x="685183" y="396157"/>
                    <a:pt x="471399" y="319428"/>
                    <a:pt x="511616" y="334245"/>
                  </a:cubicBezTo>
                  <a:cubicBezTo>
                    <a:pt x="551833" y="349062"/>
                    <a:pt x="755033" y="400920"/>
                    <a:pt x="841816" y="429495"/>
                  </a:cubicBezTo>
                  <a:cubicBezTo>
                    <a:pt x="928599" y="458070"/>
                    <a:pt x="1013266" y="499874"/>
                    <a:pt x="1032316" y="505695"/>
                  </a:cubicBezTo>
                  <a:cubicBezTo>
                    <a:pt x="1051366" y="511516"/>
                    <a:pt x="1021733" y="491937"/>
                    <a:pt x="956116" y="464420"/>
                  </a:cubicBezTo>
                  <a:cubicBezTo>
                    <a:pt x="890499" y="436903"/>
                    <a:pt x="737570" y="377107"/>
                    <a:pt x="638616" y="340595"/>
                  </a:cubicBezTo>
                  <a:cubicBezTo>
                    <a:pt x="539662" y="304083"/>
                    <a:pt x="462933" y="299849"/>
                    <a:pt x="362391" y="245345"/>
                  </a:cubicBezTo>
                  <a:cubicBezTo>
                    <a:pt x="261849" y="190841"/>
                    <a:pt x="-36071" y="-15005"/>
                    <a:pt x="3616" y="87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DECE1028-112A-5995-A3D8-A3FBA8278CE6}"/>
                </a:ext>
              </a:extLst>
            </p:cNvPr>
            <p:cNvSpPr/>
            <p:nvPr/>
          </p:nvSpPr>
          <p:spPr>
            <a:xfrm>
              <a:off x="4404908" y="4679744"/>
              <a:ext cx="879144" cy="330710"/>
            </a:xfrm>
            <a:custGeom>
              <a:avLst/>
              <a:gdLst>
                <a:gd name="connsiteX0" fmla="*/ 3143 w 879144"/>
                <a:gd name="connsiteY0" fmla="*/ 206 h 330710"/>
                <a:gd name="connsiteX1" fmla="*/ 453993 w 879144"/>
                <a:gd name="connsiteY1" fmla="*/ 212931 h 330710"/>
                <a:gd name="connsiteX2" fmla="*/ 873093 w 879144"/>
                <a:gd name="connsiteY2" fmla="*/ 330406 h 330710"/>
                <a:gd name="connsiteX3" fmla="*/ 673068 w 879144"/>
                <a:gd name="connsiteY3" fmla="*/ 244681 h 330710"/>
                <a:gd name="connsiteX4" fmla="*/ 273018 w 879144"/>
                <a:gd name="connsiteY4" fmla="*/ 174831 h 330710"/>
                <a:gd name="connsiteX5" fmla="*/ 3143 w 879144"/>
                <a:gd name="connsiteY5" fmla="*/ 206 h 33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9144" h="330710">
                  <a:moveTo>
                    <a:pt x="3143" y="206"/>
                  </a:moveTo>
                  <a:cubicBezTo>
                    <a:pt x="33305" y="6556"/>
                    <a:pt x="309001" y="157898"/>
                    <a:pt x="453993" y="212931"/>
                  </a:cubicBezTo>
                  <a:cubicBezTo>
                    <a:pt x="598985" y="267964"/>
                    <a:pt x="836580" y="325114"/>
                    <a:pt x="873093" y="330406"/>
                  </a:cubicBezTo>
                  <a:cubicBezTo>
                    <a:pt x="909606" y="335698"/>
                    <a:pt x="773080" y="270610"/>
                    <a:pt x="673068" y="244681"/>
                  </a:cubicBezTo>
                  <a:cubicBezTo>
                    <a:pt x="573056" y="218752"/>
                    <a:pt x="378851" y="213989"/>
                    <a:pt x="273018" y="174831"/>
                  </a:cubicBezTo>
                  <a:cubicBezTo>
                    <a:pt x="167185" y="135673"/>
                    <a:pt x="-27019" y="-6144"/>
                    <a:pt x="3143" y="2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7850DF94-4EE8-90F9-533B-B08F86775F7A}"/>
                </a:ext>
              </a:extLst>
            </p:cNvPr>
            <p:cNvSpPr/>
            <p:nvPr/>
          </p:nvSpPr>
          <p:spPr>
            <a:xfrm>
              <a:off x="4043655" y="4390149"/>
              <a:ext cx="1149974" cy="705662"/>
            </a:xfrm>
            <a:custGeom>
              <a:avLst/>
              <a:gdLst>
                <a:gd name="connsiteX0" fmla="*/ 599346 w 1149974"/>
                <a:gd name="connsiteY0" fmla="*/ 305676 h 705662"/>
                <a:gd name="connsiteX1" fmla="*/ 913671 w 1149974"/>
                <a:gd name="connsiteY1" fmla="*/ 575551 h 705662"/>
                <a:gd name="connsiteX2" fmla="*/ 1148621 w 1149974"/>
                <a:gd name="connsiteY2" fmla="*/ 702551 h 705662"/>
                <a:gd name="connsiteX3" fmla="*/ 1002571 w 1149974"/>
                <a:gd name="connsiteY3" fmla="*/ 664451 h 705662"/>
                <a:gd name="connsiteX4" fmla="*/ 846996 w 1149974"/>
                <a:gd name="connsiteY4" fmla="*/ 639051 h 705662"/>
                <a:gd name="connsiteX5" fmla="*/ 485046 w 1149974"/>
                <a:gd name="connsiteY5" fmla="*/ 470776 h 705662"/>
                <a:gd name="connsiteX6" fmla="*/ 608871 w 1149974"/>
                <a:gd name="connsiteY6" fmla="*/ 515226 h 705662"/>
                <a:gd name="connsiteX7" fmla="*/ 326296 w 1149974"/>
                <a:gd name="connsiteY7" fmla="*/ 369176 h 705662"/>
                <a:gd name="connsiteX8" fmla="*/ 196121 w 1149974"/>
                <a:gd name="connsiteY8" fmla="*/ 264401 h 705662"/>
                <a:gd name="connsiteX9" fmla="*/ 2446 w 1149974"/>
                <a:gd name="connsiteY9" fmla="*/ 876 h 705662"/>
                <a:gd name="connsiteX10" fmla="*/ 342171 w 1149974"/>
                <a:gd name="connsiteY10" fmla="*/ 362826 h 705662"/>
                <a:gd name="connsiteX11" fmla="*/ 993046 w 1149974"/>
                <a:gd name="connsiteY11" fmla="*/ 677151 h 705662"/>
                <a:gd name="connsiteX12" fmla="*/ 916846 w 1149974"/>
                <a:gd name="connsiteY12" fmla="*/ 562851 h 705662"/>
                <a:gd name="connsiteX13" fmla="*/ 599346 w 1149974"/>
                <a:gd name="connsiteY13" fmla="*/ 305676 h 70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9974" h="705662">
                  <a:moveTo>
                    <a:pt x="599346" y="305676"/>
                  </a:moveTo>
                  <a:cubicBezTo>
                    <a:pt x="598817" y="307793"/>
                    <a:pt x="822125" y="509405"/>
                    <a:pt x="913671" y="575551"/>
                  </a:cubicBezTo>
                  <a:cubicBezTo>
                    <a:pt x="1005217" y="641697"/>
                    <a:pt x="1133804" y="687734"/>
                    <a:pt x="1148621" y="702551"/>
                  </a:cubicBezTo>
                  <a:cubicBezTo>
                    <a:pt x="1163438" y="717368"/>
                    <a:pt x="1052842" y="675034"/>
                    <a:pt x="1002571" y="664451"/>
                  </a:cubicBezTo>
                  <a:cubicBezTo>
                    <a:pt x="952300" y="653868"/>
                    <a:pt x="933250" y="671330"/>
                    <a:pt x="846996" y="639051"/>
                  </a:cubicBezTo>
                  <a:cubicBezTo>
                    <a:pt x="760742" y="606772"/>
                    <a:pt x="524733" y="491414"/>
                    <a:pt x="485046" y="470776"/>
                  </a:cubicBezTo>
                  <a:cubicBezTo>
                    <a:pt x="445358" y="450139"/>
                    <a:pt x="635329" y="532159"/>
                    <a:pt x="608871" y="515226"/>
                  </a:cubicBezTo>
                  <a:cubicBezTo>
                    <a:pt x="582413" y="498293"/>
                    <a:pt x="395088" y="410980"/>
                    <a:pt x="326296" y="369176"/>
                  </a:cubicBezTo>
                  <a:cubicBezTo>
                    <a:pt x="257504" y="327372"/>
                    <a:pt x="250096" y="325784"/>
                    <a:pt x="196121" y="264401"/>
                  </a:cubicBezTo>
                  <a:cubicBezTo>
                    <a:pt x="142146" y="203018"/>
                    <a:pt x="-21896" y="-15528"/>
                    <a:pt x="2446" y="876"/>
                  </a:cubicBezTo>
                  <a:cubicBezTo>
                    <a:pt x="26788" y="17280"/>
                    <a:pt x="177071" y="250113"/>
                    <a:pt x="342171" y="362826"/>
                  </a:cubicBezTo>
                  <a:cubicBezTo>
                    <a:pt x="507271" y="475539"/>
                    <a:pt x="897267" y="643814"/>
                    <a:pt x="993046" y="677151"/>
                  </a:cubicBezTo>
                  <a:cubicBezTo>
                    <a:pt x="1088825" y="710488"/>
                    <a:pt x="985108" y="627409"/>
                    <a:pt x="916846" y="562851"/>
                  </a:cubicBezTo>
                  <a:cubicBezTo>
                    <a:pt x="848584" y="498293"/>
                    <a:pt x="599875" y="303559"/>
                    <a:pt x="599346" y="30567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FB68A106-50DF-F62C-345E-79A808EE5918}"/>
                </a:ext>
              </a:extLst>
            </p:cNvPr>
            <p:cNvSpPr/>
            <p:nvPr/>
          </p:nvSpPr>
          <p:spPr>
            <a:xfrm>
              <a:off x="4554101" y="4864097"/>
              <a:ext cx="727373" cy="555652"/>
            </a:xfrm>
            <a:custGeom>
              <a:avLst/>
              <a:gdLst>
                <a:gd name="connsiteX0" fmla="*/ 146050 w 727373"/>
                <a:gd name="connsiteY0" fmla="*/ 3 h 555652"/>
                <a:gd name="connsiteX1" fmla="*/ 311150 w 727373"/>
                <a:gd name="connsiteY1" fmla="*/ 279403 h 555652"/>
                <a:gd name="connsiteX2" fmla="*/ 565150 w 727373"/>
                <a:gd name="connsiteY2" fmla="*/ 466728 h 555652"/>
                <a:gd name="connsiteX3" fmla="*/ 552450 w 727373"/>
                <a:gd name="connsiteY3" fmla="*/ 403228 h 555652"/>
                <a:gd name="connsiteX4" fmla="*/ 727075 w 727373"/>
                <a:gd name="connsiteY4" fmla="*/ 549278 h 555652"/>
                <a:gd name="connsiteX5" fmla="*/ 587375 w 727373"/>
                <a:gd name="connsiteY5" fmla="*/ 517528 h 555652"/>
                <a:gd name="connsiteX6" fmla="*/ 336550 w 727373"/>
                <a:gd name="connsiteY6" fmla="*/ 409578 h 555652"/>
                <a:gd name="connsiteX7" fmla="*/ 0 w 727373"/>
                <a:gd name="connsiteY7" fmla="*/ 257178 h 555652"/>
                <a:gd name="connsiteX8" fmla="*/ 409575 w 727373"/>
                <a:gd name="connsiteY8" fmla="*/ 434978 h 555652"/>
                <a:gd name="connsiteX9" fmla="*/ 527050 w 727373"/>
                <a:gd name="connsiteY9" fmla="*/ 447678 h 555652"/>
                <a:gd name="connsiteX10" fmla="*/ 396875 w 727373"/>
                <a:gd name="connsiteY10" fmla="*/ 320678 h 555652"/>
                <a:gd name="connsiteX11" fmla="*/ 190500 w 727373"/>
                <a:gd name="connsiteY11" fmla="*/ 158753 h 555652"/>
                <a:gd name="connsiteX12" fmla="*/ 295275 w 727373"/>
                <a:gd name="connsiteY12" fmla="*/ 273053 h 555652"/>
                <a:gd name="connsiteX13" fmla="*/ 146050 w 727373"/>
                <a:gd name="connsiteY13" fmla="*/ 3 h 55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7373" h="555652">
                  <a:moveTo>
                    <a:pt x="146050" y="3"/>
                  </a:moveTo>
                  <a:cubicBezTo>
                    <a:pt x="148696" y="1061"/>
                    <a:pt x="241300" y="201616"/>
                    <a:pt x="311150" y="279403"/>
                  </a:cubicBezTo>
                  <a:cubicBezTo>
                    <a:pt x="381000" y="357190"/>
                    <a:pt x="524934" y="446091"/>
                    <a:pt x="565150" y="466728"/>
                  </a:cubicBezTo>
                  <a:cubicBezTo>
                    <a:pt x="605366" y="487365"/>
                    <a:pt x="525463" y="389470"/>
                    <a:pt x="552450" y="403228"/>
                  </a:cubicBezTo>
                  <a:cubicBezTo>
                    <a:pt x="579438" y="416986"/>
                    <a:pt x="721254" y="530228"/>
                    <a:pt x="727075" y="549278"/>
                  </a:cubicBezTo>
                  <a:cubicBezTo>
                    <a:pt x="732896" y="568328"/>
                    <a:pt x="652462" y="540811"/>
                    <a:pt x="587375" y="517528"/>
                  </a:cubicBezTo>
                  <a:cubicBezTo>
                    <a:pt x="522288" y="494245"/>
                    <a:pt x="336550" y="409578"/>
                    <a:pt x="336550" y="409578"/>
                  </a:cubicBezTo>
                  <a:lnTo>
                    <a:pt x="0" y="257178"/>
                  </a:lnTo>
                  <a:cubicBezTo>
                    <a:pt x="12171" y="261411"/>
                    <a:pt x="321733" y="403228"/>
                    <a:pt x="409575" y="434978"/>
                  </a:cubicBezTo>
                  <a:cubicBezTo>
                    <a:pt x="497417" y="466728"/>
                    <a:pt x="529167" y="466728"/>
                    <a:pt x="527050" y="447678"/>
                  </a:cubicBezTo>
                  <a:cubicBezTo>
                    <a:pt x="524933" y="428628"/>
                    <a:pt x="452967" y="368832"/>
                    <a:pt x="396875" y="320678"/>
                  </a:cubicBezTo>
                  <a:cubicBezTo>
                    <a:pt x="340783" y="272524"/>
                    <a:pt x="207433" y="166690"/>
                    <a:pt x="190500" y="158753"/>
                  </a:cubicBezTo>
                  <a:cubicBezTo>
                    <a:pt x="173567" y="150816"/>
                    <a:pt x="296333" y="297924"/>
                    <a:pt x="295275" y="273053"/>
                  </a:cubicBezTo>
                  <a:cubicBezTo>
                    <a:pt x="294217" y="248182"/>
                    <a:pt x="143404" y="-1055"/>
                    <a:pt x="146050" y="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9AEC82D8-B468-EC62-E4AD-9C74C36B5554}"/>
                </a:ext>
              </a:extLst>
            </p:cNvPr>
            <p:cNvSpPr/>
            <p:nvPr/>
          </p:nvSpPr>
          <p:spPr>
            <a:xfrm>
              <a:off x="4864914" y="5190865"/>
              <a:ext cx="584564" cy="566733"/>
            </a:xfrm>
            <a:custGeom>
              <a:avLst/>
              <a:gdLst>
                <a:gd name="connsiteX0" fmla="*/ 337 w 584564"/>
                <a:gd name="connsiteY0" fmla="*/ 260 h 566733"/>
                <a:gd name="connsiteX1" fmla="*/ 409912 w 584564"/>
                <a:gd name="connsiteY1" fmla="*/ 374910 h 566733"/>
                <a:gd name="connsiteX2" fmla="*/ 581362 w 584564"/>
                <a:gd name="connsiteY2" fmla="*/ 562235 h 566733"/>
                <a:gd name="connsiteX3" fmla="*/ 495637 w 584564"/>
                <a:gd name="connsiteY3" fmla="*/ 486035 h 566733"/>
                <a:gd name="connsiteX4" fmla="*/ 187662 w 584564"/>
                <a:gd name="connsiteY4" fmla="*/ 241560 h 566733"/>
                <a:gd name="connsiteX5" fmla="*/ 336887 w 584564"/>
                <a:gd name="connsiteY5" fmla="*/ 314585 h 566733"/>
                <a:gd name="connsiteX6" fmla="*/ 337 w 584564"/>
                <a:gd name="connsiteY6" fmla="*/ 260 h 5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564" h="566733">
                  <a:moveTo>
                    <a:pt x="337" y="260"/>
                  </a:moveTo>
                  <a:cubicBezTo>
                    <a:pt x="12508" y="10314"/>
                    <a:pt x="313075" y="281248"/>
                    <a:pt x="409912" y="374910"/>
                  </a:cubicBezTo>
                  <a:cubicBezTo>
                    <a:pt x="506749" y="468572"/>
                    <a:pt x="567075" y="543714"/>
                    <a:pt x="581362" y="562235"/>
                  </a:cubicBezTo>
                  <a:cubicBezTo>
                    <a:pt x="595649" y="580756"/>
                    <a:pt x="561254" y="539481"/>
                    <a:pt x="495637" y="486035"/>
                  </a:cubicBezTo>
                  <a:cubicBezTo>
                    <a:pt x="430020" y="432589"/>
                    <a:pt x="214120" y="270135"/>
                    <a:pt x="187662" y="241560"/>
                  </a:cubicBezTo>
                  <a:cubicBezTo>
                    <a:pt x="161204" y="212985"/>
                    <a:pt x="364404" y="354802"/>
                    <a:pt x="336887" y="314585"/>
                  </a:cubicBezTo>
                  <a:cubicBezTo>
                    <a:pt x="309370" y="274368"/>
                    <a:pt x="-11834" y="-9794"/>
                    <a:pt x="337" y="2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8CF5F122-BF54-DFB5-D869-260D537CDA0D}"/>
                </a:ext>
              </a:extLst>
            </p:cNvPr>
            <p:cNvSpPr/>
            <p:nvPr/>
          </p:nvSpPr>
          <p:spPr>
            <a:xfrm>
              <a:off x="4605732" y="5088467"/>
              <a:ext cx="755308" cy="756808"/>
            </a:xfrm>
            <a:custGeom>
              <a:avLst/>
              <a:gdLst>
                <a:gd name="connsiteX0" fmla="*/ 18219 w 755308"/>
                <a:gd name="connsiteY0" fmla="*/ 13758 h 756808"/>
                <a:gd name="connsiteX1" fmla="*/ 56319 w 755308"/>
                <a:gd name="connsiteY1" fmla="*/ 64558 h 756808"/>
                <a:gd name="connsiteX2" fmla="*/ 434144 w 755308"/>
                <a:gd name="connsiteY2" fmla="*/ 423333 h 756808"/>
                <a:gd name="connsiteX3" fmla="*/ 754819 w 755308"/>
                <a:gd name="connsiteY3" fmla="*/ 651933 h 756808"/>
                <a:gd name="connsiteX4" fmla="*/ 510344 w 755308"/>
                <a:gd name="connsiteY4" fmla="*/ 505883 h 756808"/>
                <a:gd name="connsiteX5" fmla="*/ 643694 w 755308"/>
                <a:gd name="connsiteY5" fmla="*/ 756708 h 756808"/>
                <a:gd name="connsiteX6" fmla="*/ 516694 w 755308"/>
                <a:gd name="connsiteY6" fmla="*/ 534458 h 756808"/>
                <a:gd name="connsiteX7" fmla="*/ 446844 w 755308"/>
                <a:gd name="connsiteY7" fmla="*/ 388408 h 756808"/>
                <a:gd name="connsiteX8" fmla="*/ 218244 w 755308"/>
                <a:gd name="connsiteY8" fmla="*/ 223308 h 756808"/>
                <a:gd name="connsiteX9" fmla="*/ 18219 w 755308"/>
                <a:gd name="connsiteY9" fmla="*/ 13758 h 75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5308" h="756808">
                  <a:moveTo>
                    <a:pt x="18219" y="13758"/>
                  </a:moveTo>
                  <a:cubicBezTo>
                    <a:pt x="-8769" y="-12700"/>
                    <a:pt x="-13002" y="-3704"/>
                    <a:pt x="56319" y="64558"/>
                  </a:cubicBezTo>
                  <a:cubicBezTo>
                    <a:pt x="125640" y="132820"/>
                    <a:pt x="317727" y="325437"/>
                    <a:pt x="434144" y="423333"/>
                  </a:cubicBezTo>
                  <a:cubicBezTo>
                    <a:pt x="550561" y="521229"/>
                    <a:pt x="742119" y="638175"/>
                    <a:pt x="754819" y="651933"/>
                  </a:cubicBezTo>
                  <a:cubicBezTo>
                    <a:pt x="767519" y="665691"/>
                    <a:pt x="528865" y="488421"/>
                    <a:pt x="510344" y="505883"/>
                  </a:cubicBezTo>
                  <a:cubicBezTo>
                    <a:pt x="491823" y="523346"/>
                    <a:pt x="642636" y="751946"/>
                    <a:pt x="643694" y="756708"/>
                  </a:cubicBezTo>
                  <a:cubicBezTo>
                    <a:pt x="644752" y="761470"/>
                    <a:pt x="549502" y="595841"/>
                    <a:pt x="516694" y="534458"/>
                  </a:cubicBezTo>
                  <a:cubicBezTo>
                    <a:pt x="483886" y="473075"/>
                    <a:pt x="496586" y="440266"/>
                    <a:pt x="446844" y="388408"/>
                  </a:cubicBezTo>
                  <a:cubicBezTo>
                    <a:pt x="397102" y="336550"/>
                    <a:pt x="288623" y="283633"/>
                    <a:pt x="218244" y="223308"/>
                  </a:cubicBezTo>
                  <a:cubicBezTo>
                    <a:pt x="147865" y="162983"/>
                    <a:pt x="45207" y="40216"/>
                    <a:pt x="18219" y="137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42C7D4FB-B7C0-3D14-28FD-E9EFD7AB43DC}"/>
                </a:ext>
              </a:extLst>
            </p:cNvPr>
            <p:cNvSpPr/>
            <p:nvPr/>
          </p:nvSpPr>
          <p:spPr>
            <a:xfrm>
              <a:off x="4801061" y="5197116"/>
              <a:ext cx="461232" cy="675738"/>
            </a:xfrm>
            <a:custGeom>
              <a:avLst/>
              <a:gdLst>
                <a:gd name="connsiteX0" fmla="*/ 690 w 461232"/>
                <a:gd name="connsiteY0" fmla="*/ 359 h 675738"/>
                <a:gd name="connsiteX1" fmla="*/ 127690 w 461232"/>
                <a:gd name="connsiteY1" fmla="*/ 289284 h 675738"/>
                <a:gd name="connsiteX2" fmla="*/ 188015 w 461232"/>
                <a:gd name="connsiteY2" fmla="*/ 390884 h 675738"/>
                <a:gd name="connsiteX3" fmla="*/ 121340 w 461232"/>
                <a:gd name="connsiteY3" fmla="*/ 321034 h 675738"/>
                <a:gd name="connsiteX4" fmla="*/ 308665 w 461232"/>
                <a:gd name="connsiteY4" fmla="*/ 530584 h 675738"/>
                <a:gd name="connsiteX5" fmla="*/ 457890 w 461232"/>
                <a:gd name="connsiteY5" fmla="*/ 673459 h 675738"/>
                <a:gd name="connsiteX6" fmla="*/ 403915 w 461232"/>
                <a:gd name="connsiteY6" fmla="*/ 606784 h 675738"/>
                <a:gd name="connsiteX7" fmla="*/ 305490 w 461232"/>
                <a:gd name="connsiteY7" fmla="*/ 454384 h 675738"/>
                <a:gd name="connsiteX8" fmla="*/ 372165 w 461232"/>
                <a:gd name="connsiteY8" fmla="*/ 565509 h 675738"/>
                <a:gd name="connsiteX9" fmla="*/ 207065 w 461232"/>
                <a:gd name="connsiteY9" fmla="*/ 368659 h 675738"/>
                <a:gd name="connsiteX10" fmla="*/ 86415 w 461232"/>
                <a:gd name="connsiteY10" fmla="*/ 235309 h 675738"/>
                <a:gd name="connsiteX11" fmla="*/ 76890 w 461232"/>
                <a:gd name="connsiteY11" fmla="*/ 228959 h 675738"/>
                <a:gd name="connsiteX12" fmla="*/ 690 w 461232"/>
                <a:gd name="connsiteY12" fmla="*/ 359 h 67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232" h="675738">
                  <a:moveTo>
                    <a:pt x="690" y="359"/>
                  </a:moveTo>
                  <a:cubicBezTo>
                    <a:pt x="9157" y="10413"/>
                    <a:pt x="96469" y="224197"/>
                    <a:pt x="127690" y="289284"/>
                  </a:cubicBezTo>
                  <a:cubicBezTo>
                    <a:pt x="158911" y="354371"/>
                    <a:pt x="189073" y="385593"/>
                    <a:pt x="188015" y="390884"/>
                  </a:cubicBezTo>
                  <a:cubicBezTo>
                    <a:pt x="186957" y="396175"/>
                    <a:pt x="101232" y="297751"/>
                    <a:pt x="121340" y="321034"/>
                  </a:cubicBezTo>
                  <a:cubicBezTo>
                    <a:pt x="141448" y="344317"/>
                    <a:pt x="252573" y="471847"/>
                    <a:pt x="308665" y="530584"/>
                  </a:cubicBezTo>
                  <a:cubicBezTo>
                    <a:pt x="364757" y="589322"/>
                    <a:pt x="442015" y="660759"/>
                    <a:pt x="457890" y="673459"/>
                  </a:cubicBezTo>
                  <a:cubicBezTo>
                    <a:pt x="473765" y="686159"/>
                    <a:pt x="429315" y="643296"/>
                    <a:pt x="403915" y="606784"/>
                  </a:cubicBezTo>
                  <a:cubicBezTo>
                    <a:pt x="378515" y="570272"/>
                    <a:pt x="310782" y="461263"/>
                    <a:pt x="305490" y="454384"/>
                  </a:cubicBezTo>
                  <a:cubicBezTo>
                    <a:pt x="300198" y="447505"/>
                    <a:pt x="388569" y="579797"/>
                    <a:pt x="372165" y="565509"/>
                  </a:cubicBezTo>
                  <a:cubicBezTo>
                    <a:pt x="355761" y="551221"/>
                    <a:pt x="254690" y="423692"/>
                    <a:pt x="207065" y="368659"/>
                  </a:cubicBezTo>
                  <a:cubicBezTo>
                    <a:pt x="159440" y="313626"/>
                    <a:pt x="108111" y="258592"/>
                    <a:pt x="86415" y="235309"/>
                  </a:cubicBezTo>
                  <a:cubicBezTo>
                    <a:pt x="64719" y="212026"/>
                    <a:pt x="89590" y="263884"/>
                    <a:pt x="76890" y="228959"/>
                  </a:cubicBezTo>
                  <a:cubicBezTo>
                    <a:pt x="64190" y="194034"/>
                    <a:pt x="-7777" y="-9695"/>
                    <a:pt x="690" y="35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BB695068-95BF-40C4-A466-A46E5A631613}"/>
                </a:ext>
              </a:extLst>
            </p:cNvPr>
            <p:cNvSpPr/>
            <p:nvPr/>
          </p:nvSpPr>
          <p:spPr>
            <a:xfrm>
              <a:off x="4782164" y="5169606"/>
              <a:ext cx="191634" cy="720081"/>
            </a:xfrm>
            <a:custGeom>
              <a:avLst/>
              <a:gdLst>
                <a:gd name="connsiteX0" fmla="*/ 35462 w 191634"/>
                <a:gd name="connsiteY0" fmla="*/ 2469 h 720081"/>
                <a:gd name="connsiteX1" fmla="*/ 159287 w 191634"/>
                <a:gd name="connsiteY1" fmla="*/ 367594 h 720081"/>
                <a:gd name="connsiteX2" fmla="*/ 187862 w 191634"/>
                <a:gd name="connsiteY2" fmla="*/ 519994 h 720081"/>
                <a:gd name="connsiteX3" fmla="*/ 187862 w 191634"/>
                <a:gd name="connsiteY3" fmla="*/ 481894 h 720081"/>
                <a:gd name="connsiteX4" fmla="*/ 156112 w 191634"/>
                <a:gd name="connsiteY4" fmla="*/ 720019 h 720081"/>
                <a:gd name="connsiteX5" fmla="*/ 159287 w 191634"/>
                <a:gd name="connsiteY5" fmla="*/ 504119 h 720081"/>
                <a:gd name="connsiteX6" fmla="*/ 152937 w 191634"/>
                <a:gd name="connsiteY6" fmla="*/ 373944 h 720081"/>
                <a:gd name="connsiteX7" fmla="*/ 3712 w 191634"/>
                <a:gd name="connsiteY7" fmla="*/ 97719 h 720081"/>
                <a:gd name="connsiteX8" fmla="*/ 44987 w 191634"/>
                <a:gd name="connsiteY8" fmla="*/ 202494 h 720081"/>
                <a:gd name="connsiteX9" fmla="*/ 35462 w 191634"/>
                <a:gd name="connsiteY9" fmla="*/ 2469 h 7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634" h="720081">
                  <a:moveTo>
                    <a:pt x="35462" y="2469"/>
                  </a:moveTo>
                  <a:cubicBezTo>
                    <a:pt x="54512" y="29986"/>
                    <a:pt x="133887" y="281340"/>
                    <a:pt x="159287" y="367594"/>
                  </a:cubicBezTo>
                  <a:cubicBezTo>
                    <a:pt x="184687" y="453848"/>
                    <a:pt x="183100" y="500944"/>
                    <a:pt x="187862" y="519994"/>
                  </a:cubicBezTo>
                  <a:cubicBezTo>
                    <a:pt x="192624" y="539044"/>
                    <a:pt x="193154" y="448557"/>
                    <a:pt x="187862" y="481894"/>
                  </a:cubicBezTo>
                  <a:cubicBezTo>
                    <a:pt x="182570" y="515231"/>
                    <a:pt x="160874" y="716315"/>
                    <a:pt x="156112" y="720019"/>
                  </a:cubicBezTo>
                  <a:cubicBezTo>
                    <a:pt x="151350" y="723723"/>
                    <a:pt x="159816" y="561798"/>
                    <a:pt x="159287" y="504119"/>
                  </a:cubicBezTo>
                  <a:cubicBezTo>
                    <a:pt x="158758" y="446440"/>
                    <a:pt x="178866" y="441677"/>
                    <a:pt x="152937" y="373944"/>
                  </a:cubicBezTo>
                  <a:cubicBezTo>
                    <a:pt x="127008" y="306211"/>
                    <a:pt x="21704" y="126294"/>
                    <a:pt x="3712" y="97719"/>
                  </a:cubicBezTo>
                  <a:cubicBezTo>
                    <a:pt x="-14280" y="69144"/>
                    <a:pt x="38637" y="218898"/>
                    <a:pt x="44987" y="202494"/>
                  </a:cubicBezTo>
                  <a:cubicBezTo>
                    <a:pt x="51337" y="186090"/>
                    <a:pt x="16412" y="-25048"/>
                    <a:pt x="35462" y="24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0A69DBDD-B9DE-0AF8-E4DD-E2AA0C48D66B}"/>
                </a:ext>
              </a:extLst>
            </p:cNvPr>
            <p:cNvSpPr/>
            <p:nvPr/>
          </p:nvSpPr>
          <p:spPr>
            <a:xfrm>
              <a:off x="4267828" y="4802831"/>
              <a:ext cx="699053" cy="1109059"/>
            </a:xfrm>
            <a:custGeom>
              <a:avLst/>
              <a:gdLst>
                <a:gd name="connsiteX0" fmla="*/ 3698 w 699053"/>
                <a:gd name="connsiteY0" fmla="*/ 4119 h 1109059"/>
                <a:gd name="connsiteX1" fmla="*/ 527573 w 699053"/>
                <a:gd name="connsiteY1" fmla="*/ 594669 h 1109059"/>
                <a:gd name="connsiteX2" fmla="*/ 489473 w 699053"/>
                <a:gd name="connsiteY2" fmla="*/ 547044 h 1109059"/>
                <a:gd name="connsiteX3" fmla="*/ 581548 w 699053"/>
                <a:gd name="connsiteY3" fmla="*/ 759769 h 1109059"/>
                <a:gd name="connsiteX4" fmla="*/ 584723 w 699053"/>
                <a:gd name="connsiteY4" fmla="*/ 683569 h 1109059"/>
                <a:gd name="connsiteX5" fmla="*/ 654573 w 699053"/>
                <a:gd name="connsiteY5" fmla="*/ 912169 h 1109059"/>
                <a:gd name="connsiteX6" fmla="*/ 699023 w 699053"/>
                <a:gd name="connsiteY6" fmla="*/ 1109019 h 1109059"/>
                <a:gd name="connsiteX7" fmla="*/ 648223 w 699053"/>
                <a:gd name="connsiteY7" fmla="*/ 896294 h 1109059"/>
                <a:gd name="connsiteX8" fmla="*/ 587898 w 699053"/>
                <a:gd name="connsiteY8" fmla="*/ 689919 h 1109059"/>
                <a:gd name="connsiteX9" fmla="*/ 384698 w 699053"/>
                <a:gd name="connsiteY9" fmla="*/ 375594 h 1109059"/>
                <a:gd name="connsiteX10" fmla="*/ 165623 w 699053"/>
                <a:gd name="connsiteY10" fmla="*/ 188269 h 1109059"/>
                <a:gd name="connsiteX11" fmla="*/ 286273 w 699053"/>
                <a:gd name="connsiteY11" fmla="*/ 324794 h 1109059"/>
                <a:gd name="connsiteX12" fmla="*/ 3698 w 699053"/>
                <a:gd name="connsiteY12" fmla="*/ 4119 h 110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9053" h="1109059">
                  <a:moveTo>
                    <a:pt x="3698" y="4119"/>
                  </a:moveTo>
                  <a:lnTo>
                    <a:pt x="527573" y="594669"/>
                  </a:lnTo>
                  <a:cubicBezTo>
                    <a:pt x="608536" y="685157"/>
                    <a:pt x="480477" y="519527"/>
                    <a:pt x="489473" y="547044"/>
                  </a:cubicBezTo>
                  <a:cubicBezTo>
                    <a:pt x="498469" y="574561"/>
                    <a:pt x="565673" y="737015"/>
                    <a:pt x="581548" y="759769"/>
                  </a:cubicBezTo>
                  <a:cubicBezTo>
                    <a:pt x="597423" y="782523"/>
                    <a:pt x="572552" y="658169"/>
                    <a:pt x="584723" y="683569"/>
                  </a:cubicBezTo>
                  <a:cubicBezTo>
                    <a:pt x="596894" y="708969"/>
                    <a:pt x="635523" y="841261"/>
                    <a:pt x="654573" y="912169"/>
                  </a:cubicBezTo>
                  <a:cubicBezTo>
                    <a:pt x="673623" y="983077"/>
                    <a:pt x="700081" y="1111665"/>
                    <a:pt x="699023" y="1109019"/>
                  </a:cubicBezTo>
                  <a:cubicBezTo>
                    <a:pt x="697965" y="1106373"/>
                    <a:pt x="666744" y="966144"/>
                    <a:pt x="648223" y="896294"/>
                  </a:cubicBezTo>
                  <a:cubicBezTo>
                    <a:pt x="629702" y="826444"/>
                    <a:pt x="631819" y="776702"/>
                    <a:pt x="587898" y="689919"/>
                  </a:cubicBezTo>
                  <a:cubicBezTo>
                    <a:pt x="543977" y="603136"/>
                    <a:pt x="455077" y="459202"/>
                    <a:pt x="384698" y="375594"/>
                  </a:cubicBezTo>
                  <a:cubicBezTo>
                    <a:pt x="314319" y="291986"/>
                    <a:pt x="182027" y="196736"/>
                    <a:pt x="165623" y="188269"/>
                  </a:cubicBezTo>
                  <a:cubicBezTo>
                    <a:pt x="149219" y="179802"/>
                    <a:pt x="308498" y="352840"/>
                    <a:pt x="286273" y="324794"/>
                  </a:cubicBezTo>
                  <a:cubicBezTo>
                    <a:pt x="264048" y="296748"/>
                    <a:pt x="-36519" y="-40860"/>
                    <a:pt x="3698" y="41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1FAD984D-753B-F971-FCF1-8E0054AC0B20}"/>
                </a:ext>
              </a:extLst>
            </p:cNvPr>
            <p:cNvSpPr/>
            <p:nvPr/>
          </p:nvSpPr>
          <p:spPr>
            <a:xfrm>
              <a:off x="4665017" y="5200650"/>
              <a:ext cx="140022" cy="710474"/>
            </a:xfrm>
            <a:custGeom>
              <a:avLst/>
              <a:gdLst>
                <a:gd name="connsiteX0" fmla="*/ 209 w 140022"/>
                <a:gd name="connsiteY0" fmla="*/ 0 h 710474"/>
                <a:gd name="connsiteX1" fmla="*/ 127209 w 140022"/>
                <a:gd name="connsiteY1" fmla="*/ 279400 h 710474"/>
                <a:gd name="connsiteX2" fmla="*/ 136734 w 140022"/>
                <a:gd name="connsiteY2" fmla="*/ 695325 h 710474"/>
                <a:gd name="connsiteX3" fmla="*/ 136734 w 140022"/>
                <a:gd name="connsiteY3" fmla="*/ 587375 h 710474"/>
                <a:gd name="connsiteX4" fmla="*/ 98634 w 140022"/>
                <a:gd name="connsiteY4" fmla="*/ 279400 h 710474"/>
                <a:gd name="connsiteX5" fmla="*/ 209 w 140022"/>
                <a:gd name="connsiteY5" fmla="*/ 0 h 71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22" h="710474">
                  <a:moveTo>
                    <a:pt x="209" y="0"/>
                  </a:moveTo>
                  <a:cubicBezTo>
                    <a:pt x="4971" y="0"/>
                    <a:pt x="104455" y="163513"/>
                    <a:pt x="127209" y="279400"/>
                  </a:cubicBezTo>
                  <a:cubicBezTo>
                    <a:pt x="149963" y="395287"/>
                    <a:pt x="135147" y="643996"/>
                    <a:pt x="136734" y="695325"/>
                  </a:cubicBezTo>
                  <a:cubicBezTo>
                    <a:pt x="138321" y="746654"/>
                    <a:pt x="143084" y="656696"/>
                    <a:pt x="136734" y="587375"/>
                  </a:cubicBezTo>
                  <a:cubicBezTo>
                    <a:pt x="130384" y="518054"/>
                    <a:pt x="124034" y="375179"/>
                    <a:pt x="98634" y="279400"/>
                  </a:cubicBezTo>
                  <a:cubicBezTo>
                    <a:pt x="73234" y="183621"/>
                    <a:pt x="-4553" y="0"/>
                    <a:pt x="20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1C815E48-B847-DA87-B7CF-1E283DDD2697}"/>
                </a:ext>
              </a:extLst>
            </p:cNvPr>
            <p:cNvSpPr/>
            <p:nvPr/>
          </p:nvSpPr>
          <p:spPr>
            <a:xfrm>
              <a:off x="4212980" y="4706138"/>
              <a:ext cx="314390" cy="698159"/>
            </a:xfrm>
            <a:custGeom>
              <a:avLst/>
              <a:gdLst>
                <a:gd name="connsiteX0" fmla="*/ 17271 w 314390"/>
                <a:gd name="connsiteY0" fmla="*/ 2387 h 698159"/>
                <a:gd name="connsiteX1" fmla="*/ 176021 w 314390"/>
                <a:gd name="connsiteY1" fmla="*/ 237337 h 698159"/>
                <a:gd name="connsiteX2" fmla="*/ 312546 w 314390"/>
                <a:gd name="connsiteY2" fmla="*/ 383387 h 698159"/>
                <a:gd name="connsiteX3" fmla="*/ 258571 w 314390"/>
                <a:gd name="connsiteY3" fmla="*/ 326237 h 698159"/>
                <a:gd name="connsiteX4" fmla="*/ 39496 w 314390"/>
                <a:gd name="connsiteY4" fmla="*/ 94462 h 698159"/>
                <a:gd name="connsiteX5" fmla="*/ 64896 w 314390"/>
                <a:gd name="connsiteY5" fmla="*/ 177012 h 698159"/>
                <a:gd name="connsiteX6" fmla="*/ 249046 w 314390"/>
                <a:gd name="connsiteY6" fmla="*/ 672312 h 698159"/>
                <a:gd name="connsiteX7" fmla="*/ 229996 w 314390"/>
                <a:gd name="connsiteY7" fmla="*/ 605637 h 698159"/>
                <a:gd name="connsiteX8" fmla="*/ 137921 w 314390"/>
                <a:gd name="connsiteY8" fmla="*/ 411962 h 698159"/>
                <a:gd name="connsiteX9" fmla="*/ 4571 w 314390"/>
                <a:gd name="connsiteY9" fmla="*/ 75412 h 698159"/>
                <a:gd name="connsiteX10" fmla="*/ 29971 w 314390"/>
                <a:gd name="connsiteY10" fmla="*/ 113512 h 698159"/>
                <a:gd name="connsiteX11" fmla="*/ 17271 w 314390"/>
                <a:gd name="connsiteY11" fmla="*/ 2387 h 69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4390" h="698159">
                  <a:moveTo>
                    <a:pt x="17271" y="2387"/>
                  </a:moveTo>
                  <a:cubicBezTo>
                    <a:pt x="41613" y="23024"/>
                    <a:pt x="126809" y="173837"/>
                    <a:pt x="176021" y="237337"/>
                  </a:cubicBezTo>
                  <a:cubicBezTo>
                    <a:pt x="225233" y="300837"/>
                    <a:pt x="298788" y="368570"/>
                    <a:pt x="312546" y="383387"/>
                  </a:cubicBezTo>
                  <a:cubicBezTo>
                    <a:pt x="326304" y="398204"/>
                    <a:pt x="258571" y="326237"/>
                    <a:pt x="258571" y="326237"/>
                  </a:cubicBezTo>
                  <a:cubicBezTo>
                    <a:pt x="213063" y="278083"/>
                    <a:pt x="71775" y="119333"/>
                    <a:pt x="39496" y="94462"/>
                  </a:cubicBezTo>
                  <a:cubicBezTo>
                    <a:pt x="7217" y="69591"/>
                    <a:pt x="29971" y="80704"/>
                    <a:pt x="64896" y="177012"/>
                  </a:cubicBezTo>
                  <a:cubicBezTo>
                    <a:pt x="99821" y="273320"/>
                    <a:pt x="221529" y="600875"/>
                    <a:pt x="249046" y="672312"/>
                  </a:cubicBezTo>
                  <a:cubicBezTo>
                    <a:pt x="276563" y="743749"/>
                    <a:pt x="248517" y="649029"/>
                    <a:pt x="229996" y="605637"/>
                  </a:cubicBezTo>
                  <a:cubicBezTo>
                    <a:pt x="211475" y="562245"/>
                    <a:pt x="175492" y="500333"/>
                    <a:pt x="137921" y="411962"/>
                  </a:cubicBezTo>
                  <a:cubicBezTo>
                    <a:pt x="100350" y="323591"/>
                    <a:pt x="22563" y="125154"/>
                    <a:pt x="4571" y="75412"/>
                  </a:cubicBezTo>
                  <a:cubicBezTo>
                    <a:pt x="-13421" y="25670"/>
                    <a:pt x="27325" y="125683"/>
                    <a:pt x="29971" y="113512"/>
                  </a:cubicBezTo>
                  <a:cubicBezTo>
                    <a:pt x="32617" y="101341"/>
                    <a:pt x="-7071" y="-18250"/>
                    <a:pt x="17271" y="23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5F7F27DE-3833-3517-EEB5-F5D50CF0EBCF}"/>
                </a:ext>
              </a:extLst>
            </p:cNvPr>
            <p:cNvSpPr/>
            <p:nvPr/>
          </p:nvSpPr>
          <p:spPr>
            <a:xfrm>
              <a:off x="4055406" y="4578159"/>
              <a:ext cx="407608" cy="789904"/>
            </a:xfrm>
            <a:custGeom>
              <a:avLst/>
              <a:gdLst>
                <a:gd name="connsiteX0" fmla="*/ 54195 w 407608"/>
                <a:gd name="connsiteY0" fmla="*/ 191 h 789904"/>
                <a:gd name="connsiteX1" fmla="*/ 79595 w 407608"/>
                <a:gd name="connsiteY1" fmla="*/ 165291 h 789904"/>
                <a:gd name="connsiteX2" fmla="*/ 174845 w 407608"/>
                <a:gd name="connsiteY2" fmla="*/ 412941 h 789904"/>
                <a:gd name="connsiteX3" fmla="*/ 155795 w 407608"/>
                <a:gd name="connsiteY3" fmla="*/ 374841 h 789904"/>
                <a:gd name="connsiteX4" fmla="*/ 403445 w 407608"/>
                <a:gd name="connsiteY4" fmla="*/ 781241 h 789904"/>
                <a:gd name="connsiteX5" fmla="*/ 289145 w 407608"/>
                <a:gd name="connsiteY5" fmla="*/ 606616 h 789904"/>
                <a:gd name="connsiteX6" fmla="*/ 9745 w 407608"/>
                <a:gd name="connsiteY6" fmla="*/ 79566 h 789904"/>
                <a:gd name="connsiteX7" fmla="*/ 63720 w 407608"/>
                <a:gd name="connsiteY7" fmla="*/ 130366 h 789904"/>
                <a:gd name="connsiteX8" fmla="*/ 54195 w 407608"/>
                <a:gd name="connsiteY8" fmla="*/ 191 h 78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608" h="789904">
                  <a:moveTo>
                    <a:pt x="54195" y="191"/>
                  </a:moveTo>
                  <a:cubicBezTo>
                    <a:pt x="56841" y="6012"/>
                    <a:pt x="59487" y="96499"/>
                    <a:pt x="79595" y="165291"/>
                  </a:cubicBezTo>
                  <a:cubicBezTo>
                    <a:pt x="99703" y="234083"/>
                    <a:pt x="162145" y="378016"/>
                    <a:pt x="174845" y="412941"/>
                  </a:cubicBezTo>
                  <a:cubicBezTo>
                    <a:pt x="187545" y="447866"/>
                    <a:pt x="117695" y="313458"/>
                    <a:pt x="155795" y="374841"/>
                  </a:cubicBezTo>
                  <a:cubicBezTo>
                    <a:pt x="193895" y="436224"/>
                    <a:pt x="381220" y="742612"/>
                    <a:pt x="403445" y="781241"/>
                  </a:cubicBezTo>
                  <a:cubicBezTo>
                    <a:pt x="425670" y="819870"/>
                    <a:pt x="354762" y="723562"/>
                    <a:pt x="289145" y="606616"/>
                  </a:cubicBezTo>
                  <a:cubicBezTo>
                    <a:pt x="223528" y="489670"/>
                    <a:pt x="47316" y="158941"/>
                    <a:pt x="9745" y="79566"/>
                  </a:cubicBezTo>
                  <a:cubicBezTo>
                    <a:pt x="-27826" y="191"/>
                    <a:pt x="54724" y="137774"/>
                    <a:pt x="63720" y="130366"/>
                  </a:cubicBezTo>
                  <a:cubicBezTo>
                    <a:pt x="72716" y="122958"/>
                    <a:pt x="51549" y="-5630"/>
                    <a:pt x="54195" y="1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4C26E1EA-188C-C868-F995-7069A7CB2E2C}"/>
                </a:ext>
              </a:extLst>
            </p:cNvPr>
            <p:cNvSpPr/>
            <p:nvPr/>
          </p:nvSpPr>
          <p:spPr>
            <a:xfrm>
              <a:off x="3988871" y="4449197"/>
              <a:ext cx="237636" cy="812949"/>
            </a:xfrm>
            <a:custGeom>
              <a:avLst/>
              <a:gdLst>
                <a:gd name="connsiteX0" fmla="*/ 25480 w 237636"/>
                <a:gd name="connsiteY0" fmla="*/ 2153 h 812949"/>
                <a:gd name="connsiteX1" fmla="*/ 80 w 237636"/>
                <a:gd name="connsiteY1" fmla="*/ 243453 h 812949"/>
                <a:gd name="connsiteX2" fmla="*/ 35005 w 237636"/>
                <a:gd name="connsiteY2" fmla="*/ 240278 h 812949"/>
                <a:gd name="connsiteX3" fmla="*/ 60405 w 237636"/>
                <a:gd name="connsiteY3" fmla="*/ 472053 h 812949"/>
                <a:gd name="connsiteX4" fmla="*/ 235030 w 237636"/>
                <a:gd name="connsiteY4" fmla="*/ 805428 h 812949"/>
                <a:gd name="connsiteX5" fmla="*/ 162005 w 237636"/>
                <a:gd name="connsiteY5" fmla="*/ 697478 h 812949"/>
                <a:gd name="connsiteX6" fmla="*/ 117555 w 237636"/>
                <a:gd name="connsiteY6" fmla="*/ 614928 h 812949"/>
                <a:gd name="connsiteX7" fmla="*/ 28655 w 237636"/>
                <a:gd name="connsiteY7" fmla="*/ 189478 h 812949"/>
                <a:gd name="connsiteX8" fmla="*/ 104855 w 237636"/>
                <a:gd name="connsiteY8" fmla="*/ 287903 h 812949"/>
                <a:gd name="connsiteX9" fmla="*/ 28655 w 237636"/>
                <a:gd name="connsiteY9" fmla="*/ 132328 h 812949"/>
                <a:gd name="connsiteX10" fmla="*/ 25480 w 237636"/>
                <a:gd name="connsiteY10" fmla="*/ 2153 h 81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636" h="812949">
                  <a:moveTo>
                    <a:pt x="25480" y="2153"/>
                  </a:moveTo>
                  <a:cubicBezTo>
                    <a:pt x="20717" y="20674"/>
                    <a:pt x="-1507" y="203766"/>
                    <a:pt x="80" y="243453"/>
                  </a:cubicBezTo>
                  <a:cubicBezTo>
                    <a:pt x="1667" y="283140"/>
                    <a:pt x="24951" y="202178"/>
                    <a:pt x="35005" y="240278"/>
                  </a:cubicBezTo>
                  <a:cubicBezTo>
                    <a:pt x="45059" y="278378"/>
                    <a:pt x="27068" y="377861"/>
                    <a:pt x="60405" y="472053"/>
                  </a:cubicBezTo>
                  <a:cubicBezTo>
                    <a:pt x="93742" y="566245"/>
                    <a:pt x="218097" y="767857"/>
                    <a:pt x="235030" y="805428"/>
                  </a:cubicBezTo>
                  <a:cubicBezTo>
                    <a:pt x="251963" y="842999"/>
                    <a:pt x="181584" y="729228"/>
                    <a:pt x="162005" y="697478"/>
                  </a:cubicBezTo>
                  <a:cubicBezTo>
                    <a:pt x="142426" y="665728"/>
                    <a:pt x="139780" y="699595"/>
                    <a:pt x="117555" y="614928"/>
                  </a:cubicBezTo>
                  <a:cubicBezTo>
                    <a:pt x="95330" y="530261"/>
                    <a:pt x="30772" y="243982"/>
                    <a:pt x="28655" y="189478"/>
                  </a:cubicBezTo>
                  <a:cubicBezTo>
                    <a:pt x="26538" y="134974"/>
                    <a:pt x="104855" y="297428"/>
                    <a:pt x="104855" y="287903"/>
                  </a:cubicBezTo>
                  <a:cubicBezTo>
                    <a:pt x="104855" y="278378"/>
                    <a:pt x="44001" y="175191"/>
                    <a:pt x="28655" y="132328"/>
                  </a:cubicBezTo>
                  <a:cubicBezTo>
                    <a:pt x="13309" y="89465"/>
                    <a:pt x="30243" y="-16368"/>
                    <a:pt x="25480" y="215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316ECF19-D96E-1001-EC24-E6C6285990CB}"/>
                </a:ext>
              </a:extLst>
            </p:cNvPr>
            <p:cNvSpPr/>
            <p:nvPr/>
          </p:nvSpPr>
          <p:spPr>
            <a:xfrm>
              <a:off x="3709190" y="4186223"/>
              <a:ext cx="312126" cy="439589"/>
            </a:xfrm>
            <a:custGeom>
              <a:avLst/>
              <a:gdLst>
                <a:gd name="connsiteX0" fmla="*/ 9886 w 312126"/>
                <a:gd name="connsiteY0" fmla="*/ 20652 h 439589"/>
                <a:gd name="connsiteX1" fmla="*/ 54336 w 312126"/>
                <a:gd name="connsiteY1" fmla="*/ 58752 h 439589"/>
                <a:gd name="connsiteX2" fmla="*/ 301986 w 312126"/>
                <a:gd name="connsiteY2" fmla="*/ 430227 h 439589"/>
                <a:gd name="connsiteX3" fmla="*/ 257536 w 312126"/>
                <a:gd name="connsiteY3" fmla="*/ 322277 h 439589"/>
                <a:gd name="connsiteX4" fmla="*/ 194036 w 312126"/>
                <a:gd name="connsiteY4" fmla="*/ 258777 h 439589"/>
                <a:gd name="connsiteX5" fmla="*/ 9886 w 312126"/>
                <a:gd name="connsiteY5" fmla="*/ 20652 h 43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26" h="439589">
                  <a:moveTo>
                    <a:pt x="9886" y="20652"/>
                  </a:moveTo>
                  <a:cubicBezTo>
                    <a:pt x="-13397" y="-12685"/>
                    <a:pt x="5653" y="-9510"/>
                    <a:pt x="54336" y="58752"/>
                  </a:cubicBezTo>
                  <a:cubicBezTo>
                    <a:pt x="103019" y="127014"/>
                    <a:pt x="268119" y="386306"/>
                    <a:pt x="301986" y="430227"/>
                  </a:cubicBezTo>
                  <a:cubicBezTo>
                    <a:pt x="335853" y="474148"/>
                    <a:pt x="275528" y="350852"/>
                    <a:pt x="257536" y="322277"/>
                  </a:cubicBezTo>
                  <a:cubicBezTo>
                    <a:pt x="239544" y="293702"/>
                    <a:pt x="228432" y="307989"/>
                    <a:pt x="194036" y="258777"/>
                  </a:cubicBezTo>
                  <a:cubicBezTo>
                    <a:pt x="159640" y="209565"/>
                    <a:pt x="33169" y="53989"/>
                    <a:pt x="9886" y="206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7CA19939-6270-F234-5D77-4696B6678ACB}"/>
                </a:ext>
              </a:extLst>
            </p:cNvPr>
            <p:cNvSpPr/>
            <p:nvPr/>
          </p:nvSpPr>
          <p:spPr>
            <a:xfrm>
              <a:off x="3526641" y="1406014"/>
              <a:ext cx="309941" cy="511355"/>
            </a:xfrm>
            <a:custGeom>
              <a:avLst/>
              <a:gdLst>
                <a:gd name="connsiteX0" fmla="*/ 309910 w 309941"/>
                <a:gd name="connsiteY0" fmla="*/ 511 h 511355"/>
                <a:gd name="connsiteX1" fmla="*/ 97185 w 309941"/>
                <a:gd name="connsiteY1" fmla="*/ 292611 h 511355"/>
                <a:gd name="connsiteX2" fmla="*/ 1935 w 309941"/>
                <a:gd name="connsiteY2" fmla="*/ 508511 h 511355"/>
                <a:gd name="connsiteX3" fmla="*/ 36860 w 309941"/>
                <a:gd name="connsiteY3" fmla="*/ 403736 h 511355"/>
                <a:gd name="connsiteX4" fmla="*/ 81310 w 309941"/>
                <a:gd name="connsiteY4" fmla="*/ 225936 h 511355"/>
                <a:gd name="connsiteX5" fmla="*/ 309910 w 309941"/>
                <a:gd name="connsiteY5" fmla="*/ 511 h 51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941" h="511355">
                  <a:moveTo>
                    <a:pt x="309910" y="511"/>
                  </a:moveTo>
                  <a:cubicBezTo>
                    <a:pt x="312556" y="11624"/>
                    <a:pt x="148514" y="207944"/>
                    <a:pt x="97185" y="292611"/>
                  </a:cubicBezTo>
                  <a:cubicBezTo>
                    <a:pt x="45856" y="377278"/>
                    <a:pt x="11989" y="489990"/>
                    <a:pt x="1935" y="508511"/>
                  </a:cubicBezTo>
                  <a:cubicBezTo>
                    <a:pt x="-8119" y="527032"/>
                    <a:pt x="23631" y="450832"/>
                    <a:pt x="36860" y="403736"/>
                  </a:cubicBezTo>
                  <a:cubicBezTo>
                    <a:pt x="50089" y="356640"/>
                    <a:pt x="41623" y="289436"/>
                    <a:pt x="81310" y="225936"/>
                  </a:cubicBezTo>
                  <a:cubicBezTo>
                    <a:pt x="120997" y="162436"/>
                    <a:pt x="307264" y="-10602"/>
                    <a:pt x="309910" y="5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CC9BF764-9093-1576-D780-A6BA87367CCE}"/>
                </a:ext>
              </a:extLst>
            </p:cNvPr>
            <p:cNvSpPr/>
            <p:nvPr/>
          </p:nvSpPr>
          <p:spPr>
            <a:xfrm>
              <a:off x="3429528" y="1404318"/>
              <a:ext cx="480300" cy="1116889"/>
            </a:xfrm>
            <a:custGeom>
              <a:avLst/>
              <a:gdLst>
                <a:gd name="connsiteX0" fmla="*/ 480048 w 480300"/>
                <a:gd name="connsiteY0" fmla="*/ 2207 h 1116889"/>
                <a:gd name="connsiteX1" fmla="*/ 200648 w 480300"/>
                <a:gd name="connsiteY1" fmla="*/ 510207 h 1116889"/>
                <a:gd name="connsiteX2" fmla="*/ 57773 w 480300"/>
                <a:gd name="connsiteY2" fmla="*/ 795957 h 1116889"/>
                <a:gd name="connsiteX3" fmla="*/ 79998 w 480300"/>
                <a:gd name="connsiteY3" fmla="*/ 729282 h 1116889"/>
                <a:gd name="connsiteX4" fmla="*/ 6973 w 480300"/>
                <a:gd name="connsiteY4" fmla="*/ 1107107 h 1116889"/>
                <a:gd name="connsiteX5" fmla="*/ 10148 w 480300"/>
                <a:gd name="connsiteY5" fmla="*/ 973757 h 1116889"/>
                <a:gd name="connsiteX6" fmla="*/ 70473 w 480300"/>
                <a:gd name="connsiteY6" fmla="*/ 630857 h 1116889"/>
                <a:gd name="connsiteX7" fmla="*/ 45073 w 480300"/>
                <a:gd name="connsiteY7" fmla="*/ 713407 h 1116889"/>
                <a:gd name="connsiteX8" fmla="*/ 270498 w 480300"/>
                <a:gd name="connsiteY8" fmla="*/ 262557 h 1116889"/>
                <a:gd name="connsiteX9" fmla="*/ 251448 w 480300"/>
                <a:gd name="connsiteY9" fmla="*/ 322882 h 1116889"/>
                <a:gd name="connsiteX10" fmla="*/ 480048 w 480300"/>
                <a:gd name="connsiteY10" fmla="*/ 2207 h 111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300" h="1116889">
                  <a:moveTo>
                    <a:pt x="480048" y="2207"/>
                  </a:moveTo>
                  <a:cubicBezTo>
                    <a:pt x="471581" y="33428"/>
                    <a:pt x="271027" y="377915"/>
                    <a:pt x="200648" y="510207"/>
                  </a:cubicBezTo>
                  <a:cubicBezTo>
                    <a:pt x="130269" y="642499"/>
                    <a:pt x="77881" y="759444"/>
                    <a:pt x="57773" y="795957"/>
                  </a:cubicBezTo>
                  <a:cubicBezTo>
                    <a:pt x="37665" y="832470"/>
                    <a:pt x="88465" y="677424"/>
                    <a:pt x="79998" y="729282"/>
                  </a:cubicBezTo>
                  <a:cubicBezTo>
                    <a:pt x="71531" y="781140"/>
                    <a:pt x="18615" y="1066361"/>
                    <a:pt x="6973" y="1107107"/>
                  </a:cubicBezTo>
                  <a:cubicBezTo>
                    <a:pt x="-4669" y="1147853"/>
                    <a:pt x="-435" y="1053132"/>
                    <a:pt x="10148" y="973757"/>
                  </a:cubicBezTo>
                  <a:cubicBezTo>
                    <a:pt x="20731" y="894382"/>
                    <a:pt x="64652" y="674249"/>
                    <a:pt x="70473" y="630857"/>
                  </a:cubicBezTo>
                  <a:cubicBezTo>
                    <a:pt x="76294" y="587465"/>
                    <a:pt x="11736" y="774790"/>
                    <a:pt x="45073" y="713407"/>
                  </a:cubicBezTo>
                  <a:cubicBezTo>
                    <a:pt x="78410" y="652024"/>
                    <a:pt x="236102" y="327645"/>
                    <a:pt x="270498" y="262557"/>
                  </a:cubicBezTo>
                  <a:cubicBezTo>
                    <a:pt x="304894" y="197470"/>
                    <a:pt x="221286" y="365215"/>
                    <a:pt x="251448" y="322882"/>
                  </a:cubicBezTo>
                  <a:cubicBezTo>
                    <a:pt x="281610" y="280549"/>
                    <a:pt x="488515" y="-29014"/>
                    <a:pt x="480048" y="22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18D55B82-0D24-A4A2-6980-38E92FDBE2BA}"/>
                </a:ext>
              </a:extLst>
            </p:cNvPr>
            <p:cNvSpPr/>
            <p:nvPr/>
          </p:nvSpPr>
          <p:spPr>
            <a:xfrm>
              <a:off x="5957473" y="2468514"/>
              <a:ext cx="195680" cy="1001372"/>
            </a:xfrm>
            <a:custGeom>
              <a:avLst/>
              <a:gdLst>
                <a:gd name="connsiteX0" fmla="*/ 195551 w 195680"/>
                <a:gd name="connsiteY0" fmla="*/ 142711 h 1001372"/>
                <a:gd name="connsiteX1" fmla="*/ 16442 w 195680"/>
                <a:gd name="connsiteY1" fmla="*/ 736599 h 1001372"/>
                <a:gd name="connsiteX2" fmla="*/ 7015 w 195680"/>
                <a:gd name="connsiteY2" fmla="*/ 1000550 h 1001372"/>
                <a:gd name="connsiteX3" fmla="*/ 7015 w 195680"/>
                <a:gd name="connsiteY3" fmla="*/ 661185 h 1001372"/>
                <a:gd name="connsiteX4" fmla="*/ 35296 w 195680"/>
                <a:gd name="connsiteY4" fmla="*/ 1309 h 1001372"/>
                <a:gd name="connsiteX5" fmla="*/ 44723 w 195680"/>
                <a:gd name="connsiteY5" fmla="*/ 482076 h 1001372"/>
                <a:gd name="connsiteX6" fmla="*/ 195551 w 195680"/>
                <a:gd name="connsiteY6" fmla="*/ 142711 h 100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680" h="1001372">
                  <a:moveTo>
                    <a:pt x="195551" y="142711"/>
                  </a:moveTo>
                  <a:cubicBezTo>
                    <a:pt x="190838" y="185131"/>
                    <a:pt x="47865" y="593626"/>
                    <a:pt x="16442" y="736599"/>
                  </a:cubicBezTo>
                  <a:cubicBezTo>
                    <a:pt x="-14981" y="879572"/>
                    <a:pt x="8586" y="1013119"/>
                    <a:pt x="7015" y="1000550"/>
                  </a:cubicBezTo>
                  <a:cubicBezTo>
                    <a:pt x="5444" y="987981"/>
                    <a:pt x="2302" y="827725"/>
                    <a:pt x="7015" y="661185"/>
                  </a:cubicBezTo>
                  <a:cubicBezTo>
                    <a:pt x="11728" y="494645"/>
                    <a:pt x="29011" y="31160"/>
                    <a:pt x="35296" y="1309"/>
                  </a:cubicBezTo>
                  <a:cubicBezTo>
                    <a:pt x="41581" y="-28542"/>
                    <a:pt x="14871" y="461651"/>
                    <a:pt x="44723" y="482076"/>
                  </a:cubicBezTo>
                  <a:cubicBezTo>
                    <a:pt x="74574" y="502501"/>
                    <a:pt x="200264" y="100291"/>
                    <a:pt x="195551" y="1427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CB5BBF9F-22F7-FC16-4FAE-35E368894F38}"/>
                </a:ext>
              </a:extLst>
            </p:cNvPr>
            <p:cNvSpPr/>
            <p:nvPr/>
          </p:nvSpPr>
          <p:spPr>
            <a:xfrm>
              <a:off x="3626997" y="49016"/>
              <a:ext cx="2401745" cy="1568798"/>
            </a:xfrm>
            <a:custGeom>
              <a:avLst/>
              <a:gdLst>
                <a:gd name="connsiteX0" fmla="*/ 2280931 w 2401745"/>
                <a:gd name="connsiteY0" fmla="*/ 35825 h 1568798"/>
                <a:gd name="connsiteX1" fmla="*/ 942324 w 2401745"/>
                <a:gd name="connsiteY1" fmla="*/ 657994 h 1568798"/>
                <a:gd name="connsiteX2" fmla="*/ 339009 w 2401745"/>
                <a:gd name="connsiteY2" fmla="*/ 1148188 h 1568798"/>
                <a:gd name="connsiteX3" fmla="*/ 461557 w 2401745"/>
                <a:gd name="connsiteY3" fmla="*/ 950225 h 1568798"/>
                <a:gd name="connsiteX4" fmla="*/ 18498 w 2401745"/>
                <a:gd name="connsiteY4" fmla="*/ 1553541 h 1568798"/>
                <a:gd name="connsiteX5" fmla="*/ 178753 w 2401745"/>
                <a:gd name="connsiteY5" fmla="*/ 1308444 h 1568798"/>
                <a:gd name="connsiteX6" fmla="*/ 1027166 w 2401745"/>
                <a:gd name="connsiteY6" fmla="*/ 460031 h 1568798"/>
                <a:gd name="connsiteX7" fmla="*/ 1300543 w 2401745"/>
                <a:gd name="connsiteY7" fmla="*/ 130093 h 1568798"/>
                <a:gd name="connsiteX8" fmla="*/ 470984 w 2401745"/>
                <a:gd name="connsiteY8" fmla="*/ 705128 h 1568798"/>
                <a:gd name="connsiteX9" fmla="*/ 1507933 w 2401745"/>
                <a:gd name="connsiteY9" fmla="*/ 177227 h 1568798"/>
                <a:gd name="connsiteX10" fmla="*/ 1140287 w 2401745"/>
                <a:gd name="connsiteY10" fmla="*/ 262069 h 1568798"/>
                <a:gd name="connsiteX11" fmla="*/ 461557 w 2401745"/>
                <a:gd name="connsiteY11" fmla="*/ 526019 h 1568798"/>
                <a:gd name="connsiteX12" fmla="*/ 1809590 w 2401745"/>
                <a:gd name="connsiteY12" fmla="*/ 214935 h 1568798"/>
                <a:gd name="connsiteX13" fmla="*/ 2280931 w 2401745"/>
                <a:gd name="connsiteY13" fmla="*/ 92386 h 1568798"/>
                <a:gd name="connsiteX14" fmla="*/ 2280931 w 2401745"/>
                <a:gd name="connsiteY14" fmla="*/ 35825 h 156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1745" h="1568798">
                  <a:moveTo>
                    <a:pt x="2280931" y="35825"/>
                  </a:moveTo>
                  <a:cubicBezTo>
                    <a:pt x="2057830" y="130093"/>
                    <a:pt x="1265978" y="472600"/>
                    <a:pt x="942324" y="657994"/>
                  </a:cubicBezTo>
                  <a:cubicBezTo>
                    <a:pt x="618670" y="843388"/>
                    <a:pt x="419137" y="1099483"/>
                    <a:pt x="339009" y="1148188"/>
                  </a:cubicBezTo>
                  <a:cubicBezTo>
                    <a:pt x="258881" y="1196893"/>
                    <a:pt x="514975" y="882666"/>
                    <a:pt x="461557" y="950225"/>
                  </a:cubicBezTo>
                  <a:cubicBezTo>
                    <a:pt x="408139" y="1017784"/>
                    <a:pt x="65632" y="1493838"/>
                    <a:pt x="18498" y="1553541"/>
                  </a:cubicBezTo>
                  <a:cubicBezTo>
                    <a:pt x="-28636" y="1613244"/>
                    <a:pt x="10642" y="1490696"/>
                    <a:pt x="178753" y="1308444"/>
                  </a:cubicBezTo>
                  <a:cubicBezTo>
                    <a:pt x="346864" y="1126192"/>
                    <a:pt x="840201" y="656423"/>
                    <a:pt x="1027166" y="460031"/>
                  </a:cubicBezTo>
                  <a:cubicBezTo>
                    <a:pt x="1214131" y="263639"/>
                    <a:pt x="1393240" y="89243"/>
                    <a:pt x="1300543" y="130093"/>
                  </a:cubicBezTo>
                  <a:cubicBezTo>
                    <a:pt x="1207846" y="170943"/>
                    <a:pt x="436419" y="697272"/>
                    <a:pt x="470984" y="705128"/>
                  </a:cubicBezTo>
                  <a:cubicBezTo>
                    <a:pt x="505549" y="712984"/>
                    <a:pt x="1396382" y="251070"/>
                    <a:pt x="1507933" y="177227"/>
                  </a:cubicBezTo>
                  <a:cubicBezTo>
                    <a:pt x="1619483" y="103384"/>
                    <a:pt x="1314683" y="203937"/>
                    <a:pt x="1140287" y="262069"/>
                  </a:cubicBezTo>
                  <a:cubicBezTo>
                    <a:pt x="965891" y="320201"/>
                    <a:pt x="350007" y="533875"/>
                    <a:pt x="461557" y="526019"/>
                  </a:cubicBezTo>
                  <a:cubicBezTo>
                    <a:pt x="573107" y="518163"/>
                    <a:pt x="1506361" y="287207"/>
                    <a:pt x="1809590" y="214935"/>
                  </a:cubicBezTo>
                  <a:cubicBezTo>
                    <a:pt x="2112819" y="142663"/>
                    <a:pt x="2196090" y="125380"/>
                    <a:pt x="2280931" y="92386"/>
                  </a:cubicBezTo>
                  <a:cubicBezTo>
                    <a:pt x="2365772" y="59392"/>
                    <a:pt x="2504032" y="-58443"/>
                    <a:pt x="2280931" y="358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19F36842-C358-C9B3-4C45-9EF6BC500E95}"/>
                </a:ext>
              </a:extLst>
            </p:cNvPr>
            <p:cNvSpPr/>
            <p:nvPr/>
          </p:nvSpPr>
          <p:spPr>
            <a:xfrm>
              <a:off x="3735580" y="586626"/>
              <a:ext cx="1796695" cy="4277835"/>
            </a:xfrm>
            <a:custGeom>
              <a:avLst/>
              <a:gdLst>
                <a:gd name="connsiteX0" fmla="*/ 1795275 w 1796695"/>
                <a:gd name="connsiteY0" fmla="*/ 7263 h 4277835"/>
                <a:gd name="connsiteX1" fmla="*/ 475523 w 1796695"/>
                <a:gd name="connsiteY1" fmla="*/ 1072492 h 4277835"/>
                <a:gd name="connsiteX2" fmla="*/ 60743 w 1796695"/>
                <a:gd name="connsiteY2" fmla="*/ 2533646 h 4277835"/>
                <a:gd name="connsiteX3" fmla="*/ 239853 w 1796695"/>
                <a:gd name="connsiteY3" fmla="*/ 2316830 h 4277835"/>
                <a:gd name="connsiteX4" fmla="*/ 164438 w 1796695"/>
                <a:gd name="connsiteY4" fmla="*/ 3070974 h 4277835"/>
                <a:gd name="connsiteX5" fmla="*/ 400108 w 1796695"/>
                <a:gd name="connsiteY5" fmla="*/ 3768558 h 4277835"/>
                <a:gd name="connsiteX6" fmla="*/ 409535 w 1796695"/>
                <a:gd name="connsiteY6" fmla="*/ 3636582 h 4277835"/>
                <a:gd name="connsiteX7" fmla="*/ 890302 w 1796695"/>
                <a:gd name="connsiteY7" fmla="*/ 4277605 h 4277835"/>
                <a:gd name="connsiteX8" fmla="*/ 484950 w 1796695"/>
                <a:gd name="connsiteY8" fmla="*/ 3702570 h 4277835"/>
                <a:gd name="connsiteX9" fmla="*/ 164438 w 1796695"/>
                <a:gd name="connsiteY9" fmla="*/ 3070974 h 4277835"/>
                <a:gd name="connsiteX10" fmla="*/ 4183 w 1796695"/>
                <a:gd name="connsiteY10" fmla="*/ 2354537 h 4277835"/>
                <a:gd name="connsiteX11" fmla="*/ 324694 w 1796695"/>
                <a:gd name="connsiteY11" fmla="*/ 1308162 h 4277835"/>
                <a:gd name="connsiteX12" fmla="*/ 390682 w 1796695"/>
                <a:gd name="connsiteY12" fmla="*/ 1204467 h 4277835"/>
                <a:gd name="connsiteX13" fmla="*/ 1116545 w 1796695"/>
                <a:gd name="connsiteY13" fmla="*/ 356054 h 4277835"/>
                <a:gd name="connsiteX14" fmla="*/ 739473 w 1796695"/>
                <a:gd name="connsiteY14" fmla="*/ 591725 h 4277835"/>
                <a:gd name="connsiteX15" fmla="*/ 1795275 w 1796695"/>
                <a:gd name="connsiteY15" fmla="*/ 7263 h 427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96695" h="4277835">
                  <a:moveTo>
                    <a:pt x="1795275" y="7263"/>
                  </a:moveTo>
                  <a:cubicBezTo>
                    <a:pt x="1751283" y="87391"/>
                    <a:pt x="764612" y="651428"/>
                    <a:pt x="475523" y="1072492"/>
                  </a:cubicBezTo>
                  <a:cubicBezTo>
                    <a:pt x="186434" y="1493556"/>
                    <a:pt x="100021" y="2326256"/>
                    <a:pt x="60743" y="2533646"/>
                  </a:cubicBezTo>
                  <a:cubicBezTo>
                    <a:pt x="21465" y="2741036"/>
                    <a:pt x="222570" y="2227275"/>
                    <a:pt x="239853" y="2316830"/>
                  </a:cubicBezTo>
                  <a:cubicBezTo>
                    <a:pt x="257136" y="2406385"/>
                    <a:pt x="137729" y="2829019"/>
                    <a:pt x="164438" y="3070974"/>
                  </a:cubicBezTo>
                  <a:cubicBezTo>
                    <a:pt x="191147" y="3312929"/>
                    <a:pt x="359258" y="3674290"/>
                    <a:pt x="400108" y="3768558"/>
                  </a:cubicBezTo>
                  <a:cubicBezTo>
                    <a:pt x="440957" y="3862826"/>
                    <a:pt x="327836" y="3551741"/>
                    <a:pt x="409535" y="3636582"/>
                  </a:cubicBezTo>
                  <a:cubicBezTo>
                    <a:pt x="491234" y="3721423"/>
                    <a:pt x="877733" y="4266607"/>
                    <a:pt x="890302" y="4277605"/>
                  </a:cubicBezTo>
                  <a:cubicBezTo>
                    <a:pt x="902871" y="4288603"/>
                    <a:pt x="605927" y="3903675"/>
                    <a:pt x="484950" y="3702570"/>
                  </a:cubicBezTo>
                  <a:cubicBezTo>
                    <a:pt x="363973" y="3501465"/>
                    <a:pt x="244566" y="3295646"/>
                    <a:pt x="164438" y="3070974"/>
                  </a:cubicBezTo>
                  <a:cubicBezTo>
                    <a:pt x="84310" y="2846302"/>
                    <a:pt x="-22526" y="2648339"/>
                    <a:pt x="4183" y="2354537"/>
                  </a:cubicBezTo>
                  <a:cubicBezTo>
                    <a:pt x="30892" y="2060735"/>
                    <a:pt x="260278" y="1499840"/>
                    <a:pt x="324694" y="1308162"/>
                  </a:cubicBezTo>
                  <a:cubicBezTo>
                    <a:pt x="389110" y="1116484"/>
                    <a:pt x="258707" y="1363152"/>
                    <a:pt x="390682" y="1204467"/>
                  </a:cubicBezTo>
                  <a:cubicBezTo>
                    <a:pt x="522657" y="1045782"/>
                    <a:pt x="1058413" y="458178"/>
                    <a:pt x="1116545" y="356054"/>
                  </a:cubicBezTo>
                  <a:cubicBezTo>
                    <a:pt x="1174677" y="253930"/>
                    <a:pt x="631065" y="648286"/>
                    <a:pt x="739473" y="591725"/>
                  </a:cubicBezTo>
                  <a:cubicBezTo>
                    <a:pt x="847881" y="535164"/>
                    <a:pt x="1839267" y="-72865"/>
                    <a:pt x="1795275" y="72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2168BC9F-7742-6F7D-931F-8185BBD33B59}"/>
                </a:ext>
              </a:extLst>
            </p:cNvPr>
            <p:cNvSpPr/>
            <p:nvPr/>
          </p:nvSpPr>
          <p:spPr>
            <a:xfrm>
              <a:off x="3704318" y="727076"/>
              <a:ext cx="1227753" cy="1114285"/>
            </a:xfrm>
            <a:custGeom>
              <a:avLst/>
              <a:gdLst>
                <a:gd name="connsiteX0" fmla="*/ 1223222 w 1227753"/>
                <a:gd name="connsiteY0" fmla="*/ 8215 h 1114285"/>
                <a:gd name="connsiteX1" fmla="*/ 195700 w 1227753"/>
                <a:gd name="connsiteY1" fmla="*/ 913188 h 1114285"/>
                <a:gd name="connsiteX2" fmla="*/ 7164 w 1227753"/>
                <a:gd name="connsiteY2" fmla="*/ 1111151 h 1114285"/>
                <a:gd name="connsiteX3" fmla="*/ 308822 w 1227753"/>
                <a:gd name="connsiteY3" fmla="*/ 828347 h 1114285"/>
                <a:gd name="connsiteX4" fmla="*/ 855577 w 1227753"/>
                <a:gd name="connsiteY4" fmla="*/ 234458 h 1114285"/>
                <a:gd name="connsiteX5" fmla="*/ 582199 w 1227753"/>
                <a:gd name="connsiteY5" fmla="*/ 451275 h 1114285"/>
                <a:gd name="connsiteX6" fmla="*/ 1223222 w 1227753"/>
                <a:gd name="connsiteY6" fmla="*/ 8215 h 111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7753" h="1114285">
                  <a:moveTo>
                    <a:pt x="1223222" y="8215"/>
                  </a:moveTo>
                  <a:cubicBezTo>
                    <a:pt x="1158806" y="85200"/>
                    <a:pt x="398376" y="729365"/>
                    <a:pt x="195700" y="913188"/>
                  </a:cubicBezTo>
                  <a:cubicBezTo>
                    <a:pt x="-6976" y="1097011"/>
                    <a:pt x="-11690" y="1125291"/>
                    <a:pt x="7164" y="1111151"/>
                  </a:cubicBezTo>
                  <a:cubicBezTo>
                    <a:pt x="26018" y="1097011"/>
                    <a:pt x="167420" y="974463"/>
                    <a:pt x="308822" y="828347"/>
                  </a:cubicBezTo>
                  <a:cubicBezTo>
                    <a:pt x="450224" y="682231"/>
                    <a:pt x="810014" y="297303"/>
                    <a:pt x="855577" y="234458"/>
                  </a:cubicBezTo>
                  <a:cubicBezTo>
                    <a:pt x="901140" y="171613"/>
                    <a:pt x="519354" y="482698"/>
                    <a:pt x="582199" y="451275"/>
                  </a:cubicBezTo>
                  <a:cubicBezTo>
                    <a:pt x="645044" y="419852"/>
                    <a:pt x="1287638" y="-68770"/>
                    <a:pt x="1223222" y="82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607DCB27-AA08-F0F6-A3F4-3C16BF150AC3}"/>
                </a:ext>
              </a:extLst>
            </p:cNvPr>
            <p:cNvSpPr/>
            <p:nvPr/>
          </p:nvSpPr>
          <p:spPr>
            <a:xfrm>
              <a:off x="3897651" y="1335346"/>
              <a:ext cx="549734" cy="637612"/>
            </a:xfrm>
            <a:custGeom>
              <a:avLst/>
              <a:gdLst>
                <a:gd name="connsiteX0" fmla="*/ 549122 w 549734"/>
                <a:gd name="connsiteY0" fmla="*/ 3260 h 637612"/>
                <a:gd name="connsiteX1" fmla="*/ 2367 w 549734"/>
                <a:gd name="connsiteY1" fmla="*/ 634856 h 637612"/>
                <a:gd name="connsiteX2" fmla="*/ 341732 w 549734"/>
                <a:gd name="connsiteY2" fmla="*/ 238930 h 637612"/>
                <a:gd name="connsiteX3" fmla="*/ 115489 w 549734"/>
                <a:gd name="connsiteY3" fmla="*/ 380332 h 637612"/>
                <a:gd name="connsiteX4" fmla="*/ 549122 w 549734"/>
                <a:gd name="connsiteY4" fmla="*/ 3260 h 63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734" h="637612">
                  <a:moveTo>
                    <a:pt x="549122" y="3260"/>
                  </a:moveTo>
                  <a:cubicBezTo>
                    <a:pt x="530268" y="45681"/>
                    <a:pt x="36932" y="595578"/>
                    <a:pt x="2367" y="634856"/>
                  </a:cubicBezTo>
                  <a:cubicBezTo>
                    <a:pt x="-32198" y="674134"/>
                    <a:pt x="322878" y="281351"/>
                    <a:pt x="341732" y="238930"/>
                  </a:cubicBezTo>
                  <a:cubicBezTo>
                    <a:pt x="360586" y="196509"/>
                    <a:pt x="85637" y="414897"/>
                    <a:pt x="115489" y="380332"/>
                  </a:cubicBezTo>
                  <a:cubicBezTo>
                    <a:pt x="145341" y="345767"/>
                    <a:pt x="567976" y="-39161"/>
                    <a:pt x="549122" y="32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CE47D9A8-9216-E152-945E-39CFB47F0117}"/>
                </a:ext>
              </a:extLst>
            </p:cNvPr>
            <p:cNvSpPr/>
            <p:nvPr/>
          </p:nvSpPr>
          <p:spPr>
            <a:xfrm>
              <a:off x="3226173" y="1903600"/>
              <a:ext cx="768259" cy="2226193"/>
            </a:xfrm>
            <a:custGeom>
              <a:avLst/>
              <a:gdLst>
                <a:gd name="connsiteX0" fmla="*/ 768113 w 768259"/>
                <a:gd name="connsiteY0" fmla="*/ 614 h 2226193"/>
                <a:gd name="connsiteX1" fmla="*/ 202505 w 768259"/>
                <a:gd name="connsiteY1" fmla="*/ 858454 h 2226193"/>
                <a:gd name="connsiteX2" fmla="*/ 42249 w 768259"/>
                <a:gd name="connsiteY2" fmla="*/ 1405208 h 2226193"/>
                <a:gd name="connsiteX3" fmla="*/ 145944 w 768259"/>
                <a:gd name="connsiteY3" fmla="*/ 1216672 h 2226193"/>
                <a:gd name="connsiteX4" fmla="*/ 13969 w 768259"/>
                <a:gd name="connsiteY4" fmla="*/ 1612598 h 2226193"/>
                <a:gd name="connsiteX5" fmla="*/ 23396 w 768259"/>
                <a:gd name="connsiteY5" fmla="*/ 2215913 h 2226193"/>
                <a:gd name="connsiteX6" fmla="*/ 23396 w 768259"/>
                <a:gd name="connsiteY6" fmla="*/ 1876548 h 2226193"/>
                <a:gd name="connsiteX7" fmla="*/ 343907 w 768259"/>
                <a:gd name="connsiteY7" fmla="*/ 481381 h 2226193"/>
                <a:gd name="connsiteX8" fmla="*/ 259066 w 768259"/>
                <a:gd name="connsiteY8" fmla="*/ 717052 h 2226193"/>
                <a:gd name="connsiteX9" fmla="*/ 768113 w 768259"/>
                <a:gd name="connsiteY9" fmla="*/ 614 h 222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8259" h="2226193">
                  <a:moveTo>
                    <a:pt x="768113" y="614"/>
                  </a:moveTo>
                  <a:cubicBezTo>
                    <a:pt x="758686" y="24181"/>
                    <a:pt x="323482" y="624355"/>
                    <a:pt x="202505" y="858454"/>
                  </a:cubicBezTo>
                  <a:cubicBezTo>
                    <a:pt x="81528" y="1092553"/>
                    <a:pt x="51676" y="1345505"/>
                    <a:pt x="42249" y="1405208"/>
                  </a:cubicBezTo>
                  <a:cubicBezTo>
                    <a:pt x="32822" y="1464911"/>
                    <a:pt x="150657" y="1182107"/>
                    <a:pt x="145944" y="1216672"/>
                  </a:cubicBezTo>
                  <a:cubicBezTo>
                    <a:pt x="141231" y="1251237"/>
                    <a:pt x="34394" y="1446058"/>
                    <a:pt x="13969" y="1612598"/>
                  </a:cubicBezTo>
                  <a:cubicBezTo>
                    <a:pt x="-6456" y="1779138"/>
                    <a:pt x="21825" y="2171921"/>
                    <a:pt x="23396" y="2215913"/>
                  </a:cubicBezTo>
                  <a:cubicBezTo>
                    <a:pt x="24967" y="2259905"/>
                    <a:pt x="-30023" y="2165637"/>
                    <a:pt x="23396" y="1876548"/>
                  </a:cubicBezTo>
                  <a:cubicBezTo>
                    <a:pt x="76814" y="1587459"/>
                    <a:pt x="304629" y="674630"/>
                    <a:pt x="343907" y="481381"/>
                  </a:cubicBezTo>
                  <a:cubicBezTo>
                    <a:pt x="383185" y="288132"/>
                    <a:pt x="189936" y="795609"/>
                    <a:pt x="259066" y="717052"/>
                  </a:cubicBezTo>
                  <a:cubicBezTo>
                    <a:pt x="328196" y="638495"/>
                    <a:pt x="777540" y="-22953"/>
                    <a:pt x="768113" y="61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97E083F1-5A59-D87D-F84E-61001E47804C}"/>
                </a:ext>
              </a:extLst>
            </p:cNvPr>
            <p:cNvSpPr/>
            <p:nvPr/>
          </p:nvSpPr>
          <p:spPr>
            <a:xfrm>
              <a:off x="3578112" y="2595740"/>
              <a:ext cx="247059" cy="2165210"/>
            </a:xfrm>
            <a:custGeom>
              <a:avLst/>
              <a:gdLst>
                <a:gd name="connsiteX0" fmla="*/ 171077 w 247059"/>
                <a:gd name="connsiteY0" fmla="*/ 6058 h 2165210"/>
                <a:gd name="connsiteX1" fmla="*/ 39102 w 247059"/>
                <a:gd name="connsiteY1" fmla="*/ 816763 h 2165210"/>
                <a:gd name="connsiteX2" fmla="*/ 246492 w 247059"/>
                <a:gd name="connsiteY2" fmla="*/ 1787724 h 2165210"/>
                <a:gd name="connsiteX3" fmla="*/ 105090 w 247059"/>
                <a:gd name="connsiteY3" fmla="*/ 1467213 h 2165210"/>
                <a:gd name="connsiteX4" fmla="*/ 246492 w 247059"/>
                <a:gd name="connsiteY4" fmla="*/ 2164796 h 2165210"/>
                <a:gd name="connsiteX5" fmla="*/ 105090 w 247059"/>
                <a:gd name="connsiteY5" fmla="*/ 1552054 h 2165210"/>
                <a:gd name="connsiteX6" fmla="*/ 1395 w 247059"/>
                <a:gd name="connsiteY6" fmla="*/ 505679 h 2165210"/>
                <a:gd name="connsiteX7" fmla="*/ 171077 w 247059"/>
                <a:gd name="connsiteY7" fmla="*/ 6058 h 216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059" h="2165210">
                  <a:moveTo>
                    <a:pt x="171077" y="6058"/>
                  </a:moveTo>
                  <a:cubicBezTo>
                    <a:pt x="177361" y="57905"/>
                    <a:pt x="26533" y="519819"/>
                    <a:pt x="39102" y="816763"/>
                  </a:cubicBezTo>
                  <a:cubicBezTo>
                    <a:pt x="51671" y="1113707"/>
                    <a:pt x="235494" y="1679316"/>
                    <a:pt x="246492" y="1787724"/>
                  </a:cubicBezTo>
                  <a:cubicBezTo>
                    <a:pt x="257490" y="1896132"/>
                    <a:pt x="105090" y="1404368"/>
                    <a:pt x="105090" y="1467213"/>
                  </a:cubicBezTo>
                  <a:cubicBezTo>
                    <a:pt x="105090" y="1530058"/>
                    <a:pt x="246492" y="2150656"/>
                    <a:pt x="246492" y="2164796"/>
                  </a:cubicBezTo>
                  <a:cubicBezTo>
                    <a:pt x="246492" y="2178936"/>
                    <a:pt x="145939" y="1828573"/>
                    <a:pt x="105090" y="1552054"/>
                  </a:cubicBezTo>
                  <a:cubicBezTo>
                    <a:pt x="64241" y="1275535"/>
                    <a:pt x="-11174" y="766487"/>
                    <a:pt x="1395" y="505679"/>
                  </a:cubicBezTo>
                  <a:cubicBezTo>
                    <a:pt x="13964" y="244871"/>
                    <a:pt x="164793" y="-45789"/>
                    <a:pt x="171077" y="60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7B785CB0-BB2F-DF25-C6E0-5EFB3E57CCE2}"/>
                </a:ext>
              </a:extLst>
            </p:cNvPr>
            <p:cNvSpPr/>
            <p:nvPr/>
          </p:nvSpPr>
          <p:spPr>
            <a:xfrm>
              <a:off x="3437171" y="2433302"/>
              <a:ext cx="302674" cy="2175773"/>
            </a:xfrm>
            <a:custGeom>
              <a:avLst/>
              <a:gdLst>
                <a:gd name="connsiteX0" fmla="*/ 302592 w 302674"/>
                <a:gd name="connsiteY0" fmla="*/ 8240 h 2175773"/>
                <a:gd name="connsiteX1" fmla="*/ 57495 w 302674"/>
                <a:gd name="connsiteY1" fmla="*/ 1007482 h 2175773"/>
                <a:gd name="connsiteX2" fmla="*/ 132909 w 302674"/>
                <a:gd name="connsiteY2" fmla="*/ 1657931 h 2175773"/>
                <a:gd name="connsiteX3" fmla="*/ 293165 w 302674"/>
                <a:gd name="connsiteY3" fmla="*/ 2166978 h 2175773"/>
                <a:gd name="connsiteX4" fmla="*/ 236604 w 302674"/>
                <a:gd name="connsiteY4" fmla="*/ 1903028 h 2175773"/>
                <a:gd name="connsiteX5" fmla="*/ 934 w 302674"/>
                <a:gd name="connsiteY5" fmla="*/ 960347 h 2175773"/>
                <a:gd name="connsiteX6" fmla="*/ 151763 w 302674"/>
                <a:gd name="connsiteY6" fmla="*/ 74228 h 2175773"/>
                <a:gd name="connsiteX7" fmla="*/ 85775 w 302674"/>
                <a:gd name="connsiteY7" fmla="*/ 507861 h 2175773"/>
                <a:gd name="connsiteX8" fmla="*/ 302592 w 302674"/>
                <a:gd name="connsiteY8" fmla="*/ 8240 h 217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74" h="2175773">
                  <a:moveTo>
                    <a:pt x="302592" y="8240"/>
                  </a:moveTo>
                  <a:cubicBezTo>
                    <a:pt x="297879" y="91510"/>
                    <a:pt x="85775" y="732534"/>
                    <a:pt x="57495" y="1007482"/>
                  </a:cubicBezTo>
                  <a:cubicBezTo>
                    <a:pt x="29214" y="1282431"/>
                    <a:pt x="93631" y="1464682"/>
                    <a:pt x="132909" y="1657931"/>
                  </a:cubicBezTo>
                  <a:cubicBezTo>
                    <a:pt x="172187" y="1851180"/>
                    <a:pt x="275883" y="2126129"/>
                    <a:pt x="293165" y="2166978"/>
                  </a:cubicBezTo>
                  <a:cubicBezTo>
                    <a:pt x="310447" y="2207827"/>
                    <a:pt x="285309" y="2104133"/>
                    <a:pt x="236604" y="1903028"/>
                  </a:cubicBezTo>
                  <a:cubicBezTo>
                    <a:pt x="187899" y="1701923"/>
                    <a:pt x="15074" y="1265147"/>
                    <a:pt x="934" y="960347"/>
                  </a:cubicBezTo>
                  <a:cubicBezTo>
                    <a:pt x="-13206" y="655547"/>
                    <a:pt x="137623" y="149642"/>
                    <a:pt x="151763" y="74228"/>
                  </a:cubicBezTo>
                  <a:cubicBezTo>
                    <a:pt x="165903" y="-1186"/>
                    <a:pt x="62208" y="515717"/>
                    <a:pt x="85775" y="507861"/>
                  </a:cubicBezTo>
                  <a:cubicBezTo>
                    <a:pt x="109342" y="500005"/>
                    <a:pt x="307305" y="-75030"/>
                    <a:pt x="302592" y="82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DF5AB46D-7DB8-8088-D23B-319DF2C3ABF3}"/>
                </a:ext>
              </a:extLst>
            </p:cNvPr>
            <p:cNvSpPr/>
            <p:nvPr/>
          </p:nvSpPr>
          <p:spPr>
            <a:xfrm>
              <a:off x="5669668" y="3137313"/>
              <a:ext cx="467824" cy="1317117"/>
            </a:xfrm>
            <a:custGeom>
              <a:avLst/>
              <a:gdLst>
                <a:gd name="connsiteX0" fmla="*/ 96857 w 467824"/>
                <a:gd name="connsiteY0" fmla="*/ 1813 h 1317117"/>
                <a:gd name="connsiteX1" fmla="*/ 115711 w 467824"/>
                <a:gd name="connsiteY1" fmla="*/ 661689 h 1317117"/>
                <a:gd name="connsiteX2" fmla="*/ 59150 w 467824"/>
                <a:gd name="connsiteY2" fmla="*/ 1057615 h 1317117"/>
                <a:gd name="connsiteX3" fmla="*/ 68577 w 467824"/>
                <a:gd name="connsiteY3" fmla="*/ 755957 h 1317117"/>
                <a:gd name="connsiteX4" fmla="*/ 285394 w 467824"/>
                <a:gd name="connsiteY4" fmla="*/ 1199017 h 1317117"/>
                <a:gd name="connsiteX5" fmla="*/ 162845 w 467824"/>
                <a:gd name="connsiteY5" fmla="*/ 803091 h 1317117"/>
                <a:gd name="connsiteX6" fmla="*/ 464503 w 467824"/>
                <a:gd name="connsiteY6" fmla="*/ 1312139 h 1317117"/>
                <a:gd name="connsiteX7" fmla="*/ 313674 w 467824"/>
                <a:gd name="connsiteY7" fmla="*/ 1038761 h 1317117"/>
                <a:gd name="connsiteX8" fmla="*/ 153418 w 467824"/>
                <a:gd name="connsiteY8" fmla="*/ 652262 h 1317117"/>
                <a:gd name="connsiteX9" fmla="*/ 191126 w 467824"/>
                <a:gd name="connsiteY9" fmla="*/ 963347 h 1317117"/>
                <a:gd name="connsiteX10" fmla="*/ 2589 w 467824"/>
                <a:gd name="connsiteY10" fmla="*/ 416592 h 1317117"/>
                <a:gd name="connsiteX11" fmla="*/ 87431 w 467824"/>
                <a:gd name="connsiteY11" fmla="*/ 680543 h 1317117"/>
                <a:gd name="connsiteX12" fmla="*/ 172272 w 467824"/>
                <a:gd name="connsiteY12" fmla="*/ 416592 h 1317117"/>
                <a:gd name="connsiteX13" fmla="*/ 106284 w 467824"/>
                <a:gd name="connsiteY13" fmla="*/ 463726 h 1317117"/>
                <a:gd name="connsiteX14" fmla="*/ 96857 w 467824"/>
                <a:gd name="connsiteY14" fmla="*/ 1813 h 13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7824" h="1317117">
                  <a:moveTo>
                    <a:pt x="96857" y="1813"/>
                  </a:moveTo>
                  <a:cubicBezTo>
                    <a:pt x="98428" y="34807"/>
                    <a:pt x="121995" y="485722"/>
                    <a:pt x="115711" y="661689"/>
                  </a:cubicBezTo>
                  <a:cubicBezTo>
                    <a:pt x="109427" y="837656"/>
                    <a:pt x="67006" y="1041904"/>
                    <a:pt x="59150" y="1057615"/>
                  </a:cubicBezTo>
                  <a:cubicBezTo>
                    <a:pt x="51294" y="1073326"/>
                    <a:pt x="30870" y="732390"/>
                    <a:pt x="68577" y="755957"/>
                  </a:cubicBezTo>
                  <a:cubicBezTo>
                    <a:pt x="106284" y="779524"/>
                    <a:pt x="269683" y="1191161"/>
                    <a:pt x="285394" y="1199017"/>
                  </a:cubicBezTo>
                  <a:cubicBezTo>
                    <a:pt x="301105" y="1206873"/>
                    <a:pt x="132994" y="784237"/>
                    <a:pt x="162845" y="803091"/>
                  </a:cubicBezTo>
                  <a:cubicBezTo>
                    <a:pt x="192696" y="821945"/>
                    <a:pt x="439365" y="1272861"/>
                    <a:pt x="464503" y="1312139"/>
                  </a:cubicBezTo>
                  <a:cubicBezTo>
                    <a:pt x="489641" y="1351417"/>
                    <a:pt x="365522" y="1148741"/>
                    <a:pt x="313674" y="1038761"/>
                  </a:cubicBezTo>
                  <a:cubicBezTo>
                    <a:pt x="261827" y="928782"/>
                    <a:pt x="173843" y="664831"/>
                    <a:pt x="153418" y="652262"/>
                  </a:cubicBezTo>
                  <a:cubicBezTo>
                    <a:pt x="132993" y="639693"/>
                    <a:pt x="216264" y="1002625"/>
                    <a:pt x="191126" y="963347"/>
                  </a:cubicBezTo>
                  <a:cubicBezTo>
                    <a:pt x="165988" y="924069"/>
                    <a:pt x="19871" y="463726"/>
                    <a:pt x="2589" y="416592"/>
                  </a:cubicBezTo>
                  <a:cubicBezTo>
                    <a:pt x="-14693" y="369458"/>
                    <a:pt x="59151" y="680543"/>
                    <a:pt x="87431" y="680543"/>
                  </a:cubicBezTo>
                  <a:cubicBezTo>
                    <a:pt x="115711" y="680543"/>
                    <a:pt x="169130" y="452728"/>
                    <a:pt x="172272" y="416592"/>
                  </a:cubicBezTo>
                  <a:cubicBezTo>
                    <a:pt x="175414" y="380456"/>
                    <a:pt x="120424" y="531285"/>
                    <a:pt x="106284" y="463726"/>
                  </a:cubicBezTo>
                  <a:cubicBezTo>
                    <a:pt x="92144" y="396167"/>
                    <a:pt x="95286" y="-31181"/>
                    <a:pt x="96857" y="181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3FE4FBE0-6873-2C72-3B21-2FBE696ADDC6}"/>
                </a:ext>
              </a:extLst>
            </p:cNvPr>
            <p:cNvSpPr/>
            <p:nvPr/>
          </p:nvSpPr>
          <p:spPr>
            <a:xfrm>
              <a:off x="5256478" y="5531901"/>
              <a:ext cx="142707" cy="1344181"/>
            </a:xfrm>
            <a:custGeom>
              <a:avLst/>
              <a:gdLst>
                <a:gd name="connsiteX0" fmla="*/ 1000 w 142707"/>
                <a:gd name="connsiteY0" fmla="*/ 1633 h 1344181"/>
                <a:gd name="connsiteX1" fmla="*/ 142402 w 142707"/>
                <a:gd name="connsiteY1" fmla="*/ 802911 h 1344181"/>
                <a:gd name="connsiteX2" fmla="*/ 38707 w 142707"/>
                <a:gd name="connsiteY2" fmla="*/ 1311959 h 1344181"/>
                <a:gd name="connsiteX3" fmla="*/ 38707 w 142707"/>
                <a:gd name="connsiteY3" fmla="*/ 1227118 h 1344181"/>
                <a:gd name="connsiteX4" fmla="*/ 29280 w 142707"/>
                <a:gd name="connsiteY4" fmla="*/ 699217 h 1344181"/>
                <a:gd name="connsiteX5" fmla="*/ 38707 w 142707"/>
                <a:gd name="connsiteY5" fmla="*/ 972594 h 1344181"/>
                <a:gd name="connsiteX6" fmla="*/ 76414 w 142707"/>
                <a:gd name="connsiteY6" fmla="*/ 604948 h 1344181"/>
                <a:gd name="connsiteX7" fmla="*/ 1000 w 142707"/>
                <a:gd name="connsiteY7" fmla="*/ 1633 h 134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707" h="1344181">
                  <a:moveTo>
                    <a:pt x="1000" y="1633"/>
                  </a:moveTo>
                  <a:cubicBezTo>
                    <a:pt x="11998" y="34627"/>
                    <a:pt x="136117" y="584523"/>
                    <a:pt x="142402" y="802911"/>
                  </a:cubicBezTo>
                  <a:cubicBezTo>
                    <a:pt x="148687" y="1021299"/>
                    <a:pt x="55990" y="1241258"/>
                    <a:pt x="38707" y="1311959"/>
                  </a:cubicBezTo>
                  <a:cubicBezTo>
                    <a:pt x="21424" y="1382660"/>
                    <a:pt x="40278" y="1329242"/>
                    <a:pt x="38707" y="1227118"/>
                  </a:cubicBezTo>
                  <a:cubicBezTo>
                    <a:pt x="37136" y="1124994"/>
                    <a:pt x="29280" y="741638"/>
                    <a:pt x="29280" y="699217"/>
                  </a:cubicBezTo>
                  <a:cubicBezTo>
                    <a:pt x="29280" y="656796"/>
                    <a:pt x="30851" y="988305"/>
                    <a:pt x="38707" y="972594"/>
                  </a:cubicBezTo>
                  <a:cubicBezTo>
                    <a:pt x="46563" y="956883"/>
                    <a:pt x="79556" y="765204"/>
                    <a:pt x="76414" y="604948"/>
                  </a:cubicBezTo>
                  <a:cubicBezTo>
                    <a:pt x="73272" y="444692"/>
                    <a:pt x="-9998" y="-31361"/>
                    <a:pt x="1000" y="16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2ED9F7D9-AFBD-CFD6-F2F6-BCBDB65A967E}"/>
                </a:ext>
              </a:extLst>
            </p:cNvPr>
            <p:cNvSpPr/>
            <p:nvPr/>
          </p:nvSpPr>
          <p:spPr>
            <a:xfrm>
              <a:off x="6707433" y="3349681"/>
              <a:ext cx="932768" cy="57183"/>
            </a:xfrm>
            <a:custGeom>
              <a:avLst/>
              <a:gdLst>
                <a:gd name="connsiteX0" fmla="*/ 2493 w 932768"/>
                <a:gd name="connsiteY0" fmla="*/ 57094 h 57183"/>
                <a:gd name="connsiteX1" fmla="*/ 472393 w 932768"/>
                <a:gd name="connsiteY1" fmla="*/ 15819 h 57183"/>
                <a:gd name="connsiteX2" fmla="*/ 396193 w 932768"/>
                <a:gd name="connsiteY2" fmla="*/ 12644 h 57183"/>
                <a:gd name="connsiteX3" fmla="*/ 932768 w 932768"/>
                <a:gd name="connsiteY3" fmla="*/ 12644 h 57183"/>
                <a:gd name="connsiteX4" fmla="*/ 704168 w 932768"/>
                <a:gd name="connsiteY4" fmla="*/ 6294 h 57183"/>
                <a:gd name="connsiteX5" fmla="*/ 304118 w 932768"/>
                <a:gd name="connsiteY5" fmla="*/ 3119 h 57183"/>
                <a:gd name="connsiteX6" fmla="*/ 2493 w 932768"/>
                <a:gd name="connsiteY6" fmla="*/ 57094 h 5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768" h="57183">
                  <a:moveTo>
                    <a:pt x="2493" y="57094"/>
                  </a:moveTo>
                  <a:cubicBezTo>
                    <a:pt x="30539" y="59211"/>
                    <a:pt x="406777" y="23227"/>
                    <a:pt x="472393" y="15819"/>
                  </a:cubicBezTo>
                  <a:cubicBezTo>
                    <a:pt x="538009" y="8411"/>
                    <a:pt x="396193" y="12644"/>
                    <a:pt x="396193" y="12644"/>
                  </a:cubicBezTo>
                  <a:lnTo>
                    <a:pt x="932768" y="12644"/>
                  </a:lnTo>
                  <a:lnTo>
                    <a:pt x="704168" y="6294"/>
                  </a:lnTo>
                  <a:cubicBezTo>
                    <a:pt x="599393" y="4706"/>
                    <a:pt x="418418" y="-4818"/>
                    <a:pt x="304118" y="3119"/>
                  </a:cubicBezTo>
                  <a:cubicBezTo>
                    <a:pt x="189818" y="11056"/>
                    <a:pt x="-25553" y="54977"/>
                    <a:pt x="2493" y="5709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29C7A73A-EE37-5633-4D36-AC2628514BA6}"/>
                </a:ext>
              </a:extLst>
            </p:cNvPr>
            <p:cNvSpPr/>
            <p:nvPr/>
          </p:nvSpPr>
          <p:spPr>
            <a:xfrm>
              <a:off x="6949227" y="3387725"/>
              <a:ext cx="615363" cy="22251"/>
            </a:xfrm>
            <a:custGeom>
              <a:avLst/>
              <a:gdLst>
                <a:gd name="connsiteX0" fmla="*/ 14699 w 615363"/>
                <a:gd name="connsiteY0" fmla="*/ 0 h 22251"/>
                <a:gd name="connsiteX1" fmla="*/ 589374 w 615363"/>
                <a:gd name="connsiteY1" fmla="*/ 19050 h 22251"/>
                <a:gd name="connsiteX2" fmla="*/ 484599 w 615363"/>
                <a:gd name="connsiteY2" fmla="*/ 22225 h 22251"/>
                <a:gd name="connsiteX3" fmla="*/ 195674 w 615363"/>
                <a:gd name="connsiteY3" fmla="*/ 19050 h 22251"/>
                <a:gd name="connsiteX4" fmla="*/ 14699 w 615363"/>
                <a:gd name="connsiteY4" fmla="*/ 0 h 2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63" h="22251">
                  <a:moveTo>
                    <a:pt x="14699" y="0"/>
                  </a:moveTo>
                  <a:cubicBezTo>
                    <a:pt x="80316" y="0"/>
                    <a:pt x="511057" y="15346"/>
                    <a:pt x="589374" y="19050"/>
                  </a:cubicBezTo>
                  <a:cubicBezTo>
                    <a:pt x="667691" y="22754"/>
                    <a:pt x="550216" y="22225"/>
                    <a:pt x="484599" y="22225"/>
                  </a:cubicBezTo>
                  <a:cubicBezTo>
                    <a:pt x="418982" y="22225"/>
                    <a:pt x="271345" y="20637"/>
                    <a:pt x="195674" y="19050"/>
                  </a:cubicBezTo>
                  <a:cubicBezTo>
                    <a:pt x="120003" y="17463"/>
                    <a:pt x="-50918" y="0"/>
                    <a:pt x="1469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167B1275-C2F2-16B1-EF74-E9A3D2964BA0}"/>
                </a:ext>
              </a:extLst>
            </p:cNvPr>
            <p:cNvSpPr/>
            <p:nvPr/>
          </p:nvSpPr>
          <p:spPr>
            <a:xfrm>
              <a:off x="6667200" y="3489693"/>
              <a:ext cx="375359" cy="60001"/>
            </a:xfrm>
            <a:custGeom>
              <a:avLst/>
              <a:gdLst>
                <a:gd name="connsiteX0" fmla="*/ 7801 w 375359"/>
                <a:gd name="connsiteY0" fmla="*/ 59957 h 60001"/>
                <a:gd name="connsiteX1" fmla="*/ 363401 w 375359"/>
                <a:gd name="connsiteY1" fmla="*/ 2807 h 60001"/>
                <a:gd name="connsiteX2" fmla="*/ 280851 w 375359"/>
                <a:gd name="connsiteY2" fmla="*/ 9157 h 60001"/>
                <a:gd name="connsiteX3" fmla="*/ 176076 w 375359"/>
                <a:gd name="connsiteY3" fmla="*/ 12332 h 60001"/>
                <a:gd name="connsiteX4" fmla="*/ 122101 w 375359"/>
                <a:gd name="connsiteY4" fmla="*/ 12332 h 60001"/>
                <a:gd name="connsiteX5" fmla="*/ 7801 w 375359"/>
                <a:gd name="connsiteY5" fmla="*/ 59957 h 6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359" h="60001">
                  <a:moveTo>
                    <a:pt x="7801" y="59957"/>
                  </a:moveTo>
                  <a:cubicBezTo>
                    <a:pt x="48018" y="58369"/>
                    <a:pt x="317893" y="11274"/>
                    <a:pt x="363401" y="2807"/>
                  </a:cubicBezTo>
                  <a:cubicBezTo>
                    <a:pt x="408909" y="-5660"/>
                    <a:pt x="312072" y="7570"/>
                    <a:pt x="280851" y="9157"/>
                  </a:cubicBezTo>
                  <a:cubicBezTo>
                    <a:pt x="249630" y="10744"/>
                    <a:pt x="202534" y="11803"/>
                    <a:pt x="176076" y="12332"/>
                  </a:cubicBezTo>
                  <a:cubicBezTo>
                    <a:pt x="149618" y="12861"/>
                    <a:pt x="149617" y="4395"/>
                    <a:pt x="122101" y="12332"/>
                  </a:cubicBezTo>
                  <a:cubicBezTo>
                    <a:pt x="94585" y="20269"/>
                    <a:pt x="-32416" y="61545"/>
                    <a:pt x="7801" y="599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9F70FD3C-F941-80F4-8C89-A7119320BC98}"/>
                </a:ext>
              </a:extLst>
            </p:cNvPr>
            <p:cNvSpPr/>
            <p:nvPr/>
          </p:nvSpPr>
          <p:spPr>
            <a:xfrm>
              <a:off x="6687510" y="3519418"/>
              <a:ext cx="971771" cy="447518"/>
            </a:xfrm>
            <a:custGeom>
              <a:avLst/>
              <a:gdLst>
                <a:gd name="connsiteX0" fmla="*/ 31941 w 971771"/>
                <a:gd name="connsiteY0" fmla="*/ 122307 h 447518"/>
                <a:gd name="connsiteX1" fmla="*/ 514541 w 971771"/>
                <a:gd name="connsiteY1" fmla="*/ 8007 h 447518"/>
                <a:gd name="connsiteX2" fmla="*/ 733616 w 971771"/>
                <a:gd name="connsiteY2" fmla="*/ 11182 h 447518"/>
                <a:gd name="connsiteX3" fmla="*/ 692341 w 971771"/>
                <a:gd name="connsiteY3" fmla="*/ 23882 h 447518"/>
                <a:gd name="connsiteX4" fmla="*/ 784416 w 971771"/>
                <a:gd name="connsiteY4" fmla="*/ 30232 h 447518"/>
                <a:gd name="connsiteX5" fmla="*/ 809816 w 971771"/>
                <a:gd name="connsiteY5" fmla="*/ 68332 h 447518"/>
                <a:gd name="connsiteX6" fmla="*/ 930466 w 971771"/>
                <a:gd name="connsiteY6" fmla="*/ 52457 h 447518"/>
                <a:gd name="connsiteX7" fmla="*/ 895541 w 971771"/>
                <a:gd name="connsiteY7" fmla="*/ 65157 h 447518"/>
                <a:gd name="connsiteX8" fmla="*/ 914591 w 971771"/>
                <a:gd name="connsiteY8" fmla="*/ 112782 h 447518"/>
                <a:gd name="connsiteX9" fmla="*/ 936816 w 971771"/>
                <a:gd name="connsiteY9" fmla="*/ 122307 h 447518"/>
                <a:gd name="connsiteX10" fmla="*/ 971741 w 971771"/>
                <a:gd name="connsiteY10" fmla="*/ 211207 h 447518"/>
                <a:gd name="connsiteX11" fmla="*/ 930466 w 971771"/>
                <a:gd name="connsiteY11" fmla="*/ 290582 h 447518"/>
                <a:gd name="connsiteX12" fmla="*/ 841566 w 971771"/>
                <a:gd name="connsiteY12" fmla="*/ 347732 h 447518"/>
                <a:gd name="connsiteX13" fmla="*/ 778066 w 971771"/>
                <a:gd name="connsiteY13" fmla="*/ 446157 h 447518"/>
                <a:gd name="connsiteX14" fmla="*/ 793941 w 971771"/>
                <a:gd name="connsiteY14" fmla="*/ 395357 h 447518"/>
                <a:gd name="connsiteX15" fmla="*/ 882841 w 971771"/>
                <a:gd name="connsiteY15" fmla="*/ 262007 h 447518"/>
                <a:gd name="connsiteX16" fmla="*/ 886016 w 971771"/>
                <a:gd name="connsiteY16" fmla="*/ 239782 h 447518"/>
                <a:gd name="connsiteX17" fmla="*/ 762191 w 971771"/>
                <a:gd name="connsiteY17" fmla="*/ 112782 h 447518"/>
                <a:gd name="connsiteX18" fmla="*/ 647891 w 971771"/>
                <a:gd name="connsiteY18" fmla="*/ 87382 h 447518"/>
                <a:gd name="connsiteX19" fmla="*/ 438341 w 971771"/>
                <a:gd name="connsiteY19" fmla="*/ 68332 h 447518"/>
                <a:gd name="connsiteX20" fmla="*/ 292291 w 971771"/>
                <a:gd name="connsiteY20" fmla="*/ 74682 h 447518"/>
                <a:gd name="connsiteX21" fmla="*/ 251016 w 971771"/>
                <a:gd name="connsiteY21" fmla="*/ 119132 h 447518"/>
                <a:gd name="connsiteX22" fmla="*/ 187516 w 971771"/>
                <a:gd name="connsiteY22" fmla="*/ 166757 h 447518"/>
                <a:gd name="connsiteX23" fmla="*/ 25591 w 971771"/>
                <a:gd name="connsiteY23" fmla="*/ 341382 h 447518"/>
                <a:gd name="connsiteX24" fmla="*/ 114491 w 971771"/>
                <a:gd name="connsiteY24" fmla="*/ 195332 h 447518"/>
                <a:gd name="connsiteX25" fmla="*/ 191 w 971771"/>
                <a:gd name="connsiteY25" fmla="*/ 296932 h 447518"/>
                <a:gd name="connsiteX26" fmla="*/ 89091 w 971771"/>
                <a:gd name="connsiteY26" fmla="*/ 182632 h 447518"/>
                <a:gd name="connsiteX27" fmla="*/ 155766 w 971771"/>
                <a:gd name="connsiteY27" fmla="*/ 125482 h 447518"/>
                <a:gd name="connsiteX28" fmla="*/ 31941 w 971771"/>
                <a:gd name="connsiteY28" fmla="*/ 122307 h 44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71771" h="447518">
                  <a:moveTo>
                    <a:pt x="31941" y="122307"/>
                  </a:moveTo>
                  <a:cubicBezTo>
                    <a:pt x="91737" y="102728"/>
                    <a:pt x="397595" y="26528"/>
                    <a:pt x="514541" y="8007"/>
                  </a:cubicBezTo>
                  <a:cubicBezTo>
                    <a:pt x="631487" y="-10514"/>
                    <a:pt x="703983" y="8536"/>
                    <a:pt x="733616" y="11182"/>
                  </a:cubicBezTo>
                  <a:cubicBezTo>
                    <a:pt x="763249" y="13828"/>
                    <a:pt x="683874" y="20707"/>
                    <a:pt x="692341" y="23882"/>
                  </a:cubicBezTo>
                  <a:cubicBezTo>
                    <a:pt x="700808" y="27057"/>
                    <a:pt x="764837" y="22824"/>
                    <a:pt x="784416" y="30232"/>
                  </a:cubicBezTo>
                  <a:cubicBezTo>
                    <a:pt x="803995" y="37640"/>
                    <a:pt x="785474" y="64628"/>
                    <a:pt x="809816" y="68332"/>
                  </a:cubicBezTo>
                  <a:cubicBezTo>
                    <a:pt x="834158" y="72036"/>
                    <a:pt x="916179" y="52986"/>
                    <a:pt x="930466" y="52457"/>
                  </a:cubicBezTo>
                  <a:cubicBezTo>
                    <a:pt x="944754" y="51928"/>
                    <a:pt x="898187" y="55103"/>
                    <a:pt x="895541" y="65157"/>
                  </a:cubicBezTo>
                  <a:cubicBezTo>
                    <a:pt x="892895" y="75211"/>
                    <a:pt x="907712" y="103257"/>
                    <a:pt x="914591" y="112782"/>
                  </a:cubicBezTo>
                  <a:cubicBezTo>
                    <a:pt x="921470" y="122307"/>
                    <a:pt x="927291" y="105903"/>
                    <a:pt x="936816" y="122307"/>
                  </a:cubicBezTo>
                  <a:cubicBezTo>
                    <a:pt x="946341" y="138711"/>
                    <a:pt x="972799" y="183161"/>
                    <a:pt x="971741" y="211207"/>
                  </a:cubicBezTo>
                  <a:cubicBezTo>
                    <a:pt x="970683" y="239253"/>
                    <a:pt x="952162" y="267828"/>
                    <a:pt x="930466" y="290582"/>
                  </a:cubicBezTo>
                  <a:cubicBezTo>
                    <a:pt x="908770" y="313336"/>
                    <a:pt x="866966" y="321803"/>
                    <a:pt x="841566" y="347732"/>
                  </a:cubicBezTo>
                  <a:cubicBezTo>
                    <a:pt x="816166" y="373661"/>
                    <a:pt x="786003" y="438220"/>
                    <a:pt x="778066" y="446157"/>
                  </a:cubicBezTo>
                  <a:cubicBezTo>
                    <a:pt x="770129" y="454094"/>
                    <a:pt x="776479" y="426049"/>
                    <a:pt x="793941" y="395357"/>
                  </a:cubicBezTo>
                  <a:cubicBezTo>
                    <a:pt x="811404" y="364665"/>
                    <a:pt x="867495" y="287936"/>
                    <a:pt x="882841" y="262007"/>
                  </a:cubicBezTo>
                  <a:cubicBezTo>
                    <a:pt x="898187" y="236078"/>
                    <a:pt x="906124" y="264653"/>
                    <a:pt x="886016" y="239782"/>
                  </a:cubicBezTo>
                  <a:cubicBezTo>
                    <a:pt x="865908" y="214911"/>
                    <a:pt x="801879" y="138182"/>
                    <a:pt x="762191" y="112782"/>
                  </a:cubicBezTo>
                  <a:cubicBezTo>
                    <a:pt x="722504" y="87382"/>
                    <a:pt x="701866" y="94790"/>
                    <a:pt x="647891" y="87382"/>
                  </a:cubicBezTo>
                  <a:cubicBezTo>
                    <a:pt x="593916" y="79974"/>
                    <a:pt x="497608" y="70449"/>
                    <a:pt x="438341" y="68332"/>
                  </a:cubicBezTo>
                  <a:cubicBezTo>
                    <a:pt x="379074" y="66215"/>
                    <a:pt x="323512" y="66215"/>
                    <a:pt x="292291" y="74682"/>
                  </a:cubicBezTo>
                  <a:cubicBezTo>
                    <a:pt x="261070" y="83149"/>
                    <a:pt x="268478" y="103786"/>
                    <a:pt x="251016" y="119132"/>
                  </a:cubicBezTo>
                  <a:cubicBezTo>
                    <a:pt x="233554" y="134478"/>
                    <a:pt x="225087" y="129715"/>
                    <a:pt x="187516" y="166757"/>
                  </a:cubicBezTo>
                  <a:cubicBezTo>
                    <a:pt x="149945" y="203799"/>
                    <a:pt x="37762" y="336620"/>
                    <a:pt x="25591" y="341382"/>
                  </a:cubicBezTo>
                  <a:cubicBezTo>
                    <a:pt x="13420" y="346144"/>
                    <a:pt x="118724" y="202740"/>
                    <a:pt x="114491" y="195332"/>
                  </a:cubicBezTo>
                  <a:cubicBezTo>
                    <a:pt x="110258" y="187924"/>
                    <a:pt x="4424" y="299049"/>
                    <a:pt x="191" y="296932"/>
                  </a:cubicBezTo>
                  <a:cubicBezTo>
                    <a:pt x="-4042" y="294815"/>
                    <a:pt x="63162" y="211207"/>
                    <a:pt x="89091" y="182632"/>
                  </a:cubicBezTo>
                  <a:cubicBezTo>
                    <a:pt x="115020" y="154057"/>
                    <a:pt x="160528" y="136594"/>
                    <a:pt x="155766" y="125482"/>
                  </a:cubicBezTo>
                  <a:cubicBezTo>
                    <a:pt x="151004" y="114370"/>
                    <a:pt x="-27855" y="141886"/>
                    <a:pt x="31941" y="1223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4C07F536-A678-1476-D462-1089BC0DE2C4}"/>
                </a:ext>
              </a:extLst>
            </p:cNvPr>
            <p:cNvSpPr/>
            <p:nvPr/>
          </p:nvSpPr>
          <p:spPr>
            <a:xfrm>
              <a:off x="6811892" y="3577698"/>
              <a:ext cx="562811" cy="407409"/>
            </a:xfrm>
            <a:custGeom>
              <a:avLst/>
              <a:gdLst>
                <a:gd name="connsiteX0" fmla="*/ 5984 w 562811"/>
                <a:gd name="connsiteY0" fmla="*/ 64027 h 407409"/>
                <a:gd name="connsiteX1" fmla="*/ 139334 w 562811"/>
                <a:gd name="connsiteY1" fmla="*/ 44977 h 407409"/>
                <a:gd name="connsiteX2" fmla="*/ 152034 w 562811"/>
                <a:gd name="connsiteY2" fmla="*/ 102127 h 407409"/>
                <a:gd name="connsiteX3" fmla="*/ 209184 w 562811"/>
                <a:gd name="connsiteY3" fmla="*/ 295802 h 407409"/>
                <a:gd name="connsiteX4" fmla="*/ 237759 w 562811"/>
                <a:gd name="connsiteY4" fmla="*/ 381527 h 407409"/>
                <a:gd name="connsiteX5" fmla="*/ 180609 w 562811"/>
                <a:gd name="connsiteY5" fmla="*/ 403752 h 407409"/>
                <a:gd name="connsiteX6" fmla="*/ 307609 w 562811"/>
                <a:gd name="connsiteY6" fmla="*/ 387877 h 407409"/>
                <a:gd name="connsiteX7" fmla="*/ 383809 w 562811"/>
                <a:gd name="connsiteY7" fmla="*/ 406927 h 407409"/>
                <a:gd name="connsiteX8" fmla="*/ 472709 w 562811"/>
                <a:gd name="connsiteY8" fmla="*/ 397402 h 407409"/>
                <a:gd name="connsiteX9" fmla="*/ 466359 w 562811"/>
                <a:gd name="connsiteY9" fmla="*/ 352952 h 407409"/>
                <a:gd name="connsiteX10" fmla="*/ 545734 w 562811"/>
                <a:gd name="connsiteY10" fmla="*/ 171977 h 407409"/>
                <a:gd name="connsiteX11" fmla="*/ 545734 w 562811"/>
                <a:gd name="connsiteY11" fmla="*/ 19577 h 407409"/>
                <a:gd name="connsiteX12" fmla="*/ 361584 w 562811"/>
                <a:gd name="connsiteY12" fmla="*/ 3702 h 407409"/>
                <a:gd name="connsiteX13" fmla="*/ 5984 w 562811"/>
                <a:gd name="connsiteY13" fmla="*/ 64027 h 40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2811" h="407409">
                  <a:moveTo>
                    <a:pt x="5984" y="64027"/>
                  </a:moveTo>
                  <a:cubicBezTo>
                    <a:pt x="-31058" y="70906"/>
                    <a:pt x="114992" y="38627"/>
                    <a:pt x="139334" y="44977"/>
                  </a:cubicBezTo>
                  <a:cubicBezTo>
                    <a:pt x="163676" y="51327"/>
                    <a:pt x="140392" y="60323"/>
                    <a:pt x="152034" y="102127"/>
                  </a:cubicBezTo>
                  <a:cubicBezTo>
                    <a:pt x="163676" y="143931"/>
                    <a:pt x="194897" y="249235"/>
                    <a:pt x="209184" y="295802"/>
                  </a:cubicBezTo>
                  <a:cubicBezTo>
                    <a:pt x="223472" y="342369"/>
                    <a:pt x="242522" y="363535"/>
                    <a:pt x="237759" y="381527"/>
                  </a:cubicBezTo>
                  <a:cubicBezTo>
                    <a:pt x="232997" y="399519"/>
                    <a:pt x="168967" y="402694"/>
                    <a:pt x="180609" y="403752"/>
                  </a:cubicBezTo>
                  <a:cubicBezTo>
                    <a:pt x="192251" y="404810"/>
                    <a:pt x="273742" y="387348"/>
                    <a:pt x="307609" y="387877"/>
                  </a:cubicBezTo>
                  <a:cubicBezTo>
                    <a:pt x="341476" y="388406"/>
                    <a:pt x="356292" y="405340"/>
                    <a:pt x="383809" y="406927"/>
                  </a:cubicBezTo>
                  <a:cubicBezTo>
                    <a:pt x="411326" y="408514"/>
                    <a:pt x="458951" y="406398"/>
                    <a:pt x="472709" y="397402"/>
                  </a:cubicBezTo>
                  <a:cubicBezTo>
                    <a:pt x="486467" y="388406"/>
                    <a:pt x="454188" y="390523"/>
                    <a:pt x="466359" y="352952"/>
                  </a:cubicBezTo>
                  <a:cubicBezTo>
                    <a:pt x="478530" y="315381"/>
                    <a:pt x="532505" y="227539"/>
                    <a:pt x="545734" y="171977"/>
                  </a:cubicBezTo>
                  <a:cubicBezTo>
                    <a:pt x="558963" y="116415"/>
                    <a:pt x="576426" y="47623"/>
                    <a:pt x="545734" y="19577"/>
                  </a:cubicBezTo>
                  <a:cubicBezTo>
                    <a:pt x="515042" y="-8469"/>
                    <a:pt x="447309" y="1056"/>
                    <a:pt x="361584" y="3702"/>
                  </a:cubicBezTo>
                  <a:cubicBezTo>
                    <a:pt x="275859" y="6348"/>
                    <a:pt x="43026" y="57148"/>
                    <a:pt x="5984" y="640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>
              <a:extLst>
                <a:ext uri="{FF2B5EF4-FFF2-40B4-BE49-F238E27FC236}">
                  <a16:creationId xmlns:a16="http://schemas.microsoft.com/office/drawing/2014/main" id="{3DFDABAB-BDED-872B-CF82-F3846941C526}"/>
                </a:ext>
              </a:extLst>
            </p:cNvPr>
            <p:cNvSpPr/>
            <p:nvPr/>
          </p:nvSpPr>
          <p:spPr>
            <a:xfrm>
              <a:off x="6979711" y="3614281"/>
              <a:ext cx="136715" cy="136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>
              <a:extLst>
                <a:ext uri="{FF2B5EF4-FFF2-40B4-BE49-F238E27FC236}">
                  <a16:creationId xmlns:a16="http://schemas.microsoft.com/office/drawing/2014/main" id="{D5827B0E-4783-2273-5959-43C26798C371}"/>
                </a:ext>
              </a:extLst>
            </p:cNvPr>
            <p:cNvSpPr/>
            <p:nvPr/>
          </p:nvSpPr>
          <p:spPr>
            <a:xfrm rot="19979177">
              <a:off x="7136553" y="3781709"/>
              <a:ext cx="113771" cy="135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16B46FFA-7A0F-5A00-80F8-CA26CE4AF7C3}"/>
                </a:ext>
              </a:extLst>
            </p:cNvPr>
            <p:cNvSpPr/>
            <p:nvPr/>
          </p:nvSpPr>
          <p:spPr>
            <a:xfrm>
              <a:off x="6149616" y="4476052"/>
              <a:ext cx="46294" cy="204331"/>
            </a:xfrm>
            <a:custGeom>
              <a:avLst/>
              <a:gdLst>
                <a:gd name="connsiteX0" fmla="*/ 1510 w 46294"/>
                <a:gd name="connsiteY0" fmla="*/ 698 h 204331"/>
                <a:gd name="connsiteX1" fmla="*/ 11035 w 46294"/>
                <a:gd name="connsiteY1" fmla="*/ 114998 h 204331"/>
                <a:gd name="connsiteX2" fmla="*/ 17385 w 46294"/>
                <a:gd name="connsiteY2" fmla="*/ 200723 h 204331"/>
                <a:gd name="connsiteX3" fmla="*/ 17385 w 46294"/>
                <a:gd name="connsiteY3" fmla="*/ 178498 h 204331"/>
                <a:gd name="connsiteX4" fmla="*/ 30085 w 46294"/>
                <a:gd name="connsiteY4" fmla="*/ 89598 h 204331"/>
                <a:gd name="connsiteX5" fmla="*/ 45960 w 46294"/>
                <a:gd name="connsiteY5" fmla="*/ 172148 h 204331"/>
                <a:gd name="connsiteX6" fmla="*/ 1510 w 46294"/>
                <a:gd name="connsiteY6" fmla="*/ 698 h 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94" h="204331">
                  <a:moveTo>
                    <a:pt x="1510" y="698"/>
                  </a:moveTo>
                  <a:cubicBezTo>
                    <a:pt x="-4311" y="-8827"/>
                    <a:pt x="8389" y="81661"/>
                    <a:pt x="11035" y="114998"/>
                  </a:cubicBezTo>
                  <a:cubicBezTo>
                    <a:pt x="13681" y="148336"/>
                    <a:pt x="16327" y="190140"/>
                    <a:pt x="17385" y="200723"/>
                  </a:cubicBezTo>
                  <a:cubicBezTo>
                    <a:pt x="18443" y="211306"/>
                    <a:pt x="15268" y="197019"/>
                    <a:pt x="17385" y="178498"/>
                  </a:cubicBezTo>
                  <a:cubicBezTo>
                    <a:pt x="19502" y="159977"/>
                    <a:pt x="25323" y="90656"/>
                    <a:pt x="30085" y="89598"/>
                  </a:cubicBezTo>
                  <a:cubicBezTo>
                    <a:pt x="34847" y="88540"/>
                    <a:pt x="48606" y="181673"/>
                    <a:pt x="45960" y="172148"/>
                  </a:cubicBezTo>
                  <a:cubicBezTo>
                    <a:pt x="43314" y="162623"/>
                    <a:pt x="7331" y="10223"/>
                    <a:pt x="1510" y="6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D9FA1633-776D-599E-D768-317B84C92168}"/>
                </a:ext>
              </a:extLst>
            </p:cNvPr>
            <p:cNvSpPr/>
            <p:nvPr/>
          </p:nvSpPr>
          <p:spPr>
            <a:xfrm>
              <a:off x="6782927" y="3641724"/>
              <a:ext cx="751858" cy="365315"/>
            </a:xfrm>
            <a:custGeom>
              <a:avLst/>
              <a:gdLst>
                <a:gd name="connsiteX0" fmla="*/ 92099 w 751858"/>
                <a:gd name="connsiteY0" fmla="*/ 1 h 365315"/>
                <a:gd name="connsiteX1" fmla="*/ 47649 w 751858"/>
                <a:gd name="connsiteY1" fmla="*/ 142876 h 365315"/>
                <a:gd name="connsiteX2" fmla="*/ 24 w 751858"/>
                <a:gd name="connsiteY2" fmla="*/ 225426 h 365315"/>
                <a:gd name="connsiteX3" fmla="*/ 53999 w 751858"/>
                <a:gd name="connsiteY3" fmla="*/ 171451 h 365315"/>
                <a:gd name="connsiteX4" fmla="*/ 53999 w 751858"/>
                <a:gd name="connsiteY4" fmla="*/ 231776 h 365315"/>
                <a:gd name="connsiteX5" fmla="*/ 136549 w 751858"/>
                <a:gd name="connsiteY5" fmla="*/ 327026 h 365315"/>
                <a:gd name="connsiteX6" fmla="*/ 117499 w 751858"/>
                <a:gd name="connsiteY6" fmla="*/ 317501 h 365315"/>
                <a:gd name="connsiteX7" fmla="*/ 365149 w 751858"/>
                <a:gd name="connsiteY7" fmla="*/ 355601 h 365315"/>
                <a:gd name="connsiteX8" fmla="*/ 206399 w 751858"/>
                <a:gd name="connsiteY8" fmla="*/ 346076 h 365315"/>
                <a:gd name="connsiteX9" fmla="*/ 387374 w 751858"/>
                <a:gd name="connsiteY9" fmla="*/ 336551 h 365315"/>
                <a:gd name="connsiteX10" fmla="*/ 463574 w 751858"/>
                <a:gd name="connsiteY10" fmla="*/ 346076 h 365315"/>
                <a:gd name="connsiteX11" fmla="*/ 615974 w 751858"/>
                <a:gd name="connsiteY11" fmla="*/ 298451 h 365315"/>
                <a:gd name="connsiteX12" fmla="*/ 749324 w 751858"/>
                <a:gd name="connsiteY12" fmla="*/ 219076 h 365315"/>
                <a:gd name="connsiteX13" fmla="*/ 701699 w 751858"/>
                <a:gd name="connsiteY13" fmla="*/ 257176 h 365315"/>
                <a:gd name="connsiteX14" fmla="*/ 679474 w 751858"/>
                <a:gd name="connsiteY14" fmla="*/ 285751 h 365315"/>
                <a:gd name="connsiteX15" fmla="*/ 679474 w 751858"/>
                <a:gd name="connsiteY15" fmla="*/ 365126 h 365315"/>
                <a:gd name="connsiteX16" fmla="*/ 669949 w 751858"/>
                <a:gd name="connsiteY16" fmla="*/ 307976 h 365315"/>
                <a:gd name="connsiteX17" fmla="*/ 619149 w 751858"/>
                <a:gd name="connsiteY17" fmla="*/ 311151 h 365315"/>
                <a:gd name="connsiteX18" fmla="*/ 600099 w 751858"/>
                <a:gd name="connsiteY18" fmla="*/ 352426 h 365315"/>
                <a:gd name="connsiteX19" fmla="*/ 415949 w 751858"/>
                <a:gd name="connsiteY19" fmla="*/ 349251 h 365315"/>
                <a:gd name="connsiteX20" fmla="*/ 349274 w 751858"/>
                <a:gd name="connsiteY20" fmla="*/ 307976 h 365315"/>
                <a:gd name="connsiteX21" fmla="*/ 193699 w 751858"/>
                <a:gd name="connsiteY21" fmla="*/ 342901 h 365315"/>
                <a:gd name="connsiteX22" fmla="*/ 88924 w 751858"/>
                <a:gd name="connsiteY22" fmla="*/ 292101 h 365315"/>
                <a:gd name="connsiteX23" fmla="*/ 44474 w 751858"/>
                <a:gd name="connsiteY23" fmla="*/ 196851 h 365315"/>
                <a:gd name="connsiteX24" fmla="*/ 15899 w 751858"/>
                <a:gd name="connsiteY24" fmla="*/ 187326 h 365315"/>
                <a:gd name="connsiteX25" fmla="*/ 25424 w 751858"/>
                <a:gd name="connsiteY25" fmla="*/ 139701 h 365315"/>
                <a:gd name="connsiteX26" fmla="*/ 92099 w 751858"/>
                <a:gd name="connsiteY26" fmla="*/ 1 h 36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51858" h="365315">
                  <a:moveTo>
                    <a:pt x="92099" y="1"/>
                  </a:moveTo>
                  <a:cubicBezTo>
                    <a:pt x="95803" y="530"/>
                    <a:pt x="62995" y="105305"/>
                    <a:pt x="47649" y="142876"/>
                  </a:cubicBezTo>
                  <a:cubicBezTo>
                    <a:pt x="32303" y="180447"/>
                    <a:pt x="-1034" y="220664"/>
                    <a:pt x="24" y="225426"/>
                  </a:cubicBezTo>
                  <a:cubicBezTo>
                    <a:pt x="1082" y="230188"/>
                    <a:pt x="45003" y="170393"/>
                    <a:pt x="53999" y="171451"/>
                  </a:cubicBezTo>
                  <a:cubicBezTo>
                    <a:pt x="62995" y="172509"/>
                    <a:pt x="40241" y="205847"/>
                    <a:pt x="53999" y="231776"/>
                  </a:cubicBezTo>
                  <a:cubicBezTo>
                    <a:pt x="67757" y="257705"/>
                    <a:pt x="136549" y="327026"/>
                    <a:pt x="136549" y="327026"/>
                  </a:cubicBezTo>
                  <a:cubicBezTo>
                    <a:pt x="147132" y="341314"/>
                    <a:pt x="79399" y="312739"/>
                    <a:pt x="117499" y="317501"/>
                  </a:cubicBezTo>
                  <a:cubicBezTo>
                    <a:pt x="155599" y="322264"/>
                    <a:pt x="350332" y="350838"/>
                    <a:pt x="365149" y="355601"/>
                  </a:cubicBezTo>
                  <a:cubicBezTo>
                    <a:pt x="379966" y="360364"/>
                    <a:pt x="202695" y="349251"/>
                    <a:pt x="206399" y="346076"/>
                  </a:cubicBezTo>
                  <a:cubicBezTo>
                    <a:pt x="210103" y="342901"/>
                    <a:pt x="344512" y="336551"/>
                    <a:pt x="387374" y="336551"/>
                  </a:cubicBezTo>
                  <a:cubicBezTo>
                    <a:pt x="430236" y="336551"/>
                    <a:pt x="425474" y="352426"/>
                    <a:pt x="463574" y="346076"/>
                  </a:cubicBezTo>
                  <a:cubicBezTo>
                    <a:pt x="501674" y="339726"/>
                    <a:pt x="568349" y="319618"/>
                    <a:pt x="615974" y="298451"/>
                  </a:cubicBezTo>
                  <a:cubicBezTo>
                    <a:pt x="663599" y="277284"/>
                    <a:pt x="735037" y="225955"/>
                    <a:pt x="749324" y="219076"/>
                  </a:cubicBezTo>
                  <a:cubicBezTo>
                    <a:pt x="763612" y="212197"/>
                    <a:pt x="713341" y="246064"/>
                    <a:pt x="701699" y="257176"/>
                  </a:cubicBezTo>
                  <a:cubicBezTo>
                    <a:pt x="690057" y="268289"/>
                    <a:pt x="683178" y="267759"/>
                    <a:pt x="679474" y="285751"/>
                  </a:cubicBezTo>
                  <a:cubicBezTo>
                    <a:pt x="675770" y="303743"/>
                    <a:pt x="681061" y="361422"/>
                    <a:pt x="679474" y="365126"/>
                  </a:cubicBezTo>
                  <a:cubicBezTo>
                    <a:pt x="677887" y="368830"/>
                    <a:pt x="680003" y="316972"/>
                    <a:pt x="669949" y="307976"/>
                  </a:cubicBezTo>
                  <a:cubicBezTo>
                    <a:pt x="659895" y="298980"/>
                    <a:pt x="630791" y="303743"/>
                    <a:pt x="619149" y="311151"/>
                  </a:cubicBezTo>
                  <a:cubicBezTo>
                    <a:pt x="607507" y="318559"/>
                    <a:pt x="633966" y="346076"/>
                    <a:pt x="600099" y="352426"/>
                  </a:cubicBezTo>
                  <a:cubicBezTo>
                    <a:pt x="566232" y="358776"/>
                    <a:pt x="457753" y="356659"/>
                    <a:pt x="415949" y="349251"/>
                  </a:cubicBezTo>
                  <a:cubicBezTo>
                    <a:pt x="374145" y="341843"/>
                    <a:pt x="386316" y="309034"/>
                    <a:pt x="349274" y="307976"/>
                  </a:cubicBezTo>
                  <a:cubicBezTo>
                    <a:pt x="312232" y="306918"/>
                    <a:pt x="237091" y="345547"/>
                    <a:pt x="193699" y="342901"/>
                  </a:cubicBezTo>
                  <a:cubicBezTo>
                    <a:pt x="150307" y="340255"/>
                    <a:pt x="113795" y="316443"/>
                    <a:pt x="88924" y="292101"/>
                  </a:cubicBezTo>
                  <a:cubicBezTo>
                    <a:pt x="64053" y="267759"/>
                    <a:pt x="56645" y="214313"/>
                    <a:pt x="44474" y="196851"/>
                  </a:cubicBezTo>
                  <a:cubicBezTo>
                    <a:pt x="32303" y="179389"/>
                    <a:pt x="19074" y="196851"/>
                    <a:pt x="15899" y="187326"/>
                  </a:cubicBezTo>
                  <a:cubicBezTo>
                    <a:pt x="12724" y="177801"/>
                    <a:pt x="15899" y="164043"/>
                    <a:pt x="25424" y="139701"/>
                  </a:cubicBezTo>
                  <a:cubicBezTo>
                    <a:pt x="34949" y="115359"/>
                    <a:pt x="88395" y="-528"/>
                    <a:pt x="92099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38AD7BC8-2B47-17D8-B2CE-7E7E032D4537}"/>
                </a:ext>
              </a:extLst>
            </p:cNvPr>
            <p:cNvSpPr/>
            <p:nvPr/>
          </p:nvSpPr>
          <p:spPr>
            <a:xfrm>
              <a:off x="6116104" y="5325756"/>
              <a:ext cx="1073008" cy="732986"/>
            </a:xfrm>
            <a:custGeom>
              <a:avLst/>
              <a:gdLst>
                <a:gd name="connsiteX0" fmla="*/ 1066897 w 1073008"/>
                <a:gd name="connsiteY0" fmla="*/ 5069 h 732986"/>
                <a:gd name="connsiteX1" fmla="*/ 381097 w 1073008"/>
                <a:gd name="connsiteY1" fmla="*/ 497194 h 732986"/>
                <a:gd name="connsiteX2" fmla="*/ 22322 w 1073008"/>
                <a:gd name="connsiteY2" fmla="*/ 732144 h 732986"/>
                <a:gd name="connsiteX3" fmla="*/ 250922 w 1073008"/>
                <a:gd name="connsiteY3" fmla="*/ 579744 h 732986"/>
                <a:gd name="connsiteX4" fmla="*/ 3272 w 1073008"/>
                <a:gd name="connsiteY4" fmla="*/ 690869 h 732986"/>
                <a:gd name="connsiteX5" fmla="*/ 469997 w 1073008"/>
                <a:gd name="connsiteY5" fmla="*/ 465444 h 732986"/>
                <a:gd name="connsiteX6" fmla="*/ 723997 w 1073008"/>
                <a:gd name="connsiteY6" fmla="*/ 360669 h 732986"/>
                <a:gd name="connsiteX7" fmla="*/ 882747 w 1073008"/>
                <a:gd name="connsiteY7" fmla="*/ 166994 h 732986"/>
                <a:gd name="connsiteX8" fmla="*/ 727172 w 1073008"/>
                <a:gd name="connsiteY8" fmla="*/ 236844 h 732986"/>
                <a:gd name="connsiteX9" fmla="*/ 1066897 w 1073008"/>
                <a:gd name="connsiteY9" fmla="*/ 5069 h 7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3008" h="732986">
                  <a:moveTo>
                    <a:pt x="1066897" y="5069"/>
                  </a:moveTo>
                  <a:cubicBezTo>
                    <a:pt x="1009218" y="48461"/>
                    <a:pt x="555193" y="376015"/>
                    <a:pt x="381097" y="497194"/>
                  </a:cubicBezTo>
                  <a:cubicBezTo>
                    <a:pt x="207001" y="618373"/>
                    <a:pt x="44018" y="718386"/>
                    <a:pt x="22322" y="732144"/>
                  </a:cubicBezTo>
                  <a:cubicBezTo>
                    <a:pt x="626" y="745902"/>
                    <a:pt x="254097" y="586623"/>
                    <a:pt x="250922" y="579744"/>
                  </a:cubicBezTo>
                  <a:cubicBezTo>
                    <a:pt x="247747" y="572865"/>
                    <a:pt x="-33240" y="709919"/>
                    <a:pt x="3272" y="690869"/>
                  </a:cubicBezTo>
                  <a:cubicBezTo>
                    <a:pt x="39784" y="671819"/>
                    <a:pt x="349876" y="520477"/>
                    <a:pt x="469997" y="465444"/>
                  </a:cubicBezTo>
                  <a:cubicBezTo>
                    <a:pt x="590118" y="410411"/>
                    <a:pt x="655205" y="410411"/>
                    <a:pt x="723997" y="360669"/>
                  </a:cubicBezTo>
                  <a:cubicBezTo>
                    <a:pt x="792789" y="310927"/>
                    <a:pt x="882218" y="187631"/>
                    <a:pt x="882747" y="166994"/>
                  </a:cubicBezTo>
                  <a:cubicBezTo>
                    <a:pt x="883276" y="146357"/>
                    <a:pt x="698597" y="263302"/>
                    <a:pt x="727172" y="236844"/>
                  </a:cubicBezTo>
                  <a:cubicBezTo>
                    <a:pt x="755747" y="210386"/>
                    <a:pt x="1124576" y="-38323"/>
                    <a:pt x="1066897" y="50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7361522C-736A-E799-9E01-68DFD2005D76}"/>
                </a:ext>
              </a:extLst>
            </p:cNvPr>
            <p:cNvSpPr/>
            <p:nvPr/>
          </p:nvSpPr>
          <p:spPr>
            <a:xfrm>
              <a:off x="6124895" y="3375079"/>
              <a:ext cx="304516" cy="880998"/>
            </a:xfrm>
            <a:custGeom>
              <a:avLst/>
              <a:gdLst>
                <a:gd name="connsiteX0" fmla="*/ 273881 w 304516"/>
                <a:gd name="connsiteY0" fmla="*/ 9471 h 880998"/>
                <a:gd name="connsiteX1" fmla="*/ 124656 w 304516"/>
                <a:gd name="connsiteY1" fmla="*/ 641296 h 880998"/>
                <a:gd name="connsiteX2" fmla="*/ 188156 w 304516"/>
                <a:gd name="connsiteY2" fmla="*/ 571446 h 880998"/>
                <a:gd name="connsiteX3" fmla="*/ 831 w 304516"/>
                <a:gd name="connsiteY3" fmla="*/ 879421 h 880998"/>
                <a:gd name="connsiteX4" fmla="*/ 124656 w 304516"/>
                <a:gd name="connsiteY4" fmla="*/ 673046 h 880998"/>
                <a:gd name="connsiteX5" fmla="*/ 248481 w 304516"/>
                <a:gd name="connsiteY5" fmla="*/ 276171 h 880998"/>
                <a:gd name="connsiteX6" fmla="*/ 197681 w 304516"/>
                <a:gd name="connsiteY6" fmla="*/ 501596 h 880998"/>
                <a:gd name="connsiteX7" fmla="*/ 153231 w 304516"/>
                <a:gd name="connsiteY7" fmla="*/ 866721 h 880998"/>
                <a:gd name="connsiteX8" fmla="*/ 210381 w 304516"/>
                <a:gd name="connsiteY8" fmla="*/ 558746 h 880998"/>
                <a:gd name="connsiteX9" fmla="*/ 302456 w 304516"/>
                <a:gd name="connsiteY9" fmla="*/ 180921 h 880998"/>
                <a:gd name="connsiteX10" fmla="*/ 273881 w 304516"/>
                <a:gd name="connsiteY10" fmla="*/ 253946 h 880998"/>
                <a:gd name="connsiteX11" fmla="*/ 273881 w 304516"/>
                <a:gd name="connsiteY11" fmla="*/ 9471 h 8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516" h="880998">
                  <a:moveTo>
                    <a:pt x="273881" y="9471"/>
                  </a:moveTo>
                  <a:cubicBezTo>
                    <a:pt x="249010" y="74029"/>
                    <a:pt x="138943" y="547634"/>
                    <a:pt x="124656" y="641296"/>
                  </a:cubicBezTo>
                  <a:cubicBezTo>
                    <a:pt x="110369" y="734958"/>
                    <a:pt x="208793" y="531759"/>
                    <a:pt x="188156" y="571446"/>
                  </a:cubicBezTo>
                  <a:cubicBezTo>
                    <a:pt x="167518" y="611134"/>
                    <a:pt x="11414" y="862488"/>
                    <a:pt x="831" y="879421"/>
                  </a:cubicBezTo>
                  <a:cubicBezTo>
                    <a:pt x="-9752" y="896354"/>
                    <a:pt x="83381" y="773588"/>
                    <a:pt x="124656" y="673046"/>
                  </a:cubicBezTo>
                  <a:cubicBezTo>
                    <a:pt x="165931" y="572504"/>
                    <a:pt x="236310" y="304746"/>
                    <a:pt x="248481" y="276171"/>
                  </a:cubicBezTo>
                  <a:cubicBezTo>
                    <a:pt x="260652" y="247596"/>
                    <a:pt x="213556" y="403171"/>
                    <a:pt x="197681" y="501596"/>
                  </a:cubicBezTo>
                  <a:cubicBezTo>
                    <a:pt x="181806" y="600021"/>
                    <a:pt x="151114" y="857196"/>
                    <a:pt x="153231" y="866721"/>
                  </a:cubicBezTo>
                  <a:cubicBezTo>
                    <a:pt x="155348" y="876246"/>
                    <a:pt x="185510" y="673046"/>
                    <a:pt x="210381" y="558746"/>
                  </a:cubicBezTo>
                  <a:cubicBezTo>
                    <a:pt x="235252" y="444446"/>
                    <a:pt x="291873" y="231721"/>
                    <a:pt x="302456" y="180921"/>
                  </a:cubicBezTo>
                  <a:cubicBezTo>
                    <a:pt x="313039" y="130121"/>
                    <a:pt x="279702" y="277229"/>
                    <a:pt x="273881" y="253946"/>
                  </a:cubicBezTo>
                  <a:cubicBezTo>
                    <a:pt x="268060" y="230663"/>
                    <a:pt x="298752" y="-55087"/>
                    <a:pt x="273881" y="947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370B672F-63CE-6E46-F188-7E3A6659E38C}"/>
                </a:ext>
              </a:extLst>
            </p:cNvPr>
            <p:cNvSpPr/>
            <p:nvPr/>
          </p:nvSpPr>
          <p:spPr>
            <a:xfrm>
              <a:off x="6439464" y="2937303"/>
              <a:ext cx="105620" cy="675574"/>
            </a:xfrm>
            <a:custGeom>
              <a:avLst/>
              <a:gdLst>
                <a:gd name="connsiteX0" fmla="*/ 105362 w 105620"/>
                <a:gd name="connsiteY0" fmla="*/ 9097 h 675574"/>
                <a:gd name="connsiteX1" fmla="*/ 3762 w 105620"/>
                <a:gd name="connsiteY1" fmla="*/ 644097 h 675574"/>
                <a:gd name="connsiteX2" fmla="*/ 22812 w 105620"/>
                <a:gd name="connsiteY2" fmla="*/ 548847 h 675574"/>
                <a:gd name="connsiteX3" fmla="*/ 32337 w 105620"/>
                <a:gd name="connsiteY3" fmla="*/ 285322 h 675574"/>
                <a:gd name="connsiteX4" fmla="*/ 105362 w 105620"/>
                <a:gd name="connsiteY4" fmla="*/ 9097 h 67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20" h="675574">
                  <a:moveTo>
                    <a:pt x="105362" y="9097"/>
                  </a:moveTo>
                  <a:cubicBezTo>
                    <a:pt x="100599" y="68893"/>
                    <a:pt x="17520" y="554139"/>
                    <a:pt x="3762" y="644097"/>
                  </a:cubicBezTo>
                  <a:cubicBezTo>
                    <a:pt x="-9996" y="734055"/>
                    <a:pt x="18049" y="608643"/>
                    <a:pt x="22812" y="548847"/>
                  </a:cubicBezTo>
                  <a:cubicBezTo>
                    <a:pt x="27575" y="489051"/>
                    <a:pt x="16991" y="369989"/>
                    <a:pt x="32337" y="285322"/>
                  </a:cubicBezTo>
                  <a:cubicBezTo>
                    <a:pt x="47683" y="200655"/>
                    <a:pt x="110125" y="-50699"/>
                    <a:pt x="105362" y="909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1F2406B8-66D2-FA14-93EE-796D76DC9C03}"/>
                </a:ext>
              </a:extLst>
            </p:cNvPr>
            <p:cNvSpPr/>
            <p:nvPr/>
          </p:nvSpPr>
          <p:spPr>
            <a:xfrm>
              <a:off x="6274140" y="2889064"/>
              <a:ext cx="351337" cy="1299717"/>
            </a:xfrm>
            <a:custGeom>
              <a:avLst/>
              <a:gdLst>
                <a:gd name="connsiteX0" fmla="*/ 267511 w 351337"/>
                <a:gd name="connsiteY0" fmla="*/ 186 h 1299717"/>
                <a:gd name="connsiteX1" fmla="*/ 315136 w 351337"/>
                <a:gd name="connsiteY1" fmla="*/ 689161 h 1299717"/>
                <a:gd name="connsiteX2" fmla="*/ 292911 w 351337"/>
                <a:gd name="connsiteY2" fmla="*/ 1228911 h 1299717"/>
                <a:gd name="connsiteX3" fmla="*/ 305611 w 351337"/>
                <a:gd name="connsiteY3" fmla="*/ 1130486 h 1299717"/>
                <a:gd name="connsiteX4" fmla="*/ 321486 w 351337"/>
                <a:gd name="connsiteY4" fmla="*/ 708211 h 1299717"/>
                <a:gd name="connsiteX5" fmla="*/ 261161 w 351337"/>
                <a:gd name="connsiteY5" fmla="*/ 962211 h 1299717"/>
                <a:gd name="connsiteX6" fmla="*/ 811 w 351337"/>
                <a:gd name="connsiteY6" fmla="*/ 1298761 h 1299717"/>
                <a:gd name="connsiteX7" fmla="*/ 184961 w 351337"/>
                <a:gd name="connsiteY7" fmla="*/ 1047936 h 1299717"/>
                <a:gd name="connsiteX8" fmla="*/ 343711 w 351337"/>
                <a:gd name="connsiteY8" fmla="*/ 600261 h 1299717"/>
                <a:gd name="connsiteX9" fmla="*/ 321486 w 351337"/>
                <a:gd name="connsiteY9" fmla="*/ 619311 h 1299717"/>
                <a:gd name="connsiteX10" fmla="*/ 267511 w 351337"/>
                <a:gd name="connsiteY10" fmla="*/ 186 h 129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337" h="1299717">
                  <a:moveTo>
                    <a:pt x="267511" y="186"/>
                  </a:moveTo>
                  <a:cubicBezTo>
                    <a:pt x="266453" y="11828"/>
                    <a:pt x="310903" y="484374"/>
                    <a:pt x="315136" y="689161"/>
                  </a:cubicBezTo>
                  <a:cubicBezTo>
                    <a:pt x="319369" y="893948"/>
                    <a:pt x="294499" y="1155357"/>
                    <a:pt x="292911" y="1228911"/>
                  </a:cubicBezTo>
                  <a:cubicBezTo>
                    <a:pt x="291324" y="1302465"/>
                    <a:pt x="300849" y="1217269"/>
                    <a:pt x="305611" y="1130486"/>
                  </a:cubicBezTo>
                  <a:cubicBezTo>
                    <a:pt x="310373" y="1043703"/>
                    <a:pt x="328894" y="736257"/>
                    <a:pt x="321486" y="708211"/>
                  </a:cubicBezTo>
                  <a:cubicBezTo>
                    <a:pt x="314078" y="680165"/>
                    <a:pt x="314607" y="863786"/>
                    <a:pt x="261161" y="962211"/>
                  </a:cubicBezTo>
                  <a:cubicBezTo>
                    <a:pt x="207715" y="1060636"/>
                    <a:pt x="13511" y="1284474"/>
                    <a:pt x="811" y="1298761"/>
                  </a:cubicBezTo>
                  <a:cubicBezTo>
                    <a:pt x="-11889" y="1313049"/>
                    <a:pt x="127811" y="1164353"/>
                    <a:pt x="184961" y="1047936"/>
                  </a:cubicBezTo>
                  <a:cubicBezTo>
                    <a:pt x="242111" y="931519"/>
                    <a:pt x="320957" y="671698"/>
                    <a:pt x="343711" y="600261"/>
                  </a:cubicBezTo>
                  <a:cubicBezTo>
                    <a:pt x="366465" y="528824"/>
                    <a:pt x="332069" y="714032"/>
                    <a:pt x="321486" y="619311"/>
                  </a:cubicBezTo>
                  <a:cubicBezTo>
                    <a:pt x="310903" y="524590"/>
                    <a:pt x="268569" y="-11456"/>
                    <a:pt x="267511" y="18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1A7F749C-55C0-1D49-175A-F3059758AF44}"/>
                </a:ext>
              </a:extLst>
            </p:cNvPr>
            <p:cNvSpPr/>
            <p:nvPr/>
          </p:nvSpPr>
          <p:spPr>
            <a:xfrm>
              <a:off x="6665195" y="2937659"/>
              <a:ext cx="194229" cy="739444"/>
            </a:xfrm>
            <a:custGeom>
              <a:avLst/>
              <a:gdLst>
                <a:gd name="connsiteX0" fmla="*/ 281 w 194229"/>
                <a:gd name="connsiteY0" fmla="*/ 510391 h 739444"/>
                <a:gd name="connsiteX1" fmla="*/ 60606 w 194229"/>
                <a:gd name="connsiteY1" fmla="*/ 278616 h 739444"/>
                <a:gd name="connsiteX2" fmla="*/ 127281 w 194229"/>
                <a:gd name="connsiteY2" fmla="*/ 75416 h 739444"/>
                <a:gd name="connsiteX3" fmla="*/ 120931 w 194229"/>
                <a:gd name="connsiteY3" fmla="*/ 126216 h 739444"/>
                <a:gd name="connsiteX4" fmla="*/ 139981 w 194229"/>
                <a:gd name="connsiteY4" fmla="*/ 354816 h 739444"/>
                <a:gd name="connsiteX5" fmla="*/ 193956 w 194229"/>
                <a:gd name="connsiteY5" fmla="*/ 88116 h 739444"/>
                <a:gd name="connsiteX6" fmla="*/ 114581 w 194229"/>
                <a:gd name="connsiteY6" fmla="*/ 497691 h 739444"/>
                <a:gd name="connsiteX7" fmla="*/ 35206 w 194229"/>
                <a:gd name="connsiteY7" fmla="*/ 738991 h 739444"/>
                <a:gd name="connsiteX8" fmla="*/ 130456 w 194229"/>
                <a:gd name="connsiteY8" fmla="*/ 440541 h 739444"/>
                <a:gd name="connsiteX9" fmla="*/ 190781 w 194229"/>
                <a:gd name="connsiteY9" fmla="*/ 2391 h 739444"/>
                <a:gd name="connsiteX10" fmla="*/ 149506 w 194229"/>
                <a:gd name="connsiteY10" fmla="*/ 256391 h 739444"/>
                <a:gd name="connsiteX11" fmla="*/ 127281 w 194229"/>
                <a:gd name="connsiteY11" fmla="*/ 62716 h 739444"/>
                <a:gd name="connsiteX12" fmla="*/ 41556 w 194229"/>
                <a:gd name="connsiteY12" fmla="*/ 307191 h 739444"/>
                <a:gd name="connsiteX13" fmla="*/ 281 w 194229"/>
                <a:gd name="connsiteY13" fmla="*/ 510391 h 73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229" h="739444">
                  <a:moveTo>
                    <a:pt x="281" y="510391"/>
                  </a:moveTo>
                  <a:cubicBezTo>
                    <a:pt x="3456" y="505629"/>
                    <a:pt x="39439" y="351112"/>
                    <a:pt x="60606" y="278616"/>
                  </a:cubicBezTo>
                  <a:cubicBezTo>
                    <a:pt x="81773" y="206120"/>
                    <a:pt x="117227" y="100816"/>
                    <a:pt x="127281" y="75416"/>
                  </a:cubicBezTo>
                  <a:cubicBezTo>
                    <a:pt x="137335" y="50016"/>
                    <a:pt x="118814" y="79649"/>
                    <a:pt x="120931" y="126216"/>
                  </a:cubicBezTo>
                  <a:cubicBezTo>
                    <a:pt x="123048" y="172783"/>
                    <a:pt x="127810" y="361166"/>
                    <a:pt x="139981" y="354816"/>
                  </a:cubicBezTo>
                  <a:cubicBezTo>
                    <a:pt x="152152" y="348466"/>
                    <a:pt x="198189" y="64304"/>
                    <a:pt x="193956" y="88116"/>
                  </a:cubicBezTo>
                  <a:cubicBezTo>
                    <a:pt x="189723" y="111928"/>
                    <a:pt x="141039" y="389212"/>
                    <a:pt x="114581" y="497691"/>
                  </a:cubicBezTo>
                  <a:cubicBezTo>
                    <a:pt x="88123" y="606170"/>
                    <a:pt x="32560" y="748516"/>
                    <a:pt x="35206" y="738991"/>
                  </a:cubicBezTo>
                  <a:cubicBezTo>
                    <a:pt x="37852" y="729466"/>
                    <a:pt x="104527" y="563308"/>
                    <a:pt x="130456" y="440541"/>
                  </a:cubicBezTo>
                  <a:cubicBezTo>
                    <a:pt x="156385" y="317774"/>
                    <a:pt x="187606" y="33083"/>
                    <a:pt x="190781" y="2391"/>
                  </a:cubicBezTo>
                  <a:cubicBezTo>
                    <a:pt x="193956" y="-28301"/>
                    <a:pt x="160089" y="246337"/>
                    <a:pt x="149506" y="256391"/>
                  </a:cubicBezTo>
                  <a:cubicBezTo>
                    <a:pt x="138923" y="266445"/>
                    <a:pt x="145273" y="54249"/>
                    <a:pt x="127281" y="62716"/>
                  </a:cubicBezTo>
                  <a:cubicBezTo>
                    <a:pt x="109289" y="71183"/>
                    <a:pt x="61664" y="235224"/>
                    <a:pt x="41556" y="307191"/>
                  </a:cubicBezTo>
                  <a:cubicBezTo>
                    <a:pt x="21448" y="379158"/>
                    <a:pt x="-2894" y="515153"/>
                    <a:pt x="281" y="5103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81D11142-46A6-A5FA-9FD8-8E4201BAB94B}"/>
                </a:ext>
              </a:extLst>
            </p:cNvPr>
            <p:cNvSpPr/>
            <p:nvPr/>
          </p:nvSpPr>
          <p:spPr>
            <a:xfrm>
              <a:off x="6558169" y="1403300"/>
              <a:ext cx="405902" cy="1226128"/>
            </a:xfrm>
            <a:custGeom>
              <a:avLst/>
              <a:gdLst>
                <a:gd name="connsiteX0" fmla="*/ 2532 w 405902"/>
                <a:gd name="connsiteY0" fmla="*/ 6400 h 1226128"/>
                <a:gd name="connsiteX1" fmla="*/ 345432 w 405902"/>
                <a:gd name="connsiteY1" fmla="*/ 657275 h 1226128"/>
                <a:gd name="connsiteX2" fmla="*/ 335907 w 405902"/>
                <a:gd name="connsiteY2" fmla="*/ 663625 h 1226128"/>
                <a:gd name="connsiteX3" fmla="*/ 370832 w 405902"/>
                <a:gd name="connsiteY3" fmla="*/ 1092250 h 1226128"/>
                <a:gd name="connsiteX4" fmla="*/ 405757 w 405902"/>
                <a:gd name="connsiteY4" fmla="*/ 1222425 h 1226128"/>
                <a:gd name="connsiteX5" fmla="*/ 377182 w 405902"/>
                <a:gd name="connsiteY5" fmla="*/ 977950 h 1226128"/>
                <a:gd name="connsiteX6" fmla="*/ 253357 w 405902"/>
                <a:gd name="connsiteY6" fmla="*/ 562025 h 1226128"/>
                <a:gd name="connsiteX7" fmla="*/ 193032 w 405902"/>
                <a:gd name="connsiteY7" fmla="*/ 336600 h 1226128"/>
                <a:gd name="connsiteX8" fmla="*/ 2532 w 405902"/>
                <a:gd name="connsiteY8" fmla="*/ 6400 h 122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902" h="1226128">
                  <a:moveTo>
                    <a:pt x="2532" y="6400"/>
                  </a:moveTo>
                  <a:cubicBezTo>
                    <a:pt x="27932" y="59846"/>
                    <a:pt x="289870" y="547738"/>
                    <a:pt x="345432" y="657275"/>
                  </a:cubicBezTo>
                  <a:cubicBezTo>
                    <a:pt x="400994" y="766812"/>
                    <a:pt x="331674" y="591129"/>
                    <a:pt x="335907" y="663625"/>
                  </a:cubicBezTo>
                  <a:cubicBezTo>
                    <a:pt x="340140" y="736121"/>
                    <a:pt x="359190" y="999117"/>
                    <a:pt x="370832" y="1092250"/>
                  </a:cubicBezTo>
                  <a:cubicBezTo>
                    <a:pt x="382474" y="1185383"/>
                    <a:pt x="404699" y="1241475"/>
                    <a:pt x="405757" y="1222425"/>
                  </a:cubicBezTo>
                  <a:cubicBezTo>
                    <a:pt x="406815" y="1203375"/>
                    <a:pt x="402582" y="1088017"/>
                    <a:pt x="377182" y="977950"/>
                  </a:cubicBezTo>
                  <a:cubicBezTo>
                    <a:pt x="351782" y="867883"/>
                    <a:pt x="284049" y="668917"/>
                    <a:pt x="253357" y="562025"/>
                  </a:cubicBezTo>
                  <a:cubicBezTo>
                    <a:pt x="222665" y="455133"/>
                    <a:pt x="235894" y="423912"/>
                    <a:pt x="193032" y="336600"/>
                  </a:cubicBezTo>
                  <a:cubicBezTo>
                    <a:pt x="150170" y="249288"/>
                    <a:pt x="-22868" y="-47046"/>
                    <a:pt x="2532" y="64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C3CA08A6-D567-275B-6FB4-C5F54D30381B}"/>
                </a:ext>
              </a:extLst>
            </p:cNvPr>
            <p:cNvSpPr/>
            <p:nvPr/>
          </p:nvSpPr>
          <p:spPr>
            <a:xfrm>
              <a:off x="6745038" y="2613603"/>
              <a:ext cx="372050" cy="1051985"/>
            </a:xfrm>
            <a:custGeom>
              <a:avLst/>
              <a:gdLst>
                <a:gd name="connsiteX0" fmla="*/ 225238 w 372050"/>
                <a:gd name="connsiteY0" fmla="*/ 5772 h 1051985"/>
                <a:gd name="connsiteX1" fmla="*/ 199838 w 372050"/>
                <a:gd name="connsiteY1" fmla="*/ 412172 h 1051985"/>
                <a:gd name="connsiteX2" fmla="*/ 152213 w 372050"/>
                <a:gd name="connsiteY2" fmla="*/ 685222 h 1051985"/>
                <a:gd name="connsiteX3" fmla="*/ 168088 w 372050"/>
                <a:gd name="connsiteY3" fmla="*/ 637597 h 1051985"/>
                <a:gd name="connsiteX4" fmla="*/ 31563 w 372050"/>
                <a:gd name="connsiteY4" fmla="*/ 967797 h 1051985"/>
                <a:gd name="connsiteX5" fmla="*/ 2988 w 372050"/>
                <a:gd name="connsiteY5" fmla="*/ 1047172 h 1051985"/>
                <a:gd name="connsiteX6" fmla="*/ 82363 w 372050"/>
                <a:gd name="connsiteY6" fmla="*/ 866197 h 1051985"/>
                <a:gd name="connsiteX7" fmla="*/ 206188 w 372050"/>
                <a:gd name="connsiteY7" fmla="*/ 453447 h 1051985"/>
                <a:gd name="connsiteX8" fmla="*/ 196663 w 372050"/>
                <a:gd name="connsiteY8" fmla="*/ 589972 h 1051985"/>
                <a:gd name="connsiteX9" fmla="*/ 368113 w 372050"/>
                <a:gd name="connsiteY9" fmla="*/ 993197 h 1051985"/>
                <a:gd name="connsiteX10" fmla="*/ 307788 w 372050"/>
                <a:gd name="connsiteY10" fmla="*/ 834447 h 1051985"/>
                <a:gd name="connsiteX11" fmla="*/ 203013 w 372050"/>
                <a:gd name="connsiteY11" fmla="*/ 577272 h 1051985"/>
                <a:gd name="connsiteX12" fmla="*/ 228413 w 372050"/>
                <a:gd name="connsiteY12" fmla="*/ 304222 h 1051985"/>
                <a:gd name="connsiteX13" fmla="*/ 237938 w 372050"/>
                <a:gd name="connsiteY13" fmla="*/ 180397 h 1051985"/>
                <a:gd name="connsiteX14" fmla="*/ 225238 w 372050"/>
                <a:gd name="connsiteY14" fmla="*/ 5772 h 10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050" h="1051985">
                  <a:moveTo>
                    <a:pt x="225238" y="5772"/>
                  </a:moveTo>
                  <a:cubicBezTo>
                    <a:pt x="218888" y="44401"/>
                    <a:pt x="212009" y="298930"/>
                    <a:pt x="199838" y="412172"/>
                  </a:cubicBezTo>
                  <a:cubicBezTo>
                    <a:pt x="187667" y="525414"/>
                    <a:pt x="157505" y="647651"/>
                    <a:pt x="152213" y="685222"/>
                  </a:cubicBezTo>
                  <a:cubicBezTo>
                    <a:pt x="146921" y="722793"/>
                    <a:pt x="188196" y="590501"/>
                    <a:pt x="168088" y="637597"/>
                  </a:cubicBezTo>
                  <a:cubicBezTo>
                    <a:pt x="147980" y="684693"/>
                    <a:pt x="59080" y="899535"/>
                    <a:pt x="31563" y="967797"/>
                  </a:cubicBezTo>
                  <a:cubicBezTo>
                    <a:pt x="4046" y="1036059"/>
                    <a:pt x="-5479" y="1064105"/>
                    <a:pt x="2988" y="1047172"/>
                  </a:cubicBezTo>
                  <a:cubicBezTo>
                    <a:pt x="11455" y="1030239"/>
                    <a:pt x="48496" y="965151"/>
                    <a:pt x="82363" y="866197"/>
                  </a:cubicBezTo>
                  <a:cubicBezTo>
                    <a:pt x="116230" y="767243"/>
                    <a:pt x="187138" y="499484"/>
                    <a:pt x="206188" y="453447"/>
                  </a:cubicBezTo>
                  <a:cubicBezTo>
                    <a:pt x="225238" y="407410"/>
                    <a:pt x="169675" y="500014"/>
                    <a:pt x="196663" y="589972"/>
                  </a:cubicBezTo>
                  <a:cubicBezTo>
                    <a:pt x="223650" y="679930"/>
                    <a:pt x="349592" y="952451"/>
                    <a:pt x="368113" y="993197"/>
                  </a:cubicBezTo>
                  <a:cubicBezTo>
                    <a:pt x="386634" y="1033943"/>
                    <a:pt x="335305" y="903768"/>
                    <a:pt x="307788" y="834447"/>
                  </a:cubicBezTo>
                  <a:cubicBezTo>
                    <a:pt x="280271" y="765126"/>
                    <a:pt x="216242" y="665643"/>
                    <a:pt x="203013" y="577272"/>
                  </a:cubicBezTo>
                  <a:cubicBezTo>
                    <a:pt x="189784" y="488901"/>
                    <a:pt x="222592" y="370368"/>
                    <a:pt x="228413" y="304222"/>
                  </a:cubicBezTo>
                  <a:cubicBezTo>
                    <a:pt x="234234" y="238076"/>
                    <a:pt x="233176" y="227493"/>
                    <a:pt x="237938" y="180397"/>
                  </a:cubicBezTo>
                  <a:cubicBezTo>
                    <a:pt x="242700" y="133301"/>
                    <a:pt x="231588" y="-32857"/>
                    <a:pt x="225238" y="57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D0CD6784-3E27-199C-25DC-611B1E2FEADD}"/>
                </a:ext>
              </a:extLst>
            </p:cNvPr>
            <p:cNvSpPr/>
            <p:nvPr/>
          </p:nvSpPr>
          <p:spPr>
            <a:xfrm>
              <a:off x="7004950" y="2581053"/>
              <a:ext cx="321615" cy="1058119"/>
            </a:xfrm>
            <a:custGeom>
              <a:avLst/>
              <a:gdLst>
                <a:gd name="connsiteX0" fmla="*/ 251 w 321615"/>
                <a:gd name="connsiteY0" fmla="*/ 222 h 1058119"/>
                <a:gd name="connsiteX1" fmla="*/ 146301 w 321615"/>
                <a:gd name="connsiteY1" fmla="*/ 247872 h 1058119"/>
                <a:gd name="connsiteX2" fmla="*/ 219326 w 321615"/>
                <a:gd name="connsiteY2" fmla="*/ 438372 h 1058119"/>
                <a:gd name="connsiteX3" fmla="*/ 317751 w 321615"/>
                <a:gd name="connsiteY3" fmla="*/ 1025747 h 1058119"/>
                <a:gd name="connsiteX4" fmla="*/ 298701 w 321615"/>
                <a:gd name="connsiteY4" fmla="*/ 930497 h 1058119"/>
                <a:gd name="connsiteX5" fmla="*/ 270126 w 321615"/>
                <a:gd name="connsiteY5" fmla="*/ 498697 h 1058119"/>
                <a:gd name="connsiteX6" fmla="*/ 124076 w 321615"/>
                <a:gd name="connsiteY6" fmla="*/ 28797 h 1058119"/>
                <a:gd name="connsiteX7" fmla="*/ 184401 w 321615"/>
                <a:gd name="connsiteY7" fmla="*/ 200247 h 1058119"/>
                <a:gd name="connsiteX8" fmla="*/ 251 w 321615"/>
                <a:gd name="connsiteY8" fmla="*/ 222 h 105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615" h="1058119">
                  <a:moveTo>
                    <a:pt x="251" y="222"/>
                  </a:moveTo>
                  <a:cubicBezTo>
                    <a:pt x="-6099" y="8159"/>
                    <a:pt x="109789" y="174847"/>
                    <a:pt x="146301" y="247872"/>
                  </a:cubicBezTo>
                  <a:cubicBezTo>
                    <a:pt x="182813" y="320897"/>
                    <a:pt x="190751" y="308726"/>
                    <a:pt x="219326" y="438372"/>
                  </a:cubicBezTo>
                  <a:cubicBezTo>
                    <a:pt x="247901" y="568018"/>
                    <a:pt x="304522" y="943726"/>
                    <a:pt x="317751" y="1025747"/>
                  </a:cubicBezTo>
                  <a:cubicBezTo>
                    <a:pt x="330980" y="1107768"/>
                    <a:pt x="306639" y="1018339"/>
                    <a:pt x="298701" y="930497"/>
                  </a:cubicBezTo>
                  <a:cubicBezTo>
                    <a:pt x="290764" y="842655"/>
                    <a:pt x="299230" y="648980"/>
                    <a:pt x="270126" y="498697"/>
                  </a:cubicBezTo>
                  <a:cubicBezTo>
                    <a:pt x="241022" y="348414"/>
                    <a:pt x="138364" y="78539"/>
                    <a:pt x="124076" y="28797"/>
                  </a:cubicBezTo>
                  <a:cubicBezTo>
                    <a:pt x="109789" y="-20945"/>
                    <a:pt x="200276" y="200776"/>
                    <a:pt x="184401" y="200247"/>
                  </a:cubicBezTo>
                  <a:cubicBezTo>
                    <a:pt x="168526" y="199718"/>
                    <a:pt x="6601" y="-7715"/>
                    <a:pt x="251" y="22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D957A127-D221-C560-C50A-61474D1F2712}"/>
                </a:ext>
              </a:extLst>
            </p:cNvPr>
            <p:cNvSpPr/>
            <p:nvPr/>
          </p:nvSpPr>
          <p:spPr>
            <a:xfrm>
              <a:off x="7195533" y="2469735"/>
              <a:ext cx="384445" cy="1081853"/>
            </a:xfrm>
            <a:custGeom>
              <a:avLst/>
              <a:gdLst>
                <a:gd name="connsiteX0" fmla="*/ 168 w 384445"/>
                <a:gd name="connsiteY0" fmla="*/ 415 h 1081853"/>
                <a:gd name="connsiteX1" fmla="*/ 139868 w 384445"/>
                <a:gd name="connsiteY1" fmla="*/ 498890 h 1081853"/>
                <a:gd name="connsiteX2" fmla="*/ 143043 w 384445"/>
                <a:gd name="connsiteY2" fmla="*/ 1057690 h 1081853"/>
                <a:gd name="connsiteX3" fmla="*/ 139868 w 384445"/>
                <a:gd name="connsiteY3" fmla="*/ 927515 h 1081853"/>
                <a:gd name="connsiteX4" fmla="*/ 197018 w 384445"/>
                <a:gd name="connsiteY4" fmla="*/ 448090 h 1081853"/>
                <a:gd name="connsiteX5" fmla="*/ 231943 w 384445"/>
                <a:gd name="connsiteY5" fmla="*/ 803690 h 1081853"/>
                <a:gd name="connsiteX6" fmla="*/ 238293 w 384445"/>
                <a:gd name="connsiteY6" fmla="*/ 1060865 h 1081853"/>
                <a:gd name="connsiteX7" fmla="*/ 270043 w 384445"/>
                <a:gd name="connsiteY7" fmla="*/ 886240 h 1081853"/>
                <a:gd name="connsiteX8" fmla="*/ 292268 w 384445"/>
                <a:gd name="connsiteY8" fmla="*/ 625890 h 1081853"/>
                <a:gd name="connsiteX9" fmla="*/ 384343 w 384445"/>
                <a:gd name="connsiteY9" fmla="*/ 860840 h 1081853"/>
                <a:gd name="connsiteX10" fmla="*/ 308143 w 384445"/>
                <a:gd name="connsiteY10" fmla="*/ 692565 h 1081853"/>
                <a:gd name="connsiteX11" fmla="*/ 206543 w 384445"/>
                <a:gd name="connsiteY11" fmla="*/ 213140 h 1081853"/>
                <a:gd name="connsiteX12" fmla="*/ 250993 w 384445"/>
                <a:gd name="connsiteY12" fmla="*/ 441740 h 1081853"/>
                <a:gd name="connsiteX13" fmla="*/ 171618 w 384445"/>
                <a:gd name="connsiteY13" fmla="*/ 413165 h 1081853"/>
                <a:gd name="connsiteX14" fmla="*/ 168 w 384445"/>
                <a:gd name="connsiteY14" fmla="*/ 415 h 108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4445" h="1081853">
                  <a:moveTo>
                    <a:pt x="168" y="415"/>
                  </a:moveTo>
                  <a:cubicBezTo>
                    <a:pt x="-5124" y="14702"/>
                    <a:pt x="116056" y="322678"/>
                    <a:pt x="139868" y="498890"/>
                  </a:cubicBezTo>
                  <a:cubicBezTo>
                    <a:pt x="163680" y="675102"/>
                    <a:pt x="143043" y="986253"/>
                    <a:pt x="143043" y="1057690"/>
                  </a:cubicBezTo>
                  <a:cubicBezTo>
                    <a:pt x="143043" y="1129127"/>
                    <a:pt x="130872" y="1029115"/>
                    <a:pt x="139868" y="927515"/>
                  </a:cubicBezTo>
                  <a:cubicBezTo>
                    <a:pt x="148864" y="825915"/>
                    <a:pt x="181672" y="468727"/>
                    <a:pt x="197018" y="448090"/>
                  </a:cubicBezTo>
                  <a:cubicBezTo>
                    <a:pt x="212364" y="427453"/>
                    <a:pt x="225064" y="701561"/>
                    <a:pt x="231943" y="803690"/>
                  </a:cubicBezTo>
                  <a:cubicBezTo>
                    <a:pt x="238822" y="905819"/>
                    <a:pt x="231943" y="1047107"/>
                    <a:pt x="238293" y="1060865"/>
                  </a:cubicBezTo>
                  <a:cubicBezTo>
                    <a:pt x="244643" y="1074623"/>
                    <a:pt x="261047" y="958736"/>
                    <a:pt x="270043" y="886240"/>
                  </a:cubicBezTo>
                  <a:cubicBezTo>
                    <a:pt x="279039" y="813744"/>
                    <a:pt x="273218" y="630123"/>
                    <a:pt x="292268" y="625890"/>
                  </a:cubicBezTo>
                  <a:cubicBezTo>
                    <a:pt x="311318" y="621657"/>
                    <a:pt x="381697" y="849727"/>
                    <a:pt x="384343" y="860840"/>
                  </a:cubicBezTo>
                  <a:cubicBezTo>
                    <a:pt x="386989" y="871953"/>
                    <a:pt x="337776" y="800515"/>
                    <a:pt x="308143" y="692565"/>
                  </a:cubicBezTo>
                  <a:cubicBezTo>
                    <a:pt x="278510" y="584615"/>
                    <a:pt x="216068" y="254944"/>
                    <a:pt x="206543" y="213140"/>
                  </a:cubicBezTo>
                  <a:cubicBezTo>
                    <a:pt x="197018" y="171336"/>
                    <a:pt x="256814" y="408403"/>
                    <a:pt x="250993" y="441740"/>
                  </a:cubicBezTo>
                  <a:cubicBezTo>
                    <a:pt x="245172" y="475077"/>
                    <a:pt x="208660" y="481428"/>
                    <a:pt x="171618" y="413165"/>
                  </a:cubicBezTo>
                  <a:cubicBezTo>
                    <a:pt x="134576" y="344902"/>
                    <a:pt x="5460" y="-13872"/>
                    <a:pt x="168" y="4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E406A864-40E4-B942-563F-72E6F96177BD}"/>
                </a:ext>
              </a:extLst>
            </p:cNvPr>
            <p:cNvSpPr/>
            <p:nvPr/>
          </p:nvSpPr>
          <p:spPr>
            <a:xfrm>
              <a:off x="7404756" y="2707388"/>
              <a:ext cx="387960" cy="1207391"/>
            </a:xfrm>
            <a:custGeom>
              <a:avLst/>
              <a:gdLst>
                <a:gd name="connsiteX0" fmla="*/ 495 w 387960"/>
                <a:gd name="connsiteY0" fmla="*/ 7237 h 1207391"/>
                <a:gd name="connsiteX1" fmla="*/ 203695 w 387960"/>
                <a:gd name="connsiteY1" fmla="*/ 740662 h 1207391"/>
                <a:gd name="connsiteX2" fmla="*/ 213220 w 387960"/>
                <a:gd name="connsiteY2" fmla="*/ 962912 h 1207391"/>
                <a:gd name="connsiteX3" fmla="*/ 238620 w 387960"/>
                <a:gd name="connsiteY3" fmla="*/ 1207387 h 1207391"/>
                <a:gd name="connsiteX4" fmla="*/ 305295 w 387960"/>
                <a:gd name="connsiteY4" fmla="*/ 956562 h 1207391"/>
                <a:gd name="connsiteX5" fmla="*/ 387845 w 387960"/>
                <a:gd name="connsiteY5" fmla="*/ 699387 h 1207391"/>
                <a:gd name="connsiteX6" fmla="*/ 324345 w 387960"/>
                <a:gd name="connsiteY6" fmla="*/ 108837 h 1207391"/>
                <a:gd name="connsiteX7" fmla="*/ 368795 w 387960"/>
                <a:gd name="connsiteY7" fmla="*/ 588262 h 1207391"/>
                <a:gd name="connsiteX8" fmla="*/ 292595 w 387960"/>
                <a:gd name="connsiteY8" fmla="*/ 918462 h 1207391"/>
                <a:gd name="connsiteX9" fmla="*/ 229095 w 387960"/>
                <a:gd name="connsiteY9" fmla="*/ 1099437 h 1207391"/>
                <a:gd name="connsiteX10" fmla="*/ 219570 w 387960"/>
                <a:gd name="connsiteY10" fmla="*/ 689862 h 1207391"/>
                <a:gd name="connsiteX11" fmla="*/ 152895 w 387960"/>
                <a:gd name="connsiteY11" fmla="*/ 321562 h 1207391"/>
                <a:gd name="connsiteX12" fmla="*/ 146545 w 387960"/>
                <a:gd name="connsiteY12" fmla="*/ 362837 h 1207391"/>
                <a:gd name="connsiteX13" fmla="*/ 495 w 387960"/>
                <a:gd name="connsiteY13" fmla="*/ 7237 h 120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7960" h="1207391">
                  <a:moveTo>
                    <a:pt x="495" y="7237"/>
                  </a:moveTo>
                  <a:cubicBezTo>
                    <a:pt x="10020" y="70208"/>
                    <a:pt x="168241" y="581383"/>
                    <a:pt x="203695" y="740662"/>
                  </a:cubicBezTo>
                  <a:cubicBezTo>
                    <a:pt x="239149" y="899941"/>
                    <a:pt x="207399" y="885124"/>
                    <a:pt x="213220" y="962912"/>
                  </a:cubicBezTo>
                  <a:cubicBezTo>
                    <a:pt x="219041" y="1040700"/>
                    <a:pt x="223274" y="1208445"/>
                    <a:pt x="238620" y="1207387"/>
                  </a:cubicBezTo>
                  <a:cubicBezTo>
                    <a:pt x="253966" y="1206329"/>
                    <a:pt x="280424" y="1041229"/>
                    <a:pt x="305295" y="956562"/>
                  </a:cubicBezTo>
                  <a:cubicBezTo>
                    <a:pt x="330166" y="871895"/>
                    <a:pt x="384670" y="840674"/>
                    <a:pt x="387845" y="699387"/>
                  </a:cubicBezTo>
                  <a:cubicBezTo>
                    <a:pt x="391020" y="558100"/>
                    <a:pt x="327520" y="127358"/>
                    <a:pt x="324345" y="108837"/>
                  </a:cubicBezTo>
                  <a:cubicBezTo>
                    <a:pt x="321170" y="90316"/>
                    <a:pt x="374087" y="453325"/>
                    <a:pt x="368795" y="588262"/>
                  </a:cubicBezTo>
                  <a:cubicBezTo>
                    <a:pt x="363503" y="723199"/>
                    <a:pt x="315878" y="833266"/>
                    <a:pt x="292595" y="918462"/>
                  </a:cubicBezTo>
                  <a:cubicBezTo>
                    <a:pt x="269312" y="1003658"/>
                    <a:pt x="241266" y="1137537"/>
                    <a:pt x="229095" y="1099437"/>
                  </a:cubicBezTo>
                  <a:cubicBezTo>
                    <a:pt x="216924" y="1061337"/>
                    <a:pt x="232270" y="819508"/>
                    <a:pt x="219570" y="689862"/>
                  </a:cubicBezTo>
                  <a:cubicBezTo>
                    <a:pt x="206870" y="560216"/>
                    <a:pt x="165066" y="376066"/>
                    <a:pt x="152895" y="321562"/>
                  </a:cubicBezTo>
                  <a:cubicBezTo>
                    <a:pt x="140724" y="267058"/>
                    <a:pt x="171416" y="414166"/>
                    <a:pt x="146545" y="362837"/>
                  </a:cubicBezTo>
                  <a:cubicBezTo>
                    <a:pt x="121674" y="311508"/>
                    <a:pt x="-9030" y="-55734"/>
                    <a:pt x="495" y="723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4E470727-1622-751D-429D-4BCAE6063A65}"/>
                </a:ext>
              </a:extLst>
            </p:cNvPr>
            <p:cNvSpPr/>
            <p:nvPr/>
          </p:nvSpPr>
          <p:spPr>
            <a:xfrm>
              <a:off x="7263202" y="3380677"/>
              <a:ext cx="564808" cy="1184355"/>
            </a:xfrm>
            <a:custGeom>
              <a:avLst/>
              <a:gdLst>
                <a:gd name="connsiteX0" fmla="*/ 564324 w 564808"/>
                <a:gd name="connsiteY0" fmla="*/ 698 h 1184355"/>
                <a:gd name="connsiteX1" fmla="*/ 427799 w 564808"/>
                <a:gd name="connsiteY1" fmla="*/ 692848 h 1184355"/>
                <a:gd name="connsiteX2" fmla="*/ 367474 w 564808"/>
                <a:gd name="connsiteY2" fmla="*/ 769048 h 1184355"/>
                <a:gd name="connsiteX3" fmla="*/ 5524 w 564808"/>
                <a:gd name="connsiteY3" fmla="*/ 1178623 h 1184355"/>
                <a:gd name="connsiteX4" fmla="*/ 138874 w 564808"/>
                <a:gd name="connsiteY4" fmla="*/ 1019873 h 1184355"/>
                <a:gd name="connsiteX5" fmla="*/ 459549 w 564808"/>
                <a:gd name="connsiteY5" fmla="*/ 648398 h 1184355"/>
                <a:gd name="connsiteX6" fmla="*/ 538924 w 564808"/>
                <a:gd name="connsiteY6" fmla="*/ 426148 h 1184355"/>
                <a:gd name="connsiteX7" fmla="*/ 475424 w 564808"/>
                <a:gd name="connsiteY7" fmla="*/ 559498 h 1184355"/>
                <a:gd name="connsiteX8" fmla="*/ 564324 w 564808"/>
                <a:gd name="connsiteY8" fmla="*/ 698 h 11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4808" h="1184355">
                  <a:moveTo>
                    <a:pt x="564324" y="698"/>
                  </a:moveTo>
                  <a:cubicBezTo>
                    <a:pt x="556386" y="22923"/>
                    <a:pt x="460607" y="564790"/>
                    <a:pt x="427799" y="692848"/>
                  </a:cubicBezTo>
                  <a:cubicBezTo>
                    <a:pt x="394991" y="820906"/>
                    <a:pt x="437853" y="688086"/>
                    <a:pt x="367474" y="769048"/>
                  </a:cubicBezTo>
                  <a:cubicBezTo>
                    <a:pt x="297095" y="850010"/>
                    <a:pt x="43624" y="1136819"/>
                    <a:pt x="5524" y="1178623"/>
                  </a:cubicBezTo>
                  <a:cubicBezTo>
                    <a:pt x="-32576" y="1220427"/>
                    <a:pt x="138874" y="1019873"/>
                    <a:pt x="138874" y="1019873"/>
                  </a:cubicBezTo>
                  <a:cubicBezTo>
                    <a:pt x="214545" y="931502"/>
                    <a:pt x="392874" y="747352"/>
                    <a:pt x="459549" y="648398"/>
                  </a:cubicBezTo>
                  <a:cubicBezTo>
                    <a:pt x="526224" y="549444"/>
                    <a:pt x="536278" y="440965"/>
                    <a:pt x="538924" y="426148"/>
                  </a:cubicBezTo>
                  <a:cubicBezTo>
                    <a:pt x="541570" y="411331"/>
                    <a:pt x="470661" y="625115"/>
                    <a:pt x="475424" y="559498"/>
                  </a:cubicBezTo>
                  <a:cubicBezTo>
                    <a:pt x="480186" y="493881"/>
                    <a:pt x="572262" y="-21527"/>
                    <a:pt x="564324" y="6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C665CEF4-5978-5788-EF9A-42152E5E8D90}"/>
                </a:ext>
              </a:extLst>
            </p:cNvPr>
            <p:cNvSpPr/>
            <p:nvPr/>
          </p:nvSpPr>
          <p:spPr>
            <a:xfrm>
              <a:off x="7173288" y="1797717"/>
              <a:ext cx="505477" cy="845138"/>
            </a:xfrm>
            <a:custGeom>
              <a:avLst/>
              <a:gdLst>
                <a:gd name="connsiteX0" fmla="*/ 16063 w 505477"/>
                <a:gd name="connsiteY0" fmla="*/ 24733 h 845138"/>
                <a:gd name="connsiteX1" fmla="*/ 47813 w 505477"/>
                <a:gd name="connsiteY1" fmla="*/ 66008 h 845138"/>
                <a:gd name="connsiteX2" fmla="*/ 378013 w 505477"/>
                <a:gd name="connsiteY2" fmla="*/ 596233 h 845138"/>
                <a:gd name="connsiteX3" fmla="*/ 505013 w 505477"/>
                <a:gd name="connsiteY3" fmla="*/ 843883 h 845138"/>
                <a:gd name="connsiteX4" fmla="*/ 419288 w 505477"/>
                <a:gd name="connsiteY4" fmla="*/ 685133 h 845138"/>
                <a:gd name="connsiteX5" fmla="*/ 378013 w 505477"/>
                <a:gd name="connsiteY5" fmla="*/ 523208 h 845138"/>
                <a:gd name="connsiteX6" fmla="*/ 311338 w 505477"/>
                <a:gd name="connsiteY6" fmla="*/ 313658 h 845138"/>
                <a:gd name="connsiteX7" fmla="*/ 355788 w 505477"/>
                <a:gd name="connsiteY7" fmla="*/ 488283 h 845138"/>
                <a:gd name="connsiteX8" fmla="*/ 241488 w 505477"/>
                <a:gd name="connsiteY8" fmla="*/ 364458 h 845138"/>
                <a:gd name="connsiteX9" fmla="*/ 184338 w 505477"/>
                <a:gd name="connsiteY9" fmla="*/ 218408 h 845138"/>
                <a:gd name="connsiteX10" fmla="*/ 16063 w 505477"/>
                <a:gd name="connsiteY10" fmla="*/ 24733 h 84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477" h="845138">
                  <a:moveTo>
                    <a:pt x="16063" y="24733"/>
                  </a:moveTo>
                  <a:cubicBezTo>
                    <a:pt x="-6691" y="-667"/>
                    <a:pt x="-12512" y="-29242"/>
                    <a:pt x="47813" y="66008"/>
                  </a:cubicBezTo>
                  <a:cubicBezTo>
                    <a:pt x="108138" y="161258"/>
                    <a:pt x="301813" y="466587"/>
                    <a:pt x="378013" y="596233"/>
                  </a:cubicBezTo>
                  <a:cubicBezTo>
                    <a:pt x="454213" y="725879"/>
                    <a:pt x="498134" y="829066"/>
                    <a:pt x="505013" y="843883"/>
                  </a:cubicBezTo>
                  <a:cubicBezTo>
                    <a:pt x="511892" y="858700"/>
                    <a:pt x="440455" y="738579"/>
                    <a:pt x="419288" y="685133"/>
                  </a:cubicBezTo>
                  <a:cubicBezTo>
                    <a:pt x="398121" y="631687"/>
                    <a:pt x="396005" y="585120"/>
                    <a:pt x="378013" y="523208"/>
                  </a:cubicBezTo>
                  <a:cubicBezTo>
                    <a:pt x="360021" y="461296"/>
                    <a:pt x="315042" y="319479"/>
                    <a:pt x="311338" y="313658"/>
                  </a:cubicBezTo>
                  <a:cubicBezTo>
                    <a:pt x="307634" y="307837"/>
                    <a:pt x="367430" y="479816"/>
                    <a:pt x="355788" y="488283"/>
                  </a:cubicBezTo>
                  <a:cubicBezTo>
                    <a:pt x="344146" y="496750"/>
                    <a:pt x="270063" y="409437"/>
                    <a:pt x="241488" y="364458"/>
                  </a:cubicBezTo>
                  <a:cubicBezTo>
                    <a:pt x="212913" y="319479"/>
                    <a:pt x="220321" y="271325"/>
                    <a:pt x="184338" y="218408"/>
                  </a:cubicBezTo>
                  <a:cubicBezTo>
                    <a:pt x="148355" y="165491"/>
                    <a:pt x="38817" y="50133"/>
                    <a:pt x="16063" y="247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E61CF1D9-F24F-B47F-D38F-536E89721E2A}"/>
                </a:ext>
              </a:extLst>
            </p:cNvPr>
            <p:cNvSpPr/>
            <p:nvPr/>
          </p:nvSpPr>
          <p:spPr>
            <a:xfrm>
              <a:off x="7652815" y="2582401"/>
              <a:ext cx="353255" cy="1211536"/>
            </a:xfrm>
            <a:custGeom>
              <a:avLst/>
              <a:gdLst>
                <a:gd name="connsiteX0" fmla="*/ 86 w 353255"/>
                <a:gd name="connsiteY0" fmla="*/ 2049 h 1211536"/>
                <a:gd name="connsiteX1" fmla="*/ 203286 w 353255"/>
                <a:gd name="connsiteY1" fmla="*/ 646574 h 1211536"/>
                <a:gd name="connsiteX2" fmla="*/ 209636 w 353255"/>
                <a:gd name="connsiteY2" fmla="*/ 903749 h 1211536"/>
                <a:gd name="connsiteX3" fmla="*/ 206461 w 353255"/>
                <a:gd name="connsiteY3" fmla="*/ 1129174 h 1211536"/>
                <a:gd name="connsiteX4" fmla="*/ 200111 w 353255"/>
                <a:gd name="connsiteY4" fmla="*/ 1037099 h 1211536"/>
                <a:gd name="connsiteX5" fmla="*/ 123911 w 353255"/>
                <a:gd name="connsiteY5" fmla="*/ 849774 h 1211536"/>
                <a:gd name="connsiteX6" fmla="*/ 206461 w 353255"/>
                <a:gd name="connsiteY6" fmla="*/ 1011699 h 1211536"/>
                <a:gd name="connsiteX7" fmla="*/ 212811 w 353255"/>
                <a:gd name="connsiteY7" fmla="*/ 919624 h 1211536"/>
                <a:gd name="connsiteX8" fmla="*/ 349336 w 353255"/>
                <a:gd name="connsiteY8" fmla="*/ 1208549 h 1211536"/>
                <a:gd name="connsiteX9" fmla="*/ 314411 w 353255"/>
                <a:gd name="connsiteY9" fmla="*/ 1056149 h 1211536"/>
                <a:gd name="connsiteX10" fmla="*/ 295361 w 353255"/>
                <a:gd name="connsiteY10" fmla="*/ 833899 h 1211536"/>
                <a:gd name="connsiteX11" fmla="*/ 308061 w 353255"/>
                <a:gd name="connsiteY11" fmla="*/ 1024399 h 1211536"/>
                <a:gd name="connsiteX12" fmla="*/ 206461 w 353255"/>
                <a:gd name="connsiteY12" fmla="*/ 602124 h 1211536"/>
                <a:gd name="connsiteX13" fmla="*/ 177886 w 353255"/>
                <a:gd name="connsiteY13" fmla="*/ 446549 h 1211536"/>
                <a:gd name="connsiteX14" fmla="*/ 86 w 353255"/>
                <a:gd name="connsiteY14" fmla="*/ 2049 h 121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3255" h="1211536">
                  <a:moveTo>
                    <a:pt x="86" y="2049"/>
                  </a:moveTo>
                  <a:cubicBezTo>
                    <a:pt x="4319" y="35387"/>
                    <a:pt x="168361" y="496291"/>
                    <a:pt x="203286" y="646574"/>
                  </a:cubicBezTo>
                  <a:cubicBezTo>
                    <a:pt x="238211" y="796857"/>
                    <a:pt x="209107" y="823316"/>
                    <a:pt x="209636" y="903749"/>
                  </a:cubicBezTo>
                  <a:cubicBezTo>
                    <a:pt x="210165" y="984182"/>
                    <a:pt x="208048" y="1106949"/>
                    <a:pt x="206461" y="1129174"/>
                  </a:cubicBezTo>
                  <a:cubicBezTo>
                    <a:pt x="204874" y="1151399"/>
                    <a:pt x="213869" y="1083666"/>
                    <a:pt x="200111" y="1037099"/>
                  </a:cubicBezTo>
                  <a:cubicBezTo>
                    <a:pt x="186353" y="990532"/>
                    <a:pt x="122853" y="854007"/>
                    <a:pt x="123911" y="849774"/>
                  </a:cubicBezTo>
                  <a:cubicBezTo>
                    <a:pt x="124969" y="845541"/>
                    <a:pt x="191645" y="1000057"/>
                    <a:pt x="206461" y="1011699"/>
                  </a:cubicBezTo>
                  <a:cubicBezTo>
                    <a:pt x="221277" y="1023341"/>
                    <a:pt x="188998" y="886816"/>
                    <a:pt x="212811" y="919624"/>
                  </a:cubicBezTo>
                  <a:cubicBezTo>
                    <a:pt x="236624" y="952432"/>
                    <a:pt x="332403" y="1185795"/>
                    <a:pt x="349336" y="1208549"/>
                  </a:cubicBezTo>
                  <a:cubicBezTo>
                    <a:pt x="366269" y="1231303"/>
                    <a:pt x="323407" y="1118591"/>
                    <a:pt x="314411" y="1056149"/>
                  </a:cubicBezTo>
                  <a:cubicBezTo>
                    <a:pt x="305415" y="993707"/>
                    <a:pt x="296419" y="839190"/>
                    <a:pt x="295361" y="833899"/>
                  </a:cubicBezTo>
                  <a:cubicBezTo>
                    <a:pt x="294303" y="828608"/>
                    <a:pt x="322878" y="1063028"/>
                    <a:pt x="308061" y="1024399"/>
                  </a:cubicBezTo>
                  <a:cubicBezTo>
                    <a:pt x="293244" y="985770"/>
                    <a:pt x="228157" y="698432"/>
                    <a:pt x="206461" y="602124"/>
                  </a:cubicBezTo>
                  <a:cubicBezTo>
                    <a:pt x="184765" y="505816"/>
                    <a:pt x="208049" y="541270"/>
                    <a:pt x="177886" y="446549"/>
                  </a:cubicBezTo>
                  <a:cubicBezTo>
                    <a:pt x="147724" y="351828"/>
                    <a:pt x="-4147" y="-31289"/>
                    <a:pt x="86" y="204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1712C20F-4312-F060-18AF-4C712A3CF488}"/>
                </a:ext>
              </a:extLst>
            </p:cNvPr>
            <p:cNvSpPr/>
            <p:nvPr/>
          </p:nvSpPr>
          <p:spPr>
            <a:xfrm>
              <a:off x="7684144" y="3800634"/>
              <a:ext cx="185519" cy="318941"/>
            </a:xfrm>
            <a:custGeom>
              <a:avLst/>
              <a:gdLst>
                <a:gd name="connsiteX0" fmla="*/ 184657 w 185519"/>
                <a:gd name="connsiteY0" fmla="*/ 6191 h 318941"/>
                <a:gd name="connsiteX1" fmla="*/ 3682 w 185519"/>
                <a:gd name="connsiteY1" fmla="*/ 317341 h 318941"/>
                <a:gd name="connsiteX2" fmla="*/ 70357 w 185519"/>
                <a:gd name="connsiteY2" fmla="*/ 123666 h 318941"/>
                <a:gd name="connsiteX3" fmla="*/ 184657 w 185519"/>
                <a:gd name="connsiteY3" fmla="*/ 6191 h 31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519" h="318941">
                  <a:moveTo>
                    <a:pt x="184657" y="6191"/>
                  </a:moveTo>
                  <a:cubicBezTo>
                    <a:pt x="173544" y="38470"/>
                    <a:pt x="22732" y="297762"/>
                    <a:pt x="3682" y="317341"/>
                  </a:cubicBezTo>
                  <a:cubicBezTo>
                    <a:pt x="-15368" y="336920"/>
                    <a:pt x="44428" y="171291"/>
                    <a:pt x="70357" y="123666"/>
                  </a:cubicBezTo>
                  <a:cubicBezTo>
                    <a:pt x="96286" y="76041"/>
                    <a:pt x="195770" y="-26088"/>
                    <a:pt x="184657" y="61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F268997F-8A62-5A85-A900-5ED03299E862}"/>
                </a:ext>
              </a:extLst>
            </p:cNvPr>
            <p:cNvSpPr/>
            <p:nvPr/>
          </p:nvSpPr>
          <p:spPr>
            <a:xfrm>
              <a:off x="7298721" y="4120818"/>
              <a:ext cx="556263" cy="643799"/>
            </a:xfrm>
            <a:custGeom>
              <a:avLst/>
              <a:gdLst>
                <a:gd name="connsiteX0" fmla="*/ 551030 w 556263"/>
                <a:gd name="connsiteY0" fmla="*/ 3507 h 643799"/>
                <a:gd name="connsiteX1" fmla="*/ 77955 w 556263"/>
                <a:gd name="connsiteY1" fmla="*/ 378157 h 643799"/>
                <a:gd name="connsiteX2" fmla="*/ 347830 w 556263"/>
                <a:gd name="connsiteY2" fmla="*/ 216232 h 643799"/>
                <a:gd name="connsiteX3" fmla="*/ 258930 w 556263"/>
                <a:gd name="connsiteY3" fmla="*/ 327357 h 643799"/>
                <a:gd name="connsiteX4" fmla="*/ 449430 w 556263"/>
                <a:gd name="connsiteY4" fmla="*/ 178132 h 643799"/>
                <a:gd name="connsiteX5" fmla="*/ 217655 w 556263"/>
                <a:gd name="connsiteY5" fmla="*/ 374982 h 643799"/>
                <a:gd name="connsiteX6" fmla="*/ 77955 w 556263"/>
                <a:gd name="connsiteY6" fmla="*/ 584532 h 643799"/>
                <a:gd name="connsiteX7" fmla="*/ 4930 w 556263"/>
                <a:gd name="connsiteY7" fmla="*/ 641682 h 643799"/>
                <a:gd name="connsiteX8" fmla="*/ 52555 w 556263"/>
                <a:gd name="connsiteY8" fmla="*/ 581357 h 643799"/>
                <a:gd name="connsiteX9" fmla="*/ 417680 w 556263"/>
                <a:gd name="connsiteY9" fmla="*/ 155907 h 643799"/>
                <a:gd name="connsiteX10" fmla="*/ 338305 w 556263"/>
                <a:gd name="connsiteY10" fmla="*/ 187657 h 643799"/>
                <a:gd name="connsiteX11" fmla="*/ 551030 w 556263"/>
                <a:gd name="connsiteY11" fmla="*/ 3507 h 64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263" h="643799">
                  <a:moveTo>
                    <a:pt x="551030" y="3507"/>
                  </a:moveTo>
                  <a:cubicBezTo>
                    <a:pt x="507638" y="35257"/>
                    <a:pt x="111822" y="342703"/>
                    <a:pt x="77955" y="378157"/>
                  </a:cubicBezTo>
                  <a:cubicBezTo>
                    <a:pt x="44088" y="413611"/>
                    <a:pt x="317667" y="224699"/>
                    <a:pt x="347830" y="216232"/>
                  </a:cubicBezTo>
                  <a:cubicBezTo>
                    <a:pt x="377992" y="207765"/>
                    <a:pt x="241997" y="333707"/>
                    <a:pt x="258930" y="327357"/>
                  </a:cubicBezTo>
                  <a:cubicBezTo>
                    <a:pt x="275863" y="321007"/>
                    <a:pt x="456309" y="170194"/>
                    <a:pt x="449430" y="178132"/>
                  </a:cubicBezTo>
                  <a:cubicBezTo>
                    <a:pt x="442551" y="186070"/>
                    <a:pt x="279567" y="307249"/>
                    <a:pt x="217655" y="374982"/>
                  </a:cubicBezTo>
                  <a:cubicBezTo>
                    <a:pt x="155742" y="442715"/>
                    <a:pt x="113409" y="540082"/>
                    <a:pt x="77955" y="584532"/>
                  </a:cubicBezTo>
                  <a:cubicBezTo>
                    <a:pt x="42501" y="628982"/>
                    <a:pt x="9163" y="642211"/>
                    <a:pt x="4930" y="641682"/>
                  </a:cubicBezTo>
                  <a:cubicBezTo>
                    <a:pt x="697" y="641153"/>
                    <a:pt x="-16237" y="662319"/>
                    <a:pt x="52555" y="581357"/>
                  </a:cubicBezTo>
                  <a:cubicBezTo>
                    <a:pt x="121347" y="500395"/>
                    <a:pt x="370055" y="221524"/>
                    <a:pt x="417680" y="155907"/>
                  </a:cubicBezTo>
                  <a:cubicBezTo>
                    <a:pt x="465305" y="90290"/>
                    <a:pt x="322430" y="209882"/>
                    <a:pt x="338305" y="187657"/>
                  </a:cubicBezTo>
                  <a:cubicBezTo>
                    <a:pt x="354180" y="165432"/>
                    <a:pt x="594422" y="-28243"/>
                    <a:pt x="551030" y="35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7D37A33E-480B-F5F4-3CFB-5DACEADF617B}"/>
                </a:ext>
              </a:extLst>
            </p:cNvPr>
            <p:cNvSpPr/>
            <p:nvPr/>
          </p:nvSpPr>
          <p:spPr>
            <a:xfrm>
              <a:off x="7252081" y="4479875"/>
              <a:ext cx="632964" cy="311554"/>
            </a:xfrm>
            <a:custGeom>
              <a:avLst/>
              <a:gdLst>
                <a:gd name="connsiteX0" fmla="*/ 632595 w 632964"/>
                <a:gd name="connsiteY0" fmla="*/ 50 h 311554"/>
                <a:gd name="connsiteX1" fmla="*/ 318270 w 632964"/>
                <a:gd name="connsiteY1" fmla="*/ 171500 h 311554"/>
                <a:gd name="connsiteX2" fmla="*/ 770 w 632964"/>
                <a:gd name="connsiteY2" fmla="*/ 311200 h 311554"/>
                <a:gd name="connsiteX3" fmla="*/ 238895 w 632964"/>
                <a:gd name="connsiteY3" fmla="*/ 206425 h 311554"/>
                <a:gd name="connsiteX4" fmla="*/ 546870 w 632964"/>
                <a:gd name="connsiteY4" fmla="*/ 50850 h 311554"/>
                <a:gd name="connsiteX5" fmla="*/ 254770 w 632964"/>
                <a:gd name="connsiteY5" fmla="*/ 152450 h 311554"/>
                <a:gd name="connsiteX6" fmla="*/ 632595 w 632964"/>
                <a:gd name="connsiteY6" fmla="*/ 50 h 3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964" h="311554">
                  <a:moveTo>
                    <a:pt x="632595" y="50"/>
                  </a:moveTo>
                  <a:cubicBezTo>
                    <a:pt x="643178" y="3225"/>
                    <a:pt x="423574" y="119642"/>
                    <a:pt x="318270" y="171500"/>
                  </a:cubicBezTo>
                  <a:cubicBezTo>
                    <a:pt x="212966" y="223358"/>
                    <a:pt x="770" y="311200"/>
                    <a:pt x="770" y="311200"/>
                  </a:cubicBezTo>
                  <a:cubicBezTo>
                    <a:pt x="-12459" y="317021"/>
                    <a:pt x="147878" y="249817"/>
                    <a:pt x="238895" y="206425"/>
                  </a:cubicBezTo>
                  <a:cubicBezTo>
                    <a:pt x="329912" y="163033"/>
                    <a:pt x="544224" y="59846"/>
                    <a:pt x="546870" y="50850"/>
                  </a:cubicBezTo>
                  <a:cubicBezTo>
                    <a:pt x="549516" y="41854"/>
                    <a:pt x="242599" y="159329"/>
                    <a:pt x="254770" y="152450"/>
                  </a:cubicBezTo>
                  <a:cubicBezTo>
                    <a:pt x="266941" y="145571"/>
                    <a:pt x="622012" y="-3125"/>
                    <a:pt x="632595" y="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BFAA5B42-3434-108B-30FD-343B92B8059E}"/>
                </a:ext>
              </a:extLst>
            </p:cNvPr>
            <p:cNvSpPr/>
            <p:nvPr/>
          </p:nvSpPr>
          <p:spPr>
            <a:xfrm>
              <a:off x="7001965" y="4510872"/>
              <a:ext cx="895222" cy="715546"/>
            </a:xfrm>
            <a:custGeom>
              <a:avLst/>
              <a:gdLst>
                <a:gd name="connsiteX0" fmla="*/ 812861 w 895222"/>
                <a:gd name="connsiteY0" fmla="*/ 803 h 715546"/>
                <a:gd name="connsiteX1" fmla="*/ 628711 w 895222"/>
                <a:gd name="connsiteY1" fmla="*/ 251628 h 715546"/>
                <a:gd name="connsiteX2" fmla="*/ 492186 w 895222"/>
                <a:gd name="connsiteY2" fmla="*/ 356403 h 715546"/>
                <a:gd name="connsiteX3" fmla="*/ 269936 w 895222"/>
                <a:gd name="connsiteY3" fmla="*/ 562778 h 715546"/>
                <a:gd name="connsiteX4" fmla="*/ 61 w 895222"/>
                <a:gd name="connsiteY4" fmla="*/ 686603 h 715546"/>
                <a:gd name="connsiteX5" fmla="*/ 244536 w 895222"/>
                <a:gd name="connsiteY5" fmla="*/ 553253 h 715546"/>
                <a:gd name="connsiteX6" fmla="*/ 190561 w 895222"/>
                <a:gd name="connsiteY6" fmla="*/ 648503 h 715546"/>
                <a:gd name="connsiteX7" fmla="*/ 511236 w 895222"/>
                <a:gd name="connsiteY7" fmla="*/ 572303 h 715546"/>
                <a:gd name="connsiteX8" fmla="*/ 330261 w 895222"/>
                <a:gd name="connsiteY8" fmla="*/ 715178 h 715546"/>
                <a:gd name="connsiteX9" fmla="*/ 508061 w 895222"/>
                <a:gd name="connsiteY9" fmla="*/ 521503 h 715546"/>
                <a:gd name="connsiteX10" fmla="*/ 244536 w 895222"/>
                <a:gd name="connsiteY10" fmla="*/ 578653 h 715546"/>
                <a:gd name="connsiteX11" fmla="*/ 447736 w 895222"/>
                <a:gd name="connsiteY11" fmla="*/ 369103 h 715546"/>
                <a:gd name="connsiteX12" fmla="*/ 593786 w 895222"/>
                <a:gd name="connsiteY12" fmla="*/ 181778 h 715546"/>
                <a:gd name="connsiteX13" fmla="*/ 558861 w 895222"/>
                <a:gd name="connsiteY13" fmla="*/ 311953 h 715546"/>
                <a:gd name="connsiteX14" fmla="*/ 892236 w 895222"/>
                <a:gd name="connsiteY14" fmla="*/ 10328 h 715546"/>
                <a:gd name="connsiteX15" fmla="*/ 727136 w 895222"/>
                <a:gd name="connsiteY15" fmla="*/ 165903 h 715546"/>
                <a:gd name="connsiteX16" fmla="*/ 812861 w 895222"/>
                <a:gd name="connsiteY16" fmla="*/ 803 h 71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5222" h="715546">
                  <a:moveTo>
                    <a:pt x="812861" y="803"/>
                  </a:moveTo>
                  <a:cubicBezTo>
                    <a:pt x="796457" y="15091"/>
                    <a:pt x="682157" y="192361"/>
                    <a:pt x="628711" y="251628"/>
                  </a:cubicBezTo>
                  <a:cubicBezTo>
                    <a:pt x="575265" y="310895"/>
                    <a:pt x="551982" y="304545"/>
                    <a:pt x="492186" y="356403"/>
                  </a:cubicBezTo>
                  <a:cubicBezTo>
                    <a:pt x="432390" y="408261"/>
                    <a:pt x="351957" y="507745"/>
                    <a:pt x="269936" y="562778"/>
                  </a:cubicBezTo>
                  <a:cubicBezTo>
                    <a:pt x="187915" y="617811"/>
                    <a:pt x="4294" y="688190"/>
                    <a:pt x="61" y="686603"/>
                  </a:cubicBezTo>
                  <a:cubicBezTo>
                    <a:pt x="-4172" y="685016"/>
                    <a:pt x="212786" y="559603"/>
                    <a:pt x="244536" y="553253"/>
                  </a:cubicBezTo>
                  <a:cubicBezTo>
                    <a:pt x="276286" y="546903"/>
                    <a:pt x="146111" y="645328"/>
                    <a:pt x="190561" y="648503"/>
                  </a:cubicBezTo>
                  <a:cubicBezTo>
                    <a:pt x="235011" y="651678"/>
                    <a:pt x="487953" y="561191"/>
                    <a:pt x="511236" y="572303"/>
                  </a:cubicBezTo>
                  <a:cubicBezTo>
                    <a:pt x="534519" y="583415"/>
                    <a:pt x="330790" y="723645"/>
                    <a:pt x="330261" y="715178"/>
                  </a:cubicBezTo>
                  <a:cubicBezTo>
                    <a:pt x="329732" y="706711"/>
                    <a:pt x="522348" y="544257"/>
                    <a:pt x="508061" y="521503"/>
                  </a:cubicBezTo>
                  <a:cubicBezTo>
                    <a:pt x="493773" y="498749"/>
                    <a:pt x="254590" y="604053"/>
                    <a:pt x="244536" y="578653"/>
                  </a:cubicBezTo>
                  <a:cubicBezTo>
                    <a:pt x="234482" y="553253"/>
                    <a:pt x="389528" y="435249"/>
                    <a:pt x="447736" y="369103"/>
                  </a:cubicBezTo>
                  <a:cubicBezTo>
                    <a:pt x="505944" y="302957"/>
                    <a:pt x="575265" y="191303"/>
                    <a:pt x="593786" y="181778"/>
                  </a:cubicBezTo>
                  <a:cubicBezTo>
                    <a:pt x="612307" y="172253"/>
                    <a:pt x="509119" y="340528"/>
                    <a:pt x="558861" y="311953"/>
                  </a:cubicBezTo>
                  <a:cubicBezTo>
                    <a:pt x="608603" y="283378"/>
                    <a:pt x="864190" y="34670"/>
                    <a:pt x="892236" y="10328"/>
                  </a:cubicBezTo>
                  <a:cubicBezTo>
                    <a:pt x="920282" y="-14014"/>
                    <a:pt x="741953" y="164316"/>
                    <a:pt x="727136" y="165903"/>
                  </a:cubicBezTo>
                  <a:cubicBezTo>
                    <a:pt x="712319" y="167490"/>
                    <a:pt x="829265" y="-13485"/>
                    <a:pt x="812861" y="8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319670C6-1162-EE78-1D74-C59D10EBE900}"/>
                </a:ext>
              </a:extLst>
            </p:cNvPr>
            <p:cNvSpPr/>
            <p:nvPr/>
          </p:nvSpPr>
          <p:spPr>
            <a:xfrm>
              <a:off x="8360759" y="1326869"/>
              <a:ext cx="290280" cy="768110"/>
            </a:xfrm>
            <a:custGeom>
              <a:avLst/>
              <a:gdLst>
                <a:gd name="connsiteX0" fmla="*/ 167 w 290280"/>
                <a:gd name="connsiteY0" fmla="*/ 3456 h 768110"/>
                <a:gd name="connsiteX1" fmla="*/ 270042 w 290280"/>
                <a:gd name="connsiteY1" fmla="*/ 714656 h 768110"/>
                <a:gd name="connsiteX2" fmla="*/ 260517 w 290280"/>
                <a:gd name="connsiteY2" fmla="*/ 673381 h 768110"/>
                <a:gd name="connsiteX3" fmla="*/ 177967 w 290280"/>
                <a:gd name="connsiteY3" fmla="*/ 324131 h 768110"/>
                <a:gd name="connsiteX4" fmla="*/ 228767 w 290280"/>
                <a:gd name="connsiteY4" fmla="*/ 438431 h 768110"/>
                <a:gd name="connsiteX5" fmla="*/ 167 w 290280"/>
                <a:gd name="connsiteY5" fmla="*/ 3456 h 7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280" h="768110">
                  <a:moveTo>
                    <a:pt x="167" y="3456"/>
                  </a:moveTo>
                  <a:cubicBezTo>
                    <a:pt x="7046" y="49494"/>
                    <a:pt x="226650" y="603002"/>
                    <a:pt x="270042" y="714656"/>
                  </a:cubicBezTo>
                  <a:cubicBezTo>
                    <a:pt x="313434" y="826310"/>
                    <a:pt x="275863" y="738469"/>
                    <a:pt x="260517" y="673381"/>
                  </a:cubicBezTo>
                  <a:cubicBezTo>
                    <a:pt x="245171" y="608294"/>
                    <a:pt x="183259" y="363289"/>
                    <a:pt x="177967" y="324131"/>
                  </a:cubicBezTo>
                  <a:cubicBezTo>
                    <a:pt x="172675" y="284973"/>
                    <a:pt x="256813" y="491348"/>
                    <a:pt x="228767" y="438431"/>
                  </a:cubicBezTo>
                  <a:cubicBezTo>
                    <a:pt x="200721" y="385514"/>
                    <a:pt x="-6712" y="-42582"/>
                    <a:pt x="167" y="345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5A999C9A-01A0-9A1D-A4A5-F2AF11BDF7B2}"/>
                </a:ext>
              </a:extLst>
            </p:cNvPr>
            <p:cNvSpPr/>
            <p:nvPr/>
          </p:nvSpPr>
          <p:spPr>
            <a:xfrm>
              <a:off x="8007914" y="1382135"/>
              <a:ext cx="893285" cy="1513494"/>
            </a:xfrm>
            <a:custGeom>
              <a:avLst/>
              <a:gdLst>
                <a:gd name="connsiteX0" fmla="*/ 25987 w 893285"/>
                <a:gd name="connsiteY0" fmla="*/ 33915 h 1513494"/>
                <a:gd name="connsiteX1" fmla="*/ 664162 w 893285"/>
                <a:gd name="connsiteY1" fmla="*/ 726065 h 1513494"/>
                <a:gd name="connsiteX2" fmla="*/ 867362 w 893285"/>
                <a:gd name="connsiteY2" fmla="*/ 1049915 h 1513494"/>
                <a:gd name="connsiteX3" fmla="*/ 857837 w 893285"/>
                <a:gd name="connsiteY3" fmla="*/ 1081665 h 1513494"/>
                <a:gd name="connsiteX4" fmla="*/ 892762 w 893285"/>
                <a:gd name="connsiteY4" fmla="*/ 1510290 h 1513494"/>
                <a:gd name="connsiteX5" fmla="*/ 870537 w 893285"/>
                <a:gd name="connsiteY5" fmla="*/ 1262640 h 1513494"/>
                <a:gd name="connsiteX6" fmla="*/ 768937 w 893285"/>
                <a:gd name="connsiteY6" fmla="*/ 986415 h 1513494"/>
                <a:gd name="connsiteX7" fmla="*/ 470487 w 893285"/>
                <a:gd name="connsiteY7" fmla="*/ 532390 h 1513494"/>
                <a:gd name="connsiteX8" fmla="*/ 378412 w 893285"/>
                <a:gd name="connsiteY8" fmla="*/ 379990 h 1513494"/>
                <a:gd name="connsiteX9" fmla="*/ 149812 w 893285"/>
                <a:gd name="connsiteY9" fmla="*/ 135515 h 1513494"/>
                <a:gd name="connsiteX10" fmla="*/ 25987 w 893285"/>
                <a:gd name="connsiteY10" fmla="*/ 33915 h 151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3285" h="1513494">
                  <a:moveTo>
                    <a:pt x="25987" y="33915"/>
                  </a:moveTo>
                  <a:cubicBezTo>
                    <a:pt x="111712" y="132340"/>
                    <a:pt x="523933" y="556732"/>
                    <a:pt x="664162" y="726065"/>
                  </a:cubicBezTo>
                  <a:cubicBezTo>
                    <a:pt x="804391" y="895398"/>
                    <a:pt x="835083" y="990648"/>
                    <a:pt x="867362" y="1049915"/>
                  </a:cubicBezTo>
                  <a:cubicBezTo>
                    <a:pt x="899641" y="1109182"/>
                    <a:pt x="853604" y="1004936"/>
                    <a:pt x="857837" y="1081665"/>
                  </a:cubicBezTo>
                  <a:cubicBezTo>
                    <a:pt x="862070" y="1158394"/>
                    <a:pt x="890645" y="1480128"/>
                    <a:pt x="892762" y="1510290"/>
                  </a:cubicBezTo>
                  <a:cubicBezTo>
                    <a:pt x="894879" y="1540452"/>
                    <a:pt x="891175" y="1349953"/>
                    <a:pt x="870537" y="1262640"/>
                  </a:cubicBezTo>
                  <a:cubicBezTo>
                    <a:pt x="849899" y="1175327"/>
                    <a:pt x="835612" y="1108123"/>
                    <a:pt x="768937" y="986415"/>
                  </a:cubicBezTo>
                  <a:cubicBezTo>
                    <a:pt x="702262" y="864707"/>
                    <a:pt x="535574" y="633461"/>
                    <a:pt x="470487" y="532390"/>
                  </a:cubicBezTo>
                  <a:cubicBezTo>
                    <a:pt x="405400" y="431319"/>
                    <a:pt x="431858" y="446136"/>
                    <a:pt x="378412" y="379990"/>
                  </a:cubicBezTo>
                  <a:cubicBezTo>
                    <a:pt x="324966" y="313844"/>
                    <a:pt x="210666" y="194252"/>
                    <a:pt x="149812" y="135515"/>
                  </a:cubicBezTo>
                  <a:cubicBezTo>
                    <a:pt x="88958" y="76778"/>
                    <a:pt x="-59738" y="-64510"/>
                    <a:pt x="25987" y="339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70DFE3CA-4396-4C53-43EC-EDAC8440E44A}"/>
                </a:ext>
              </a:extLst>
            </p:cNvPr>
            <p:cNvSpPr/>
            <p:nvPr/>
          </p:nvSpPr>
          <p:spPr>
            <a:xfrm>
              <a:off x="7637688" y="1567925"/>
              <a:ext cx="606743" cy="976669"/>
            </a:xfrm>
            <a:custGeom>
              <a:avLst/>
              <a:gdLst>
                <a:gd name="connsiteX0" fmla="*/ 2513 w 606743"/>
                <a:gd name="connsiteY0" fmla="*/ 6875 h 976669"/>
                <a:gd name="connsiteX1" fmla="*/ 567663 w 606743"/>
                <a:gd name="connsiteY1" fmla="*/ 927625 h 976669"/>
                <a:gd name="connsiteX2" fmla="*/ 532738 w 606743"/>
                <a:gd name="connsiteY2" fmla="*/ 800625 h 976669"/>
                <a:gd name="connsiteX3" fmla="*/ 329538 w 606743"/>
                <a:gd name="connsiteY3" fmla="*/ 375175 h 976669"/>
                <a:gd name="connsiteX4" fmla="*/ 358113 w 606743"/>
                <a:gd name="connsiteY4" fmla="*/ 499000 h 976669"/>
                <a:gd name="connsiteX5" fmla="*/ 2513 w 606743"/>
                <a:gd name="connsiteY5" fmla="*/ 6875 h 97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6743" h="976669">
                  <a:moveTo>
                    <a:pt x="2513" y="6875"/>
                  </a:moveTo>
                  <a:cubicBezTo>
                    <a:pt x="37438" y="78312"/>
                    <a:pt x="479292" y="795334"/>
                    <a:pt x="567663" y="927625"/>
                  </a:cubicBezTo>
                  <a:cubicBezTo>
                    <a:pt x="656034" y="1059916"/>
                    <a:pt x="572426" y="892700"/>
                    <a:pt x="532738" y="800625"/>
                  </a:cubicBezTo>
                  <a:cubicBezTo>
                    <a:pt x="493051" y="708550"/>
                    <a:pt x="358642" y="425446"/>
                    <a:pt x="329538" y="375175"/>
                  </a:cubicBezTo>
                  <a:cubicBezTo>
                    <a:pt x="300434" y="324904"/>
                    <a:pt x="408913" y="555092"/>
                    <a:pt x="358113" y="499000"/>
                  </a:cubicBezTo>
                  <a:cubicBezTo>
                    <a:pt x="307313" y="442908"/>
                    <a:pt x="-32412" y="-64562"/>
                    <a:pt x="2513" y="68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20CB0449-03FD-AD79-6CED-FD578D7CAC52}"/>
                </a:ext>
              </a:extLst>
            </p:cNvPr>
            <p:cNvSpPr/>
            <p:nvPr/>
          </p:nvSpPr>
          <p:spPr>
            <a:xfrm>
              <a:off x="8336711" y="1951716"/>
              <a:ext cx="602109" cy="1147491"/>
            </a:xfrm>
            <a:custGeom>
              <a:avLst/>
              <a:gdLst>
                <a:gd name="connsiteX0" fmla="*/ 5165 w 602109"/>
                <a:gd name="connsiteY0" fmla="*/ 13609 h 1147491"/>
                <a:gd name="connsiteX1" fmla="*/ 500465 w 602109"/>
                <a:gd name="connsiteY1" fmla="*/ 915309 h 1147491"/>
                <a:gd name="connsiteX2" fmla="*/ 602065 w 602109"/>
                <a:gd name="connsiteY2" fmla="*/ 1147084 h 1147491"/>
                <a:gd name="connsiteX3" fmla="*/ 509990 w 602109"/>
                <a:gd name="connsiteY3" fmla="*/ 956584 h 1147491"/>
                <a:gd name="connsiteX4" fmla="*/ 284565 w 602109"/>
                <a:gd name="connsiteY4" fmla="*/ 448584 h 1147491"/>
                <a:gd name="connsiteX5" fmla="*/ 519515 w 602109"/>
                <a:gd name="connsiteY5" fmla="*/ 718459 h 1147491"/>
                <a:gd name="connsiteX6" fmla="*/ 335365 w 602109"/>
                <a:gd name="connsiteY6" fmla="*/ 413659 h 1147491"/>
                <a:gd name="connsiteX7" fmla="*/ 335365 w 602109"/>
                <a:gd name="connsiteY7" fmla="*/ 531134 h 1147491"/>
                <a:gd name="connsiteX8" fmla="*/ 246465 w 602109"/>
                <a:gd name="connsiteY8" fmla="*/ 381909 h 1147491"/>
                <a:gd name="connsiteX9" fmla="*/ 5165 w 602109"/>
                <a:gd name="connsiteY9" fmla="*/ 13609 h 11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109" h="1147491">
                  <a:moveTo>
                    <a:pt x="5165" y="13609"/>
                  </a:moveTo>
                  <a:cubicBezTo>
                    <a:pt x="47498" y="102509"/>
                    <a:pt x="400982" y="726397"/>
                    <a:pt x="500465" y="915309"/>
                  </a:cubicBezTo>
                  <a:cubicBezTo>
                    <a:pt x="599948" y="1104221"/>
                    <a:pt x="600478" y="1140205"/>
                    <a:pt x="602065" y="1147084"/>
                  </a:cubicBezTo>
                  <a:cubicBezTo>
                    <a:pt x="603652" y="1153963"/>
                    <a:pt x="562907" y="1073000"/>
                    <a:pt x="509990" y="956584"/>
                  </a:cubicBezTo>
                  <a:cubicBezTo>
                    <a:pt x="457073" y="840168"/>
                    <a:pt x="282978" y="488271"/>
                    <a:pt x="284565" y="448584"/>
                  </a:cubicBezTo>
                  <a:cubicBezTo>
                    <a:pt x="286152" y="408897"/>
                    <a:pt x="511048" y="724280"/>
                    <a:pt x="519515" y="718459"/>
                  </a:cubicBezTo>
                  <a:cubicBezTo>
                    <a:pt x="527982" y="712638"/>
                    <a:pt x="366057" y="444880"/>
                    <a:pt x="335365" y="413659"/>
                  </a:cubicBezTo>
                  <a:cubicBezTo>
                    <a:pt x="304673" y="382438"/>
                    <a:pt x="350182" y="536426"/>
                    <a:pt x="335365" y="531134"/>
                  </a:cubicBezTo>
                  <a:cubicBezTo>
                    <a:pt x="320548" y="525842"/>
                    <a:pt x="299911" y="466576"/>
                    <a:pt x="246465" y="381909"/>
                  </a:cubicBezTo>
                  <a:cubicBezTo>
                    <a:pt x="193019" y="297242"/>
                    <a:pt x="-37168" y="-75291"/>
                    <a:pt x="5165" y="1360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D89436FD-1AC5-BA87-11D3-2D7A37EE5FA7}"/>
                </a:ext>
              </a:extLst>
            </p:cNvPr>
            <p:cNvSpPr/>
            <p:nvPr/>
          </p:nvSpPr>
          <p:spPr>
            <a:xfrm>
              <a:off x="8858947" y="2726396"/>
              <a:ext cx="106880" cy="1327525"/>
            </a:xfrm>
            <a:custGeom>
              <a:avLst/>
              <a:gdLst>
                <a:gd name="connsiteX0" fmla="*/ 454 w 106880"/>
                <a:gd name="connsiteY0" fmla="*/ 7279 h 1327525"/>
                <a:gd name="connsiteX1" fmla="*/ 54429 w 106880"/>
                <a:gd name="connsiteY1" fmla="*/ 889929 h 1327525"/>
                <a:gd name="connsiteX2" fmla="*/ 48079 w 106880"/>
                <a:gd name="connsiteY2" fmla="*/ 1312204 h 1327525"/>
                <a:gd name="connsiteX3" fmla="*/ 54429 w 106880"/>
                <a:gd name="connsiteY3" fmla="*/ 1156629 h 1327525"/>
                <a:gd name="connsiteX4" fmla="*/ 105229 w 106880"/>
                <a:gd name="connsiteY4" fmla="*/ 426379 h 1327525"/>
                <a:gd name="connsiteX5" fmla="*/ 89354 w 106880"/>
                <a:gd name="connsiteY5" fmla="*/ 467654 h 1327525"/>
                <a:gd name="connsiteX6" fmla="*/ 454 w 106880"/>
                <a:gd name="connsiteY6" fmla="*/ 7279 h 13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880" h="1327525">
                  <a:moveTo>
                    <a:pt x="454" y="7279"/>
                  </a:moveTo>
                  <a:cubicBezTo>
                    <a:pt x="-5367" y="77658"/>
                    <a:pt x="46492" y="672442"/>
                    <a:pt x="54429" y="889929"/>
                  </a:cubicBezTo>
                  <a:cubicBezTo>
                    <a:pt x="62366" y="1107416"/>
                    <a:pt x="48079" y="1267754"/>
                    <a:pt x="48079" y="1312204"/>
                  </a:cubicBezTo>
                  <a:cubicBezTo>
                    <a:pt x="48079" y="1356654"/>
                    <a:pt x="44904" y="1304266"/>
                    <a:pt x="54429" y="1156629"/>
                  </a:cubicBezTo>
                  <a:cubicBezTo>
                    <a:pt x="63954" y="1008992"/>
                    <a:pt x="99408" y="541208"/>
                    <a:pt x="105229" y="426379"/>
                  </a:cubicBezTo>
                  <a:cubicBezTo>
                    <a:pt x="111050" y="311550"/>
                    <a:pt x="100466" y="536975"/>
                    <a:pt x="89354" y="467654"/>
                  </a:cubicBezTo>
                  <a:cubicBezTo>
                    <a:pt x="78242" y="398333"/>
                    <a:pt x="6275" y="-63100"/>
                    <a:pt x="454" y="72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F32A0DE1-8C1B-83DE-C990-DD5EDD9BD466}"/>
                </a:ext>
              </a:extLst>
            </p:cNvPr>
            <p:cNvSpPr/>
            <p:nvPr/>
          </p:nvSpPr>
          <p:spPr>
            <a:xfrm>
              <a:off x="8564802" y="2687892"/>
              <a:ext cx="336853" cy="1388743"/>
            </a:xfrm>
            <a:custGeom>
              <a:avLst/>
              <a:gdLst>
                <a:gd name="connsiteX0" fmla="*/ 2499 w 336853"/>
                <a:gd name="connsiteY0" fmla="*/ 74358 h 1388743"/>
                <a:gd name="connsiteX1" fmla="*/ 259674 w 336853"/>
                <a:gd name="connsiteY1" fmla="*/ 668083 h 1388743"/>
                <a:gd name="connsiteX2" fmla="*/ 335874 w 336853"/>
                <a:gd name="connsiteY2" fmla="*/ 1369758 h 1388743"/>
                <a:gd name="connsiteX3" fmla="*/ 300949 w 336853"/>
                <a:gd name="connsiteY3" fmla="*/ 1125283 h 1388743"/>
                <a:gd name="connsiteX4" fmla="*/ 272374 w 336853"/>
                <a:gd name="connsiteY4" fmla="*/ 452183 h 1388743"/>
                <a:gd name="connsiteX5" fmla="*/ 161249 w 336853"/>
                <a:gd name="connsiteY5" fmla="*/ 1333 h 1388743"/>
                <a:gd name="connsiteX6" fmla="*/ 266024 w 336853"/>
                <a:gd name="connsiteY6" fmla="*/ 591883 h 1388743"/>
                <a:gd name="connsiteX7" fmla="*/ 135849 w 336853"/>
                <a:gd name="connsiteY7" fmla="*/ 233108 h 1388743"/>
                <a:gd name="connsiteX8" fmla="*/ 2499 w 336853"/>
                <a:gd name="connsiteY8" fmla="*/ 74358 h 138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853" h="1388743">
                  <a:moveTo>
                    <a:pt x="2499" y="74358"/>
                  </a:moveTo>
                  <a:cubicBezTo>
                    <a:pt x="23136" y="146854"/>
                    <a:pt x="204112" y="452183"/>
                    <a:pt x="259674" y="668083"/>
                  </a:cubicBezTo>
                  <a:cubicBezTo>
                    <a:pt x="315236" y="883983"/>
                    <a:pt x="328995" y="1293558"/>
                    <a:pt x="335874" y="1369758"/>
                  </a:cubicBezTo>
                  <a:cubicBezTo>
                    <a:pt x="342753" y="1445958"/>
                    <a:pt x="311532" y="1278212"/>
                    <a:pt x="300949" y="1125283"/>
                  </a:cubicBezTo>
                  <a:cubicBezTo>
                    <a:pt x="290366" y="972354"/>
                    <a:pt x="295657" y="639508"/>
                    <a:pt x="272374" y="452183"/>
                  </a:cubicBezTo>
                  <a:cubicBezTo>
                    <a:pt x="249091" y="264858"/>
                    <a:pt x="162307" y="-21950"/>
                    <a:pt x="161249" y="1333"/>
                  </a:cubicBezTo>
                  <a:cubicBezTo>
                    <a:pt x="160191" y="24616"/>
                    <a:pt x="270257" y="553254"/>
                    <a:pt x="266024" y="591883"/>
                  </a:cubicBezTo>
                  <a:cubicBezTo>
                    <a:pt x="261791" y="630512"/>
                    <a:pt x="177124" y="315129"/>
                    <a:pt x="135849" y="233108"/>
                  </a:cubicBezTo>
                  <a:cubicBezTo>
                    <a:pt x="94574" y="151087"/>
                    <a:pt x="-18138" y="1862"/>
                    <a:pt x="2499" y="743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A0D29D4D-BCE6-81FD-021F-9F9473BE962B}"/>
                </a:ext>
              </a:extLst>
            </p:cNvPr>
            <p:cNvSpPr/>
            <p:nvPr/>
          </p:nvSpPr>
          <p:spPr>
            <a:xfrm>
              <a:off x="8353756" y="2451793"/>
              <a:ext cx="381252" cy="1742800"/>
            </a:xfrm>
            <a:custGeom>
              <a:avLst/>
              <a:gdLst>
                <a:gd name="connsiteX0" fmla="*/ 820 w 381252"/>
                <a:gd name="connsiteY0" fmla="*/ 8832 h 1742800"/>
                <a:gd name="connsiteX1" fmla="*/ 356420 w 381252"/>
                <a:gd name="connsiteY1" fmla="*/ 1196282 h 1742800"/>
                <a:gd name="connsiteX2" fmla="*/ 343720 w 381252"/>
                <a:gd name="connsiteY2" fmla="*/ 1742382 h 1742800"/>
                <a:gd name="connsiteX3" fmla="*/ 378645 w 381252"/>
                <a:gd name="connsiteY3" fmla="*/ 1275657 h 1742800"/>
                <a:gd name="connsiteX4" fmla="*/ 261170 w 381252"/>
                <a:gd name="connsiteY4" fmla="*/ 685107 h 1742800"/>
                <a:gd name="connsiteX5" fmla="*/ 820 w 381252"/>
                <a:gd name="connsiteY5" fmla="*/ 8832 h 17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252" h="1742800">
                  <a:moveTo>
                    <a:pt x="820" y="8832"/>
                  </a:moveTo>
                  <a:cubicBezTo>
                    <a:pt x="16695" y="94028"/>
                    <a:pt x="299270" y="907357"/>
                    <a:pt x="356420" y="1196282"/>
                  </a:cubicBezTo>
                  <a:cubicBezTo>
                    <a:pt x="413570" y="1485207"/>
                    <a:pt x="340016" y="1729153"/>
                    <a:pt x="343720" y="1742382"/>
                  </a:cubicBezTo>
                  <a:cubicBezTo>
                    <a:pt x="347424" y="1755611"/>
                    <a:pt x="392403" y="1451870"/>
                    <a:pt x="378645" y="1275657"/>
                  </a:cubicBezTo>
                  <a:cubicBezTo>
                    <a:pt x="364887" y="1099444"/>
                    <a:pt x="318320" y="892540"/>
                    <a:pt x="261170" y="685107"/>
                  </a:cubicBezTo>
                  <a:cubicBezTo>
                    <a:pt x="204020" y="477674"/>
                    <a:pt x="-15055" y="-76364"/>
                    <a:pt x="820" y="88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E79ADC44-B5CA-DA0A-7EFC-23FB6DB17865}"/>
                </a:ext>
              </a:extLst>
            </p:cNvPr>
            <p:cNvSpPr/>
            <p:nvPr/>
          </p:nvSpPr>
          <p:spPr>
            <a:xfrm>
              <a:off x="8470675" y="3943652"/>
              <a:ext cx="234305" cy="747652"/>
            </a:xfrm>
            <a:custGeom>
              <a:avLst/>
              <a:gdLst>
                <a:gd name="connsiteX0" fmla="*/ 233151 w 234305"/>
                <a:gd name="connsiteY0" fmla="*/ 28273 h 747652"/>
                <a:gd name="connsiteX1" fmla="*/ 229976 w 234305"/>
                <a:gd name="connsiteY1" fmla="*/ 514048 h 747652"/>
                <a:gd name="connsiteX2" fmla="*/ 229976 w 234305"/>
                <a:gd name="connsiteY2" fmla="*/ 412448 h 747652"/>
                <a:gd name="connsiteX3" fmla="*/ 214101 w 234305"/>
                <a:gd name="connsiteY3" fmla="*/ 136223 h 747652"/>
                <a:gd name="connsiteX4" fmla="*/ 153776 w 234305"/>
                <a:gd name="connsiteY4" fmla="*/ 266398 h 747652"/>
                <a:gd name="connsiteX5" fmla="*/ 96626 w 234305"/>
                <a:gd name="connsiteY5" fmla="*/ 393398 h 747652"/>
                <a:gd name="connsiteX6" fmla="*/ 1376 w 234305"/>
                <a:gd name="connsiteY6" fmla="*/ 742648 h 747652"/>
                <a:gd name="connsiteX7" fmla="*/ 42651 w 234305"/>
                <a:gd name="connsiteY7" fmla="*/ 580723 h 747652"/>
                <a:gd name="connsiteX8" fmla="*/ 77576 w 234305"/>
                <a:gd name="connsiteY8" fmla="*/ 317198 h 747652"/>
                <a:gd name="connsiteX9" fmla="*/ 207751 w 234305"/>
                <a:gd name="connsiteY9" fmla="*/ 82248 h 747652"/>
                <a:gd name="connsiteX10" fmla="*/ 233151 w 234305"/>
                <a:gd name="connsiteY10" fmla="*/ 28273 h 74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305" h="747652">
                  <a:moveTo>
                    <a:pt x="233151" y="28273"/>
                  </a:moveTo>
                  <a:cubicBezTo>
                    <a:pt x="236855" y="100240"/>
                    <a:pt x="230505" y="450019"/>
                    <a:pt x="229976" y="514048"/>
                  </a:cubicBezTo>
                  <a:cubicBezTo>
                    <a:pt x="229447" y="578077"/>
                    <a:pt x="232622" y="475419"/>
                    <a:pt x="229976" y="412448"/>
                  </a:cubicBezTo>
                  <a:cubicBezTo>
                    <a:pt x="227330" y="349477"/>
                    <a:pt x="226801" y="160565"/>
                    <a:pt x="214101" y="136223"/>
                  </a:cubicBezTo>
                  <a:cubicBezTo>
                    <a:pt x="201401" y="111881"/>
                    <a:pt x="173355" y="223536"/>
                    <a:pt x="153776" y="266398"/>
                  </a:cubicBezTo>
                  <a:cubicBezTo>
                    <a:pt x="134197" y="309261"/>
                    <a:pt x="122026" y="314023"/>
                    <a:pt x="96626" y="393398"/>
                  </a:cubicBezTo>
                  <a:cubicBezTo>
                    <a:pt x="71226" y="472773"/>
                    <a:pt x="10372" y="711427"/>
                    <a:pt x="1376" y="742648"/>
                  </a:cubicBezTo>
                  <a:cubicBezTo>
                    <a:pt x="-7620" y="773869"/>
                    <a:pt x="29951" y="651631"/>
                    <a:pt x="42651" y="580723"/>
                  </a:cubicBezTo>
                  <a:cubicBezTo>
                    <a:pt x="55351" y="509815"/>
                    <a:pt x="50059" y="400277"/>
                    <a:pt x="77576" y="317198"/>
                  </a:cubicBezTo>
                  <a:cubicBezTo>
                    <a:pt x="105093" y="234119"/>
                    <a:pt x="183409" y="125110"/>
                    <a:pt x="207751" y="82248"/>
                  </a:cubicBezTo>
                  <a:cubicBezTo>
                    <a:pt x="232093" y="39386"/>
                    <a:pt x="229447" y="-43694"/>
                    <a:pt x="233151" y="2827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A6697419-712D-4A4B-1290-299E732C2E3E}"/>
                </a:ext>
              </a:extLst>
            </p:cNvPr>
            <p:cNvSpPr/>
            <p:nvPr/>
          </p:nvSpPr>
          <p:spPr>
            <a:xfrm>
              <a:off x="8310301" y="4076609"/>
              <a:ext cx="346189" cy="669466"/>
            </a:xfrm>
            <a:custGeom>
              <a:avLst/>
              <a:gdLst>
                <a:gd name="connsiteX0" fmla="*/ 345900 w 346189"/>
                <a:gd name="connsiteY0" fmla="*/ 91 h 669466"/>
                <a:gd name="connsiteX1" fmla="*/ 139525 w 346189"/>
                <a:gd name="connsiteY1" fmla="*/ 403316 h 669466"/>
                <a:gd name="connsiteX2" fmla="*/ 3000 w 346189"/>
                <a:gd name="connsiteY2" fmla="*/ 663666 h 669466"/>
                <a:gd name="connsiteX3" fmla="*/ 50625 w 346189"/>
                <a:gd name="connsiteY3" fmla="*/ 562066 h 669466"/>
                <a:gd name="connsiteX4" fmla="*/ 114125 w 346189"/>
                <a:gd name="connsiteY4" fmla="*/ 311241 h 669466"/>
                <a:gd name="connsiteX5" fmla="*/ 91900 w 346189"/>
                <a:gd name="connsiteY5" fmla="*/ 365216 h 669466"/>
                <a:gd name="connsiteX6" fmla="*/ 345900 w 346189"/>
                <a:gd name="connsiteY6" fmla="*/ 91 h 66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189" h="669466">
                  <a:moveTo>
                    <a:pt x="345900" y="91"/>
                  </a:moveTo>
                  <a:cubicBezTo>
                    <a:pt x="353837" y="6441"/>
                    <a:pt x="196675" y="292720"/>
                    <a:pt x="139525" y="403316"/>
                  </a:cubicBezTo>
                  <a:cubicBezTo>
                    <a:pt x="82375" y="513912"/>
                    <a:pt x="17817" y="637208"/>
                    <a:pt x="3000" y="663666"/>
                  </a:cubicBezTo>
                  <a:cubicBezTo>
                    <a:pt x="-11817" y="690124"/>
                    <a:pt x="32104" y="620803"/>
                    <a:pt x="50625" y="562066"/>
                  </a:cubicBezTo>
                  <a:cubicBezTo>
                    <a:pt x="69146" y="503329"/>
                    <a:pt x="107246" y="344049"/>
                    <a:pt x="114125" y="311241"/>
                  </a:cubicBezTo>
                  <a:cubicBezTo>
                    <a:pt x="121004" y="278433"/>
                    <a:pt x="59621" y="412312"/>
                    <a:pt x="91900" y="365216"/>
                  </a:cubicBezTo>
                  <a:cubicBezTo>
                    <a:pt x="124179" y="318120"/>
                    <a:pt x="337963" y="-6259"/>
                    <a:pt x="345900" y="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83BF654F-C7EC-28B7-8C28-6718D2B3A46E}"/>
                </a:ext>
              </a:extLst>
            </p:cNvPr>
            <p:cNvSpPr/>
            <p:nvPr/>
          </p:nvSpPr>
          <p:spPr>
            <a:xfrm>
              <a:off x="8324448" y="4145978"/>
              <a:ext cx="93776" cy="590323"/>
            </a:xfrm>
            <a:custGeom>
              <a:avLst/>
              <a:gdLst>
                <a:gd name="connsiteX0" fmla="*/ 93628 w 93776"/>
                <a:gd name="connsiteY0" fmla="*/ 572 h 590323"/>
                <a:gd name="connsiteX1" fmla="*/ 33303 w 93776"/>
                <a:gd name="connsiteY1" fmla="*/ 276797 h 590323"/>
                <a:gd name="connsiteX2" fmla="*/ 4728 w 93776"/>
                <a:gd name="connsiteY2" fmla="*/ 559372 h 590323"/>
                <a:gd name="connsiteX3" fmla="*/ 1553 w 93776"/>
                <a:gd name="connsiteY3" fmla="*/ 530797 h 590323"/>
                <a:gd name="connsiteX4" fmla="*/ 20603 w 93776"/>
                <a:gd name="connsiteY4" fmla="*/ 95822 h 590323"/>
                <a:gd name="connsiteX5" fmla="*/ 14253 w 93776"/>
                <a:gd name="connsiteY5" fmla="*/ 200597 h 590323"/>
                <a:gd name="connsiteX6" fmla="*/ 93628 w 93776"/>
                <a:gd name="connsiteY6" fmla="*/ 572 h 59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6" h="590323">
                  <a:moveTo>
                    <a:pt x="93628" y="572"/>
                  </a:moveTo>
                  <a:cubicBezTo>
                    <a:pt x="96803" y="13272"/>
                    <a:pt x="48120" y="183664"/>
                    <a:pt x="33303" y="276797"/>
                  </a:cubicBezTo>
                  <a:cubicBezTo>
                    <a:pt x="18486" y="369930"/>
                    <a:pt x="4728" y="559372"/>
                    <a:pt x="4728" y="559372"/>
                  </a:cubicBezTo>
                  <a:cubicBezTo>
                    <a:pt x="-564" y="601705"/>
                    <a:pt x="-1093" y="608055"/>
                    <a:pt x="1553" y="530797"/>
                  </a:cubicBezTo>
                  <a:cubicBezTo>
                    <a:pt x="4199" y="453539"/>
                    <a:pt x="18486" y="150855"/>
                    <a:pt x="20603" y="95822"/>
                  </a:cubicBezTo>
                  <a:cubicBezTo>
                    <a:pt x="22720" y="40789"/>
                    <a:pt x="5257" y="210651"/>
                    <a:pt x="14253" y="200597"/>
                  </a:cubicBezTo>
                  <a:cubicBezTo>
                    <a:pt x="23249" y="190543"/>
                    <a:pt x="90453" y="-12128"/>
                    <a:pt x="93628" y="5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3557F120-3114-8CE6-49B1-03A3FEAA1B69}"/>
                </a:ext>
              </a:extLst>
            </p:cNvPr>
            <p:cNvSpPr/>
            <p:nvPr/>
          </p:nvSpPr>
          <p:spPr>
            <a:xfrm>
              <a:off x="7947322" y="4168647"/>
              <a:ext cx="452372" cy="876209"/>
            </a:xfrm>
            <a:custGeom>
              <a:avLst/>
              <a:gdLst>
                <a:gd name="connsiteX0" fmla="*/ 451704 w 452372"/>
                <a:gd name="connsiteY0" fmla="*/ 3303 h 876209"/>
                <a:gd name="connsiteX1" fmla="*/ 286604 w 452372"/>
                <a:gd name="connsiteY1" fmla="*/ 416053 h 876209"/>
                <a:gd name="connsiteX2" fmla="*/ 19904 w 452372"/>
                <a:gd name="connsiteY2" fmla="*/ 851028 h 876209"/>
                <a:gd name="connsiteX3" fmla="*/ 42129 w 452372"/>
                <a:gd name="connsiteY3" fmla="*/ 752603 h 876209"/>
                <a:gd name="connsiteX4" fmla="*/ 223104 w 452372"/>
                <a:gd name="connsiteY4" fmla="*/ 162053 h 876209"/>
                <a:gd name="connsiteX5" fmla="*/ 86579 w 452372"/>
                <a:gd name="connsiteY5" fmla="*/ 565278 h 876209"/>
                <a:gd name="connsiteX6" fmla="*/ 83404 w 452372"/>
                <a:gd name="connsiteY6" fmla="*/ 724028 h 876209"/>
                <a:gd name="connsiteX7" fmla="*/ 270729 w 452372"/>
                <a:gd name="connsiteY7" fmla="*/ 409703 h 876209"/>
                <a:gd name="connsiteX8" fmla="*/ 340579 w 452372"/>
                <a:gd name="connsiteY8" fmla="*/ 231903 h 876209"/>
                <a:gd name="connsiteX9" fmla="*/ 451704 w 452372"/>
                <a:gd name="connsiteY9" fmla="*/ 3303 h 87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372" h="876209">
                  <a:moveTo>
                    <a:pt x="451704" y="3303"/>
                  </a:moveTo>
                  <a:cubicBezTo>
                    <a:pt x="442708" y="33995"/>
                    <a:pt x="358571" y="274766"/>
                    <a:pt x="286604" y="416053"/>
                  </a:cubicBezTo>
                  <a:cubicBezTo>
                    <a:pt x="214637" y="557340"/>
                    <a:pt x="60650" y="794936"/>
                    <a:pt x="19904" y="851028"/>
                  </a:cubicBezTo>
                  <a:cubicBezTo>
                    <a:pt x="-20842" y="907120"/>
                    <a:pt x="8262" y="867432"/>
                    <a:pt x="42129" y="752603"/>
                  </a:cubicBezTo>
                  <a:cubicBezTo>
                    <a:pt x="75996" y="637774"/>
                    <a:pt x="215696" y="193274"/>
                    <a:pt x="223104" y="162053"/>
                  </a:cubicBezTo>
                  <a:cubicBezTo>
                    <a:pt x="230512" y="130832"/>
                    <a:pt x="109862" y="471616"/>
                    <a:pt x="86579" y="565278"/>
                  </a:cubicBezTo>
                  <a:cubicBezTo>
                    <a:pt x="63296" y="658940"/>
                    <a:pt x="52712" y="749957"/>
                    <a:pt x="83404" y="724028"/>
                  </a:cubicBezTo>
                  <a:cubicBezTo>
                    <a:pt x="114096" y="698099"/>
                    <a:pt x="227867" y="491724"/>
                    <a:pt x="270729" y="409703"/>
                  </a:cubicBezTo>
                  <a:cubicBezTo>
                    <a:pt x="313591" y="327682"/>
                    <a:pt x="304596" y="299636"/>
                    <a:pt x="340579" y="231903"/>
                  </a:cubicBezTo>
                  <a:cubicBezTo>
                    <a:pt x="376562" y="164170"/>
                    <a:pt x="460700" y="-27389"/>
                    <a:pt x="451704" y="33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F31D6132-261B-1C2B-DC2E-9EACB5AF5A79}"/>
                </a:ext>
              </a:extLst>
            </p:cNvPr>
            <p:cNvSpPr/>
            <p:nvPr/>
          </p:nvSpPr>
          <p:spPr>
            <a:xfrm>
              <a:off x="7296963" y="4719725"/>
              <a:ext cx="783074" cy="1075322"/>
            </a:xfrm>
            <a:custGeom>
              <a:avLst/>
              <a:gdLst>
                <a:gd name="connsiteX0" fmla="*/ 781388 w 783074"/>
                <a:gd name="connsiteY0" fmla="*/ 90400 h 1075322"/>
                <a:gd name="connsiteX1" fmla="*/ 724238 w 783074"/>
                <a:gd name="connsiteY1" fmla="*/ 58650 h 1075322"/>
                <a:gd name="connsiteX2" fmla="*/ 590888 w 783074"/>
                <a:gd name="connsiteY2" fmla="*/ 299950 h 1075322"/>
                <a:gd name="connsiteX3" fmla="*/ 257513 w 783074"/>
                <a:gd name="connsiteY3" fmla="*/ 630150 h 1075322"/>
                <a:gd name="connsiteX4" fmla="*/ 222588 w 783074"/>
                <a:gd name="connsiteY4" fmla="*/ 728575 h 1075322"/>
                <a:gd name="connsiteX5" fmla="*/ 378163 w 783074"/>
                <a:gd name="connsiteY5" fmla="*/ 458700 h 1075322"/>
                <a:gd name="connsiteX6" fmla="*/ 130513 w 783074"/>
                <a:gd name="connsiteY6" fmla="*/ 811125 h 1075322"/>
                <a:gd name="connsiteX7" fmla="*/ 338 w 783074"/>
                <a:gd name="connsiteY7" fmla="*/ 1074650 h 1075322"/>
                <a:gd name="connsiteX8" fmla="*/ 101938 w 783074"/>
                <a:gd name="connsiteY8" fmla="*/ 871450 h 1075322"/>
                <a:gd name="connsiteX9" fmla="*/ 362288 w 783074"/>
                <a:gd name="connsiteY9" fmla="*/ 420600 h 1075322"/>
                <a:gd name="connsiteX10" fmla="*/ 267038 w 783074"/>
                <a:gd name="connsiteY10" fmla="*/ 544425 h 1075322"/>
                <a:gd name="connsiteX11" fmla="*/ 540088 w 783074"/>
                <a:gd name="connsiteY11" fmla="*/ 350750 h 1075322"/>
                <a:gd name="connsiteX12" fmla="*/ 746463 w 783074"/>
                <a:gd name="connsiteY12" fmla="*/ 11025 h 1075322"/>
                <a:gd name="connsiteX13" fmla="*/ 781388 w 783074"/>
                <a:gd name="connsiteY13" fmla="*/ 90400 h 10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3074" h="1075322">
                  <a:moveTo>
                    <a:pt x="781388" y="90400"/>
                  </a:moveTo>
                  <a:cubicBezTo>
                    <a:pt x="777684" y="98337"/>
                    <a:pt x="755988" y="23725"/>
                    <a:pt x="724238" y="58650"/>
                  </a:cubicBezTo>
                  <a:cubicBezTo>
                    <a:pt x="692488" y="93575"/>
                    <a:pt x="668675" y="204700"/>
                    <a:pt x="590888" y="299950"/>
                  </a:cubicBezTo>
                  <a:cubicBezTo>
                    <a:pt x="513101" y="395200"/>
                    <a:pt x="318896" y="558713"/>
                    <a:pt x="257513" y="630150"/>
                  </a:cubicBezTo>
                  <a:cubicBezTo>
                    <a:pt x="196130" y="701588"/>
                    <a:pt x="202480" y="757150"/>
                    <a:pt x="222588" y="728575"/>
                  </a:cubicBezTo>
                  <a:cubicBezTo>
                    <a:pt x="242696" y="700000"/>
                    <a:pt x="393509" y="444942"/>
                    <a:pt x="378163" y="458700"/>
                  </a:cubicBezTo>
                  <a:cubicBezTo>
                    <a:pt x="362817" y="472458"/>
                    <a:pt x="193484" y="708467"/>
                    <a:pt x="130513" y="811125"/>
                  </a:cubicBezTo>
                  <a:cubicBezTo>
                    <a:pt x="67542" y="913783"/>
                    <a:pt x="5100" y="1064596"/>
                    <a:pt x="338" y="1074650"/>
                  </a:cubicBezTo>
                  <a:cubicBezTo>
                    <a:pt x="-4425" y="1084704"/>
                    <a:pt x="41613" y="980458"/>
                    <a:pt x="101938" y="871450"/>
                  </a:cubicBezTo>
                  <a:cubicBezTo>
                    <a:pt x="162263" y="762442"/>
                    <a:pt x="334771" y="475104"/>
                    <a:pt x="362288" y="420600"/>
                  </a:cubicBezTo>
                  <a:cubicBezTo>
                    <a:pt x="389805" y="366096"/>
                    <a:pt x="237405" y="556067"/>
                    <a:pt x="267038" y="544425"/>
                  </a:cubicBezTo>
                  <a:cubicBezTo>
                    <a:pt x="296671" y="532783"/>
                    <a:pt x="460184" y="439650"/>
                    <a:pt x="540088" y="350750"/>
                  </a:cubicBezTo>
                  <a:cubicBezTo>
                    <a:pt x="619992" y="261850"/>
                    <a:pt x="706776" y="58121"/>
                    <a:pt x="746463" y="11025"/>
                  </a:cubicBezTo>
                  <a:cubicBezTo>
                    <a:pt x="786150" y="-36071"/>
                    <a:pt x="785092" y="82463"/>
                    <a:pt x="781388" y="904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84360B41-C7C8-8B2B-B289-B15D3DB89B50}"/>
                </a:ext>
              </a:extLst>
            </p:cNvPr>
            <p:cNvSpPr/>
            <p:nvPr/>
          </p:nvSpPr>
          <p:spPr>
            <a:xfrm>
              <a:off x="7146687" y="4647637"/>
              <a:ext cx="936303" cy="685409"/>
            </a:xfrm>
            <a:custGeom>
              <a:avLst/>
              <a:gdLst>
                <a:gd name="connsiteX0" fmla="*/ 934839 w 936303"/>
                <a:gd name="connsiteY0" fmla="*/ 563 h 685409"/>
                <a:gd name="connsiteX1" fmla="*/ 585589 w 936303"/>
                <a:gd name="connsiteY1" fmla="*/ 324413 h 685409"/>
                <a:gd name="connsiteX2" fmla="*/ 436364 w 936303"/>
                <a:gd name="connsiteY2" fmla="*/ 391088 h 685409"/>
                <a:gd name="connsiteX3" fmla="*/ 515739 w 936303"/>
                <a:gd name="connsiteY3" fmla="*/ 387913 h 685409"/>
                <a:gd name="connsiteX4" fmla="*/ 401439 w 936303"/>
                <a:gd name="connsiteY4" fmla="*/ 495863 h 685409"/>
                <a:gd name="connsiteX5" fmla="*/ 1389 w 936303"/>
                <a:gd name="connsiteY5" fmla="*/ 683188 h 685409"/>
                <a:gd name="connsiteX6" fmla="*/ 287139 w 936303"/>
                <a:gd name="connsiteY6" fmla="*/ 575238 h 685409"/>
                <a:gd name="connsiteX7" fmla="*/ 744339 w 936303"/>
                <a:gd name="connsiteY7" fmla="*/ 238688 h 685409"/>
                <a:gd name="connsiteX8" fmla="*/ 712589 w 936303"/>
                <a:gd name="connsiteY8" fmla="*/ 245038 h 685409"/>
                <a:gd name="connsiteX9" fmla="*/ 934839 w 936303"/>
                <a:gd name="connsiteY9" fmla="*/ 563 h 68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6303" h="685409">
                  <a:moveTo>
                    <a:pt x="934839" y="563"/>
                  </a:moveTo>
                  <a:cubicBezTo>
                    <a:pt x="913672" y="13792"/>
                    <a:pt x="668668" y="259326"/>
                    <a:pt x="585589" y="324413"/>
                  </a:cubicBezTo>
                  <a:cubicBezTo>
                    <a:pt x="502510" y="389501"/>
                    <a:pt x="448006" y="380505"/>
                    <a:pt x="436364" y="391088"/>
                  </a:cubicBezTo>
                  <a:cubicBezTo>
                    <a:pt x="424722" y="401671"/>
                    <a:pt x="521560" y="370451"/>
                    <a:pt x="515739" y="387913"/>
                  </a:cubicBezTo>
                  <a:cubicBezTo>
                    <a:pt x="509918" y="405375"/>
                    <a:pt x="487164" y="446651"/>
                    <a:pt x="401439" y="495863"/>
                  </a:cubicBezTo>
                  <a:cubicBezTo>
                    <a:pt x="315714" y="545075"/>
                    <a:pt x="20439" y="669959"/>
                    <a:pt x="1389" y="683188"/>
                  </a:cubicBezTo>
                  <a:cubicBezTo>
                    <a:pt x="-17661" y="696417"/>
                    <a:pt x="163314" y="649321"/>
                    <a:pt x="287139" y="575238"/>
                  </a:cubicBezTo>
                  <a:cubicBezTo>
                    <a:pt x="410964" y="501155"/>
                    <a:pt x="673431" y="293721"/>
                    <a:pt x="744339" y="238688"/>
                  </a:cubicBezTo>
                  <a:cubicBezTo>
                    <a:pt x="815247" y="183655"/>
                    <a:pt x="684014" y="278905"/>
                    <a:pt x="712589" y="245038"/>
                  </a:cubicBezTo>
                  <a:cubicBezTo>
                    <a:pt x="741164" y="211171"/>
                    <a:pt x="956006" y="-12666"/>
                    <a:pt x="934839" y="5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B38E9F87-C770-E2ED-3E7A-A64BF56F9EF1}"/>
                </a:ext>
              </a:extLst>
            </p:cNvPr>
            <p:cNvSpPr/>
            <p:nvPr/>
          </p:nvSpPr>
          <p:spPr>
            <a:xfrm>
              <a:off x="6912988" y="5076332"/>
              <a:ext cx="746265" cy="924339"/>
            </a:xfrm>
            <a:custGeom>
              <a:avLst/>
              <a:gdLst>
                <a:gd name="connsiteX0" fmla="*/ 746263 w 746265"/>
                <a:gd name="connsiteY0" fmla="*/ 493 h 924339"/>
                <a:gd name="connsiteX1" fmla="*/ 584338 w 746265"/>
                <a:gd name="connsiteY1" fmla="*/ 184643 h 924339"/>
                <a:gd name="connsiteX2" fmla="*/ 355738 w 746265"/>
                <a:gd name="connsiteY2" fmla="*/ 705343 h 924339"/>
                <a:gd name="connsiteX3" fmla="*/ 438288 w 746265"/>
                <a:gd name="connsiteY3" fmla="*/ 457693 h 924339"/>
                <a:gd name="connsiteX4" fmla="*/ 276363 w 746265"/>
                <a:gd name="connsiteY4" fmla="*/ 616443 h 924339"/>
                <a:gd name="connsiteX5" fmla="*/ 343038 w 746265"/>
                <a:gd name="connsiteY5" fmla="*/ 454518 h 924339"/>
                <a:gd name="connsiteX6" fmla="*/ 200163 w 746265"/>
                <a:gd name="connsiteY6" fmla="*/ 616443 h 924339"/>
                <a:gd name="connsiteX7" fmla="*/ 16013 w 746265"/>
                <a:gd name="connsiteY7" fmla="*/ 816468 h 924339"/>
                <a:gd name="connsiteX8" fmla="*/ 16013 w 746265"/>
                <a:gd name="connsiteY8" fmla="*/ 921243 h 924339"/>
                <a:gd name="connsiteX9" fmla="*/ 73163 w 746265"/>
                <a:gd name="connsiteY9" fmla="*/ 702168 h 924339"/>
                <a:gd name="connsiteX10" fmla="*/ 203338 w 746265"/>
                <a:gd name="connsiteY10" fmla="*/ 546593 h 924339"/>
                <a:gd name="connsiteX11" fmla="*/ 549413 w 746265"/>
                <a:gd name="connsiteY11" fmla="*/ 270368 h 924339"/>
                <a:gd name="connsiteX12" fmla="*/ 581163 w 746265"/>
                <a:gd name="connsiteY12" fmla="*/ 133843 h 924339"/>
                <a:gd name="connsiteX13" fmla="*/ 746263 w 746265"/>
                <a:gd name="connsiteY13" fmla="*/ 493 h 92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6265" h="924339">
                  <a:moveTo>
                    <a:pt x="746263" y="493"/>
                  </a:moveTo>
                  <a:cubicBezTo>
                    <a:pt x="746792" y="8960"/>
                    <a:pt x="649426" y="67168"/>
                    <a:pt x="584338" y="184643"/>
                  </a:cubicBezTo>
                  <a:cubicBezTo>
                    <a:pt x="519250" y="302118"/>
                    <a:pt x="380080" y="659835"/>
                    <a:pt x="355738" y="705343"/>
                  </a:cubicBezTo>
                  <a:cubicBezTo>
                    <a:pt x="331396" y="750851"/>
                    <a:pt x="451517" y="472510"/>
                    <a:pt x="438288" y="457693"/>
                  </a:cubicBezTo>
                  <a:cubicBezTo>
                    <a:pt x="425059" y="442876"/>
                    <a:pt x="292238" y="616972"/>
                    <a:pt x="276363" y="616443"/>
                  </a:cubicBezTo>
                  <a:cubicBezTo>
                    <a:pt x="260488" y="615914"/>
                    <a:pt x="355738" y="454518"/>
                    <a:pt x="343038" y="454518"/>
                  </a:cubicBezTo>
                  <a:cubicBezTo>
                    <a:pt x="330338" y="454518"/>
                    <a:pt x="254667" y="556118"/>
                    <a:pt x="200163" y="616443"/>
                  </a:cubicBezTo>
                  <a:cubicBezTo>
                    <a:pt x="145659" y="676768"/>
                    <a:pt x="46705" y="765668"/>
                    <a:pt x="16013" y="816468"/>
                  </a:cubicBezTo>
                  <a:cubicBezTo>
                    <a:pt x="-14679" y="867268"/>
                    <a:pt x="6488" y="940293"/>
                    <a:pt x="16013" y="921243"/>
                  </a:cubicBezTo>
                  <a:cubicBezTo>
                    <a:pt x="25538" y="902193"/>
                    <a:pt x="41942" y="764610"/>
                    <a:pt x="73163" y="702168"/>
                  </a:cubicBezTo>
                  <a:cubicBezTo>
                    <a:pt x="104384" y="639726"/>
                    <a:pt x="123963" y="618560"/>
                    <a:pt x="203338" y="546593"/>
                  </a:cubicBezTo>
                  <a:cubicBezTo>
                    <a:pt x="282713" y="474626"/>
                    <a:pt x="486442" y="339160"/>
                    <a:pt x="549413" y="270368"/>
                  </a:cubicBezTo>
                  <a:cubicBezTo>
                    <a:pt x="612384" y="201576"/>
                    <a:pt x="553117" y="173001"/>
                    <a:pt x="581163" y="133843"/>
                  </a:cubicBezTo>
                  <a:cubicBezTo>
                    <a:pt x="609209" y="94685"/>
                    <a:pt x="745734" y="-7974"/>
                    <a:pt x="746263" y="49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A50DC5D6-A33F-AC58-FE6A-7AE7CFC255C9}"/>
                </a:ext>
              </a:extLst>
            </p:cNvPr>
            <p:cNvSpPr/>
            <p:nvPr/>
          </p:nvSpPr>
          <p:spPr>
            <a:xfrm>
              <a:off x="7426454" y="4438504"/>
              <a:ext cx="617467" cy="754679"/>
            </a:xfrm>
            <a:custGeom>
              <a:avLst/>
              <a:gdLst>
                <a:gd name="connsiteX0" fmla="*/ 616972 w 617467"/>
                <a:gd name="connsiteY0" fmla="*/ 146 h 754679"/>
                <a:gd name="connsiteX1" fmla="*/ 315347 w 617467"/>
                <a:gd name="connsiteY1" fmla="*/ 403371 h 754679"/>
                <a:gd name="connsiteX2" fmla="*/ 10547 w 617467"/>
                <a:gd name="connsiteY2" fmla="*/ 743096 h 754679"/>
                <a:gd name="connsiteX3" fmla="*/ 102622 w 617467"/>
                <a:gd name="connsiteY3" fmla="*/ 647846 h 754679"/>
                <a:gd name="connsiteX4" fmla="*/ 416947 w 617467"/>
                <a:gd name="connsiteY4" fmla="*/ 377971 h 754679"/>
                <a:gd name="connsiteX5" fmla="*/ 553472 w 617467"/>
                <a:gd name="connsiteY5" fmla="*/ 196996 h 754679"/>
                <a:gd name="connsiteX6" fmla="*/ 448697 w 617467"/>
                <a:gd name="connsiteY6" fmla="*/ 317646 h 754679"/>
                <a:gd name="connsiteX7" fmla="*/ 388372 w 617467"/>
                <a:gd name="connsiteY7" fmla="*/ 355746 h 754679"/>
                <a:gd name="connsiteX8" fmla="*/ 616972 w 617467"/>
                <a:gd name="connsiteY8" fmla="*/ 146 h 75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467" h="754679">
                  <a:moveTo>
                    <a:pt x="616972" y="146"/>
                  </a:moveTo>
                  <a:cubicBezTo>
                    <a:pt x="604801" y="8083"/>
                    <a:pt x="416418" y="279546"/>
                    <a:pt x="315347" y="403371"/>
                  </a:cubicBezTo>
                  <a:cubicBezTo>
                    <a:pt x="214276" y="527196"/>
                    <a:pt x="46001" y="702350"/>
                    <a:pt x="10547" y="743096"/>
                  </a:cubicBezTo>
                  <a:cubicBezTo>
                    <a:pt x="-24907" y="783842"/>
                    <a:pt x="34889" y="708700"/>
                    <a:pt x="102622" y="647846"/>
                  </a:cubicBezTo>
                  <a:cubicBezTo>
                    <a:pt x="170355" y="586992"/>
                    <a:pt x="341805" y="453113"/>
                    <a:pt x="416947" y="377971"/>
                  </a:cubicBezTo>
                  <a:cubicBezTo>
                    <a:pt x="492089" y="302829"/>
                    <a:pt x="548180" y="207050"/>
                    <a:pt x="553472" y="196996"/>
                  </a:cubicBezTo>
                  <a:cubicBezTo>
                    <a:pt x="558764" y="186942"/>
                    <a:pt x="476214" y="291188"/>
                    <a:pt x="448697" y="317646"/>
                  </a:cubicBezTo>
                  <a:cubicBezTo>
                    <a:pt x="421180" y="344104"/>
                    <a:pt x="363501" y="401254"/>
                    <a:pt x="388372" y="355746"/>
                  </a:cubicBezTo>
                  <a:cubicBezTo>
                    <a:pt x="413243" y="310238"/>
                    <a:pt x="629143" y="-7791"/>
                    <a:pt x="616972" y="1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871E480C-FB35-EB39-2E21-B82CF556769D}"/>
                </a:ext>
              </a:extLst>
            </p:cNvPr>
            <p:cNvSpPr/>
            <p:nvPr/>
          </p:nvSpPr>
          <p:spPr>
            <a:xfrm>
              <a:off x="8078350" y="2702489"/>
              <a:ext cx="172157" cy="802865"/>
            </a:xfrm>
            <a:custGeom>
              <a:avLst/>
              <a:gdLst>
                <a:gd name="connsiteX0" fmla="*/ 1 w 172157"/>
                <a:gd name="connsiteY0" fmla="*/ 2611 h 802865"/>
                <a:gd name="connsiteX1" fmla="*/ 158751 w 172157"/>
                <a:gd name="connsiteY1" fmla="*/ 485211 h 802865"/>
                <a:gd name="connsiteX2" fmla="*/ 114301 w 172157"/>
                <a:gd name="connsiteY2" fmla="*/ 802711 h 802865"/>
                <a:gd name="connsiteX3" fmla="*/ 155576 w 172157"/>
                <a:gd name="connsiteY3" fmla="*/ 447111 h 802865"/>
                <a:gd name="connsiteX4" fmla="*/ 161926 w 172157"/>
                <a:gd name="connsiteY4" fmla="*/ 297886 h 802865"/>
                <a:gd name="connsiteX5" fmla="*/ 1 w 172157"/>
                <a:gd name="connsiteY5" fmla="*/ 2611 h 80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157" h="802865">
                  <a:moveTo>
                    <a:pt x="1" y="2611"/>
                  </a:moveTo>
                  <a:cubicBezTo>
                    <a:pt x="-528" y="33832"/>
                    <a:pt x="139701" y="351861"/>
                    <a:pt x="158751" y="485211"/>
                  </a:cubicBezTo>
                  <a:cubicBezTo>
                    <a:pt x="177801" y="618561"/>
                    <a:pt x="114830" y="809061"/>
                    <a:pt x="114301" y="802711"/>
                  </a:cubicBezTo>
                  <a:cubicBezTo>
                    <a:pt x="113772" y="796361"/>
                    <a:pt x="147639" y="531249"/>
                    <a:pt x="155576" y="447111"/>
                  </a:cubicBezTo>
                  <a:cubicBezTo>
                    <a:pt x="163514" y="362974"/>
                    <a:pt x="184680" y="366678"/>
                    <a:pt x="161926" y="297886"/>
                  </a:cubicBezTo>
                  <a:cubicBezTo>
                    <a:pt x="139172" y="229094"/>
                    <a:pt x="530" y="-28610"/>
                    <a:pt x="1" y="26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3666F777-CD57-6265-367C-CCAE51800E1C}"/>
                </a:ext>
              </a:extLst>
            </p:cNvPr>
            <p:cNvSpPr/>
            <p:nvPr/>
          </p:nvSpPr>
          <p:spPr>
            <a:xfrm>
              <a:off x="6705557" y="5521135"/>
              <a:ext cx="464198" cy="414230"/>
            </a:xfrm>
            <a:custGeom>
              <a:avLst/>
              <a:gdLst>
                <a:gd name="connsiteX0" fmla="*/ 462724 w 464198"/>
                <a:gd name="connsiteY0" fmla="*/ 1633 h 414230"/>
                <a:gd name="connsiteX1" fmla="*/ 218537 w 464198"/>
                <a:gd name="connsiteY1" fmla="*/ 147106 h 414230"/>
                <a:gd name="connsiteX2" fmla="*/ 328 w 464198"/>
                <a:gd name="connsiteY2" fmla="*/ 370510 h 414230"/>
                <a:gd name="connsiteX3" fmla="*/ 166583 w 464198"/>
                <a:gd name="connsiteY3" fmla="*/ 266601 h 414230"/>
                <a:gd name="connsiteX4" fmla="*/ 57478 w 464198"/>
                <a:gd name="connsiteY4" fmla="*/ 412074 h 414230"/>
                <a:gd name="connsiteX5" fmla="*/ 338033 w 464198"/>
                <a:gd name="connsiteY5" fmla="*/ 131520 h 414230"/>
                <a:gd name="connsiteX6" fmla="*/ 166583 w 464198"/>
                <a:gd name="connsiteY6" fmla="*/ 412074 h 414230"/>
                <a:gd name="connsiteX7" fmla="*/ 270492 w 464198"/>
                <a:gd name="connsiteY7" fmla="*/ 178279 h 414230"/>
                <a:gd name="connsiteX8" fmla="*/ 99042 w 464198"/>
                <a:gd name="connsiteY8" fmla="*/ 240624 h 414230"/>
                <a:gd name="connsiteX9" fmla="*/ 462724 w 464198"/>
                <a:gd name="connsiteY9" fmla="*/ 1633 h 41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4198" h="414230">
                  <a:moveTo>
                    <a:pt x="462724" y="1633"/>
                  </a:moveTo>
                  <a:cubicBezTo>
                    <a:pt x="482640" y="-13953"/>
                    <a:pt x="295603" y="85627"/>
                    <a:pt x="218537" y="147106"/>
                  </a:cubicBezTo>
                  <a:cubicBezTo>
                    <a:pt x="141471" y="208585"/>
                    <a:pt x="8987" y="350594"/>
                    <a:pt x="328" y="370510"/>
                  </a:cubicBezTo>
                  <a:cubicBezTo>
                    <a:pt x="-8331" y="390426"/>
                    <a:pt x="157058" y="259674"/>
                    <a:pt x="166583" y="266601"/>
                  </a:cubicBezTo>
                  <a:cubicBezTo>
                    <a:pt x="176108" y="273528"/>
                    <a:pt x="28903" y="434587"/>
                    <a:pt x="57478" y="412074"/>
                  </a:cubicBezTo>
                  <a:cubicBezTo>
                    <a:pt x="86053" y="389561"/>
                    <a:pt x="319849" y="131520"/>
                    <a:pt x="338033" y="131520"/>
                  </a:cubicBezTo>
                  <a:cubicBezTo>
                    <a:pt x="356217" y="131520"/>
                    <a:pt x="177840" y="404281"/>
                    <a:pt x="166583" y="412074"/>
                  </a:cubicBezTo>
                  <a:cubicBezTo>
                    <a:pt x="155326" y="419867"/>
                    <a:pt x="281749" y="206854"/>
                    <a:pt x="270492" y="178279"/>
                  </a:cubicBezTo>
                  <a:cubicBezTo>
                    <a:pt x="259235" y="149704"/>
                    <a:pt x="74797" y="268333"/>
                    <a:pt x="99042" y="240624"/>
                  </a:cubicBezTo>
                  <a:cubicBezTo>
                    <a:pt x="123287" y="212915"/>
                    <a:pt x="442808" y="17219"/>
                    <a:pt x="462724" y="16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779F83C6-5D6E-593A-65E3-24E35888DB4B}"/>
                </a:ext>
              </a:extLst>
            </p:cNvPr>
            <p:cNvSpPr/>
            <p:nvPr/>
          </p:nvSpPr>
          <p:spPr>
            <a:xfrm>
              <a:off x="6834872" y="5901294"/>
              <a:ext cx="100266" cy="948433"/>
            </a:xfrm>
            <a:custGeom>
              <a:avLst/>
              <a:gdLst>
                <a:gd name="connsiteX0" fmla="*/ 99613 w 100266"/>
                <a:gd name="connsiteY0" fmla="*/ 742 h 948433"/>
                <a:gd name="connsiteX1" fmla="*/ 47659 w 100266"/>
                <a:gd name="connsiteY1" fmla="*/ 322861 h 948433"/>
                <a:gd name="connsiteX2" fmla="*/ 47659 w 100266"/>
                <a:gd name="connsiteY2" fmla="*/ 826820 h 948433"/>
                <a:gd name="connsiteX3" fmla="*/ 42463 w 100266"/>
                <a:gd name="connsiteY3" fmla="*/ 946315 h 948433"/>
                <a:gd name="connsiteX4" fmla="*/ 21681 w 100266"/>
                <a:gd name="connsiteY4" fmla="*/ 764474 h 948433"/>
                <a:gd name="connsiteX5" fmla="*/ 6095 w 100266"/>
                <a:gd name="connsiteY5" fmla="*/ 250124 h 948433"/>
                <a:gd name="connsiteX6" fmla="*/ 99613 w 100266"/>
                <a:gd name="connsiteY6" fmla="*/ 742 h 94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66" h="948433">
                  <a:moveTo>
                    <a:pt x="99613" y="742"/>
                  </a:moveTo>
                  <a:cubicBezTo>
                    <a:pt x="106540" y="12865"/>
                    <a:pt x="56318" y="185181"/>
                    <a:pt x="47659" y="322861"/>
                  </a:cubicBezTo>
                  <a:cubicBezTo>
                    <a:pt x="39000" y="460541"/>
                    <a:pt x="48525" y="722911"/>
                    <a:pt x="47659" y="826820"/>
                  </a:cubicBezTo>
                  <a:cubicBezTo>
                    <a:pt x="46793" y="930729"/>
                    <a:pt x="46793" y="956706"/>
                    <a:pt x="42463" y="946315"/>
                  </a:cubicBezTo>
                  <a:cubicBezTo>
                    <a:pt x="38133" y="935924"/>
                    <a:pt x="27742" y="880506"/>
                    <a:pt x="21681" y="764474"/>
                  </a:cubicBezTo>
                  <a:cubicBezTo>
                    <a:pt x="15620" y="648442"/>
                    <a:pt x="-12089" y="373083"/>
                    <a:pt x="6095" y="250124"/>
                  </a:cubicBezTo>
                  <a:cubicBezTo>
                    <a:pt x="24279" y="127165"/>
                    <a:pt x="92686" y="-11381"/>
                    <a:pt x="99613" y="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1041DC7C-C196-CE59-D7E0-13F7FC9F128B}"/>
                </a:ext>
              </a:extLst>
            </p:cNvPr>
            <p:cNvSpPr/>
            <p:nvPr/>
          </p:nvSpPr>
          <p:spPr>
            <a:xfrm>
              <a:off x="6071131" y="4748555"/>
              <a:ext cx="63356" cy="356195"/>
            </a:xfrm>
            <a:custGeom>
              <a:avLst/>
              <a:gdLst>
                <a:gd name="connsiteX0" fmla="*/ 63254 w 63356"/>
                <a:gd name="connsiteY0" fmla="*/ 90 h 356195"/>
                <a:gd name="connsiteX1" fmla="*/ 909 w 63356"/>
                <a:gd name="connsiteY1" fmla="*/ 150759 h 356195"/>
                <a:gd name="connsiteX2" fmla="*/ 26886 w 63356"/>
                <a:gd name="connsiteY2" fmla="*/ 353381 h 356195"/>
                <a:gd name="connsiteX3" fmla="*/ 37277 w 63356"/>
                <a:gd name="connsiteY3" fmla="*/ 259863 h 356195"/>
                <a:gd name="connsiteX4" fmla="*/ 16495 w 63356"/>
                <a:gd name="connsiteY4" fmla="*/ 129977 h 356195"/>
                <a:gd name="connsiteX5" fmla="*/ 63254 w 63356"/>
                <a:gd name="connsiteY5" fmla="*/ 90 h 35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56" h="356195">
                  <a:moveTo>
                    <a:pt x="63254" y="90"/>
                  </a:moveTo>
                  <a:cubicBezTo>
                    <a:pt x="60656" y="3554"/>
                    <a:pt x="6970" y="91877"/>
                    <a:pt x="909" y="150759"/>
                  </a:cubicBezTo>
                  <a:cubicBezTo>
                    <a:pt x="-5152" y="209641"/>
                    <a:pt x="20825" y="335197"/>
                    <a:pt x="26886" y="353381"/>
                  </a:cubicBezTo>
                  <a:cubicBezTo>
                    <a:pt x="32947" y="371565"/>
                    <a:pt x="39009" y="297097"/>
                    <a:pt x="37277" y="259863"/>
                  </a:cubicBezTo>
                  <a:cubicBezTo>
                    <a:pt x="35545" y="222629"/>
                    <a:pt x="14763" y="166345"/>
                    <a:pt x="16495" y="129977"/>
                  </a:cubicBezTo>
                  <a:cubicBezTo>
                    <a:pt x="18227" y="93609"/>
                    <a:pt x="65852" y="-3374"/>
                    <a:pt x="63254" y="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9AC8981E-8C62-2BF6-4169-5D1CF65B4974}"/>
                </a:ext>
              </a:extLst>
            </p:cNvPr>
            <p:cNvSpPr/>
            <p:nvPr/>
          </p:nvSpPr>
          <p:spPr>
            <a:xfrm>
              <a:off x="6137568" y="5409483"/>
              <a:ext cx="16744" cy="547368"/>
            </a:xfrm>
            <a:custGeom>
              <a:avLst/>
              <a:gdLst>
                <a:gd name="connsiteX0" fmla="*/ 0 w 16744"/>
                <a:gd name="connsiteY0" fmla="*/ 2776 h 547368"/>
                <a:gd name="connsiteX1" fmla="*/ 16476 w 16744"/>
                <a:gd name="connsiteY1" fmla="*/ 266387 h 547368"/>
                <a:gd name="connsiteX2" fmla="*/ 0 w 16744"/>
                <a:gd name="connsiteY2" fmla="*/ 538236 h 547368"/>
                <a:gd name="connsiteX3" fmla="*/ 16476 w 16744"/>
                <a:gd name="connsiteY3" fmla="*/ 439382 h 547368"/>
                <a:gd name="connsiteX4" fmla="*/ 0 w 16744"/>
                <a:gd name="connsiteY4" fmla="*/ 2776 h 54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" h="547368">
                  <a:moveTo>
                    <a:pt x="0" y="2776"/>
                  </a:moveTo>
                  <a:cubicBezTo>
                    <a:pt x="0" y="-26056"/>
                    <a:pt x="16476" y="177144"/>
                    <a:pt x="16476" y="266387"/>
                  </a:cubicBezTo>
                  <a:cubicBezTo>
                    <a:pt x="16476" y="355630"/>
                    <a:pt x="0" y="509404"/>
                    <a:pt x="0" y="538236"/>
                  </a:cubicBezTo>
                  <a:cubicBezTo>
                    <a:pt x="0" y="567068"/>
                    <a:pt x="13730" y="525879"/>
                    <a:pt x="16476" y="439382"/>
                  </a:cubicBezTo>
                  <a:cubicBezTo>
                    <a:pt x="19222" y="352885"/>
                    <a:pt x="0" y="31608"/>
                    <a:pt x="0" y="277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8AAA1416-7733-A065-426B-7B7EF120AF5F}"/>
                </a:ext>
              </a:extLst>
            </p:cNvPr>
            <p:cNvSpPr/>
            <p:nvPr/>
          </p:nvSpPr>
          <p:spPr>
            <a:xfrm>
              <a:off x="6013964" y="15858"/>
              <a:ext cx="2434947" cy="1380705"/>
            </a:xfrm>
            <a:custGeom>
              <a:avLst/>
              <a:gdLst>
                <a:gd name="connsiteX0" fmla="*/ 36 w 2434947"/>
                <a:gd name="connsiteY0" fmla="*/ 371320 h 1380705"/>
                <a:gd name="connsiteX1" fmla="*/ 543734 w 2434947"/>
                <a:gd name="connsiteY1" fmla="*/ 74758 h 1380705"/>
                <a:gd name="connsiteX2" fmla="*/ 1441658 w 2434947"/>
                <a:gd name="connsiteY2" fmla="*/ 321893 h 1380705"/>
                <a:gd name="connsiteX3" fmla="*/ 1408707 w 2434947"/>
                <a:gd name="connsiteY3" fmla="*/ 190088 h 1380705"/>
                <a:gd name="connsiteX4" fmla="*/ 2413723 w 2434947"/>
                <a:gd name="connsiteY4" fmla="*/ 1359861 h 1380705"/>
                <a:gd name="connsiteX5" fmla="*/ 2001831 w 2434947"/>
                <a:gd name="connsiteY5" fmla="*/ 873828 h 1380705"/>
                <a:gd name="connsiteX6" fmla="*/ 939150 w 2434947"/>
                <a:gd name="connsiteY6" fmla="*/ 41807 h 1380705"/>
                <a:gd name="connsiteX7" fmla="*/ 1054480 w 2434947"/>
                <a:gd name="connsiteY7" fmla="*/ 124185 h 1380705"/>
                <a:gd name="connsiteX8" fmla="*/ 519020 w 2434947"/>
                <a:gd name="connsiteY8" fmla="*/ 124185 h 1380705"/>
                <a:gd name="connsiteX9" fmla="*/ 36 w 2434947"/>
                <a:gd name="connsiteY9" fmla="*/ 371320 h 138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4947" h="1380705">
                  <a:moveTo>
                    <a:pt x="36" y="371320"/>
                  </a:moveTo>
                  <a:cubicBezTo>
                    <a:pt x="4155" y="363082"/>
                    <a:pt x="303464" y="82996"/>
                    <a:pt x="543734" y="74758"/>
                  </a:cubicBezTo>
                  <a:cubicBezTo>
                    <a:pt x="784004" y="66520"/>
                    <a:pt x="1297496" y="302671"/>
                    <a:pt x="1441658" y="321893"/>
                  </a:cubicBezTo>
                  <a:cubicBezTo>
                    <a:pt x="1585820" y="341115"/>
                    <a:pt x="1246696" y="17093"/>
                    <a:pt x="1408707" y="190088"/>
                  </a:cubicBezTo>
                  <a:cubicBezTo>
                    <a:pt x="1570718" y="363083"/>
                    <a:pt x="2314869" y="1245904"/>
                    <a:pt x="2413723" y="1359861"/>
                  </a:cubicBezTo>
                  <a:cubicBezTo>
                    <a:pt x="2512577" y="1473818"/>
                    <a:pt x="2247593" y="1093504"/>
                    <a:pt x="2001831" y="873828"/>
                  </a:cubicBezTo>
                  <a:cubicBezTo>
                    <a:pt x="1756069" y="654152"/>
                    <a:pt x="1097042" y="166747"/>
                    <a:pt x="939150" y="41807"/>
                  </a:cubicBezTo>
                  <a:cubicBezTo>
                    <a:pt x="781258" y="-83134"/>
                    <a:pt x="1124502" y="110455"/>
                    <a:pt x="1054480" y="124185"/>
                  </a:cubicBezTo>
                  <a:cubicBezTo>
                    <a:pt x="984458" y="137915"/>
                    <a:pt x="692015" y="88488"/>
                    <a:pt x="519020" y="124185"/>
                  </a:cubicBezTo>
                  <a:cubicBezTo>
                    <a:pt x="346025" y="159882"/>
                    <a:pt x="-4083" y="379558"/>
                    <a:pt x="36" y="3713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060ECFC2-DC1A-38C8-08AA-F0C71655BBF0}"/>
                </a:ext>
              </a:extLst>
            </p:cNvPr>
            <p:cNvSpPr/>
            <p:nvPr/>
          </p:nvSpPr>
          <p:spPr>
            <a:xfrm>
              <a:off x="5783256" y="499464"/>
              <a:ext cx="2151146" cy="1908837"/>
            </a:xfrm>
            <a:custGeom>
              <a:avLst/>
              <a:gdLst>
                <a:gd name="connsiteX0" fmla="*/ 85 w 2151146"/>
                <a:gd name="connsiteY0" fmla="*/ 324320 h 1908837"/>
                <a:gd name="connsiteX1" fmla="*/ 881534 w 2151146"/>
                <a:gd name="connsiteY1" fmla="*/ 118374 h 1908837"/>
                <a:gd name="connsiteX2" fmla="*/ 1499371 w 2151146"/>
                <a:gd name="connsiteY2" fmla="*/ 892731 h 1908837"/>
                <a:gd name="connsiteX3" fmla="*/ 1416993 w 2151146"/>
                <a:gd name="connsiteY3" fmla="*/ 653833 h 1908837"/>
                <a:gd name="connsiteX4" fmla="*/ 2150161 w 2151146"/>
                <a:gd name="connsiteY4" fmla="*/ 1905985 h 1908837"/>
                <a:gd name="connsiteX5" fmla="*/ 1557036 w 2151146"/>
                <a:gd name="connsiteY5" fmla="*/ 966871 h 1908837"/>
                <a:gd name="connsiteX6" fmla="*/ 832106 w 2151146"/>
                <a:gd name="connsiteY6" fmla="*/ 19520 h 1908837"/>
                <a:gd name="connsiteX7" fmla="*/ 85 w 2151146"/>
                <a:gd name="connsiteY7" fmla="*/ 324320 h 190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1146" h="1908837">
                  <a:moveTo>
                    <a:pt x="85" y="324320"/>
                  </a:moveTo>
                  <a:cubicBezTo>
                    <a:pt x="8323" y="340796"/>
                    <a:pt x="631653" y="23639"/>
                    <a:pt x="881534" y="118374"/>
                  </a:cubicBezTo>
                  <a:cubicBezTo>
                    <a:pt x="1131415" y="213109"/>
                    <a:pt x="1410128" y="803488"/>
                    <a:pt x="1499371" y="892731"/>
                  </a:cubicBezTo>
                  <a:cubicBezTo>
                    <a:pt x="1588614" y="981974"/>
                    <a:pt x="1308528" y="484957"/>
                    <a:pt x="1416993" y="653833"/>
                  </a:cubicBezTo>
                  <a:cubicBezTo>
                    <a:pt x="1525458" y="822709"/>
                    <a:pt x="2126821" y="1853812"/>
                    <a:pt x="2150161" y="1905985"/>
                  </a:cubicBezTo>
                  <a:cubicBezTo>
                    <a:pt x="2173502" y="1958158"/>
                    <a:pt x="1776712" y="1281282"/>
                    <a:pt x="1557036" y="966871"/>
                  </a:cubicBezTo>
                  <a:cubicBezTo>
                    <a:pt x="1337360" y="652460"/>
                    <a:pt x="1084733" y="130731"/>
                    <a:pt x="832106" y="19520"/>
                  </a:cubicBezTo>
                  <a:cubicBezTo>
                    <a:pt x="579479" y="-91691"/>
                    <a:pt x="-8153" y="307844"/>
                    <a:pt x="85" y="3243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C65A260B-3EDB-0D36-826D-76CD2A51E5D4}"/>
                </a:ext>
              </a:extLst>
            </p:cNvPr>
            <p:cNvSpPr/>
            <p:nvPr/>
          </p:nvSpPr>
          <p:spPr>
            <a:xfrm>
              <a:off x="6133462" y="674825"/>
              <a:ext cx="383131" cy="2068688"/>
            </a:xfrm>
            <a:custGeom>
              <a:avLst/>
              <a:gdLst>
                <a:gd name="connsiteX0" fmla="*/ 383046 w 383131"/>
                <a:gd name="connsiteY0" fmla="*/ 678 h 2068688"/>
                <a:gd name="connsiteX1" fmla="*/ 78246 w 383131"/>
                <a:gd name="connsiteY1" fmla="*/ 1071597 h 2068688"/>
                <a:gd name="connsiteX2" fmla="*/ 78246 w 383131"/>
                <a:gd name="connsiteY2" fmla="*/ 1994234 h 2068688"/>
                <a:gd name="connsiteX3" fmla="*/ 61771 w 383131"/>
                <a:gd name="connsiteY3" fmla="*/ 1870667 h 2068688"/>
                <a:gd name="connsiteX4" fmla="*/ 4106 w 383131"/>
                <a:gd name="connsiteY4" fmla="*/ 742083 h 2068688"/>
                <a:gd name="connsiteX5" fmla="*/ 45295 w 383131"/>
                <a:gd name="connsiteY5" fmla="*/ 906840 h 2068688"/>
                <a:gd name="connsiteX6" fmla="*/ 383046 w 383131"/>
                <a:gd name="connsiteY6" fmla="*/ 678 h 206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131" h="2068688">
                  <a:moveTo>
                    <a:pt x="383046" y="678"/>
                  </a:moveTo>
                  <a:cubicBezTo>
                    <a:pt x="388538" y="28137"/>
                    <a:pt x="129046" y="739338"/>
                    <a:pt x="78246" y="1071597"/>
                  </a:cubicBezTo>
                  <a:cubicBezTo>
                    <a:pt x="27446" y="1403856"/>
                    <a:pt x="80992" y="1861056"/>
                    <a:pt x="78246" y="1994234"/>
                  </a:cubicBezTo>
                  <a:cubicBezTo>
                    <a:pt x="75500" y="2127412"/>
                    <a:pt x="74128" y="2079359"/>
                    <a:pt x="61771" y="1870667"/>
                  </a:cubicBezTo>
                  <a:cubicBezTo>
                    <a:pt x="49414" y="1661975"/>
                    <a:pt x="6852" y="902721"/>
                    <a:pt x="4106" y="742083"/>
                  </a:cubicBezTo>
                  <a:cubicBezTo>
                    <a:pt x="1360" y="581445"/>
                    <a:pt x="-15116" y="1026289"/>
                    <a:pt x="45295" y="906840"/>
                  </a:cubicBezTo>
                  <a:cubicBezTo>
                    <a:pt x="105706" y="787391"/>
                    <a:pt x="377554" y="-26781"/>
                    <a:pt x="383046" y="6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1A28DDEB-4E33-34C0-D4AA-FED8E750F1C8}"/>
                </a:ext>
              </a:extLst>
            </p:cNvPr>
            <p:cNvSpPr/>
            <p:nvPr/>
          </p:nvSpPr>
          <p:spPr>
            <a:xfrm>
              <a:off x="6225003" y="1197915"/>
              <a:ext cx="566978" cy="2832846"/>
            </a:xfrm>
            <a:custGeom>
              <a:avLst/>
              <a:gdLst>
                <a:gd name="connsiteX0" fmla="*/ 563354 w 566978"/>
                <a:gd name="connsiteY0" fmla="*/ 13047 h 2832846"/>
                <a:gd name="connsiteX1" fmla="*/ 118511 w 566978"/>
                <a:gd name="connsiteY1" fmla="*/ 1149869 h 2832846"/>
                <a:gd name="connsiteX2" fmla="*/ 11419 w 566978"/>
                <a:gd name="connsiteY2" fmla="*/ 2731534 h 2832846"/>
                <a:gd name="connsiteX3" fmla="*/ 11419 w 566978"/>
                <a:gd name="connsiteY3" fmla="*/ 2500874 h 2832846"/>
                <a:gd name="connsiteX4" fmla="*/ 85559 w 566978"/>
                <a:gd name="connsiteY4" fmla="*/ 1092204 h 2832846"/>
                <a:gd name="connsiteX5" fmla="*/ 316219 w 566978"/>
                <a:gd name="connsiteY5" fmla="*/ 564982 h 2832846"/>
                <a:gd name="connsiteX6" fmla="*/ 563354 w 566978"/>
                <a:gd name="connsiteY6" fmla="*/ 13047 h 283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978" h="2832846">
                  <a:moveTo>
                    <a:pt x="563354" y="13047"/>
                  </a:moveTo>
                  <a:cubicBezTo>
                    <a:pt x="530403" y="110528"/>
                    <a:pt x="210500" y="696788"/>
                    <a:pt x="118511" y="1149869"/>
                  </a:cubicBezTo>
                  <a:cubicBezTo>
                    <a:pt x="26522" y="1602950"/>
                    <a:pt x="29268" y="2506367"/>
                    <a:pt x="11419" y="2731534"/>
                  </a:cubicBezTo>
                  <a:cubicBezTo>
                    <a:pt x="-6430" y="2956701"/>
                    <a:pt x="-938" y="2774096"/>
                    <a:pt x="11419" y="2500874"/>
                  </a:cubicBezTo>
                  <a:cubicBezTo>
                    <a:pt x="23776" y="2227652"/>
                    <a:pt x="34759" y="1414853"/>
                    <a:pt x="85559" y="1092204"/>
                  </a:cubicBezTo>
                  <a:cubicBezTo>
                    <a:pt x="136359" y="769555"/>
                    <a:pt x="236587" y="739349"/>
                    <a:pt x="316219" y="564982"/>
                  </a:cubicBezTo>
                  <a:cubicBezTo>
                    <a:pt x="395851" y="390615"/>
                    <a:pt x="596305" y="-84434"/>
                    <a:pt x="563354" y="1304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B724E603-0E9F-2175-88B9-A17F75B7E624}"/>
                </a:ext>
              </a:extLst>
            </p:cNvPr>
            <p:cNvSpPr/>
            <p:nvPr/>
          </p:nvSpPr>
          <p:spPr>
            <a:xfrm>
              <a:off x="5418653" y="5643532"/>
              <a:ext cx="1471892" cy="1200201"/>
            </a:xfrm>
            <a:custGeom>
              <a:avLst/>
              <a:gdLst>
                <a:gd name="connsiteX0" fmla="*/ 38082 w 1471892"/>
                <a:gd name="connsiteY0" fmla="*/ 22162 h 1200201"/>
                <a:gd name="connsiteX1" fmla="*/ 1364858 w 1471892"/>
                <a:gd name="connsiteY1" fmla="*/ 1133786 h 1200201"/>
                <a:gd name="connsiteX2" fmla="*/ 1302105 w 1471892"/>
                <a:gd name="connsiteY2" fmla="*/ 1017244 h 1200201"/>
                <a:gd name="connsiteX3" fmla="*/ 584929 w 1471892"/>
                <a:gd name="connsiteY3" fmla="*/ 551080 h 1200201"/>
                <a:gd name="connsiteX4" fmla="*/ 773188 w 1471892"/>
                <a:gd name="connsiteY4" fmla="*/ 748303 h 1200201"/>
                <a:gd name="connsiteX5" fmla="*/ 396670 w 1471892"/>
                <a:gd name="connsiteY5" fmla="*/ 416609 h 1200201"/>
                <a:gd name="connsiteX6" fmla="*/ 38082 w 1471892"/>
                <a:gd name="connsiteY6" fmla="*/ 22162 h 120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1892" h="1200201">
                  <a:moveTo>
                    <a:pt x="38082" y="22162"/>
                  </a:moveTo>
                  <a:cubicBezTo>
                    <a:pt x="199447" y="141691"/>
                    <a:pt x="1154188" y="967939"/>
                    <a:pt x="1364858" y="1133786"/>
                  </a:cubicBezTo>
                  <a:cubicBezTo>
                    <a:pt x="1575528" y="1299633"/>
                    <a:pt x="1432093" y="1114362"/>
                    <a:pt x="1302105" y="1017244"/>
                  </a:cubicBezTo>
                  <a:cubicBezTo>
                    <a:pt x="1172117" y="920126"/>
                    <a:pt x="673082" y="595904"/>
                    <a:pt x="584929" y="551080"/>
                  </a:cubicBezTo>
                  <a:cubicBezTo>
                    <a:pt x="496776" y="506256"/>
                    <a:pt x="804564" y="770715"/>
                    <a:pt x="773188" y="748303"/>
                  </a:cubicBezTo>
                  <a:cubicBezTo>
                    <a:pt x="741812" y="725891"/>
                    <a:pt x="520682" y="533150"/>
                    <a:pt x="396670" y="416609"/>
                  </a:cubicBezTo>
                  <a:cubicBezTo>
                    <a:pt x="272658" y="300068"/>
                    <a:pt x="-123283" y="-97367"/>
                    <a:pt x="38082" y="2216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7" name="N" hidden="1">
            <a:extLst>
              <a:ext uri="{FF2B5EF4-FFF2-40B4-BE49-F238E27FC236}">
                <a16:creationId xmlns:a16="http://schemas.microsoft.com/office/drawing/2014/main" id="{36D1FE8C-FA04-DF30-68E7-F3F870D7257F}"/>
              </a:ext>
            </a:extLst>
          </p:cNvPr>
          <p:cNvGrpSpPr/>
          <p:nvPr/>
        </p:nvGrpSpPr>
        <p:grpSpPr>
          <a:xfrm>
            <a:off x="5842800" y="5108400"/>
            <a:ext cx="489054" cy="190515"/>
            <a:chOff x="5844109" y="5108575"/>
            <a:chExt cx="489054" cy="190515"/>
          </a:xfrm>
        </p:grpSpPr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853A193F-BE4C-50E0-5DF8-FCBE62A8706F}"/>
                </a:ext>
              </a:extLst>
            </p:cNvPr>
            <p:cNvSpPr/>
            <p:nvPr/>
          </p:nvSpPr>
          <p:spPr>
            <a:xfrm>
              <a:off x="5844109" y="5117533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D1502EB2-6AC6-CD31-0FE0-8AEBE9FAFB72}"/>
                </a:ext>
              </a:extLst>
            </p:cNvPr>
            <p:cNvSpPr/>
            <p:nvPr/>
          </p:nvSpPr>
          <p:spPr>
            <a:xfrm>
              <a:off x="5890763" y="5108575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34EB6EA1-7B34-18D8-07DB-D7E38B0B87E2}"/>
                </a:ext>
              </a:extLst>
            </p:cNvPr>
            <p:cNvSpPr/>
            <p:nvPr/>
          </p:nvSpPr>
          <p:spPr>
            <a:xfrm>
              <a:off x="5859026" y="5197387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F2FBCE40-FE5C-C082-B223-D35A4870B769}"/>
                </a:ext>
              </a:extLst>
            </p:cNvPr>
            <p:cNvSpPr/>
            <p:nvPr/>
          </p:nvSpPr>
          <p:spPr>
            <a:xfrm>
              <a:off x="5854165" y="5176422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A035ACC5-19C7-FAB0-B48B-B0E93020DE0F}"/>
                </a:ext>
              </a:extLst>
            </p:cNvPr>
            <p:cNvSpPr/>
            <p:nvPr/>
          </p:nvSpPr>
          <p:spPr>
            <a:xfrm>
              <a:off x="6115965" y="5118100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279505CE-7B3C-5CB9-60E2-6688CB725B96}"/>
                </a:ext>
              </a:extLst>
            </p:cNvPr>
            <p:cNvSpPr/>
            <p:nvPr/>
          </p:nvSpPr>
          <p:spPr>
            <a:xfrm>
              <a:off x="5982757" y="5205983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4" name="あ" hidden="1">
            <a:extLst>
              <a:ext uri="{FF2B5EF4-FFF2-40B4-BE49-F238E27FC236}">
                <a16:creationId xmlns:a16="http://schemas.microsoft.com/office/drawing/2014/main" id="{0D149818-1B0A-B558-BAE3-DDC0A354EF12}"/>
              </a:ext>
            </a:extLst>
          </p:cNvPr>
          <p:cNvGrpSpPr/>
          <p:nvPr/>
        </p:nvGrpSpPr>
        <p:grpSpPr>
          <a:xfrm>
            <a:off x="5859844" y="5104750"/>
            <a:ext cx="489054" cy="328914"/>
            <a:chOff x="5842800" y="5108400"/>
            <a:chExt cx="489054" cy="229624"/>
          </a:xfrm>
        </p:grpSpPr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FD487583-285D-192A-AAD7-3682A616B376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BA0FC3A8-F3D0-5289-4834-0A1C8AF6B701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190E77CE-5648-4A52-68F8-D476FA9AC208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BA4D817F-DAF5-9203-7474-583F785D62C6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C3D33B47-0231-A059-05E6-946D034ED592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8FCB735F-F343-A7D0-66B6-562D3D98582C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FE91FADD-C50E-741D-5FE8-940EAA52C091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FBB02296-C460-5264-3398-26FEB9381950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3" name="い" hidden="1">
            <a:extLst>
              <a:ext uri="{FF2B5EF4-FFF2-40B4-BE49-F238E27FC236}">
                <a16:creationId xmlns:a16="http://schemas.microsoft.com/office/drawing/2014/main" id="{8F33E2EF-C2F0-DECA-84A4-49D0EDE55E2D}"/>
              </a:ext>
            </a:extLst>
          </p:cNvPr>
          <p:cNvGrpSpPr/>
          <p:nvPr/>
        </p:nvGrpSpPr>
        <p:grpSpPr>
          <a:xfrm>
            <a:off x="5804131" y="5140306"/>
            <a:ext cx="595052" cy="188629"/>
            <a:chOff x="5842800" y="5108400"/>
            <a:chExt cx="489054" cy="229624"/>
          </a:xfrm>
        </p:grpSpPr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41578E84-ECBA-845E-B794-E3D63229D075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2A2ADB4D-A330-211E-D2B3-F632D5D2DD40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3BDE5557-8CF5-2CB9-7498-3C21C1BB6E86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9D31299E-4E13-2829-543F-4C00BE8AAEC6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92FD8305-ED53-8548-8AE7-4E9258955E5E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EFC45218-028A-0F30-E9B2-7BD3E6FA09C8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EFED71AA-050D-53BC-D378-E36360F42A00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02CC50A5-9B38-3295-0321-7798DB5DAE74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2" name="う">
            <a:extLst>
              <a:ext uri="{FF2B5EF4-FFF2-40B4-BE49-F238E27FC236}">
                <a16:creationId xmlns:a16="http://schemas.microsoft.com/office/drawing/2014/main" id="{69B235CA-4A53-01DC-92CA-2D7C65B347EC}"/>
              </a:ext>
            </a:extLst>
          </p:cNvPr>
          <p:cNvGrpSpPr/>
          <p:nvPr/>
        </p:nvGrpSpPr>
        <p:grpSpPr>
          <a:xfrm>
            <a:off x="6004398" y="5139817"/>
            <a:ext cx="190896" cy="188629"/>
            <a:chOff x="5842800" y="5108400"/>
            <a:chExt cx="489054" cy="229624"/>
          </a:xfrm>
        </p:grpSpPr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A234883A-5ABA-C689-33EA-45844B7B27DF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49D20965-B406-AEBF-FE09-164ADADFF5F4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C494088C-C24B-0F2D-3D2B-9379D013C7F2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8B97E811-5E3A-EE0A-87CF-2528E62A3AE3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124E0C34-EB2B-7509-2A0E-254D0E78FEC0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335287C3-3FD6-7CC7-4B8C-52B5B2945578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780FEAC6-5D2D-E36B-5C1B-E35CAC753D4D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7A1E9D2F-5918-45CE-713E-CF7625425704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1" name="お" hidden="1">
            <a:extLst>
              <a:ext uri="{FF2B5EF4-FFF2-40B4-BE49-F238E27FC236}">
                <a16:creationId xmlns:a16="http://schemas.microsoft.com/office/drawing/2014/main" id="{1E5F6EC7-4651-B72C-E2CD-E6FAB9AA6741}"/>
              </a:ext>
            </a:extLst>
          </p:cNvPr>
          <p:cNvGrpSpPr/>
          <p:nvPr/>
        </p:nvGrpSpPr>
        <p:grpSpPr>
          <a:xfrm>
            <a:off x="6005369" y="5140916"/>
            <a:ext cx="190896" cy="351046"/>
            <a:chOff x="5842800" y="5108400"/>
            <a:chExt cx="489054" cy="229624"/>
          </a:xfrm>
        </p:grpSpPr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C53903AF-E521-5F83-0B4A-440A611FD790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B0B08CCB-9416-2781-2CC6-90CA2BC968EF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2FACAC1F-610F-9D0C-E5DD-1BDB5025B004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3D5624FD-6B54-5670-26EF-300D49FBB4DA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F282D580-58E4-1CDE-2A8F-0F8566748BB1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B8D0BCC5-8EC4-75DF-8148-EB0F91DB8E31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26E1A316-521A-7066-3AE2-0189D417D581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63C4DF92-3107-DEA2-8F9C-3F625A67B21A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0" name="え" hidden="1">
            <a:extLst>
              <a:ext uri="{FF2B5EF4-FFF2-40B4-BE49-F238E27FC236}">
                <a16:creationId xmlns:a16="http://schemas.microsoft.com/office/drawing/2014/main" id="{9A5B0746-7B3A-33D7-6D78-706231ADB15A}"/>
              </a:ext>
            </a:extLst>
          </p:cNvPr>
          <p:cNvGrpSpPr/>
          <p:nvPr/>
        </p:nvGrpSpPr>
        <p:grpSpPr>
          <a:xfrm>
            <a:off x="5903484" y="5140651"/>
            <a:ext cx="403188" cy="188629"/>
            <a:chOff x="5842800" y="5108400"/>
            <a:chExt cx="489054" cy="229624"/>
          </a:xfrm>
        </p:grpSpPr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7E6C71F7-0CB6-9536-7B21-DE45EB245B04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3B5C680B-385D-3106-7AE5-488691BE46E5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9DCDE53A-C8E0-8C77-3A17-0336E05470E8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E6648ACD-016C-23C5-638B-CD4190AFDBEB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14ED9ADA-89F7-AD1D-94EC-675C61AED525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8DB27D6A-BDDC-F65B-0BE2-0E3EC9560282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63F50064-757D-1C2C-3D57-9173BFF1BEF0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FC1D592C-3A43-B4D2-A86E-F76E7CD1D4ED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956FDC-3A9B-3E0F-5500-C100F0B653D1}"/>
              </a:ext>
            </a:extLst>
          </p:cNvPr>
          <p:cNvSpPr txBox="1"/>
          <p:nvPr/>
        </p:nvSpPr>
        <p:spPr>
          <a:xfrm>
            <a:off x="1139507" y="3039551"/>
            <a:ext cx="1015663" cy="7848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5400">
                <a:latin typeface="HGPMinchoE" panose="02020900000000000000" pitchFamily="18" charset="-128"/>
                <a:ea typeface="HGPMinchoE" panose="02020900000000000000" pitchFamily="18" charset="-128"/>
              </a:rPr>
              <a:t>う</a:t>
            </a:r>
            <a:endParaRPr kumimoji="1" lang="en-US" altLang="ja-JP" sz="54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87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モニター画面に映るアニメ&#10;&#10;中程度の精度で自動的に生成された説明" hidden="1">
            <a:extLst>
              <a:ext uri="{FF2B5EF4-FFF2-40B4-BE49-F238E27FC236}">
                <a16:creationId xmlns:a16="http://schemas.microsoft.com/office/drawing/2014/main" id="{64187EB6-6982-46B7-32BF-E28409FD9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66" t="6075" r="3161" b="7078"/>
          <a:stretch/>
        </p:blipFill>
        <p:spPr>
          <a:xfrm>
            <a:off x="6096000" y="1458686"/>
            <a:ext cx="6104905" cy="5399314"/>
          </a:xfrm>
          <a:prstGeom prst="rect">
            <a:avLst/>
          </a:prstGeom>
        </p:spPr>
      </p:pic>
      <p:grpSp>
        <p:nvGrpSpPr>
          <p:cNvPr id="4" name="顔全体">
            <a:extLst>
              <a:ext uri="{FF2B5EF4-FFF2-40B4-BE49-F238E27FC236}">
                <a16:creationId xmlns:a16="http://schemas.microsoft.com/office/drawing/2014/main" id="{B6D9FD77-1F45-8A51-BA9B-148B6EE0FD0D}"/>
              </a:ext>
            </a:extLst>
          </p:cNvPr>
          <p:cNvGrpSpPr/>
          <p:nvPr/>
        </p:nvGrpSpPr>
        <p:grpSpPr>
          <a:xfrm>
            <a:off x="3226173" y="15858"/>
            <a:ext cx="5739654" cy="6860224"/>
            <a:chOff x="3226173" y="15858"/>
            <a:chExt cx="5739654" cy="6860224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D2164DE-9691-672D-F1BB-937F338CAECB}"/>
                </a:ext>
              </a:extLst>
            </p:cNvPr>
            <p:cNvSpPr/>
            <p:nvPr/>
          </p:nvSpPr>
          <p:spPr>
            <a:xfrm>
              <a:off x="4426089" y="3523995"/>
              <a:ext cx="936128" cy="387765"/>
            </a:xfrm>
            <a:custGeom>
              <a:avLst/>
              <a:gdLst>
                <a:gd name="connsiteX0" fmla="*/ 299462 w 936128"/>
                <a:gd name="connsiteY0" fmla="*/ 105030 h 387765"/>
                <a:gd name="connsiteX1" fmla="*/ 464562 w 936128"/>
                <a:gd name="connsiteY1" fmla="*/ 57405 h 387765"/>
                <a:gd name="connsiteX2" fmla="*/ 750312 w 936128"/>
                <a:gd name="connsiteY2" fmla="*/ 92330 h 387765"/>
                <a:gd name="connsiteX3" fmla="*/ 734437 w 936128"/>
                <a:gd name="connsiteY3" fmla="*/ 70105 h 387765"/>
                <a:gd name="connsiteX4" fmla="*/ 924937 w 936128"/>
                <a:gd name="connsiteY4" fmla="*/ 178055 h 387765"/>
                <a:gd name="connsiteX5" fmla="*/ 864612 w 936128"/>
                <a:gd name="connsiteY5" fmla="*/ 114555 h 387765"/>
                <a:gd name="connsiteX6" fmla="*/ 461387 w 936128"/>
                <a:gd name="connsiteY6" fmla="*/ 16130 h 387765"/>
                <a:gd name="connsiteX7" fmla="*/ 239137 w 936128"/>
                <a:gd name="connsiteY7" fmla="*/ 3430 h 387765"/>
                <a:gd name="connsiteX8" fmla="*/ 267712 w 936128"/>
                <a:gd name="connsiteY8" fmla="*/ 51055 h 387765"/>
                <a:gd name="connsiteX9" fmla="*/ 188337 w 936128"/>
                <a:gd name="connsiteY9" fmla="*/ 60580 h 387765"/>
                <a:gd name="connsiteX10" fmla="*/ 1012 w 936128"/>
                <a:gd name="connsiteY10" fmla="*/ 16130 h 387765"/>
                <a:gd name="connsiteX11" fmla="*/ 115312 w 936128"/>
                <a:gd name="connsiteY11" fmla="*/ 79630 h 387765"/>
                <a:gd name="connsiteX12" fmla="*/ 153412 w 936128"/>
                <a:gd name="connsiteY12" fmla="*/ 149480 h 387765"/>
                <a:gd name="connsiteX13" fmla="*/ 115312 w 936128"/>
                <a:gd name="connsiteY13" fmla="*/ 143130 h 387765"/>
                <a:gd name="connsiteX14" fmla="*/ 42287 w 936128"/>
                <a:gd name="connsiteY14" fmla="*/ 117730 h 387765"/>
                <a:gd name="connsiteX15" fmla="*/ 83562 w 936128"/>
                <a:gd name="connsiteY15" fmla="*/ 178055 h 387765"/>
                <a:gd name="connsiteX16" fmla="*/ 13712 w 936128"/>
                <a:gd name="connsiteY16" fmla="*/ 212980 h 387765"/>
                <a:gd name="connsiteX17" fmla="*/ 93087 w 936128"/>
                <a:gd name="connsiteY17" fmla="*/ 257430 h 387765"/>
                <a:gd name="connsiteX18" fmla="*/ 274062 w 936128"/>
                <a:gd name="connsiteY18" fmla="*/ 387605 h 387765"/>
                <a:gd name="connsiteX19" fmla="*/ 162937 w 936128"/>
                <a:gd name="connsiteY19" fmla="*/ 282830 h 387765"/>
                <a:gd name="connsiteX20" fmla="*/ 131187 w 936128"/>
                <a:gd name="connsiteY20" fmla="*/ 216155 h 387765"/>
                <a:gd name="connsiteX21" fmla="*/ 299462 w 936128"/>
                <a:gd name="connsiteY21" fmla="*/ 105030 h 38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6128" h="387765">
                  <a:moveTo>
                    <a:pt x="299462" y="105030"/>
                  </a:moveTo>
                  <a:cubicBezTo>
                    <a:pt x="355024" y="78572"/>
                    <a:pt x="389420" y="59522"/>
                    <a:pt x="464562" y="57405"/>
                  </a:cubicBezTo>
                  <a:cubicBezTo>
                    <a:pt x="539704" y="55288"/>
                    <a:pt x="705333" y="90213"/>
                    <a:pt x="750312" y="92330"/>
                  </a:cubicBezTo>
                  <a:cubicBezTo>
                    <a:pt x="795291" y="94447"/>
                    <a:pt x="705333" y="55818"/>
                    <a:pt x="734437" y="70105"/>
                  </a:cubicBezTo>
                  <a:cubicBezTo>
                    <a:pt x="763541" y="84392"/>
                    <a:pt x="903241" y="170647"/>
                    <a:pt x="924937" y="178055"/>
                  </a:cubicBezTo>
                  <a:cubicBezTo>
                    <a:pt x="946633" y="185463"/>
                    <a:pt x="941870" y="141542"/>
                    <a:pt x="864612" y="114555"/>
                  </a:cubicBezTo>
                  <a:cubicBezTo>
                    <a:pt x="787354" y="87568"/>
                    <a:pt x="565633" y="34651"/>
                    <a:pt x="461387" y="16130"/>
                  </a:cubicBezTo>
                  <a:cubicBezTo>
                    <a:pt x="357141" y="-2391"/>
                    <a:pt x="271416" y="-2391"/>
                    <a:pt x="239137" y="3430"/>
                  </a:cubicBezTo>
                  <a:cubicBezTo>
                    <a:pt x="206858" y="9251"/>
                    <a:pt x="276179" y="41530"/>
                    <a:pt x="267712" y="51055"/>
                  </a:cubicBezTo>
                  <a:cubicBezTo>
                    <a:pt x="259245" y="60580"/>
                    <a:pt x="232787" y="66401"/>
                    <a:pt x="188337" y="60580"/>
                  </a:cubicBezTo>
                  <a:cubicBezTo>
                    <a:pt x="143887" y="54759"/>
                    <a:pt x="13183" y="12955"/>
                    <a:pt x="1012" y="16130"/>
                  </a:cubicBezTo>
                  <a:cubicBezTo>
                    <a:pt x="-11159" y="19305"/>
                    <a:pt x="89912" y="57405"/>
                    <a:pt x="115312" y="79630"/>
                  </a:cubicBezTo>
                  <a:cubicBezTo>
                    <a:pt x="140712" y="101855"/>
                    <a:pt x="153412" y="138897"/>
                    <a:pt x="153412" y="149480"/>
                  </a:cubicBezTo>
                  <a:cubicBezTo>
                    <a:pt x="153412" y="160063"/>
                    <a:pt x="133833" y="148422"/>
                    <a:pt x="115312" y="143130"/>
                  </a:cubicBezTo>
                  <a:cubicBezTo>
                    <a:pt x="96791" y="137838"/>
                    <a:pt x="47579" y="111909"/>
                    <a:pt x="42287" y="117730"/>
                  </a:cubicBezTo>
                  <a:cubicBezTo>
                    <a:pt x="36995" y="123551"/>
                    <a:pt x="88324" y="162180"/>
                    <a:pt x="83562" y="178055"/>
                  </a:cubicBezTo>
                  <a:cubicBezTo>
                    <a:pt x="78800" y="193930"/>
                    <a:pt x="12125" y="199751"/>
                    <a:pt x="13712" y="212980"/>
                  </a:cubicBezTo>
                  <a:cubicBezTo>
                    <a:pt x="15299" y="226209"/>
                    <a:pt x="49695" y="228326"/>
                    <a:pt x="93087" y="257430"/>
                  </a:cubicBezTo>
                  <a:cubicBezTo>
                    <a:pt x="136479" y="286534"/>
                    <a:pt x="262420" y="383372"/>
                    <a:pt x="274062" y="387605"/>
                  </a:cubicBezTo>
                  <a:cubicBezTo>
                    <a:pt x="285704" y="391838"/>
                    <a:pt x="186749" y="311405"/>
                    <a:pt x="162937" y="282830"/>
                  </a:cubicBezTo>
                  <a:cubicBezTo>
                    <a:pt x="139125" y="254255"/>
                    <a:pt x="105258" y="241555"/>
                    <a:pt x="131187" y="216155"/>
                  </a:cubicBezTo>
                  <a:cubicBezTo>
                    <a:pt x="157116" y="190755"/>
                    <a:pt x="243900" y="131488"/>
                    <a:pt x="299462" y="1050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85B2621E-E553-EDBD-F9EC-E1BB512B2368}"/>
                </a:ext>
              </a:extLst>
            </p:cNvPr>
            <p:cNvSpPr/>
            <p:nvPr/>
          </p:nvSpPr>
          <p:spPr>
            <a:xfrm>
              <a:off x="4972781" y="3541902"/>
              <a:ext cx="512497" cy="193198"/>
            </a:xfrm>
            <a:custGeom>
              <a:avLst/>
              <a:gdLst>
                <a:gd name="connsiteX0" fmla="*/ 420 w 512497"/>
                <a:gd name="connsiteY0" fmla="*/ 1398 h 193198"/>
                <a:gd name="connsiteX1" fmla="*/ 235370 w 512497"/>
                <a:gd name="connsiteY1" fmla="*/ 64898 h 193198"/>
                <a:gd name="connsiteX2" fmla="*/ 209970 w 512497"/>
                <a:gd name="connsiteY2" fmla="*/ 33148 h 193198"/>
                <a:gd name="connsiteX3" fmla="*/ 397295 w 512497"/>
                <a:gd name="connsiteY3" fmla="*/ 55373 h 193198"/>
                <a:gd name="connsiteX4" fmla="*/ 356020 w 512497"/>
                <a:gd name="connsiteY4" fmla="*/ 58548 h 193198"/>
                <a:gd name="connsiteX5" fmla="*/ 368720 w 512497"/>
                <a:gd name="connsiteY5" fmla="*/ 112523 h 193198"/>
                <a:gd name="connsiteX6" fmla="*/ 511595 w 512497"/>
                <a:gd name="connsiteY6" fmla="*/ 191898 h 193198"/>
                <a:gd name="connsiteX7" fmla="*/ 422695 w 512497"/>
                <a:gd name="connsiteY7" fmla="*/ 156973 h 193198"/>
                <a:gd name="connsiteX8" fmla="*/ 286170 w 512497"/>
                <a:gd name="connsiteY8" fmla="*/ 93473 h 193198"/>
                <a:gd name="connsiteX9" fmla="*/ 229020 w 512497"/>
                <a:gd name="connsiteY9" fmla="*/ 33148 h 193198"/>
                <a:gd name="connsiteX10" fmla="*/ 178220 w 512497"/>
                <a:gd name="connsiteY10" fmla="*/ 20448 h 193198"/>
                <a:gd name="connsiteX11" fmla="*/ 420 w 512497"/>
                <a:gd name="connsiteY11" fmla="*/ 1398 h 19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2497" h="193198">
                  <a:moveTo>
                    <a:pt x="420" y="1398"/>
                  </a:moveTo>
                  <a:cubicBezTo>
                    <a:pt x="9945" y="8806"/>
                    <a:pt x="200445" y="59606"/>
                    <a:pt x="235370" y="64898"/>
                  </a:cubicBezTo>
                  <a:cubicBezTo>
                    <a:pt x="270295" y="70190"/>
                    <a:pt x="182983" y="34735"/>
                    <a:pt x="209970" y="33148"/>
                  </a:cubicBezTo>
                  <a:cubicBezTo>
                    <a:pt x="236957" y="31561"/>
                    <a:pt x="372953" y="51140"/>
                    <a:pt x="397295" y="55373"/>
                  </a:cubicBezTo>
                  <a:cubicBezTo>
                    <a:pt x="421637" y="59606"/>
                    <a:pt x="360783" y="49023"/>
                    <a:pt x="356020" y="58548"/>
                  </a:cubicBezTo>
                  <a:cubicBezTo>
                    <a:pt x="351257" y="68073"/>
                    <a:pt x="342791" y="90298"/>
                    <a:pt x="368720" y="112523"/>
                  </a:cubicBezTo>
                  <a:cubicBezTo>
                    <a:pt x="394649" y="134748"/>
                    <a:pt x="502599" y="184490"/>
                    <a:pt x="511595" y="191898"/>
                  </a:cubicBezTo>
                  <a:cubicBezTo>
                    <a:pt x="520591" y="199306"/>
                    <a:pt x="460266" y="173377"/>
                    <a:pt x="422695" y="156973"/>
                  </a:cubicBezTo>
                  <a:cubicBezTo>
                    <a:pt x="385124" y="140569"/>
                    <a:pt x="318449" y="114111"/>
                    <a:pt x="286170" y="93473"/>
                  </a:cubicBezTo>
                  <a:cubicBezTo>
                    <a:pt x="253891" y="72836"/>
                    <a:pt x="247012" y="45319"/>
                    <a:pt x="229020" y="33148"/>
                  </a:cubicBezTo>
                  <a:cubicBezTo>
                    <a:pt x="211028" y="20977"/>
                    <a:pt x="210499" y="22565"/>
                    <a:pt x="178220" y="20448"/>
                  </a:cubicBezTo>
                  <a:cubicBezTo>
                    <a:pt x="145941" y="18331"/>
                    <a:pt x="-9105" y="-6010"/>
                    <a:pt x="420" y="13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F3D1AD9D-9735-003B-6E6D-9B15418021B9}"/>
                </a:ext>
              </a:extLst>
            </p:cNvPr>
            <p:cNvSpPr/>
            <p:nvPr/>
          </p:nvSpPr>
          <p:spPr>
            <a:xfrm>
              <a:off x="4490503" y="3584573"/>
              <a:ext cx="243103" cy="357382"/>
            </a:xfrm>
            <a:custGeom>
              <a:avLst/>
              <a:gdLst>
                <a:gd name="connsiteX0" fmla="*/ 206473 w 243103"/>
                <a:gd name="connsiteY0" fmla="*/ 2 h 357382"/>
                <a:gd name="connsiteX1" fmla="*/ 149323 w 243103"/>
                <a:gd name="connsiteY1" fmla="*/ 104777 h 357382"/>
                <a:gd name="connsiteX2" fmla="*/ 130273 w 243103"/>
                <a:gd name="connsiteY2" fmla="*/ 180977 h 357382"/>
                <a:gd name="connsiteX3" fmla="*/ 120748 w 243103"/>
                <a:gd name="connsiteY3" fmla="*/ 111127 h 357382"/>
                <a:gd name="connsiteX4" fmla="*/ 114398 w 243103"/>
                <a:gd name="connsiteY4" fmla="*/ 190502 h 357382"/>
                <a:gd name="connsiteX5" fmla="*/ 181073 w 243103"/>
                <a:gd name="connsiteY5" fmla="*/ 298452 h 357382"/>
                <a:gd name="connsiteX6" fmla="*/ 241398 w 243103"/>
                <a:gd name="connsiteY6" fmla="*/ 355602 h 357382"/>
                <a:gd name="connsiteX7" fmla="*/ 212823 w 243103"/>
                <a:gd name="connsiteY7" fmla="*/ 336552 h 357382"/>
                <a:gd name="connsiteX8" fmla="*/ 76298 w 243103"/>
                <a:gd name="connsiteY8" fmla="*/ 273052 h 357382"/>
                <a:gd name="connsiteX9" fmla="*/ 98 w 243103"/>
                <a:gd name="connsiteY9" fmla="*/ 180977 h 357382"/>
                <a:gd name="connsiteX10" fmla="*/ 60423 w 243103"/>
                <a:gd name="connsiteY10" fmla="*/ 219077 h 357382"/>
                <a:gd name="connsiteX11" fmla="*/ 69948 w 243103"/>
                <a:gd name="connsiteY11" fmla="*/ 107952 h 357382"/>
                <a:gd name="connsiteX12" fmla="*/ 206473 w 243103"/>
                <a:gd name="connsiteY12" fmla="*/ 2 h 35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103" h="357382">
                  <a:moveTo>
                    <a:pt x="206473" y="2"/>
                  </a:moveTo>
                  <a:cubicBezTo>
                    <a:pt x="219702" y="-527"/>
                    <a:pt x="162023" y="74615"/>
                    <a:pt x="149323" y="104777"/>
                  </a:cubicBezTo>
                  <a:cubicBezTo>
                    <a:pt x="136623" y="134940"/>
                    <a:pt x="135035" y="179919"/>
                    <a:pt x="130273" y="180977"/>
                  </a:cubicBezTo>
                  <a:cubicBezTo>
                    <a:pt x="125511" y="182035"/>
                    <a:pt x="123394" y="109540"/>
                    <a:pt x="120748" y="111127"/>
                  </a:cubicBezTo>
                  <a:cubicBezTo>
                    <a:pt x="118102" y="112715"/>
                    <a:pt x="104344" y="159281"/>
                    <a:pt x="114398" y="190502"/>
                  </a:cubicBezTo>
                  <a:cubicBezTo>
                    <a:pt x="124452" y="221723"/>
                    <a:pt x="159906" y="270935"/>
                    <a:pt x="181073" y="298452"/>
                  </a:cubicBezTo>
                  <a:cubicBezTo>
                    <a:pt x="202240" y="325969"/>
                    <a:pt x="236106" y="349252"/>
                    <a:pt x="241398" y="355602"/>
                  </a:cubicBezTo>
                  <a:cubicBezTo>
                    <a:pt x="246690" y="361952"/>
                    <a:pt x="240340" y="350310"/>
                    <a:pt x="212823" y="336552"/>
                  </a:cubicBezTo>
                  <a:cubicBezTo>
                    <a:pt x="185306" y="322794"/>
                    <a:pt x="111752" y="298981"/>
                    <a:pt x="76298" y="273052"/>
                  </a:cubicBezTo>
                  <a:cubicBezTo>
                    <a:pt x="40844" y="247123"/>
                    <a:pt x="2744" y="189973"/>
                    <a:pt x="98" y="180977"/>
                  </a:cubicBezTo>
                  <a:cubicBezTo>
                    <a:pt x="-2548" y="171981"/>
                    <a:pt x="48781" y="231248"/>
                    <a:pt x="60423" y="219077"/>
                  </a:cubicBezTo>
                  <a:cubicBezTo>
                    <a:pt x="72065" y="206906"/>
                    <a:pt x="48252" y="142877"/>
                    <a:pt x="69948" y="107952"/>
                  </a:cubicBezTo>
                  <a:cubicBezTo>
                    <a:pt x="91644" y="73027"/>
                    <a:pt x="193244" y="531"/>
                    <a:pt x="206473" y="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A268944C-F5EA-B462-62A2-0C74C61E10DA}"/>
                </a:ext>
              </a:extLst>
            </p:cNvPr>
            <p:cNvSpPr/>
            <p:nvPr/>
          </p:nvSpPr>
          <p:spPr>
            <a:xfrm>
              <a:off x="4842849" y="3560868"/>
              <a:ext cx="397897" cy="439736"/>
            </a:xfrm>
            <a:custGeom>
              <a:avLst/>
              <a:gdLst>
                <a:gd name="connsiteX0" fmla="*/ 44627 w 397897"/>
                <a:gd name="connsiteY0" fmla="*/ 1482 h 439736"/>
                <a:gd name="connsiteX1" fmla="*/ 3352 w 397897"/>
                <a:gd name="connsiteY1" fmla="*/ 71332 h 439736"/>
                <a:gd name="connsiteX2" fmla="*/ 79552 w 397897"/>
                <a:gd name="connsiteY2" fmla="*/ 353907 h 439736"/>
                <a:gd name="connsiteX3" fmla="*/ 70027 w 397897"/>
                <a:gd name="connsiteY3" fmla="*/ 296757 h 439736"/>
                <a:gd name="connsiteX4" fmla="*/ 120827 w 397897"/>
                <a:gd name="connsiteY4" fmla="*/ 407882 h 439736"/>
                <a:gd name="connsiteX5" fmla="*/ 124002 w 397897"/>
                <a:gd name="connsiteY5" fmla="*/ 414232 h 439736"/>
                <a:gd name="connsiteX6" fmla="*/ 47802 w 397897"/>
                <a:gd name="connsiteY6" fmla="*/ 439632 h 439736"/>
                <a:gd name="connsiteX7" fmla="*/ 197027 w 397897"/>
                <a:gd name="connsiteY7" fmla="*/ 423757 h 439736"/>
                <a:gd name="connsiteX8" fmla="*/ 324027 w 397897"/>
                <a:gd name="connsiteY8" fmla="*/ 436457 h 439736"/>
                <a:gd name="connsiteX9" fmla="*/ 333552 w 397897"/>
                <a:gd name="connsiteY9" fmla="*/ 411057 h 439736"/>
                <a:gd name="connsiteX10" fmla="*/ 346252 w 397897"/>
                <a:gd name="connsiteY10" fmla="*/ 353907 h 439736"/>
                <a:gd name="connsiteX11" fmla="*/ 397052 w 397897"/>
                <a:gd name="connsiteY11" fmla="*/ 265007 h 439736"/>
                <a:gd name="connsiteX12" fmla="*/ 378002 w 397897"/>
                <a:gd name="connsiteY12" fmla="*/ 179282 h 439736"/>
                <a:gd name="connsiteX13" fmla="*/ 378002 w 397897"/>
                <a:gd name="connsiteY13" fmla="*/ 134832 h 439736"/>
                <a:gd name="connsiteX14" fmla="*/ 374827 w 397897"/>
                <a:gd name="connsiteY14" fmla="*/ 52282 h 439736"/>
                <a:gd name="connsiteX15" fmla="*/ 311327 w 397897"/>
                <a:gd name="connsiteY15" fmla="*/ 26882 h 439736"/>
                <a:gd name="connsiteX16" fmla="*/ 44627 w 397897"/>
                <a:gd name="connsiteY16" fmla="*/ 1482 h 43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7897" h="439736">
                  <a:moveTo>
                    <a:pt x="44627" y="1482"/>
                  </a:moveTo>
                  <a:cubicBezTo>
                    <a:pt x="-6702" y="8890"/>
                    <a:pt x="-2469" y="12595"/>
                    <a:pt x="3352" y="71332"/>
                  </a:cubicBezTo>
                  <a:cubicBezTo>
                    <a:pt x="9173" y="130070"/>
                    <a:pt x="68440" y="316336"/>
                    <a:pt x="79552" y="353907"/>
                  </a:cubicBezTo>
                  <a:cubicBezTo>
                    <a:pt x="90665" y="391478"/>
                    <a:pt x="63148" y="287761"/>
                    <a:pt x="70027" y="296757"/>
                  </a:cubicBezTo>
                  <a:cubicBezTo>
                    <a:pt x="76906" y="305753"/>
                    <a:pt x="120827" y="407882"/>
                    <a:pt x="120827" y="407882"/>
                  </a:cubicBezTo>
                  <a:cubicBezTo>
                    <a:pt x="129823" y="427461"/>
                    <a:pt x="136173" y="408940"/>
                    <a:pt x="124002" y="414232"/>
                  </a:cubicBezTo>
                  <a:cubicBezTo>
                    <a:pt x="111831" y="419524"/>
                    <a:pt x="35631" y="438045"/>
                    <a:pt x="47802" y="439632"/>
                  </a:cubicBezTo>
                  <a:cubicBezTo>
                    <a:pt x="59973" y="441219"/>
                    <a:pt x="150990" y="424286"/>
                    <a:pt x="197027" y="423757"/>
                  </a:cubicBezTo>
                  <a:cubicBezTo>
                    <a:pt x="243064" y="423228"/>
                    <a:pt x="301273" y="438574"/>
                    <a:pt x="324027" y="436457"/>
                  </a:cubicBezTo>
                  <a:cubicBezTo>
                    <a:pt x="346781" y="434340"/>
                    <a:pt x="329848" y="424815"/>
                    <a:pt x="333552" y="411057"/>
                  </a:cubicBezTo>
                  <a:cubicBezTo>
                    <a:pt x="337256" y="397299"/>
                    <a:pt x="335669" y="378249"/>
                    <a:pt x="346252" y="353907"/>
                  </a:cubicBezTo>
                  <a:cubicBezTo>
                    <a:pt x="356835" y="329565"/>
                    <a:pt x="391760" y="294111"/>
                    <a:pt x="397052" y="265007"/>
                  </a:cubicBezTo>
                  <a:cubicBezTo>
                    <a:pt x="402344" y="235903"/>
                    <a:pt x="381177" y="200978"/>
                    <a:pt x="378002" y="179282"/>
                  </a:cubicBezTo>
                  <a:cubicBezTo>
                    <a:pt x="374827" y="157586"/>
                    <a:pt x="378531" y="155999"/>
                    <a:pt x="378002" y="134832"/>
                  </a:cubicBezTo>
                  <a:cubicBezTo>
                    <a:pt x="377473" y="113665"/>
                    <a:pt x="385939" y="70273"/>
                    <a:pt x="374827" y="52282"/>
                  </a:cubicBezTo>
                  <a:cubicBezTo>
                    <a:pt x="363715" y="34291"/>
                    <a:pt x="365831" y="37465"/>
                    <a:pt x="311327" y="26882"/>
                  </a:cubicBezTo>
                  <a:cubicBezTo>
                    <a:pt x="256823" y="16299"/>
                    <a:pt x="95956" y="-5926"/>
                    <a:pt x="44627" y="14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484B817E-B6DF-CEDC-D6B7-AFC8A1B46A2A}"/>
                </a:ext>
              </a:extLst>
            </p:cNvPr>
            <p:cNvSpPr/>
            <p:nvPr/>
          </p:nvSpPr>
          <p:spPr>
            <a:xfrm>
              <a:off x="4427101" y="3392760"/>
              <a:ext cx="865439" cy="23540"/>
            </a:xfrm>
            <a:custGeom>
              <a:avLst/>
              <a:gdLst>
                <a:gd name="connsiteX0" fmla="*/ 0 w 865439"/>
                <a:gd name="connsiteY0" fmla="*/ 23540 h 23540"/>
                <a:gd name="connsiteX1" fmla="*/ 511175 w 865439"/>
                <a:gd name="connsiteY1" fmla="*/ 1315 h 23540"/>
                <a:gd name="connsiteX2" fmla="*/ 457200 w 865439"/>
                <a:gd name="connsiteY2" fmla="*/ 4490 h 23540"/>
                <a:gd name="connsiteX3" fmla="*/ 857250 w 865439"/>
                <a:gd name="connsiteY3" fmla="*/ 20365 h 23540"/>
                <a:gd name="connsiteX4" fmla="*/ 736600 w 865439"/>
                <a:gd name="connsiteY4" fmla="*/ 14015 h 23540"/>
                <a:gd name="connsiteX5" fmla="*/ 444500 w 865439"/>
                <a:gd name="connsiteY5" fmla="*/ 1315 h 23540"/>
                <a:gd name="connsiteX6" fmla="*/ 314325 w 865439"/>
                <a:gd name="connsiteY6" fmla="*/ 4490 h 23540"/>
                <a:gd name="connsiteX7" fmla="*/ 0 w 865439"/>
                <a:gd name="connsiteY7" fmla="*/ 23540 h 2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439" h="23540">
                  <a:moveTo>
                    <a:pt x="0" y="23540"/>
                  </a:moveTo>
                  <a:cubicBezTo>
                    <a:pt x="32808" y="23011"/>
                    <a:pt x="434975" y="4490"/>
                    <a:pt x="511175" y="1315"/>
                  </a:cubicBezTo>
                  <a:cubicBezTo>
                    <a:pt x="587375" y="-1860"/>
                    <a:pt x="399521" y="1315"/>
                    <a:pt x="457200" y="4490"/>
                  </a:cubicBezTo>
                  <a:cubicBezTo>
                    <a:pt x="514879" y="7665"/>
                    <a:pt x="810683" y="18777"/>
                    <a:pt x="857250" y="20365"/>
                  </a:cubicBezTo>
                  <a:cubicBezTo>
                    <a:pt x="903817" y="21952"/>
                    <a:pt x="736600" y="14015"/>
                    <a:pt x="736600" y="14015"/>
                  </a:cubicBezTo>
                  <a:lnTo>
                    <a:pt x="444500" y="1315"/>
                  </a:lnTo>
                  <a:lnTo>
                    <a:pt x="314325" y="4490"/>
                  </a:lnTo>
                  <a:lnTo>
                    <a:pt x="0" y="2354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A85CCF18-2D8A-DE72-72D1-0500A3166756}"/>
                </a:ext>
              </a:extLst>
            </p:cNvPr>
            <p:cNvSpPr/>
            <p:nvPr/>
          </p:nvSpPr>
          <p:spPr>
            <a:xfrm>
              <a:off x="4439801" y="3349329"/>
              <a:ext cx="847838" cy="45060"/>
            </a:xfrm>
            <a:custGeom>
              <a:avLst/>
              <a:gdLst>
                <a:gd name="connsiteX0" fmla="*/ 0 w 847838"/>
                <a:gd name="connsiteY0" fmla="*/ 32046 h 45060"/>
                <a:gd name="connsiteX1" fmla="*/ 469900 w 847838"/>
                <a:gd name="connsiteY1" fmla="*/ 296 h 45060"/>
                <a:gd name="connsiteX2" fmla="*/ 390525 w 847838"/>
                <a:gd name="connsiteY2" fmla="*/ 16171 h 45060"/>
                <a:gd name="connsiteX3" fmla="*/ 581025 w 847838"/>
                <a:gd name="connsiteY3" fmla="*/ 16171 h 45060"/>
                <a:gd name="connsiteX4" fmla="*/ 555625 w 847838"/>
                <a:gd name="connsiteY4" fmla="*/ 16171 h 45060"/>
                <a:gd name="connsiteX5" fmla="*/ 774700 w 847838"/>
                <a:gd name="connsiteY5" fmla="*/ 12996 h 45060"/>
                <a:gd name="connsiteX6" fmla="*/ 847725 w 847838"/>
                <a:gd name="connsiteY6" fmla="*/ 44746 h 45060"/>
                <a:gd name="connsiteX7" fmla="*/ 784225 w 847838"/>
                <a:gd name="connsiteY7" fmla="*/ 28871 h 45060"/>
                <a:gd name="connsiteX8" fmla="*/ 546100 w 847838"/>
                <a:gd name="connsiteY8" fmla="*/ 22521 h 45060"/>
                <a:gd name="connsiteX9" fmla="*/ 390525 w 847838"/>
                <a:gd name="connsiteY9" fmla="*/ 25696 h 45060"/>
                <a:gd name="connsiteX10" fmla="*/ 0 w 847838"/>
                <a:gd name="connsiteY10" fmla="*/ 32046 h 4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7838" h="45060">
                  <a:moveTo>
                    <a:pt x="0" y="32046"/>
                  </a:moveTo>
                  <a:lnTo>
                    <a:pt x="469900" y="296"/>
                  </a:lnTo>
                  <a:cubicBezTo>
                    <a:pt x="534987" y="-2350"/>
                    <a:pt x="372004" y="13525"/>
                    <a:pt x="390525" y="16171"/>
                  </a:cubicBezTo>
                  <a:cubicBezTo>
                    <a:pt x="409046" y="18817"/>
                    <a:pt x="581025" y="16171"/>
                    <a:pt x="581025" y="16171"/>
                  </a:cubicBezTo>
                  <a:lnTo>
                    <a:pt x="555625" y="16171"/>
                  </a:lnTo>
                  <a:cubicBezTo>
                    <a:pt x="587904" y="15642"/>
                    <a:pt x="726017" y="8233"/>
                    <a:pt x="774700" y="12996"/>
                  </a:cubicBezTo>
                  <a:cubicBezTo>
                    <a:pt x="823383" y="17758"/>
                    <a:pt x="846138" y="42100"/>
                    <a:pt x="847725" y="44746"/>
                  </a:cubicBezTo>
                  <a:cubicBezTo>
                    <a:pt x="849313" y="47392"/>
                    <a:pt x="834496" y="32575"/>
                    <a:pt x="784225" y="28871"/>
                  </a:cubicBezTo>
                  <a:cubicBezTo>
                    <a:pt x="733954" y="25167"/>
                    <a:pt x="611717" y="23050"/>
                    <a:pt x="546100" y="22521"/>
                  </a:cubicBezTo>
                  <a:cubicBezTo>
                    <a:pt x="480483" y="21992"/>
                    <a:pt x="390525" y="25696"/>
                    <a:pt x="390525" y="25696"/>
                  </a:cubicBezTo>
                  <a:lnTo>
                    <a:pt x="0" y="3204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1A50A984-EE3F-6132-6611-788AD92299B0}"/>
                </a:ext>
              </a:extLst>
            </p:cNvPr>
            <p:cNvSpPr/>
            <p:nvPr/>
          </p:nvSpPr>
          <p:spPr>
            <a:xfrm>
              <a:off x="6027301" y="4444795"/>
              <a:ext cx="73861" cy="288928"/>
            </a:xfrm>
            <a:custGeom>
              <a:avLst/>
              <a:gdLst>
                <a:gd name="connsiteX0" fmla="*/ 60325 w 73861"/>
                <a:gd name="connsiteY0" fmla="*/ 60530 h 288928"/>
                <a:gd name="connsiteX1" fmla="*/ 41275 w 73861"/>
                <a:gd name="connsiteY1" fmla="*/ 155780 h 288928"/>
                <a:gd name="connsiteX2" fmla="*/ 50800 w 73861"/>
                <a:gd name="connsiteY2" fmla="*/ 206580 h 288928"/>
                <a:gd name="connsiteX3" fmla="*/ 15875 w 73861"/>
                <a:gd name="connsiteY3" fmla="*/ 171655 h 288928"/>
                <a:gd name="connsiteX4" fmla="*/ 73025 w 73861"/>
                <a:gd name="connsiteY4" fmla="*/ 285955 h 288928"/>
                <a:gd name="connsiteX5" fmla="*/ 47625 w 73861"/>
                <a:gd name="connsiteY5" fmla="*/ 251030 h 288928"/>
                <a:gd name="connsiteX6" fmla="*/ 15875 w 73861"/>
                <a:gd name="connsiteY6" fmla="*/ 203405 h 288928"/>
                <a:gd name="connsiteX7" fmla="*/ 25400 w 73861"/>
                <a:gd name="connsiteY7" fmla="*/ 165305 h 288928"/>
                <a:gd name="connsiteX8" fmla="*/ 0 w 73861"/>
                <a:gd name="connsiteY8" fmla="*/ 205 h 288928"/>
                <a:gd name="connsiteX9" fmla="*/ 25400 w 73861"/>
                <a:gd name="connsiteY9" fmla="*/ 130380 h 288928"/>
                <a:gd name="connsiteX10" fmla="*/ 60325 w 73861"/>
                <a:gd name="connsiteY10" fmla="*/ 60530 h 28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61" h="288928">
                  <a:moveTo>
                    <a:pt x="60325" y="60530"/>
                  </a:moveTo>
                  <a:cubicBezTo>
                    <a:pt x="62971" y="64763"/>
                    <a:pt x="42862" y="131438"/>
                    <a:pt x="41275" y="155780"/>
                  </a:cubicBezTo>
                  <a:cubicBezTo>
                    <a:pt x="39687" y="180122"/>
                    <a:pt x="55033" y="203934"/>
                    <a:pt x="50800" y="206580"/>
                  </a:cubicBezTo>
                  <a:cubicBezTo>
                    <a:pt x="46567" y="209226"/>
                    <a:pt x="12171" y="158426"/>
                    <a:pt x="15875" y="171655"/>
                  </a:cubicBezTo>
                  <a:cubicBezTo>
                    <a:pt x="19579" y="184884"/>
                    <a:pt x="67733" y="272726"/>
                    <a:pt x="73025" y="285955"/>
                  </a:cubicBezTo>
                  <a:cubicBezTo>
                    <a:pt x="78317" y="299184"/>
                    <a:pt x="57150" y="264788"/>
                    <a:pt x="47625" y="251030"/>
                  </a:cubicBezTo>
                  <a:cubicBezTo>
                    <a:pt x="38100" y="237272"/>
                    <a:pt x="19579" y="217692"/>
                    <a:pt x="15875" y="203405"/>
                  </a:cubicBezTo>
                  <a:cubicBezTo>
                    <a:pt x="12171" y="189118"/>
                    <a:pt x="28046" y="199172"/>
                    <a:pt x="25400" y="165305"/>
                  </a:cubicBezTo>
                  <a:cubicBezTo>
                    <a:pt x="22754" y="131438"/>
                    <a:pt x="0" y="6026"/>
                    <a:pt x="0" y="205"/>
                  </a:cubicBezTo>
                  <a:cubicBezTo>
                    <a:pt x="0" y="-5616"/>
                    <a:pt x="16404" y="113976"/>
                    <a:pt x="25400" y="130380"/>
                  </a:cubicBezTo>
                  <a:cubicBezTo>
                    <a:pt x="34396" y="146784"/>
                    <a:pt x="57679" y="56297"/>
                    <a:pt x="60325" y="605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27716709-780E-6392-597F-63ED7318474A}"/>
                </a:ext>
              </a:extLst>
            </p:cNvPr>
            <p:cNvSpPr/>
            <p:nvPr/>
          </p:nvSpPr>
          <p:spPr>
            <a:xfrm>
              <a:off x="5190684" y="5401531"/>
              <a:ext cx="941903" cy="639316"/>
            </a:xfrm>
            <a:custGeom>
              <a:avLst/>
              <a:gdLst>
                <a:gd name="connsiteX0" fmla="*/ 4767 w 941903"/>
                <a:gd name="connsiteY0" fmla="*/ 2319 h 639316"/>
                <a:gd name="connsiteX1" fmla="*/ 573092 w 941903"/>
                <a:gd name="connsiteY1" fmla="*/ 408719 h 639316"/>
                <a:gd name="connsiteX2" fmla="*/ 522292 w 941903"/>
                <a:gd name="connsiteY2" fmla="*/ 373794 h 639316"/>
                <a:gd name="connsiteX3" fmla="*/ 912817 w 941903"/>
                <a:gd name="connsiteY3" fmla="*/ 624619 h 639316"/>
                <a:gd name="connsiteX4" fmla="*/ 839792 w 941903"/>
                <a:gd name="connsiteY4" fmla="*/ 567469 h 639316"/>
                <a:gd name="connsiteX5" fmla="*/ 255592 w 941903"/>
                <a:gd name="connsiteY5" fmla="*/ 218219 h 639316"/>
                <a:gd name="connsiteX6" fmla="*/ 296867 w 941903"/>
                <a:gd name="connsiteY6" fmla="*/ 240444 h 639316"/>
                <a:gd name="connsiteX7" fmla="*/ 4767 w 941903"/>
                <a:gd name="connsiteY7" fmla="*/ 2319 h 63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1903" h="639316">
                  <a:moveTo>
                    <a:pt x="4767" y="2319"/>
                  </a:moveTo>
                  <a:cubicBezTo>
                    <a:pt x="50805" y="30365"/>
                    <a:pt x="486838" y="346807"/>
                    <a:pt x="573092" y="408719"/>
                  </a:cubicBezTo>
                  <a:cubicBezTo>
                    <a:pt x="659346" y="470631"/>
                    <a:pt x="522292" y="373794"/>
                    <a:pt x="522292" y="373794"/>
                  </a:cubicBezTo>
                  <a:lnTo>
                    <a:pt x="912817" y="624619"/>
                  </a:lnTo>
                  <a:cubicBezTo>
                    <a:pt x="965733" y="656898"/>
                    <a:pt x="949329" y="635202"/>
                    <a:pt x="839792" y="567469"/>
                  </a:cubicBezTo>
                  <a:cubicBezTo>
                    <a:pt x="730255" y="499736"/>
                    <a:pt x="346080" y="272723"/>
                    <a:pt x="255592" y="218219"/>
                  </a:cubicBezTo>
                  <a:cubicBezTo>
                    <a:pt x="165105" y="163715"/>
                    <a:pt x="333380" y="271665"/>
                    <a:pt x="296867" y="240444"/>
                  </a:cubicBezTo>
                  <a:cubicBezTo>
                    <a:pt x="260355" y="209223"/>
                    <a:pt x="-41271" y="-25727"/>
                    <a:pt x="4767" y="23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31CC82A3-F054-FD5C-0D28-BDBEE7AEA1BE}"/>
                </a:ext>
              </a:extLst>
            </p:cNvPr>
            <p:cNvSpPr/>
            <p:nvPr/>
          </p:nvSpPr>
          <p:spPr>
            <a:xfrm>
              <a:off x="5714940" y="1412675"/>
              <a:ext cx="188544" cy="993955"/>
            </a:xfrm>
            <a:custGeom>
              <a:avLst/>
              <a:gdLst>
                <a:gd name="connsiteX0" fmla="*/ 188536 w 188544"/>
                <a:gd name="connsiteY0" fmla="*/ 3375 h 993955"/>
                <a:gd name="connsiteX1" fmla="*/ 61536 w 188544"/>
                <a:gd name="connsiteY1" fmla="*/ 330400 h 993955"/>
                <a:gd name="connsiteX2" fmla="*/ 7561 w 188544"/>
                <a:gd name="connsiteY2" fmla="*/ 955875 h 993955"/>
                <a:gd name="connsiteX3" fmla="*/ 7561 w 188544"/>
                <a:gd name="connsiteY3" fmla="*/ 835225 h 993955"/>
                <a:gd name="connsiteX4" fmla="*/ 74236 w 188544"/>
                <a:gd name="connsiteY4" fmla="*/ 98625 h 993955"/>
                <a:gd name="connsiteX5" fmla="*/ 55186 w 188544"/>
                <a:gd name="connsiteY5" fmla="*/ 155775 h 993955"/>
                <a:gd name="connsiteX6" fmla="*/ 188536 w 188544"/>
                <a:gd name="connsiteY6" fmla="*/ 3375 h 99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544" h="993955">
                  <a:moveTo>
                    <a:pt x="188536" y="3375"/>
                  </a:moveTo>
                  <a:cubicBezTo>
                    <a:pt x="189594" y="32479"/>
                    <a:pt x="91699" y="171650"/>
                    <a:pt x="61536" y="330400"/>
                  </a:cubicBezTo>
                  <a:cubicBezTo>
                    <a:pt x="31373" y="489150"/>
                    <a:pt x="16557" y="871738"/>
                    <a:pt x="7561" y="955875"/>
                  </a:cubicBezTo>
                  <a:cubicBezTo>
                    <a:pt x="-1435" y="1040012"/>
                    <a:pt x="-3551" y="978100"/>
                    <a:pt x="7561" y="835225"/>
                  </a:cubicBezTo>
                  <a:cubicBezTo>
                    <a:pt x="18673" y="692350"/>
                    <a:pt x="66299" y="211867"/>
                    <a:pt x="74236" y="98625"/>
                  </a:cubicBezTo>
                  <a:cubicBezTo>
                    <a:pt x="82173" y="-14617"/>
                    <a:pt x="38253" y="169004"/>
                    <a:pt x="55186" y="155775"/>
                  </a:cubicBezTo>
                  <a:cubicBezTo>
                    <a:pt x="72119" y="142546"/>
                    <a:pt x="187478" y="-25729"/>
                    <a:pt x="188536" y="33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93974BD6-E944-D1FC-5B1A-BECF9B128AC2}"/>
                </a:ext>
              </a:extLst>
            </p:cNvPr>
            <p:cNvSpPr/>
            <p:nvPr/>
          </p:nvSpPr>
          <p:spPr>
            <a:xfrm>
              <a:off x="5948111" y="2739286"/>
              <a:ext cx="186277" cy="1748301"/>
            </a:xfrm>
            <a:custGeom>
              <a:avLst/>
              <a:gdLst>
                <a:gd name="connsiteX0" fmla="*/ 133165 w 186277"/>
                <a:gd name="connsiteY0" fmla="*/ 739 h 1748301"/>
                <a:gd name="connsiteX1" fmla="*/ 79190 w 186277"/>
                <a:gd name="connsiteY1" fmla="*/ 696064 h 1748301"/>
                <a:gd name="connsiteX2" fmla="*/ 101415 w 186277"/>
                <a:gd name="connsiteY2" fmla="*/ 1391389 h 1748301"/>
                <a:gd name="connsiteX3" fmla="*/ 101415 w 186277"/>
                <a:gd name="connsiteY3" fmla="*/ 1280264 h 1748301"/>
                <a:gd name="connsiteX4" fmla="*/ 183965 w 186277"/>
                <a:gd name="connsiteY4" fmla="*/ 1699364 h 1748301"/>
                <a:gd name="connsiteX5" fmla="*/ 149040 w 186277"/>
                <a:gd name="connsiteY5" fmla="*/ 1600939 h 1748301"/>
                <a:gd name="connsiteX6" fmla="*/ 2990 w 186277"/>
                <a:gd name="connsiteY6" fmla="*/ 461114 h 1748301"/>
                <a:gd name="connsiteX7" fmla="*/ 56965 w 186277"/>
                <a:gd name="connsiteY7" fmla="*/ 559539 h 1748301"/>
                <a:gd name="connsiteX8" fmla="*/ 133165 w 186277"/>
                <a:gd name="connsiteY8" fmla="*/ 739 h 174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77" h="1748301">
                  <a:moveTo>
                    <a:pt x="133165" y="739"/>
                  </a:moveTo>
                  <a:cubicBezTo>
                    <a:pt x="136869" y="23493"/>
                    <a:pt x="84482" y="464289"/>
                    <a:pt x="79190" y="696064"/>
                  </a:cubicBezTo>
                  <a:cubicBezTo>
                    <a:pt x="73898" y="927839"/>
                    <a:pt x="97711" y="1294023"/>
                    <a:pt x="101415" y="1391389"/>
                  </a:cubicBezTo>
                  <a:cubicBezTo>
                    <a:pt x="105119" y="1488755"/>
                    <a:pt x="87657" y="1228935"/>
                    <a:pt x="101415" y="1280264"/>
                  </a:cubicBezTo>
                  <a:cubicBezTo>
                    <a:pt x="115173" y="1331593"/>
                    <a:pt x="176028" y="1645918"/>
                    <a:pt x="183965" y="1699364"/>
                  </a:cubicBezTo>
                  <a:cubicBezTo>
                    <a:pt x="191903" y="1752810"/>
                    <a:pt x="179202" y="1807314"/>
                    <a:pt x="149040" y="1600939"/>
                  </a:cubicBezTo>
                  <a:cubicBezTo>
                    <a:pt x="118878" y="1394564"/>
                    <a:pt x="18336" y="634681"/>
                    <a:pt x="2990" y="461114"/>
                  </a:cubicBezTo>
                  <a:cubicBezTo>
                    <a:pt x="-12356" y="287547"/>
                    <a:pt x="35269" y="631506"/>
                    <a:pt x="56965" y="559539"/>
                  </a:cubicBezTo>
                  <a:cubicBezTo>
                    <a:pt x="78661" y="487572"/>
                    <a:pt x="129461" y="-22015"/>
                    <a:pt x="133165" y="73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ECBD0A4A-E4CD-4C6A-733E-26E9873BF431}"/>
                </a:ext>
              </a:extLst>
            </p:cNvPr>
            <p:cNvSpPr/>
            <p:nvPr/>
          </p:nvSpPr>
          <p:spPr>
            <a:xfrm>
              <a:off x="4874670" y="3610831"/>
              <a:ext cx="136715" cy="136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4F7202D0-7175-9B87-BE74-7E84D349FC14}"/>
                </a:ext>
              </a:extLst>
            </p:cNvPr>
            <p:cNvSpPr/>
            <p:nvPr/>
          </p:nvSpPr>
          <p:spPr>
            <a:xfrm rot="19979177">
              <a:off x="5058695" y="3754459"/>
              <a:ext cx="113771" cy="193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473174C9-D882-8CBB-CA98-EB7DD74A90A3}"/>
                </a:ext>
              </a:extLst>
            </p:cNvPr>
            <p:cNvSpPr/>
            <p:nvPr/>
          </p:nvSpPr>
          <p:spPr>
            <a:xfrm>
              <a:off x="5413679" y="1710781"/>
              <a:ext cx="351375" cy="2568420"/>
            </a:xfrm>
            <a:custGeom>
              <a:avLst/>
              <a:gdLst>
                <a:gd name="connsiteX0" fmla="*/ 277584 w 351375"/>
                <a:gd name="connsiteY0" fmla="*/ 32 h 2568420"/>
                <a:gd name="connsiteX1" fmla="*/ 90771 w 351375"/>
                <a:gd name="connsiteY1" fmla="*/ 1283142 h 2568420"/>
                <a:gd name="connsiteX2" fmla="*/ 198926 w 351375"/>
                <a:gd name="connsiteY2" fmla="*/ 1863245 h 2568420"/>
                <a:gd name="connsiteX3" fmla="*/ 159597 w 351375"/>
                <a:gd name="connsiteY3" fmla="*/ 1725593 h 2568420"/>
                <a:gd name="connsiteX4" fmla="*/ 194010 w 351375"/>
                <a:gd name="connsiteY4" fmla="*/ 2079554 h 2568420"/>
                <a:gd name="connsiteX5" fmla="*/ 351326 w 351375"/>
                <a:gd name="connsiteY5" fmla="*/ 2566251 h 2568420"/>
                <a:gd name="connsiteX6" fmla="*/ 208758 w 351375"/>
                <a:gd name="connsiteY6" fmla="*/ 2212290 h 2568420"/>
                <a:gd name="connsiteX7" fmla="*/ 17029 w 351375"/>
                <a:gd name="connsiteY7" fmla="*/ 1204484 h 2568420"/>
                <a:gd name="connsiteX8" fmla="*/ 36694 w 351375"/>
                <a:gd name="connsiteY8" fmla="*/ 1322471 h 2568420"/>
                <a:gd name="connsiteX9" fmla="*/ 277584 w 351375"/>
                <a:gd name="connsiteY9" fmla="*/ 32 h 256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1375" h="2568420">
                  <a:moveTo>
                    <a:pt x="277584" y="32"/>
                  </a:moveTo>
                  <a:cubicBezTo>
                    <a:pt x="286597" y="-6523"/>
                    <a:pt x="103881" y="972607"/>
                    <a:pt x="90771" y="1283142"/>
                  </a:cubicBezTo>
                  <a:cubicBezTo>
                    <a:pt x="77661" y="1593678"/>
                    <a:pt x="187455" y="1789503"/>
                    <a:pt x="198926" y="1863245"/>
                  </a:cubicBezTo>
                  <a:cubicBezTo>
                    <a:pt x="210397" y="1936987"/>
                    <a:pt x="160416" y="1689542"/>
                    <a:pt x="159597" y="1725593"/>
                  </a:cubicBezTo>
                  <a:cubicBezTo>
                    <a:pt x="158778" y="1761645"/>
                    <a:pt x="162055" y="1939444"/>
                    <a:pt x="194010" y="2079554"/>
                  </a:cubicBezTo>
                  <a:cubicBezTo>
                    <a:pt x="225965" y="2219664"/>
                    <a:pt x="348868" y="2544128"/>
                    <a:pt x="351326" y="2566251"/>
                  </a:cubicBezTo>
                  <a:cubicBezTo>
                    <a:pt x="353784" y="2588374"/>
                    <a:pt x="264474" y="2439251"/>
                    <a:pt x="208758" y="2212290"/>
                  </a:cubicBezTo>
                  <a:cubicBezTo>
                    <a:pt x="153042" y="1985329"/>
                    <a:pt x="45706" y="1352787"/>
                    <a:pt x="17029" y="1204484"/>
                  </a:cubicBezTo>
                  <a:cubicBezTo>
                    <a:pt x="-11648" y="1056181"/>
                    <a:pt x="-3455" y="1520755"/>
                    <a:pt x="36694" y="1322471"/>
                  </a:cubicBezTo>
                  <a:cubicBezTo>
                    <a:pt x="76843" y="1124187"/>
                    <a:pt x="268571" y="6587"/>
                    <a:pt x="277584" y="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E507624B-B154-907A-96B4-5748FB856782}"/>
                </a:ext>
              </a:extLst>
            </p:cNvPr>
            <p:cNvSpPr/>
            <p:nvPr/>
          </p:nvSpPr>
          <p:spPr>
            <a:xfrm>
              <a:off x="5169772" y="3750996"/>
              <a:ext cx="270851" cy="288532"/>
            </a:xfrm>
            <a:custGeom>
              <a:avLst/>
              <a:gdLst>
                <a:gd name="connsiteX0" fmla="*/ 270769 w 270851"/>
                <a:gd name="connsiteY0" fmla="*/ 10 h 288532"/>
                <a:gd name="connsiteX1" fmla="*/ 206859 w 270851"/>
                <a:gd name="connsiteY1" fmla="*/ 216320 h 288532"/>
                <a:gd name="connsiteX2" fmla="*/ 172446 w 270851"/>
                <a:gd name="connsiteY2" fmla="*/ 255649 h 288532"/>
                <a:gd name="connsiteX3" fmla="*/ 381 w 270851"/>
                <a:gd name="connsiteY3" fmla="*/ 285146 h 288532"/>
                <a:gd name="connsiteX4" fmla="*/ 128201 w 270851"/>
                <a:gd name="connsiteY4" fmla="*/ 285146 h 288532"/>
                <a:gd name="connsiteX5" fmla="*/ 201943 w 270851"/>
                <a:gd name="connsiteY5" fmla="*/ 260565 h 288532"/>
                <a:gd name="connsiteX6" fmla="*/ 167530 w 270851"/>
                <a:gd name="connsiteY6" fmla="*/ 255649 h 288532"/>
                <a:gd name="connsiteX7" fmla="*/ 251104 w 270851"/>
                <a:gd name="connsiteY7" fmla="*/ 181907 h 288532"/>
                <a:gd name="connsiteX8" fmla="*/ 221607 w 270851"/>
                <a:gd name="connsiteY8" fmla="*/ 206488 h 288532"/>
                <a:gd name="connsiteX9" fmla="*/ 270769 w 270851"/>
                <a:gd name="connsiteY9" fmla="*/ 10 h 28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851" h="288532">
                  <a:moveTo>
                    <a:pt x="270769" y="10"/>
                  </a:moveTo>
                  <a:cubicBezTo>
                    <a:pt x="268311" y="1649"/>
                    <a:pt x="223246" y="173714"/>
                    <a:pt x="206859" y="216320"/>
                  </a:cubicBezTo>
                  <a:cubicBezTo>
                    <a:pt x="190472" y="258927"/>
                    <a:pt x="206859" y="244178"/>
                    <a:pt x="172446" y="255649"/>
                  </a:cubicBezTo>
                  <a:cubicBezTo>
                    <a:pt x="138033" y="267120"/>
                    <a:pt x="7755" y="280230"/>
                    <a:pt x="381" y="285146"/>
                  </a:cubicBezTo>
                  <a:cubicBezTo>
                    <a:pt x="-6993" y="290062"/>
                    <a:pt x="94607" y="289243"/>
                    <a:pt x="128201" y="285146"/>
                  </a:cubicBezTo>
                  <a:cubicBezTo>
                    <a:pt x="161795" y="281049"/>
                    <a:pt x="195388" y="265481"/>
                    <a:pt x="201943" y="260565"/>
                  </a:cubicBezTo>
                  <a:cubicBezTo>
                    <a:pt x="208498" y="255649"/>
                    <a:pt x="159336" y="268759"/>
                    <a:pt x="167530" y="255649"/>
                  </a:cubicBezTo>
                  <a:cubicBezTo>
                    <a:pt x="175723" y="242539"/>
                    <a:pt x="251104" y="181907"/>
                    <a:pt x="251104" y="181907"/>
                  </a:cubicBezTo>
                  <a:cubicBezTo>
                    <a:pt x="260117" y="173714"/>
                    <a:pt x="223246" y="231888"/>
                    <a:pt x="221607" y="206488"/>
                  </a:cubicBezTo>
                  <a:cubicBezTo>
                    <a:pt x="219968" y="181088"/>
                    <a:pt x="273227" y="-1629"/>
                    <a:pt x="270769" y="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4176AEA0-34FC-6C42-31EE-89761EFAB79E}"/>
                </a:ext>
              </a:extLst>
            </p:cNvPr>
            <p:cNvSpPr/>
            <p:nvPr/>
          </p:nvSpPr>
          <p:spPr>
            <a:xfrm>
              <a:off x="4652522" y="3917896"/>
              <a:ext cx="666754" cy="104075"/>
            </a:xfrm>
            <a:custGeom>
              <a:avLst/>
              <a:gdLst>
                <a:gd name="connsiteX0" fmla="*/ 666754 w 666754"/>
                <a:gd name="connsiteY0" fmla="*/ 85779 h 104075"/>
                <a:gd name="connsiteX1" fmla="*/ 450854 w 666754"/>
                <a:gd name="connsiteY1" fmla="*/ 88954 h 104075"/>
                <a:gd name="connsiteX2" fmla="*/ 269879 w 666754"/>
                <a:gd name="connsiteY2" fmla="*/ 88954 h 104075"/>
                <a:gd name="connsiteX3" fmla="*/ 342904 w 666754"/>
                <a:gd name="connsiteY3" fmla="*/ 92129 h 104075"/>
                <a:gd name="connsiteX4" fmla="*/ 219079 w 666754"/>
                <a:gd name="connsiteY4" fmla="*/ 63554 h 104075"/>
                <a:gd name="connsiteX5" fmla="*/ 117479 w 666754"/>
                <a:gd name="connsiteY5" fmla="*/ 41329 h 104075"/>
                <a:gd name="connsiteX6" fmla="*/ 47629 w 666754"/>
                <a:gd name="connsiteY6" fmla="*/ 54 h 104075"/>
                <a:gd name="connsiteX7" fmla="*/ 73029 w 666754"/>
                <a:gd name="connsiteY7" fmla="*/ 31804 h 104075"/>
                <a:gd name="connsiteX8" fmla="*/ 76204 w 666754"/>
                <a:gd name="connsiteY8" fmla="*/ 41329 h 104075"/>
                <a:gd name="connsiteX9" fmla="*/ 4 w 666754"/>
                <a:gd name="connsiteY9" fmla="*/ 63554 h 104075"/>
                <a:gd name="connsiteX10" fmla="*/ 73029 w 666754"/>
                <a:gd name="connsiteY10" fmla="*/ 60379 h 104075"/>
                <a:gd name="connsiteX11" fmla="*/ 152404 w 666754"/>
                <a:gd name="connsiteY11" fmla="*/ 38154 h 104075"/>
                <a:gd name="connsiteX12" fmla="*/ 107954 w 666754"/>
                <a:gd name="connsiteY12" fmla="*/ 66729 h 104075"/>
                <a:gd name="connsiteX13" fmla="*/ 92079 w 666754"/>
                <a:gd name="connsiteY13" fmla="*/ 98479 h 104075"/>
                <a:gd name="connsiteX14" fmla="*/ 120654 w 666754"/>
                <a:gd name="connsiteY14" fmla="*/ 63554 h 104075"/>
                <a:gd name="connsiteX15" fmla="*/ 139704 w 666754"/>
                <a:gd name="connsiteY15" fmla="*/ 57204 h 104075"/>
                <a:gd name="connsiteX16" fmla="*/ 320679 w 666754"/>
                <a:gd name="connsiteY16" fmla="*/ 98479 h 104075"/>
                <a:gd name="connsiteX17" fmla="*/ 174629 w 666754"/>
                <a:gd name="connsiteY17" fmla="*/ 101654 h 104075"/>
                <a:gd name="connsiteX18" fmla="*/ 539754 w 666754"/>
                <a:gd name="connsiteY18" fmla="*/ 79429 h 104075"/>
                <a:gd name="connsiteX19" fmla="*/ 368304 w 666754"/>
                <a:gd name="connsiteY19" fmla="*/ 73079 h 104075"/>
                <a:gd name="connsiteX20" fmla="*/ 504829 w 666754"/>
                <a:gd name="connsiteY20" fmla="*/ 79429 h 104075"/>
                <a:gd name="connsiteX21" fmla="*/ 247654 w 666754"/>
                <a:gd name="connsiteY21" fmla="*/ 60379 h 104075"/>
                <a:gd name="connsiteX22" fmla="*/ 447679 w 666754"/>
                <a:gd name="connsiteY22" fmla="*/ 50854 h 104075"/>
                <a:gd name="connsiteX23" fmla="*/ 666754 w 666754"/>
                <a:gd name="connsiteY23" fmla="*/ 85779 h 10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4" h="104075">
                  <a:moveTo>
                    <a:pt x="666754" y="85779"/>
                  </a:moveTo>
                  <a:lnTo>
                    <a:pt x="450854" y="88954"/>
                  </a:lnTo>
                  <a:lnTo>
                    <a:pt x="269879" y="88954"/>
                  </a:lnTo>
                  <a:cubicBezTo>
                    <a:pt x="251887" y="89483"/>
                    <a:pt x="351371" y="96362"/>
                    <a:pt x="342904" y="92129"/>
                  </a:cubicBezTo>
                  <a:cubicBezTo>
                    <a:pt x="334437" y="87896"/>
                    <a:pt x="219079" y="63554"/>
                    <a:pt x="219079" y="63554"/>
                  </a:cubicBezTo>
                  <a:cubicBezTo>
                    <a:pt x="181508" y="55087"/>
                    <a:pt x="146054" y="51912"/>
                    <a:pt x="117479" y="41329"/>
                  </a:cubicBezTo>
                  <a:cubicBezTo>
                    <a:pt x="88904" y="30746"/>
                    <a:pt x="55037" y="1641"/>
                    <a:pt x="47629" y="54"/>
                  </a:cubicBezTo>
                  <a:cubicBezTo>
                    <a:pt x="40221" y="-1533"/>
                    <a:pt x="73029" y="31804"/>
                    <a:pt x="73029" y="31804"/>
                  </a:cubicBezTo>
                  <a:cubicBezTo>
                    <a:pt x="77791" y="38683"/>
                    <a:pt x="88375" y="36037"/>
                    <a:pt x="76204" y="41329"/>
                  </a:cubicBezTo>
                  <a:cubicBezTo>
                    <a:pt x="64033" y="46621"/>
                    <a:pt x="533" y="60379"/>
                    <a:pt x="4" y="63554"/>
                  </a:cubicBezTo>
                  <a:cubicBezTo>
                    <a:pt x="-525" y="66729"/>
                    <a:pt x="47629" y="64612"/>
                    <a:pt x="73029" y="60379"/>
                  </a:cubicBezTo>
                  <a:cubicBezTo>
                    <a:pt x="98429" y="56146"/>
                    <a:pt x="146583" y="37096"/>
                    <a:pt x="152404" y="38154"/>
                  </a:cubicBezTo>
                  <a:cubicBezTo>
                    <a:pt x="158225" y="39212"/>
                    <a:pt x="118008" y="56675"/>
                    <a:pt x="107954" y="66729"/>
                  </a:cubicBezTo>
                  <a:cubicBezTo>
                    <a:pt x="97900" y="76783"/>
                    <a:pt x="89962" y="99008"/>
                    <a:pt x="92079" y="98479"/>
                  </a:cubicBezTo>
                  <a:cubicBezTo>
                    <a:pt x="94196" y="97950"/>
                    <a:pt x="112716" y="70433"/>
                    <a:pt x="120654" y="63554"/>
                  </a:cubicBezTo>
                  <a:cubicBezTo>
                    <a:pt x="128592" y="56675"/>
                    <a:pt x="106367" y="51383"/>
                    <a:pt x="139704" y="57204"/>
                  </a:cubicBezTo>
                  <a:cubicBezTo>
                    <a:pt x="173041" y="63025"/>
                    <a:pt x="314858" y="91071"/>
                    <a:pt x="320679" y="98479"/>
                  </a:cubicBezTo>
                  <a:cubicBezTo>
                    <a:pt x="326500" y="105887"/>
                    <a:pt x="138117" y="104829"/>
                    <a:pt x="174629" y="101654"/>
                  </a:cubicBezTo>
                  <a:cubicBezTo>
                    <a:pt x="211141" y="98479"/>
                    <a:pt x="507475" y="84191"/>
                    <a:pt x="539754" y="79429"/>
                  </a:cubicBezTo>
                  <a:cubicBezTo>
                    <a:pt x="572033" y="74666"/>
                    <a:pt x="374125" y="73079"/>
                    <a:pt x="368304" y="73079"/>
                  </a:cubicBezTo>
                  <a:cubicBezTo>
                    <a:pt x="362483" y="73079"/>
                    <a:pt x="524937" y="81546"/>
                    <a:pt x="504829" y="79429"/>
                  </a:cubicBezTo>
                  <a:cubicBezTo>
                    <a:pt x="484721" y="77312"/>
                    <a:pt x="257179" y="65142"/>
                    <a:pt x="247654" y="60379"/>
                  </a:cubicBezTo>
                  <a:cubicBezTo>
                    <a:pt x="238129" y="55616"/>
                    <a:pt x="378887" y="45562"/>
                    <a:pt x="447679" y="50854"/>
                  </a:cubicBezTo>
                  <a:cubicBezTo>
                    <a:pt x="516471" y="56146"/>
                    <a:pt x="588437" y="74137"/>
                    <a:pt x="666754" y="857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E0F74690-8263-90C4-43F2-83E7E4AE9EBF}"/>
                </a:ext>
              </a:extLst>
            </p:cNvPr>
            <p:cNvSpPr/>
            <p:nvPr/>
          </p:nvSpPr>
          <p:spPr>
            <a:xfrm>
              <a:off x="5318574" y="2998762"/>
              <a:ext cx="102262" cy="884849"/>
            </a:xfrm>
            <a:custGeom>
              <a:avLst/>
              <a:gdLst>
                <a:gd name="connsiteX0" fmla="*/ 702 w 102262"/>
                <a:gd name="connsiteY0" fmla="*/ 11138 h 884849"/>
                <a:gd name="connsiteX1" fmla="*/ 99127 w 102262"/>
                <a:gd name="connsiteY1" fmla="*/ 519138 h 884849"/>
                <a:gd name="connsiteX2" fmla="*/ 76902 w 102262"/>
                <a:gd name="connsiteY2" fmla="*/ 366738 h 884849"/>
                <a:gd name="connsiteX3" fmla="*/ 67377 w 102262"/>
                <a:gd name="connsiteY3" fmla="*/ 662013 h 884849"/>
                <a:gd name="connsiteX4" fmla="*/ 86427 w 102262"/>
                <a:gd name="connsiteY4" fmla="*/ 884263 h 884849"/>
                <a:gd name="connsiteX5" fmla="*/ 70552 w 102262"/>
                <a:gd name="connsiteY5" fmla="*/ 706463 h 884849"/>
                <a:gd name="connsiteX6" fmla="*/ 35627 w 102262"/>
                <a:gd name="connsiteY6" fmla="*/ 150838 h 884849"/>
                <a:gd name="connsiteX7" fmla="*/ 38802 w 102262"/>
                <a:gd name="connsiteY7" fmla="*/ 100038 h 884849"/>
                <a:gd name="connsiteX8" fmla="*/ 54677 w 102262"/>
                <a:gd name="connsiteY8" fmla="*/ 160363 h 884849"/>
                <a:gd name="connsiteX9" fmla="*/ 702 w 102262"/>
                <a:gd name="connsiteY9" fmla="*/ 11138 h 8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62" h="884849">
                  <a:moveTo>
                    <a:pt x="702" y="11138"/>
                  </a:moveTo>
                  <a:cubicBezTo>
                    <a:pt x="8110" y="70934"/>
                    <a:pt x="86427" y="459871"/>
                    <a:pt x="99127" y="519138"/>
                  </a:cubicBezTo>
                  <a:cubicBezTo>
                    <a:pt x="111827" y="578405"/>
                    <a:pt x="82194" y="342925"/>
                    <a:pt x="76902" y="366738"/>
                  </a:cubicBezTo>
                  <a:cubicBezTo>
                    <a:pt x="71610" y="390551"/>
                    <a:pt x="65790" y="575759"/>
                    <a:pt x="67377" y="662013"/>
                  </a:cubicBezTo>
                  <a:cubicBezTo>
                    <a:pt x="68964" y="748267"/>
                    <a:pt x="85898" y="876855"/>
                    <a:pt x="86427" y="884263"/>
                  </a:cubicBezTo>
                  <a:cubicBezTo>
                    <a:pt x="86956" y="891671"/>
                    <a:pt x="79019" y="828700"/>
                    <a:pt x="70552" y="706463"/>
                  </a:cubicBezTo>
                  <a:cubicBezTo>
                    <a:pt x="62085" y="584226"/>
                    <a:pt x="40919" y="251909"/>
                    <a:pt x="35627" y="150838"/>
                  </a:cubicBezTo>
                  <a:cubicBezTo>
                    <a:pt x="30335" y="49767"/>
                    <a:pt x="35627" y="98451"/>
                    <a:pt x="38802" y="100038"/>
                  </a:cubicBezTo>
                  <a:cubicBezTo>
                    <a:pt x="41977" y="101625"/>
                    <a:pt x="62615" y="169359"/>
                    <a:pt x="54677" y="160363"/>
                  </a:cubicBezTo>
                  <a:cubicBezTo>
                    <a:pt x="46740" y="151367"/>
                    <a:pt x="-6706" y="-48658"/>
                    <a:pt x="702" y="111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FF7AF255-C94B-D0C4-F5F4-AB9F105E6C2B}"/>
                </a:ext>
              </a:extLst>
            </p:cNvPr>
            <p:cNvSpPr/>
            <p:nvPr/>
          </p:nvSpPr>
          <p:spPr>
            <a:xfrm>
              <a:off x="5185918" y="2901168"/>
              <a:ext cx="208456" cy="976223"/>
            </a:xfrm>
            <a:custGeom>
              <a:avLst/>
              <a:gdLst>
                <a:gd name="connsiteX0" fmla="*/ 8 w 208456"/>
                <a:gd name="connsiteY0" fmla="*/ 782 h 976223"/>
                <a:gd name="connsiteX1" fmla="*/ 114308 w 208456"/>
                <a:gd name="connsiteY1" fmla="*/ 483382 h 976223"/>
                <a:gd name="connsiteX2" fmla="*/ 123833 w 208456"/>
                <a:gd name="connsiteY2" fmla="*/ 445282 h 976223"/>
                <a:gd name="connsiteX3" fmla="*/ 206383 w 208456"/>
                <a:gd name="connsiteY3" fmla="*/ 778657 h 976223"/>
                <a:gd name="connsiteX4" fmla="*/ 184158 w 208456"/>
                <a:gd name="connsiteY4" fmla="*/ 705632 h 976223"/>
                <a:gd name="connsiteX5" fmla="*/ 190508 w 208456"/>
                <a:gd name="connsiteY5" fmla="*/ 975507 h 976223"/>
                <a:gd name="connsiteX6" fmla="*/ 184158 w 208456"/>
                <a:gd name="connsiteY6" fmla="*/ 769132 h 976223"/>
                <a:gd name="connsiteX7" fmla="*/ 120658 w 208456"/>
                <a:gd name="connsiteY7" fmla="*/ 324632 h 976223"/>
                <a:gd name="connsiteX8" fmla="*/ 120658 w 208456"/>
                <a:gd name="connsiteY8" fmla="*/ 369082 h 976223"/>
                <a:gd name="connsiteX9" fmla="*/ 8 w 208456"/>
                <a:gd name="connsiteY9" fmla="*/ 782 h 9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456" h="976223">
                  <a:moveTo>
                    <a:pt x="8" y="782"/>
                  </a:moveTo>
                  <a:cubicBezTo>
                    <a:pt x="-1050" y="19832"/>
                    <a:pt x="93671" y="409299"/>
                    <a:pt x="114308" y="483382"/>
                  </a:cubicBezTo>
                  <a:cubicBezTo>
                    <a:pt x="134945" y="557465"/>
                    <a:pt x="108487" y="396069"/>
                    <a:pt x="123833" y="445282"/>
                  </a:cubicBezTo>
                  <a:cubicBezTo>
                    <a:pt x="139179" y="494495"/>
                    <a:pt x="196329" y="735265"/>
                    <a:pt x="206383" y="778657"/>
                  </a:cubicBezTo>
                  <a:cubicBezTo>
                    <a:pt x="216437" y="822049"/>
                    <a:pt x="186804" y="672824"/>
                    <a:pt x="184158" y="705632"/>
                  </a:cubicBezTo>
                  <a:cubicBezTo>
                    <a:pt x="181512" y="738440"/>
                    <a:pt x="190508" y="964924"/>
                    <a:pt x="190508" y="975507"/>
                  </a:cubicBezTo>
                  <a:cubicBezTo>
                    <a:pt x="190508" y="986090"/>
                    <a:pt x="195800" y="877611"/>
                    <a:pt x="184158" y="769132"/>
                  </a:cubicBezTo>
                  <a:cubicBezTo>
                    <a:pt x="172516" y="660653"/>
                    <a:pt x="131241" y="391307"/>
                    <a:pt x="120658" y="324632"/>
                  </a:cubicBezTo>
                  <a:cubicBezTo>
                    <a:pt x="110075" y="257957"/>
                    <a:pt x="137062" y="421999"/>
                    <a:pt x="120658" y="369082"/>
                  </a:cubicBezTo>
                  <a:cubicBezTo>
                    <a:pt x="104254" y="316165"/>
                    <a:pt x="1066" y="-18268"/>
                    <a:pt x="8" y="78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01E9D966-31D8-BD3A-EA13-705288E099EE}"/>
                </a:ext>
              </a:extLst>
            </p:cNvPr>
            <p:cNvSpPr/>
            <p:nvPr/>
          </p:nvSpPr>
          <p:spPr>
            <a:xfrm>
              <a:off x="5078796" y="2748400"/>
              <a:ext cx="298059" cy="879778"/>
            </a:xfrm>
            <a:custGeom>
              <a:avLst/>
              <a:gdLst>
                <a:gd name="connsiteX0" fmla="*/ 8705 w 298059"/>
                <a:gd name="connsiteY0" fmla="*/ 10675 h 879778"/>
                <a:gd name="connsiteX1" fmla="*/ 135705 w 298059"/>
                <a:gd name="connsiteY1" fmla="*/ 591700 h 879778"/>
                <a:gd name="connsiteX2" fmla="*/ 132530 w 298059"/>
                <a:gd name="connsiteY2" fmla="*/ 553600 h 879778"/>
                <a:gd name="connsiteX3" fmla="*/ 294455 w 298059"/>
                <a:gd name="connsiteY3" fmla="*/ 874275 h 879778"/>
                <a:gd name="connsiteX4" fmla="*/ 227780 w 298059"/>
                <a:gd name="connsiteY4" fmla="*/ 718700 h 879778"/>
                <a:gd name="connsiteX5" fmla="*/ 34105 w 298059"/>
                <a:gd name="connsiteY5" fmla="*/ 251975 h 879778"/>
                <a:gd name="connsiteX6" fmla="*/ 8705 w 298059"/>
                <a:gd name="connsiteY6" fmla="*/ 10675 h 87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9" h="879778">
                  <a:moveTo>
                    <a:pt x="8705" y="10675"/>
                  </a:moveTo>
                  <a:cubicBezTo>
                    <a:pt x="25638" y="67296"/>
                    <a:pt x="115068" y="501213"/>
                    <a:pt x="135705" y="591700"/>
                  </a:cubicBezTo>
                  <a:cubicBezTo>
                    <a:pt x="156343" y="682188"/>
                    <a:pt x="106072" y="506504"/>
                    <a:pt x="132530" y="553600"/>
                  </a:cubicBezTo>
                  <a:cubicBezTo>
                    <a:pt x="158988" y="600696"/>
                    <a:pt x="278580" y="846758"/>
                    <a:pt x="294455" y="874275"/>
                  </a:cubicBezTo>
                  <a:cubicBezTo>
                    <a:pt x="310330" y="901792"/>
                    <a:pt x="271172" y="822417"/>
                    <a:pt x="227780" y="718700"/>
                  </a:cubicBezTo>
                  <a:cubicBezTo>
                    <a:pt x="184388" y="614983"/>
                    <a:pt x="69030" y="368392"/>
                    <a:pt x="34105" y="251975"/>
                  </a:cubicBezTo>
                  <a:cubicBezTo>
                    <a:pt x="-820" y="135558"/>
                    <a:pt x="-8228" y="-45946"/>
                    <a:pt x="8705" y="106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91C0EFA1-FADC-0B17-32D1-05AF42A83133}"/>
                </a:ext>
              </a:extLst>
            </p:cNvPr>
            <p:cNvSpPr/>
            <p:nvPr/>
          </p:nvSpPr>
          <p:spPr>
            <a:xfrm>
              <a:off x="5057390" y="2548471"/>
              <a:ext cx="226199" cy="1095975"/>
            </a:xfrm>
            <a:custGeom>
              <a:avLst/>
              <a:gdLst>
                <a:gd name="connsiteX0" fmla="*/ 74561 w 226199"/>
                <a:gd name="connsiteY0" fmla="*/ 16929 h 1095975"/>
                <a:gd name="connsiteX1" fmla="*/ 55511 w 226199"/>
                <a:gd name="connsiteY1" fmla="*/ 566204 h 1095975"/>
                <a:gd name="connsiteX2" fmla="*/ 115836 w 226199"/>
                <a:gd name="connsiteY2" fmla="*/ 880529 h 1095975"/>
                <a:gd name="connsiteX3" fmla="*/ 90436 w 226199"/>
                <a:gd name="connsiteY3" fmla="*/ 801154 h 1095975"/>
                <a:gd name="connsiteX4" fmla="*/ 223786 w 226199"/>
                <a:gd name="connsiteY4" fmla="*/ 1086904 h 1095975"/>
                <a:gd name="connsiteX5" fmla="*/ 163461 w 226199"/>
                <a:gd name="connsiteY5" fmla="*/ 972604 h 1095975"/>
                <a:gd name="connsiteX6" fmla="*/ 4711 w 226199"/>
                <a:gd name="connsiteY6" fmla="*/ 464604 h 1095975"/>
                <a:gd name="connsiteX7" fmla="*/ 42811 w 226199"/>
                <a:gd name="connsiteY7" fmla="*/ 534454 h 1095975"/>
                <a:gd name="connsiteX8" fmla="*/ 52336 w 226199"/>
                <a:gd name="connsiteY8" fmla="*/ 175679 h 1095975"/>
                <a:gd name="connsiteX9" fmla="*/ 74561 w 226199"/>
                <a:gd name="connsiteY9" fmla="*/ 16929 h 10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199" h="1095975">
                  <a:moveTo>
                    <a:pt x="74561" y="16929"/>
                  </a:moveTo>
                  <a:cubicBezTo>
                    <a:pt x="75090" y="82016"/>
                    <a:pt x="48632" y="422271"/>
                    <a:pt x="55511" y="566204"/>
                  </a:cubicBezTo>
                  <a:cubicBezTo>
                    <a:pt x="62390" y="710137"/>
                    <a:pt x="110015" y="841371"/>
                    <a:pt x="115836" y="880529"/>
                  </a:cubicBezTo>
                  <a:cubicBezTo>
                    <a:pt x="121657" y="919687"/>
                    <a:pt x="72444" y="766758"/>
                    <a:pt x="90436" y="801154"/>
                  </a:cubicBezTo>
                  <a:cubicBezTo>
                    <a:pt x="108428" y="835550"/>
                    <a:pt x="211615" y="1058329"/>
                    <a:pt x="223786" y="1086904"/>
                  </a:cubicBezTo>
                  <a:cubicBezTo>
                    <a:pt x="235957" y="1115479"/>
                    <a:pt x="199973" y="1076321"/>
                    <a:pt x="163461" y="972604"/>
                  </a:cubicBezTo>
                  <a:cubicBezTo>
                    <a:pt x="126949" y="868887"/>
                    <a:pt x="24819" y="537629"/>
                    <a:pt x="4711" y="464604"/>
                  </a:cubicBezTo>
                  <a:cubicBezTo>
                    <a:pt x="-15397" y="391579"/>
                    <a:pt x="34874" y="582608"/>
                    <a:pt x="42811" y="534454"/>
                  </a:cubicBezTo>
                  <a:cubicBezTo>
                    <a:pt x="50748" y="486300"/>
                    <a:pt x="44928" y="261933"/>
                    <a:pt x="52336" y="175679"/>
                  </a:cubicBezTo>
                  <a:cubicBezTo>
                    <a:pt x="59744" y="89425"/>
                    <a:pt x="74032" y="-48158"/>
                    <a:pt x="74561" y="1692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35DFE887-A964-70E1-92F7-9BB42388A0CA}"/>
                </a:ext>
              </a:extLst>
            </p:cNvPr>
            <p:cNvSpPr/>
            <p:nvPr/>
          </p:nvSpPr>
          <p:spPr>
            <a:xfrm>
              <a:off x="4960066" y="2207969"/>
              <a:ext cx="266769" cy="1418312"/>
            </a:xfrm>
            <a:custGeom>
              <a:avLst/>
              <a:gdLst>
                <a:gd name="connsiteX0" fmla="*/ 6785 w 266769"/>
                <a:gd name="connsiteY0" fmla="*/ 17706 h 1418312"/>
                <a:gd name="connsiteX1" fmla="*/ 29010 w 266769"/>
                <a:gd name="connsiteY1" fmla="*/ 605081 h 1418312"/>
                <a:gd name="connsiteX2" fmla="*/ 124260 w 266769"/>
                <a:gd name="connsiteY2" fmla="*/ 1068631 h 1418312"/>
                <a:gd name="connsiteX3" fmla="*/ 98860 w 266769"/>
                <a:gd name="connsiteY3" fmla="*/ 998781 h 1418312"/>
                <a:gd name="connsiteX4" fmla="*/ 263960 w 266769"/>
                <a:gd name="connsiteY4" fmla="*/ 1405181 h 1418312"/>
                <a:gd name="connsiteX5" fmla="*/ 190935 w 266769"/>
                <a:gd name="connsiteY5" fmla="*/ 1268656 h 1418312"/>
                <a:gd name="connsiteX6" fmla="*/ 38535 w 266769"/>
                <a:gd name="connsiteY6" fmla="*/ 776531 h 1418312"/>
                <a:gd name="connsiteX7" fmla="*/ 435 w 266769"/>
                <a:gd name="connsiteY7" fmla="*/ 401881 h 1418312"/>
                <a:gd name="connsiteX8" fmla="*/ 54410 w 266769"/>
                <a:gd name="connsiteY8" fmla="*/ 55806 h 1418312"/>
                <a:gd name="connsiteX9" fmla="*/ 35360 w 266769"/>
                <a:gd name="connsiteY9" fmla="*/ 141531 h 1418312"/>
                <a:gd name="connsiteX10" fmla="*/ 6785 w 266769"/>
                <a:gd name="connsiteY10" fmla="*/ 17706 h 141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769" h="1418312">
                  <a:moveTo>
                    <a:pt x="6785" y="17706"/>
                  </a:moveTo>
                  <a:cubicBezTo>
                    <a:pt x="5727" y="94964"/>
                    <a:pt x="9431" y="429927"/>
                    <a:pt x="29010" y="605081"/>
                  </a:cubicBezTo>
                  <a:cubicBezTo>
                    <a:pt x="48589" y="780235"/>
                    <a:pt x="112618" y="1003014"/>
                    <a:pt x="124260" y="1068631"/>
                  </a:cubicBezTo>
                  <a:cubicBezTo>
                    <a:pt x="135902" y="1134248"/>
                    <a:pt x="75577" y="942689"/>
                    <a:pt x="98860" y="998781"/>
                  </a:cubicBezTo>
                  <a:cubicBezTo>
                    <a:pt x="122143" y="1054873"/>
                    <a:pt x="248614" y="1360202"/>
                    <a:pt x="263960" y="1405181"/>
                  </a:cubicBezTo>
                  <a:cubicBezTo>
                    <a:pt x="279306" y="1450160"/>
                    <a:pt x="228506" y="1373431"/>
                    <a:pt x="190935" y="1268656"/>
                  </a:cubicBezTo>
                  <a:cubicBezTo>
                    <a:pt x="153364" y="1163881"/>
                    <a:pt x="70285" y="920994"/>
                    <a:pt x="38535" y="776531"/>
                  </a:cubicBezTo>
                  <a:cubicBezTo>
                    <a:pt x="6785" y="632069"/>
                    <a:pt x="-2211" y="522002"/>
                    <a:pt x="435" y="401881"/>
                  </a:cubicBezTo>
                  <a:cubicBezTo>
                    <a:pt x="3081" y="281760"/>
                    <a:pt x="48589" y="99198"/>
                    <a:pt x="54410" y="55806"/>
                  </a:cubicBezTo>
                  <a:cubicBezTo>
                    <a:pt x="60231" y="12414"/>
                    <a:pt x="42239" y="142060"/>
                    <a:pt x="35360" y="141531"/>
                  </a:cubicBezTo>
                  <a:cubicBezTo>
                    <a:pt x="28481" y="141002"/>
                    <a:pt x="7843" y="-59552"/>
                    <a:pt x="6785" y="177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2FC7821B-129A-1BE3-F618-10D0F244B71B}"/>
                </a:ext>
              </a:extLst>
            </p:cNvPr>
            <p:cNvSpPr/>
            <p:nvPr/>
          </p:nvSpPr>
          <p:spPr>
            <a:xfrm>
              <a:off x="4886434" y="2244219"/>
              <a:ext cx="131446" cy="1286357"/>
            </a:xfrm>
            <a:custGeom>
              <a:avLst/>
              <a:gdLst>
                <a:gd name="connsiteX0" fmla="*/ 131217 w 131446"/>
                <a:gd name="connsiteY0" fmla="*/ 506 h 1286357"/>
                <a:gd name="connsiteX1" fmla="*/ 51842 w 131446"/>
                <a:gd name="connsiteY1" fmla="*/ 457706 h 1286357"/>
                <a:gd name="connsiteX2" fmla="*/ 51842 w 131446"/>
                <a:gd name="connsiteY2" fmla="*/ 949831 h 1286357"/>
                <a:gd name="connsiteX3" fmla="*/ 45492 w 131446"/>
                <a:gd name="connsiteY3" fmla="*/ 879981 h 1286357"/>
                <a:gd name="connsiteX4" fmla="*/ 45492 w 131446"/>
                <a:gd name="connsiteY4" fmla="*/ 1105406 h 1286357"/>
                <a:gd name="connsiteX5" fmla="*/ 61367 w 131446"/>
                <a:gd name="connsiteY5" fmla="*/ 1283206 h 1286357"/>
                <a:gd name="connsiteX6" fmla="*/ 42317 w 131446"/>
                <a:gd name="connsiteY6" fmla="*/ 1156206 h 1286357"/>
                <a:gd name="connsiteX7" fmla="*/ 1042 w 131446"/>
                <a:gd name="connsiteY7" fmla="*/ 464056 h 1286357"/>
                <a:gd name="connsiteX8" fmla="*/ 23267 w 131446"/>
                <a:gd name="connsiteY8" fmla="*/ 546606 h 1286357"/>
                <a:gd name="connsiteX9" fmla="*/ 131217 w 131446"/>
                <a:gd name="connsiteY9" fmla="*/ 506 h 128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446" h="1286357">
                  <a:moveTo>
                    <a:pt x="131217" y="506"/>
                  </a:moveTo>
                  <a:cubicBezTo>
                    <a:pt x="135980" y="-14311"/>
                    <a:pt x="65071" y="299485"/>
                    <a:pt x="51842" y="457706"/>
                  </a:cubicBezTo>
                  <a:cubicBezTo>
                    <a:pt x="38613" y="615927"/>
                    <a:pt x="52900" y="879452"/>
                    <a:pt x="51842" y="949831"/>
                  </a:cubicBezTo>
                  <a:cubicBezTo>
                    <a:pt x="50784" y="1020210"/>
                    <a:pt x="46550" y="854052"/>
                    <a:pt x="45492" y="879981"/>
                  </a:cubicBezTo>
                  <a:cubicBezTo>
                    <a:pt x="44434" y="905910"/>
                    <a:pt x="42846" y="1038202"/>
                    <a:pt x="45492" y="1105406"/>
                  </a:cubicBezTo>
                  <a:cubicBezTo>
                    <a:pt x="48138" y="1172610"/>
                    <a:pt x="61896" y="1274739"/>
                    <a:pt x="61367" y="1283206"/>
                  </a:cubicBezTo>
                  <a:cubicBezTo>
                    <a:pt x="60838" y="1291673"/>
                    <a:pt x="52371" y="1292731"/>
                    <a:pt x="42317" y="1156206"/>
                  </a:cubicBezTo>
                  <a:cubicBezTo>
                    <a:pt x="32263" y="1019681"/>
                    <a:pt x="4217" y="565656"/>
                    <a:pt x="1042" y="464056"/>
                  </a:cubicBezTo>
                  <a:cubicBezTo>
                    <a:pt x="-2133" y="362456"/>
                    <a:pt x="1042" y="619102"/>
                    <a:pt x="23267" y="546606"/>
                  </a:cubicBezTo>
                  <a:cubicBezTo>
                    <a:pt x="45492" y="474110"/>
                    <a:pt x="126454" y="15323"/>
                    <a:pt x="131217" y="5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066A2E3D-E143-E680-CD3E-5388793BA308}"/>
                </a:ext>
              </a:extLst>
            </p:cNvPr>
            <p:cNvSpPr/>
            <p:nvPr/>
          </p:nvSpPr>
          <p:spPr>
            <a:xfrm>
              <a:off x="5174541" y="1393246"/>
              <a:ext cx="297857" cy="575453"/>
            </a:xfrm>
            <a:custGeom>
              <a:avLst/>
              <a:gdLst>
                <a:gd name="connsiteX0" fmla="*/ 297135 w 297857"/>
                <a:gd name="connsiteY0" fmla="*/ 579 h 575453"/>
                <a:gd name="connsiteX1" fmla="*/ 151085 w 297857"/>
                <a:gd name="connsiteY1" fmla="*/ 181554 h 575453"/>
                <a:gd name="connsiteX2" fmla="*/ 8210 w 297857"/>
                <a:gd name="connsiteY2" fmla="*/ 556204 h 575453"/>
                <a:gd name="connsiteX3" fmla="*/ 27260 w 297857"/>
                <a:gd name="connsiteY3" fmla="*/ 483179 h 575453"/>
                <a:gd name="connsiteX4" fmla="*/ 109810 w 297857"/>
                <a:gd name="connsiteY4" fmla="*/ 156154 h 575453"/>
                <a:gd name="connsiteX5" fmla="*/ 87585 w 297857"/>
                <a:gd name="connsiteY5" fmla="*/ 235529 h 575453"/>
                <a:gd name="connsiteX6" fmla="*/ 297135 w 297857"/>
                <a:gd name="connsiteY6" fmla="*/ 579 h 57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857" h="575453">
                  <a:moveTo>
                    <a:pt x="297135" y="579"/>
                  </a:moveTo>
                  <a:cubicBezTo>
                    <a:pt x="307718" y="-8417"/>
                    <a:pt x="199239" y="88950"/>
                    <a:pt x="151085" y="181554"/>
                  </a:cubicBezTo>
                  <a:cubicBezTo>
                    <a:pt x="102931" y="274158"/>
                    <a:pt x="28847" y="505933"/>
                    <a:pt x="8210" y="556204"/>
                  </a:cubicBezTo>
                  <a:cubicBezTo>
                    <a:pt x="-12427" y="606475"/>
                    <a:pt x="10327" y="549854"/>
                    <a:pt x="27260" y="483179"/>
                  </a:cubicBezTo>
                  <a:cubicBezTo>
                    <a:pt x="44193" y="416504"/>
                    <a:pt x="99756" y="197429"/>
                    <a:pt x="109810" y="156154"/>
                  </a:cubicBezTo>
                  <a:cubicBezTo>
                    <a:pt x="119864" y="114879"/>
                    <a:pt x="59010" y="258812"/>
                    <a:pt x="87585" y="235529"/>
                  </a:cubicBezTo>
                  <a:cubicBezTo>
                    <a:pt x="116160" y="212246"/>
                    <a:pt x="286552" y="9575"/>
                    <a:pt x="297135" y="5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2B1C84D9-EBF6-CAE7-F533-A9A5959874EC}"/>
                </a:ext>
              </a:extLst>
            </p:cNvPr>
            <p:cNvSpPr/>
            <p:nvPr/>
          </p:nvSpPr>
          <p:spPr>
            <a:xfrm>
              <a:off x="4630278" y="1577292"/>
              <a:ext cx="425482" cy="735041"/>
            </a:xfrm>
            <a:custGeom>
              <a:avLst/>
              <a:gdLst>
                <a:gd name="connsiteX0" fmla="*/ 425473 w 425482"/>
                <a:gd name="connsiteY0" fmla="*/ 683 h 735041"/>
                <a:gd name="connsiteX1" fmla="*/ 180998 w 425482"/>
                <a:gd name="connsiteY1" fmla="*/ 324533 h 735041"/>
                <a:gd name="connsiteX2" fmla="*/ 6373 w 425482"/>
                <a:gd name="connsiteY2" fmla="*/ 721408 h 735041"/>
                <a:gd name="connsiteX3" fmla="*/ 57173 w 425482"/>
                <a:gd name="connsiteY3" fmla="*/ 594408 h 735041"/>
                <a:gd name="connsiteX4" fmla="*/ 238148 w 425482"/>
                <a:gd name="connsiteY4" fmla="*/ 124508 h 735041"/>
                <a:gd name="connsiteX5" fmla="*/ 190523 w 425482"/>
                <a:gd name="connsiteY5" fmla="*/ 235633 h 735041"/>
                <a:gd name="connsiteX6" fmla="*/ 425473 w 425482"/>
                <a:gd name="connsiteY6" fmla="*/ 683 h 7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482" h="735041">
                  <a:moveTo>
                    <a:pt x="425473" y="683"/>
                  </a:moveTo>
                  <a:cubicBezTo>
                    <a:pt x="423886" y="15500"/>
                    <a:pt x="250848" y="204412"/>
                    <a:pt x="180998" y="324533"/>
                  </a:cubicBezTo>
                  <a:cubicBezTo>
                    <a:pt x="111148" y="444654"/>
                    <a:pt x="27010" y="676429"/>
                    <a:pt x="6373" y="721408"/>
                  </a:cubicBezTo>
                  <a:cubicBezTo>
                    <a:pt x="-14264" y="766387"/>
                    <a:pt x="18544" y="693891"/>
                    <a:pt x="57173" y="594408"/>
                  </a:cubicBezTo>
                  <a:cubicBezTo>
                    <a:pt x="95802" y="494925"/>
                    <a:pt x="215923" y="184304"/>
                    <a:pt x="238148" y="124508"/>
                  </a:cubicBezTo>
                  <a:cubicBezTo>
                    <a:pt x="260373" y="64712"/>
                    <a:pt x="158244" y="254683"/>
                    <a:pt x="190523" y="235633"/>
                  </a:cubicBezTo>
                  <a:cubicBezTo>
                    <a:pt x="222802" y="216583"/>
                    <a:pt x="427060" y="-14134"/>
                    <a:pt x="425473" y="6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AD87CF35-A94A-26E4-8FB6-8E72033D76EB}"/>
                </a:ext>
              </a:extLst>
            </p:cNvPr>
            <p:cNvSpPr/>
            <p:nvPr/>
          </p:nvSpPr>
          <p:spPr>
            <a:xfrm>
              <a:off x="4625352" y="2675491"/>
              <a:ext cx="245655" cy="933343"/>
            </a:xfrm>
            <a:custGeom>
              <a:avLst/>
              <a:gdLst>
                <a:gd name="connsiteX0" fmla="*/ 30349 w 245655"/>
                <a:gd name="connsiteY0" fmla="*/ 7384 h 933343"/>
                <a:gd name="connsiteX1" fmla="*/ 30349 w 245655"/>
                <a:gd name="connsiteY1" fmla="*/ 261384 h 933343"/>
                <a:gd name="connsiteX2" fmla="*/ 119249 w 245655"/>
                <a:gd name="connsiteY2" fmla="*/ 566184 h 933343"/>
                <a:gd name="connsiteX3" fmla="*/ 103374 w 245655"/>
                <a:gd name="connsiteY3" fmla="*/ 512209 h 933343"/>
                <a:gd name="connsiteX4" fmla="*/ 239899 w 245655"/>
                <a:gd name="connsiteY4" fmla="*/ 905909 h 933343"/>
                <a:gd name="connsiteX5" fmla="*/ 198624 w 245655"/>
                <a:gd name="connsiteY5" fmla="*/ 823359 h 933343"/>
                <a:gd name="connsiteX6" fmla="*/ 4949 w 245655"/>
                <a:gd name="connsiteY6" fmla="*/ 210584 h 933343"/>
                <a:gd name="connsiteX7" fmla="*/ 125599 w 245655"/>
                <a:gd name="connsiteY7" fmla="*/ 683659 h 933343"/>
                <a:gd name="connsiteX8" fmla="*/ 8124 w 245655"/>
                <a:gd name="connsiteY8" fmla="*/ 416959 h 933343"/>
                <a:gd name="connsiteX9" fmla="*/ 14474 w 245655"/>
                <a:gd name="connsiteY9" fmla="*/ 102634 h 933343"/>
                <a:gd name="connsiteX10" fmla="*/ 30349 w 245655"/>
                <a:gd name="connsiteY10" fmla="*/ 7384 h 9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655" h="933343">
                  <a:moveTo>
                    <a:pt x="30349" y="7384"/>
                  </a:moveTo>
                  <a:cubicBezTo>
                    <a:pt x="32995" y="33842"/>
                    <a:pt x="15532" y="168251"/>
                    <a:pt x="30349" y="261384"/>
                  </a:cubicBezTo>
                  <a:cubicBezTo>
                    <a:pt x="45166" y="354517"/>
                    <a:pt x="107078" y="524380"/>
                    <a:pt x="119249" y="566184"/>
                  </a:cubicBezTo>
                  <a:cubicBezTo>
                    <a:pt x="131420" y="607988"/>
                    <a:pt x="83266" y="455588"/>
                    <a:pt x="103374" y="512209"/>
                  </a:cubicBezTo>
                  <a:cubicBezTo>
                    <a:pt x="123482" y="568830"/>
                    <a:pt x="224024" y="854051"/>
                    <a:pt x="239899" y="905909"/>
                  </a:cubicBezTo>
                  <a:cubicBezTo>
                    <a:pt x="255774" y="957767"/>
                    <a:pt x="237782" y="939247"/>
                    <a:pt x="198624" y="823359"/>
                  </a:cubicBezTo>
                  <a:cubicBezTo>
                    <a:pt x="159466" y="707471"/>
                    <a:pt x="17120" y="233867"/>
                    <a:pt x="4949" y="210584"/>
                  </a:cubicBezTo>
                  <a:cubicBezTo>
                    <a:pt x="-7222" y="187301"/>
                    <a:pt x="125070" y="649263"/>
                    <a:pt x="125599" y="683659"/>
                  </a:cubicBezTo>
                  <a:cubicBezTo>
                    <a:pt x="126128" y="718055"/>
                    <a:pt x="26645" y="513797"/>
                    <a:pt x="8124" y="416959"/>
                  </a:cubicBezTo>
                  <a:cubicBezTo>
                    <a:pt x="-10397" y="320121"/>
                    <a:pt x="7595" y="176717"/>
                    <a:pt x="14474" y="102634"/>
                  </a:cubicBezTo>
                  <a:cubicBezTo>
                    <a:pt x="21353" y="28551"/>
                    <a:pt x="27703" y="-19074"/>
                    <a:pt x="30349" y="73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087AFBBF-1763-66A3-8D9F-9A121A2A0AAE}"/>
                </a:ext>
              </a:extLst>
            </p:cNvPr>
            <p:cNvSpPr/>
            <p:nvPr/>
          </p:nvSpPr>
          <p:spPr>
            <a:xfrm>
              <a:off x="4531876" y="1953340"/>
              <a:ext cx="231410" cy="783782"/>
            </a:xfrm>
            <a:custGeom>
              <a:avLst/>
              <a:gdLst>
                <a:gd name="connsiteX0" fmla="*/ 228600 w 231410"/>
                <a:gd name="connsiteY0" fmla="*/ 2460 h 783782"/>
                <a:gd name="connsiteX1" fmla="*/ 38100 w 231410"/>
                <a:gd name="connsiteY1" fmla="*/ 459660 h 783782"/>
                <a:gd name="connsiteX2" fmla="*/ 76200 w 231410"/>
                <a:gd name="connsiteY2" fmla="*/ 396160 h 783782"/>
                <a:gd name="connsiteX3" fmla="*/ 50800 w 231410"/>
                <a:gd name="connsiteY3" fmla="*/ 545385 h 783782"/>
                <a:gd name="connsiteX4" fmla="*/ 0 w 231410"/>
                <a:gd name="connsiteY4" fmla="*/ 783510 h 783782"/>
                <a:gd name="connsiteX5" fmla="*/ 50800 w 231410"/>
                <a:gd name="connsiteY5" fmla="*/ 583485 h 783782"/>
                <a:gd name="connsiteX6" fmla="*/ 171450 w 231410"/>
                <a:gd name="connsiteY6" fmla="*/ 180260 h 783782"/>
                <a:gd name="connsiteX7" fmla="*/ 152400 w 231410"/>
                <a:gd name="connsiteY7" fmla="*/ 272335 h 783782"/>
                <a:gd name="connsiteX8" fmla="*/ 228600 w 231410"/>
                <a:gd name="connsiteY8" fmla="*/ 2460 h 78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10" h="783782">
                  <a:moveTo>
                    <a:pt x="228600" y="2460"/>
                  </a:moveTo>
                  <a:cubicBezTo>
                    <a:pt x="209550" y="33681"/>
                    <a:pt x="63500" y="394043"/>
                    <a:pt x="38100" y="459660"/>
                  </a:cubicBezTo>
                  <a:cubicBezTo>
                    <a:pt x="12700" y="525277"/>
                    <a:pt x="74083" y="381873"/>
                    <a:pt x="76200" y="396160"/>
                  </a:cubicBezTo>
                  <a:cubicBezTo>
                    <a:pt x="78317" y="410448"/>
                    <a:pt x="63500" y="480827"/>
                    <a:pt x="50800" y="545385"/>
                  </a:cubicBezTo>
                  <a:cubicBezTo>
                    <a:pt x="38100" y="609943"/>
                    <a:pt x="0" y="777160"/>
                    <a:pt x="0" y="783510"/>
                  </a:cubicBezTo>
                  <a:cubicBezTo>
                    <a:pt x="0" y="789860"/>
                    <a:pt x="22225" y="684027"/>
                    <a:pt x="50800" y="583485"/>
                  </a:cubicBezTo>
                  <a:cubicBezTo>
                    <a:pt x="79375" y="482943"/>
                    <a:pt x="154517" y="232118"/>
                    <a:pt x="171450" y="180260"/>
                  </a:cubicBezTo>
                  <a:cubicBezTo>
                    <a:pt x="188383" y="128402"/>
                    <a:pt x="140758" y="297735"/>
                    <a:pt x="152400" y="272335"/>
                  </a:cubicBezTo>
                  <a:cubicBezTo>
                    <a:pt x="164042" y="246935"/>
                    <a:pt x="247650" y="-28761"/>
                    <a:pt x="228600" y="24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8D40AF3E-CD1E-6A24-564E-1D43C757132C}"/>
                </a:ext>
              </a:extLst>
            </p:cNvPr>
            <p:cNvSpPr/>
            <p:nvPr/>
          </p:nvSpPr>
          <p:spPr>
            <a:xfrm>
              <a:off x="4470010" y="2705033"/>
              <a:ext cx="150839" cy="864013"/>
            </a:xfrm>
            <a:custGeom>
              <a:avLst/>
              <a:gdLst>
                <a:gd name="connsiteX0" fmla="*/ 96791 w 150839"/>
                <a:gd name="connsiteY0" fmla="*/ 67 h 864013"/>
                <a:gd name="connsiteX1" fmla="*/ 39641 w 150839"/>
                <a:gd name="connsiteY1" fmla="*/ 244542 h 864013"/>
                <a:gd name="connsiteX2" fmla="*/ 52341 w 150839"/>
                <a:gd name="connsiteY2" fmla="*/ 155642 h 864013"/>
                <a:gd name="connsiteX3" fmla="*/ 68216 w 150839"/>
                <a:gd name="connsiteY3" fmla="*/ 469967 h 864013"/>
                <a:gd name="connsiteX4" fmla="*/ 93616 w 150839"/>
                <a:gd name="connsiteY4" fmla="*/ 679517 h 864013"/>
                <a:gd name="connsiteX5" fmla="*/ 150766 w 150839"/>
                <a:gd name="connsiteY5" fmla="*/ 863667 h 864013"/>
                <a:gd name="connsiteX6" fmla="*/ 103141 w 150839"/>
                <a:gd name="connsiteY6" fmla="*/ 708092 h 864013"/>
                <a:gd name="connsiteX7" fmla="*/ 1541 w 150839"/>
                <a:gd name="connsiteY7" fmla="*/ 165167 h 864013"/>
                <a:gd name="connsiteX8" fmla="*/ 45991 w 150839"/>
                <a:gd name="connsiteY8" fmla="*/ 219142 h 864013"/>
                <a:gd name="connsiteX9" fmla="*/ 96791 w 150839"/>
                <a:gd name="connsiteY9" fmla="*/ 67 h 86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839" h="864013">
                  <a:moveTo>
                    <a:pt x="96791" y="67"/>
                  </a:moveTo>
                  <a:cubicBezTo>
                    <a:pt x="95733" y="4300"/>
                    <a:pt x="47049" y="218613"/>
                    <a:pt x="39641" y="244542"/>
                  </a:cubicBezTo>
                  <a:cubicBezTo>
                    <a:pt x="32233" y="270471"/>
                    <a:pt x="47579" y="118071"/>
                    <a:pt x="52341" y="155642"/>
                  </a:cubicBezTo>
                  <a:cubicBezTo>
                    <a:pt x="57103" y="193213"/>
                    <a:pt x="61337" y="382655"/>
                    <a:pt x="68216" y="469967"/>
                  </a:cubicBezTo>
                  <a:cubicBezTo>
                    <a:pt x="75095" y="557279"/>
                    <a:pt x="79858" y="613900"/>
                    <a:pt x="93616" y="679517"/>
                  </a:cubicBezTo>
                  <a:cubicBezTo>
                    <a:pt x="107374" y="745134"/>
                    <a:pt x="149179" y="858905"/>
                    <a:pt x="150766" y="863667"/>
                  </a:cubicBezTo>
                  <a:cubicBezTo>
                    <a:pt x="152353" y="868429"/>
                    <a:pt x="128012" y="824509"/>
                    <a:pt x="103141" y="708092"/>
                  </a:cubicBezTo>
                  <a:cubicBezTo>
                    <a:pt x="78270" y="591675"/>
                    <a:pt x="11066" y="246659"/>
                    <a:pt x="1541" y="165167"/>
                  </a:cubicBezTo>
                  <a:cubicBezTo>
                    <a:pt x="-7984" y="83675"/>
                    <a:pt x="29058" y="246130"/>
                    <a:pt x="45991" y="219142"/>
                  </a:cubicBezTo>
                  <a:cubicBezTo>
                    <a:pt x="62924" y="192155"/>
                    <a:pt x="97849" y="-4166"/>
                    <a:pt x="96791" y="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402275B8-9D0E-E393-2EEC-4ED37B07ECB2}"/>
                </a:ext>
              </a:extLst>
            </p:cNvPr>
            <p:cNvSpPr/>
            <p:nvPr/>
          </p:nvSpPr>
          <p:spPr>
            <a:xfrm>
              <a:off x="4594594" y="2574390"/>
              <a:ext cx="86535" cy="1076060"/>
            </a:xfrm>
            <a:custGeom>
              <a:avLst/>
              <a:gdLst>
                <a:gd name="connsiteX0" fmla="*/ 86507 w 86535"/>
                <a:gd name="connsiteY0" fmla="*/ 535 h 1076060"/>
                <a:gd name="connsiteX1" fmla="*/ 782 w 86535"/>
                <a:gd name="connsiteY1" fmla="*/ 292635 h 1076060"/>
                <a:gd name="connsiteX2" fmla="*/ 42057 w 86535"/>
                <a:gd name="connsiteY2" fmla="*/ 295810 h 1076060"/>
                <a:gd name="connsiteX3" fmla="*/ 7132 w 86535"/>
                <a:gd name="connsiteY3" fmla="*/ 511710 h 1076060"/>
                <a:gd name="connsiteX4" fmla="*/ 3957 w 86535"/>
                <a:gd name="connsiteY4" fmla="*/ 708560 h 1076060"/>
                <a:gd name="connsiteX5" fmla="*/ 38882 w 86535"/>
                <a:gd name="connsiteY5" fmla="*/ 1064160 h 1076060"/>
                <a:gd name="connsiteX6" fmla="*/ 29357 w 86535"/>
                <a:gd name="connsiteY6" fmla="*/ 930810 h 1076060"/>
                <a:gd name="connsiteX7" fmla="*/ 10307 w 86535"/>
                <a:gd name="connsiteY7" fmla="*/ 346610 h 1076060"/>
                <a:gd name="connsiteX8" fmla="*/ 10307 w 86535"/>
                <a:gd name="connsiteY8" fmla="*/ 222785 h 1076060"/>
                <a:gd name="connsiteX9" fmla="*/ 86507 w 86535"/>
                <a:gd name="connsiteY9" fmla="*/ 535 h 107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535" h="1076060">
                  <a:moveTo>
                    <a:pt x="86507" y="535"/>
                  </a:moveTo>
                  <a:cubicBezTo>
                    <a:pt x="84920" y="12177"/>
                    <a:pt x="8190" y="243423"/>
                    <a:pt x="782" y="292635"/>
                  </a:cubicBezTo>
                  <a:cubicBezTo>
                    <a:pt x="-6626" y="341847"/>
                    <a:pt x="40999" y="259298"/>
                    <a:pt x="42057" y="295810"/>
                  </a:cubicBezTo>
                  <a:cubicBezTo>
                    <a:pt x="43115" y="332322"/>
                    <a:pt x="13482" y="442918"/>
                    <a:pt x="7132" y="511710"/>
                  </a:cubicBezTo>
                  <a:cubicBezTo>
                    <a:pt x="782" y="580502"/>
                    <a:pt x="-1335" y="616485"/>
                    <a:pt x="3957" y="708560"/>
                  </a:cubicBezTo>
                  <a:cubicBezTo>
                    <a:pt x="9249" y="800635"/>
                    <a:pt x="34649" y="1027118"/>
                    <a:pt x="38882" y="1064160"/>
                  </a:cubicBezTo>
                  <a:cubicBezTo>
                    <a:pt x="43115" y="1101202"/>
                    <a:pt x="34119" y="1050401"/>
                    <a:pt x="29357" y="930810"/>
                  </a:cubicBezTo>
                  <a:cubicBezTo>
                    <a:pt x="24595" y="811219"/>
                    <a:pt x="13482" y="464614"/>
                    <a:pt x="10307" y="346610"/>
                  </a:cubicBezTo>
                  <a:cubicBezTo>
                    <a:pt x="7132" y="228606"/>
                    <a:pt x="-1864" y="275173"/>
                    <a:pt x="10307" y="222785"/>
                  </a:cubicBezTo>
                  <a:cubicBezTo>
                    <a:pt x="22478" y="170397"/>
                    <a:pt x="88094" y="-11107"/>
                    <a:pt x="86507" y="5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6AED27D5-DB09-079E-F723-92CC9D93FD6E}"/>
                </a:ext>
              </a:extLst>
            </p:cNvPr>
            <p:cNvSpPr/>
            <p:nvPr/>
          </p:nvSpPr>
          <p:spPr>
            <a:xfrm>
              <a:off x="4364539" y="3085035"/>
              <a:ext cx="132421" cy="696940"/>
            </a:xfrm>
            <a:custGeom>
              <a:avLst/>
              <a:gdLst>
                <a:gd name="connsiteX0" fmla="*/ 132412 w 132421"/>
                <a:gd name="connsiteY0" fmla="*/ 4240 h 696940"/>
                <a:gd name="connsiteX1" fmla="*/ 33987 w 132421"/>
                <a:gd name="connsiteY1" fmla="*/ 461440 h 696940"/>
                <a:gd name="connsiteX2" fmla="*/ 2237 w 132421"/>
                <a:gd name="connsiteY2" fmla="*/ 690040 h 696940"/>
                <a:gd name="connsiteX3" fmla="*/ 8587 w 132421"/>
                <a:gd name="connsiteY3" fmla="*/ 591615 h 696940"/>
                <a:gd name="connsiteX4" fmla="*/ 56212 w 132421"/>
                <a:gd name="connsiteY4" fmla="*/ 140765 h 696940"/>
                <a:gd name="connsiteX5" fmla="*/ 40337 w 132421"/>
                <a:gd name="connsiteY5" fmla="*/ 226490 h 696940"/>
                <a:gd name="connsiteX6" fmla="*/ 132412 w 132421"/>
                <a:gd name="connsiteY6" fmla="*/ 4240 h 69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21" h="696940">
                  <a:moveTo>
                    <a:pt x="132412" y="4240"/>
                  </a:moveTo>
                  <a:cubicBezTo>
                    <a:pt x="131354" y="43398"/>
                    <a:pt x="55683" y="347140"/>
                    <a:pt x="33987" y="461440"/>
                  </a:cubicBezTo>
                  <a:cubicBezTo>
                    <a:pt x="12291" y="575740"/>
                    <a:pt x="6470" y="668344"/>
                    <a:pt x="2237" y="690040"/>
                  </a:cubicBezTo>
                  <a:cubicBezTo>
                    <a:pt x="-1996" y="711736"/>
                    <a:pt x="-409" y="683161"/>
                    <a:pt x="8587" y="591615"/>
                  </a:cubicBezTo>
                  <a:cubicBezTo>
                    <a:pt x="17583" y="500069"/>
                    <a:pt x="50920" y="201619"/>
                    <a:pt x="56212" y="140765"/>
                  </a:cubicBezTo>
                  <a:cubicBezTo>
                    <a:pt x="61504" y="79911"/>
                    <a:pt x="31341" y="243423"/>
                    <a:pt x="40337" y="226490"/>
                  </a:cubicBezTo>
                  <a:cubicBezTo>
                    <a:pt x="49333" y="209557"/>
                    <a:pt x="133470" y="-34918"/>
                    <a:pt x="132412" y="42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29455EF4-672B-5D0F-C93A-5BA212780022}"/>
                </a:ext>
              </a:extLst>
            </p:cNvPr>
            <p:cNvSpPr/>
            <p:nvPr/>
          </p:nvSpPr>
          <p:spPr>
            <a:xfrm>
              <a:off x="4510357" y="2407887"/>
              <a:ext cx="82576" cy="476400"/>
            </a:xfrm>
            <a:custGeom>
              <a:avLst/>
              <a:gdLst>
                <a:gd name="connsiteX0" fmla="*/ 78669 w 82576"/>
                <a:gd name="connsiteY0" fmla="*/ 1938 h 476400"/>
                <a:gd name="connsiteX1" fmla="*/ 5644 w 82576"/>
                <a:gd name="connsiteY1" fmla="*/ 335313 h 476400"/>
                <a:gd name="connsiteX2" fmla="*/ 5644 w 82576"/>
                <a:gd name="connsiteY2" fmla="*/ 475013 h 476400"/>
                <a:gd name="connsiteX3" fmla="*/ 5644 w 82576"/>
                <a:gd name="connsiteY3" fmla="*/ 389288 h 476400"/>
                <a:gd name="connsiteX4" fmla="*/ 81844 w 82576"/>
                <a:gd name="connsiteY4" fmla="*/ 119413 h 476400"/>
                <a:gd name="connsiteX5" fmla="*/ 46919 w 82576"/>
                <a:gd name="connsiteY5" fmla="*/ 195613 h 476400"/>
                <a:gd name="connsiteX6" fmla="*/ 78669 w 82576"/>
                <a:gd name="connsiteY6" fmla="*/ 1938 h 4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76" h="476400">
                  <a:moveTo>
                    <a:pt x="78669" y="1938"/>
                  </a:moveTo>
                  <a:cubicBezTo>
                    <a:pt x="71790" y="25221"/>
                    <a:pt x="17815" y="256467"/>
                    <a:pt x="5644" y="335313"/>
                  </a:cubicBezTo>
                  <a:cubicBezTo>
                    <a:pt x="-6527" y="414159"/>
                    <a:pt x="5644" y="475013"/>
                    <a:pt x="5644" y="475013"/>
                  </a:cubicBezTo>
                  <a:cubicBezTo>
                    <a:pt x="5644" y="484009"/>
                    <a:pt x="-7056" y="448555"/>
                    <a:pt x="5644" y="389288"/>
                  </a:cubicBezTo>
                  <a:cubicBezTo>
                    <a:pt x="18344" y="330021"/>
                    <a:pt x="74965" y="151692"/>
                    <a:pt x="81844" y="119413"/>
                  </a:cubicBezTo>
                  <a:cubicBezTo>
                    <a:pt x="88723" y="87134"/>
                    <a:pt x="44802" y="218896"/>
                    <a:pt x="46919" y="195613"/>
                  </a:cubicBezTo>
                  <a:cubicBezTo>
                    <a:pt x="49036" y="172330"/>
                    <a:pt x="85548" y="-21345"/>
                    <a:pt x="78669" y="19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14171EA2-9C2A-4380-2DB9-61C9B98240C4}"/>
                </a:ext>
              </a:extLst>
            </p:cNvPr>
            <p:cNvSpPr/>
            <p:nvPr/>
          </p:nvSpPr>
          <p:spPr>
            <a:xfrm>
              <a:off x="4341376" y="2793862"/>
              <a:ext cx="68251" cy="933662"/>
            </a:xfrm>
            <a:custGeom>
              <a:avLst/>
              <a:gdLst>
                <a:gd name="connsiteX0" fmla="*/ 66675 w 68251"/>
                <a:gd name="connsiteY0" fmla="*/ 138 h 933662"/>
                <a:gd name="connsiteX1" fmla="*/ 53975 w 68251"/>
                <a:gd name="connsiteY1" fmla="*/ 241438 h 933662"/>
                <a:gd name="connsiteX2" fmla="*/ 12700 w 68251"/>
                <a:gd name="connsiteY2" fmla="*/ 593863 h 933662"/>
                <a:gd name="connsiteX3" fmla="*/ 41275 w 68251"/>
                <a:gd name="connsiteY3" fmla="*/ 495438 h 933662"/>
                <a:gd name="connsiteX4" fmla="*/ 25400 w 68251"/>
                <a:gd name="connsiteY4" fmla="*/ 625613 h 933662"/>
                <a:gd name="connsiteX5" fmla="*/ 0 w 68251"/>
                <a:gd name="connsiteY5" fmla="*/ 933588 h 933662"/>
                <a:gd name="connsiteX6" fmla="*/ 25400 w 68251"/>
                <a:gd name="connsiteY6" fmla="*/ 651013 h 933662"/>
                <a:gd name="connsiteX7" fmla="*/ 22225 w 68251"/>
                <a:gd name="connsiteY7" fmla="*/ 273188 h 933662"/>
                <a:gd name="connsiteX8" fmla="*/ 66675 w 68251"/>
                <a:gd name="connsiteY8" fmla="*/ 138 h 93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51" h="933662">
                  <a:moveTo>
                    <a:pt x="66675" y="138"/>
                  </a:moveTo>
                  <a:cubicBezTo>
                    <a:pt x="71967" y="-5154"/>
                    <a:pt x="62971" y="142484"/>
                    <a:pt x="53975" y="241438"/>
                  </a:cubicBezTo>
                  <a:cubicBezTo>
                    <a:pt x="44979" y="340392"/>
                    <a:pt x="14817" y="551530"/>
                    <a:pt x="12700" y="593863"/>
                  </a:cubicBezTo>
                  <a:cubicBezTo>
                    <a:pt x="10583" y="636196"/>
                    <a:pt x="39158" y="490146"/>
                    <a:pt x="41275" y="495438"/>
                  </a:cubicBezTo>
                  <a:cubicBezTo>
                    <a:pt x="43392" y="500730"/>
                    <a:pt x="32279" y="552588"/>
                    <a:pt x="25400" y="625613"/>
                  </a:cubicBezTo>
                  <a:cubicBezTo>
                    <a:pt x="18521" y="698638"/>
                    <a:pt x="0" y="929355"/>
                    <a:pt x="0" y="933588"/>
                  </a:cubicBezTo>
                  <a:cubicBezTo>
                    <a:pt x="0" y="937821"/>
                    <a:pt x="21696" y="761080"/>
                    <a:pt x="25400" y="651013"/>
                  </a:cubicBezTo>
                  <a:cubicBezTo>
                    <a:pt x="29104" y="540946"/>
                    <a:pt x="15346" y="375317"/>
                    <a:pt x="22225" y="273188"/>
                  </a:cubicBezTo>
                  <a:cubicBezTo>
                    <a:pt x="29104" y="171059"/>
                    <a:pt x="61383" y="5430"/>
                    <a:pt x="66675" y="1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4C636293-FBA9-6DAF-5983-3F7FB3E3B4A4}"/>
                </a:ext>
              </a:extLst>
            </p:cNvPr>
            <p:cNvSpPr/>
            <p:nvPr/>
          </p:nvSpPr>
          <p:spPr>
            <a:xfrm>
              <a:off x="4287226" y="2454268"/>
              <a:ext cx="146303" cy="1101793"/>
            </a:xfrm>
            <a:custGeom>
              <a:avLst/>
              <a:gdLst>
                <a:gd name="connsiteX0" fmla="*/ 146225 w 146303"/>
                <a:gd name="connsiteY0" fmla="*/ 6357 h 1101793"/>
                <a:gd name="connsiteX1" fmla="*/ 44625 w 146303"/>
                <a:gd name="connsiteY1" fmla="*/ 577857 h 1101793"/>
                <a:gd name="connsiteX2" fmla="*/ 175 w 146303"/>
                <a:gd name="connsiteY2" fmla="*/ 1006482 h 1101793"/>
                <a:gd name="connsiteX3" fmla="*/ 28750 w 146303"/>
                <a:gd name="connsiteY3" fmla="*/ 933457 h 1101793"/>
                <a:gd name="connsiteX4" fmla="*/ 19225 w 146303"/>
                <a:gd name="connsiteY4" fmla="*/ 1101732 h 1101793"/>
                <a:gd name="connsiteX5" fmla="*/ 22400 w 146303"/>
                <a:gd name="connsiteY5" fmla="*/ 942982 h 1101793"/>
                <a:gd name="connsiteX6" fmla="*/ 60500 w 146303"/>
                <a:gd name="connsiteY6" fmla="*/ 311157 h 1101793"/>
                <a:gd name="connsiteX7" fmla="*/ 146225 w 146303"/>
                <a:gd name="connsiteY7" fmla="*/ 6357 h 110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303" h="1101793">
                  <a:moveTo>
                    <a:pt x="146225" y="6357"/>
                  </a:moveTo>
                  <a:cubicBezTo>
                    <a:pt x="143579" y="50807"/>
                    <a:pt x="68967" y="411170"/>
                    <a:pt x="44625" y="577857"/>
                  </a:cubicBezTo>
                  <a:cubicBezTo>
                    <a:pt x="20283" y="744544"/>
                    <a:pt x="2821" y="947215"/>
                    <a:pt x="175" y="1006482"/>
                  </a:cubicBezTo>
                  <a:cubicBezTo>
                    <a:pt x="-2471" y="1065749"/>
                    <a:pt x="25575" y="917582"/>
                    <a:pt x="28750" y="933457"/>
                  </a:cubicBezTo>
                  <a:cubicBezTo>
                    <a:pt x="31925" y="949332"/>
                    <a:pt x="20283" y="1100144"/>
                    <a:pt x="19225" y="1101732"/>
                  </a:cubicBezTo>
                  <a:cubicBezTo>
                    <a:pt x="18167" y="1103320"/>
                    <a:pt x="15521" y="1074744"/>
                    <a:pt x="22400" y="942982"/>
                  </a:cubicBezTo>
                  <a:cubicBezTo>
                    <a:pt x="29279" y="811220"/>
                    <a:pt x="36688" y="462499"/>
                    <a:pt x="60500" y="311157"/>
                  </a:cubicBezTo>
                  <a:cubicBezTo>
                    <a:pt x="84312" y="159815"/>
                    <a:pt x="148871" y="-38093"/>
                    <a:pt x="146225" y="63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D29F1D6C-03FE-9267-9A9A-538E02A89AA8}"/>
                </a:ext>
              </a:extLst>
            </p:cNvPr>
            <p:cNvSpPr/>
            <p:nvPr/>
          </p:nvSpPr>
          <p:spPr>
            <a:xfrm>
              <a:off x="4292016" y="3456497"/>
              <a:ext cx="334577" cy="1196744"/>
            </a:xfrm>
            <a:custGeom>
              <a:avLst/>
              <a:gdLst>
                <a:gd name="connsiteX0" fmla="*/ 1735 w 334577"/>
                <a:gd name="connsiteY0" fmla="*/ 1078 h 1196744"/>
                <a:gd name="connsiteX1" fmla="*/ 27135 w 334577"/>
                <a:gd name="connsiteY1" fmla="*/ 388428 h 1196744"/>
                <a:gd name="connsiteX2" fmla="*/ 147785 w 334577"/>
                <a:gd name="connsiteY2" fmla="*/ 826578 h 1196744"/>
                <a:gd name="connsiteX3" fmla="*/ 144610 w 334577"/>
                <a:gd name="connsiteY3" fmla="*/ 807528 h 1196744"/>
                <a:gd name="connsiteX4" fmla="*/ 319235 w 334577"/>
                <a:gd name="connsiteY4" fmla="*/ 1159953 h 1196744"/>
                <a:gd name="connsiteX5" fmla="*/ 297010 w 334577"/>
                <a:gd name="connsiteY5" fmla="*/ 1109153 h 1196744"/>
                <a:gd name="connsiteX6" fmla="*/ 65235 w 334577"/>
                <a:gd name="connsiteY6" fmla="*/ 480503 h 1196744"/>
                <a:gd name="connsiteX7" fmla="*/ 81110 w 334577"/>
                <a:gd name="connsiteY7" fmla="*/ 550353 h 1196744"/>
                <a:gd name="connsiteX8" fmla="*/ 17610 w 334577"/>
                <a:gd name="connsiteY8" fmla="*/ 232853 h 1196744"/>
                <a:gd name="connsiteX9" fmla="*/ 58885 w 334577"/>
                <a:gd name="connsiteY9" fmla="*/ 270953 h 1196744"/>
                <a:gd name="connsiteX10" fmla="*/ 1735 w 334577"/>
                <a:gd name="connsiteY10" fmla="*/ 1078 h 119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577" h="1196744">
                  <a:moveTo>
                    <a:pt x="1735" y="1078"/>
                  </a:moveTo>
                  <a:cubicBezTo>
                    <a:pt x="-3557" y="20657"/>
                    <a:pt x="2793" y="250845"/>
                    <a:pt x="27135" y="388428"/>
                  </a:cubicBezTo>
                  <a:cubicBezTo>
                    <a:pt x="51477" y="526011"/>
                    <a:pt x="128206" y="756728"/>
                    <a:pt x="147785" y="826578"/>
                  </a:cubicBezTo>
                  <a:cubicBezTo>
                    <a:pt x="167364" y="896428"/>
                    <a:pt x="116035" y="751966"/>
                    <a:pt x="144610" y="807528"/>
                  </a:cubicBezTo>
                  <a:cubicBezTo>
                    <a:pt x="173185" y="863091"/>
                    <a:pt x="293835" y="1109682"/>
                    <a:pt x="319235" y="1159953"/>
                  </a:cubicBezTo>
                  <a:cubicBezTo>
                    <a:pt x="344635" y="1210224"/>
                    <a:pt x="339343" y="1222395"/>
                    <a:pt x="297010" y="1109153"/>
                  </a:cubicBezTo>
                  <a:cubicBezTo>
                    <a:pt x="254677" y="995911"/>
                    <a:pt x="101218" y="573636"/>
                    <a:pt x="65235" y="480503"/>
                  </a:cubicBezTo>
                  <a:cubicBezTo>
                    <a:pt x="29252" y="387370"/>
                    <a:pt x="89047" y="591628"/>
                    <a:pt x="81110" y="550353"/>
                  </a:cubicBezTo>
                  <a:cubicBezTo>
                    <a:pt x="73173" y="509078"/>
                    <a:pt x="21314" y="279420"/>
                    <a:pt x="17610" y="232853"/>
                  </a:cubicBezTo>
                  <a:cubicBezTo>
                    <a:pt x="13906" y="186286"/>
                    <a:pt x="58356" y="307465"/>
                    <a:pt x="58885" y="270953"/>
                  </a:cubicBezTo>
                  <a:cubicBezTo>
                    <a:pt x="59414" y="234441"/>
                    <a:pt x="7027" y="-18501"/>
                    <a:pt x="1735" y="10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63E9BDEA-8B31-9563-0CE2-67E260D3FACD}"/>
                </a:ext>
              </a:extLst>
            </p:cNvPr>
            <p:cNvSpPr/>
            <p:nvPr/>
          </p:nvSpPr>
          <p:spPr>
            <a:xfrm>
              <a:off x="4407271" y="3729190"/>
              <a:ext cx="584249" cy="712608"/>
            </a:xfrm>
            <a:custGeom>
              <a:avLst/>
              <a:gdLst>
                <a:gd name="connsiteX0" fmla="*/ 780 w 584249"/>
                <a:gd name="connsiteY0" fmla="*/ 1435 h 712608"/>
                <a:gd name="connsiteX1" fmla="*/ 235730 w 584249"/>
                <a:gd name="connsiteY1" fmla="*/ 512610 h 712608"/>
                <a:gd name="connsiteX2" fmla="*/ 245255 w 584249"/>
                <a:gd name="connsiteY2" fmla="*/ 480860 h 712608"/>
                <a:gd name="connsiteX3" fmla="*/ 578630 w 584249"/>
                <a:gd name="connsiteY3" fmla="*/ 709460 h 712608"/>
                <a:gd name="connsiteX4" fmla="*/ 438930 w 584249"/>
                <a:gd name="connsiteY4" fmla="*/ 601510 h 712608"/>
                <a:gd name="connsiteX5" fmla="*/ 235730 w 584249"/>
                <a:gd name="connsiteY5" fmla="*/ 426885 h 712608"/>
                <a:gd name="connsiteX6" fmla="*/ 83330 w 584249"/>
                <a:gd name="connsiteY6" fmla="*/ 322110 h 712608"/>
                <a:gd name="connsiteX7" fmla="*/ 156355 w 584249"/>
                <a:gd name="connsiteY7" fmla="*/ 357035 h 712608"/>
                <a:gd name="connsiteX8" fmla="*/ 780 w 584249"/>
                <a:gd name="connsiteY8" fmla="*/ 1435 h 71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49" h="712608">
                  <a:moveTo>
                    <a:pt x="780" y="1435"/>
                  </a:moveTo>
                  <a:cubicBezTo>
                    <a:pt x="14009" y="27364"/>
                    <a:pt x="194984" y="432706"/>
                    <a:pt x="235730" y="512610"/>
                  </a:cubicBezTo>
                  <a:cubicBezTo>
                    <a:pt x="276476" y="592514"/>
                    <a:pt x="188105" y="448052"/>
                    <a:pt x="245255" y="480860"/>
                  </a:cubicBezTo>
                  <a:cubicBezTo>
                    <a:pt x="302405" y="513668"/>
                    <a:pt x="546351" y="689352"/>
                    <a:pt x="578630" y="709460"/>
                  </a:cubicBezTo>
                  <a:cubicBezTo>
                    <a:pt x="610909" y="729568"/>
                    <a:pt x="496080" y="648606"/>
                    <a:pt x="438930" y="601510"/>
                  </a:cubicBezTo>
                  <a:cubicBezTo>
                    <a:pt x="381780" y="554414"/>
                    <a:pt x="294997" y="473452"/>
                    <a:pt x="235730" y="426885"/>
                  </a:cubicBezTo>
                  <a:cubicBezTo>
                    <a:pt x="176463" y="380318"/>
                    <a:pt x="96559" y="333752"/>
                    <a:pt x="83330" y="322110"/>
                  </a:cubicBezTo>
                  <a:cubicBezTo>
                    <a:pt x="70101" y="310468"/>
                    <a:pt x="165880" y="405189"/>
                    <a:pt x="156355" y="357035"/>
                  </a:cubicBezTo>
                  <a:cubicBezTo>
                    <a:pt x="146830" y="308881"/>
                    <a:pt x="-12449" y="-24494"/>
                    <a:pt x="780" y="14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9D1843DA-3D62-5299-65FE-7ACBC6AD534D}"/>
                </a:ext>
              </a:extLst>
            </p:cNvPr>
            <p:cNvSpPr/>
            <p:nvPr/>
          </p:nvSpPr>
          <p:spPr>
            <a:xfrm>
              <a:off x="4436140" y="3780133"/>
              <a:ext cx="105494" cy="311936"/>
            </a:xfrm>
            <a:custGeom>
              <a:avLst/>
              <a:gdLst>
                <a:gd name="connsiteX0" fmla="*/ 486 w 105494"/>
                <a:gd name="connsiteY0" fmla="*/ 4467 h 311936"/>
                <a:gd name="connsiteX1" fmla="*/ 102086 w 105494"/>
                <a:gd name="connsiteY1" fmla="*/ 306092 h 311936"/>
                <a:gd name="connsiteX2" fmla="*/ 79861 w 105494"/>
                <a:gd name="connsiteY2" fmla="*/ 198142 h 311936"/>
                <a:gd name="connsiteX3" fmla="*/ 63986 w 105494"/>
                <a:gd name="connsiteY3" fmla="*/ 128292 h 311936"/>
                <a:gd name="connsiteX4" fmla="*/ 486 w 105494"/>
                <a:gd name="connsiteY4" fmla="*/ 4467 h 31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94" h="311936">
                  <a:moveTo>
                    <a:pt x="486" y="4467"/>
                  </a:moveTo>
                  <a:cubicBezTo>
                    <a:pt x="6836" y="34100"/>
                    <a:pt x="88857" y="273813"/>
                    <a:pt x="102086" y="306092"/>
                  </a:cubicBezTo>
                  <a:cubicBezTo>
                    <a:pt x="115315" y="338371"/>
                    <a:pt x="86211" y="227775"/>
                    <a:pt x="79861" y="198142"/>
                  </a:cubicBezTo>
                  <a:cubicBezTo>
                    <a:pt x="73511" y="168509"/>
                    <a:pt x="76157" y="155280"/>
                    <a:pt x="63986" y="128292"/>
                  </a:cubicBezTo>
                  <a:cubicBezTo>
                    <a:pt x="51815" y="101305"/>
                    <a:pt x="-5864" y="-25166"/>
                    <a:pt x="486" y="44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875899CD-C0B1-BAA1-1C2F-A90B85D781E1}"/>
                </a:ext>
              </a:extLst>
            </p:cNvPr>
            <p:cNvSpPr/>
            <p:nvPr/>
          </p:nvSpPr>
          <p:spPr>
            <a:xfrm>
              <a:off x="4520909" y="4218515"/>
              <a:ext cx="482049" cy="225152"/>
            </a:xfrm>
            <a:custGeom>
              <a:avLst/>
              <a:gdLst>
                <a:gd name="connsiteX0" fmla="*/ 17317 w 482049"/>
                <a:gd name="connsiteY0" fmla="*/ 4235 h 225152"/>
                <a:gd name="connsiteX1" fmla="*/ 468167 w 482049"/>
                <a:gd name="connsiteY1" fmla="*/ 220135 h 225152"/>
                <a:gd name="connsiteX2" fmla="*/ 344342 w 482049"/>
                <a:gd name="connsiteY2" fmla="*/ 150285 h 225152"/>
                <a:gd name="connsiteX3" fmla="*/ 115742 w 482049"/>
                <a:gd name="connsiteY3" fmla="*/ 80435 h 225152"/>
                <a:gd name="connsiteX4" fmla="*/ 17317 w 482049"/>
                <a:gd name="connsiteY4" fmla="*/ 4235 h 22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49" h="225152">
                  <a:moveTo>
                    <a:pt x="17317" y="4235"/>
                  </a:moveTo>
                  <a:cubicBezTo>
                    <a:pt x="76054" y="27518"/>
                    <a:pt x="413663" y="195793"/>
                    <a:pt x="468167" y="220135"/>
                  </a:cubicBezTo>
                  <a:cubicBezTo>
                    <a:pt x="522671" y="244477"/>
                    <a:pt x="403079" y="173568"/>
                    <a:pt x="344342" y="150285"/>
                  </a:cubicBezTo>
                  <a:cubicBezTo>
                    <a:pt x="285605" y="127002"/>
                    <a:pt x="167600" y="100543"/>
                    <a:pt x="115742" y="80435"/>
                  </a:cubicBezTo>
                  <a:cubicBezTo>
                    <a:pt x="63884" y="60327"/>
                    <a:pt x="-41420" y="-19048"/>
                    <a:pt x="17317" y="42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6381E504-AC0A-7342-0BB4-60FE41D0A090}"/>
                </a:ext>
              </a:extLst>
            </p:cNvPr>
            <p:cNvSpPr/>
            <p:nvPr/>
          </p:nvSpPr>
          <p:spPr>
            <a:xfrm>
              <a:off x="4499396" y="4201265"/>
              <a:ext cx="556266" cy="454967"/>
            </a:xfrm>
            <a:custGeom>
              <a:avLst/>
              <a:gdLst>
                <a:gd name="connsiteX0" fmla="*/ 26130 w 556266"/>
                <a:gd name="connsiteY0" fmla="*/ 8785 h 454967"/>
                <a:gd name="connsiteX1" fmla="*/ 184880 w 556266"/>
                <a:gd name="connsiteY1" fmla="*/ 326285 h 454967"/>
                <a:gd name="connsiteX2" fmla="*/ 127730 w 556266"/>
                <a:gd name="connsiteY2" fmla="*/ 307235 h 454967"/>
                <a:gd name="connsiteX3" fmla="*/ 3905 w 556266"/>
                <a:gd name="connsiteY3" fmla="*/ 265960 h 454967"/>
                <a:gd name="connsiteX4" fmla="*/ 289655 w 556266"/>
                <a:gd name="connsiteY4" fmla="*/ 348510 h 454967"/>
                <a:gd name="connsiteX5" fmla="*/ 550005 w 556266"/>
                <a:gd name="connsiteY5" fmla="*/ 453285 h 454967"/>
                <a:gd name="connsiteX6" fmla="*/ 457930 w 556266"/>
                <a:gd name="connsiteY6" fmla="*/ 408835 h 454967"/>
                <a:gd name="connsiteX7" fmla="*/ 264255 w 556266"/>
                <a:gd name="connsiteY7" fmla="*/ 351685 h 454967"/>
                <a:gd name="connsiteX8" fmla="*/ 219805 w 556266"/>
                <a:gd name="connsiteY8" fmla="*/ 316760 h 454967"/>
                <a:gd name="connsiteX9" fmla="*/ 153130 w 556266"/>
                <a:gd name="connsiteY9" fmla="*/ 224685 h 454967"/>
                <a:gd name="connsiteX10" fmla="*/ 95980 w 556266"/>
                <a:gd name="connsiteY10" fmla="*/ 97685 h 454967"/>
                <a:gd name="connsiteX11" fmla="*/ 26130 w 556266"/>
                <a:gd name="connsiteY11" fmla="*/ 8785 h 45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266" h="454967">
                  <a:moveTo>
                    <a:pt x="26130" y="8785"/>
                  </a:moveTo>
                  <a:cubicBezTo>
                    <a:pt x="40947" y="46885"/>
                    <a:pt x="167947" y="276543"/>
                    <a:pt x="184880" y="326285"/>
                  </a:cubicBezTo>
                  <a:cubicBezTo>
                    <a:pt x="201813" y="376027"/>
                    <a:pt x="127730" y="307235"/>
                    <a:pt x="127730" y="307235"/>
                  </a:cubicBezTo>
                  <a:cubicBezTo>
                    <a:pt x="97568" y="297181"/>
                    <a:pt x="-23082" y="259081"/>
                    <a:pt x="3905" y="265960"/>
                  </a:cubicBezTo>
                  <a:cubicBezTo>
                    <a:pt x="30892" y="272839"/>
                    <a:pt x="198638" y="317289"/>
                    <a:pt x="289655" y="348510"/>
                  </a:cubicBezTo>
                  <a:cubicBezTo>
                    <a:pt x="380672" y="379731"/>
                    <a:pt x="521959" y="443231"/>
                    <a:pt x="550005" y="453285"/>
                  </a:cubicBezTo>
                  <a:cubicBezTo>
                    <a:pt x="578051" y="463339"/>
                    <a:pt x="505555" y="425768"/>
                    <a:pt x="457930" y="408835"/>
                  </a:cubicBezTo>
                  <a:cubicBezTo>
                    <a:pt x="410305" y="391902"/>
                    <a:pt x="303942" y="367031"/>
                    <a:pt x="264255" y="351685"/>
                  </a:cubicBezTo>
                  <a:cubicBezTo>
                    <a:pt x="224568" y="336339"/>
                    <a:pt x="238326" y="337927"/>
                    <a:pt x="219805" y="316760"/>
                  </a:cubicBezTo>
                  <a:cubicBezTo>
                    <a:pt x="201284" y="295593"/>
                    <a:pt x="173768" y="261198"/>
                    <a:pt x="153130" y="224685"/>
                  </a:cubicBezTo>
                  <a:cubicBezTo>
                    <a:pt x="132493" y="188173"/>
                    <a:pt x="115030" y="128377"/>
                    <a:pt x="95980" y="97685"/>
                  </a:cubicBezTo>
                  <a:cubicBezTo>
                    <a:pt x="76930" y="66993"/>
                    <a:pt x="11313" y="-29315"/>
                    <a:pt x="26130" y="878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0A439401-6F79-E8CB-F687-7B45B92905BC}"/>
                </a:ext>
              </a:extLst>
            </p:cNvPr>
            <p:cNvSpPr/>
            <p:nvPr/>
          </p:nvSpPr>
          <p:spPr>
            <a:xfrm>
              <a:off x="4594552" y="4316972"/>
              <a:ext cx="525569" cy="352415"/>
            </a:xfrm>
            <a:custGeom>
              <a:avLst/>
              <a:gdLst>
                <a:gd name="connsiteX0" fmla="*/ 7174 w 525569"/>
                <a:gd name="connsiteY0" fmla="*/ 4203 h 352415"/>
                <a:gd name="connsiteX1" fmla="*/ 51624 w 525569"/>
                <a:gd name="connsiteY1" fmla="*/ 32778 h 352415"/>
                <a:gd name="connsiteX2" fmla="*/ 359599 w 525569"/>
                <a:gd name="connsiteY2" fmla="*/ 277253 h 352415"/>
                <a:gd name="connsiteX3" fmla="*/ 521524 w 525569"/>
                <a:gd name="connsiteY3" fmla="*/ 350278 h 352415"/>
                <a:gd name="connsiteX4" fmla="*/ 480249 w 525569"/>
                <a:gd name="connsiteY4" fmla="*/ 334403 h 352415"/>
                <a:gd name="connsiteX5" fmla="*/ 232599 w 525569"/>
                <a:gd name="connsiteY5" fmla="*/ 242328 h 352415"/>
                <a:gd name="connsiteX6" fmla="*/ 210374 w 525569"/>
                <a:gd name="connsiteY6" fmla="*/ 159778 h 352415"/>
                <a:gd name="connsiteX7" fmla="*/ 127824 w 525569"/>
                <a:gd name="connsiteY7" fmla="*/ 48653 h 352415"/>
                <a:gd name="connsiteX8" fmla="*/ 7174 w 525569"/>
                <a:gd name="connsiteY8" fmla="*/ 4203 h 35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569" h="352415">
                  <a:moveTo>
                    <a:pt x="7174" y="4203"/>
                  </a:moveTo>
                  <a:cubicBezTo>
                    <a:pt x="-5526" y="1557"/>
                    <a:pt x="-7114" y="-12730"/>
                    <a:pt x="51624" y="32778"/>
                  </a:cubicBezTo>
                  <a:cubicBezTo>
                    <a:pt x="110362" y="78286"/>
                    <a:pt x="281282" y="224336"/>
                    <a:pt x="359599" y="277253"/>
                  </a:cubicBezTo>
                  <a:cubicBezTo>
                    <a:pt x="437916" y="330170"/>
                    <a:pt x="501416" y="340753"/>
                    <a:pt x="521524" y="350278"/>
                  </a:cubicBezTo>
                  <a:cubicBezTo>
                    <a:pt x="541632" y="359803"/>
                    <a:pt x="480249" y="334403"/>
                    <a:pt x="480249" y="334403"/>
                  </a:cubicBezTo>
                  <a:cubicBezTo>
                    <a:pt x="432095" y="316411"/>
                    <a:pt x="277578" y="271432"/>
                    <a:pt x="232599" y="242328"/>
                  </a:cubicBezTo>
                  <a:cubicBezTo>
                    <a:pt x="187620" y="213224"/>
                    <a:pt x="227836" y="192057"/>
                    <a:pt x="210374" y="159778"/>
                  </a:cubicBezTo>
                  <a:cubicBezTo>
                    <a:pt x="192912" y="127499"/>
                    <a:pt x="156399" y="71407"/>
                    <a:pt x="127824" y="48653"/>
                  </a:cubicBezTo>
                  <a:cubicBezTo>
                    <a:pt x="99249" y="25899"/>
                    <a:pt x="19874" y="6849"/>
                    <a:pt x="7174" y="42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49233C1E-EB57-8E24-5831-C6AD18B80F09}"/>
                </a:ext>
              </a:extLst>
            </p:cNvPr>
            <p:cNvSpPr/>
            <p:nvPr/>
          </p:nvSpPr>
          <p:spPr>
            <a:xfrm>
              <a:off x="4290688" y="4411930"/>
              <a:ext cx="760955" cy="472122"/>
            </a:xfrm>
            <a:custGeom>
              <a:avLst/>
              <a:gdLst>
                <a:gd name="connsiteX0" fmla="*/ 231663 w 760955"/>
                <a:gd name="connsiteY0" fmla="*/ 55295 h 472122"/>
                <a:gd name="connsiteX1" fmla="*/ 526938 w 760955"/>
                <a:gd name="connsiteY1" fmla="*/ 274370 h 472122"/>
                <a:gd name="connsiteX2" fmla="*/ 758713 w 760955"/>
                <a:gd name="connsiteY2" fmla="*/ 468045 h 472122"/>
                <a:gd name="connsiteX3" fmla="*/ 650763 w 760955"/>
                <a:gd name="connsiteY3" fmla="*/ 410895 h 472122"/>
                <a:gd name="connsiteX4" fmla="*/ 447563 w 760955"/>
                <a:gd name="connsiteY4" fmla="*/ 299770 h 472122"/>
                <a:gd name="connsiteX5" fmla="*/ 3063 w 760955"/>
                <a:gd name="connsiteY5" fmla="*/ 1320 h 472122"/>
                <a:gd name="connsiteX6" fmla="*/ 692038 w 760955"/>
                <a:gd name="connsiteY6" fmla="*/ 429945 h 472122"/>
                <a:gd name="connsiteX7" fmla="*/ 555513 w 760955"/>
                <a:gd name="connsiteY7" fmla="*/ 277545 h 472122"/>
                <a:gd name="connsiteX8" fmla="*/ 231663 w 760955"/>
                <a:gd name="connsiteY8" fmla="*/ 55295 h 47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5" h="472122">
                  <a:moveTo>
                    <a:pt x="231663" y="55295"/>
                  </a:moveTo>
                  <a:cubicBezTo>
                    <a:pt x="226900" y="54766"/>
                    <a:pt x="439096" y="205578"/>
                    <a:pt x="526938" y="274370"/>
                  </a:cubicBezTo>
                  <a:cubicBezTo>
                    <a:pt x="614780" y="343162"/>
                    <a:pt x="738076" y="445291"/>
                    <a:pt x="758713" y="468045"/>
                  </a:cubicBezTo>
                  <a:cubicBezTo>
                    <a:pt x="779350" y="490799"/>
                    <a:pt x="650763" y="410895"/>
                    <a:pt x="650763" y="410895"/>
                  </a:cubicBezTo>
                  <a:cubicBezTo>
                    <a:pt x="598905" y="382849"/>
                    <a:pt x="555513" y="368033"/>
                    <a:pt x="447563" y="299770"/>
                  </a:cubicBezTo>
                  <a:cubicBezTo>
                    <a:pt x="339613" y="231508"/>
                    <a:pt x="-37683" y="-20376"/>
                    <a:pt x="3063" y="1320"/>
                  </a:cubicBezTo>
                  <a:cubicBezTo>
                    <a:pt x="43809" y="23016"/>
                    <a:pt x="599963" y="383908"/>
                    <a:pt x="692038" y="429945"/>
                  </a:cubicBezTo>
                  <a:cubicBezTo>
                    <a:pt x="784113" y="475982"/>
                    <a:pt x="625892" y="337341"/>
                    <a:pt x="555513" y="277545"/>
                  </a:cubicBezTo>
                  <a:cubicBezTo>
                    <a:pt x="485134" y="217749"/>
                    <a:pt x="236426" y="55824"/>
                    <a:pt x="231663" y="5529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DFFF5BCF-0DB1-73F3-FD70-1A342F90203F}"/>
                </a:ext>
              </a:extLst>
            </p:cNvPr>
            <p:cNvSpPr/>
            <p:nvPr/>
          </p:nvSpPr>
          <p:spPr>
            <a:xfrm>
              <a:off x="4252035" y="4485405"/>
              <a:ext cx="1038005" cy="506723"/>
            </a:xfrm>
            <a:custGeom>
              <a:avLst/>
              <a:gdLst>
                <a:gd name="connsiteX0" fmla="*/ 3616 w 1038005"/>
                <a:gd name="connsiteY0" fmla="*/ 870 h 506723"/>
                <a:gd name="connsiteX1" fmla="*/ 600516 w 1038005"/>
                <a:gd name="connsiteY1" fmla="*/ 340595 h 506723"/>
                <a:gd name="connsiteX2" fmla="*/ 511616 w 1038005"/>
                <a:gd name="connsiteY2" fmla="*/ 334245 h 506723"/>
                <a:gd name="connsiteX3" fmla="*/ 841816 w 1038005"/>
                <a:gd name="connsiteY3" fmla="*/ 429495 h 506723"/>
                <a:gd name="connsiteX4" fmla="*/ 1032316 w 1038005"/>
                <a:gd name="connsiteY4" fmla="*/ 505695 h 506723"/>
                <a:gd name="connsiteX5" fmla="*/ 956116 w 1038005"/>
                <a:gd name="connsiteY5" fmla="*/ 464420 h 506723"/>
                <a:gd name="connsiteX6" fmla="*/ 638616 w 1038005"/>
                <a:gd name="connsiteY6" fmla="*/ 340595 h 506723"/>
                <a:gd name="connsiteX7" fmla="*/ 362391 w 1038005"/>
                <a:gd name="connsiteY7" fmla="*/ 245345 h 506723"/>
                <a:gd name="connsiteX8" fmla="*/ 3616 w 1038005"/>
                <a:gd name="connsiteY8" fmla="*/ 870 h 50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005" h="506723">
                  <a:moveTo>
                    <a:pt x="3616" y="870"/>
                  </a:moveTo>
                  <a:cubicBezTo>
                    <a:pt x="43303" y="16745"/>
                    <a:pt x="515849" y="285033"/>
                    <a:pt x="600516" y="340595"/>
                  </a:cubicBezTo>
                  <a:cubicBezTo>
                    <a:pt x="685183" y="396157"/>
                    <a:pt x="471399" y="319428"/>
                    <a:pt x="511616" y="334245"/>
                  </a:cubicBezTo>
                  <a:cubicBezTo>
                    <a:pt x="551833" y="349062"/>
                    <a:pt x="755033" y="400920"/>
                    <a:pt x="841816" y="429495"/>
                  </a:cubicBezTo>
                  <a:cubicBezTo>
                    <a:pt x="928599" y="458070"/>
                    <a:pt x="1013266" y="499874"/>
                    <a:pt x="1032316" y="505695"/>
                  </a:cubicBezTo>
                  <a:cubicBezTo>
                    <a:pt x="1051366" y="511516"/>
                    <a:pt x="1021733" y="491937"/>
                    <a:pt x="956116" y="464420"/>
                  </a:cubicBezTo>
                  <a:cubicBezTo>
                    <a:pt x="890499" y="436903"/>
                    <a:pt x="737570" y="377107"/>
                    <a:pt x="638616" y="340595"/>
                  </a:cubicBezTo>
                  <a:cubicBezTo>
                    <a:pt x="539662" y="304083"/>
                    <a:pt x="462933" y="299849"/>
                    <a:pt x="362391" y="245345"/>
                  </a:cubicBezTo>
                  <a:cubicBezTo>
                    <a:pt x="261849" y="190841"/>
                    <a:pt x="-36071" y="-15005"/>
                    <a:pt x="3616" y="87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DECE1028-112A-5995-A3D8-A3FBA8278CE6}"/>
                </a:ext>
              </a:extLst>
            </p:cNvPr>
            <p:cNvSpPr/>
            <p:nvPr/>
          </p:nvSpPr>
          <p:spPr>
            <a:xfrm>
              <a:off x="4404908" y="4679744"/>
              <a:ext cx="879144" cy="330710"/>
            </a:xfrm>
            <a:custGeom>
              <a:avLst/>
              <a:gdLst>
                <a:gd name="connsiteX0" fmla="*/ 3143 w 879144"/>
                <a:gd name="connsiteY0" fmla="*/ 206 h 330710"/>
                <a:gd name="connsiteX1" fmla="*/ 453993 w 879144"/>
                <a:gd name="connsiteY1" fmla="*/ 212931 h 330710"/>
                <a:gd name="connsiteX2" fmla="*/ 873093 w 879144"/>
                <a:gd name="connsiteY2" fmla="*/ 330406 h 330710"/>
                <a:gd name="connsiteX3" fmla="*/ 673068 w 879144"/>
                <a:gd name="connsiteY3" fmla="*/ 244681 h 330710"/>
                <a:gd name="connsiteX4" fmla="*/ 273018 w 879144"/>
                <a:gd name="connsiteY4" fmla="*/ 174831 h 330710"/>
                <a:gd name="connsiteX5" fmla="*/ 3143 w 879144"/>
                <a:gd name="connsiteY5" fmla="*/ 206 h 33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9144" h="330710">
                  <a:moveTo>
                    <a:pt x="3143" y="206"/>
                  </a:moveTo>
                  <a:cubicBezTo>
                    <a:pt x="33305" y="6556"/>
                    <a:pt x="309001" y="157898"/>
                    <a:pt x="453993" y="212931"/>
                  </a:cubicBezTo>
                  <a:cubicBezTo>
                    <a:pt x="598985" y="267964"/>
                    <a:pt x="836580" y="325114"/>
                    <a:pt x="873093" y="330406"/>
                  </a:cubicBezTo>
                  <a:cubicBezTo>
                    <a:pt x="909606" y="335698"/>
                    <a:pt x="773080" y="270610"/>
                    <a:pt x="673068" y="244681"/>
                  </a:cubicBezTo>
                  <a:cubicBezTo>
                    <a:pt x="573056" y="218752"/>
                    <a:pt x="378851" y="213989"/>
                    <a:pt x="273018" y="174831"/>
                  </a:cubicBezTo>
                  <a:cubicBezTo>
                    <a:pt x="167185" y="135673"/>
                    <a:pt x="-27019" y="-6144"/>
                    <a:pt x="3143" y="2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7850DF94-4EE8-90F9-533B-B08F86775F7A}"/>
                </a:ext>
              </a:extLst>
            </p:cNvPr>
            <p:cNvSpPr/>
            <p:nvPr/>
          </p:nvSpPr>
          <p:spPr>
            <a:xfrm>
              <a:off x="4043655" y="4390149"/>
              <a:ext cx="1149974" cy="705662"/>
            </a:xfrm>
            <a:custGeom>
              <a:avLst/>
              <a:gdLst>
                <a:gd name="connsiteX0" fmla="*/ 599346 w 1149974"/>
                <a:gd name="connsiteY0" fmla="*/ 305676 h 705662"/>
                <a:gd name="connsiteX1" fmla="*/ 913671 w 1149974"/>
                <a:gd name="connsiteY1" fmla="*/ 575551 h 705662"/>
                <a:gd name="connsiteX2" fmla="*/ 1148621 w 1149974"/>
                <a:gd name="connsiteY2" fmla="*/ 702551 h 705662"/>
                <a:gd name="connsiteX3" fmla="*/ 1002571 w 1149974"/>
                <a:gd name="connsiteY3" fmla="*/ 664451 h 705662"/>
                <a:gd name="connsiteX4" fmla="*/ 846996 w 1149974"/>
                <a:gd name="connsiteY4" fmla="*/ 639051 h 705662"/>
                <a:gd name="connsiteX5" fmla="*/ 485046 w 1149974"/>
                <a:gd name="connsiteY5" fmla="*/ 470776 h 705662"/>
                <a:gd name="connsiteX6" fmla="*/ 608871 w 1149974"/>
                <a:gd name="connsiteY6" fmla="*/ 515226 h 705662"/>
                <a:gd name="connsiteX7" fmla="*/ 326296 w 1149974"/>
                <a:gd name="connsiteY7" fmla="*/ 369176 h 705662"/>
                <a:gd name="connsiteX8" fmla="*/ 196121 w 1149974"/>
                <a:gd name="connsiteY8" fmla="*/ 264401 h 705662"/>
                <a:gd name="connsiteX9" fmla="*/ 2446 w 1149974"/>
                <a:gd name="connsiteY9" fmla="*/ 876 h 705662"/>
                <a:gd name="connsiteX10" fmla="*/ 342171 w 1149974"/>
                <a:gd name="connsiteY10" fmla="*/ 362826 h 705662"/>
                <a:gd name="connsiteX11" fmla="*/ 993046 w 1149974"/>
                <a:gd name="connsiteY11" fmla="*/ 677151 h 705662"/>
                <a:gd name="connsiteX12" fmla="*/ 916846 w 1149974"/>
                <a:gd name="connsiteY12" fmla="*/ 562851 h 705662"/>
                <a:gd name="connsiteX13" fmla="*/ 599346 w 1149974"/>
                <a:gd name="connsiteY13" fmla="*/ 305676 h 70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9974" h="705662">
                  <a:moveTo>
                    <a:pt x="599346" y="305676"/>
                  </a:moveTo>
                  <a:cubicBezTo>
                    <a:pt x="598817" y="307793"/>
                    <a:pt x="822125" y="509405"/>
                    <a:pt x="913671" y="575551"/>
                  </a:cubicBezTo>
                  <a:cubicBezTo>
                    <a:pt x="1005217" y="641697"/>
                    <a:pt x="1133804" y="687734"/>
                    <a:pt x="1148621" y="702551"/>
                  </a:cubicBezTo>
                  <a:cubicBezTo>
                    <a:pt x="1163438" y="717368"/>
                    <a:pt x="1052842" y="675034"/>
                    <a:pt x="1002571" y="664451"/>
                  </a:cubicBezTo>
                  <a:cubicBezTo>
                    <a:pt x="952300" y="653868"/>
                    <a:pt x="933250" y="671330"/>
                    <a:pt x="846996" y="639051"/>
                  </a:cubicBezTo>
                  <a:cubicBezTo>
                    <a:pt x="760742" y="606772"/>
                    <a:pt x="524733" y="491414"/>
                    <a:pt x="485046" y="470776"/>
                  </a:cubicBezTo>
                  <a:cubicBezTo>
                    <a:pt x="445358" y="450139"/>
                    <a:pt x="635329" y="532159"/>
                    <a:pt x="608871" y="515226"/>
                  </a:cubicBezTo>
                  <a:cubicBezTo>
                    <a:pt x="582413" y="498293"/>
                    <a:pt x="395088" y="410980"/>
                    <a:pt x="326296" y="369176"/>
                  </a:cubicBezTo>
                  <a:cubicBezTo>
                    <a:pt x="257504" y="327372"/>
                    <a:pt x="250096" y="325784"/>
                    <a:pt x="196121" y="264401"/>
                  </a:cubicBezTo>
                  <a:cubicBezTo>
                    <a:pt x="142146" y="203018"/>
                    <a:pt x="-21896" y="-15528"/>
                    <a:pt x="2446" y="876"/>
                  </a:cubicBezTo>
                  <a:cubicBezTo>
                    <a:pt x="26788" y="17280"/>
                    <a:pt x="177071" y="250113"/>
                    <a:pt x="342171" y="362826"/>
                  </a:cubicBezTo>
                  <a:cubicBezTo>
                    <a:pt x="507271" y="475539"/>
                    <a:pt x="897267" y="643814"/>
                    <a:pt x="993046" y="677151"/>
                  </a:cubicBezTo>
                  <a:cubicBezTo>
                    <a:pt x="1088825" y="710488"/>
                    <a:pt x="985108" y="627409"/>
                    <a:pt x="916846" y="562851"/>
                  </a:cubicBezTo>
                  <a:cubicBezTo>
                    <a:pt x="848584" y="498293"/>
                    <a:pt x="599875" y="303559"/>
                    <a:pt x="599346" y="30567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FB68A106-50DF-F62C-345E-79A808EE5918}"/>
                </a:ext>
              </a:extLst>
            </p:cNvPr>
            <p:cNvSpPr/>
            <p:nvPr/>
          </p:nvSpPr>
          <p:spPr>
            <a:xfrm>
              <a:off x="4554101" y="4864097"/>
              <a:ext cx="727373" cy="555652"/>
            </a:xfrm>
            <a:custGeom>
              <a:avLst/>
              <a:gdLst>
                <a:gd name="connsiteX0" fmla="*/ 146050 w 727373"/>
                <a:gd name="connsiteY0" fmla="*/ 3 h 555652"/>
                <a:gd name="connsiteX1" fmla="*/ 311150 w 727373"/>
                <a:gd name="connsiteY1" fmla="*/ 279403 h 555652"/>
                <a:gd name="connsiteX2" fmla="*/ 565150 w 727373"/>
                <a:gd name="connsiteY2" fmla="*/ 466728 h 555652"/>
                <a:gd name="connsiteX3" fmla="*/ 552450 w 727373"/>
                <a:gd name="connsiteY3" fmla="*/ 403228 h 555652"/>
                <a:gd name="connsiteX4" fmla="*/ 727075 w 727373"/>
                <a:gd name="connsiteY4" fmla="*/ 549278 h 555652"/>
                <a:gd name="connsiteX5" fmla="*/ 587375 w 727373"/>
                <a:gd name="connsiteY5" fmla="*/ 517528 h 555652"/>
                <a:gd name="connsiteX6" fmla="*/ 336550 w 727373"/>
                <a:gd name="connsiteY6" fmla="*/ 409578 h 555652"/>
                <a:gd name="connsiteX7" fmla="*/ 0 w 727373"/>
                <a:gd name="connsiteY7" fmla="*/ 257178 h 555652"/>
                <a:gd name="connsiteX8" fmla="*/ 409575 w 727373"/>
                <a:gd name="connsiteY8" fmla="*/ 434978 h 555652"/>
                <a:gd name="connsiteX9" fmla="*/ 527050 w 727373"/>
                <a:gd name="connsiteY9" fmla="*/ 447678 h 555652"/>
                <a:gd name="connsiteX10" fmla="*/ 396875 w 727373"/>
                <a:gd name="connsiteY10" fmla="*/ 320678 h 555652"/>
                <a:gd name="connsiteX11" fmla="*/ 190500 w 727373"/>
                <a:gd name="connsiteY11" fmla="*/ 158753 h 555652"/>
                <a:gd name="connsiteX12" fmla="*/ 295275 w 727373"/>
                <a:gd name="connsiteY12" fmla="*/ 273053 h 555652"/>
                <a:gd name="connsiteX13" fmla="*/ 146050 w 727373"/>
                <a:gd name="connsiteY13" fmla="*/ 3 h 55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7373" h="555652">
                  <a:moveTo>
                    <a:pt x="146050" y="3"/>
                  </a:moveTo>
                  <a:cubicBezTo>
                    <a:pt x="148696" y="1061"/>
                    <a:pt x="241300" y="201616"/>
                    <a:pt x="311150" y="279403"/>
                  </a:cubicBezTo>
                  <a:cubicBezTo>
                    <a:pt x="381000" y="357190"/>
                    <a:pt x="524934" y="446091"/>
                    <a:pt x="565150" y="466728"/>
                  </a:cubicBezTo>
                  <a:cubicBezTo>
                    <a:pt x="605366" y="487365"/>
                    <a:pt x="525463" y="389470"/>
                    <a:pt x="552450" y="403228"/>
                  </a:cubicBezTo>
                  <a:cubicBezTo>
                    <a:pt x="579438" y="416986"/>
                    <a:pt x="721254" y="530228"/>
                    <a:pt x="727075" y="549278"/>
                  </a:cubicBezTo>
                  <a:cubicBezTo>
                    <a:pt x="732896" y="568328"/>
                    <a:pt x="652462" y="540811"/>
                    <a:pt x="587375" y="517528"/>
                  </a:cubicBezTo>
                  <a:cubicBezTo>
                    <a:pt x="522288" y="494245"/>
                    <a:pt x="336550" y="409578"/>
                    <a:pt x="336550" y="409578"/>
                  </a:cubicBezTo>
                  <a:lnTo>
                    <a:pt x="0" y="257178"/>
                  </a:lnTo>
                  <a:cubicBezTo>
                    <a:pt x="12171" y="261411"/>
                    <a:pt x="321733" y="403228"/>
                    <a:pt x="409575" y="434978"/>
                  </a:cubicBezTo>
                  <a:cubicBezTo>
                    <a:pt x="497417" y="466728"/>
                    <a:pt x="529167" y="466728"/>
                    <a:pt x="527050" y="447678"/>
                  </a:cubicBezTo>
                  <a:cubicBezTo>
                    <a:pt x="524933" y="428628"/>
                    <a:pt x="452967" y="368832"/>
                    <a:pt x="396875" y="320678"/>
                  </a:cubicBezTo>
                  <a:cubicBezTo>
                    <a:pt x="340783" y="272524"/>
                    <a:pt x="207433" y="166690"/>
                    <a:pt x="190500" y="158753"/>
                  </a:cubicBezTo>
                  <a:cubicBezTo>
                    <a:pt x="173567" y="150816"/>
                    <a:pt x="296333" y="297924"/>
                    <a:pt x="295275" y="273053"/>
                  </a:cubicBezTo>
                  <a:cubicBezTo>
                    <a:pt x="294217" y="248182"/>
                    <a:pt x="143404" y="-1055"/>
                    <a:pt x="146050" y="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9AEC82D8-B468-EC62-E4AD-9C74C36B5554}"/>
                </a:ext>
              </a:extLst>
            </p:cNvPr>
            <p:cNvSpPr/>
            <p:nvPr/>
          </p:nvSpPr>
          <p:spPr>
            <a:xfrm>
              <a:off x="4864914" y="5190865"/>
              <a:ext cx="584564" cy="566733"/>
            </a:xfrm>
            <a:custGeom>
              <a:avLst/>
              <a:gdLst>
                <a:gd name="connsiteX0" fmla="*/ 337 w 584564"/>
                <a:gd name="connsiteY0" fmla="*/ 260 h 566733"/>
                <a:gd name="connsiteX1" fmla="*/ 409912 w 584564"/>
                <a:gd name="connsiteY1" fmla="*/ 374910 h 566733"/>
                <a:gd name="connsiteX2" fmla="*/ 581362 w 584564"/>
                <a:gd name="connsiteY2" fmla="*/ 562235 h 566733"/>
                <a:gd name="connsiteX3" fmla="*/ 495637 w 584564"/>
                <a:gd name="connsiteY3" fmla="*/ 486035 h 566733"/>
                <a:gd name="connsiteX4" fmla="*/ 187662 w 584564"/>
                <a:gd name="connsiteY4" fmla="*/ 241560 h 566733"/>
                <a:gd name="connsiteX5" fmla="*/ 336887 w 584564"/>
                <a:gd name="connsiteY5" fmla="*/ 314585 h 566733"/>
                <a:gd name="connsiteX6" fmla="*/ 337 w 584564"/>
                <a:gd name="connsiteY6" fmla="*/ 260 h 5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564" h="566733">
                  <a:moveTo>
                    <a:pt x="337" y="260"/>
                  </a:moveTo>
                  <a:cubicBezTo>
                    <a:pt x="12508" y="10314"/>
                    <a:pt x="313075" y="281248"/>
                    <a:pt x="409912" y="374910"/>
                  </a:cubicBezTo>
                  <a:cubicBezTo>
                    <a:pt x="506749" y="468572"/>
                    <a:pt x="567075" y="543714"/>
                    <a:pt x="581362" y="562235"/>
                  </a:cubicBezTo>
                  <a:cubicBezTo>
                    <a:pt x="595649" y="580756"/>
                    <a:pt x="561254" y="539481"/>
                    <a:pt x="495637" y="486035"/>
                  </a:cubicBezTo>
                  <a:cubicBezTo>
                    <a:pt x="430020" y="432589"/>
                    <a:pt x="214120" y="270135"/>
                    <a:pt x="187662" y="241560"/>
                  </a:cubicBezTo>
                  <a:cubicBezTo>
                    <a:pt x="161204" y="212985"/>
                    <a:pt x="364404" y="354802"/>
                    <a:pt x="336887" y="314585"/>
                  </a:cubicBezTo>
                  <a:cubicBezTo>
                    <a:pt x="309370" y="274368"/>
                    <a:pt x="-11834" y="-9794"/>
                    <a:pt x="337" y="2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8CF5F122-BF54-DFB5-D869-260D537CDA0D}"/>
                </a:ext>
              </a:extLst>
            </p:cNvPr>
            <p:cNvSpPr/>
            <p:nvPr/>
          </p:nvSpPr>
          <p:spPr>
            <a:xfrm>
              <a:off x="4605732" y="5088467"/>
              <a:ext cx="755308" cy="756808"/>
            </a:xfrm>
            <a:custGeom>
              <a:avLst/>
              <a:gdLst>
                <a:gd name="connsiteX0" fmla="*/ 18219 w 755308"/>
                <a:gd name="connsiteY0" fmla="*/ 13758 h 756808"/>
                <a:gd name="connsiteX1" fmla="*/ 56319 w 755308"/>
                <a:gd name="connsiteY1" fmla="*/ 64558 h 756808"/>
                <a:gd name="connsiteX2" fmla="*/ 434144 w 755308"/>
                <a:gd name="connsiteY2" fmla="*/ 423333 h 756808"/>
                <a:gd name="connsiteX3" fmla="*/ 754819 w 755308"/>
                <a:gd name="connsiteY3" fmla="*/ 651933 h 756808"/>
                <a:gd name="connsiteX4" fmla="*/ 510344 w 755308"/>
                <a:gd name="connsiteY4" fmla="*/ 505883 h 756808"/>
                <a:gd name="connsiteX5" fmla="*/ 643694 w 755308"/>
                <a:gd name="connsiteY5" fmla="*/ 756708 h 756808"/>
                <a:gd name="connsiteX6" fmla="*/ 516694 w 755308"/>
                <a:gd name="connsiteY6" fmla="*/ 534458 h 756808"/>
                <a:gd name="connsiteX7" fmla="*/ 446844 w 755308"/>
                <a:gd name="connsiteY7" fmla="*/ 388408 h 756808"/>
                <a:gd name="connsiteX8" fmla="*/ 218244 w 755308"/>
                <a:gd name="connsiteY8" fmla="*/ 223308 h 756808"/>
                <a:gd name="connsiteX9" fmla="*/ 18219 w 755308"/>
                <a:gd name="connsiteY9" fmla="*/ 13758 h 75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5308" h="756808">
                  <a:moveTo>
                    <a:pt x="18219" y="13758"/>
                  </a:moveTo>
                  <a:cubicBezTo>
                    <a:pt x="-8769" y="-12700"/>
                    <a:pt x="-13002" y="-3704"/>
                    <a:pt x="56319" y="64558"/>
                  </a:cubicBezTo>
                  <a:cubicBezTo>
                    <a:pt x="125640" y="132820"/>
                    <a:pt x="317727" y="325437"/>
                    <a:pt x="434144" y="423333"/>
                  </a:cubicBezTo>
                  <a:cubicBezTo>
                    <a:pt x="550561" y="521229"/>
                    <a:pt x="742119" y="638175"/>
                    <a:pt x="754819" y="651933"/>
                  </a:cubicBezTo>
                  <a:cubicBezTo>
                    <a:pt x="767519" y="665691"/>
                    <a:pt x="528865" y="488421"/>
                    <a:pt x="510344" y="505883"/>
                  </a:cubicBezTo>
                  <a:cubicBezTo>
                    <a:pt x="491823" y="523346"/>
                    <a:pt x="642636" y="751946"/>
                    <a:pt x="643694" y="756708"/>
                  </a:cubicBezTo>
                  <a:cubicBezTo>
                    <a:pt x="644752" y="761470"/>
                    <a:pt x="549502" y="595841"/>
                    <a:pt x="516694" y="534458"/>
                  </a:cubicBezTo>
                  <a:cubicBezTo>
                    <a:pt x="483886" y="473075"/>
                    <a:pt x="496586" y="440266"/>
                    <a:pt x="446844" y="388408"/>
                  </a:cubicBezTo>
                  <a:cubicBezTo>
                    <a:pt x="397102" y="336550"/>
                    <a:pt x="288623" y="283633"/>
                    <a:pt x="218244" y="223308"/>
                  </a:cubicBezTo>
                  <a:cubicBezTo>
                    <a:pt x="147865" y="162983"/>
                    <a:pt x="45207" y="40216"/>
                    <a:pt x="18219" y="137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42C7D4FB-B7C0-3D14-28FD-E9EFD7AB43DC}"/>
                </a:ext>
              </a:extLst>
            </p:cNvPr>
            <p:cNvSpPr/>
            <p:nvPr/>
          </p:nvSpPr>
          <p:spPr>
            <a:xfrm>
              <a:off x="4801061" y="5197116"/>
              <a:ext cx="461232" cy="675738"/>
            </a:xfrm>
            <a:custGeom>
              <a:avLst/>
              <a:gdLst>
                <a:gd name="connsiteX0" fmla="*/ 690 w 461232"/>
                <a:gd name="connsiteY0" fmla="*/ 359 h 675738"/>
                <a:gd name="connsiteX1" fmla="*/ 127690 w 461232"/>
                <a:gd name="connsiteY1" fmla="*/ 289284 h 675738"/>
                <a:gd name="connsiteX2" fmla="*/ 188015 w 461232"/>
                <a:gd name="connsiteY2" fmla="*/ 390884 h 675738"/>
                <a:gd name="connsiteX3" fmla="*/ 121340 w 461232"/>
                <a:gd name="connsiteY3" fmla="*/ 321034 h 675738"/>
                <a:gd name="connsiteX4" fmla="*/ 308665 w 461232"/>
                <a:gd name="connsiteY4" fmla="*/ 530584 h 675738"/>
                <a:gd name="connsiteX5" fmla="*/ 457890 w 461232"/>
                <a:gd name="connsiteY5" fmla="*/ 673459 h 675738"/>
                <a:gd name="connsiteX6" fmla="*/ 403915 w 461232"/>
                <a:gd name="connsiteY6" fmla="*/ 606784 h 675738"/>
                <a:gd name="connsiteX7" fmla="*/ 305490 w 461232"/>
                <a:gd name="connsiteY7" fmla="*/ 454384 h 675738"/>
                <a:gd name="connsiteX8" fmla="*/ 372165 w 461232"/>
                <a:gd name="connsiteY8" fmla="*/ 565509 h 675738"/>
                <a:gd name="connsiteX9" fmla="*/ 207065 w 461232"/>
                <a:gd name="connsiteY9" fmla="*/ 368659 h 675738"/>
                <a:gd name="connsiteX10" fmla="*/ 86415 w 461232"/>
                <a:gd name="connsiteY10" fmla="*/ 235309 h 675738"/>
                <a:gd name="connsiteX11" fmla="*/ 76890 w 461232"/>
                <a:gd name="connsiteY11" fmla="*/ 228959 h 675738"/>
                <a:gd name="connsiteX12" fmla="*/ 690 w 461232"/>
                <a:gd name="connsiteY12" fmla="*/ 359 h 67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232" h="675738">
                  <a:moveTo>
                    <a:pt x="690" y="359"/>
                  </a:moveTo>
                  <a:cubicBezTo>
                    <a:pt x="9157" y="10413"/>
                    <a:pt x="96469" y="224197"/>
                    <a:pt x="127690" y="289284"/>
                  </a:cubicBezTo>
                  <a:cubicBezTo>
                    <a:pt x="158911" y="354371"/>
                    <a:pt x="189073" y="385593"/>
                    <a:pt x="188015" y="390884"/>
                  </a:cubicBezTo>
                  <a:cubicBezTo>
                    <a:pt x="186957" y="396175"/>
                    <a:pt x="101232" y="297751"/>
                    <a:pt x="121340" y="321034"/>
                  </a:cubicBezTo>
                  <a:cubicBezTo>
                    <a:pt x="141448" y="344317"/>
                    <a:pt x="252573" y="471847"/>
                    <a:pt x="308665" y="530584"/>
                  </a:cubicBezTo>
                  <a:cubicBezTo>
                    <a:pt x="364757" y="589322"/>
                    <a:pt x="442015" y="660759"/>
                    <a:pt x="457890" y="673459"/>
                  </a:cubicBezTo>
                  <a:cubicBezTo>
                    <a:pt x="473765" y="686159"/>
                    <a:pt x="429315" y="643296"/>
                    <a:pt x="403915" y="606784"/>
                  </a:cubicBezTo>
                  <a:cubicBezTo>
                    <a:pt x="378515" y="570272"/>
                    <a:pt x="310782" y="461263"/>
                    <a:pt x="305490" y="454384"/>
                  </a:cubicBezTo>
                  <a:cubicBezTo>
                    <a:pt x="300198" y="447505"/>
                    <a:pt x="388569" y="579797"/>
                    <a:pt x="372165" y="565509"/>
                  </a:cubicBezTo>
                  <a:cubicBezTo>
                    <a:pt x="355761" y="551221"/>
                    <a:pt x="254690" y="423692"/>
                    <a:pt x="207065" y="368659"/>
                  </a:cubicBezTo>
                  <a:cubicBezTo>
                    <a:pt x="159440" y="313626"/>
                    <a:pt x="108111" y="258592"/>
                    <a:pt x="86415" y="235309"/>
                  </a:cubicBezTo>
                  <a:cubicBezTo>
                    <a:pt x="64719" y="212026"/>
                    <a:pt x="89590" y="263884"/>
                    <a:pt x="76890" y="228959"/>
                  </a:cubicBezTo>
                  <a:cubicBezTo>
                    <a:pt x="64190" y="194034"/>
                    <a:pt x="-7777" y="-9695"/>
                    <a:pt x="690" y="35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BB695068-95BF-40C4-A466-A46E5A631613}"/>
                </a:ext>
              </a:extLst>
            </p:cNvPr>
            <p:cNvSpPr/>
            <p:nvPr/>
          </p:nvSpPr>
          <p:spPr>
            <a:xfrm>
              <a:off x="4782164" y="5169606"/>
              <a:ext cx="191634" cy="720081"/>
            </a:xfrm>
            <a:custGeom>
              <a:avLst/>
              <a:gdLst>
                <a:gd name="connsiteX0" fmla="*/ 35462 w 191634"/>
                <a:gd name="connsiteY0" fmla="*/ 2469 h 720081"/>
                <a:gd name="connsiteX1" fmla="*/ 159287 w 191634"/>
                <a:gd name="connsiteY1" fmla="*/ 367594 h 720081"/>
                <a:gd name="connsiteX2" fmla="*/ 187862 w 191634"/>
                <a:gd name="connsiteY2" fmla="*/ 519994 h 720081"/>
                <a:gd name="connsiteX3" fmla="*/ 187862 w 191634"/>
                <a:gd name="connsiteY3" fmla="*/ 481894 h 720081"/>
                <a:gd name="connsiteX4" fmla="*/ 156112 w 191634"/>
                <a:gd name="connsiteY4" fmla="*/ 720019 h 720081"/>
                <a:gd name="connsiteX5" fmla="*/ 159287 w 191634"/>
                <a:gd name="connsiteY5" fmla="*/ 504119 h 720081"/>
                <a:gd name="connsiteX6" fmla="*/ 152937 w 191634"/>
                <a:gd name="connsiteY6" fmla="*/ 373944 h 720081"/>
                <a:gd name="connsiteX7" fmla="*/ 3712 w 191634"/>
                <a:gd name="connsiteY7" fmla="*/ 97719 h 720081"/>
                <a:gd name="connsiteX8" fmla="*/ 44987 w 191634"/>
                <a:gd name="connsiteY8" fmla="*/ 202494 h 720081"/>
                <a:gd name="connsiteX9" fmla="*/ 35462 w 191634"/>
                <a:gd name="connsiteY9" fmla="*/ 2469 h 7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634" h="720081">
                  <a:moveTo>
                    <a:pt x="35462" y="2469"/>
                  </a:moveTo>
                  <a:cubicBezTo>
                    <a:pt x="54512" y="29986"/>
                    <a:pt x="133887" y="281340"/>
                    <a:pt x="159287" y="367594"/>
                  </a:cubicBezTo>
                  <a:cubicBezTo>
                    <a:pt x="184687" y="453848"/>
                    <a:pt x="183100" y="500944"/>
                    <a:pt x="187862" y="519994"/>
                  </a:cubicBezTo>
                  <a:cubicBezTo>
                    <a:pt x="192624" y="539044"/>
                    <a:pt x="193154" y="448557"/>
                    <a:pt x="187862" y="481894"/>
                  </a:cubicBezTo>
                  <a:cubicBezTo>
                    <a:pt x="182570" y="515231"/>
                    <a:pt x="160874" y="716315"/>
                    <a:pt x="156112" y="720019"/>
                  </a:cubicBezTo>
                  <a:cubicBezTo>
                    <a:pt x="151350" y="723723"/>
                    <a:pt x="159816" y="561798"/>
                    <a:pt x="159287" y="504119"/>
                  </a:cubicBezTo>
                  <a:cubicBezTo>
                    <a:pt x="158758" y="446440"/>
                    <a:pt x="178866" y="441677"/>
                    <a:pt x="152937" y="373944"/>
                  </a:cubicBezTo>
                  <a:cubicBezTo>
                    <a:pt x="127008" y="306211"/>
                    <a:pt x="21704" y="126294"/>
                    <a:pt x="3712" y="97719"/>
                  </a:cubicBezTo>
                  <a:cubicBezTo>
                    <a:pt x="-14280" y="69144"/>
                    <a:pt x="38637" y="218898"/>
                    <a:pt x="44987" y="202494"/>
                  </a:cubicBezTo>
                  <a:cubicBezTo>
                    <a:pt x="51337" y="186090"/>
                    <a:pt x="16412" y="-25048"/>
                    <a:pt x="35462" y="24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0A69DBDD-B9DE-0AF8-E4DD-E2AA0C48D66B}"/>
                </a:ext>
              </a:extLst>
            </p:cNvPr>
            <p:cNvSpPr/>
            <p:nvPr/>
          </p:nvSpPr>
          <p:spPr>
            <a:xfrm>
              <a:off x="4267828" y="4802831"/>
              <a:ext cx="699053" cy="1109059"/>
            </a:xfrm>
            <a:custGeom>
              <a:avLst/>
              <a:gdLst>
                <a:gd name="connsiteX0" fmla="*/ 3698 w 699053"/>
                <a:gd name="connsiteY0" fmla="*/ 4119 h 1109059"/>
                <a:gd name="connsiteX1" fmla="*/ 527573 w 699053"/>
                <a:gd name="connsiteY1" fmla="*/ 594669 h 1109059"/>
                <a:gd name="connsiteX2" fmla="*/ 489473 w 699053"/>
                <a:gd name="connsiteY2" fmla="*/ 547044 h 1109059"/>
                <a:gd name="connsiteX3" fmla="*/ 581548 w 699053"/>
                <a:gd name="connsiteY3" fmla="*/ 759769 h 1109059"/>
                <a:gd name="connsiteX4" fmla="*/ 584723 w 699053"/>
                <a:gd name="connsiteY4" fmla="*/ 683569 h 1109059"/>
                <a:gd name="connsiteX5" fmla="*/ 654573 w 699053"/>
                <a:gd name="connsiteY5" fmla="*/ 912169 h 1109059"/>
                <a:gd name="connsiteX6" fmla="*/ 699023 w 699053"/>
                <a:gd name="connsiteY6" fmla="*/ 1109019 h 1109059"/>
                <a:gd name="connsiteX7" fmla="*/ 648223 w 699053"/>
                <a:gd name="connsiteY7" fmla="*/ 896294 h 1109059"/>
                <a:gd name="connsiteX8" fmla="*/ 587898 w 699053"/>
                <a:gd name="connsiteY8" fmla="*/ 689919 h 1109059"/>
                <a:gd name="connsiteX9" fmla="*/ 384698 w 699053"/>
                <a:gd name="connsiteY9" fmla="*/ 375594 h 1109059"/>
                <a:gd name="connsiteX10" fmla="*/ 165623 w 699053"/>
                <a:gd name="connsiteY10" fmla="*/ 188269 h 1109059"/>
                <a:gd name="connsiteX11" fmla="*/ 286273 w 699053"/>
                <a:gd name="connsiteY11" fmla="*/ 324794 h 1109059"/>
                <a:gd name="connsiteX12" fmla="*/ 3698 w 699053"/>
                <a:gd name="connsiteY12" fmla="*/ 4119 h 110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9053" h="1109059">
                  <a:moveTo>
                    <a:pt x="3698" y="4119"/>
                  </a:moveTo>
                  <a:lnTo>
                    <a:pt x="527573" y="594669"/>
                  </a:lnTo>
                  <a:cubicBezTo>
                    <a:pt x="608536" y="685157"/>
                    <a:pt x="480477" y="519527"/>
                    <a:pt x="489473" y="547044"/>
                  </a:cubicBezTo>
                  <a:cubicBezTo>
                    <a:pt x="498469" y="574561"/>
                    <a:pt x="565673" y="737015"/>
                    <a:pt x="581548" y="759769"/>
                  </a:cubicBezTo>
                  <a:cubicBezTo>
                    <a:pt x="597423" y="782523"/>
                    <a:pt x="572552" y="658169"/>
                    <a:pt x="584723" y="683569"/>
                  </a:cubicBezTo>
                  <a:cubicBezTo>
                    <a:pt x="596894" y="708969"/>
                    <a:pt x="635523" y="841261"/>
                    <a:pt x="654573" y="912169"/>
                  </a:cubicBezTo>
                  <a:cubicBezTo>
                    <a:pt x="673623" y="983077"/>
                    <a:pt x="700081" y="1111665"/>
                    <a:pt x="699023" y="1109019"/>
                  </a:cubicBezTo>
                  <a:cubicBezTo>
                    <a:pt x="697965" y="1106373"/>
                    <a:pt x="666744" y="966144"/>
                    <a:pt x="648223" y="896294"/>
                  </a:cubicBezTo>
                  <a:cubicBezTo>
                    <a:pt x="629702" y="826444"/>
                    <a:pt x="631819" y="776702"/>
                    <a:pt x="587898" y="689919"/>
                  </a:cubicBezTo>
                  <a:cubicBezTo>
                    <a:pt x="543977" y="603136"/>
                    <a:pt x="455077" y="459202"/>
                    <a:pt x="384698" y="375594"/>
                  </a:cubicBezTo>
                  <a:cubicBezTo>
                    <a:pt x="314319" y="291986"/>
                    <a:pt x="182027" y="196736"/>
                    <a:pt x="165623" y="188269"/>
                  </a:cubicBezTo>
                  <a:cubicBezTo>
                    <a:pt x="149219" y="179802"/>
                    <a:pt x="308498" y="352840"/>
                    <a:pt x="286273" y="324794"/>
                  </a:cubicBezTo>
                  <a:cubicBezTo>
                    <a:pt x="264048" y="296748"/>
                    <a:pt x="-36519" y="-40860"/>
                    <a:pt x="3698" y="41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1FAD984D-753B-F971-FCF1-8E0054AC0B20}"/>
                </a:ext>
              </a:extLst>
            </p:cNvPr>
            <p:cNvSpPr/>
            <p:nvPr/>
          </p:nvSpPr>
          <p:spPr>
            <a:xfrm>
              <a:off x="4665017" y="5200650"/>
              <a:ext cx="140022" cy="710474"/>
            </a:xfrm>
            <a:custGeom>
              <a:avLst/>
              <a:gdLst>
                <a:gd name="connsiteX0" fmla="*/ 209 w 140022"/>
                <a:gd name="connsiteY0" fmla="*/ 0 h 710474"/>
                <a:gd name="connsiteX1" fmla="*/ 127209 w 140022"/>
                <a:gd name="connsiteY1" fmla="*/ 279400 h 710474"/>
                <a:gd name="connsiteX2" fmla="*/ 136734 w 140022"/>
                <a:gd name="connsiteY2" fmla="*/ 695325 h 710474"/>
                <a:gd name="connsiteX3" fmla="*/ 136734 w 140022"/>
                <a:gd name="connsiteY3" fmla="*/ 587375 h 710474"/>
                <a:gd name="connsiteX4" fmla="*/ 98634 w 140022"/>
                <a:gd name="connsiteY4" fmla="*/ 279400 h 710474"/>
                <a:gd name="connsiteX5" fmla="*/ 209 w 140022"/>
                <a:gd name="connsiteY5" fmla="*/ 0 h 71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22" h="710474">
                  <a:moveTo>
                    <a:pt x="209" y="0"/>
                  </a:moveTo>
                  <a:cubicBezTo>
                    <a:pt x="4971" y="0"/>
                    <a:pt x="104455" y="163513"/>
                    <a:pt x="127209" y="279400"/>
                  </a:cubicBezTo>
                  <a:cubicBezTo>
                    <a:pt x="149963" y="395287"/>
                    <a:pt x="135147" y="643996"/>
                    <a:pt x="136734" y="695325"/>
                  </a:cubicBezTo>
                  <a:cubicBezTo>
                    <a:pt x="138321" y="746654"/>
                    <a:pt x="143084" y="656696"/>
                    <a:pt x="136734" y="587375"/>
                  </a:cubicBezTo>
                  <a:cubicBezTo>
                    <a:pt x="130384" y="518054"/>
                    <a:pt x="124034" y="375179"/>
                    <a:pt x="98634" y="279400"/>
                  </a:cubicBezTo>
                  <a:cubicBezTo>
                    <a:pt x="73234" y="183621"/>
                    <a:pt x="-4553" y="0"/>
                    <a:pt x="20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1C815E48-B847-DA87-B7CF-1E283DDD2697}"/>
                </a:ext>
              </a:extLst>
            </p:cNvPr>
            <p:cNvSpPr/>
            <p:nvPr/>
          </p:nvSpPr>
          <p:spPr>
            <a:xfrm>
              <a:off x="4212980" y="4706138"/>
              <a:ext cx="314390" cy="698159"/>
            </a:xfrm>
            <a:custGeom>
              <a:avLst/>
              <a:gdLst>
                <a:gd name="connsiteX0" fmla="*/ 17271 w 314390"/>
                <a:gd name="connsiteY0" fmla="*/ 2387 h 698159"/>
                <a:gd name="connsiteX1" fmla="*/ 176021 w 314390"/>
                <a:gd name="connsiteY1" fmla="*/ 237337 h 698159"/>
                <a:gd name="connsiteX2" fmla="*/ 312546 w 314390"/>
                <a:gd name="connsiteY2" fmla="*/ 383387 h 698159"/>
                <a:gd name="connsiteX3" fmla="*/ 258571 w 314390"/>
                <a:gd name="connsiteY3" fmla="*/ 326237 h 698159"/>
                <a:gd name="connsiteX4" fmla="*/ 39496 w 314390"/>
                <a:gd name="connsiteY4" fmla="*/ 94462 h 698159"/>
                <a:gd name="connsiteX5" fmla="*/ 64896 w 314390"/>
                <a:gd name="connsiteY5" fmla="*/ 177012 h 698159"/>
                <a:gd name="connsiteX6" fmla="*/ 249046 w 314390"/>
                <a:gd name="connsiteY6" fmla="*/ 672312 h 698159"/>
                <a:gd name="connsiteX7" fmla="*/ 229996 w 314390"/>
                <a:gd name="connsiteY7" fmla="*/ 605637 h 698159"/>
                <a:gd name="connsiteX8" fmla="*/ 137921 w 314390"/>
                <a:gd name="connsiteY8" fmla="*/ 411962 h 698159"/>
                <a:gd name="connsiteX9" fmla="*/ 4571 w 314390"/>
                <a:gd name="connsiteY9" fmla="*/ 75412 h 698159"/>
                <a:gd name="connsiteX10" fmla="*/ 29971 w 314390"/>
                <a:gd name="connsiteY10" fmla="*/ 113512 h 698159"/>
                <a:gd name="connsiteX11" fmla="*/ 17271 w 314390"/>
                <a:gd name="connsiteY11" fmla="*/ 2387 h 69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4390" h="698159">
                  <a:moveTo>
                    <a:pt x="17271" y="2387"/>
                  </a:moveTo>
                  <a:cubicBezTo>
                    <a:pt x="41613" y="23024"/>
                    <a:pt x="126809" y="173837"/>
                    <a:pt x="176021" y="237337"/>
                  </a:cubicBezTo>
                  <a:cubicBezTo>
                    <a:pt x="225233" y="300837"/>
                    <a:pt x="298788" y="368570"/>
                    <a:pt x="312546" y="383387"/>
                  </a:cubicBezTo>
                  <a:cubicBezTo>
                    <a:pt x="326304" y="398204"/>
                    <a:pt x="258571" y="326237"/>
                    <a:pt x="258571" y="326237"/>
                  </a:cubicBezTo>
                  <a:cubicBezTo>
                    <a:pt x="213063" y="278083"/>
                    <a:pt x="71775" y="119333"/>
                    <a:pt x="39496" y="94462"/>
                  </a:cubicBezTo>
                  <a:cubicBezTo>
                    <a:pt x="7217" y="69591"/>
                    <a:pt x="29971" y="80704"/>
                    <a:pt x="64896" y="177012"/>
                  </a:cubicBezTo>
                  <a:cubicBezTo>
                    <a:pt x="99821" y="273320"/>
                    <a:pt x="221529" y="600875"/>
                    <a:pt x="249046" y="672312"/>
                  </a:cubicBezTo>
                  <a:cubicBezTo>
                    <a:pt x="276563" y="743749"/>
                    <a:pt x="248517" y="649029"/>
                    <a:pt x="229996" y="605637"/>
                  </a:cubicBezTo>
                  <a:cubicBezTo>
                    <a:pt x="211475" y="562245"/>
                    <a:pt x="175492" y="500333"/>
                    <a:pt x="137921" y="411962"/>
                  </a:cubicBezTo>
                  <a:cubicBezTo>
                    <a:pt x="100350" y="323591"/>
                    <a:pt x="22563" y="125154"/>
                    <a:pt x="4571" y="75412"/>
                  </a:cubicBezTo>
                  <a:cubicBezTo>
                    <a:pt x="-13421" y="25670"/>
                    <a:pt x="27325" y="125683"/>
                    <a:pt x="29971" y="113512"/>
                  </a:cubicBezTo>
                  <a:cubicBezTo>
                    <a:pt x="32617" y="101341"/>
                    <a:pt x="-7071" y="-18250"/>
                    <a:pt x="17271" y="23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5F7F27DE-3833-3517-EEB5-F5D50CF0EBCF}"/>
                </a:ext>
              </a:extLst>
            </p:cNvPr>
            <p:cNvSpPr/>
            <p:nvPr/>
          </p:nvSpPr>
          <p:spPr>
            <a:xfrm>
              <a:off x="4055406" y="4578159"/>
              <a:ext cx="407608" cy="789904"/>
            </a:xfrm>
            <a:custGeom>
              <a:avLst/>
              <a:gdLst>
                <a:gd name="connsiteX0" fmla="*/ 54195 w 407608"/>
                <a:gd name="connsiteY0" fmla="*/ 191 h 789904"/>
                <a:gd name="connsiteX1" fmla="*/ 79595 w 407608"/>
                <a:gd name="connsiteY1" fmla="*/ 165291 h 789904"/>
                <a:gd name="connsiteX2" fmla="*/ 174845 w 407608"/>
                <a:gd name="connsiteY2" fmla="*/ 412941 h 789904"/>
                <a:gd name="connsiteX3" fmla="*/ 155795 w 407608"/>
                <a:gd name="connsiteY3" fmla="*/ 374841 h 789904"/>
                <a:gd name="connsiteX4" fmla="*/ 403445 w 407608"/>
                <a:gd name="connsiteY4" fmla="*/ 781241 h 789904"/>
                <a:gd name="connsiteX5" fmla="*/ 289145 w 407608"/>
                <a:gd name="connsiteY5" fmla="*/ 606616 h 789904"/>
                <a:gd name="connsiteX6" fmla="*/ 9745 w 407608"/>
                <a:gd name="connsiteY6" fmla="*/ 79566 h 789904"/>
                <a:gd name="connsiteX7" fmla="*/ 63720 w 407608"/>
                <a:gd name="connsiteY7" fmla="*/ 130366 h 789904"/>
                <a:gd name="connsiteX8" fmla="*/ 54195 w 407608"/>
                <a:gd name="connsiteY8" fmla="*/ 191 h 78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608" h="789904">
                  <a:moveTo>
                    <a:pt x="54195" y="191"/>
                  </a:moveTo>
                  <a:cubicBezTo>
                    <a:pt x="56841" y="6012"/>
                    <a:pt x="59487" y="96499"/>
                    <a:pt x="79595" y="165291"/>
                  </a:cubicBezTo>
                  <a:cubicBezTo>
                    <a:pt x="99703" y="234083"/>
                    <a:pt x="162145" y="378016"/>
                    <a:pt x="174845" y="412941"/>
                  </a:cubicBezTo>
                  <a:cubicBezTo>
                    <a:pt x="187545" y="447866"/>
                    <a:pt x="117695" y="313458"/>
                    <a:pt x="155795" y="374841"/>
                  </a:cubicBezTo>
                  <a:cubicBezTo>
                    <a:pt x="193895" y="436224"/>
                    <a:pt x="381220" y="742612"/>
                    <a:pt x="403445" y="781241"/>
                  </a:cubicBezTo>
                  <a:cubicBezTo>
                    <a:pt x="425670" y="819870"/>
                    <a:pt x="354762" y="723562"/>
                    <a:pt x="289145" y="606616"/>
                  </a:cubicBezTo>
                  <a:cubicBezTo>
                    <a:pt x="223528" y="489670"/>
                    <a:pt x="47316" y="158941"/>
                    <a:pt x="9745" y="79566"/>
                  </a:cubicBezTo>
                  <a:cubicBezTo>
                    <a:pt x="-27826" y="191"/>
                    <a:pt x="54724" y="137774"/>
                    <a:pt x="63720" y="130366"/>
                  </a:cubicBezTo>
                  <a:cubicBezTo>
                    <a:pt x="72716" y="122958"/>
                    <a:pt x="51549" y="-5630"/>
                    <a:pt x="54195" y="1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4C26E1EA-188C-C868-F995-7069A7CB2E2C}"/>
                </a:ext>
              </a:extLst>
            </p:cNvPr>
            <p:cNvSpPr/>
            <p:nvPr/>
          </p:nvSpPr>
          <p:spPr>
            <a:xfrm>
              <a:off x="3988871" y="4449197"/>
              <a:ext cx="237636" cy="812949"/>
            </a:xfrm>
            <a:custGeom>
              <a:avLst/>
              <a:gdLst>
                <a:gd name="connsiteX0" fmla="*/ 25480 w 237636"/>
                <a:gd name="connsiteY0" fmla="*/ 2153 h 812949"/>
                <a:gd name="connsiteX1" fmla="*/ 80 w 237636"/>
                <a:gd name="connsiteY1" fmla="*/ 243453 h 812949"/>
                <a:gd name="connsiteX2" fmla="*/ 35005 w 237636"/>
                <a:gd name="connsiteY2" fmla="*/ 240278 h 812949"/>
                <a:gd name="connsiteX3" fmla="*/ 60405 w 237636"/>
                <a:gd name="connsiteY3" fmla="*/ 472053 h 812949"/>
                <a:gd name="connsiteX4" fmla="*/ 235030 w 237636"/>
                <a:gd name="connsiteY4" fmla="*/ 805428 h 812949"/>
                <a:gd name="connsiteX5" fmla="*/ 162005 w 237636"/>
                <a:gd name="connsiteY5" fmla="*/ 697478 h 812949"/>
                <a:gd name="connsiteX6" fmla="*/ 117555 w 237636"/>
                <a:gd name="connsiteY6" fmla="*/ 614928 h 812949"/>
                <a:gd name="connsiteX7" fmla="*/ 28655 w 237636"/>
                <a:gd name="connsiteY7" fmla="*/ 189478 h 812949"/>
                <a:gd name="connsiteX8" fmla="*/ 104855 w 237636"/>
                <a:gd name="connsiteY8" fmla="*/ 287903 h 812949"/>
                <a:gd name="connsiteX9" fmla="*/ 28655 w 237636"/>
                <a:gd name="connsiteY9" fmla="*/ 132328 h 812949"/>
                <a:gd name="connsiteX10" fmla="*/ 25480 w 237636"/>
                <a:gd name="connsiteY10" fmla="*/ 2153 h 81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636" h="812949">
                  <a:moveTo>
                    <a:pt x="25480" y="2153"/>
                  </a:moveTo>
                  <a:cubicBezTo>
                    <a:pt x="20717" y="20674"/>
                    <a:pt x="-1507" y="203766"/>
                    <a:pt x="80" y="243453"/>
                  </a:cubicBezTo>
                  <a:cubicBezTo>
                    <a:pt x="1667" y="283140"/>
                    <a:pt x="24951" y="202178"/>
                    <a:pt x="35005" y="240278"/>
                  </a:cubicBezTo>
                  <a:cubicBezTo>
                    <a:pt x="45059" y="278378"/>
                    <a:pt x="27068" y="377861"/>
                    <a:pt x="60405" y="472053"/>
                  </a:cubicBezTo>
                  <a:cubicBezTo>
                    <a:pt x="93742" y="566245"/>
                    <a:pt x="218097" y="767857"/>
                    <a:pt x="235030" y="805428"/>
                  </a:cubicBezTo>
                  <a:cubicBezTo>
                    <a:pt x="251963" y="842999"/>
                    <a:pt x="181584" y="729228"/>
                    <a:pt x="162005" y="697478"/>
                  </a:cubicBezTo>
                  <a:cubicBezTo>
                    <a:pt x="142426" y="665728"/>
                    <a:pt x="139780" y="699595"/>
                    <a:pt x="117555" y="614928"/>
                  </a:cubicBezTo>
                  <a:cubicBezTo>
                    <a:pt x="95330" y="530261"/>
                    <a:pt x="30772" y="243982"/>
                    <a:pt x="28655" y="189478"/>
                  </a:cubicBezTo>
                  <a:cubicBezTo>
                    <a:pt x="26538" y="134974"/>
                    <a:pt x="104855" y="297428"/>
                    <a:pt x="104855" y="287903"/>
                  </a:cubicBezTo>
                  <a:cubicBezTo>
                    <a:pt x="104855" y="278378"/>
                    <a:pt x="44001" y="175191"/>
                    <a:pt x="28655" y="132328"/>
                  </a:cubicBezTo>
                  <a:cubicBezTo>
                    <a:pt x="13309" y="89465"/>
                    <a:pt x="30243" y="-16368"/>
                    <a:pt x="25480" y="215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316ECF19-D96E-1001-EC24-E6C6285990CB}"/>
                </a:ext>
              </a:extLst>
            </p:cNvPr>
            <p:cNvSpPr/>
            <p:nvPr/>
          </p:nvSpPr>
          <p:spPr>
            <a:xfrm>
              <a:off x="3709190" y="4186223"/>
              <a:ext cx="312126" cy="439589"/>
            </a:xfrm>
            <a:custGeom>
              <a:avLst/>
              <a:gdLst>
                <a:gd name="connsiteX0" fmla="*/ 9886 w 312126"/>
                <a:gd name="connsiteY0" fmla="*/ 20652 h 439589"/>
                <a:gd name="connsiteX1" fmla="*/ 54336 w 312126"/>
                <a:gd name="connsiteY1" fmla="*/ 58752 h 439589"/>
                <a:gd name="connsiteX2" fmla="*/ 301986 w 312126"/>
                <a:gd name="connsiteY2" fmla="*/ 430227 h 439589"/>
                <a:gd name="connsiteX3" fmla="*/ 257536 w 312126"/>
                <a:gd name="connsiteY3" fmla="*/ 322277 h 439589"/>
                <a:gd name="connsiteX4" fmla="*/ 194036 w 312126"/>
                <a:gd name="connsiteY4" fmla="*/ 258777 h 439589"/>
                <a:gd name="connsiteX5" fmla="*/ 9886 w 312126"/>
                <a:gd name="connsiteY5" fmla="*/ 20652 h 43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26" h="439589">
                  <a:moveTo>
                    <a:pt x="9886" y="20652"/>
                  </a:moveTo>
                  <a:cubicBezTo>
                    <a:pt x="-13397" y="-12685"/>
                    <a:pt x="5653" y="-9510"/>
                    <a:pt x="54336" y="58752"/>
                  </a:cubicBezTo>
                  <a:cubicBezTo>
                    <a:pt x="103019" y="127014"/>
                    <a:pt x="268119" y="386306"/>
                    <a:pt x="301986" y="430227"/>
                  </a:cubicBezTo>
                  <a:cubicBezTo>
                    <a:pt x="335853" y="474148"/>
                    <a:pt x="275528" y="350852"/>
                    <a:pt x="257536" y="322277"/>
                  </a:cubicBezTo>
                  <a:cubicBezTo>
                    <a:pt x="239544" y="293702"/>
                    <a:pt x="228432" y="307989"/>
                    <a:pt x="194036" y="258777"/>
                  </a:cubicBezTo>
                  <a:cubicBezTo>
                    <a:pt x="159640" y="209565"/>
                    <a:pt x="33169" y="53989"/>
                    <a:pt x="9886" y="206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7CA19939-6270-F234-5D77-4696B6678ACB}"/>
                </a:ext>
              </a:extLst>
            </p:cNvPr>
            <p:cNvSpPr/>
            <p:nvPr/>
          </p:nvSpPr>
          <p:spPr>
            <a:xfrm>
              <a:off x="3526641" y="1406014"/>
              <a:ext cx="309941" cy="511355"/>
            </a:xfrm>
            <a:custGeom>
              <a:avLst/>
              <a:gdLst>
                <a:gd name="connsiteX0" fmla="*/ 309910 w 309941"/>
                <a:gd name="connsiteY0" fmla="*/ 511 h 511355"/>
                <a:gd name="connsiteX1" fmla="*/ 97185 w 309941"/>
                <a:gd name="connsiteY1" fmla="*/ 292611 h 511355"/>
                <a:gd name="connsiteX2" fmla="*/ 1935 w 309941"/>
                <a:gd name="connsiteY2" fmla="*/ 508511 h 511355"/>
                <a:gd name="connsiteX3" fmla="*/ 36860 w 309941"/>
                <a:gd name="connsiteY3" fmla="*/ 403736 h 511355"/>
                <a:gd name="connsiteX4" fmla="*/ 81310 w 309941"/>
                <a:gd name="connsiteY4" fmla="*/ 225936 h 511355"/>
                <a:gd name="connsiteX5" fmla="*/ 309910 w 309941"/>
                <a:gd name="connsiteY5" fmla="*/ 511 h 51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941" h="511355">
                  <a:moveTo>
                    <a:pt x="309910" y="511"/>
                  </a:moveTo>
                  <a:cubicBezTo>
                    <a:pt x="312556" y="11624"/>
                    <a:pt x="148514" y="207944"/>
                    <a:pt x="97185" y="292611"/>
                  </a:cubicBezTo>
                  <a:cubicBezTo>
                    <a:pt x="45856" y="377278"/>
                    <a:pt x="11989" y="489990"/>
                    <a:pt x="1935" y="508511"/>
                  </a:cubicBezTo>
                  <a:cubicBezTo>
                    <a:pt x="-8119" y="527032"/>
                    <a:pt x="23631" y="450832"/>
                    <a:pt x="36860" y="403736"/>
                  </a:cubicBezTo>
                  <a:cubicBezTo>
                    <a:pt x="50089" y="356640"/>
                    <a:pt x="41623" y="289436"/>
                    <a:pt x="81310" y="225936"/>
                  </a:cubicBezTo>
                  <a:cubicBezTo>
                    <a:pt x="120997" y="162436"/>
                    <a:pt x="307264" y="-10602"/>
                    <a:pt x="309910" y="5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CC9BF764-9093-1576-D780-A6BA87367CCE}"/>
                </a:ext>
              </a:extLst>
            </p:cNvPr>
            <p:cNvSpPr/>
            <p:nvPr/>
          </p:nvSpPr>
          <p:spPr>
            <a:xfrm>
              <a:off x="3429528" y="1404318"/>
              <a:ext cx="480300" cy="1116889"/>
            </a:xfrm>
            <a:custGeom>
              <a:avLst/>
              <a:gdLst>
                <a:gd name="connsiteX0" fmla="*/ 480048 w 480300"/>
                <a:gd name="connsiteY0" fmla="*/ 2207 h 1116889"/>
                <a:gd name="connsiteX1" fmla="*/ 200648 w 480300"/>
                <a:gd name="connsiteY1" fmla="*/ 510207 h 1116889"/>
                <a:gd name="connsiteX2" fmla="*/ 57773 w 480300"/>
                <a:gd name="connsiteY2" fmla="*/ 795957 h 1116889"/>
                <a:gd name="connsiteX3" fmla="*/ 79998 w 480300"/>
                <a:gd name="connsiteY3" fmla="*/ 729282 h 1116889"/>
                <a:gd name="connsiteX4" fmla="*/ 6973 w 480300"/>
                <a:gd name="connsiteY4" fmla="*/ 1107107 h 1116889"/>
                <a:gd name="connsiteX5" fmla="*/ 10148 w 480300"/>
                <a:gd name="connsiteY5" fmla="*/ 973757 h 1116889"/>
                <a:gd name="connsiteX6" fmla="*/ 70473 w 480300"/>
                <a:gd name="connsiteY6" fmla="*/ 630857 h 1116889"/>
                <a:gd name="connsiteX7" fmla="*/ 45073 w 480300"/>
                <a:gd name="connsiteY7" fmla="*/ 713407 h 1116889"/>
                <a:gd name="connsiteX8" fmla="*/ 270498 w 480300"/>
                <a:gd name="connsiteY8" fmla="*/ 262557 h 1116889"/>
                <a:gd name="connsiteX9" fmla="*/ 251448 w 480300"/>
                <a:gd name="connsiteY9" fmla="*/ 322882 h 1116889"/>
                <a:gd name="connsiteX10" fmla="*/ 480048 w 480300"/>
                <a:gd name="connsiteY10" fmla="*/ 2207 h 111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300" h="1116889">
                  <a:moveTo>
                    <a:pt x="480048" y="2207"/>
                  </a:moveTo>
                  <a:cubicBezTo>
                    <a:pt x="471581" y="33428"/>
                    <a:pt x="271027" y="377915"/>
                    <a:pt x="200648" y="510207"/>
                  </a:cubicBezTo>
                  <a:cubicBezTo>
                    <a:pt x="130269" y="642499"/>
                    <a:pt x="77881" y="759444"/>
                    <a:pt x="57773" y="795957"/>
                  </a:cubicBezTo>
                  <a:cubicBezTo>
                    <a:pt x="37665" y="832470"/>
                    <a:pt x="88465" y="677424"/>
                    <a:pt x="79998" y="729282"/>
                  </a:cubicBezTo>
                  <a:cubicBezTo>
                    <a:pt x="71531" y="781140"/>
                    <a:pt x="18615" y="1066361"/>
                    <a:pt x="6973" y="1107107"/>
                  </a:cubicBezTo>
                  <a:cubicBezTo>
                    <a:pt x="-4669" y="1147853"/>
                    <a:pt x="-435" y="1053132"/>
                    <a:pt x="10148" y="973757"/>
                  </a:cubicBezTo>
                  <a:cubicBezTo>
                    <a:pt x="20731" y="894382"/>
                    <a:pt x="64652" y="674249"/>
                    <a:pt x="70473" y="630857"/>
                  </a:cubicBezTo>
                  <a:cubicBezTo>
                    <a:pt x="76294" y="587465"/>
                    <a:pt x="11736" y="774790"/>
                    <a:pt x="45073" y="713407"/>
                  </a:cubicBezTo>
                  <a:cubicBezTo>
                    <a:pt x="78410" y="652024"/>
                    <a:pt x="236102" y="327645"/>
                    <a:pt x="270498" y="262557"/>
                  </a:cubicBezTo>
                  <a:cubicBezTo>
                    <a:pt x="304894" y="197470"/>
                    <a:pt x="221286" y="365215"/>
                    <a:pt x="251448" y="322882"/>
                  </a:cubicBezTo>
                  <a:cubicBezTo>
                    <a:pt x="281610" y="280549"/>
                    <a:pt x="488515" y="-29014"/>
                    <a:pt x="480048" y="22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18D55B82-0D24-A4A2-6980-38E92FDBE2BA}"/>
                </a:ext>
              </a:extLst>
            </p:cNvPr>
            <p:cNvSpPr/>
            <p:nvPr/>
          </p:nvSpPr>
          <p:spPr>
            <a:xfrm>
              <a:off x="5957473" y="2468514"/>
              <a:ext cx="195680" cy="1001372"/>
            </a:xfrm>
            <a:custGeom>
              <a:avLst/>
              <a:gdLst>
                <a:gd name="connsiteX0" fmla="*/ 195551 w 195680"/>
                <a:gd name="connsiteY0" fmla="*/ 142711 h 1001372"/>
                <a:gd name="connsiteX1" fmla="*/ 16442 w 195680"/>
                <a:gd name="connsiteY1" fmla="*/ 736599 h 1001372"/>
                <a:gd name="connsiteX2" fmla="*/ 7015 w 195680"/>
                <a:gd name="connsiteY2" fmla="*/ 1000550 h 1001372"/>
                <a:gd name="connsiteX3" fmla="*/ 7015 w 195680"/>
                <a:gd name="connsiteY3" fmla="*/ 661185 h 1001372"/>
                <a:gd name="connsiteX4" fmla="*/ 35296 w 195680"/>
                <a:gd name="connsiteY4" fmla="*/ 1309 h 1001372"/>
                <a:gd name="connsiteX5" fmla="*/ 44723 w 195680"/>
                <a:gd name="connsiteY5" fmla="*/ 482076 h 1001372"/>
                <a:gd name="connsiteX6" fmla="*/ 195551 w 195680"/>
                <a:gd name="connsiteY6" fmla="*/ 142711 h 100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680" h="1001372">
                  <a:moveTo>
                    <a:pt x="195551" y="142711"/>
                  </a:moveTo>
                  <a:cubicBezTo>
                    <a:pt x="190838" y="185131"/>
                    <a:pt x="47865" y="593626"/>
                    <a:pt x="16442" y="736599"/>
                  </a:cubicBezTo>
                  <a:cubicBezTo>
                    <a:pt x="-14981" y="879572"/>
                    <a:pt x="8586" y="1013119"/>
                    <a:pt x="7015" y="1000550"/>
                  </a:cubicBezTo>
                  <a:cubicBezTo>
                    <a:pt x="5444" y="987981"/>
                    <a:pt x="2302" y="827725"/>
                    <a:pt x="7015" y="661185"/>
                  </a:cubicBezTo>
                  <a:cubicBezTo>
                    <a:pt x="11728" y="494645"/>
                    <a:pt x="29011" y="31160"/>
                    <a:pt x="35296" y="1309"/>
                  </a:cubicBezTo>
                  <a:cubicBezTo>
                    <a:pt x="41581" y="-28542"/>
                    <a:pt x="14871" y="461651"/>
                    <a:pt x="44723" y="482076"/>
                  </a:cubicBezTo>
                  <a:cubicBezTo>
                    <a:pt x="74574" y="502501"/>
                    <a:pt x="200264" y="100291"/>
                    <a:pt x="195551" y="1427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CB5BBF9F-22F7-FC16-4FAE-35E368894F38}"/>
                </a:ext>
              </a:extLst>
            </p:cNvPr>
            <p:cNvSpPr/>
            <p:nvPr/>
          </p:nvSpPr>
          <p:spPr>
            <a:xfrm>
              <a:off x="3626997" y="49016"/>
              <a:ext cx="2401745" cy="1568798"/>
            </a:xfrm>
            <a:custGeom>
              <a:avLst/>
              <a:gdLst>
                <a:gd name="connsiteX0" fmla="*/ 2280931 w 2401745"/>
                <a:gd name="connsiteY0" fmla="*/ 35825 h 1568798"/>
                <a:gd name="connsiteX1" fmla="*/ 942324 w 2401745"/>
                <a:gd name="connsiteY1" fmla="*/ 657994 h 1568798"/>
                <a:gd name="connsiteX2" fmla="*/ 339009 w 2401745"/>
                <a:gd name="connsiteY2" fmla="*/ 1148188 h 1568798"/>
                <a:gd name="connsiteX3" fmla="*/ 461557 w 2401745"/>
                <a:gd name="connsiteY3" fmla="*/ 950225 h 1568798"/>
                <a:gd name="connsiteX4" fmla="*/ 18498 w 2401745"/>
                <a:gd name="connsiteY4" fmla="*/ 1553541 h 1568798"/>
                <a:gd name="connsiteX5" fmla="*/ 178753 w 2401745"/>
                <a:gd name="connsiteY5" fmla="*/ 1308444 h 1568798"/>
                <a:gd name="connsiteX6" fmla="*/ 1027166 w 2401745"/>
                <a:gd name="connsiteY6" fmla="*/ 460031 h 1568798"/>
                <a:gd name="connsiteX7" fmla="*/ 1300543 w 2401745"/>
                <a:gd name="connsiteY7" fmla="*/ 130093 h 1568798"/>
                <a:gd name="connsiteX8" fmla="*/ 470984 w 2401745"/>
                <a:gd name="connsiteY8" fmla="*/ 705128 h 1568798"/>
                <a:gd name="connsiteX9" fmla="*/ 1507933 w 2401745"/>
                <a:gd name="connsiteY9" fmla="*/ 177227 h 1568798"/>
                <a:gd name="connsiteX10" fmla="*/ 1140287 w 2401745"/>
                <a:gd name="connsiteY10" fmla="*/ 262069 h 1568798"/>
                <a:gd name="connsiteX11" fmla="*/ 461557 w 2401745"/>
                <a:gd name="connsiteY11" fmla="*/ 526019 h 1568798"/>
                <a:gd name="connsiteX12" fmla="*/ 1809590 w 2401745"/>
                <a:gd name="connsiteY12" fmla="*/ 214935 h 1568798"/>
                <a:gd name="connsiteX13" fmla="*/ 2280931 w 2401745"/>
                <a:gd name="connsiteY13" fmla="*/ 92386 h 1568798"/>
                <a:gd name="connsiteX14" fmla="*/ 2280931 w 2401745"/>
                <a:gd name="connsiteY14" fmla="*/ 35825 h 156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1745" h="1568798">
                  <a:moveTo>
                    <a:pt x="2280931" y="35825"/>
                  </a:moveTo>
                  <a:cubicBezTo>
                    <a:pt x="2057830" y="130093"/>
                    <a:pt x="1265978" y="472600"/>
                    <a:pt x="942324" y="657994"/>
                  </a:cubicBezTo>
                  <a:cubicBezTo>
                    <a:pt x="618670" y="843388"/>
                    <a:pt x="419137" y="1099483"/>
                    <a:pt x="339009" y="1148188"/>
                  </a:cubicBezTo>
                  <a:cubicBezTo>
                    <a:pt x="258881" y="1196893"/>
                    <a:pt x="514975" y="882666"/>
                    <a:pt x="461557" y="950225"/>
                  </a:cubicBezTo>
                  <a:cubicBezTo>
                    <a:pt x="408139" y="1017784"/>
                    <a:pt x="65632" y="1493838"/>
                    <a:pt x="18498" y="1553541"/>
                  </a:cubicBezTo>
                  <a:cubicBezTo>
                    <a:pt x="-28636" y="1613244"/>
                    <a:pt x="10642" y="1490696"/>
                    <a:pt x="178753" y="1308444"/>
                  </a:cubicBezTo>
                  <a:cubicBezTo>
                    <a:pt x="346864" y="1126192"/>
                    <a:pt x="840201" y="656423"/>
                    <a:pt x="1027166" y="460031"/>
                  </a:cubicBezTo>
                  <a:cubicBezTo>
                    <a:pt x="1214131" y="263639"/>
                    <a:pt x="1393240" y="89243"/>
                    <a:pt x="1300543" y="130093"/>
                  </a:cubicBezTo>
                  <a:cubicBezTo>
                    <a:pt x="1207846" y="170943"/>
                    <a:pt x="436419" y="697272"/>
                    <a:pt x="470984" y="705128"/>
                  </a:cubicBezTo>
                  <a:cubicBezTo>
                    <a:pt x="505549" y="712984"/>
                    <a:pt x="1396382" y="251070"/>
                    <a:pt x="1507933" y="177227"/>
                  </a:cubicBezTo>
                  <a:cubicBezTo>
                    <a:pt x="1619483" y="103384"/>
                    <a:pt x="1314683" y="203937"/>
                    <a:pt x="1140287" y="262069"/>
                  </a:cubicBezTo>
                  <a:cubicBezTo>
                    <a:pt x="965891" y="320201"/>
                    <a:pt x="350007" y="533875"/>
                    <a:pt x="461557" y="526019"/>
                  </a:cubicBezTo>
                  <a:cubicBezTo>
                    <a:pt x="573107" y="518163"/>
                    <a:pt x="1506361" y="287207"/>
                    <a:pt x="1809590" y="214935"/>
                  </a:cubicBezTo>
                  <a:cubicBezTo>
                    <a:pt x="2112819" y="142663"/>
                    <a:pt x="2196090" y="125380"/>
                    <a:pt x="2280931" y="92386"/>
                  </a:cubicBezTo>
                  <a:cubicBezTo>
                    <a:pt x="2365772" y="59392"/>
                    <a:pt x="2504032" y="-58443"/>
                    <a:pt x="2280931" y="358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19F36842-C358-C9B3-4C45-9EF6BC500E95}"/>
                </a:ext>
              </a:extLst>
            </p:cNvPr>
            <p:cNvSpPr/>
            <p:nvPr/>
          </p:nvSpPr>
          <p:spPr>
            <a:xfrm>
              <a:off x="3735580" y="586626"/>
              <a:ext cx="1796695" cy="4277835"/>
            </a:xfrm>
            <a:custGeom>
              <a:avLst/>
              <a:gdLst>
                <a:gd name="connsiteX0" fmla="*/ 1795275 w 1796695"/>
                <a:gd name="connsiteY0" fmla="*/ 7263 h 4277835"/>
                <a:gd name="connsiteX1" fmla="*/ 475523 w 1796695"/>
                <a:gd name="connsiteY1" fmla="*/ 1072492 h 4277835"/>
                <a:gd name="connsiteX2" fmla="*/ 60743 w 1796695"/>
                <a:gd name="connsiteY2" fmla="*/ 2533646 h 4277835"/>
                <a:gd name="connsiteX3" fmla="*/ 239853 w 1796695"/>
                <a:gd name="connsiteY3" fmla="*/ 2316830 h 4277835"/>
                <a:gd name="connsiteX4" fmla="*/ 164438 w 1796695"/>
                <a:gd name="connsiteY4" fmla="*/ 3070974 h 4277835"/>
                <a:gd name="connsiteX5" fmla="*/ 400108 w 1796695"/>
                <a:gd name="connsiteY5" fmla="*/ 3768558 h 4277835"/>
                <a:gd name="connsiteX6" fmla="*/ 409535 w 1796695"/>
                <a:gd name="connsiteY6" fmla="*/ 3636582 h 4277835"/>
                <a:gd name="connsiteX7" fmla="*/ 890302 w 1796695"/>
                <a:gd name="connsiteY7" fmla="*/ 4277605 h 4277835"/>
                <a:gd name="connsiteX8" fmla="*/ 484950 w 1796695"/>
                <a:gd name="connsiteY8" fmla="*/ 3702570 h 4277835"/>
                <a:gd name="connsiteX9" fmla="*/ 164438 w 1796695"/>
                <a:gd name="connsiteY9" fmla="*/ 3070974 h 4277835"/>
                <a:gd name="connsiteX10" fmla="*/ 4183 w 1796695"/>
                <a:gd name="connsiteY10" fmla="*/ 2354537 h 4277835"/>
                <a:gd name="connsiteX11" fmla="*/ 324694 w 1796695"/>
                <a:gd name="connsiteY11" fmla="*/ 1308162 h 4277835"/>
                <a:gd name="connsiteX12" fmla="*/ 390682 w 1796695"/>
                <a:gd name="connsiteY12" fmla="*/ 1204467 h 4277835"/>
                <a:gd name="connsiteX13" fmla="*/ 1116545 w 1796695"/>
                <a:gd name="connsiteY13" fmla="*/ 356054 h 4277835"/>
                <a:gd name="connsiteX14" fmla="*/ 739473 w 1796695"/>
                <a:gd name="connsiteY14" fmla="*/ 591725 h 4277835"/>
                <a:gd name="connsiteX15" fmla="*/ 1795275 w 1796695"/>
                <a:gd name="connsiteY15" fmla="*/ 7263 h 427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96695" h="4277835">
                  <a:moveTo>
                    <a:pt x="1795275" y="7263"/>
                  </a:moveTo>
                  <a:cubicBezTo>
                    <a:pt x="1751283" y="87391"/>
                    <a:pt x="764612" y="651428"/>
                    <a:pt x="475523" y="1072492"/>
                  </a:cubicBezTo>
                  <a:cubicBezTo>
                    <a:pt x="186434" y="1493556"/>
                    <a:pt x="100021" y="2326256"/>
                    <a:pt x="60743" y="2533646"/>
                  </a:cubicBezTo>
                  <a:cubicBezTo>
                    <a:pt x="21465" y="2741036"/>
                    <a:pt x="222570" y="2227275"/>
                    <a:pt x="239853" y="2316830"/>
                  </a:cubicBezTo>
                  <a:cubicBezTo>
                    <a:pt x="257136" y="2406385"/>
                    <a:pt x="137729" y="2829019"/>
                    <a:pt x="164438" y="3070974"/>
                  </a:cubicBezTo>
                  <a:cubicBezTo>
                    <a:pt x="191147" y="3312929"/>
                    <a:pt x="359258" y="3674290"/>
                    <a:pt x="400108" y="3768558"/>
                  </a:cubicBezTo>
                  <a:cubicBezTo>
                    <a:pt x="440957" y="3862826"/>
                    <a:pt x="327836" y="3551741"/>
                    <a:pt x="409535" y="3636582"/>
                  </a:cubicBezTo>
                  <a:cubicBezTo>
                    <a:pt x="491234" y="3721423"/>
                    <a:pt x="877733" y="4266607"/>
                    <a:pt x="890302" y="4277605"/>
                  </a:cubicBezTo>
                  <a:cubicBezTo>
                    <a:pt x="902871" y="4288603"/>
                    <a:pt x="605927" y="3903675"/>
                    <a:pt x="484950" y="3702570"/>
                  </a:cubicBezTo>
                  <a:cubicBezTo>
                    <a:pt x="363973" y="3501465"/>
                    <a:pt x="244566" y="3295646"/>
                    <a:pt x="164438" y="3070974"/>
                  </a:cubicBezTo>
                  <a:cubicBezTo>
                    <a:pt x="84310" y="2846302"/>
                    <a:pt x="-22526" y="2648339"/>
                    <a:pt x="4183" y="2354537"/>
                  </a:cubicBezTo>
                  <a:cubicBezTo>
                    <a:pt x="30892" y="2060735"/>
                    <a:pt x="260278" y="1499840"/>
                    <a:pt x="324694" y="1308162"/>
                  </a:cubicBezTo>
                  <a:cubicBezTo>
                    <a:pt x="389110" y="1116484"/>
                    <a:pt x="258707" y="1363152"/>
                    <a:pt x="390682" y="1204467"/>
                  </a:cubicBezTo>
                  <a:cubicBezTo>
                    <a:pt x="522657" y="1045782"/>
                    <a:pt x="1058413" y="458178"/>
                    <a:pt x="1116545" y="356054"/>
                  </a:cubicBezTo>
                  <a:cubicBezTo>
                    <a:pt x="1174677" y="253930"/>
                    <a:pt x="631065" y="648286"/>
                    <a:pt x="739473" y="591725"/>
                  </a:cubicBezTo>
                  <a:cubicBezTo>
                    <a:pt x="847881" y="535164"/>
                    <a:pt x="1839267" y="-72865"/>
                    <a:pt x="1795275" y="72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2168BC9F-7742-6F7D-931F-8185BBD33B59}"/>
                </a:ext>
              </a:extLst>
            </p:cNvPr>
            <p:cNvSpPr/>
            <p:nvPr/>
          </p:nvSpPr>
          <p:spPr>
            <a:xfrm>
              <a:off x="3704318" y="727076"/>
              <a:ext cx="1227753" cy="1114285"/>
            </a:xfrm>
            <a:custGeom>
              <a:avLst/>
              <a:gdLst>
                <a:gd name="connsiteX0" fmla="*/ 1223222 w 1227753"/>
                <a:gd name="connsiteY0" fmla="*/ 8215 h 1114285"/>
                <a:gd name="connsiteX1" fmla="*/ 195700 w 1227753"/>
                <a:gd name="connsiteY1" fmla="*/ 913188 h 1114285"/>
                <a:gd name="connsiteX2" fmla="*/ 7164 w 1227753"/>
                <a:gd name="connsiteY2" fmla="*/ 1111151 h 1114285"/>
                <a:gd name="connsiteX3" fmla="*/ 308822 w 1227753"/>
                <a:gd name="connsiteY3" fmla="*/ 828347 h 1114285"/>
                <a:gd name="connsiteX4" fmla="*/ 855577 w 1227753"/>
                <a:gd name="connsiteY4" fmla="*/ 234458 h 1114285"/>
                <a:gd name="connsiteX5" fmla="*/ 582199 w 1227753"/>
                <a:gd name="connsiteY5" fmla="*/ 451275 h 1114285"/>
                <a:gd name="connsiteX6" fmla="*/ 1223222 w 1227753"/>
                <a:gd name="connsiteY6" fmla="*/ 8215 h 111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7753" h="1114285">
                  <a:moveTo>
                    <a:pt x="1223222" y="8215"/>
                  </a:moveTo>
                  <a:cubicBezTo>
                    <a:pt x="1158806" y="85200"/>
                    <a:pt x="398376" y="729365"/>
                    <a:pt x="195700" y="913188"/>
                  </a:cubicBezTo>
                  <a:cubicBezTo>
                    <a:pt x="-6976" y="1097011"/>
                    <a:pt x="-11690" y="1125291"/>
                    <a:pt x="7164" y="1111151"/>
                  </a:cubicBezTo>
                  <a:cubicBezTo>
                    <a:pt x="26018" y="1097011"/>
                    <a:pt x="167420" y="974463"/>
                    <a:pt x="308822" y="828347"/>
                  </a:cubicBezTo>
                  <a:cubicBezTo>
                    <a:pt x="450224" y="682231"/>
                    <a:pt x="810014" y="297303"/>
                    <a:pt x="855577" y="234458"/>
                  </a:cubicBezTo>
                  <a:cubicBezTo>
                    <a:pt x="901140" y="171613"/>
                    <a:pt x="519354" y="482698"/>
                    <a:pt x="582199" y="451275"/>
                  </a:cubicBezTo>
                  <a:cubicBezTo>
                    <a:pt x="645044" y="419852"/>
                    <a:pt x="1287638" y="-68770"/>
                    <a:pt x="1223222" y="82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607DCB27-AA08-F0F6-A3F4-3C16BF150AC3}"/>
                </a:ext>
              </a:extLst>
            </p:cNvPr>
            <p:cNvSpPr/>
            <p:nvPr/>
          </p:nvSpPr>
          <p:spPr>
            <a:xfrm>
              <a:off x="3897651" y="1335346"/>
              <a:ext cx="549734" cy="637612"/>
            </a:xfrm>
            <a:custGeom>
              <a:avLst/>
              <a:gdLst>
                <a:gd name="connsiteX0" fmla="*/ 549122 w 549734"/>
                <a:gd name="connsiteY0" fmla="*/ 3260 h 637612"/>
                <a:gd name="connsiteX1" fmla="*/ 2367 w 549734"/>
                <a:gd name="connsiteY1" fmla="*/ 634856 h 637612"/>
                <a:gd name="connsiteX2" fmla="*/ 341732 w 549734"/>
                <a:gd name="connsiteY2" fmla="*/ 238930 h 637612"/>
                <a:gd name="connsiteX3" fmla="*/ 115489 w 549734"/>
                <a:gd name="connsiteY3" fmla="*/ 380332 h 637612"/>
                <a:gd name="connsiteX4" fmla="*/ 549122 w 549734"/>
                <a:gd name="connsiteY4" fmla="*/ 3260 h 63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734" h="637612">
                  <a:moveTo>
                    <a:pt x="549122" y="3260"/>
                  </a:moveTo>
                  <a:cubicBezTo>
                    <a:pt x="530268" y="45681"/>
                    <a:pt x="36932" y="595578"/>
                    <a:pt x="2367" y="634856"/>
                  </a:cubicBezTo>
                  <a:cubicBezTo>
                    <a:pt x="-32198" y="674134"/>
                    <a:pt x="322878" y="281351"/>
                    <a:pt x="341732" y="238930"/>
                  </a:cubicBezTo>
                  <a:cubicBezTo>
                    <a:pt x="360586" y="196509"/>
                    <a:pt x="85637" y="414897"/>
                    <a:pt x="115489" y="380332"/>
                  </a:cubicBezTo>
                  <a:cubicBezTo>
                    <a:pt x="145341" y="345767"/>
                    <a:pt x="567976" y="-39161"/>
                    <a:pt x="549122" y="32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CE47D9A8-9216-E152-945E-39CFB47F0117}"/>
                </a:ext>
              </a:extLst>
            </p:cNvPr>
            <p:cNvSpPr/>
            <p:nvPr/>
          </p:nvSpPr>
          <p:spPr>
            <a:xfrm>
              <a:off x="3226173" y="1903600"/>
              <a:ext cx="768259" cy="2226193"/>
            </a:xfrm>
            <a:custGeom>
              <a:avLst/>
              <a:gdLst>
                <a:gd name="connsiteX0" fmla="*/ 768113 w 768259"/>
                <a:gd name="connsiteY0" fmla="*/ 614 h 2226193"/>
                <a:gd name="connsiteX1" fmla="*/ 202505 w 768259"/>
                <a:gd name="connsiteY1" fmla="*/ 858454 h 2226193"/>
                <a:gd name="connsiteX2" fmla="*/ 42249 w 768259"/>
                <a:gd name="connsiteY2" fmla="*/ 1405208 h 2226193"/>
                <a:gd name="connsiteX3" fmla="*/ 145944 w 768259"/>
                <a:gd name="connsiteY3" fmla="*/ 1216672 h 2226193"/>
                <a:gd name="connsiteX4" fmla="*/ 13969 w 768259"/>
                <a:gd name="connsiteY4" fmla="*/ 1612598 h 2226193"/>
                <a:gd name="connsiteX5" fmla="*/ 23396 w 768259"/>
                <a:gd name="connsiteY5" fmla="*/ 2215913 h 2226193"/>
                <a:gd name="connsiteX6" fmla="*/ 23396 w 768259"/>
                <a:gd name="connsiteY6" fmla="*/ 1876548 h 2226193"/>
                <a:gd name="connsiteX7" fmla="*/ 343907 w 768259"/>
                <a:gd name="connsiteY7" fmla="*/ 481381 h 2226193"/>
                <a:gd name="connsiteX8" fmla="*/ 259066 w 768259"/>
                <a:gd name="connsiteY8" fmla="*/ 717052 h 2226193"/>
                <a:gd name="connsiteX9" fmla="*/ 768113 w 768259"/>
                <a:gd name="connsiteY9" fmla="*/ 614 h 222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8259" h="2226193">
                  <a:moveTo>
                    <a:pt x="768113" y="614"/>
                  </a:moveTo>
                  <a:cubicBezTo>
                    <a:pt x="758686" y="24181"/>
                    <a:pt x="323482" y="624355"/>
                    <a:pt x="202505" y="858454"/>
                  </a:cubicBezTo>
                  <a:cubicBezTo>
                    <a:pt x="81528" y="1092553"/>
                    <a:pt x="51676" y="1345505"/>
                    <a:pt x="42249" y="1405208"/>
                  </a:cubicBezTo>
                  <a:cubicBezTo>
                    <a:pt x="32822" y="1464911"/>
                    <a:pt x="150657" y="1182107"/>
                    <a:pt x="145944" y="1216672"/>
                  </a:cubicBezTo>
                  <a:cubicBezTo>
                    <a:pt x="141231" y="1251237"/>
                    <a:pt x="34394" y="1446058"/>
                    <a:pt x="13969" y="1612598"/>
                  </a:cubicBezTo>
                  <a:cubicBezTo>
                    <a:pt x="-6456" y="1779138"/>
                    <a:pt x="21825" y="2171921"/>
                    <a:pt x="23396" y="2215913"/>
                  </a:cubicBezTo>
                  <a:cubicBezTo>
                    <a:pt x="24967" y="2259905"/>
                    <a:pt x="-30023" y="2165637"/>
                    <a:pt x="23396" y="1876548"/>
                  </a:cubicBezTo>
                  <a:cubicBezTo>
                    <a:pt x="76814" y="1587459"/>
                    <a:pt x="304629" y="674630"/>
                    <a:pt x="343907" y="481381"/>
                  </a:cubicBezTo>
                  <a:cubicBezTo>
                    <a:pt x="383185" y="288132"/>
                    <a:pt x="189936" y="795609"/>
                    <a:pt x="259066" y="717052"/>
                  </a:cubicBezTo>
                  <a:cubicBezTo>
                    <a:pt x="328196" y="638495"/>
                    <a:pt x="777540" y="-22953"/>
                    <a:pt x="768113" y="61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97E083F1-5A59-D87D-F84E-61001E47804C}"/>
                </a:ext>
              </a:extLst>
            </p:cNvPr>
            <p:cNvSpPr/>
            <p:nvPr/>
          </p:nvSpPr>
          <p:spPr>
            <a:xfrm>
              <a:off x="3578112" y="2595740"/>
              <a:ext cx="247059" cy="2165210"/>
            </a:xfrm>
            <a:custGeom>
              <a:avLst/>
              <a:gdLst>
                <a:gd name="connsiteX0" fmla="*/ 171077 w 247059"/>
                <a:gd name="connsiteY0" fmla="*/ 6058 h 2165210"/>
                <a:gd name="connsiteX1" fmla="*/ 39102 w 247059"/>
                <a:gd name="connsiteY1" fmla="*/ 816763 h 2165210"/>
                <a:gd name="connsiteX2" fmla="*/ 246492 w 247059"/>
                <a:gd name="connsiteY2" fmla="*/ 1787724 h 2165210"/>
                <a:gd name="connsiteX3" fmla="*/ 105090 w 247059"/>
                <a:gd name="connsiteY3" fmla="*/ 1467213 h 2165210"/>
                <a:gd name="connsiteX4" fmla="*/ 246492 w 247059"/>
                <a:gd name="connsiteY4" fmla="*/ 2164796 h 2165210"/>
                <a:gd name="connsiteX5" fmla="*/ 105090 w 247059"/>
                <a:gd name="connsiteY5" fmla="*/ 1552054 h 2165210"/>
                <a:gd name="connsiteX6" fmla="*/ 1395 w 247059"/>
                <a:gd name="connsiteY6" fmla="*/ 505679 h 2165210"/>
                <a:gd name="connsiteX7" fmla="*/ 171077 w 247059"/>
                <a:gd name="connsiteY7" fmla="*/ 6058 h 216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059" h="2165210">
                  <a:moveTo>
                    <a:pt x="171077" y="6058"/>
                  </a:moveTo>
                  <a:cubicBezTo>
                    <a:pt x="177361" y="57905"/>
                    <a:pt x="26533" y="519819"/>
                    <a:pt x="39102" y="816763"/>
                  </a:cubicBezTo>
                  <a:cubicBezTo>
                    <a:pt x="51671" y="1113707"/>
                    <a:pt x="235494" y="1679316"/>
                    <a:pt x="246492" y="1787724"/>
                  </a:cubicBezTo>
                  <a:cubicBezTo>
                    <a:pt x="257490" y="1896132"/>
                    <a:pt x="105090" y="1404368"/>
                    <a:pt x="105090" y="1467213"/>
                  </a:cubicBezTo>
                  <a:cubicBezTo>
                    <a:pt x="105090" y="1530058"/>
                    <a:pt x="246492" y="2150656"/>
                    <a:pt x="246492" y="2164796"/>
                  </a:cubicBezTo>
                  <a:cubicBezTo>
                    <a:pt x="246492" y="2178936"/>
                    <a:pt x="145939" y="1828573"/>
                    <a:pt x="105090" y="1552054"/>
                  </a:cubicBezTo>
                  <a:cubicBezTo>
                    <a:pt x="64241" y="1275535"/>
                    <a:pt x="-11174" y="766487"/>
                    <a:pt x="1395" y="505679"/>
                  </a:cubicBezTo>
                  <a:cubicBezTo>
                    <a:pt x="13964" y="244871"/>
                    <a:pt x="164793" y="-45789"/>
                    <a:pt x="171077" y="60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7B785CB0-BB2F-DF25-C6E0-5EFB3E57CCE2}"/>
                </a:ext>
              </a:extLst>
            </p:cNvPr>
            <p:cNvSpPr/>
            <p:nvPr/>
          </p:nvSpPr>
          <p:spPr>
            <a:xfrm>
              <a:off x="3437171" y="2433302"/>
              <a:ext cx="302674" cy="2175773"/>
            </a:xfrm>
            <a:custGeom>
              <a:avLst/>
              <a:gdLst>
                <a:gd name="connsiteX0" fmla="*/ 302592 w 302674"/>
                <a:gd name="connsiteY0" fmla="*/ 8240 h 2175773"/>
                <a:gd name="connsiteX1" fmla="*/ 57495 w 302674"/>
                <a:gd name="connsiteY1" fmla="*/ 1007482 h 2175773"/>
                <a:gd name="connsiteX2" fmla="*/ 132909 w 302674"/>
                <a:gd name="connsiteY2" fmla="*/ 1657931 h 2175773"/>
                <a:gd name="connsiteX3" fmla="*/ 293165 w 302674"/>
                <a:gd name="connsiteY3" fmla="*/ 2166978 h 2175773"/>
                <a:gd name="connsiteX4" fmla="*/ 236604 w 302674"/>
                <a:gd name="connsiteY4" fmla="*/ 1903028 h 2175773"/>
                <a:gd name="connsiteX5" fmla="*/ 934 w 302674"/>
                <a:gd name="connsiteY5" fmla="*/ 960347 h 2175773"/>
                <a:gd name="connsiteX6" fmla="*/ 151763 w 302674"/>
                <a:gd name="connsiteY6" fmla="*/ 74228 h 2175773"/>
                <a:gd name="connsiteX7" fmla="*/ 85775 w 302674"/>
                <a:gd name="connsiteY7" fmla="*/ 507861 h 2175773"/>
                <a:gd name="connsiteX8" fmla="*/ 302592 w 302674"/>
                <a:gd name="connsiteY8" fmla="*/ 8240 h 217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74" h="2175773">
                  <a:moveTo>
                    <a:pt x="302592" y="8240"/>
                  </a:moveTo>
                  <a:cubicBezTo>
                    <a:pt x="297879" y="91510"/>
                    <a:pt x="85775" y="732534"/>
                    <a:pt x="57495" y="1007482"/>
                  </a:cubicBezTo>
                  <a:cubicBezTo>
                    <a:pt x="29214" y="1282431"/>
                    <a:pt x="93631" y="1464682"/>
                    <a:pt x="132909" y="1657931"/>
                  </a:cubicBezTo>
                  <a:cubicBezTo>
                    <a:pt x="172187" y="1851180"/>
                    <a:pt x="275883" y="2126129"/>
                    <a:pt x="293165" y="2166978"/>
                  </a:cubicBezTo>
                  <a:cubicBezTo>
                    <a:pt x="310447" y="2207827"/>
                    <a:pt x="285309" y="2104133"/>
                    <a:pt x="236604" y="1903028"/>
                  </a:cubicBezTo>
                  <a:cubicBezTo>
                    <a:pt x="187899" y="1701923"/>
                    <a:pt x="15074" y="1265147"/>
                    <a:pt x="934" y="960347"/>
                  </a:cubicBezTo>
                  <a:cubicBezTo>
                    <a:pt x="-13206" y="655547"/>
                    <a:pt x="137623" y="149642"/>
                    <a:pt x="151763" y="74228"/>
                  </a:cubicBezTo>
                  <a:cubicBezTo>
                    <a:pt x="165903" y="-1186"/>
                    <a:pt x="62208" y="515717"/>
                    <a:pt x="85775" y="507861"/>
                  </a:cubicBezTo>
                  <a:cubicBezTo>
                    <a:pt x="109342" y="500005"/>
                    <a:pt x="307305" y="-75030"/>
                    <a:pt x="302592" y="82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DF5AB46D-7DB8-8088-D23B-319DF2C3ABF3}"/>
                </a:ext>
              </a:extLst>
            </p:cNvPr>
            <p:cNvSpPr/>
            <p:nvPr/>
          </p:nvSpPr>
          <p:spPr>
            <a:xfrm>
              <a:off x="5669668" y="3137313"/>
              <a:ext cx="467824" cy="1317117"/>
            </a:xfrm>
            <a:custGeom>
              <a:avLst/>
              <a:gdLst>
                <a:gd name="connsiteX0" fmla="*/ 96857 w 467824"/>
                <a:gd name="connsiteY0" fmla="*/ 1813 h 1317117"/>
                <a:gd name="connsiteX1" fmla="*/ 115711 w 467824"/>
                <a:gd name="connsiteY1" fmla="*/ 661689 h 1317117"/>
                <a:gd name="connsiteX2" fmla="*/ 59150 w 467824"/>
                <a:gd name="connsiteY2" fmla="*/ 1057615 h 1317117"/>
                <a:gd name="connsiteX3" fmla="*/ 68577 w 467824"/>
                <a:gd name="connsiteY3" fmla="*/ 755957 h 1317117"/>
                <a:gd name="connsiteX4" fmla="*/ 285394 w 467824"/>
                <a:gd name="connsiteY4" fmla="*/ 1199017 h 1317117"/>
                <a:gd name="connsiteX5" fmla="*/ 162845 w 467824"/>
                <a:gd name="connsiteY5" fmla="*/ 803091 h 1317117"/>
                <a:gd name="connsiteX6" fmla="*/ 464503 w 467824"/>
                <a:gd name="connsiteY6" fmla="*/ 1312139 h 1317117"/>
                <a:gd name="connsiteX7" fmla="*/ 313674 w 467824"/>
                <a:gd name="connsiteY7" fmla="*/ 1038761 h 1317117"/>
                <a:gd name="connsiteX8" fmla="*/ 153418 w 467824"/>
                <a:gd name="connsiteY8" fmla="*/ 652262 h 1317117"/>
                <a:gd name="connsiteX9" fmla="*/ 191126 w 467824"/>
                <a:gd name="connsiteY9" fmla="*/ 963347 h 1317117"/>
                <a:gd name="connsiteX10" fmla="*/ 2589 w 467824"/>
                <a:gd name="connsiteY10" fmla="*/ 416592 h 1317117"/>
                <a:gd name="connsiteX11" fmla="*/ 87431 w 467824"/>
                <a:gd name="connsiteY11" fmla="*/ 680543 h 1317117"/>
                <a:gd name="connsiteX12" fmla="*/ 172272 w 467824"/>
                <a:gd name="connsiteY12" fmla="*/ 416592 h 1317117"/>
                <a:gd name="connsiteX13" fmla="*/ 106284 w 467824"/>
                <a:gd name="connsiteY13" fmla="*/ 463726 h 1317117"/>
                <a:gd name="connsiteX14" fmla="*/ 96857 w 467824"/>
                <a:gd name="connsiteY14" fmla="*/ 1813 h 13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7824" h="1317117">
                  <a:moveTo>
                    <a:pt x="96857" y="1813"/>
                  </a:moveTo>
                  <a:cubicBezTo>
                    <a:pt x="98428" y="34807"/>
                    <a:pt x="121995" y="485722"/>
                    <a:pt x="115711" y="661689"/>
                  </a:cubicBezTo>
                  <a:cubicBezTo>
                    <a:pt x="109427" y="837656"/>
                    <a:pt x="67006" y="1041904"/>
                    <a:pt x="59150" y="1057615"/>
                  </a:cubicBezTo>
                  <a:cubicBezTo>
                    <a:pt x="51294" y="1073326"/>
                    <a:pt x="30870" y="732390"/>
                    <a:pt x="68577" y="755957"/>
                  </a:cubicBezTo>
                  <a:cubicBezTo>
                    <a:pt x="106284" y="779524"/>
                    <a:pt x="269683" y="1191161"/>
                    <a:pt x="285394" y="1199017"/>
                  </a:cubicBezTo>
                  <a:cubicBezTo>
                    <a:pt x="301105" y="1206873"/>
                    <a:pt x="132994" y="784237"/>
                    <a:pt x="162845" y="803091"/>
                  </a:cubicBezTo>
                  <a:cubicBezTo>
                    <a:pt x="192696" y="821945"/>
                    <a:pt x="439365" y="1272861"/>
                    <a:pt x="464503" y="1312139"/>
                  </a:cubicBezTo>
                  <a:cubicBezTo>
                    <a:pt x="489641" y="1351417"/>
                    <a:pt x="365522" y="1148741"/>
                    <a:pt x="313674" y="1038761"/>
                  </a:cubicBezTo>
                  <a:cubicBezTo>
                    <a:pt x="261827" y="928782"/>
                    <a:pt x="173843" y="664831"/>
                    <a:pt x="153418" y="652262"/>
                  </a:cubicBezTo>
                  <a:cubicBezTo>
                    <a:pt x="132993" y="639693"/>
                    <a:pt x="216264" y="1002625"/>
                    <a:pt x="191126" y="963347"/>
                  </a:cubicBezTo>
                  <a:cubicBezTo>
                    <a:pt x="165988" y="924069"/>
                    <a:pt x="19871" y="463726"/>
                    <a:pt x="2589" y="416592"/>
                  </a:cubicBezTo>
                  <a:cubicBezTo>
                    <a:pt x="-14693" y="369458"/>
                    <a:pt x="59151" y="680543"/>
                    <a:pt x="87431" y="680543"/>
                  </a:cubicBezTo>
                  <a:cubicBezTo>
                    <a:pt x="115711" y="680543"/>
                    <a:pt x="169130" y="452728"/>
                    <a:pt x="172272" y="416592"/>
                  </a:cubicBezTo>
                  <a:cubicBezTo>
                    <a:pt x="175414" y="380456"/>
                    <a:pt x="120424" y="531285"/>
                    <a:pt x="106284" y="463726"/>
                  </a:cubicBezTo>
                  <a:cubicBezTo>
                    <a:pt x="92144" y="396167"/>
                    <a:pt x="95286" y="-31181"/>
                    <a:pt x="96857" y="181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3FE4FBE0-6873-2C72-3B21-2FBE696ADDC6}"/>
                </a:ext>
              </a:extLst>
            </p:cNvPr>
            <p:cNvSpPr/>
            <p:nvPr/>
          </p:nvSpPr>
          <p:spPr>
            <a:xfrm>
              <a:off x="5256478" y="5531901"/>
              <a:ext cx="142707" cy="1344181"/>
            </a:xfrm>
            <a:custGeom>
              <a:avLst/>
              <a:gdLst>
                <a:gd name="connsiteX0" fmla="*/ 1000 w 142707"/>
                <a:gd name="connsiteY0" fmla="*/ 1633 h 1344181"/>
                <a:gd name="connsiteX1" fmla="*/ 142402 w 142707"/>
                <a:gd name="connsiteY1" fmla="*/ 802911 h 1344181"/>
                <a:gd name="connsiteX2" fmla="*/ 38707 w 142707"/>
                <a:gd name="connsiteY2" fmla="*/ 1311959 h 1344181"/>
                <a:gd name="connsiteX3" fmla="*/ 38707 w 142707"/>
                <a:gd name="connsiteY3" fmla="*/ 1227118 h 1344181"/>
                <a:gd name="connsiteX4" fmla="*/ 29280 w 142707"/>
                <a:gd name="connsiteY4" fmla="*/ 699217 h 1344181"/>
                <a:gd name="connsiteX5" fmla="*/ 38707 w 142707"/>
                <a:gd name="connsiteY5" fmla="*/ 972594 h 1344181"/>
                <a:gd name="connsiteX6" fmla="*/ 76414 w 142707"/>
                <a:gd name="connsiteY6" fmla="*/ 604948 h 1344181"/>
                <a:gd name="connsiteX7" fmla="*/ 1000 w 142707"/>
                <a:gd name="connsiteY7" fmla="*/ 1633 h 134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707" h="1344181">
                  <a:moveTo>
                    <a:pt x="1000" y="1633"/>
                  </a:moveTo>
                  <a:cubicBezTo>
                    <a:pt x="11998" y="34627"/>
                    <a:pt x="136117" y="584523"/>
                    <a:pt x="142402" y="802911"/>
                  </a:cubicBezTo>
                  <a:cubicBezTo>
                    <a:pt x="148687" y="1021299"/>
                    <a:pt x="55990" y="1241258"/>
                    <a:pt x="38707" y="1311959"/>
                  </a:cubicBezTo>
                  <a:cubicBezTo>
                    <a:pt x="21424" y="1382660"/>
                    <a:pt x="40278" y="1329242"/>
                    <a:pt x="38707" y="1227118"/>
                  </a:cubicBezTo>
                  <a:cubicBezTo>
                    <a:pt x="37136" y="1124994"/>
                    <a:pt x="29280" y="741638"/>
                    <a:pt x="29280" y="699217"/>
                  </a:cubicBezTo>
                  <a:cubicBezTo>
                    <a:pt x="29280" y="656796"/>
                    <a:pt x="30851" y="988305"/>
                    <a:pt x="38707" y="972594"/>
                  </a:cubicBezTo>
                  <a:cubicBezTo>
                    <a:pt x="46563" y="956883"/>
                    <a:pt x="79556" y="765204"/>
                    <a:pt x="76414" y="604948"/>
                  </a:cubicBezTo>
                  <a:cubicBezTo>
                    <a:pt x="73272" y="444692"/>
                    <a:pt x="-9998" y="-31361"/>
                    <a:pt x="1000" y="16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2ED9F7D9-AFBD-CFD6-F2F6-BCBDB65A967E}"/>
                </a:ext>
              </a:extLst>
            </p:cNvPr>
            <p:cNvSpPr/>
            <p:nvPr/>
          </p:nvSpPr>
          <p:spPr>
            <a:xfrm>
              <a:off x="6707433" y="3349681"/>
              <a:ext cx="932768" cy="57183"/>
            </a:xfrm>
            <a:custGeom>
              <a:avLst/>
              <a:gdLst>
                <a:gd name="connsiteX0" fmla="*/ 2493 w 932768"/>
                <a:gd name="connsiteY0" fmla="*/ 57094 h 57183"/>
                <a:gd name="connsiteX1" fmla="*/ 472393 w 932768"/>
                <a:gd name="connsiteY1" fmla="*/ 15819 h 57183"/>
                <a:gd name="connsiteX2" fmla="*/ 396193 w 932768"/>
                <a:gd name="connsiteY2" fmla="*/ 12644 h 57183"/>
                <a:gd name="connsiteX3" fmla="*/ 932768 w 932768"/>
                <a:gd name="connsiteY3" fmla="*/ 12644 h 57183"/>
                <a:gd name="connsiteX4" fmla="*/ 704168 w 932768"/>
                <a:gd name="connsiteY4" fmla="*/ 6294 h 57183"/>
                <a:gd name="connsiteX5" fmla="*/ 304118 w 932768"/>
                <a:gd name="connsiteY5" fmla="*/ 3119 h 57183"/>
                <a:gd name="connsiteX6" fmla="*/ 2493 w 932768"/>
                <a:gd name="connsiteY6" fmla="*/ 57094 h 5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768" h="57183">
                  <a:moveTo>
                    <a:pt x="2493" y="57094"/>
                  </a:moveTo>
                  <a:cubicBezTo>
                    <a:pt x="30539" y="59211"/>
                    <a:pt x="406777" y="23227"/>
                    <a:pt x="472393" y="15819"/>
                  </a:cubicBezTo>
                  <a:cubicBezTo>
                    <a:pt x="538009" y="8411"/>
                    <a:pt x="396193" y="12644"/>
                    <a:pt x="396193" y="12644"/>
                  </a:cubicBezTo>
                  <a:lnTo>
                    <a:pt x="932768" y="12644"/>
                  </a:lnTo>
                  <a:lnTo>
                    <a:pt x="704168" y="6294"/>
                  </a:lnTo>
                  <a:cubicBezTo>
                    <a:pt x="599393" y="4706"/>
                    <a:pt x="418418" y="-4818"/>
                    <a:pt x="304118" y="3119"/>
                  </a:cubicBezTo>
                  <a:cubicBezTo>
                    <a:pt x="189818" y="11056"/>
                    <a:pt x="-25553" y="54977"/>
                    <a:pt x="2493" y="5709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29C7A73A-EE37-5633-4D36-AC2628514BA6}"/>
                </a:ext>
              </a:extLst>
            </p:cNvPr>
            <p:cNvSpPr/>
            <p:nvPr/>
          </p:nvSpPr>
          <p:spPr>
            <a:xfrm>
              <a:off x="6949227" y="3387725"/>
              <a:ext cx="615363" cy="22251"/>
            </a:xfrm>
            <a:custGeom>
              <a:avLst/>
              <a:gdLst>
                <a:gd name="connsiteX0" fmla="*/ 14699 w 615363"/>
                <a:gd name="connsiteY0" fmla="*/ 0 h 22251"/>
                <a:gd name="connsiteX1" fmla="*/ 589374 w 615363"/>
                <a:gd name="connsiteY1" fmla="*/ 19050 h 22251"/>
                <a:gd name="connsiteX2" fmla="*/ 484599 w 615363"/>
                <a:gd name="connsiteY2" fmla="*/ 22225 h 22251"/>
                <a:gd name="connsiteX3" fmla="*/ 195674 w 615363"/>
                <a:gd name="connsiteY3" fmla="*/ 19050 h 22251"/>
                <a:gd name="connsiteX4" fmla="*/ 14699 w 615363"/>
                <a:gd name="connsiteY4" fmla="*/ 0 h 2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63" h="22251">
                  <a:moveTo>
                    <a:pt x="14699" y="0"/>
                  </a:moveTo>
                  <a:cubicBezTo>
                    <a:pt x="80316" y="0"/>
                    <a:pt x="511057" y="15346"/>
                    <a:pt x="589374" y="19050"/>
                  </a:cubicBezTo>
                  <a:cubicBezTo>
                    <a:pt x="667691" y="22754"/>
                    <a:pt x="550216" y="22225"/>
                    <a:pt x="484599" y="22225"/>
                  </a:cubicBezTo>
                  <a:cubicBezTo>
                    <a:pt x="418982" y="22225"/>
                    <a:pt x="271345" y="20637"/>
                    <a:pt x="195674" y="19050"/>
                  </a:cubicBezTo>
                  <a:cubicBezTo>
                    <a:pt x="120003" y="17463"/>
                    <a:pt x="-50918" y="0"/>
                    <a:pt x="1469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167B1275-C2F2-16B1-EF74-E9A3D2964BA0}"/>
                </a:ext>
              </a:extLst>
            </p:cNvPr>
            <p:cNvSpPr/>
            <p:nvPr/>
          </p:nvSpPr>
          <p:spPr>
            <a:xfrm>
              <a:off x="6667200" y="3489693"/>
              <a:ext cx="375359" cy="60001"/>
            </a:xfrm>
            <a:custGeom>
              <a:avLst/>
              <a:gdLst>
                <a:gd name="connsiteX0" fmla="*/ 7801 w 375359"/>
                <a:gd name="connsiteY0" fmla="*/ 59957 h 60001"/>
                <a:gd name="connsiteX1" fmla="*/ 363401 w 375359"/>
                <a:gd name="connsiteY1" fmla="*/ 2807 h 60001"/>
                <a:gd name="connsiteX2" fmla="*/ 280851 w 375359"/>
                <a:gd name="connsiteY2" fmla="*/ 9157 h 60001"/>
                <a:gd name="connsiteX3" fmla="*/ 176076 w 375359"/>
                <a:gd name="connsiteY3" fmla="*/ 12332 h 60001"/>
                <a:gd name="connsiteX4" fmla="*/ 122101 w 375359"/>
                <a:gd name="connsiteY4" fmla="*/ 12332 h 60001"/>
                <a:gd name="connsiteX5" fmla="*/ 7801 w 375359"/>
                <a:gd name="connsiteY5" fmla="*/ 59957 h 6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359" h="60001">
                  <a:moveTo>
                    <a:pt x="7801" y="59957"/>
                  </a:moveTo>
                  <a:cubicBezTo>
                    <a:pt x="48018" y="58369"/>
                    <a:pt x="317893" y="11274"/>
                    <a:pt x="363401" y="2807"/>
                  </a:cubicBezTo>
                  <a:cubicBezTo>
                    <a:pt x="408909" y="-5660"/>
                    <a:pt x="312072" y="7570"/>
                    <a:pt x="280851" y="9157"/>
                  </a:cubicBezTo>
                  <a:cubicBezTo>
                    <a:pt x="249630" y="10744"/>
                    <a:pt x="202534" y="11803"/>
                    <a:pt x="176076" y="12332"/>
                  </a:cubicBezTo>
                  <a:cubicBezTo>
                    <a:pt x="149618" y="12861"/>
                    <a:pt x="149617" y="4395"/>
                    <a:pt x="122101" y="12332"/>
                  </a:cubicBezTo>
                  <a:cubicBezTo>
                    <a:pt x="94585" y="20269"/>
                    <a:pt x="-32416" y="61545"/>
                    <a:pt x="7801" y="599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9F70FD3C-F941-80F4-8C89-A7119320BC98}"/>
                </a:ext>
              </a:extLst>
            </p:cNvPr>
            <p:cNvSpPr/>
            <p:nvPr/>
          </p:nvSpPr>
          <p:spPr>
            <a:xfrm>
              <a:off x="6687510" y="3519418"/>
              <a:ext cx="971771" cy="447518"/>
            </a:xfrm>
            <a:custGeom>
              <a:avLst/>
              <a:gdLst>
                <a:gd name="connsiteX0" fmla="*/ 31941 w 971771"/>
                <a:gd name="connsiteY0" fmla="*/ 122307 h 447518"/>
                <a:gd name="connsiteX1" fmla="*/ 514541 w 971771"/>
                <a:gd name="connsiteY1" fmla="*/ 8007 h 447518"/>
                <a:gd name="connsiteX2" fmla="*/ 733616 w 971771"/>
                <a:gd name="connsiteY2" fmla="*/ 11182 h 447518"/>
                <a:gd name="connsiteX3" fmla="*/ 692341 w 971771"/>
                <a:gd name="connsiteY3" fmla="*/ 23882 h 447518"/>
                <a:gd name="connsiteX4" fmla="*/ 784416 w 971771"/>
                <a:gd name="connsiteY4" fmla="*/ 30232 h 447518"/>
                <a:gd name="connsiteX5" fmla="*/ 809816 w 971771"/>
                <a:gd name="connsiteY5" fmla="*/ 68332 h 447518"/>
                <a:gd name="connsiteX6" fmla="*/ 930466 w 971771"/>
                <a:gd name="connsiteY6" fmla="*/ 52457 h 447518"/>
                <a:gd name="connsiteX7" fmla="*/ 895541 w 971771"/>
                <a:gd name="connsiteY7" fmla="*/ 65157 h 447518"/>
                <a:gd name="connsiteX8" fmla="*/ 914591 w 971771"/>
                <a:gd name="connsiteY8" fmla="*/ 112782 h 447518"/>
                <a:gd name="connsiteX9" fmla="*/ 936816 w 971771"/>
                <a:gd name="connsiteY9" fmla="*/ 122307 h 447518"/>
                <a:gd name="connsiteX10" fmla="*/ 971741 w 971771"/>
                <a:gd name="connsiteY10" fmla="*/ 211207 h 447518"/>
                <a:gd name="connsiteX11" fmla="*/ 930466 w 971771"/>
                <a:gd name="connsiteY11" fmla="*/ 290582 h 447518"/>
                <a:gd name="connsiteX12" fmla="*/ 841566 w 971771"/>
                <a:gd name="connsiteY12" fmla="*/ 347732 h 447518"/>
                <a:gd name="connsiteX13" fmla="*/ 778066 w 971771"/>
                <a:gd name="connsiteY13" fmla="*/ 446157 h 447518"/>
                <a:gd name="connsiteX14" fmla="*/ 793941 w 971771"/>
                <a:gd name="connsiteY14" fmla="*/ 395357 h 447518"/>
                <a:gd name="connsiteX15" fmla="*/ 882841 w 971771"/>
                <a:gd name="connsiteY15" fmla="*/ 262007 h 447518"/>
                <a:gd name="connsiteX16" fmla="*/ 886016 w 971771"/>
                <a:gd name="connsiteY16" fmla="*/ 239782 h 447518"/>
                <a:gd name="connsiteX17" fmla="*/ 762191 w 971771"/>
                <a:gd name="connsiteY17" fmla="*/ 112782 h 447518"/>
                <a:gd name="connsiteX18" fmla="*/ 647891 w 971771"/>
                <a:gd name="connsiteY18" fmla="*/ 87382 h 447518"/>
                <a:gd name="connsiteX19" fmla="*/ 438341 w 971771"/>
                <a:gd name="connsiteY19" fmla="*/ 68332 h 447518"/>
                <a:gd name="connsiteX20" fmla="*/ 292291 w 971771"/>
                <a:gd name="connsiteY20" fmla="*/ 74682 h 447518"/>
                <a:gd name="connsiteX21" fmla="*/ 251016 w 971771"/>
                <a:gd name="connsiteY21" fmla="*/ 119132 h 447518"/>
                <a:gd name="connsiteX22" fmla="*/ 187516 w 971771"/>
                <a:gd name="connsiteY22" fmla="*/ 166757 h 447518"/>
                <a:gd name="connsiteX23" fmla="*/ 25591 w 971771"/>
                <a:gd name="connsiteY23" fmla="*/ 341382 h 447518"/>
                <a:gd name="connsiteX24" fmla="*/ 114491 w 971771"/>
                <a:gd name="connsiteY24" fmla="*/ 195332 h 447518"/>
                <a:gd name="connsiteX25" fmla="*/ 191 w 971771"/>
                <a:gd name="connsiteY25" fmla="*/ 296932 h 447518"/>
                <a:gd name="connsiteX26" fmla="*/ 89091 w 971771"/>
                <a:gd name="connsiteY26" fmla="*/ 182632 h 447518"/>
                <a:gd name="connsiteX27" fmla="*/ 155766 w 971771"/>
                <a:gd name="connsiteY27" fmla="*/ 125482 h 447518"/>
                <a:gd name="connsiteX28" fmla="*/ 31941 w 971771"/>
                <a:gd name="connsiteY28" fmla="*/ 122307 h 44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71771" h="447518">
                  <a:moveTo>
                    <a:pt x="31941" y="122307"/>
                  </a:moveTo>
                  <a:cubicBezTo>
                    <a:pt x="91737" y="102728"/>
                    <a:pt x="397595" y="26528"/>
                    <a:pt x="514541" y="8007"/>
                  </a:cubicBezTo>
                  <a:cubicBezTo>
                    <a:pt x="631487" y="-10514"/>
                    <a:pt x="703983" y="8536"/>
                    <a:pt x="733616" y="11182"/>
                  </a:cubicBezTo>
                  <a:cubicBezTo>
                    <a:pt x="763249" y="13828"/>
                    <a:pt x="683874" y="20707"/>
                    <a:pt x="692341" y="23882"/>
                  </a:cubicBezTo>
                  <a:cubicBezTo>
                    <a:pt x="700808" y="27057"/>
                    <a:pt x="764837" y="22824"/>
                    <a:pt x="784416" y="30232"/>
                  </a:cubicBezTo>
                  <a:cubicBezTo>
                    <a:pt x="803995" y="37640"/>
                    <a:pt x="785474" y="64628"/>
                    <a:pt x="809816" y="68332"/>
                  </a:cubicBezTo>
                  <a:cubicBezTo>
                    <a:pt x="834158" y="72036"/>
                    <a:pt x="916179" y="52986"/>
                    <a:pt x="930466" y="52457"/>
                  </a:cubicBezTo>
                  <a:cubicBezTo>
                    <a:pt x="944754" y="51928"/>
                    <a:pt x="898187" y="55103"/>
                    <a:pt x="895541" y="65157"/>
                  </a:cubicBezTo>
                  <a:cubicBezTo>
                    <a:pt x="892895" y="75211"/>
                    <a:pt x="907712" y="103257"/>
                    <a:pt x="914591" y="112782"/>
                  </a:cubicBezTo>
                  <a:cubicBezTo>
                    <a:pt x="921470" y="122307"/>
                    <a:pt x="927291" y="105903"/>
                    <a:pt x="936816" y="122307"/>
                  </a:cubicBezTo>
                  <a:cubicBezTo>
                    <a:pt x="946341" y="138711"/>
                    <a:pt x="972799" y="183161"/>
                    <a:pt x="971741" y="211207"/>
                  </a:cubicBezTo>
                  <a:cubicBezTo>
                    <a:pt x="970683" y="239253"/>
                    <a:pt x="952162" y="267828"/>
                    <a:pt x="930466" y="290582"/>
                  </a:cubicBezTo>
                  <a:cubicBezTo>
                    <a:pt x="908770" y="313336"/>
                    <a:pt x="866966" y="321803"/>
                    <a:pt x="841566" y="347732"/>
                  </a:cubicBezTo>
                  <a:cubicBezTo>
                    <a:pt x="816166" y="373661"/>
                    <a:pt x="786003" y="438220"/>
                    <a:pt x="778066" y="446157"/>
                  </a:cubicBezTo>
                  <a:cubicBezTo>
                    <a:pt x="770129" y="454094"/>
                    <a:pt x="776479" y="426049"/>
                    <a:pt x="793941" y="395357"/>
                  </a:cubicBezTo>
                  <a:cubicBezTo>
                    <a:pt x="811404" y="364665"/>
                    <a:pt x="867495" y="287936"/>
                    <a:pt x="882841" y="262007"/>
                  </a:cubicBezTo>
                  <a:cubicBezTo>
                    <a:pt x="898187" y="236078"/>
                    <a:pt x="906124" y="264653"/>
                    <a:pt x="886016" y="239782"/>
                  </a:cubicBezTo>
                  <a:cubicBezTo>
                    <a:pt x="865908" y="214911"/>
                    <a:pt x="801879" y="138182"/>
                    <a:pt x="762191" y="112782"/>
                  </a:cubicBezTo>
                  <a:cubicBezTo>
                    <a:pt x="722504" y="87382"/>
                    <a:pt x="701866" y="94790"/>
                    <a:pt x="647891" y="87382"/>
                  </a:cubicBezTo>
                  <a:cubicBezTo>
                    <a:pt x="593916" y="79974"/>
                    <a:pt x="497608" y="70449"/>
                    <a:pt x="438341" y="68332"/>
                  </a:cubicBezTo>
                  <a:cubicBezTo>
                    <a:pt x="379074" y="66215"/>
                    <a:pt x="323512" y="66215"/>
                    <a:pt x="292291" y="74682"/>
                  </a:cubicBezTo>
                  <a:cubicBezTo>
                    <a:pt x="261070" y="83149"/>
                    <a:pt x="268478" y="103786"/>
                    <a:pt x="251016" y="119132"/>
                  </a:cubicBezTo>
                  <a:cubicBezTo>
                    <a:pt x="233554" y="134478"/>
                    <a:pt x="225087" y="129715"/>
                    <a:pt x="187516" y="166757"/>
                  </a:cubicBezTo>
                  <a:cubicBezTo>
                    <a:pt x="149945" y="203799"/>
                    <a:pt x="37762" y="336620"/>
                    <a:pt x="25591" y="341382"/>
                  </a:cubicBezTo>
                  <a:cubicBezTo>
                    <a:pt x="13420" y="346144"/>
                    <a:pt x="118724" y="202740"/>
                    <a:pt x="114491" y="195332"/>
                  </a:cubicBezTo>
                  <a:cubicBezTo>
                    <a:pt x="110258" y="187924"/>
                    <a:pt x="4424" y="299049"/>
                    <a:pt x="191" y="296932"/>
                  </a:cubicBezTo>
                  <a:cubicBezTo>
                    <a:pt x="-4042" y="294815"/>
                    <a:pt x="63162" y="211207"/>
                    <a:pt x="89091" y="182632"/>
                  </a:cubicBezTo>
                  <a:cubicBezTo>
                    <a:pt x="115020" y="154057"/>
                    <a:pt x="160528" y="136594"/>
                    <a:pt x="155766" y="125482"/>
                  </a:cubicBezTo>
                  <a:cubicBezTo>
                    <a:pt x="151004" y="114370"/>
                    <a:pt x="-27855" y="141886"/>
                    <a:pt x="31941" y="1223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4C07F536-A678-1476-D462-1089BC0DE2C4}"/>
                </a:ext>
              </a:extLst>
            </p:cNvPr>
            <p:cNvSpPr/>
            <p:nvPr/>
          </p:nvSpPr>
          <p:spPr>
            <a:xfrm>
              <a:off x="6811892" y="3577698"/>
              <a:ext cx="562811" cy="407409"/>
            </a:xfrm>
            <a:custGeom>
              <a:avLst/>
              <a:gdLst>
                <a:gd name="connsiteX0" fmla="*/ 5984 w 562811"/>
                <a:gd name="connsiteY0" fmla="*/ 64027 h 407409"/>
                <a:gd name="connsiteX1" fmla="*/ 139334 w 562811"/>
                <a:gd name="connsiteY1" fmla="*/ 44977 h 407409"/>
                <a:gd name="connsiteX2" fmla="*/ 152034 w 562811"/>
                <a:gd name="connsiteY2" fmla="*/ 102127 h 407409"/>
                <a:gd name="connsiteX3" fmla="*/ 209184 w 562811"/>
                <a:gd name="connsiteY3" fmla="*/ 295802 h 407409"/>
                <a:gd name="connsiteX4" fmla="*/ 237759 w 562811"/>
                <a:gd name="connsiteY4" fmla="*/ 381527 h 407409"/>
                <a:gd name="connsiteX5" fmla="*/ 180609 w 562811"/>
                <a:gd name="connsiteY5" fmla="*/ 403752 h 407409"/>
                <a:gd name="connsiteX6" fmla="*/ 307609 w 562811"/>
                <a:gd name="connsiteY6" fmla="*/ 387877 h 407409"/>
                <a:gd name="connsiteX7" fmla="*/ 383809 w 562811"/>
                <a:gd name="connsiteY7" fmla="*/ 406927 h 407409"/>
                <a:gd name="connsiteX8" fmla="*/ 472709 w 562811"/>
                <a:gd name="connsiteY8" fmla="*/ 397402 h 407409"/>
                <a:gd name="connsiteX9" fmla="*/ 466359 w 562811"/>
                <a:gd name="connsiteY9" fmla="*/ 352952 h 407409"/>
                <a:gd name="connsiteX10" fmla="*/ 545734 w 562811"/>
                <a:gd name="connsiteY10" fmla="*/ 171977 h 407409"/>
                <a:gd name="connsiteX11" fmla="*/ 545734 w 562811"/>
                <a:gd name="connsiteY11" fmla="*/ 19577 h 407409"/>
                <a:gd name="connsiteX12" fmla="*/ 361584 w 562811"/>
                <a:gd name="connsiteY12" fmla="*/ 3702 h 407409"/>
                <a:gd name="connsiteX13" fmla="*/ 5984 w 562811"/>
                <a:gd name="connsiteY13" fmla="*/ 64027 h 40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2811" h="407409">
                  <a:moveTo>
                    <a:pt x="5984" y="64027"/>
                  </a:moveTo>
                  <a:cubicBezTo>
                    <a:pt x="-31058" y="70906"/>
                    <a:pt x="114992" y="38627"/>
                    <a:pt x="139334" y="44977"/>
                  </a:cubicBezTo>
                  <a:cubicBezTo>
                    <a:pt x="163676" y="51327"/>
                    <a:pt x="140392" y="60323"/>
                    <a:pt x="152034" y="102127"/>
                  </a:cubicBezTo>
                  <a:cubicBezTo>
                    <a:pt x="163676" y="143931"/>
                    <a:pt x="194897" y="249235"/>
                    <a:pt x="209184" y="295802"/>
                  </a:cubicBezTo>
                  <a:cubicBezTo>
                    <a:pt x="223472" y="342369"/>
                    <a:pt x="242522" y="363535"/>
                    <a:pt x="237759" y="381527"/>
                  </a:cubicBezTo>
                  <a:cubicBezTo>
                    <a:pt x="232997" y="399519"/>
                    <a:pt x="168967" y="402694"/>
                    <a:pt x="180609" y="403752"/>
                  </a:cubicBezTo>
                  <a:cubicBezTo>
                    <a:pt x="192251" y="404810"/>
                    <a:pt x="273742" y="387348"/>
                    <a:pt x="307609" y="387877"/>
                  </a:cubicBezTo>
                  <a:cubicBezTo>
                    <a:pt x="341476" y="388406"/>
                    <a:pt x="356292" y="405340"/>
                    <a:pt x="383809" y="406927"/>
                  </a:cubicBezTo>
                  <a:cubicBezTo>
                    <a:pt x="411326" y="408514"/>
                    <a:pt x="458951" y="406398"/>
                    <a:pt x="472709" y="397402"/>
                  </a:cubicBezTo>
                  <a:cubicBezTo>
                    <a:pt x="486467" y="388406"/>
                    <a:pt x="454188" y="390523"/>
                    <a:pt x="466359" y="352952"/>
                  </a:cubicBezTo>
                  <a:cubicBezTo>
                    <a:pt x="478530" y="315381"/>
                    <a:pt x="532505" y="227539"/>
                    <a:pt x="545734" y="171977"/>
                  </a:cubicBezTo>
                  <a:cubicBezTo>
                    <a:pt x="558963" y="116415"/>
                    <a:pt x="576426" y="47623"/>
                    <a:pt x="545734" y="19577"/>
                  </a:cubicBezTo>
                  <a:cubicBezTo>
                    <a:pt x="515042" y="-8469"/>
                    <a:pt x="447309" y="1056"/>
                    <a:pt x="361584" y="3702"/>
                  </a:cubicBezTo>
                  <a:cubicBezTo>
                    <a:pt x="275859" y="6348"/>
                    <a:pt x="43026" y="57148"/>
                    <a:pt x="5984" y="640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>
              <a:extLst>
                <a:ext uri="{FF2B5EF4-FFF2-40B4-BE49-F238E27FC236}">
                  <a16:creationId xmlns:a16="http://schemas.microsoft.com/office/drawing/2014/main" id="{3DFDABAB-BDED-872B-CF82-F3846941C526}"/>
                </a:ext>
              </a:extLst>
            </p:cNvPr>
            <p:cNvSpPr/>
            <p:nvPr/>
          </p:nvSpPr>
          <p:spPr>
            <a:xfrm>
              <a:off x="6979711" y="3614281"/>
              <a:ext cx="136715" cy="136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>
              <a:extLst>
                <a:ext uri="{FF2B5EF4-FFF2-40B4-BE49-F238E27FC236}">
                  <a16:creationId xmlns:a16="http://schemas.microsoft.com/office/drawing/2014/main" id="{D5827B0E-4783-2273-5959-43C26798C371}"/>
                </a:ext>
              </a:extLst>
            </p:cNvPr>
            <p:cNvSpPr/>
            <p:nvPr/>
          </p:nvSpPr>
          <p:spPr>
            <a:xfrm rot="19979177">
              <a:off x="7136553" y="3781709"/>
              <a:ext cx="113771" cy="135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16B46FFA-7A0F-5A00-80F8-CA26CE4AF7C3}"/>
                </a:ext>
              </a:extLst>
            </p:cNvPr>
            <p:cNvSpPr/>
            <p:nvPr/>
          </p:nvSpPr>
          <p:spPr>
            <a:xfrm>
              <a:off x="6149616" y="4476052"/>
              <a:ext cx="46294" cy="204331"/>
            </a:xfrm>
            <a:custGeom>
              <a:avLst/>
              <a:gdLst>
                <a:gd name="connsiteX0" fmla="*/ 1510 w 46294"/>
                <a:gd name="connsiteY0" fmla="*/ 698 h 204331"/>
                <a:gd name="connsiteX1" fmla="*/ 11035 w 46294"/>
                <a:gd name="connsiteY1" fmla="*/ 114998 h 204331"/>
                <a:gd name="connsiteX2" fmla="*/ 17385 w 46294"/>
                <a:gd name="connsiteY2" fmla="*/ 200723 h 204331"/>
                <a:gd name="connsiteX3" fmla="*/ 17385 w 46294"/>
                <a:gd name="connsiteY3" fmla="*/ 178498 h 204331"/>
                <a:gd name="connsiteX4" fmla="*/ 30085 w 46294"/>
                <a:gd name="connsiteY4" fmla="*/ 89598 h 204331"/>
                <a:gd name="connsiteX5" fmla="*/ 45960 w 46294"/>
                <a:gd name="connsiteY5" fmla="*/ 172148 h 204331"/>
                <a:gd name="connsiteX6" fmla="*/ 1510 w 46294"/>
                <a:gd name="connsiteY6" fmla="*/ 698 h 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94" h="204331">
                  <a:moveTo>
                    <a:pt x="1510" y="698"/>
                  </a:moveTo>
                  <a:cubicBezTo>
                    <a:pt x="-4311" y="-8827"/>
                    <a:pt x="8389" y="81661"/>
                    <a:pt x="11035" y="114998"/>
                  </a:cubicBezTo>
                  <a:cubicBezTo>
                    <a:pt x="13681" y="148336"/>
                    <a:pt x="16327" y="190140"/>
                    <a:pt x="17385" y="200723"/>
                  </a:cubicBezTo>
                  <a:cubicBezTo>
                    <a:pt x="18443" y="211306"/>
                    <a:pt x="15268" y="197019"/>
                    <a:pt x="17385" y="178498"/>
                  </a:cubicBezTo>
                  <a:cubicBezTo>
                    <a:pt x="19502" y="159977"/>
                    <a:pt x="25323" y="90656"/>
                    <a:pt x="30085" y="89598"/>
                  </a:cubicBezTo>
                  <a:cubicBezTo>
                    <a:pt x="34847" y="88540"/>
                    <a:pt x="48606" y="181673"/>
                    <a:pt x="45960" y="172148"/>
                  </a:cubicBezTo>
                  <a:cubicBezTo>
                    <a:pt x="43314" y="162623"/>
                    <a:pt x="7331" y="10223"/>
                    <a:pt x="1510" y="6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D9FA1633-776D-599E-D768-317B84C92168}"/>
                </a:ext>
              </a:extLst>
            </p:cNvPr>
            <p:cNvSpPr/>
            <p:nvPr/>
          </p:nvSpPr>
          <p:spPr>
            <a:xfrm>
              <a:off x="6782927" y="3641724"/>
              <a:ext cx="751858" cy="365315"/>
            </a:xfrm>
            <a:custGeom>
              <a:avLst/>
              <a:gdLst>
                <a:gd name="connsiteX0" fmla="*/ 92099 w 751858"/>
                <a:gd name="connsiteY0" fmla="*/ 1 h 365315"/>
                <a:gd name="connsiteX1" fmla="*/ 47649 w 751858"/>
                <a:gd name="connsiteY1" fmla="*/ 142876 h 365315"/>
                <a:gd name="connsiteX2" fmla="*/ 24 w 751858"/>
                <a:gd name="connsiteY2" fmla="*/ 225426 h 365315"/>
                <a:gd name="connsiteX3" fmla="*/ 53999 w 751858"/>
                <a:gd name="connsiteY3" fmla="*/ 171451 h 365315"/>
                <a:gd name="connsiteX4" fmla="*/ 53999 w 751858"/>
                <a:gd name="connsiteY4" fmla="*/ 231776 h 365315"/>
                <a:gd name="connsiteX5" fmla="*/ 136549 w 751858"/>
                <a:gd name="connsiteY5" fmla="*/ 327026 h 365315"/>
                <a:gd name="connsiteX6" fmla="*/ 117499 w 751858"/>
                <a:gd name="connsiteY6" fmla="*/ 317501 h 365315"/>
                <a:gd name="connsiteX7" fmla="*/ 365149 w 751858"/>
                <a:gd name="connsiteY7" fmla="*/ 355601 h 365315"/>
                <a:gd name="connsiteX8" fmla="*/ 206399 w 751858"/>
                <a:gd name="connsiteY8" fmla="*/ 346076 h 365315"/>
                <a:gd name="connsiteX9" fmla="*/ 387374 w 751858"/>
                <a:gd name="connsiteY9" fmla="*/ 336551 h 365315"/>
                <a:gd name="connsiteX10" fmla="*/ 463574 w 751858"/>
                <a:gd name="connsiteY10" fmla="*/ 346076 h 365315"/>
                <a:gd name="connsiteX11" fmla="*/ 615974 w 751858"/>
                <a:gd name="connsiteY11" fmla="*/ 298451 h 365315"/>
                <a:gd name="connsiteX12" fmla="*/ 749324 w 751858"/>
                <a:gd name="connsiteY12" fmla="*/ 219076 h 365315"/>
                <a:gd name="connsiteX13" fmla="*/ 701699 w 751858"/>
                <a:gd name="connsiteY13" fmla="*/ 257176 h 365315"/>
                <a:gd name="connsiteX14" fmla="*/ 679474 w 751858"/>
                <a:gd name="connsiteY14" fmla="*/ 285751 h 365315"/>
                <a:gd name="connsiteX15" fmla="*/ 679474 w 751858"/>
                <a:gd name="connsiteY15" fmla="*/ 365126 h 365315"/>
                <a:gd name="connsiteX16" fmla="*/ 669949 w 751858"/>
                <a:gd name="connsiteY16" fmla="*/ 307976 h 365315"/>
                <a:gd name="connsiteX17" fmla="*/ 619149 w 751858"/>
                <a:gd name="connsiteY17" fmla="*/ 311151 h 365315"/>
                <a:gd name="connsiteX18" fmla="*/ 600099 w 751858"/>
                <a:gd name="connsiteY18" fmla="*/ 352426 h 365315"/>
                <a:gd name="connsiteX19" fmla="*/ 415949 w 751858"/>
                <a:gd name="connsiteY19" fmla="*/ 349251 h 365315"/>
                <a:gd name="connsiteX20" fmla="*/ 349274 w 751858"/>
                <a:gd name="connsiteY20" fmla="*/ 307976 h 365315"/>
                <a:gd name="connsiteX21" fmla="*/ 193699 w 751858"/>
                <a:gd name="connsiteY21" fmla="*/ 342901 h 365315"/>
                <a:gd name="connsiteX22" fmla="*/ 88924 w 751858"/>
                <a:gd name="connsiteY22" fmla="*/ 292101 h 365315"/>
                <a:gd name="connsiteX23" fmla="*/ 44474 w 751858"/>
                <a:gd name="connsiteY23" fmla="*/ 196851 h 365315"/>
                <a:gd name="connsiteX24" fmla="*/ 15899 w 751858"/>
                <a:gd name="connsiteY24" fmla="*/ 187326 h 365315"/>
                <a:gd name="connsiteX25" fmla="*/ 25424 w 751858"/>
                <a:gd name="connsiteY25" fmla="*/ 139701 h 365315"/>
                <a:gd name="connsiteX26" fmla="*/ 92099 w 751858"/>
                <a:gd name="connsiteY26" fmla="*/ 1 h 36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51858" h="365315">
                  <a:moveTo>
                    <a:pt x="92099" y="1"/>
                  </a:moveTo>
                  <a:cubicBezTo>
                    <a:pt x="95803" y="530"/>
                    <a:pt x="62995" y="105305"/>
                    <a:pt x="47649" y="142876"/>
                  </a:cubicBezTo>
                  <a:cubicBezTo>
                    <a:pt x="32303" y="180447"/>
                    <a:pt x="-1034" y="220664"/>
                    <a:pt x="24" y="225426"/>
                  </a:cubicBezTo>
                  <a:cubicBezTo>
                    <a:pt x="1082" y="230188"/>
                    <a:pt x="45003" y="170393"/>
                    <a:pt x="53999" y="171451"/>
                  </a:cubicBezTo>
                  <a:cubicBezTo>
                    <a:pt x="62995" y="172509"/>
                    <a:pt x="40241" y="205847"/>
                    <a:pt x="53999" y="231776"/>
                  </a:cubicBezTo>
                  <a:cubicBezTo>
                    <a:pt x="67757" y="257705"/>
                    <a:pt x="136549" y="327026"/>
                    <a:pt x="136549" y="327026"/>
                  </a:cubicBezTo>
                  <a:cubicBezTo>
                    <a:pt x="147132" y="341314"/>
                    <a:pt x="79399" y="312739"/>
                    <a:pt x="117499" y="317501"/>
                  </a:cubicBezTo>
                  <a:cubicBezTo>
                    <a:pt x="155599" y="322264"/>
                    <a:pt x="350332" y="350838"/>
                    <a:pt x="365149" y="355601"/>
                  </a:cubicBezTo>
                  <a:cubicBezTo>
                    <a:pt x="379966" y="360364"/>
                    <a:pt x="202695" y="349251"/>
                    <a:pt x="206399" y="346076"/>
                  </a:cubicBezTo>
                  <a:cubicBezTo>
                    <a:pt x="210103" y="342901"/>
                    <a:pt x="344512" y="336551"/>
                    <a:pt x="387374" y="336551"/>
                  </a:cubicBezTo>
                  <a:cubicBezTo>
                    <a:pt x="430236" y="336551"/>
                    <a:pt x="425474" y="352426"/>
                    <a:pt x="463574" y="346076"/>
                  </a:cubicBezTo>
                  <a:cubicBezTo>
                    <a:pt x="501674" y="339726"/>
                    <a:pt x="568349" y="319618"/>
                    <a:pt x="615974" y="298451"/>
                  </a:cubicBezTo>
                  <a:cubicBezTo>
                    <a:pt x="663599" y="277284"/>
                    <a:pt x="735037" y="225955"/>
                    <a:pt x="749324" y="219076"/>
                  </a:cubicBezTo>
                  <a:cubicBezTo>
                    <a:pt x="763612" y="212197"/>
                    <a:pt x="713341" y="246064"/>
                    <a:pt x="701699" y="257176"/>
                  </a:cubicBezTo>
                  <a:cubicBezTo>
                    <a:pt x="690057" y="268289"/>
                    <a:pt x="683178" y="267759"/>
                    <a:pt x="679474" y="285751"/>
                  </a:cubicBezTo>
                  <a:cubicBezTo>
                    <a:pt x="675770" y="303743"/>
                    <a:pt x="681061" y="361422"/>
                    <a:pt x="679474" y="365126"/>
                  </a:cubicBezTo>
                  <a:cubicBezTo>
                    <a:pt x="677887" y="368830"/>
                    <a:pt x="680003" y="316972"/>
                    <a:pt x="669949" y="307976"/>
                  </a:cubicBezTo>
                  <a:cubicBezTo>
                    <a:pt x="659895" y="298980"/>
                    <a:pt x="630791" y="303743"/>
                    <a:pt x="619149" y="311151"/>
                  </a:cubicBezTo>
                  <a:cubicBezTo>
                    <a:pt x="607507" y="318559"/>
                    <a:pt x="633966" y="346076"/>
                    <a:pt x="600099" y="352426"/>
                  </a:cubicBezTo>
                  <a:cubicBezTo>
                    <a:pt x="566232" y="358776"/>
                    <a:pt x="457753" y="356659"/>
                    <a:pt x="415949" y="349251"/>
                  </a:cubicBezTo>
                  <a:cubicBezTo>
                    <a:pt x="374145" y="341843"/>
                    <a:pt x="386316" y="309034"/>
                    <a:pt x="349274" y="307976"/>
                  </a:cubicBezTo>
                  <a:cubicBezTo>
                    <a:pt x="312232" y="306918"/>
                    <a:pt x="237091" y="345547"/>
                    <a:pt x="193699" y="342901"/>
                  </a:cubicBezTo>
                  <a:cubicBezTo>
                    <a:pt x="150307" y="340255"/>
                    <a:pt x="113795" y="316443"/>
                    <a:pt x="88924" y="292101"/>
                  </a:cubicBezTo>
                  <a:cubicBezTo>
                    <a:pt x="64053" y="267759"/>
                    <a:pt x="56645" y="214313"/>
                    <a:pt x="44474" y="196851"/>
                  </a:cubicBezTo>
                  <a:cubicBezTo>
                    <a:pt x="32303" y="179389"/>
                    <a:pt x="19074" y="196851"/>
                    <a:pt x="15899" y="187326"/>
                  </a:cubicBezTo>
                  <a:cubicBezTo>
                    <a:pt x="12724" y="177801"/>
                    <a:pt x="15899" y="164043"/>
                    <a:pt x="25424" y="139701"/>
                  </a:cubicBezTo>
                  <a:cubicBezTo>
                    <a:pt x="34949" y="115359"/>
                    <a:pt x="88395" y="-528"/>
                    <a:pt x="92099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38AD7BC8-2B47-17D8-B2CE-7E7E032D4537}"/>
                </a:ext>
              </a:extLst>
            </p:cNvPr>
            <p:cNvSpPr/>
            <p:nvPr/>
          </p:nvSpPr>
          <p:spPr>
            <a:xfrm>
              <a:off x="6116104" y="5325756"/>
              <a:ext cx="1073008" cy="732986"/>
            </a:xfrm>
            <a:custGeom>
              <a:avLst/>
              <a:gdLst>
                <a:gd name="connsiteX0" fmla="*/ 1066897 w 1073008"/>
                <a:gd name="connsiteY0" fmla="*/ 5069 h 732986"/>
                <a:gd name="connsiteX1" fmla="*/ 381097 w 1073008"/>
                <a:gd name="connsiteY1" fmla="*/ 497194 h 732986"/>
                <a:gd name="connsiteX2" fmla="*/ 22322 w 1073008"/>
                <a:gd name="connsiteY2" fmla="*/ 732144 h 732986"/>
                <a:gd name="connsiteX3" fmla="*/ 250922 w 1073008"/>
                <a:gd name="connsiteY3" fmla="*/ 579744 h 732986"/>
                <a:gd name="connsiteX4" fmla="*/ 3272 w 1073008"/>
                <a:gd name="connsiteY4" fmla="*/ 690869 h 732986"/>
                <a:gd name="connsiteX5" fmla="*/ 469997 w 1073008"/>
                <a:gd name="connsiteY5" fmla="*/ 465444 h 732986"/>
                <a:gd name="connsiteX6" fmla="*/ 723997 w 1073008"/>
                <a:gd name="connsiteY6" fmla="*/ 360669 h 732986"/>
                <a:gd name="connsiteX7" fmla="*/ 882747 w 1073008"/>
                <a:gd name="connsiteY7" fmla="*/ 166994 h 732986"/>
                <a:gd name="connsiteX8" fmla="*/ 727172 w 1073008"/>
                <a:gd name="connsiteY8" fmla="*/ 236844 h 732986"/>
                <a:gd name="connsiteX9" fmla="*/ 1066897 w 1073008"/>
                <a:gd name="connsiteY9" fmla="*/ 5069 h 7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3008" h="732986">
                  <a:moveTo>
                    <a:pt x="1066897" y="5069"/>
                  </a:moveTo>
                  <a:cubicBezTo>
                    <a:pt x="1009218" y="48461"/>
                    <a:pt x="555193" y="376015"/>
                    <a:pt x="381097" y="497194"/>
                  </a:cubicBezTo>
                  <a:cubicBezTo>
                    <a:pt x="207001" y="618373"/>
                    <a:pt x="44018" y="718386"/>
                    <a:pt x="22322" y="732144"/>
                  </a:cubicBezTo>
                  <a:cubicBezTo>
                    <a:pt x="626" y="745902"/>
                    <a:pt x="254097" y="586623"/>
                    <a:pt x="250922" y="579744"/>
                  </a:cubicBezTo>
                  <a:cubicBezTo>
                    <a:pt x="247747" y="572865"/>
                    <a:pt x="-33240" y="709919"/>
                    <a:pt x="3272" y="690869"/>
                  </a:cubicBezTo>
                  <a:cubicBezTo>
                    <a:pt x="39784" y="671819"/>
                    <a:pt x="349876" y="520477"/>
                    <a:pt x="469997" y="465444"/>
                  </a:cubicBezTo>
                  <a:cubicBezTo>
                    <a:pt x="590118" y="410411"/>
                    <a:pt x="655205" y="410411"/>
                    <a:pt x="723997" y="360669"/>
                  </a:cubicBezTo>
                  <a:cubicBezTo>
                    <a:pt x="792789" y="310927"/>
                    <a:pt x="882218" y="187631"/>
                    <a:pt x="882747" y="166994"/>
                  </a:cubicBezTo>
                  <a:cubicBezTo>
                    <a:pt x="883276" y="146357"/>
                    <a:pt x="698597" y="263302"/>
                    <a:pt x="727172" y="236844"/>
                  </a:cubicBezTo>
                  <a:cubicBezTo>
                    <a:pt x="755747" y="210386"/>
                    <a:pt x="1124576" y="-38323"/>
                    <a:pt x="1066897" y="50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7361522C-736A-E799-9E01-68DFD2005D76}"/>
                </a:ext>
              </a:extLst>
            </p:cNvPr>
            <p:cNvSpPr/>
            <p:nvPr/>
          </p:nvSpPr>
          <p:spPr>
            <a:xfrm>
              <a:off x="6124895" y="3375079"/>
              <a:ext cx="304516" cy="880998"/>
            </a:xfrm>
            <a:custGeom>
              <a:avLst/>
              <a:gdLst>
                <a:gd name="connsiteX0" fmla="*/ 273881 w 304516"/>
                <a:gd name="connsiteY0" fmla="*/ 9471 h 880998"/>
                <a:gd name="connsiteX1" fmla="*/ 124656 w 304516"/>
                <a:gd name="connsiteY1" fmla="*/ 641296 h 880998"/>
                <a:gd name="connsiteX2" fmla="*/ 188156 w 304516"/>
                <a:gd name="connsiteY2" fmla="*/ 571446 h 880998"/>
                <a:gd name="connsiteX3" fmla="*/ 831 w 304516"/>
                <a:gd name="connsiteY3" fmla="*/ 879421 h 880998"/>
                <a:gd name="connsiteX4" fmla="*/ 124656 w 304516"/>
                <a:gd name="connsiteY4" fmla="*/ 673046 h 880998"/>
                <a:gd name="connsiteX5" fmla="*/ 248481 w 304516"/>
                <a:gd name="connsiteY5" fmla="*/ 276171 h 880998"/>
                <a:gd name="connsiteX6" fmla="*/ 197681 w 304516"/>
                <a:gd name="connsiteY6" fmla="*/ 501596 h 880998"/>
                <a:gd name="connsiteX7" fmla="*/ 153231 w 304516"/>
                <a:gd name="connsiteY7" fmla="*/ 866721 h 880998"/>
                <a:gd name="connsiteX8" fmla="*/ 210381 w 304516"/>
                <a:gd name="connsiteY8" fmla="*/ 558746 h 880998"/>
                <a:gd name="connsiteX9" fmla="*/ 302456 w 304516"/>
                <a:gd name="connsiteY9" fmla="*/ 180921 h 880998"/>
                <a:gd name="connsiteX10" fmla="*/ 273881 w 304516"/>
                <a:gd name="connsiteY10" fmla="*/ 253946 h 880998"/>
                <a:gd name="connsiteX11" fmla="*/ 273881 w 304516"/>
                <a:gd name="connsiteY11" fmla="*/ 9471 h 8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516" h="880998">
                  <a:moveTo>
                    <a:pt x="273881" y="9471"/>
                  </a:moveTo>
                  <a:cubicBezTo>
                    <a:pt x="249010" y="74029"/>
                    <a:pt x="138943" y="547634"/>
                    <a:pt x="124656" y="641296"/>
                  </a:cubicBezTo>
                  <a:cubicBezTo>
                    <a:pt x="110369" y="734958"/>
                    <a:pt x="208793" y="531759"/>
                    <a:pt x="188156" y="571446"/>
                  </a:cubicBezTo>
                  <a:cubicBezTo>
                    <a:pt x="167518" y="611134"/>
                    <a:pt x="11414" y="862488"/>
                    <a:pt x="831" y="879421"/>
                  </a:cubicBezTo>
                  <a:cubicBezTo>
                    <a:pt x="-9752" y="896354"/>
                    <a:pt x="83381" y="773588"/>
                    <a:pt x="124656" y="673046"/>
                  </a:cubicBezTo>
                  <a:cubicBezTo>
                    <a:pt x="165931" y="572504"/>
                    <a:pt x="236310" y="304746"/>
                    <a:pt x="248481" y="276171"/>
                  </a:cubicBezTo>
                  <a:cubicBezTo>
                    <a:pt x="260652" y="247596"/>
                    <a:pt x="213556" y="403171"/>
                    <a:pt x="197681" y="501596"/>
                  </a:cubicBezTo>
                  <a:cubicBezTo>
                    <a:pt x="181806" y="600021"/>
                    <a:pt x="151114" y="857196"/>
                    <a:pt x="153231" y="866721"/>
                  </a:cubicBezTo>
                  <a:cubicBezTo>
                    <a:pt x="155348" y="876246"/>
                    <a:pt x="185510" y="673046"/>
                    <a:pt x="210381" y="558746"/>
                  </a:cubicBezTo>
                  <a:cubicBezTo>
                    <a:pt x="235252" y="444446"/>
                    <a:pt x="291873" y="231721"/>
                    <a:pt x="302456" y="180921"/>
                  </a:cubicBezTo>
                  <a:cubicBezTo>
                    <a:pt x="313039" y="130121"/>
                    <a:pt x="279702" y="277229"/>
                    <a:pt x="273881" y="253946"/>
                  </a:cubicBezTo>
                  <a:cubicBezTo>
                    <a:pt x="268060" y="230663"/>
                    <a:pt x="298752" y="-55087"/>
                    <a:pt x="273881" y="947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370B672F-63CE-6E46-F188-7E3A6659E38C}"/>
                </a:ext>
              </a:extLst>
            </p:cNvPr>
            <p:cNvSpPr/>
            <p:nvPr/>
          </p:nvSpPr>
          <p:spPr>
            <a:xfrm>
              <a:off x="6439464" y="2937303"/>
              <a:ext cx="105620" cy="675574"/>
            </a:xfrm>
            <a:custGeom>
              <a:avLst/>
              <a:gdLst>
                <a:gd name="connsiteX0" fmla="*/ 105362 w 105620"/>
                <a:gd name="connsiteY0" fmla="*/ 9097 h 675574"/>
                <a:gd name="connsiteX1" fmla="*/ 3762 w 105620"/>
                <a:gd name="connsiteY1" fmla="*/ 644097 h 675574"/>
                <a:gd name="connsiteX2" fmla="*/ 22812 w 105620"/>
                <a:gd name="connsiteY2" fmla="*/ 548847 h 675574"/>
                <a:gd name="connsiteX3" fmla="*/ 32337 w 105620"/>
                <a:gd name="connsiteY3" fmla="*/ 285322 h 675574"/>
                <a:gd name="connsiteX4" fmla="*/ 105362 w 105620"/>
                <a:gd name="connsiteY4" fmla="*/ 9097 h 67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20" h="675574">
                  <a:moveTo>
                    <a:pt x="105362" y="9097"/>
                  </a:moveTo>
                  <a:cubicBezTo>
                    <a:pt x="100599" y="68893"/>
                    <a:pt x="17520" y="554139"/>
                    <a:pt x="3762" y="644097"/>
                  </a:cubicBezTo>
                  <a:cubicBezTo>
                    <a:pt x="-9996" y="734055"/>
                    <a:pt x="18049" y="608643"/>
                    <a:pt x="22812" y="548847"/>
                  </a:cubicBezTo>
                  <a:cubicBezTo>
                    <a:pt x="27575" y="489051"/>
                    <a:pt x="16991" y="369989"/>
                    <a:pt x="32337" y="285322"/>
                  </a:cubicBezTo>
                  <a:cubicBezTo>
                    <a:pt x="47683" y="200655"/>
                    <a:pt x="110125" y="-50699"/>
                    <a:pt x="105362" y="909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1F2406B8-66D2-FA14-93EE-796D76DC9C03}"/>
                </a:ext>
              </a:extLst>
            </p:cNvPr>
            <p:cNvSpPr/>
            <p:nvPr/>
          </p:nvSpPr>
          <p:spPr>
            <a:xfrm>
              <a:off x="6274140" y="2889064"/>
              <a:ext cx="351337" cy="1299717"/>
            </a:xfrm>
            <a:custGeom>
              <a:avLst/>
              <a:gdLst>
                <a:gd name="connsiteX0" fmla="*/ 267511 w 351337"/>
                <a:gd name="connsiteY0" fmla="*/ 186 h 1299717"/>
                <a:gd name="connsiteX1" fmla="*/ 315136 w 351337"/>
                <a:gd name="connsiteY1" fmla="*/ 689161 h 1299717"/>
                <a:gd name="connsiteX2" fmla="*/ 292911 w 351337"/>
                <a:gd name="connsiteY2" fmla="*/ 1228911 h 1299717"/>
                <a:gd name="connsiteX3" fmla="*/ 305611 w 351337"/>
                <a:gd name="connsiteY3" fmla="*/ 1130486 h 1299717"/>
                <a:gd name="connsiteX4" fmla="*/ 321486 w 351337"/>
                <a:gd name="connsiteY4" fmla="*/ 708211 h 1299717"/>
                <a:gd name="connsiteX5" fmla="*/ 261161 w 351337"/>
                <a:gd name="connsiteY5" fmla="*/ 962211 h 1299717"/>
                <a:gd name="connsiteX6" fmla="*/ 811 w 351337"/>
                <a:gd name="connsiteY6" fmla="*/ 1298761 h 1299717"/>
                <a:gd name="connsiteX7" fmla="*/ 184961 w 351337"/>
                <a:gd name="connsiteY7" fmla="*/ 1047936 h 1299717"/>
                <a:gd name="connsiteX8" fmla="*/ 343711 w 351337"/>
                <a:gd name="connsiteY8" fmla="*/ 600261 h 1299717"/>
                <a:gd name="connsiteX9" fmla="*/ 321486 w 351337"/>
                <a:gd name="connsiteY9" fmla="*/ 619311 h 1299717"/>
                <a:gd name="connsiteX10" fmla="*/ 267511 w 351337"/>
                <a:gd name="connsiteY10" fmla="*/ 186 h 129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337" h="1299717">
                  <a:moveTo>
                    <a:pt x="267511" y="186"/>
                  </a:moveTo>
                  <a:cubicBezTo>
                    <a:pt x="266453" y="11828"/>
                    <a:pt x="310903" y="484374"/>
                    <a:pt x="315136" y="689161"/>
                  </a:cubicBezTo>
                  <a:cubicBezTo>
                    <a:pt x="319369" y="893948"/>
                    <a:pt x="294499" y="1155357"/>
                    <a:pt x="292911" y="1228911"/>
                  </a:cubicBezTo>
                  <a:cubicBezTo>
                    <a:pt x="291324" y="1302465"/>
                    <a:pt x="300849" y="1217269"/>
                    <a:pt x="305611" y="1130486"/>
                  </a:cubicBezTo>
                  <a:cubicBezTo>
                    <a:pt x="310373" y="1043703"/>
                    <a:pt x="328894" y="736257"/>
                    <a:pt x="321486" y="708211"/>
                  </a:cubicBezTo>
                  <a:cubicBezTo>
                    <a:pt x="314078" y="680165"/>
                    <a:pt x="314607" y="863786"/>
                    <a:pt x="261161" y="962211"/>
                  </a:cubicBezTo>
                  <a:cubicBezTo>
                    <a:pt x="207715" y="1060636"/>
                    <a:pt x="13511" y="1284474"/>
                    <a:pt x="811" y="1298761"/>
                  </a:cubicBezTo>
                  <a:cubicBezTo>
                    <a:pt x="-11889" y="1313049"/>
                    <a:pt x="127811" y="1164353"/>
                    <a:pt x="184961" y="1047936"/>
                  </a:cubicBezTo>
                  <a:cubicBezTo>
                    <a:pt x="242111" y="931519"/>
                    <a:pt x="320957" y="671698"/>
                    <a:pt x="343711" y="600261"/>
                  </a:cubicBezTo>
                  <a:cubicBezTo>
                    <a:pt x="366465" y="528824"/>
                    <a:pt x="332069" y="714032"/>
                    <a:pt x="321486" y="619311"/>
                  </a:cubicBezTo>
                  <a:cubicBezTo>
                    <a:pt x="310903" y="524590"/>
                    <a:pt x="268569" y="-11456"/>
                    <a:pt x="267511" y="18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1A7F749C-55C0-1D49-175A-F3059758AF44}"/>
                </a:ext>
              </a:extLst>
            </p:cNvPr>
            <p:cNvSpPr/>
            <p:nvPr/>
          </p:nvSpPr>
          <p:spPr>
            <a:xfrm>
              <a:off x="6665195" y="2937659"/>
              <a:ext cx="194229" cy="739444"/>
            </a:xfrm>
            <a:custGeom>
              <a:avLst/>
              <a:gdLst>
                <a:gd name="connsiteX0" fmla="*/ 281 w 194229"/>
                <a:gd name="connsiteY0" fmla="*/ 510391 h 739444"/>
                <a:gd name="connsiteX1" fmla="*/ 60606 w 194229"/>
                <a:gd name="connsiteY1" fmla="*/ 278616 h 739444"/>
                <a:gd name="connsiteX2" fmla="*/ 127281 w 194229"/>
                <a:gd name="connsiteY2" fmla="*/ 75416 h 739444"/>
                <a:gd name="connsiteX3" fmla="*/ 120931 w 194229"/>
                <a:gd name="connsiteY3" fmla="*/ 126216 h 739444"/>
                <a:gd name="connsiteX4" fmla="*/ 139981 w 194229"/>
                <a:gd name="connsiteY4" fmla="*/ 354816 h 739444"/>
                <a:gd name="connsiteX5" fmla="*/ 193956 w 194229"/>
                <a:gd name="connsiteY5" fmla="*/ 88116 h 739444"/>
                <a:gd name="connsiteX6" fmla="*/ 114581 w 194229"/>
                <a:gd name="connsiteY6" fmla="*/ 497691 h 739444"/>
                <a:gd name="connsiteX7" fmla="*/ 35206 w 194229"/>
                <a:gd name="connsiteY7" fmla="*/ 738991 h 739444"/>
                <a:gd name="connsiteX8" fmla="*/ 130456 w 194229"/>
                <a:gd name="connsiteY8" fmla="*/ 440541 h 739444"/>
                <a:gd name="connsiteX9" fmla="*/ 190781 w 194229"/>
                <a:gd name="connsiteY9" fmla="*/ 2391 h 739444"/>
                <a:gd name="connsiteX10" fmla="*/ 149506 w 194229"/>
                <a:gd name="connsiteY10" fmla="*/ 256391 h 739444"/>
                <a:gd name="connsiteX11" fmla="*/ 127281 w 194229"/>
                <a:gd name="connsiteY11" fmla="*/ 62716 h 739444"/>
                <a:gd name="connsiteX12" fmla="*/ 41556 w 194229"/>
                <a:gd name="connsiteY12" fmla="*/ 307191 h 739444"/>
                <a:gd name="connsiteX13" fmla="*/ 281 w 194229"/>
                <a:gd name="connsiteY13" fmla="*/ 510391 h 73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229" h="739444">
                  <a:moveTo>
                    <a:pt x="281" y="510391"/>
                  </a:moveTo>
                  <a:cubicBezTo>
                    <a:pt x="3456" y="505629"/>
                    <a:pt x="39439" y="351112"/>
                    <a:pt x="60606" y="278616"/>
                  </a:cubicBezTo>
                  <a:cubicBezTo>
                    <a:pt x="81773" y="206120"/>
                    <a:pt x="117227" y="100816"/>
                    <a:pt x="127281" y="75416"/>
                  </a:cubicBezTo>
                  <a:cubicBezTo>
                    <a:pt x="137335" y="50016"/>
                    <a:pt x="118814" y="79649"/>
                    <a:pt x="120931" y="126216"/>
                  </a:cubicBezTo>
                  <a:cubicBezTo>
                    <a:pt x="123048" y="172783"/>
                    <a:pt x="127810" y="361166"/>
                    <a:pt x="139981" y="354816"/>
                  </a:cubicBezTo>
                  <a:cubicBezTo>
                    <a:pt x="152152" y="348466"/>
                    <a:pt x="198189" y="64304"/>
                    <a:pt x="193956" y="88116"/>
                  </a:cubicBezTo>
                  <a:cubicBezTo>
                    <a:pt x="189723" y="111928"/>
                    <a:pt x="141039" y="389212"/>
                    <a:pt x="114581" y="497691"/>
                  </a:cubicBezTo>
                  <a:cubicBezTo>
                    <a:pt x="88123" y="606170"/>
                    <a:pt x="32560" y="748516"/>
                    <a:pt x="35206" y="738991"/>
                  </a:cubicBezTo>
                  <a:cubicBezTo>
                    <a:pt x="37852" y="729466"/>
                    <a:pt x="104527" y="563308"/>
                    <a:pt x="130456" y="440541"/>
                  </a:cubicBezTo>
                  <a:cubicBezTo>
                    <a:pt x="156385" y="317774"/>
                    <a:pt x="187606" y="33083"/>
                    <a:pt x="190781" y="2391"/>
                  </a:cubicBezTo>
                  <a:cubicBezTo>
                    <a:pt x="193956" y="-28301"/>
                    <a:pt x="160089" y="246337"/>
                    <a:pt x="149506" y="256391"/>
                  </a:cubicBezTo>
                  <a:cubicBezTo>
                    <a:pt x="138923" y="266445"/>
                    <a:pt x="145273" y="54249"/>
                    <a:pt x="127281" y="62716"/>
                  </a:cubicBezTo>
                  <a:cubicBezTo>
                    <a:pt x="109289" y="71183"/>
                    <a:pt x="61664" y="235224"/>
                    <a:pt x="41556" y="307191"/>
                  </a:cubicBezTo>
                  <a:cubicBezTo>
                    <a:pt x="21448" y="379158"/>
                    <a:pt x="-2894" y="515153"/>
                    <a:pt x="281" y="5103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81D11142-46A6-A5FA-9FD8-8E4201BAB94B}"/>
                </a:ext>
              </a:extLst>
            </p:cNvPr>
            <p:cNvSpPr/>
            <p:nvPr/>
          </p:nvSpPr>
          <p:spPr>
            <a:xfrm>
              <a:off x="6558169" y="1403300"/>
              <a:ext cx="405902" cy="1226128"/>
            </a:xfrm>
            <a:custGeom>
              <a:avLst/>
              <a:gdLst>
                <a:gd name="connsiteX0" fmla="*/ 2532 w 405902"/>
                <a:gd name="connsiteY0" fmla="*/ 6400 h 1226128"/>
                <a:gd name="connsiteX1" fmla="*/ 345432 w 405902"/>
                <a:gd name="connsiteY1" fmla="*/ 657275 h 1226128"/>
                <a:gd name="connsiteX2" fmla="*/ 335907 w 405902"/>
                <a:gd name="connsiteY2" fmla="*/ 663625 h 1226128"/>
                <a:gd name="connsiteX3" fmla="*/ 370832 w 405902"/>
                <a:gd name="connsiteY3" fmla="*/ 1092250 h 1226128"/>
                <a:gd name="connsiteX4" fmla="*/ 405757 w 405902"/>
                <a:gd name="connsiteY4" fmla="*/ 1222425 h 1226128"/>
                <a:gd name="connsiteX5" fmla="*/ 377182 w 405902"/>
                <a:gd name="connsiteY5" fmla="*/ 977950 h 1226128"/>
                <a:gd name="connsiteX6" fmla="*/ 253357 w 405902"/>
                <a:gd name="connsiteY6" fmla="*/ 562025 h 1226128"/>
                <a:gd name="connsiteX7" fmla="*/ 193032 w 405902"/>
                <a:gd name="connsiteY7" fmla="*/ 336600 h 1226128"/>
                <a:gd name="connsiteX8" fmla="*/ 2532 w 405902"/>
                <a:gd name="connsiteY8" fmla="*/ 6400 h 122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902" h="1226128">
                  <a:moveTo>
                    <a:pt x="2532" y="6400"/>
                  </a:moveTo>
                  <a:cubicBezTo>
                    <a:pt x="27932" y="59846"/>
                    <a:pt x="289870" y="547738"/>
                    <a:pt x="345432" y="657275"/>
                  </a:cubicBezTo>
                  <a:cubicBezTo>
                    <a:pt x="400994" y="766812"/>
                    <a:pt x="331674" y="591129"/>
                    <a:pt x="335907" y="663625"/>
                  </a:cubicBezTo>
                  <a:cubicBezTo>
                    <a:pt x="340140" y="736121"/>
                    <a:pt x="359190" y="999117"/>
                    <a:pt x="370832" y="1092250"/>
                  </a:cubicBezTo>
                  <a:cubicBezTo>
                    <a:pt x="382474" y="1185383"/>
                    <a:pt x="404699" y="1241475"/>
                    <a:pt x="405757" y="1222425"/>
                  </a:cubicBezTo>
                  <a:cubicBezTo>
                    <a:pt x="406815" y="1203375"/>
                    <a:pt x="402582" y="1088017"/>
                    <a:pt x="377182" y="977950"/>
                  </a:cubicBezTo>
                  <a:cubicBezTo>
                    <a:pt x="351782" y="867883"/>
                    <a:pt x="284049" y="668917"/>
                    <a:pt x="253357" y="562025"/>
                  </a:cubicBezTo>
                  <a:cubicBezTo>
                    <a:pt x="222665" y="455133"/>
                    <a:pt x="235894" y="423912"/>
                    <a:pt x="193032" y="336600"/>
                  </a:cubicBezTo>
                  <a:cubicBezTo>
                    <a:pt x="150170" y="249288"/>
                    <a:pt x="-22868" y="-47046"/>
                    <a:pt x="2532" y="64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C3CA08A6-D567-275B-6FB4-C5F54D30381B}"/>
                </a:ext>
              </a:extLst>
            </p:cNvPr>
            <p:cNvSpPr/>
            <p:nvPr/>
          </p:nvSpPr>
          <p:spPr>
            <a:xfrm>
              <a:off x="6745038" y="2613603"/>
              <a:ext cx="372050" cy="1051985"/>
            </a:xfrm>
            <a:custGeom>
              <a:avLst/>
              <a:gdLst>
                <a:gd name="connsiteX0" fmla="*/ 225238 w 372050"/>
                <a:gd name="connsiteY0" fmla="*/ 5772 h 1051985"/>
                <a:gd name="connsiteX1" fmla="*/ 199838 w 372050"/>
                <a:gd name="connsiteY1" fmla="*/ 412172 h 1051985"/>
                <a:gd name="connsiteX2" fmla="*/ 152213 w 372050"/>
                <a:gd name="connsiteY2" fmla="*/ 685222 h 1051985"/>
                <a:gd name="connsiteX3" fmla="*/ 168088 w 372050"/>
                <a:gd name="connsiteY3" fmla="*/ 637597 h 1051985"/>
                <a:gd name="connsiteX4" fmla="*/ 31563 w 372050"/>
                <a:gd name="connsiteY4" fmla="*/ 967797 h 1051985"/>
                <a:gd name="connsiteX5" fmla="*/ 2988 w 372050"/>
                <a:gd name="connsiteY5" fmla="*/ 1047172 h 1051985"/>
                <a:gd name="connsiteX6" fmla="*/ 82363 w 372050"/>
                <a:gd name="connsiteY6" fmla="*/ 866197 h 1051985"/>
                <a:gd name="connsiteX7" fmla="*/ 206188 w 372050"/>
                <a:gd name="connsiteY7" fmla="*/ 453447 h 1051985"/>
                <a:gd name="connsiteX8" fmla="*/ 196663 w 372050"/>
                <a:gd name="connsiteY8" fmla="*/ 589972 h 1051985"/>
                <a:gd name="connsiteX9" fmla="*/ 368113 w 372050"/>
                <a:gd name="connsiteY9" fmla="*/ 993197 h 1051985"/>
                <a:gd name="connsiteX10" fmla="*/ 307788 w 372050"/>
                <a:gd name="connsiteY10" fmla="*/ 834447 h 1051985"/>
                <a:gd name="connsiteX11" fmla="*/ 203013 w 372050"/>
                <a:gd name="connsiteY11" fmla="*/ 577272 h 1051985"/>
                <a:gd name="connsiteX12" fmla="*/ 228413 w 372050"/>
                <a:gd name="connsiteY12" fmla="*/ 304222 h 1051985"/>
                <a:gd name="connsiteX13" fmla="*/ 237938 w 372050"/>
                <a:gd name="connsiteY13" fmla="*/ 180397 h 1051985"/>
                <a:gd name="connsiteX14" fmla="*/ 225238 w 372050"/>
                <a:gd name="connsiteY14" fmla="*/ 5772 h 10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050" h="1051985">
                  <a:moveTo>
                    <a:pt x="225238" y="5772"/>
                  </a:moveTo>
                  <a:cubicBezTo>
                    <a:pt x="218888" y="44401"/>
                    <a:pt x="212009" y="298930"/>
                    <a:pt x="199838" y="412172"/>
                  </a:cubicBezTo>
                  <a:cubicBezTo>
                    <a:pt x="187667" y="525414"/>
                    <a:pt x="157505" y="647651"/>
                    <a:pt x="152213" y="685222"/>
                  </a:cubicBezTo>
                  <a:cubicBezTo>
                    <a:pt x="146921" y="722793"/>
                    <a:pt x="188196" y="590501"/>
                    <a:pt x="168088" y="637597"/>
                  </a:cubicBezTo>
                  <a:cubicBezTo>
                    <a:pt x="147980" y="684693"/>
                    <a:pt x="59080" y="899535"/>
                    <a:pt x="31563" y="967797"/>
                  </a:cubicBezTo>
                  <a:cubicBezTo>
                    <a:pt x="4046" y="1036059"/>
                    <a:pt x="-5479" y="1064105"/>
                    <a:pt x="2988" y="1047172"/>
                  </a:cubicBezTo>
                  <a:cubicBezTo>
                    <a:pt x="11455" y="1030239"/>
                    <a:pt x="48496" y="965151"/>
                    <a:pt x="82363" y="866197"/>
                  </a:cubicBezTo>
                  <a:cubicBezTo>
                    <a:pt x="116230" y="767243"/>
                    <a:pt x="187138" y="499484"/>
                    <a:pt x="206188" y="453447"/>
                  </a:cubicBezTo>
                  <a:cubicBezTo>
                    <a:pt x="225238" y="407410"/>
                    <a:pt x="169675" y="500014"/>
                    <a:pt x="196663" y="589972"/>
                  </a:cubicBezTo>
                  <a:cubicBezTo>
                    <a:pt x="223650" y="679930"/>
                    <a:pt x="349592" y="952451"/>
                    <a:pt x="368113" y="993197"/>
                  </a:cubicBezTo>
                  <a:cubicBezTo>
                    <a:pt x="386634" y="1033943"/>
                    <a:pt x="335305" y="903768"/>
                    <a:pt x="307788" y="834447"/>
                  </a:cubicBezTo>
                  <a:cubicBezTo>
                    <a:pt x="280271" y="765126"/>
                    <a:pt x="216242" y="665643"/>
                    <a:pt x="203013" y="577272"/>
                  </a:cubicBezTo>
                  <a:cubicBezTo>
                    <a:pt x="189784" y="488901"/>
                    <a:pt x="222592" y="370368"/>
                    <a:pt x="228413" y="304222"/>
                  </a:cubicBezTo>
                  <a:cubicBezTo>
                    <a:pt x="234234" y="238076"/>
                    <a:pt x="233176" y="227493"/>
                    <a:pt x="237938" y="180397"/>
                  </a:cubicBezTo>
                  <a:cubicBezTo>
                    <a:pt x="242700" y="133301"/>
                    <a:pt x="231588" y="-32857"/>
                    <a:pt x="225238" y="57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D0CD6784-3E27-199C-25DC-611B1E2FEADD}"/>
                </a:ext>
              </a:extLst>
            </p:cNvPr>
            <p:cNvSpPr/>
            <p:nvPr/>
          </p:nvSpPr>
          <p:spPr>
            <a:xfrm>
              <a:off x="7004950" y="2581053"/>
              <a:ext cx="321615" cy="1058119"/>
            </a:xfrm>
            <a:custGeom>
              <a:avLst/>
              <a:gdLst>
                <a:gd name="connsiteX0" fmla="*/ 251 w 321615"/>
                <a:gd name="connsiteY0" fmla="*/ 222 h 1058119"/>
                <a:gd name="connsiteX1" fmla="*/ 146301 w 321615"/>
                <a:gd name="connsiteY1" fmla="*/ 247872 h 1058119"/>
                <a:gd name="connsiteX2" fmla="*/ 219326 w 321615"/>
                <a:gd name="connsiteY2" fmla="*/ 438372 h 1058119"/>
                <a:gd name="connsiteX3" fmla="*/ 317751 w 321615"/>
                <a:gd name="connsiteY3" fmla="*/ 1025747 h 1058119"/>
                <a:gd name="connsiteX4" fmla="*/ 298701 w 321615"/>
                <a:gd name="connsiteY4" fmla="*/ 930497 h 1058119"/>
                <a:gd name="connsiteX5" fmla="*/ 270126 w 321615"/>
                <a:gd name="connsiteY5" fmla="*/ 498697 h 1058119"/>
                <a:gd name="connsiteX6" fmla="*/ 124076 w 321615"/>
                <a:gd name="connsiteY6" fmla="*/ 28797 h 1058119"/>
                <a:gd name="connsiteX7" fmla="*/ 184401 w 321615"/>
                <a:gd name="connsiteY7" fmla="*/ 200247 h 1058119"/>
                <a:gd name="connsiteX8" fmla="*/ 251 w 321615"/>
                <a:gd name="connsiteY8" fmla="*/ 222 h 105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615" h="1058119">
                  <a:moveTo>
                    <a:pt x="251" y="222"/>
                  </a:moveTo>
                  <a:cubicBezTo>
                    <a:pt x="-6099" y="8159"/>
                    <a:pt x="109789" y="174847"/>
                    <a:pt x="146301" y="247872"/>
                  </a:cubicBezTo>
                  <a:cubicBezTo>
                    <a:pt x="182813" y="320897"/>
                    <a:pt x="190751" y="308726"/>
                    <a:pt x="219326" y="438372"/>
                  </a:cubicBezTo>
                  <a:cubicBezTo>
                    <a:pt x="247901" y="568018"/>
                    <a:pt x="304522" y="943726"/>
                    <a:pt x="317751" y="1025747"/>
                  </a:cubicBezTo>
                  <a:cubicBezTo>
                    <a:pt x="330980" y="1107768"/>
                    <a:pt x="306639" y="1018339"/>
                    <a:pt x="298701" y="930497"/>
                  </a:cubicBezTo>
                  <a:cubicBezTo>
                    <a:pt x="290764" y="842655"/>
                    <a:pt x="299230" y="648980"/>
                    <a:pt x="270126" y="498697"/>
                  </a:cubicBezTo>
                  <a:cubicBezTo>
                    <a:pt x="241022" y="348414"/>
                    <a:pt x="138364" y="78539"/>
                    <a:pt x="124076" y="28797"/>
                  </a:cubicBezTo>
                  <a:cubicBezTo>
                    <a:pt x="109789" y="-20945"/>
                    <a:pt x="200276" y="200776"/>
                    <a:pt x="184401" y="200247"/>
                  </a:cubicBezTo>
                  <a:cubicBezTo>
                    <a:pt x="168526" y="199718"/>
                    <a:pt x="6601" y="-7715"/>
                    <a:pt x="251" y="22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D957A127-D221-C560-C50A-61474D1F2712}"/>
                </a:ext>
              </a:extLst>
            </p:cNvPr>
            <p:cNvSpPr/>
            <p:nvPr/>
          </p:nvSpPr>
          <p:spPr>
            <a:xfrm>
              <a:off x="7195533" y="2469735"/>
              <a:ext cx="384445" cy="1081853"/>
            </a:xfrm>
            <a:custGeom>
              <a:avLst/>
              <a:gdLst>
                <a:gd name="connsiteX0" fmla="*/ 168 w 384445"/>
                <a:gd name="connsiteY0" fmla="*/ 415 h 1081853"/>
                <a:gd name="connsiteX1" fmla="*/ 139868 w 384445"/>
                <a:gd name="connsiteY1" fmla="*/ 498890 h 1081853"/>
                <a:gd name="connsiteX2" fmla="*/ 143043 w 384445"/>
                <a:gd name="connsiteY2" fmla="*/ 1057690 h 1081853"/>
                <a:gd name="connsiteX3" fmla="*/ 139868 w 384445"/>
                <a:gd name="connsiteY3" fmla="*/ 927515 h 1081853"/>
                <a:gd name="connsiteX4" fmla="*/ 197018 w 384445"/>
                <a:gd name="connsiteY4" fmla="*/ 448090 h 1081853"/>
                <a:gd name="connsiteX5" fmla="*/ 231943 w 384445"/>
                <a:gd name="connsiteY5" fmla="*/ 803690 h 1081853"/>
                <a:gd name="connsiteX6" fmla="*/ 238293 w 384445"/>
                <a:gd name="connsiteY6" fmla="*/ 1060865 h 1081853"/>
                <a:gd name="connsiteX7" fmla="*/ 270043 w 384445"/>
                <a:gd name="connsiteY7" fmla="*/ 886240 h 1081853"/>
                <a:gd name="connsiteX8" fmla="*/ 292268 w 384445"/>
                <a:gd name="connsiteY8" fmla="*/ 625890 h 1081853"/>
                <a:gd name="connsiteX9" fmla="*/ 384343 w 384445"/>
                <a:gd name="connsiteY9" fmla="*/ 860840 h 1081853"/>
                <a:gd name="connsiteX10" fmla="*/ 308143 w 384445"/>
                <a:gd name="connsiteY10" fmla="*/ 692565 h 1081853"/>
                <a:gd name="connsiteX11" fmla="*/ 206543 w 384445"/>
                <a:gd name="connsiteY11" fmla="*/ 213140 h 1081853"/>
                <a:gd name="connsiteX12" fmla="*/ 250993 w 384445"/>
                <a:gd name="connsiteY12" fmla="*/ 441740 h 1081853"/>
                <a:gd name="connsiteX13" fmla="*/ 171618 w 384445"/>
                <a:gd name="connsiteY13" fmla="*/ 413165 h 1081853"/>
                <a:gd name="connsiteX14" fmla="*/ 168 w 384445"/>
                <a:gd name="connsiteY14" fmla="*/ 415 h 108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4445" h="1081853">
                  <a:moveTo>
                    <a:pt x="168" y="415"/>
                  </a:moveTo>
                  <a:cubicBezTo>
                    <a:pt x="-5124" y="14702"/>
                    <a:pt x="116056" y="322678"/>
                    <a:pt x="139868" y="498890"/>
                  </a:cubicBezTo>
                  <a:cubicBezTo>
                    <a:pt x="163680" y="675102"/>
                    <a:pt x="143043" y="986253"/>
                    <a:pt x="143043" y="1057690"/>
                  </a:cubicBezTo>
                  <a:cubicBezTo>
                    <a:pt x="143043" y="1129127"/>
                    <a:pt x="130872" y="1029115"/>
                    <a:pt x="139868" y="927515"/>
                  </a:cubicBezTo>
                  <a:cubicBezTo>
                    <a:pt x="148864" y="825915"/>
                    <a:pt x="181672" y="468727"/>
                    <a:pt x="197018" y="448090"/>
                  </a:cubicBezTo>
                  <a:cubicBezTo>
                    <a:pt x="212364" y="427453"/>
                    <a:pt x="225064" y="701561"/>
                    <a:pt x="231943" y="803690"/>
                  </a:cubicBezTo>
                  <a:cubicBezTo>
                    <a:pt x="238822" y="905819"/>
                    <a:pt x="231943" y="1047107"/>
                    <a:pt x="238293" y="1060865"/>
                  </a:cubicBezTo>
                  <a:cubicBezTo>
                    <a:pt x="244643" y="1074623"/>
                    <a:pt x="261047" y="958736"/>
                    <a:pt x="270043" y="886240"/>
                  </a:cubicBezTo>
                  <a:cubicBezTo>
                    <a:pt x="279039" y="813744"/>
                    <a:pt x="273218" y="630123"/>
                    <a:pt x="292268" y="625890"/>
                  </a:cubicBezTo>
                  <a:cubicBezTo>
                    <a:pt x="311318" y="621657"/>
                    <a:pt x="381697" y="849727"/>
                    <a:pt x="384343" y="860840"/>
                  </a:cubicBezTo>
                  <a:cubicBezTo>
                    <a:pt x="386989" y="871953"/>
                    <a:pt x="337776" y="800515"/>
                    <a:pt x="308143" y="692565"/>
                  </a:cubicBezTo>
                  <a:cubicBezTo>
                    <a:pt x="278510" y="584615"/>
                    <a:pt x="216068" y="254944"/>
                    <a:pt x="206543" y="213140"/>
                  </a:cubicBezTo>
                  <a:cubicBezTo>
                    <a:pt x="197018" y="171336"/>
                    <a:pt x="256814" y="408403"/>
                    <a:pt x="250993" y="441740"/>
                  </a:cubicBezTo>
                  <a:cubicBezTo>
                    <a:pt x="245172" y="475077"/>
                    <a:pt x="208660" y="481428"/>
                    <a:pt x="171618" y="413165"/>
                  </a:cubicBezTo>
                  <a:cubicBezTo>
                    <a:pt x="134576" y="344902"/>
                    <a:pt x="5460" y="-13872"/>
                    <a:pt x="168" y="4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E406A864-40E4-B942-563F-72E6F96177BD}"/>
                </a:ext>
              </a:extLst>
            </p:cNvPr>
            <p:cNvSpPr/>
            <p:nvPr/>
          </p:nvSpPr>
          <p:spPr>
            <a:xfrm>
              <a:off x="7404756" y="2707388"/>
              <a:ext cx="387960" cy="1207391"/>
            </a:xfrm>
            <a:custGeom>
              <a:avLst/>
              <a:gdLst>
                <a:gd name="connsiteX0" fmla="*/ 495 w 387960"/>
                <a:gd name="connsiteY0" fmla="*/ 7237 h 1207391"/>
                <a:gd name="connsiteX1" fmla="*/ 203695 w 387960"/>
                <a:gd name="connsiteY1" fmla="*/ 740662 h 1207391"/>
                <a:gd name="connsiteX2" fmla="*/ 213220 w 387960"/>
                <a:gd name="connsiteY2" fmla="*/ 962912 h 1207391"/>
                <a:gd name="connsiteX3" fmla="*/ 238620 w 387960"/>
                <a:gd name="connsiteY3" fmla="*/ 1207387 h 1207391"/>
                <a:gd name="connsiteX4" fmla="*/ 305295 w 387960"/>
                <a:gd name="connsiteY4" fmla="*/ 956562 h 1207391"/>
                <a:gd name="connsiteX5" fmla="*/ 387845 w 387960"/>
                <a:gd name="connsiteY5" fmla="*/ 699387 h 1207391"/>
                <a:gd name="connsiteX6" fmla="*/ 324345 w 387960"/>
                <a:gd name="connsiteY6" fmla="*/ 108837 h 1207391"/>
                <a:gd name="connsiteX7" fmla="*/ 368795 w 387960"/>
                <a:gd name="connsiteY7" fmla="*/ 588262 h 1207391"/>
                <a:gd name="connsiteX8" fmla="*/ 292595 w 387960"/>
                <a:gd name="connsiteY8" fmla="*/ 918462 h 1207391"/>
                <a:gd name="connsiteX9" fmla="*/ 229095 w 387960"/>
                <a:gd name="connsiteY9" fmla="*/ 1099437 h 1207391"/>
                <a:gd name="connsiteX10" fmla="*/ 219570 w 387960"/>
                <a:gd name="connsiteY10" fmla="*/ 689862 h 1207391"/>
                <a:gd name="connsiteX11" fmla="*/ 152895 w 387960"/>
                <a:gd name="connsiteY11" fmla="*/ 321562 h 1207391"/>
                <a:gd name="connsiteX12" fmla="*/ 146545 w 387960"/>
                <a:gd name="connsiteY12" fmla="*/ 362837 h 1207391"/>
                <a:gd name="connsiteX13" fmla="*/ 495 w 387960"/>
                <a:gd name="connsiteY13" fmla="*/ 7237 h 120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7960" h="1207391">
                  <a:moveTo>
                    <a:pt x="495" y="7237"/>
                  </a:moveTo>
                  <a:cubicBezTo>
                    <a:pt x="10020" y="70208"/>
                    <a:pt x="168241" y="581383"/>
                    <a:pt x="203695" y="740662"/>
                  </a:cubicBezTo>
                  <a:cubicBezTo>
                    <a:pt x="239149" y="899941"/>
                    <a:pt x="207399" y="885124"/>
                    <a:pt x="213220" y="962912"/>
                  </a:cubicBezTo>
                  <a:cubicBezTo>
                    <a:pt x="219041" y="1040700"/>
                    <a:pt x="223274" y="1208445"/>
                    <a:pt x="238620" y="1207387"/>
                  </a:cubicBezTo>
                  <a:cubicBezTo>
                    <a:pt x="253966" y="1206329"/>
                    <a:pt x="280424" y="1041229"/>
                    <a:pt x="305295" y="956562"/>
                  </a:cubicBezTo>
                  <a:cubicBezTo>
                    <a:pt x="330166" y="871895"/>
                    <a:pt x="384670" y="840674"/>
                    <a:pt x="387845" y="699387"/>
                  </a:cubicBezTo>
                  <a:cubicBezTo>
                    <a:pt x="391020" y="558100"/>
                    <a:pt x="327520" y="127358"/>
                    <a:pt x="324345" y="108837"/>
                  </a:cubicBezTo>
                  <a:cubicBezTo>
                    <a:pt x="321170" y="90316"/>
                    <a:pt x="374087" y="453325"/>
                    <a:pt x="368795" y="588262"/>
                  </a:cubicBezTo>
                  <a:cubicBezTo>
                    <a:pt x="363503" y="723199"/>
                    <a:pt x="315878" y="833266"/>
                    <a:pt x="292595" y="918462"/>
                  </a:cubicBezTo>
                  <a:cubicBezTo>
                    <a:pt x="269312" y="1003658"/>
                    <a:pt x="241266" y="1137537"/>
                    <a:pt x="229095" y="1099437"/>
                  </a:cubicBezTo>
                  <a:cubicBezTo>
                    <a:pt x="216924" y="1061337"/>
                    <a:pt x="232270" y="819508"/>
                    <a:pt x="219570" y="689862"/>
                  </a:cubicBezTo>
                  <a:cubicBezTo>
                    <a:pt x="206870" y="560216"/>
                    <a:pt x="165066" y="376066"/>
                    <a:pt x="152895" y="321562"/>
                  </a:cubicBezTo>
                  <a:cubicBezTo>
                    <a:pt x="140724" y="267058"/>
                    <a:pt x="171416" y="414166"/>
                    <a:pt x="146545" y="362837"/>
                  </a:cubicBezTo>
                  <a:cubicBezTo>
                    <a:pt x="121674" y="311508"/>
                    <a:pt x="-9030" y="-55734"/>
                    <a:pt x="495" y="723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4E470727-1622-751D-429D-4BCAE6063A65}"/>
                </a:ext>
              </a:extLst>
            </p:cNvPr>
            <p:cNvSpPr/>
            <p:nvPr/>
          </p:nvSpPr>
          <p:spPr>
            <a:xfrm>
              <a:off x="7263202" y="3380677"/>
              <a:ext cx="564808" cy="1184355"/>
            </a:xfrm>
            <a:custGeom>
              <a:avLst/>
              <a:gdLst>
                <a:gd name="connsiteX0" fmla="*/ 564324 w 564808"/>
                <a:gd name="connsiteY0" fmla="*/ 698 h 1184355"/>
                <a:gd name="connsiteX1" fmla="*/ 427799 w 564808"/>
                <a:gd name="connsiteY1" fmla="*/ 692848 h 1184355"/>
                <a:gd name="connsiteX2" fmla="*/ 367474 w 564808"/>
                <a:gd name="connsiteY2" fmla="*/ 769048 h 1184355"/>
                <a:gd name="connsiteX3" fmla="*/ 5524 w 564808"/>
                <a:gd name="connsiteY3" fmla="*/ 1178623 h 1184355"/>
                <a:gd name="connsiteX4" fmla="*/ 138874 w 564808"/>
                <a:gd name="connsiteY4" fmla="*/ 1019873 h 1184355"/>
                <a:gd name="connsiteX5" fmla="*/ 459549 w 564808"/>
                <a:gd name="connsiteY5" fmla="*/ 648398 h 1184355"/>
                <a:gd name="connsiteX6" fmla="*/ 538924 w 564808"/>
                <a:gd name="connsiteY6" fmla="*/ 426148 h 1184355"/>
                <a:gd name="connsiteX7" fmla="*/ 475424 w 564808"/>
                <a:gd name="connsiteY7" fmla="*/ 559498 h 1184355"/>
                <a:gd name="connsiteX8" fmla="*/ 564324 w 564808"/>
                <a:gd name="connsiteY8" fmla="*/ 698 h 11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4808" h="1184355">
                  <a:moveTo>
                    <a:pt x="564324" y="698"/>
                  </a:moveTo>
                  <a:cubicBezTo>
                    <a:pt x="556386" y="22923"/>
                    <a:pt x="460607" y="564790"/>
                    <a:pt x="427799" y="692848"/>
                  </a:cubicBezTo>
                  <a:cubicBezTo>
                    <a:pt x="394991" y="820906"/>
                    <a:pt x="437853" y="688086"/>
                    <a:pt x="367474" y="769048"/>
                  </a:cubicBezTo>
                  <a:cubicBezTo>
                    <a:pt x="297095" y="850010"/>
                    <a:pt x="43624" y="1136819"/>
                    <a:pt x="5524" y="1178623"/>
                  </a:cubicBezTo>
                  <a:cubicBezTo>
                    <a:pt x="-32576" y="1220427"/>
                    <a:pt x="138874" y="1019873"/>
                    <a:pt x="138874" y="1019873"/>
                  </a:cubicBezTo>
                  <a:cubicBezTo>
                    <a:pt x="214545" y="931502"/>
                    <a:pt x="392874" y="747352"/>
                    <a:pt x="459549" y="648398"/>
                  </a:cubicBezTo>
                  <a:cubicBezTo>
                    <a:pt x="526224" y="549444"/>
                    <a:pt x="536278" y="440965"/>
                    <a:pt x="538924" y="426148"/>
                  </a:cubicBezTo>
                  <a:cubicBezTo>
                    <a:pt x="541570" y="411331"/>
                    <a:pt x="470661" y="625115"/>
                    <a:pt x="475424" y="559498"/>
                  </a:cubicBezTo>
                  <a:cubicBezTo>
                    <a:pt x="480186" y="493881"/>
                    <a:pt x="572262" y="-21527"/>
                    <a:pt x="564324" y="6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C665CEF4-5978-5788-EF9A-42152E5E8D90}"/>
                </a:ext>
              </a:extLst>
            </p:cNvPr>
            <p:cNvSpPr/>
            <p:nvPr/>
          </p:nvSpPr>
          <p:spPr>
            <a:xfrm>
              <a:off x="7173288" y="1797717"/>
              <a:ext cx="505477" cy="845138"/>
            </a:xfrm>
            <a:custGeom>
              <a:avLst/>
              <a:gdLst>
                <a:gd name="connsiteX0" fmla="*/ 16063 w 505477"/>
                <a:gd name="connsiteY0" fmla="*/ 24733 h 845138"/>
                <a:gd name="connsiteX1" fmla="*/ 47813 w 505477"/>
                <a:gd name="connsiteY1" fmla="*/ 66008 h 845138"/>
                <a:gd name="connsiteX2" fmla="*/ 378013 w 505477"/>
                <a:gd name="connsiteY2" fmla="*/ 596233 h 845138"/>
                <a:gd name="connsiteX3" fmla="*/ 505013 w 505477"/>
                <a:gd name="connsiteY3" fmla="*/ 843883 h 845138"/>
                <a:gd name="connsiteX4" fmla="*/ 419288 w 505477"/>
                <a:gd name="connsiteY4" fmla="*/ 685133 h 845138"/>
                <a:gd name="connsiteX5" fmla="*/ 378013 w 505477"/>
                <a:gd name="connsiteY5" fmla="*/ 523208 h 845138"/>
                <a:gd name="connsiteX6" fmla="*/ 311338 w 505477"/>
                <a:gd name="connsiteY6" fmla="*/ 313658 h 845138"/>
                <a:gd name="connsiteX7" fmla="*/ 355788 w 505477"/>
                <a:gd name="connsiteY7" fmla="*/ 488283 h 845138"/>
                <a:gd name="connsiteX8" fmla="*/ 241488 w 505477"/>
                <a:gd name="connsiteY8" fmla="*/ 364458 h 845138"/>
                <a:gd name="connsiteX9" fmla="*/ 184338 w 505477"/>
                <a:gd name="connsiteY9" fmla="*/ 218408 h 845138"/>
                <a:gd name="connsiteX10" fmla="*/ 16063 w 505477"/>
                <a:gd name="connsiteY10" fmla="*/ 24733 h 84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477" h="845138">
                  <a:moveTo>
                    <a:pt x="16063" y="24733"/>
                  </a:moveTo>
                  <a:cubicBezTo>
                    <a:pt x="-6691" y="-667"/>
                    <a:pt x="-12512" y="-29242"/>
                    <a:pt x="47813" y="66008"/>
                  </a:cubicBezTo>
                  <a:cubicBezTo>
                    <a:pt x="108138" y="161258"/>
                    <a:pt x="301813" y="466587"/>
                    <a:pt x="378013" y="596233"/>
                  </a:cubicBezTo>
                  <a:cubicBezTo>
                    <a:pt x="454213" y="725879"/>
                    <a:pt x="498134" y="829066"/>
                    <a:pt x="505013" y="843883"/>
                  </a:cubicBezTo>
                  <a:cubicBezTo>
                    <a:pt x="511892" y="858700"/>
                    <a:pt x="440455" y="738579"/>
                    <a:pt x="419288" y="685133"/>
                  </a:cubicBezTo>
                  <a:cubicBezTo>
                    <a:pt x="398121" y="631687"/>
                    <a:pt x="396005" y="585120"/>
                    <a:pt x="378013" y="523208"/>
                  </a:cubicBezTo>
                  <a:cubicBezTo>
                    <a:pt x="360021" y="461296"/>
                    <a:pt x="315042" y="319479"/>
                    <a:pt x="311338" y="313658"/>
                  </a:cubicBezTo>
                  <a:cubicBezTo>
                    <a:pt x="307634" y="307837"/>
                    <a:pt x="367430" y="479816"/>
                    <a:pt x="355788" y="488283"/>
                  </a:cubicBezTo>
                  <a:cubicBezTo>
                    <a:pt x="344146" y="496750"/>
                    <a:pt x="270063" y="409437"/>
                    <a:pt x="241488" y="364458"/>
                  </a:cubicBezTo>
                  <a:cubicBezTo>
                    <a:pt x="212913" y="319479"/>
                    <a:pt x="220321" y="271325"/>
                    <a:pt x="184338" y="218408"/>
                  </a:cubicBezTo>
                  <a:cubicBezTo>
                    <a:pt x="148355" y="165491"/>
                    <a:pt x="38817" y="50133"/>
                    <a:pt x="16063" y="247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E61CF1D9-F24F-B47F-D38F-536E89721E2A}"/>
                </a:ext>
              </a:extLst>
            </p:cNvPr>
            <p:cNvSpPr/>
            <p:nvPr/>
          </p:nvSpPr>
          <p:spPr>
            <a:xfrm>
              <a:off x="7652815" y="2582401"/>
              <a:ext cx="353255" cy="1211536"/>
            </a:xfrm>
            <a:custGeom>
              <a:avLst/>
              <a:gdLst>
                <a:gd name="connsiteX0" fmla="*/ 86 w 353255"/>
                <a:gd name="connsiteY0" fmla="*/ 2049 h 1211536"/>
                <a:gd name="connsiteX1" fmla="*/ 203286 w 353255"/>
                <a:gd name="connsiteY1" fmla="*/ 646574 h 1211536"/>
                <a:gd name="connsiteX2" fmla="*/ 209636 w 353255"/>
                <a:gd name="connsiteY2" fmla="*/ 903749 h 1211536"/>
                <a:gd name="connsiteX3" fmla="*/ 206461 w 353255"/>
                <a:gd name="connsiteY3" fmla="*/ 1129174 h 1211536"/>
                <a:gd name="connsiteX4" fmla="*/ 200111 w 353255"/>
                <a:gd name="connsiteY4" fmla="*/ 1037099 h 1211536"/>
                <a:gd name="connsiteX5" fmla="*/ 123911 w 353255"/>
                <a:gd name="connsiteY5" fmla="*/ 849774 h 1211536"/>
                <a:gd name="connsiteX6" fmla="*/ 206461 w 353255"/>
                <a:gd name="connsiteY6" fmla="*/ 1011699 h 1211536"/>
                <a:gd name="connsiteX7" fmla="*/ 212811 w 353255"/>
                <a:gd name="connsiteY7" fmla="*/ 919624 h 1211536"/>
                <a:gd name="connsiteX8" fmla="*/ 349336 w 353255"/>
                <a:gd name="connsiteY8" fmla="*/ 1208549 h 1211536"/>
                <a:gd name="connsiteX9" fmla="*/ 314411 w 353255"/>
                <a:gd name="connsiteY9" fmla="*/ 1056149 h 1211536"/>
                <a:gd name="connsiteX10" fmla="*/ 295361 w 353255"/>
                <a:gd name="connsiteY10" fmla="*/ 833899 h 1211536"/>
                <a:gd name="connsiteX11" fmla="*/ 308061 w 353255"/>
                <a:gd name="connsiteY11" fmla="*/ 1024399 h 1211536"/>
                <a:gd name="connsiteX12" fmla="*/ 206461 w 353255"/>
                <a:gd name="connsiteY12" fmla="*/ 602124 h 1211536"/>
                <a:gd name="connsiteX13" fmla="*/ 177886 w 353255"/>
                <a:gd name="connsiteY13" fmla="*/ 446549 h 1211536"/>
                <a:gd name="connsiteX14" fmla="*/ 86 w 353255"/>
                <a:gd name="connsiteY14" fmla="*/ 2049 h 121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3255" h="1211536">
                  <a:moveTo>
                    <a:pt x="86" y="2049"/>
                  </a:moveTo>
                  <a:cubicBezTo>
                    <a:pt x="4319" y="35387"/>
                    <a:pt x="168361" y="496291"/>
                    <a:pt x="203286" y="646574"/>
                  </a:cubicBezTo>
                  <a:cubicBezTo>
                    <a:pt x="238211" y="796857"/>
                    <a:pt x="209107" y="823316"/>
                    <a:pt x="209636" y="903749"/>
                  </a:cubicBezTo>
                  <a:cubicBezTo>
                    <a:pt x="210165" y="984182"/>
                    <a:pt x="208048" y="1106949"/>
                    <a:pt x="206461" y="1129174"/>
                  </a:cubicBezTo>
                  <a:cubicBezTo>
                    <a:pt x="204874" y="1151399"/>
                    <a:pt x="213869" y="1083666"/>
                    <a:pt x="200111" y="1037099"/>
                  </a:cubicBezTo>
                  <a:cubicBezTo>
                    <a:pt x="186353" y="990532"/>
                    <a:pt x="122853" y="854007"/>
                    <a:pt x="123911" y="849774"/>
                  </a:cubicBezTo>
                  <a:cubicBezTo>
                    <a:pt x="124969" y="845541"/>
                    <a:pt x="191645" y="1000057"/>
                    <a:pt x="206461" y="1011699"/>
                  </a:cubicBezTo>
                  <a:cubicBezTo>
                    <a:pt x="221277" y="1023341"/>
                    <a:pt x="188998" y="886816"/>
                    <a:pt x="212811" y="919624"/>
                  </a:cubicBezTo>
                  <a:cubicBezTo>
                    <a:pt x="236624" y="952432"/>
                    <a:pt x="332403" y="1185795"/>
                    <a:pt x="349336" y="1208549"/>
                  </a:cubicBezTo>
                  <a:cubicBezTo>
                    <a:pt x="366269" y="1231303"/>
                    <a:pt x="323407" y="1118591"/>
                    <a:pt x="314411" y="1056149"/>
                  </a:cubicBezTo>
                  <a:cubicBezTo>
                    <a:pt x="305415" y="993707"/>
                    <a:pt x="296419" y="839190"/>
                    <a:pt x="295361" y="833899"/>
                  </a:cubicBezTo>
                  <a:cubicBezTo>
                    <a:pt x="294303" y="828608"/>
                    <a:pt x="322878" y="1063028"/>
                    <a:pt x="308061" y="1024399"/>
                  </a:cubicBezTo>
                  <a:cubicBezTo>
                    <a:pt x="293244" y="985770"/>
                    <a:pt x="228157" y="698432"/>
                    <a:pt x="206461" y="602124"/>
                  </a:cubicBezTo>
                  <a:cubicBezTo>
                    <a:pt x="184765" y="505816"/>
                    <a:pt x="208049" y="541270"/>
                    <a:pt x="177886" y="446549"/>
                  </a:cubicBezTo>
                  <a:cubicBezTo>
                    <a:pt x="147724" y="351828"/>
                    <a:pt x="-4147" y="-31289"/>
                    <a:pt x="86" y="204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1712C20F-4312-F060-18AF-4C712A3CF488}"/>
                </a:ext>
              </a:extLst>
            </p:cNvPr>
            <p:cNvSpPr/>
            <p:nvPr/>
          </p:nvSpPr>
          <p:spPr>
            <a:xfrm>
              <a:off x="7684144" y="3800634"/>
              <a:ext cx="185519" cy="318941"/>
            </a:xfrm>
            <a:custGeom>
              <a:avLst/>
              <a:gdLst>
                <a:gd name="connsiteX0" fmla="*/ 184657 w 185519"/>
                <a:gd name="connsiteY0" fmla="*/ 6191 h 318941"/>
                <a:gd name="connsiteX1" fmla="*/ 3682 w 185519"/>
                <a:gd name="connsiteY1" fmla="*/ 317341 h 318941"/>
                <a:gd name="connsiteX2" fmla="*/ 70357 w 185519"/>
                <a:gd name="connsiteY2" fmla="*/ 123666 h 318941"/>
                <a:gd name="connsiteX3" fmla="*/ 184657 w 185519"/>
                <a:gd name="connsiteY3" fmla="*/ 6191 h 31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519" h="318941">
                  <a:moveTo>
                    <a:pt x="184657" y="6191"/>
                  </a:moveTo>
                  <a:cubicBezTo>
                    <a:pt x="173544" y="38470"/>
                    <a:pt x="22732" y="297762"/>
                    <a:pt x="3682" y="317341"/>
                  </a:cubicBezTo>
                  <a:cubicBezTo>
                    <a:pt x="-15368" y="336920"/>
                    <a:pt x="44428" y="171291"/>
                    <a:pt x="70357" y="123666"/>
                  </a:cubicBezTo>
                  <a:cubicBezTo>
                    <a:pt x="96286" y="76041"/>
                    <a:pt x="195770" y="-26088"/>
                    <a:pt x="184657" y="61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F268997F-8A62-5A85-A900-5ED03299E862}"/>
                </a:ext>
              </a:extLst>
            </p:cNvPr>
            <p:cNvSpPr/>
            <p:nvPr/>
          </p:nvSpPr>
          <p:spPr>
            <a:xfrm>
              <a:off x="7298721" y="4120818"/>
              <a:ext cx="556263" cy="643799"/>
            </a:xfrm>
            <a:custGeom>
              <a:avLst/>
              <a:gdLst>
                <a:gd name="connsiteX0" fmla="*/ 551030 w 556263"/>
                <a:gd name="connsiteY0" fmla="*/ 3507 h 643799"/>
                <a:gd name="connsiteX1" fmla="*/ 77955 w 556263"/>
                <a:gd name="connsiteY1" fmla="*/ 378157 h 643799"/>
                <a:gd name="connsiteX2" fmla="*/ 347830 w 556263"/>
                <a:gd name="connsiteY2" fmla="*/ 216232 h 643799"/>
                <a:gd name="connsiteX3" fmla="*/ 258930 w 556263"/>
                <a:gd name="connsiteY3" fmla="*/ 327357 h 643799"/>
                <a:gd name="connsiteX4" fmla="*/ 449430 w 556263"/>
                <a:gd name="connsiteY4" fmla="*/ 178132 h 643799"/>
                <a:gd name="connsiteX5" fmla="*/ 217655 w 556263"/>
                <a:gd name="connsiteY5" fmla="*/ 374982 h 643799"/>
                <a:gd name="connsiteX6" fmla="*/ 77955 w 556263"/>
                <a:gd name="connsiteY6" fmla="*/ 584532 h 643799"/>
                <a:gd name="connsiteX7" fmla="*/ 4930 w 556263"/>
                <a:gd name="connsiteY7" fmla="*/ 641682 h 643799"/>
                <a:gd name="connsiteX8" fmla="*/ 52555 w 556263"/>
                <a:gd name="connsiteY8" fmla="*/ 581357 h 643799"/>
                <a:gd name="connsiteX9" fmla="*/ 417680 w 556263"/>
                <a:gd name="connsiteY9" fmla="*/ 155907 h 643799"/>
                <a:gd name="connsiteX10" fmla="*/ 338305 w 556263"/>
                <a:gd name="connsiteY10" fmla="*/ 187657 h 643799"/>
                <a:gd name="connsiteX11" fmla="*/ 551030 w 556263"/>
                <a:gd name="connsiteY11" fmla="*/ 3507 h 64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263" h="643799">
                  <a:moveTo>
                    <a:pt x="551030" y="3507"/>
                  </a:moveTo>
                  <a:cubicBezTo>
                    <a:pt x="507638" y="35257"/>
                    <a:pt x="111822" y="342703"/>
                    <a:pt x="77955" y="378157"/>
                  </a:cubicBezTo>
                  <a:cubicBezTo>
                    <a:pt x="44088" y="413611"/>
                    <a:pt x="317667" y="224699"/>
                    <a:pt x="347830" y="216232"/>
                  </a:cubicBezTo>
                  <a:cubicBezTo>
                    <a:pt x="377992" y="207765"/>
                    <a:pt x="241997" y="333707"/>
                    <a:pt x="258930" y="327357"/>
                  </a:cubicBezTo>
                  <a:cubicBezTo>
                    <a:pt x="275863" y="321007"/>
                    <a:pt x="456309" y="170194"/>
                    <a:pt x="449430" y="178132"/>
                  </a:cubicBezTo>
                  <a:cubicBezTo>
                    <a:pt x="442551" y="186070"/>
                    <a:pt x="279567" y="307249"/>
                    <a:pt x="217655" y="374982"/>
                  </a:cubicBezTo>
                  <a:cubicBezTo>
                    <a:pt x="155742" y="442715"/>
                    <a:pt x="113409" y="540082"/>
                    <a:pt x="77955" y="584532"/>
                  </a:cubicBezTo>
                  <a:cubicBezTo>
                    <a:pt x="42501" y="628982"/>
                    <a:pt x="9163" y="642211"/>
                    <a:pt x="4930" y="641682"/>
                  </a:cubicBezTo>
                  <a:cubicBezTo>
                    <a:pt x="697" y="641153"/>
                    <a:pt x="-16237" y="662319"/>
                    <a:pt x="52555" y="581357"/>
                  </a:cubicBezTo>
                  <a:cubicBezTo>
                    <a:pt x="121347" y="500395"/>
                    <a:pt x="370055" y="221524"/>
                    <a:pt x="417680" y="155907"/>
                  </a:cubicBezTo>
                  <a:cubicBezTo>
                    <a:pt x="465305" y="90290"/>
                    <a:pt x="322430" y="209882"/>
                    <a:pt x="338305" y="187657"/>
                  </a:cubicBezTo>
                  <a:cubicBezTo>
                    <a:pt x="354180" y="165432"/>
                    <a:pt x="594422" y="-28243"/>
                    <a:pt x="551030" y="35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7D37A33E-480B-F5F4-3CFB-5DACEADF617B}"/>
                </a:ext>
              </a:extLst>
            </p:cNvPr>
            <p:cNvSpPr/>
            <p:nvPr/>
          </p:nvSpPr>
          <p:spPr>
            <a:xfrm>
              <a:off x="7252081" y="4479875"/>
              <a:ext cx="632964" cy="311554"/>
            </a:xfrm>
            <a:custGeom>
              <a:avLst/>
              <a:gdLst>
                <a:gd name="connsiteX0" fmla="*/ 632595 w 632964"/>
                <a:gd name="connsiteY0" fmla="*/ 50 h 311554"/>
                <a:gd name="connsiteX1" fmla="*/ 318270 w 632964"/>
                <a:gd name="connsiteY1" fmla="*/ 171500 h 311554"/>
                <a:gd name="connsiteX2" fmla="*/ 770 w 632964"/>
                <a:gd name="connsiteY2" fmla="*/ 311200 h 311554"/>
                <a:gd name="connsiteX3" fmla="*/ 238895 w 632964"/>
                <a:gd name="connsiteY3" fmla="*/ 206425 h 311554"/>
                <a:gd name="connsiteX4" fmla="*/ 546870 w 632964"/>
                <a:gd name="connsiteY4" fmla="*/ 50850 h 311554"/>
                <a:gd name="connsiteX5" fmla="*/ 254770 w 632964"/>
                <a:gd name="connsiteY5" fmla="*/ 152450 h 311554"/>
                <a:gd name="connsiteX6" fmla="*/ 632595 w 632964"/>
                <a:gd name="connsiteY6" fmla="*/ 50 h 3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964" h="311554">
                  <a:moveTo>
                    <a:pt x="632595" y="50"/>
                  </a:moveTo>
                  <a:cubicBezTo>
                    <a:pt x="643178" y="3225"/>
                    <a:pt x="423574" y="119642"/>
                    <a:pt x="318270" y="171500"/>
                  </a:cubicBezTo>
                  <a:cubicBezTo>
                    <a:pt x="212966" y="223358"/>
                    <a:pt x="770" y="311200"/>
                    <a:pt x="770" y="311200"/>
                  </a:cubicBezTo>
                  <a:cubicBezTo>
                    <a:pt x="-12459" y="317021"/>
                    <a:pt x="147878" y="249817"/>
                    <a:pt x="238895" y="206425"/>
                  </a:cubicBezTo>
                  <a:cubicBezTo>
                    <a:pt x="329912" y="163033"/>
                    <a:pt x="544224" y="59846"/>
                    <a:pt x="546870" y="50850"/>
                  </a:cubicBezTo>
                  <a:cubicBezTo>
                    <a:pt x="549516" y="41854"/>
                    <a:pt x="242599" y="159329"/>
                    <a:pt x="254770" y="152450"/>
                  </a:cubicBezTo>
                  <a:cubicBezTo>
                    <a:pt x="266941" y="145571"/>
                    <a:pt x="622012" y="-3125"/>
                    <a:pt x="632595" y="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BFAA5B42-3434-108B-30FD-343B92B8059E}"/>
                </a:ext>
              </a:extLst>
            </p:cNvPr>
            <p:cNvSpPr/>
            <p:nvPr/>
          </p:nvSpPr>
          <p:spPr>
            <a:xfrm>
              <a:off x="7001965" y="4510872"/>
              <a:ext cx="895222" cy="715546"/>
            </a:xfrm>
            <a:custGeom>
              <a:avLst/>
              <a:gdLst>
                <a:gd name="connsiteX0" fmla="*/ 812861 w 895222"/>
                <a:gd name="connsiteY0" fmla="*/ 803 h 715546"/>
                <a:gd name="connsiteX1" fmla="*/ 628711 w 895222"/>
                <a:gd name="connsiteY1" fmla="*/ 251628 h 715546"/>
                <a:gd name="connsiteX2" fmla="*/ 492186 w 895222"/>
                <a:gd name="connsiteY2" fmla="*/ 356403 h 715546"/>
                <a:gd name="connsiteX3" fmla="*/ 269936 w 895222"/>
                <a:gd name="connsiteY3" fmla="*/ 562778 h 715546"/>
                <a:gd name="connsiteX4" fmla="*/ 61 w 895222"/>
                <a:gd name="connsiteY4" fmla="*/ 686603 h 715546"/>
                <a:gd name="connsiteX5" fmla="*/ 244536 w 895222"/>
                <a:gd name="connsiteY5" fmla="*/ 553253 h 715546"/>
                <a:gd name="connsiteX6" fmla="*/ 190561 w 895222"/>
                <a:gd name="connsiteY6" fmla="*/ 648503 h 715546"/>
                <a:gd name="connsiteX7" fmla="*/ 511236 w 895222"/>
                <a:gd name="connsiteY7" fmla="*/ 572303 h 715546"/>
                <a:gd name="connsiteX8" fmla="*/ 330261 w 895222"/>
                <a:gd name="connsiteY8" fmla="*/ 715178 h 715546"/>
                <a:gd name="connsiteX9" fmla="*/ 508061 w 895222"/>
                <a:gd name="connsiteY9" fmla="*/ 521503 h 715546"/>
                <a:gd name="connsiteX10" fmla="*/ 244536 w 895222"/>
                <a:gd name="connsiteY10" fmla="*/ 578653 h 715546"/>
                <a:gd name="connsiteX11" fmla="*/ 447736 w 895222"/>
                <a:gd name="connsiteY11" fmla="*/ 369103 h 715546"/>
                <a:gd name="connsiteX12" fmla="*/ 593786 w 895222"/>
                <a:gd name="connsiteY12" fmla="*/ 181778 h 715546"/>
                <a:gd name="connsiteX13" fmla="*/ 558861 w 895222"/>
                <a:gd name="connsiteY13" fmla="*/ 311953 h 715546"/>
                <a:gd name="connsiteX14" fmla="*/ 892236 w 895222"/>
                <a:gd name="connsiteY14" fmla="*/ 10328 h 715546"/>
                <a:gd name="connsiteX15" fmla="*/ 727136 w 895222"/>
                <a:gd name="connsiteY15" fmla="*/ 165903 h 715546"/>
                <a:gd name="connsiteX16" fmla="*/ 812861 w 895222"/>
                <a:gd name="connsiteY16" fmla="*/ 803 h 71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5222" h="715546">
                  <a:moveTo>
                    <a:pt x="812861" y="803"/>
                  </a:moveTo>
                  <a:cubicBezTo>
                    <a:pt x="796457" y="15091"/>
                    <a:pt x="682157" y="192361"/>
                    <a:pt x="628711" y="251628"/>
                  </a:cubicBezTo>
                  <a:cubicBezTo>
                    <a:pt x="575265" y="310895"/>
                    <a:pt x="551982" y="304545"/>
                    <a:pt x="492186" y="356403"/>
                  </a:cubicBezTo>
                  <a:cubicBezTo>
                    <a:pt x="432390" y="408261"/>
                    <a:pt x="351957" y="507745"/>
                    <a:pt x="269936" y="562778"/>
                  </a:cubicBezTo>
                  <a:cubicBezTo>
                    <a:pt x="187915" y="617811"/>
                    <a:pt x="4294" y="688190"/>
                    <a:pt x="61" y="686603"/>
                  </a:cubicBezTo>
                  <a:cubicBezTo>
                    <a:pt x="-4172" y="685016"/>
                    <a:pt x="212786" y="559603"/>
                    <a:pt x="244536" y="553253"/>
                  </a:cubicBezTo>
                  <a:cubicBezTo>
                    <a:pt x="276286" y="546903"/>
                    <a:pt x="146111" y="645328"/>
                    <a:pt x="190561" y="648503"/>
                  </a:cubicBezTo>
                  <a:cubicBezTo>
                    <a:pt x="235011" y="651678"/>
                    <a:pt x="487953" y="561191"/>
                    <a:pt x="511236" y="572303"/>
                  </a:cubicBezTo>
                  <a:cubicBezTo>
                    <a:pt x="534519" y="583415"/>
                    <a:pt x="330790" y="723645"/>
                    <a:pt x="330261" y="715178"/>
                  </a:cubicBezTo>
                  <a:cubicBezTo>
                    <a:pt x="329732" y="706711"/>
                    <a:pt x="522348" y="544257"/>
                    <a:pt x="508061" y="521503"/>
                  </a:cubicBezTo>
                  <a:cubicBezTo>
                    <a:pt x="493773" y="498749"/>
                    <a:pt x="254590" y="604053"/>
                    <a:pt x="244536" y="578653"/>
                  </a:cubicBezTo>
                  <a:cubicBezTo>
                    <a:pt x="234482" y="553253"/>
                    <a:pt x="389528" y="435249"/>
                    <a:pt x="447736" y="369103"/>
                  </a:cubicBezTo>
                  <a:cubicBezTo>
                    <a:pt x="505944" y="302957"/>
                    <a:pt x="575265" y="191303"/>
                    <a:pt x="593786" y="181778"/>
                  </a:cubicBezTo>
                  <a:cubicBezTo>
                    <a:pt x="612307" y="172253"/>
                    <a:pt x="509119" y="340528"/>
                    <a:pt x="558861" y="311953"/>
                  </a:cubicBezTo>
                  <a:cubicBezTo>
                    <a:pt x="608603" y="283378"/>
                    <a:pt x="864190" y="34670"/>
                    <a:pt x="892236" y="10328"/>
                  </a:cubicBezTo>
                  <a:cubicBezTo>
                    <a:pt x="920282" y="-14014"/>
                    <a:pt x="741953" y="164316"/>
                    <a:pt x="727136" y="165903"/>
                  </a:cubicBezTo>
                  <a:cubicBezTo>
                    <a:pt x="712319" y="167490"/>
                    <a:pt x="829265" y="-13485"/>
                    <a:pt x="812861" y="8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319670C6-1162-EE78-1D74-C59D10EBE900}"/>
                </a:ext>
              </a:extLst>
            </p:cNvPr>
            <p:cNvSpPr/>
            <p:nvPr/>
          </p:nvSpPr>
          <p:spPr>
            <a:xfrm>
              <a:off x="8360759" y="1326869"/>
              <a:ext cx="290280" cy="768110"/>
            </a:xfrm>
            <a:custGeom>
              <a:avLst/>
              <a:gdLst>
                <a:gd name="connsiteX0" fmla="*/ 167 w 290280"/>
                <a:gd name="connsiteY0" fmla="*/ 3456 h 768110"/>
                <a:gd name="connsiteX1" fmla="*/ 270042 w 290280"/>
                <a:gd name="connsiteY1" fmla="*/ 714656 h 768110"/>
                <a:gd name="connsiteX2" fmla="*/ 260517 w 290280"/>
                <a:gd name="connsiteY2" fmla="*/ 673381 h 768110"/>
                <a:gd name="connsiteX3" fmla="*/ 177967 w 290280"/>
                <a:gd name="connsiteY3" fmla="*/ 324131 h 768110"/>
                <a:gd name="connsiteX4" fmla="*/ 228767 w 290280"/>
                <a:gd name="connsiteY4" fmla="*/ 438431 h 768110"/>
                <a:gd name="connsiteX5" fmla="*/ 167 w 290280"/>
                <a:gd name="connsiteY5" fmla="*/ 3456 h 7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280" h="768110">
                  <a:moveTo>
                    <a:pt x="167" y="3456"/>
                  </a:moveTo>
                  <a:cubicBezTo>
                    <a:pt x="7046" y="49494"/>
                    <a:pt x="226650" y="603002"/>
                    <a:pt x="270042" y="714656"/>
                  </a:cubicBezTo>
                  <a:cubicBezTo>
                    <a:pt x="313434" y="826310"/>
                    <a:pt x="275863" y="738469"/>
                    <a:pt x="260517" y="673381"/>
                  </a:cubicBezTo>
                  <a:cubicBezTo>
                    <a:pt x="245171" y="608294"/>
                    <a:pt x="183259" y="363289"/>
                    <a:pt x="177967" y="324131"/>
                  </a:cubicBezTo>
                  <a:cubicBezTo>
                    <a:pt x="172675" y="284973"/>
                    <a:pt x="256813" y="491348"/>
                    <a:pt x="228767" y="438431"/>
                  </a:cubicBezTo>
                  <a:cubicBezTo>
                    <a:pt x="200721" y="385514"/>
                    <a:pt x="-6712" y="-42582"/>
                    <a:pt x="167" y="345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5A999C9A-01A0-9A1D-A4A5-F2AF11BDF7B2}"/>
                </a:ext>
              </a:extLst>
            </p:cNvPr>
            <p:cNvSpPr/>
            <p:nvPr/>
          </p:nvSpPr>
          <p:spPr>
            <a:xfrm>
              <a:off x="8007914" y="1382135"/>
              <a:ext cx="893285" cy="1513494"/>
            </a:xfrm>
            <a:custGeom>
              <a:avLst/>
              <a:gdLst>
                <a:gd name="connsiteX0" fmla="*/ 25987 w 893285"/>
                <a:gd name="connsiteY0" fmla="*/ 33915 h 1513494"/>
                <a:gd name="connsiteX1" fmla="*/ 664162 w 893285"/>
                <a:gd name="connsiteY1" fmla="*/ 726065 h 1513494"/>
                <a:gd name="connsiteX2" fmla="*/ 867362 w 893285"/>
                <a:gd name="connsiteY2" fmla="*/ 1049915 h 1513494"/>
                <a:gd name="connsiteX3" fmla="*/ 857837 w 893285"/>
                <a:gd name="connsiteY3" fmla="*/ 1081665 h 1513494"/>
                <a:gd name="connsiteX4" fmla="*/ 892762 w 893285"/>
                <a:gd name="connsiteY4" fmla="*/ 1510290 h 1513494"/>
                <a:gd name="connsiteX5" fmla="*/ 870537 w 893285"/>
                <a:gd name="connsiteY5" fmla="*/ 1262640 h 1513494"/>
                <a:gd name="connsiteX6" fmla="*/ 768937 w 893285"/>
                <a:gd name="connsiteY6" fmla="*/ 986415 h 1513494"/>
                <a:gd name="connsiteX7" fmla="*/ 470487 w 893285"/>
                <a:gd name="connsiteY7" fmla="*/ 532390 h 1513494"/>
                <a:gd name="connsiteX8" fmla="*/ 378412 w 893285"/>
                <a:gd name="connsiteY8" fmla="*/ 379990 h 1513494"/>
                <a:gd name="connsiteX9" fmla="*/ 149812 w 893285"/>
                <a:gd name="connsiteY9" fmla="*/ 135515 h 1513494"/>
                <a:gd name="connsiteX10" fmla="*/ 25987 w 893285"/>
                <a:gd name="connsiteY10" fmla="*/ 33915 h 151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3285" h="1513494">
                  <a:moveTo>
                    <a:pt x="25987" y="33915"/>
                  </a:moveTo>
                  <a:cubicBezTo>
                    <a:pt x="111712" y="132340"/>
                    <a:pt x="523933" y="556732"/>
                    <a:pt x="664162" y="726065"/>
                  </a:cubicBezTo>
                  <a:cubicBezTo>
                    <a:pt x="804391" y="895398"/>
                    <a:pt x="835083" y="990648"/>
                    <a:pt x="867362" y="1049915"/>
                  </a:cubicBezTo>
                  <a:cubicBezTo>
                    <a:pt x="899641" y="1109182"/>
                    <a:pt x="853604" y="1004936"/>
                    <a:pt x="857837" y="1081665"/>
                  </a:cubicBezTo>
                  <a:cubicBezTo>
                    <a:pt x="862070" y="1158394"/>
                    <a:pt x="890645" y="1480128"/>
                    <a:pt x="892762" y="1510290"/>
                  </a:cubicBezTo>
                  <a:cubicBezTo>
                    <a:pt x="894879" y="1540452"/>
                    <a:pt x="891175" y="1349953"/>
                    <a:pt x="870537" y="1262640"/>
                  </a:cubicBezTo>
                  <a:cubicBezTo>
                    <a:pt x="849899" y="1175327"/>
                    <a:pt x="835612" y="1108123"/>
                    <a:pt x="768937" y="986415"/>
                  </a:cubicBezTo>
                  <a:cubicBezTo>
                    <a:pt x="702262" y="864707"/>
                    <a:pt x="535574" y="633461"/>
                    <a:pt x="470487" y="532390"/>
                  </a:cubicBezTo>
                  <a:cubicBezTo>
                    <a:pt x="405400" y="431319"/>
                    <a:pt x="431858" y="446136"/>
                    <a:pt x="378412" y="379990"/>
                  </a:cubicBezTo>
                  <a:cubicBezTo>
                    <a:pt x="324966" y="313844"/>
                    <a:pt x="210666" y="194252"/>
                    <a:pt x="149812" y="135515"/>
                  </a:cubicBezTo>
                  <a:cubicBezTo>
                    <a:pt x="88958" y="76778"/>
                    <a:pt x="-59738" y="-64510"/>
                    <a:pt x="25987" y="339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70DFE3CA-4396-4C53-43EC-EDAC8440E44A}"/>
                </a:ext>
              </a:extLst>
            </p:cNvPr>
            <p:cNvSpPr/>
            <p:nvPr/>
          </p:nvSpPr>
          <p:spPr>
            <a:xfrm>
              <a:off x="7637688" y="1567925"/>
              <a:ext cx="606743" cy="976669"/>
            </a:xfrm>
            <a:custGeom>
              <a:avLst/>
              <a:gdLst>
                <a:gd name="connsiteX0" fmla="*/ 2513 w 606743"/>
                <a:gd name="connsiteY0" fmla="*/ 6875 h 976669"/>
                <a:gd name="connsiteX1" fmla="*/ 567663 w 606743"/>
                <a:gd name="connsiteY1" fmla="*/ 927625 h 976669"/>
                <a:gd name="connsiteX2" fmla="*/ 532738 w 606743"/>
                <a:gd name="connsiteY2" fmla="*/ 800625 h 976669"/>
                <a:gd name="connsiteX3" fmla="*/ 329538 w 606743"/>
                <a:gd name="connsiteY3" fmla="*/ 375175 h 976669"/>
                <a:gd name="connsiteX4" fmla="*/ 358113 w 606743"/>
                <a:gd name="connsiteY4" fmla="*/ 499000 h 976669"/>
                <a:gd name="connsiteX5" fmla="*/ 2513 w 606743"/>
                <a:gd name="connsiteY5" fmla="*/ 6875 h 97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6743" h="976669">
                  <a:moveTo>
                    <a:pt x="2513" y="6875"/>
                  </a:moveTo>
                  <a:cubicBezTo>
                    <a:pt x="37438" y="78312"/>
                    <a:pt x="479292" y="795334"/>
                    <a:pt x="567663" y="927625"/>
                  </a:cubicBezTo>
                  <a:cubicBezTo>
                    <a:pt x="656034" y="1059916"/>
                    <a:pt x="572426" y="892700"/>
                    <a:pt x="532738" y="800625"/>
                  </a:cubicBezTo>
                  <a:cubicBezTo>
                    <a:pt x="493051" y="708550"/>
                    <a:pt x="358642" y="425446"/>
                    <a:pt x="329538" y="375175"/>
                  </a:cubicBezTo>
                  <a:cubicBezTo>
                    <a:pt x="300434" y="324904"/>
                    <a:pt x="408913" y="555092"/>
                    <a:pt x="358113" y="499000"/>
                  </a:cubicBezTo>
                  <a:cubicBezTo>
                    <a:pt x="307313" y="442908"/>
                    <a:pt x="-32412" y="-64562"/>
                    <a:pt x="2513" y="68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20CB0449-03FD-AD79-6CED-FD578D7CAC52}"/>
                </a:ext>
              </a:extLst>
            </p:cNvPr>
            <p:cNvSpPr/>
            <p:nvPr/>
          </p:nvSpPr>
          <p:spPr>
            <a:xfrm>
              <a:off x="8336711" y="1951716"/>
              <a:ext cx="602109" cy="1147491"/>
            </a:xfrm>
            <a:custGeom>
              <a:avLst/>
              <a:gdLst>
                <a:gd name="connsiteX0" fmla="*/ 5165 w 602109"/>
                <a:gd name="connsiteY0" fmla="*/ 13609 h 1147491"/>
                <a:gd name="connsiteX1" fmla="*/ 500465 w 602109"/>
                <a:gd name="connsiteY1" fmla="*/ 915309 h 1147491"/>
                <a:gd name="connsiteX2" fmla="*/ 602065 w 602109"/>
                <a:gd name="connsiteY2" fmla="*/ 1147084 h 1147491"/>
                <a:gd name="connsiteX3" fmla="*/ 509990 w 602109"/>
                <a:gd name="connsiteY3" fmla="*/ 956584 h 1147491"/>
                <a:gd name="connsiteX4" fmla="*/ 284565 w 602109"/>
                <a:gd name="connsiteY4" fmla="*/ 448584 h 1147491"/>
                <a:gd name="connsiteX5" fmla="*/ 519515 w 602109"/>
                <a:gd name="connsiteY5" fmla="*/ 718459 h 1147491"/>
                <a:gd name="connsiteX6" fmla="*/ 335365 w 602109"/>
                <a:gd name="connsiteY6" fmla="*/ 413659 h 1147491"/>
                <a:gd name="connsiteX7" fmla="*/ 335365 w 602109"/>
                <a:gd name="connsiteY7" fmla="*/ 531134 h 1147491"/>
                <a:gd name="connsiteX8" fmla="*/ 246465 w 602109"/>
                <a:gd name="connsiteY8" fmla="*/ 381909 h 1147491"/>
                <a:gd name="connsiteX9" fmla="*/ 5165 w 602109"/>
                <a:gd name="connsiteY9" fmla="*/ 13609 h 11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109" h="1147491">
                  <a:moveTo>
                    <a:pt x="5165" y="13609"/>
                  </a:moveTo>
                  <a:cubicBezTo>
                    <a:pt x="47498" y="102509"/>
                    <a:pt x="400982" y="726397"/>
                    <a:pt x="500465" y="915309"/>
                  </a:cubicBezTo>
                  <a:cubicBezTo>
                    <a:pt x="599948" y="1104221"/>
                    <a:pt x="600478" y="1140205"/>
                    <a:pt x="602065" y="1147084"/>
                  </a:cubicBezTo>
                  <a:cubicBezTo>
                    <a:pt x="603652" y="1153963"/>
                    <a:pt x="562907" y="1073000"/>
                    <a:pt x="509990" y="956584"/>
                  </a:cubicBezTo>
                  <a:cubicBezTo>
                    <a:pt x="457073" y="840168"/>
                    <a:pt x="282978" y="488271"/>
                    <a:pt x="284565" y="448584"/>
                  </a:cubicBezTo>
                  <a:cubicBezTo>
                    <a:pt x="286152" y="408897"/>
                    <a:pt x="511048" y="724280"/>
                    <a:pt x="519515" y="718459"/>
                  </a:cubicBezTo>
                  <a:cubicBezTo>
                    <a:pt x="527982" y="712638"/>
                    <a:pt x="366057" y="444880"/>
                    <a:pt x="335365" y="413659"/>
                  </a:cubicBezTo>
                  <a:cubicBezTo>
                    <a:pt x="304673" y="382438"/>
                    <a:pt x="350182" y="536426"/>
                    <a:pt x="335365" y="531134"/>
                  </a:cubicBezTo>
                  <a:cubicBezTo>
                    <a:pt x="320548" y="525842"/>
                    <a:pt x="299911" y="466576"/>
                    <a:pt x="246465" y="381909"/>
                  </a:cubicBezTo>
                  <a:cubicBezTo>
                    <a:pt x="193019" y="297242"/>
                    <a:pt x="-37168" y="-75291"/>
                    <a:pt x="5165" y="1360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D89436FD-1AC5-BA87-11D3-2D7A37EE5FA7}"/>
                </a:ext>
              </a:extLst>
            </p:cNvPr>
            <p:cNvSpPr/>
            <p:nvPr/>
          </p:nvSpPr>
          <p:spPr>
            <a:xfrm>
              <a:off x="8858947" y="2726396"/>
              <a:ext cx="106880" cy="1327525"/>
            </a:xfrm>
            <a:custGeom>
              <a:avLst/>
              <a:gdLst>
                <a:gd name="connsiteX0" fmla="*/ 454 w 106880"/>
                <a:gd name="connsiteY0" fmla="*/ 7279 h 1327525"/>
                <a:gd name="connsiteX1" fmla="*/ 54429 w 106880"/>
                <a:gd name="connsiteY1" fmla="*/ 889929 h 1327525"/>
                <a:gd name="connsiteX2" fmla="*/ 48079 w 106880"/>
                <a:gd name="connsiteY2" fmla="*/ 1312204 h 1327525"/>
                <a:gd name="connsiteX3" fmla="*/ 54429 w 106880"/>
                <a:gd name="connsiteY3" fmla="*/ 1156629 h 1327525"/>
                <a:gd name="connsiteX4" fmla="*/ 105229 w 106880"/>
                <a:gd name="connsiteY4" fmla="*/ 426379 h 1327525"/>
                <a:gd name="connsiteX5" fmla="*/ 89354 w 106880"/>
                <a:gd name="connsiteY5" fmla="*/ 467654 h 1327525"/>
                <a:gd name="connsiteX6" fmla="*/ 454 w 106880"/>
                <a:gd name="connsiteY6" fmla="*/ 7279 h 13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880" h="1327525">
                  <a:moveTo>
                    <a:pt x="454" y="7279"/>
                  </a:moveTo>
                  <a:cubicBezTo>
                    <a:pt x="-5367" y="77658"/>
                    <a:pt x="46492" y="672442"/>
                    <a:pt x="54429" y="889929"/>
                  </a:cubicBezTo>
                  <a:cubicBezTo>
                    <a:pt x="62366" y="1107416"/>
                    <a:pt x="48079" y="1267754"/>
                    <a:pt x="48079" y="1312204"/>
                  </a:cubicBezTo>
                  <a:cubicBezTo>
                    <a:pt x="48079" y="1356654"/>
                    <a:pt x="44904" y="1304266"/>
                    <a:pt x="54429" y="1156629"/>
                  </a:cubicBezTo>
                  <a:cubicBezTo>
                    <a:pt x="63954" y="1008992"/>
                    <a:pt x="99408" y="541208"/>
                    <a:pt x="105229" y="426379"/>
                  </a:cubicBezTo>
                  <a:cubicBezTo>
                    <a:pt x="111050" y="311550"/>
                    <a:pt x="100466" y="536975"/>
                    <a:pt x="89354" y="467654"/>
                  </a:cubicBezTo>
                  <a:cubicBezTo>
                    <a:pt x="78242" y="398333"/>
                    <a:pt x="6275" y="-63100"/>
                    <a:pt x="454" y="72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F32A0DE1-8C1B-83DE-C990-DD5EDD9BD466}"/>
                </a:ext>
              </a:extLst>
            </p:cNvPr>
            <p:cNvSpPr/>
            <p:nvPr/>
          </p:nvSpPr>
          <p:spPr>
            <a:xfrm>
              <a:off x="8564802" y="2687892"/>
              <a:ext cx="336853" cy="1388743"/>
            </a:xfrm>
            <a:custGeom>
              <a:avLst/>
              <a:gdLst>
                <a:gd name="connsiteX0" fmla="*/ 2499 w 336853"/>
                <a:gd name="connsiteY0" fmla="*/ 74358 h 1388743"/>
                <a:gd name="connsiteX1" fmla="*/ 259674 w 336853"/>
                <a:gd name="connsiteY1" fmla="*/ 668083 h 1388743"/>
                <a:gd name="connsiteX2" fmla="*/ 335874 w 336853"/>
                <a:gd name="connsiteY2" fmla="*/ 1369758 h 1388743"/>
                <a:gd name="connsiteX3" fmla="*/ 300949 w 336853"/>
                <a:gd name="connsiteY3" fmla="*/ 1125283 h 1388743"/>
                <a:gd name="connsiteX4" fmla="*/ 272374 w 336853"/>
                <a:gd name="connsiteY4" fmla="*/ 452183 h 1388743"/>
                <a:gd name="connsiteX5" fmla="*/ 161249 w 336853"/>
                <a:gd name="connsiteY5" fmla="*/ 1333 h 1388743"/>
                <a:gd name="connsiteX6" fmla="*/ 266024 w 336853"/>
                <a:gd name="connsiteY6" fmla="*/ 591883 h 1388743"/>
                <a:gd name="connsiteX7" fmla="*/ 135849 w 336853"/>
                <a:gd name="connsiteY7" fmla="*/ 233108 h 1388743"/>
                <a:gd name="connsiteX8" fmla="*/ 2499 w 336853"/>
                <a:gd name="connsiteY8" fmla="*/ 74358 h 138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853" h="1388743">
                  <a:moveTo>
                    <a:pt x="2499" y="74358"/>
                  </a:moveTo>
                  <a:cubicBezTo>
                    <a:pt x="23136" y="146854"/>
                    <a:pt x="204112" y="452183"/>
                    <a:pt x="259674" y="668083"/>
                  </a:cubicBezTo>
                  <a:cubicBezTo>
                    <a:pt x="315236" y="883983"/>
                    <a:pt x="328995" y="1293558"/>
                    <a:pt x="335874" y="1369758"/>
                  </a:cubicBezTo>
                  <a:cubicBezTo>
                    <a:pt x="342753" y="1445958"/>
                    <a:pt x="311532" y="1278212"/>
                    <a:pt x="300949" y="1125283"/>
                  </a:cubicBezTo>
                  <a:cubicBezTo>
                    <a:pt x="290366" y="972354"/>
                    <a:pt x="295657" y="639508"/>
                    <a:pt x="272374" y="452183"/>
                  </a:cubicBezTo>
                  <a:cubicBezTo>
                    <a:pt x="249091" y="264858"/>
                    <a:pt x="162307" y="-21950"/>
                    <a:pt x="161249" y="1333"/>
                  </a:cubicBezTo>
                  <a:cubicBezTo>
                    <a:pt x="160191" y="24616"/>
                    <a:pt x="270257" y="553254"/>
                    <a:pt x="266024" y="591883"/>
                  </a:cubicBezTo>
                  <a:cubicBezTo>
                    <a:pt x="261791" y="630512"/>
                    <a:pt x="177124" y="315129"/>
                    <a:pt x="135849" y="233108"/>
                  </a:cubicBezTo>
                  <a:cubicBezTo>
                    <a:pt x="94574" y="151087"/>
                    <a:pt x="-18138" y="1862"/>
                    <a:pt x="2499" y="743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A0D29D4D-BCE6-81FD-021F-9F9473BE962B}"/>
                </a:ext>
              </a:extLst>
            </p:cNvPr>
            <p:cNvSpPr/>
            <p:nvPr/>
          </p:nvSpPr>
          <p:spPr>
            <a:xfrm>
              <a:off x="8353756" y="2451793"/>
              <a:ext cx="381252" cy="1742800"/>
            </a:xfrm>
            <a:custGeom>
              <a:avLst/>
              <a:gdLst>
                <a:gd name="connsiteX0" fmla="*/ 820 w 381252"/>
                <a:gd name="connsiteY0" fmla="*/ 8832 h 1742800"/>
                <a:gd name="connsiteX1" fmla="*/ 356420 w 381252"/>
                <a:gd name="connsiteY1" fmla="*/ 1196282 h 1742800"/>
                <a:gd name="connsiteX2" fmla="*/ 343720 w 381252"/>
                <a:gd name="connsiteY2" fmla="*/ 1742382 h 1742800"/>
                <a:gd name="connsiteX3" fmla="*/ 378645 w 381252"/>
                <a:gd name="connsiteY3" fmla="*/ 1275657 h 1742800"/>
                <a:gd name="connsiteX4" fmla="*/ 261170 w 381252"/>
                <a:gd name="connsiteY4" fmla="*/ 685107 h 1742800"/>
                <a:gd name="connsiteX5" fmla="*/ 820 w 381252"/>
                <a:gd name="connsiteY5" fmla="*/ 8832 h 17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252" h="1742800">
                  <a:moveTo>
                    <a:pt x="820" y="8832"/>
                  </a:moveTo>
                  <a:cubicBezTo>
                    <a:pt x="16695" y="94028"/>
                    <a:pt x="299270" y="907357"/>
                    <a:pt x="356420" y="1196282"/>
                  </a:cubicBezTo>
                  <a:cubicBezTo>
                    <a:pt x="413570" y="1485207"/>
                    <a:pt x="340016" y="1729153"/>
                    <a:pt x="343720" y="1742382"/>
                  </a:cubicBezTo>
                  <a:cubicBezTo>
                    <a:pt x="347424" y="1755611"/>
                    <a:pt x="392403" y="1451870"/>
                    <a:pt x="378645" y="1275657"/>
                  </a:cubicBezTo>
                  <a:cubicBezTo>
                    <a:pt x="364887" y="1099444"/>
                    <a:pt x="318320" y="892540"/>
                    <a:pt x="261170" y="685107"/>
                  </a:cubicBezTo>
                  <a:cubicBezTo>
                    <a:pt x="204020" y="477674"/>
                    <a:pt x="-15055" y="-76364"/>
                    <a:pt x="820" y="88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E79ADC44-B5CA-DA0A-7EFC-23FB6DB17865}"/>
                </a:ext>
              </a:extLst>
            </p:cNvPr>
            <p:cNvSpPr/>
            <p:nvPr/>
          </p:nvSpPr>
          <p:spPr>
            <a:xfrm>
              <a:off x="8470675" y="3943652"/>
              <a:ext cx="234305" cy="747652"/>
            </a:xfrm>
            <a:custGeom>
              <a:avLst/>
              <a:gdLst>
                <a:gd name="connsiteX0" fmla="*/ 233151 w 234305"/>
                <a:gd name="connsiteY0" fmla="*/ 28273 h 747652"/>
                <a:gd name="connsiteX1" fmla="*/ 229976 w 234305"/>
                <a:gd name="connsiteY1" fmla="*/ 514048 h 747652"/>
                <a:gd name="connsiteX2" fmla="*/ 229976 w 234305"/>
                <a:gd name="connsiteY2" fmla="*/ 412448 h 747652"/>
                <a:gd name="connsiteX3" fmla="*/ 214101 w 234305"/>
                <a:gd name="connsiteY3" fmla="*/ 136223 h 747652"/>
                <a:gd name="connsiteX4" fmla="*/ 153776 w 234305"/>
                <a:gd name="connsiteY4" fmla="*/ 266398 h 747652"/>
                <a:gd name="connsiteX5" fmla="*/ 96626 w 234305"/>
                <a:gd name="connsiteY5" fmla="*/ 393398 h 747652"/>
                <a:gd name="connsiteX6" fmla="*/ 1376 w 234305"/>
                <a:gd name="connsiteY6" fmla="*/ 742648 h 747652"/>
                <a:gd name="connsiteX7" fmla="*/ 42651 w 234305"/>
                <a:gd name="connsiteY7" fmla="*/ 580723 h 747652"/>
                <a:gd name="connsiteX8" fmla="*/ 77576 w 234305"/>
                <a:gd name="connsiteY8" fmla="*/ 317198 h 747652"/>
                <a:gd name="connsiteX9" fmla="*/ 207751 w 234305"/>
                <a:gd name="connsiteY9" fmla="*/ 82248 h 747652"/>
                <a:gd name="connsiteX10" fmla="*/ 233151 w 234305"/>
                <a:gd name="connsiteY10" fmla="*/ 28273 h 74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305" h="747652">
                  <a:moveTo>
                    <a:pt x="233151" y="28273"/>
                  </a:moveTo>
                  <a:cubicBezTo>
                    <a:pt x="236855" y="100240"/>
                    <a:pt x="230505" y="450019"/>
                    <a:pt x="229976" y="514048"/>
                  </a:cubicBezTo>
                  <a:cubicBezTo>
                    <a:pt x="229447" y="578077"/>
                    <a:pt x="232622" y="475419"/>
                    <a:pt x="229976" y="412448"/>
                  </a:cubicBezTo>
                  <a:cubicBezTo>
                    <a:pt x="227330" y="349477"/>
                    <a:pt x="226801" y="160565"/>
                    <a:pt x="214101" y="136223"/>
                  </a:cubicBezTo>
                  <a:cubicBezTo>
                    <a:pt x="201401" y="111881"/>
                    <a:pt x="173355" y="223536"/>
                    <a:pt x="153776" y="266398"/>
                  </a:cubicBezTo>
                  <a:cubicBezTo>
                    <a:pt x="134197" y="309261"/>
                    <a:pt x="122026" y="314023"/>
                    <a:pt x="96626" y="393398"/>
                  </a:cubicBezTo>
                  <a:cubicBezTo>
                    <a:pt x="71226" y="472773"/>
                    <a:pt x="10372" y="711427"/>
                    <a:pt x="1376" y="742648"/>
                  </a:cubicBezTo>
                  <a:cubicBezTo>
                    <a:pt x="-7620" y="773869"/>
                    <a:pt x="29951" y="651631"/>
                    <a:pt x="42651" y="580723"/>
                  </a:cubicBezTo>
                  <a:cubicBezTo>
                    <a:pt x="55351" y="509815"/>
                    <a:pt x="50059" y="400277"/>
                    <a:pt x="77576" y="317198"/>
                  </a:cubicBezTo>
                  <a:cubicBezTo>
                    <a:pt x="105093" y="234119"/>
                    <a:pt x="183409" y="125110"/>
                    <a:pt x="207751" y="82248"/>
                  </a:cubicBezTo>
                  <a:cubicBezTo>
                    <a:pt x="232093" y="39386"/>
                    <a:pt x="229447" y="-43694"/>
                    <a:pt x="233151" y="2827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A6697419-712D-4A4B-1290-299E732C2E3E}"/>
                </a:ext>
              </a:extLst>
            </p:cNvPr>
            <p:cNvSpPr/>
            <p:nvPr/>
          </p:nvSpPr>
          <p:spPr>
            <a:xfrm>
              <a:off x="8310301" y="4076609"/>
              <a:ext cx="346189" cy="669466"/>
            </a:xfrm>
            <a:custGeom>
              <a:avLst/>
              <a:gdLst>
                <a:gd name="connsiteX0" fmla="*/ 345900 w 346189"/>
                <a:gd name="connsiteY0" fmla="*/ 91 h 669466"/>
                <a:gd name="connsiteX1" fmla="*/ 139525 w 346189"/>
                <a:gd name="connsiteY1" fmla="*/ 403316 h 669466"/>
                <a:gd name="connsiteX2" fmla="*/ 3000 w 346189"/>
                <a:gd name="connsiteY2" fmla="*/ 663666 h 669466"/>
                <a:gd name="connsiteX3" fmla="*/ 50625 w 346189"/>
                <a:gd name="connsiteY3" fmla="*/ 562066 h 669466"/>
                <a:gd name="connsiteX4" fmla="*/ 114125 w 346189"/>
                <a:gd name="connsiteY4" fmla="*/ 311241 h 669466"/>
                <a:gd name="connsiteX5" fmla="*/ 91900 w 346189"/>
                <a:gd name="connsiteY5" fmla="*/ 365216 h 669466"/>
                <a:gd name="connsiteX6" fmla="*/ 345900 w 346189"/>
                <a:gd name="connsiteY6" fmla="*/ 91 h 66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189" h="669466">
                  <a:moveTo>
                    <a:pt x="345900" y="91"/>
                  </a:moveTo>
                  <a:cubicBezTo>
                    <a:pt x="353837" y="6441"/>
                    <a:pt x="196675" y="292720"/>
                    <a:pt x="139525" y="403316"/>
                  </a:cubicBezTo>
                  <a:cubicBezTo>
                    <a:pt x="82375" y="513912"/>
                    <a:pt x="17817" y="637208"/>
                    <a:pt x="3000" y="663666"/>
                  </a:cubicBezTo>
                  <a:cubicBezTo>
                    <a:pt x="-11817" y="690124"/>
                    <a:pt x="32104" y="620803"/>
                    <a:pt x="50625" y="562066"/>
                  </a:cubicBezTo>
                  <a:cubicBezTo>
                    <a:pt x="69146" y="503329"/>
                    <a:pt x="107246" y="344049"/>
                    <a:pt x="114125" y="311241"/>
                  </a:cubicBezTo>
                  <a:cubicBezTo>
                    <a:pt x="121004" y="278433"/>
                    <a:pt x="59621" y="412312"/>
                    <a:pt x="91900" y="365216"/>
                  </a:cubicBezTo>
                  <a:cubicBezTo>
                    <a:pt x="124179" y="318120"/>
                    <a:pt x="337963" y="-6259"/>
                    <a:pt x="345900" y="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83BF654F-C7EC-28B7-8C28-6718D2B3A46E}"/>
                </a:ext>
              </a:extLst>
            </p:cNvPr>
            <p:cNvSpPr/>
            <p:nvPr/>
          </p:nvSpPr>
          <p:spPr>
            <a:xfrm>
              <a:off x="8324448" y="4145978"/>
              <a:ext cx="93776" cy="590323"/>
            </a:xfrm>
            <a:custGeom>
              <a:avLst/>
              <a:gdLst>
                <a:gd name="connsiteX0" fmla="*/ 93628 w 93776"/>
                <a:gd name="connsiteY0" fmla="*/ 572 h 590323"/>
                <a:gd name="connsiteX1" fmla="*/ 33303 w 93776"/>
                <a:gd name="connsiteY1" fmla="*/ 276797 h 590323"/>
                <a:gd name="connsiteX2" fmla="*/ 4728 w 93776"/>
                <a:gd name="connsiteY2" fmla="*/ 559372 h 590323"/>
                <a:gd name="connsiteX3" fmla="*/ 1553 w 93776"/>
                <a:gd name="connsiteY3" fmla="*/ 530797 h 590323"/>
                <a:gd name="connsiteX4" fmla="*/ 20603 w 93776"/>
                <a:gd name="connsiteY4" fmla="*/ 95822 h 590323"/>
                <a:gd name="connsiteX5" fmla="*/ 14253 w 93776"/>
                <a:gd name="connsiteY5" fmla="*/ 200597 h 590323"/>
                <a:gd name="connsiteX6" fmla="*/ 93628 w 93776"/>
                <a:gd name="connsiteY6" fmla="*/ 572 h 59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6" h="590323">
                  <a:moveTo>
                    <a:pt x="93628" y="572"/>
                  </a:moveTo>
                  <a:cubicBezTo>
                    <a:pt x="96803" y="13272"/>
                    <a:pt x="48120" y="183664"/>
                    <a:pt x="33303" y="276797"/>
                  </a:cubicBezTo>
                  <a:cubicBezTo>
                    <a:pt x="18486" y="369930"/>
                    <a:pt x="4728" y="559372"/>
                    <a:pt x="4728" y="559372"/>
                  </a:cubicBezTo>
                  <a:cubicBezTo>
                    <a:pt x="-564" y="601705"/>
                    <a:pt x="-1093" y="608055"/>
                    <a:pt x="1553" y="530797"/>
                  </a:cubicBezTo>
                  <a:cubicBezTo>
                    <a:pt x="4199" y="453539"/>
                    <a:pt x="18486" y="150855"/>
                    <a:pt x="20603" y="95822"/>
                  </a:cubicBezTo>
                  <a:cubicBezTo>
                    <a:pt x="22720" y="40789"/>
                    <a:pt x="5257" y="210651"/>
                    <a:pt x="14253" y="200597"/>
                  </a:cubicBezTo>
                  <a:cubicBezTo>
                    <a:pt x="23249" y="190543"/>
                    <a:pt x="90453" y="-12128"/>
                    <a:pt x="93628" y="5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3557F120-3114-8CE6-49B1-03A3FEAA1B69}"/>
                </a:ext>
              </a:extLst>
            </p:cNvPr>
            <p:cNvSpPr/>
            <p:nvPr/>
          </p:nvSpPr>
          <p:spPr>
            <a:xfrm>
              <a:off x="7947322" y="4168647"/>
              <a:ext cx="452372" cy="876209"/>
            </a:xfrm>
            <a:custGeom>
              <a:avLst/>
              <a:gdLst>
                <a:gd name="connsiteX0" fmla="*/ 451704 w 452372"/>
                <a:gd name="connsiteY0" fmla="*/ 3303 h 876209"/>
                <a:gd name="connsiteX1" fmla="*/ 286604 w 452372"/>
                <a:gd name="connsiteY1" fmla="*/ 416053 h 876209"/>
                <a:gd name="connsiteX2" fmla="*/ 19904 w 452372"/>
                <a:gd name="connsiteY2" fmla="*/ 851028 h 876209"/>
                <a:gd name="connsiteX3" fmla="*/ 42129 w 452372"/>
                <a:gd name="connsiteY3" fmla="*/ 752603 h 876209"/>
                <a:gd name="connsiteX4" fmla="*/ 223104 w 452372"/>
                <a:gd name="connsiteY4" fmla="*/ 162053 h 876209"/>
                <a:gd name="connsiteX5" fmla="*/ 86579 w 452372"/>
                <a:gd name="connsiteY5" fmla="*/ 565278 h 876209"/>
                <a:gd name="connsiteX6" fmla="*/ 83404 w 452372"/>
                <a:gd name="connsiteY6" fmla="*/ 724028 h 876209"/>
                <a:gd name="connsiteX7" fmla="*/ 270729 w 452372"/>
                <a:gd name="connsiteY7" fmla="*/ 409703 h 876209"/>
                <a:gd name="connsiteX8" fmla="*/ 340579 w 452372"/>
                <a:gd name="connsiteY8" fmla="*/ 231903 h 876209"/>
                <a:gd name="connsiteX9" fmla="*/ 451704 w 452372"/>
                <a:gd name="connsiteY9" fmla="*/ 3303 h 87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372" h="876209">
                  <a:moveTo>
                    <a:pt x="451704" y="3303"/>
                  </a:moveTo>
                  <a:cubicBezTo>
                    <a:pt x="442708" y="33995"/>
                    <a:pt x="358571" y="274766"/>
                    <a:pt x="286604" y="416053"/>
                  </a:cubicBezTo>
                  <a:cubicBezTo>
                    <a:pt x="214637" y="557340"/>
                    <a:pt x="60650" y="794936"/>
                    <a:pt x="19904" y="851028"/>
                  </a:cubicBezTo>
                  <a:cubicBezTo>
                    <a:pt x="-20842" y="907120"/>
                    <a:pt x="8262" y="867432"/>
                    <a:pt x="42129" y="752603"/>
                  </a:cubicBezTo>
                  <a:cubicBezTo>
                    <a:pt x="75996" y="637774"/>
                    <a:pt x="215696" y="193274"/>
                    <a:pt x="223104" y="162053"/>
                  </a:cubicBezTo>
                  <a:cubicBezTo>
                    <a:pt x="230512" y="130832"/>
                    <a:pt x="109862" y="471616"/>
                    <a:pt x="86579" y="565278"/>
                  </a:cubicBezTo>
                  <a:cubicBezTo>
                    <a:pt x="63296" y="658940"/>
                    <a:pt x="52712" y="749957"/>
                    <a:pt x="83404" y="724028"/>
                  </a:cubicBezTo>
                  <a:cubicBezTo>
                    <a:pt x="114096" y="698099"/>
                    <a:pt x="227867" y="491724"/>
                    <a:pt x="270729" y="409703"/>
                  </a:cubicBezTo>
                  <a:cubicBezTo>
                    <a:pt x="313591" y="327682"/>
                    <a:pt x="304596" y="299636"/>
                    <a:pt x="340579" y="231903"/>
                  </a:cubicBezTo>
                  <a:cubicBezTo>
                    <a:pt x="376562" y="164170"/>
                    <a:pt x="460700" y="-27389"/>
                    <a:pt x="451704" y="33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F31D6132-261B-1C2B-DC2E-9EACB5AF5A79}"/>
                </a:ext>
              </a:extLst>
            </p:cNvPr>
            <p:cNvSpPr/>
            <p:nvPr/>
          </p:nvSpPr>
          <p:spPr>
            <a:xfrm>
              <a:off x="7296963" y="4719725"/>
              <a:ext cx="783074" cy="1075322"/>
            </a:xfrm>
            <a:custGeom>
              <a:avLst/>
              <a:gdLst>
                <a:gd name="connsiteX0" fmla="*/ 781388 w 783074"/>
                <a:gd name="connsiteY0" fmla="*/ 90400 h 1075322"/>
                <a:gd name="connsiteX1" fmla="*/ 724238 w 783074"/>
                <a:gd name="connsiteY1" fmla="*/ 58650 h 1075322"/>
                <a:gd name="connsiteX2" fmla="*/ 590888 w 783074"/>
                <a:gd name="connsiteY2" fmla="*/ 299950 h 1075322"/>
                <a:gd name="connsiteX3" fmla="*/ 257513 w 783074"/>
                <a:gd name="connsiteY3" fmla="*/ 630150 h 1075322"/>
                <a:gd name="connsiteX4" fmla="*/ 222588 w 783074"/>
                <a:gd name="connsiteY4" fmla="*/ 728575 h 1075322"/>
                <a:gd name="connsiteX5" fmla="*/ 378163 w 783074"/>
                <a:gd name="connsiteY5" fmla="*/ 458700 h 1075322"/>
                <a:gd name="connsiteX6" fmla="*/ 130513 w 783074"/>
                <a:gd name="connsiteY6" fmla="*/ 811125 h 1075322"/>
                <a:gd name="connsiteX7" fmla="*/ 338 w 783074"/>
                <a:gd name="connsiteY7" fmla="*/ 1074650 h 1075322"/>
                <a:gd name="connsiteX8" fmla="*/ 101938 w 783074"/>
                <a:gd name="connsiteY8" fmla="*/ 871450 h 1075322"/>
                <a:gd name="connsiteX9" fmla="*/ 362288 w 783074"/>
                <a:gd name="connsiteY9" fmla="*/ 420600 h 1075322"/>
                <a:gd name="connsiteX10" fmla="*/ 267038 w 783074"/>
                <a:gd name="connsiteY10" fmla="*/ 544425 h 1075322"/>
                <a:gd name="connsiteX11" fmla="*/ 540088 w 783074"/>
                <a:gd name="connsiteY11" fmla="*/ 350750 h 1075322"/>
                <a:gd name="connsiteX12" fmla="*/ 746463 w 783074"/>
                <a:gd name="connsiteY12" fmla="*/ 11025 h 1075322"/>
                <a:gd name="connsiteX13" fmla="*/ 781388 w 783074"/>
                <a:gd name="connsiteY13" fmla="*/ 90400 h 10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3074" h="1075322">
                  <a:moveTo>
                    <a:pt x="781388" y="90400"/>
                  </a:moveTo>
                  <a:cubicBezTo>
                    <a:pt x="777684" y="98337"/>
                    <a:pt x="755988" y="23725"/>
                    <a:pt x="724238" y="58650"/>
                  </a:cubicBezTo>
                  <a:cubicBezTo>
                    <a:pt x="692488" y="93575"/>
                    <a:pt x="668675" y="204700"/>
                    <a:pt x="590888" y="299950"/>
                  </a:cubicBezTo>
                  <a:cubicBezTo>
                    <a:pt x="513101" y="395200"/>
                    <a:pt x="318896" y="558713"/>
                    <a:pt x="257513" y="630150"/>
                  </a:cubicBezTo>
                  <a:cubicBezTo>
                    <a:pt x="196130" y="701588"/>
                    <a:pt x="202480" y="757150"/>
                    <a:pt x="222588" y="728575"/>
                  </a:cubicBezTo>
                  <a:cubicBezTo>
                    <a:pt x="242696" y="700000"/>
                    <a:pt x="393509" y="444942"/>
                    <a:pt x="378163" y="458700"/>
                  </a:cubicBezTo>
                  <a:cubicBezTo>
                    <a:pt x="362817" y="472458"/>
                    <a:pt x="193484" y="708467"/>
                    <a:pt x="130513" y="811125"/>
                  </a:cubicBezTo>
                  <a:cubicBezTo>
                    <a:pt x="67542" y="913783"/>
                    <a:pt x="5100" y="1064596"/>
                    <a:pt x="338" y="1074650"/>
                  </a:cubicBezTo>
                  <a:cubicBezTo>
                    <a:pt x="-4425" y="1084704"/>
                    <a:pt x="41613" y="980458"/>
                    <a:pt x="101938" y="871450"/>
                  </a:cubicBezTo>
                  <a:cubicBezTo>
                    <a:pt x="162263" y="762442"/>
                    <a:pt x="334771" y="475104"/>
                    <a:pt x="362288" y="420600"/>
                  </a:cubicBezTo>
                  <a:cubicBezTo>
                    <a:pt x="389805" y="366096"/>
                    <a:pt x="237405" y="556067"/>
                    <a:pt x="267038" y="544425"/>
                  </a:cubicBezTo>
                  <a:cubicBezTo>
                    <a:pt x="296671" y="532783"/>
                    <a:pt x="460184" y="439650"/>
                    <a:pt x="540088" y="350750"/>
                  </a:cubicBezTo>
                  <a:cubicBezTo>
                    <a:pt x="619992" y="261850"/>
                    <a:pt x="706776" y="58121"/>
                    <a:pt x="746463" y="11025"/>
                  </a:cubicBezTo>
                  <a:cubicBezTo>
                    <a:pt x="786150" y="-36071"/>
                    <a:pt x="785092" y="82463"/>
                    <a:pt x="781388" y="904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84360B41-C7C8-8B2B-B289-B15D3DB89B50}"/>
                </a:ext>
              </a:extLst>
            </p:cNvPr>
            <p:cNvSpPr/>
            <p:nvPr/>
          </p:nvSpPr>
          <p:spPr>
            <a:xfrm>
              <a:off x="7146687" y="4647637"/>
              <a:ext cx="936303" cy="685409"/>
            </a:xfrm>
            <a:custGeom>
              <a:avLst/>
              <a:gdLst>
                <a:gd name="connsiteX0" fmla="*/ 934839 w 936303"/>
                <a:gd name="connsiteY0" fmla="*/ 563 h 685409"/>
                <a:gd name="connsiteX1" fmla="*/ 585589 w 936303"/>
                <a:gd name="connsiteY1" fmla="*/ 324413 h 685409"/>
                <a:gd name="connsiteX2" fmla="*/ 436364 w 936303"/>
                <a:gd name="connsiteY2" fmla="*/ 391088 h 685409"/>
                <a:gd name="connsiteX3" fmla="*/ 515739 w 936303"/>
                <a:gd name="connsiteY3" fmla="*/ 387913 h 685409"/>
                <a:gd name="connsiteX4" fmla="*/ 401439 w 936303"/>
                <a:gd name="connsiteY4" fmla="*/ 495863 h 685409"/>
                <a:gd name="connsiteX5" fmla="*/ 1389 w 936303"/>
                <a:gd name="connsiteY5" fmla="*/ 683188 h 685409"/>
                <a:gd name="connsiteX6" fmla="*/ 287139 w 936303"/>
                <a:gd name="connsiteY6" fmla="*/ 575238 h 685409"/>
                <a:gd name="connsiteX7" fmla="*/ 744339 w 936303"/>
                <a:gd name="connsiteY7" fmla="*/ 238688 h 685409"/>
                <a:gd name="connsiteX8" fmla="*/ 712589 w 936303"/>
                <a:gd name="connsiteY8" fmla="*/ 245038 h 685409"/>
                <a:gd name="connsiteX9" fmla="*/ 934839 w 936303"/>
                <a:gd name="connsiteY9" fmla="*/ 563 h 68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6303" h="685409">
                  <a:moveTo>
                    <a:pt x="934839" y="563"/>
                  </a:moveTo>
                  <a:cubicBezTo>
                    <a:pt x="913672" y="13792"/>
                    <a:pt x="668668" y="259326"/>
                    <a:pt x="585589" y="324413"/>
                  </a:cubicBezTo>
                  <a:cubicBezTo>
                    <a:pt x="502510" y="389501"/>
                    <a:pt x="448006" y="380505"/>
                    <a:pt x="436364" y="391088"/>
                  </a:cubicBezTo>
                  <a:cubicBezTo>
                    <a:pt x="424722" y="401671"/>
                    <a:pt x="521560" y="370451"/>
                    <a:pt x="515739" y="387913"/>
                  </a:cubicBezTo>
                  <a:cubicBezTo>
                    <a:pt x="509918" y="405375"/>
                    <a:pt x="487164" y="446651"/>
                    <a:pt x="401439" y="495863"/>
                  </a:cubicBezTo>
                  <a:cubicBezTo>
                    <a:pt x="315714" y="545075"/>
                    <a:pt x="20439" y="669959"/>
                    <a:pt x="1389" y="683188"/>
                  </a:cubicBezTo>
                  <a:cubicBezTo>
                    <a:pt x="-17661" y="696417"/>
                    <a:pt x="163314" y="649321"/>
                    <a:pt x="287139" y="575238"/>
                  </a:cubicBezTo>
                  <a:cubicBezTo>
                    <a:pt x="410964" y="501155"/>
                    <a:pt x="673431" y="293721"/>
                    <a:pt x="744339" y="238688"/>
                  </a:cubicBezTo>
                  <a:cubicBezTo>
                    <a:pt x="815247" y="183655"/>
                    <a:pt x="684014" y="278905"/>
                    <a:pt x="712589" y="245038"/>
                  </a:cubicBezTo>
                  <a:cubicBezTo>
                    <a:pt x="741164" y="211171"/>
                    <a:pt x="956006" y="-12666"/>
                    <a:pt x="934839" y="5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B38E9F87-C770-E2ED-3E7A-A64BF56F9EF1}"/>
                </a:ext>
              </a:extLst>
            </p:cNvPr>
            <p:cNvSpPr/>
            <p:nvPr/>
          </p:nvSpPr>
          <p:spPr>
            <a:xfrm>
              <a:off x="6912988" y="5076332"/>
              <a:ext cx="746265" cy="924339"/>
            </a:xfrm>
            <a:custGeom>
              <a:avLst/>
              <a:gdLst>
                <a:gd name="connsiteX0" fmla="*/ 746263 w 746265"/>
                <a:gd name="connsiteY0" fmla="*/ 493 h 924339"/>
                <a:gd name="connsiteX1" fmla="*/ 584338 w 746265"/>
                <a:gd name="connsiteY1" fmla="*/ 184643 h 924339"/>
                <a:gd name="connsiteX2" fmla="*/ 355738 w 746265"/>
                <a:gd name="connsiteY2" fmla="*/ 705343 h 924339"/>
                <a:gd name="connsiteX3" fmla="*/ 438288 w 746265"/>
                <a:gd name="connsiteY3" fmla="*/ 457693 h 924339"/>
                <a:gd name="connsiteX4" fmla="*/ 276363 w 746265"/>
                <a:gd name="connsiteY4" fmla="*/ 616443 h 924339"/>
                <a:gd name="connsiteX5" fmla="*/ 343038 w 746265"/>
                <a:gd name="connsiteY5" fmla="*/ 454518 h 924339"/>
                <a:gd name="connsiteX6" fmla="*/ 200163 w 746265"/>
                <a:gd name="connsiteY6" fmla="*/ 616443 h 924339"/>
                <a:gd name="connsiteX7" fmla="*/ 16013 w 746265"/>
                <a:gd name="connsiteY7" fmla="*/ 816468 h 924339"/>
                <a:gd name="connsiteX8" fmla="*/ 16013 w 746265"/>
                <a:gd name="connsiteY8" fmla="*/ 921243 h 924339"/>
                <a:gd name="connsiteX9" fmla="*/ 73163 w 746265"/>
                <a:gd name="connsiteY9" fmla="*/ 702168 h 924339"/>
                <a:gd name="connsiteX10" fmla="*/ 203338 w 746265"/>
                <a:gd name="connsiteY10" fmla="*/ 546593 h 924339"/>
                <a:gd name="connsiteX11" fmla="*/ 549413 w 746265"/>
                <a:gd name="connsiteY11" fmla="*/ 270368 h 924339"/>
                <a:gd name="connsiteX12" fmla="*/ 581163 w 746265"/>
                <a:gd name="connsiteY12" fmla="*/ 133843 h 924339"/>
                <a:gd name="connsiteX13" fmla="*/ 746263 w 746265"/>
                <a:gd name="connsiteY13" fmla="*/ 493 h 92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6265" h="924339">
                  <a:moveTo>
                    <a:pt x="746263" y="493"/>
                  </a:moveTo>
                  <a:cubicBezTo>
                    <a:pt x="746792" y="8960"/>
                    <a:pt x="649426" y="67168"/>
                    <a:pt x="584338" y="184643"/>
                  </a:cubicBezTo>
                  <a:cubicBezTo>
                    <a:pt x="519250" y="302118"/>
                    <a:pt x="380080" y="659835"/>
                    <a:pt x="355738" y="705343"/>
                  </a:cubicBezTo>
                  <a:cubicBezTo>
                    <a:pt x="331396" y="750851"/>
                    <a:pt x="451517" y="472510"/>
                    <a:pt x="438288" y="457693"/>
                  </a:cubicBezTo>
                  <a:cubicBezTo>
                    <a:pt x="425059" y="442876"/>
                    <a:pt x="292238" y="616972"/>
                    <a:pt x="276363" y="616443"/>
                  </a:cubicBezTo>
                  <a:cubicBezTo>
                    <a:pt x="260488" y="615914"/>
                    <a:pt x="355738" y="454518"/>
                    <a:pt x="343038" y="454518"/>
                  </a:cubicBezTo>
                  <a:cubicBezTo>
                    <a:pt x="330338" y="454518"/>
                    <a:pt x="254667" y="556118"/>
                    <a:pt x="200163" y="616443"/>
                  </a:cubicBezTo>
                  <a:cubicBezTo>
                    <a:pt x="145659" y="676768"/>
                    <a:pt x="46705" y="765668"/>
                    <a:pt x="16013" y="816468"/>
                  </a:cubicBezTo>
                  <a:cubicBezTo>
                    <a:pt x="-14679" y="867268"/>
                    <a:pt x="6488" y="940293"/>
                    <a:pt x="16013" y="921243"/>
                  </a:cubicBezTo>
                  <a:cubicBezTo>
                    <a:pt x="25538" y="902193"/>
                    <a:pt x="41942" y="764610"/>
                    <a:pt x="73163" y="702168"/>
                  </a:cubicBezTo>
                  <a:cubicBezTo>
                    <a:pt x="104384" y="639726"/>
                    <a:pt x="123963" y="618560"/>
                    <a:pt x="203338" y="546593"/>
                  </a:cubicBezTo>
                  <a:cubicBezTo>
                    <a:pt x="282713" y="474626"/>
                    <a:pt x="486442" y="339160"/>
                    <a:pt x="549413" y="270368"/>
                  </a:cubicBezTo>
                  <a:cubicBezTo>
                    <a:pt x="612384" y="201576"/>
                    <a:pt x="553117" y="173001"/>
                    <a:pt x="581163" y="133843"/>
                  </a:cubicBezTo>
                  <a:cubicBezTo>
                    <a:pt x="609209" y="94685"/>
                    <a:pt x="745734" y="-7974"/>
                    <a:pt x="746263" y="49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A50DC5D6-A33F-AC58-FE6A-7AE7CFC255C9}"/>
                </a:ext>
              </a:extLst>
            </p:cNvPr>
            <p:cNvSpPr/>
            <p:nvPr/>
          </p:nvSpPr>
          <p:spPr>
            <a:xfrm>
              <a:off x="7426454" y="4438504"/>
              <a:ext cx="617467" cy="754679"/>
            </a:xfrm>
            <a:custGeom>
              <a:avLst/>
              <a:gdLst>
                <a:gd name="connsiteX0" fmla="*/ 616972 w 617467"/>
                <a:gd name="connsiteY0" fmla="*/ 146 h 754679"/>
                <a:gd name="connsiteX1" fmla="*/ 315347 w 617467"/>
                <a:gd name="connsiteY1" fmla="*/ 403371 h 754679"/>
                <a:gd name="connsiteX2" fmla="*/ 10547 w 617467"/>
                <a:gd name="connsiteY2" fmla="*/ 743096 h 754679"/>
                <a:gd name="connsiteX3" fmla="*/ 102622 w 617467"/>
                <a:gd name="connsiteY3" fmla="*/ 647846 h 754679"/>
                <a:gd name="connsiteX4" fmla="*/ 416947 w 617467"/>
                <a:gd name="connsiteY4" fmla="*/ 377971 h 754679"/>
                <a:gd name="connsiteX5" fmla="*/ 553472 w 617467"/>
                <a:gd name="connsiteY5" fmla="*/ 196996 h 754679"/>
                <a:gd name="connsiteX6" fmla="*/ 448697 w 617467"/>
                <a:gd name="connsiteY6" fmla="*/ 317646 h 754679"/>
                <a:gd name="connsiteX7" fmla="*/ 388372 w 617467"/>
                <a:gd name="connsiteY7" fmla="*/ 355746 h 754679"/>
                <a:gd name="connsiteX8" fmla="*/ 616972 w 617467"/>
                <a:gd name="connsiteY8" fmla="*/ 146 h 75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467" h="754679">
                  <a:moveTo>
                    <a:pt x="616972" y="146"/>
                  </a:moveTo>
                  <a:cubicBezTo>
                    <a:pt x="604801" y="8083"/>
                    <a:pt x="416418" y="279546"/>
                    <a:pt x="315347" y="403371"/>
                  </a:cubicBezTo>
                  <a:cubicBezTo>
                    <a:pt x="214276" y="527196"/>
                    <a:pt x="46001" y="702350"/>
                    <a:pt x="10547" y="743096"/>
                  </a:cubicBezTo>
                  <a:cubicBezTo>
                    <a:pt x="-24907" y="783842"/>
                    <a:pt x="34889" y="708700"/>
                    <a:pt x="102622" y="647846"/>
                  </a:cubicBezTo>
                  <a:cubicBezTo>
                    <a:pt x="170355" y="586992"/>
                    <a:pt x="341805" y="453113"/>
                    <a:pt x="416947" y="377971"/>
                  </a:cubicBezTo>
                  <a:cubicBezTo>
                    <a:pt x="492089" y="302829"/>
                    <a:pt x="548180" y="207050"/>
                    <a:pt x="553472" y="196996"/>
                  </a:cubicBezTo>
                  <a:cubicBezTo>
                    <a:pt x="558764" y="186942"/>
                    <a:pt x="476214" y="291188"/>
                    <a:pt x="448697" y="317646"/>
                  </a:cubicBezTo>
                  <a:cubicBezTo>
                    <a:pt x="421180" y="344104"/>
                    <a:pt x="363501" y="401254"/>
                    <a:pt x="388372" y="355746"/>
                  </a:cubicBezTo>
                  <a:cubicBezTo>
                    <a:pt x="413243" y="310238"/>
                    <a:pt x="629143" y="-7791"/>
                    <a:pt x="616972" y="1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871E480C-FB35-EB39-2E21-B82CF556769D}"/>
                </a:ext>
              </a:extLst>
            </p:cNvPr>
            <p:cNvSpPr/>
            <p:nvPr/>
          </p:nvSpPr>
          <p:spPr>
            <a:xfrm>
              <a:off x="8078350" y="2702489"/>
              <a:ext cx="172157" cy="802865"/>
            </a:xfrm>
            <a:custGeom>
              <a:avLst/>
              <a:gdLst>
                <a:gd name="connsiteX0" fmla="*/ 1 w 172157"/>
                <a:gd name="connsiteY0" fmla="*/ 2611 h 802865"/>
                <a:gd name="connsiteX1" fmla="*/ 158751 w 172157"/>
                <a:gd name="connsiteY1" fmla="*/ 485211 h 802865"/>
                <a:gd name="connsiteX2" fmla="*/ 114301 w 172157"/>
                <a:gd name="connsiteY2" fmla="*/ 802711 h 802865"/>
                <a:gd name="connsiteX3" fmla="*/ 155576 w 172157"/>
                <a:gd name="connsiteY3" fmla="*/ 447111 h 802865"/>
                <a:gd name="connsiteX4" fmla="*/ 161926 w 172157"/>
                <a:gd name="connsiteY4" fmla="*/ 297886 h 802865"/>
                <a:gd name="connsiteX5" fmla="*/ 1 w 172157"/>
                <a:gd name="connsiteY5" fmla="*/ 2611 h 80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157" h="802865">
                  <a:moveTo>
                    <a:pt x="1" y="2611"/>
                  </a:moveTo>
                  <a:cubicBezTo>
                    <a:pt x="-528" y="33832"/>
                    <a:pt x="139701" y="351861"/>
                    <a:pt x="158751" y="485211"/>
                  </a:cubicBezTo>
                  <a:cubicBezTo>
                    <a:pt x="177801" y="618561"/>
                    <a:pt x="114830" y="809061"/>
                    <a:pt x="114301" y="802711"/>
                  </a:cubicBezTo>
                  <a:cubicBezTo>
                    <a:pt x="113772" y="796361"/>
                    <a:pt x="147639" y="531249"/>
                    <a:pt x="155576" y="447111"/>
                  </a:cubicBezTo>
                  <a:cubicBezTo>
                    <a:pt x="163514" y="362974"/>
                    <a:pt x="184680" y="366678"/>
                    <a:pt x="161926" y="297886"/>
                  </a:cubicBezTo>
                  <a:cubicBezTo>
                    <a:pt x="139172" y="229094"/>
                    <a:pt x="530" y="-28610"/>
                    <a:pt x="1" y="26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3666F777-CD57-6265-367C-CCAE51800E1C}"/>
                </a:ext>
              </a:extLst>
            </p:cNvPr>
            <p:cNvSpPr/>
            <p:nvPr/>
          </p:nvSpPr>
          <p:spPr>
            <a:xfrm>
              <a:off x="6705557" y="5521135"/>
              <a:ext cx="464198" cy="414230"/>
            </a:xfrm>
            <a:custGeom>
              <a:avLst/>
              <a:gdLst>
                <a:gd name="connsiteX0" fmla="*/ 462724 w 464198"/>
                <a:gd name="connsiteY0" fmla="*/ 1633 h 414230"/>
                <a:gd name="connsiteX1" fmla="*/ 218537 w 464198"/>
                <a:gd name="connsiteY1" fmla="*/ 147106 h 414230"/>
                <a:gd name="connsiteX2" fmla="*/ 328 w 464198"/>
                <a:gd name="connsiteY2" fmla="*/ 370510 h 414230"/>
                <a:gd name="connsiteX3" fmla="*/ 166583 w 464198"/>
                <a:gd name="connsiteY3" fmla="*/ 266601 h 414230"/>
                <a:gd name="connsiteX4" fmla="*/ 57478 w 464198"/>
                <a:gd name="connsiteY4" fmla="*/ 412074 h 414230"/>
                <a:gd name="connsiteX5" fmla="*/ 338033 w 464198"/>
                <a:gd name="connsiteY5" fmla="*/ 131520 h 414230"/>
                <a:gd name="connsiteX6" fmla="*/ 166583 w 464198"/>
                <a:gd name="connsiteY6" fmla="*/ 412074 h 414230"/>
                <a:gd name="connsiteX7" fmla="*/ 270492 w 464198"/>
                <a:gd name="connsiteY7" fmla="*/ 178279 h 414230"/>
                <a:gd name="connsiteX8" fmla="*/ 99042 w 464198"/>
                <a:gd name="connsiteY8" fmla="*/ 240624 h 414230"/>
                <a:gd name="connsiteX9" fmla="*/ 462724 w 464198"/>
                <a:gd name="connsiteY9" fmla="*/ 1633 h 41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4198" h="414230">
                  <a:moveTo>
                    <a:pt x="462724" y="1633"/>
                  </a:moveTo>
                  <a:cubicBezTo>
                    <a:pt x="482640" y="-13953"/>
                    <a:pt x="295603" y="85627"/>
                    <a:pt x="218537" y="147106"/>
                  </a:cubicBezTo>
                  <a:cubicBezTo>
                    <a:pt x="141471" y="208585"/>
                    <a:pt x="8987" y="350594"/>
                    <a:pt x="328" y="370510"/>
                  </a:cubicBezTo>
                  <a:cubicBezTo>
                    <a:pt x="-8331" y="390426"/>
                    <a:pt x="157058" y="259674"/>
                    <a:pt x="166583" y="266601"/>
                  </a:cubicBezTo>
                  <a:cubicBezTo>
                    <a:pt x="176108" y="273528"/>
                    <a:pt x="28903" y="434587"/>
                    <a:pt x="57478" y="412074"/>
                  </a:cubicBezTo>
                  <a:cubicBezTo>
                    <a:pt x="86053" y="389561"/>
                    <a:pt x="319849" y="131520"/>
                    <a:pt x="338033" y="131520"/>
                  </a:cubicBezTo>
                  <a:cubicBezTo>
                    <a:pt x="356217" y="131520"/>
                    <a:pt x="177840" y="404281"/>
                    <a:pt x="166583" y="412074"/>
                  </a:cubicBezTo>
                  <a:cubicBezTo>
                    <a:pt x="155326" y="419867"/>
                    <a:pt x="281749" y="206854"/>
                    <a:pt x="270492" y="178279"/>
                  </a:cubicBezTo>
                  <a:cubicBezTo>
                    <a:pt x="259235" y="149704"/>
                    <a:pt x="74797" y="268333"/>
                    <a:pt x="99042" y="240624"/>
                  </a:cubicBezTo>
                  <a:cubicBezTo>
                    <a:pt x="123287" y="212915"/>
                    <a:pt x="442808" y="17219"/>
                    <a:pt x="462724" y="16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779F83C6-5D6E-593A-65E3-24E35888DB4B}"/>
                </a:ext>
              </a:extLst>
            </p:cNvPr>
            <p:cNvSpPr/>
            <p:nvPr/>
          </p:nvSpPr>
          <p:spPr>
            <a:xfrm>
              <a:off x="6834872" y="5901294"/>
              <a:ext cx="100266" cy="948433"/>
            </a:xfrm>
            <a:custGeom>
              <a:avLst/>
              <a:gdLst>
                <a:gd name="connsiteX0" fmla="*/ 99613 w 100266"/>
                <a:gd name="connsiteY0" fmla="*/ 742 h 948433"/>
                <a:gd name="connsiteX1" fmla="*/ 47659 w 100266"/>
                <a:gd name="connsiteY1" fmla="*/ 322861 h 948433"/>
                <a:gd name="connsiteX2" fmla="*/ 47659 w 100266"/>
                <a:gd name="connsiteY2" fmla="*/ 826820 h 948433"/>
                <a:gd name="connsiteX3" fmla="*/ 42463 w 100266"/>
                <a:gd name="connsiteY3" fmla="*/ 946315 h 948433"/>
                <a:gd name="connsiteX4" fmla="*/ 21681 w 100266"/>
                <a:gd name="connsiteY4" fmla="*/ 764474 h 948433"/>
                <a:gd name="connsiteX5" fmla="*/ 6095 w 100266"/>
                <a:gd name="connsiteY5" fmla="*/ 250124 h 948433"/>
                <a:gd name="connsiteX6" fmla="*/ 99613 w 100266"/>
                <a:gd name="connsiteY6" fmla="*/ 742 h 94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66" h="948433">
                  <a:moveTo>
                    <a:pt x="99613" y="742"/>
                  </a:moveTo>
                  <a:cubicBezTo>
                    <a:pt x="106540" y="12865"/>
                    <a:pt x="56318" y="185181"/>
                    <a:pt x="47659" y="322861"/>
                  </a:cubicBezTo>
                  <a:cubicBezTo>
                    <a:pt x="39000" y="460541"/>
                    <a:pt x="48525" y="722911"/>
                    <a:pt x="47659" y="826820"/>
                  </a:cubicBezTo>
                  <a:cubicBezTo>
                    <a:pt x="46793" y="930729"/>
                    <a:pt x="46793" y="956706"/>
                    <a:pt x="42463" y="946315"/>
                  </a:cubicBezTo>
                  <a:cubicBezTo>
                    <a:pt x="38133" y="935924"/>
                    <a:pt x="27742" y="880506"/>
                    <a:pt x="21681" y="764474"/>
                  </a:cubicBezTo>
                  <a:cubicBezTo>
                    <a:pt x="15620" y="648442"/>
                    <a:pt x="-12089" y="373083"/>
                    <a:pt x="6095" y="250124"/>
                  </a:cubicBezTo>
                  <a:cubicBezTo>
                    <a:pt x="24279" y="127165"/>
                    <a:pt x="92686" y="-11381"/>
                    <a:pt x="99613" y="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1041DC7C-C196-CE59-D7E0-13F7FC9F128B}"/>
                </a:ext>
              </a:extLst>
            </p:cNvPr>
            <p:cNvSpPr/>
            <p:nvPr/>
          </p:nvSpPr>
          <p:spPr>
            <a:xfrm>
              <a:off x="6071131" y="4748555"/>
              <a:ext cx="63356" cy="356195"/>
            </a:xfrm>
            <a:custGeom>
              <a:avLst/>
              <a:gdLst>
                <a:gd name="connsiteX0" fmla="*/ 63254 w 63356"/>
                <a:gd name="connsiteY0" fmla="*/ 90 h 356195"/>
                <a:gd name="connsiteX1" fmla="*/ 909 w 63356"/>
                <a:gd name="connsiteY1" fmla="*/ 150759 h 356195"/>
                <a:gd name="connsiteX2" fmla="*/ 26886 w 63356"/>
                <a:gd name="connsiteY2" fmla="*/ 353381 h 356195"/>
                <a:gd name="connsiteX3" fmla="*/ 37277 w 63356"/>
                <a:gd name="connsiteY3" fmla="*/ 259863 h 356195"/>
                <a:gd name="connsiteX4" fmla="*/ 16495 w 63356"/>
                <a:gd name="connsiteY4" fmla="*/ 129977 h 356195"/>
                <a:gd name="connsiteX5" fmla="*/ 63254 w 63356"/>
                <a:gd name="connsiteY5" fmla="*/ 90 h 35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56" h="356195">
                  <a:moveTo>
                    <a:pt x="63254" y="90"/>
                  </a:moveTo>
                  <a:cubicBezTo>
                    <a:pt x="60656" y="3554"/>
                    <a:pt x="6970" y="91877"/>
                    <a:pt x="909" y="150759"/>
                  </a:cubicBezTo>
                  <a:cubicBezTo>
                    <a:pt x="-5152" y="209641"/>
                    <a:pt x="20825" y="335197"/>
                    <a:pt x="26886" y="353381"/>
                  </a:cubicBezTo>
                  <a:cubicBezTo>
                    <a:pt x="32947" y="371565"/>
                    <a:pt x="39009" y="297097"/>
                    <a:pt x="37277" y="259863"/>
                  </a:cubicBezTo>
                  <a:cubicBezTo>
                    <a:pt x="35545" y="222629"/>
                    <a:pt x="14763" y="166345"/>
                    <a:pt x="16495" y="129977"/>
                  </a:cubicBezTo>
                  <a:cubicBezTo>
                    <a:pt x="18227" y="93609"/>
                    <a:pt x="65852" y="-3374"/>
                    <a:pt x="63254" y="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9AC8981E-8C62-2BF6-4169-5D1CF65B4974}"/>
                </a:ext>
              </a:extLst>
            </p:cNvPr>
            <p:cNvSpPr/>
            <p:nvPr/>
          </p:nvSpPr>
          <p:spPr>
            <a:xfrm>
              <a:off x="6137568" y="5409483"/>
              <a:ext cx="16744" cy="547368"/>
            </a:xfrm>
            <a:custGeom>
              <a:avLst/>
              <a:gdLst>
                <a:gd name="connsiteX0" fmla="*/ 0 w 16744"/>
                <a:gd name="connsiteY0" fmla="*/ 2776 h 547368"/>
                <a:gd name="connsiteX1" fmla="*/ 16476 w 16744"/>
                <a:gd name="connsiteY1" fmla="*/ 266387 h 547368"/>
                <a:gd name="connsiteX2" fmla="*/ 0 w 16744"/>
                <a:gd name="connsiteY2" fmla="*/ 538236 h 547368"/>
                <a:gd name="connsiteX3" fmla="*/ 16476 w 16744"/>
                <a:gd name="connsiteY3" fmla="*/ 439382 h 547368"/>
                <a:gd name="connsiteX4" fmla="*/ 0 w 16744"/>
                <a:gd name="connsiteY4" fmla="*/ 2776 h 54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" h="547368">
                  <a:moveTo>
                    <a:pt x="0" y="2776"/>
                  </a:moveTo>
                  <a:cubicBezTo>
                    <a:pt x="0" y="-26056"/>
                    <a:pt x="16476" y="177144"/>
                    <a:pt x="16476" y="266387"/>
                  </a:cubicBezTo>
                  <a:cubicBezTo>
                    <a:pt x="16476" y="355630"/>
                    <a:pt x="0" y="509404"/>
                    <a:pt x="0" y="538236"/>
                  </a:cubicBezTo>
                  <a:cubicBezTo>
                    <a:pt x="0" y="567068"/>
                    <a:pt x="13730" y="525879"/>
                    <a:pt x="16476" y="439382"/>
                  </a:cubicBezTo>
                  <a:cubicBezTo>
                    <a:pt x="19222" y="352885"/>
                    <a:pt x="0" y="31608"/>
                    <a:pt x="0" y="277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8AAA1416-7733-A065-426B-7B7EF120AF5F}"/>
                </a:ext>
              </a:extLst>
            </p:cNvPr>
            <p:cNvSpPr/>
            <p:nvPr/>
          </p:nvSpPr>
          <p:spPr>
            <a:xfrm>
              <a:off x="6013964" y="15858"/>
              <a:ext cx="2434947" cy="1380705"/>
            </a:xfrm>
            <a:custGeom>
              <a:avLst/>
              <a:gdLst>
                <a:gd name="connsiteX0" fmla="*/ 36 w 2434947"/>
                <a:gd name="connsiteY0" fmla="*/ 371320 h 1380705"/>
                <a:gd name="connsiteX1" fmla="*/ 543734 w 2434947"/>
                <a:gd name="connsiteY1" fmla="*/ 74758 h 1380705"/>
                <a:gd name="connsiteX2" fmla="*/ 1441658 w 2434947"/>
                <a:gd name="connsiteY2" fmla="*/ 321893 h 1380705"/>
                <a:gd name="connsiteX3" fmla="*/ 1408707 w 2434947"/>
                <a:gd name="connsiteY3" fmla="*/ 190088 h 1380705"/>
                <a:gd name="connsiteX4" fmla="*/ 2413723 w 2434947"/>
                <a:gd name="connsiteY4" fmla="*/ 1359861 h 1380705"/>
                <a:gd name="connsiteX5" fmla="*/ 2001831 w 2434947"/>
                <a:gd name="connsiteY5" fmla="*/ 873828 h 1380705"/>
                <a:gd name="connsiteX6" fmla="*/ 939150 w 2434947"/>
                <a:gd name="connsiteY6" fmla="*/ 41807 h 1380705"/>
                <a:gd name="connsiteX7" fmla="*/ 1054480 w 2434947"/>
                <a:gd name="connsiteY7" fmla="*/ 124185 h 1380705"/>
                <a:gd name="connsiteX8" fmla="*/ 519020 w 2434947"/>
                <a:gd name="connsiteY8" fmla="*/ 124185 h 1380705"/>
                <a:gd name="connsiteX9" fmla="*/ 36 w 2434947"/>
                <a:gd name="connsiteY9" fmla="*/ 371320 h 138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4947" h="1380705">
                  <a:moveTo>
                    <a:pt x="36" y="371320"/>
                  </a:moveTo>
                  <a:cubicBezTo>
                    <a:pt x="4155" y="363082"/>
                    <a:pt x="303464" y="82996"/>
                    <a:pt x="543734" y="74758"/>
                  </a:cubicBezTo>
                  <a:cubicBezTo>
                    <a:pt x="784004" y="66520"/>
                    <a:pt x="1297496" y="302671"/>
                    <a:pt x="1441658" y="321893"/>
                  </a:cubicBezTo>
                  <a:cubicBezTo>
                    <a:pt x="1585820" y="341115"/>
                    <a:pt x="1246696" y="17093"/>
                    <a:pt x="1408707" y="190088"/>
                  </a:cubicBezTo>
                  <a:cubicBezTo>
                    <a:pt x="1570718" y="363083"/>
                    <a:pt x="2314869" y="1245904"/>
                    <a:pt x="2413723" y="1359861"/>
                  </a:cubicBezTo>
                  <a:cubicBezTo>
                    <a:pt x="2512577" y="1473818"/>
                    <a:pt x="2247593" y="1093504"/>
                    <a:pt x="2001831" y="873828"/>
                  </a:cubicBezTo>
                  <a:cubicBezTo>
                    <a:pt x="1756069" y="654152"/>
                    <a:pt x="1097042" y="166747"/>
                    <a:pt x="939150" y="41807"/>
                  </a:cubicBezTo>
                  <a:cubicBezTo>
                    <a:pt x="781258" y="-83134"/>
                    <a:pt x="1124502" y="110455"/>
                    <a:pt x="1054480" y="124185"/>
                  </a:cubicBezTo>
                  <a:cubicBezTo>
                    <a:pt x="984458" y="137915"/>
                    <a:pt x="692015" y="88488"/>
                    <a:pt x="519020" y="124185"/>
                  </a:cubicBezTo>
                  <a:cubicBezTo>
                    <a:pt x="346025" y="159882"/>
                    <a:pt x="-4083" y="379558"/>
                    <a:pt x="36" y="3713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060ECFC2-DC1A-38C8-08AA-F0C71655BBF0}"/>
                </a:ext>
              </a:extLst>
            </p:cNvPr>
            <p:cNvSpPr/>
            <p:nvPr/>
          </p:nvSpPr>
          <p:spPr>
            <a:xfrm>
              <a:off x="5783256" y="499464"/>
              <a:ext cx="2151146" cy="1908837"/>
            </a:xfrm>
            <a:custGeom>
              <a:avLst/>
              <a:gdLst>
                <a:gd name="connsiteX0" fmla="*/ 85 w 2151146"/>
                <a:gd name="connsiteY0" fmla="*/ 324320 h 1908837"/>
                <a:gd name="connsiteX1" fmla="*/ 881534 w 2151146"/>
                <a:gd name="connsiteY1" fmla="*/ 118374 h 1908837"/>
                <a:gd name="connsiteX2" fmla="*/ 1499371 w 2151146"/>
                <a:gd name="connsiteY2" fmla="*/ 892731 h 1908837"/>
                <a:gd name="connsiteX3" fmla="*/ 1416993 w 2151146"/>
                <a:gd name="connsiteY3" fmla="*/ 653833 h 1908837"/>
                <a:gd name="connsiteX4" fmla="*/ 2150161 w 2151146"/>
                <a:gd name="connsiteY4" fmla="*/ 1905985 h 1908837"/>
                <a:gd name="connsiteX5" fmla="*/ 1557036 w 2151146"/>
                <a:gd name="connsiteY5" fmla="*/ 966871 h 1908837"/>
                <a:gd name="connsiteX6" fmla="*/ 832106 w 2151146"/>
                <a:gd name="connsiteY6" fmla="*/ 19520 h 1908837"/>
                <a:gd name="connsiteX7" fmla="*/ 85 w 2151146"/>
                <a:gd name="connsiteY7" fmla="*/ 324320 h 190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1146" h="1908837">
                  <a:moveTo>
                    <a:pt x="85" y="324320"/>
                  </a:moveTo>
                  <a:cubicBezTo>
                    <a:pt x="8323" y="340796"/>
                    <a:pt x="631653" y="23639"/>
                    <a:pt x="881534" y="118374"/>
                  </a:cubicBezTo>
                  <a:cubicBezTo>
                    <a:pt x="1131415" y="213109"/>
                    <a:pt x="1410128" y="803488"/>
                    <a:pt x="1499371" y="892731"/>
                  </a:cubicBezTo>
                  <a:cubicBezTo>
                    <a:pt x="1588614" y="981974"/>
                    <a:pt x="1308528" y="484957"/>
                    <a:pt x="1416993" y="653833"/>
                  </a:cubicBezTo>
                  <a:cubicBezTo>
                    <a:pt x="1525458" y="822709"/>
                    <a:pt x="2126821" y="1853812"/>
                    <a:pt x="2150161" y="1905985"/>
                  </a:cubicBezTo>
                  <a:cubicBezTo>
                    <a:pt x="2173502" y="1958158"/>
                    <a:pt x="1776712" y="1281282"/>
                    <a:pt x="1557036" y="966871"/>
                  </a:cubicBezTo>
                  <a:cubicBezTo>
                    <a:pt x="1337360" y="652460"/>
                    <a:pt x="1084733" y="130731"/>
                    <a:pt x="832106" y="19520"/>
                  </a:cubicBezTo>
                  <a:cubicBezTo>
                    <a:pt x="579479" y="-91691"/>
                    <a:pt x="-8153" y="307844"/>
                    <a:pt x="85" y="3243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C65A260B-3EDB-0D36-826D-76CD2A51E5D4}"/>
                </a:ext>
              </a:extLst>
            </p:cNvPr>
            <p:cNvSpPr/>
            <p:nvPr/>
          </p:nvSpPr>
          <p:spPr>
            <a:xfrm>
              <a:off x="6133462" y="674825"/>
              <a:ext cx="383131" cy="2068688"/>
            </a:xfrm>
            <a:custGeom>
              <a:avLst/>
              <a:gdLst>
                <a:gd name="connsiteX0" fmla="*/ 383046 w 383131"/>
                <a:gd name="connsiteY0" fmla="*/ 678 h 2068688"/>
                <a:gd name="connsiteX1" fmla="*/ 78246 w 383131"/>
                <a:gd name="connsiteY1" fmla="*/ 1071597 h 2068688"/>
                <a:gd name="connsiteX2" fmla="*/ 78246 w 383131"/>
                <a:gd name="connsiteY2" fmla="*/ 1994234 h 2068688"/>
                <a:gd name="connsiteX3" fmla="*/ 61771 w 383131"/>
                <a:gd name="connsiteY3" fmla="*/ 1870667 h 2068688"/>
                <a:gd name="connsiteX4" fmla="*/ 4106 w 383131"/>
                <a:gd name="connsiteY4" fmla="*/ 742083 h 2068688"/>
                <a:gd name="connsiteX5" fmla="*/ 45295 w 383131"/>
                <a:gd name="connsiteY5" fmla="*/ 906840 h 2068688"/>
                <a:gd name="connsiteX6" fmla="*/ 383046 w 383131"/>
                <a:gd name="connsiteY6" fmla="*/ 678 h 206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131" h="2068688">
                  <a:moveTo>
                    <a:pt x="383046" y="678"/>
                  </a:moveTo>
                  <a:cubicBezTo>
                    <a:pt x="388538" y="28137"/>
                    <a:pt x="129046" y="739338"/>
                    <a:pt x="78246" y="1071597"/>
                  </a:cubicBezTo>
                  <a:cubicBezTo>
                    <a:pt x="27446" y="1403856"/>
                    <a:pt x="80992" y="1861056"/>
                    <a:pt x="78246" y="1994234"/>
                  </a:cubicBezTo>
                  <a:cubicBezTo>
                    <a:pt x="75500" y="2127412"/>
                    <a:pt x="74128" y="2079359"/>
                    <a:pt x="61771" y="1870667"/>
                  </a:cubicBezTo>
                  <a:cubicBezTo>
                    <a:pt x="49414" y="1661975"/>
                    <a:pt x="6852" y="902721"/>
                    <a:pt x="4106" y="742083"/>
                  </a:cubicBezTo>
                  <a:cubicBezTo>
                    <a:pt x="1360" y="581445"/>
                    <a:pt x="-15116" y="1026289"/>
                    <a:pt x="45295" y="906840"/>
                  </a:cubicBezTo>
                  <a:cubicBezTo>
                    <a:pt x="105706" y="787391"/>
                    <a:pt x="377554" y="-26781"/>
                    <a:pt x="383046" y="6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1A28DDEB-4E33-34C0-D4AA-FED8E750F1C8}"/>
                </a:ext>
              </a:extLst>
            </p:cNvPr>
            <p:cNvSpPr/>
            <p:nvPr/>
          </p:nvSpPr>
          <p:spPr>
            <a:xfrm>
              <a:off x="6225003" y="1197915"/>
              <a:ext cx="566978" cy="2832846"/>
            </a:xfrm>
            <a:custGeom>
              <a:avLst/>
              <a:gdLst>
                <a:gd name="connsiteX0" fmla="*/ 563354 w 566978"/>
                <a:gd name="connsiteY0" fmla="*/ 13047 h 2832846"/>
                <a:gd name="connsiteX1" fmla="*/ 118511 w 566978"/>
                <a:gd name="connsiteY1" fmla="*/ 1149869 h 2832846"/>
                <a:gd name="connsiteX2" fmla="*/ 11419 w 566978"/>
                <a:gd name="connsiteY2" fmla="*/ 2731534 h 2832846"/>
                <a:gd name="connsiteX3" fmla="*/ 11419 w 566978"/>
                <a:gd name="connsiteY3" fmla="*/ 2500874 h 2832846"/>
                <a:gd name="connsiteX4" fmla="*/ 85559 w 566978"/>
                <a:gd name="connsiteY4" fmla="*/ 1092204 h 2832846"/>
                <a:gd name="connsiteX5" fmla="*/ 316219 w 566978"/>
                <a:gd name="connsiteY5" fmla="*/ 564982 h 2832846"/>
                <a:gd name="connsiteX6" fmla="*/ 563354 w 566978"/>
                <a:gd name="connsiteY6" fmla="*/ 13047 h 283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978" h="2832846">
                  <a:moveTo>
                    <a:pt x="563354" y="13047"/>
                  </a:moveTo>
                  <a:cubicBezTo>
                    <a:pt x="530403" y="110528"/>
                    <a:pt x="210500" y="696788"/>
                    <a:pt x="118511" y="1149869"/>
                  </a:cubicBezTo>
                  <a:cubicBezTo>
                    <a:pt x="26522" y="1602950"/>
                    <a:pt x="29268" y="2506367"/>
                    <a:pt x="11419" y="2731534"/>
                  </a:cubicBezTo>
                  <a:cubicBezTo>
                    <a:pt x="-6430" y="2956701"/>
                    <a:pt x="-938" y="2774096"/>
                    <a:pt x="11419" y="2500874"/>
                  </a:cubicBezTo>
                  <a:cubicBezTo>
                    <a:pt x="23776" y="2227652"/>
                    <a:pt x="34759" y="1414853"/>
                    <a:pt x="85559" y="1092204"/>
                  </a:cubicBezTo>
                  <a:cubicBezTo>
                    <a:pt x="136359" y="769555"/>
                    <a:pt x="236587" y="739349"/>
                    <a:pt x="316219" y="564982"/>
                  </a:cubicBezTo>
                  <a:cubicBezTo>
                    <a:pt x="395851" y="390615"/>
                    <a:pt x="596305" y="-84434"/>
                    <a:pt x="563354" y="1304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B724E603-0E9F-2175-88B9-A17F75B7E624}"/>
                </a:ext>
              </a:extLst>
            </p:cNvPr>
            <p:cNvSpPr/>
            <p:nvPr/>
          </p:nvSpPr>
          <p:spPr>
            <a:xfrm>
              <a:off x="5418653" y="5643532"/>
              <a:ext cx="1471892" cy="1200201"/>
            </a:xfrm>
            <a:custGeom>
              <a:avLst/>
              <a:gdLst>
                <a:gd name="connsiteX0" fmla="*/ 38082 w 1471892"/>
                <a:gd name="connsiteY0" fmla="*/ 22162 h 1200201"/>
                <a:gd name="connsiteX1" fmla="*/ 1364858 w 1471892"/>
                <a:gd name="connsiteY1" fmla="*/ 1133786 h 1200201"/>
                <a:gd name="connsiteX2" fmla="*/ 1302105 w 1471892"/>
                <a:gd name="connsiteY2" fmla="*/ 1017244 h 1200201"/>
                <a:gd name="connsiteX3" fmla="*/ 584929 w 1471892"/>
                <a:gd name="connsiteY3" fmla="*/ 551080 h 1200201"/>
                <a:gd name="connsiteX4" fmla="*/ 773188 w 1471892"/>
                <a:gd name="connsiteY4" fmla="*/ 748303 h 1200201"/>
                <a:gd name="connsiteX5" fmla="*/ 396670 w 1471892"/>
                <a:gd name="connsiteY5" fmla="*/ 416609 h 1200201"/>
                <a:gd name="connsiteX6" fmla="*/ 38082 w 1471892"/>
                <a:gd name="connsiteY6" fmla="*/ 22162 h 120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1892" h="1200201">
                  <a:moveTo>
                    <a:pt x="38082" y="22162"/>
                  </a:moveTo>
                  <a:cubicBezTo>
                    <a:pt x="199447" y="141691"/>
                    <a:pt x="1154188" y="967939"/>
                    <a:pt x="1364858" y="1133786"/>
                  </a:cubicBezTo>
                  <a:cubicBezTo>
                    <a:pt x="1575528" y="1299633"/>
                    <a:pt x="1432093" y="1114362"/>
                    <a:pt x="1302105" y="1017244"/>
                  </a:cubicBezTo>
                  <a:cubicBezTo>
                    <a:pt x="1172117" y="920126"/>
                    <a:pt x="673082" y="595904"/>
                    <a:pt x="584929" y="551080"/>
                  </a:cubicBezTo>
                  <a:cubicBezTo>
                    <a:pt x="496776" y="506256"/>
                    <a:pt x="804564" y="770715"/>
                    <a:pt x="773188" y="748303"/>
                  </a:cubicBezTo>
                  <a:cubicBezTo>
                    <a:pt x="741812" y="725891"/>
                    <a:pt x="520682" y="533150"/>
                    <a:pt x="396670" y="416609"/>
                  </a:cubicBezTo>
                  <a:cubicBezTo>
                    <a:pt x="272658" y="300068"/>
                    <a:pt x="-123283" y="-97367"/>
                    <a:pt x="38082" y="2216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7" name="N" hidden="1">
            <a:extLst>
              <a:ext uri="{FF2B5EF4-FFF2-40B4-BE49-F238E27FC236}">
                <a16:creationId xmlns:a16="http://schemas.microsoft.com/office/drawing/2014/main" id="{36D1FE8C-FA04-DF30-68E7-F3F870D7257F}"/>
              </a:ext>
            </a:extLst>
          </p:cNvPr>
          <p:cNvGrpSpPr/>
          <p:nvPr/>
        </p:nvGrpSpPr>
        <p:grpSpPr>
          <a:xfrm>
            <a:off x="5842800" y="5108400"/>
            <a:ext cx="489054" cy="190515"/>
            <a:chOff x="5844109" y="5108575"/>
            <a:chExt cx="489054" cy="190515"/>
          </a:xfrm>
        </p:grpSpPr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853A193F-BE4C-50E0-5DF8-FCBE62A8706F}"/>
                </a:ext>
              </a:extLst>
            </p:cNvPr>
            <p:cNvSpPr/>
            <p:nvPr/>
          </p:nvSpPr>
          <p:spPr>
            <a:xfrm>
              <a:off x="5844109" y="5117533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D1502EB2-6AC6-CD31-0FE0-8AEBE9FAFB72}"/>
                </a:ext>
              </a:extLst>
            </p:cNvPr>
            <p:cNvSpPr/>
            <p:nvPr/>
          </p:nvSpPr>
          <p:spPr>
            <a:xfrm>
              <a:off x="5890763" y="5108575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34EB6EA1-7B34-18D8-07DB-D7E38B0B87E2}"/>
                </a:ext>
              </a:extLst>
            </p:cNvPr>
            <p:cNvSpPr/>
            <p:nvPr/>
          </p:nvSpPr>
          <p:spPr>
            <a:xfrm>
              <a:off x="5859026" y="5197387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F2FBCE40-FE5C-C082-B223-D35A4870B769}"/>
                </a:ext>
              </a:extLst>
            </p:cNvPr>
            <p:cNvSpPr/>
            <p:nvPr/>
          </p:nvSpPr>
          <p:spPr>
            <a:xfrm>
              <a:off x="5854165" y="5176422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A035ACC5-19C7-FAB0-B48B-B0E93020DE0F}"/>
                </a:ext>
              </a:extLst>
            </p:cNvPr>
            <p:cNvSpPr/>
            <p:nvPr/>
          </p:nvSpPr>
          <p:spPr>
            <a:xfrm>
              <a:off x="6115965" y="5118100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279505CE-7B3C-5CB9-60E2-6688CB725B96}"/>
                </a:ext>
              </a:extLst>
            </p:cNvPr>
            <p:cNvSpPr/>
            <p:nvPr/>
          </p:nvSpPr>
          <p:spPr>
            <a:xfrm>
              <a:off x="5982757" y="5205983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4" name="あ" hidden="1">
            <a:extLst>
              <a:ext uri="{FF2B5EF4-FFF2-40B4-BE49-F238E27FC236}">
                <a16:creationId xmlns:a16="http://schemas.microsoft.com/office/drawing/2014/main" id="{0D149818-1B0A-B558-BAE3-DDC0A354EF12}"/>
              </a:ext>
            </a:extLst>
          </p:cNvPr>
          <p:cNvGrpSpPr/>
          <p:nvPr/>
        </p:nvGrpSpPr>
        <p:grpSpPr>
          <a:xfrm>
            <a:off x="5859844" y="5104750"/>
            <a:ext cx="489054" cy="328914"/>
            <a:chOff x="5842800" y="5108400"/>
            <a:chExt cx="489054" cy="229624"/>
          </a:xfrm>
        </p:grpSpPr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FD487583-285D-192A-AAD7-3682A616B376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BA0FC3A8-F3D0-5289-4834-0A1C8AF6B701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190E77CE-5648-4A52-68F8-D476FA9AC208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BA4D817F-DAF5-9203-7474-583F785D62C6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C3D33B47-0231-A059-05E6-946D034ED592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8FCB735F-F343-A7D0-66B6-562D3D98582C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FE91FADD-C50E-741D-5FE8-940EAA52C091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FBB02296-C460-5264-3398-26FEB9381950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3" name="い" hidden="1">
            <a:extLst>
              <a:ext uri="{FF2B5EF4-FFF2-40B4-BE49-F238E27FC236}">
                <a16:creationId xmlns:a16="http://schemas.microsoft.com/office/drawing/2014/main" id="{8F33E2EF-C2F0-DECA-84A4-49D0EDE55E2D}"/>
              </a:ext>
            </a:extLst>
          </p:cNvPr>
          <p:cNvGrpSpPr/>
          <p:nvPr/>
        </p:nvGrpSpPr>
        <p:grpSpPr>
          <a:xfrm>
            <a:off x="5804131" y="5140306"/>
            <a:ext cx="595052" cy="188629"/>
            <a:chOff x="5842800" y="5108400"/>
            <a:chExt cx="489054" cy="229624"/>
          </a:xfrm>
        </p:grpSpPr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41578E84-ECBA-845E-B794-E3D63229D075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2A2ADB4D-A330-211E-D2B3-F632D5D2DD40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3BDE5557-8CF5-2CB9-7498-3C21C1BB6E86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9D31299E-4E13-2829-543F-4C00BE8AAEC6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92FD8305-ED53-8548-8AE7-4E9258955E5E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EFC45218-028A-0F30-E9B2-7BD3E6FA09C8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EFED71AA-050D-53BC-D378-E36360F42A00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02CC50A5-9B38-3295-0321-7798DB5DAE74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2" name="う" hidden="1">
            <a:extLst>
              <a:ext uri="{FF2B5EF4-FFF2-40B4-BE49-F238E27FC236}">
                <a16:creationId xmlns:a16="http://schemas.microsoft.com/office/drawing/2014/main" id="{69B235CA-4A53-01DC-92CA-2D7C65B347EC}"/>
              </a:ext>
            </a:extLst>
          </p:cNvPr>
          <p:cNvGrpSpPr/>
          <p:nvPr/>
        </p:nvGrpSpPr>
        <p:grpSpPr>
          <a:xfrm>
            <a:off x="6004398" y="5139817"/>
            <a:ext cx="190896" cy="188629"/>
            <a:chOff x="5842800" y="5108400"/>
            <a:chExt cx="489054" cy="229624"/>
          </a:xfrm>
        </p:grpSpPr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A234883A-5ABA-C689-33EA-45844B7B27DF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49D20965-B406-AEBF-FE09-164ADADFF5F4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C494088C-C24B-0F2D-3D2B-9379D013C7F2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8B97E811-5E3A-EE0A-87CF-2528E62A3AE3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124E0C34-EB2B-7509-2A0E-254D0E78FEC0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335287C3-3FD6-7CC7-4B8C-52B5B2945578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780FEAC6-5D2D-E36B-5C1B-E35CAC753D4D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7A1E9D2F-5918-45CE-713E-CF7625425704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1" name="お" hidden="1">
            <a:extLst>
              <a:ext uri="{FF2B5EF4-FFF2-40B4-BE49-F238E27FC236}">
                <a16:creationId xmlns:a16="http://schemas.microsoft.com/office/drawing/2014/main" id="{1E5F6EC7-4651-B72C-E2CD-E6FAB9AA6741}"/>
              </a:ext>
            </a:extLst>
          </p:cNvPr>
          <p:cNvGrpSpPr/>
          <p:nvPr/>
        </p:nvGrpSpPr>
        <p:grpSpPr>
          <a:xfrm>
            <a:off x="6005369" y="5140916"/>
            <a:ext cx="190896" cy="351046"/>
            <a:chOff x="5842800" y="5108400"/>
            <a:chExt cx="489054" cy="229624"/>
          </a:xfrm>
        </p:grpSpPr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C53903AF-E521-5F83-0B4A-440A611FD790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B0B08CCB-9416-2781-2CC6-90CA2BC968EF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2FACAC1F-610F-9D0C-E5DD-1BDB5025B004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3D5624FD-6B54-5670-26EF-300D49FBB4DA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F282D580-58E4-1CDE-2A8F-0F8566748BB1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B8D0BCC5-8EC4-75DF-8148-EB0F91DB8E31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26E1A316-521A-7066-3AE2-0189D417D581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63C4DF92-3107-DEA2-8F9C-3F625A67B21A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0" name="え">
            <a:extLst>
              <a:ext uri="{FF2B5EF4-FFF2-40B4-BE49-F238E27FC236}">
                <a16:creationId xmlns:a16="http://schemas.microsoft.com/office/drawing/2014/main" id="{9A5B0746-7B3A-33D7-6D78-706231ADB15A}"/>
              </a:ext>
            </a:extLst>
          </p:cNvPr>
          <p:cNvGrpSpPr/>
          <p:nvPr/>
        </p:nvGrpSpPr>
        <p:grpSpPr>
          <a:xfrm>
            <a:off x="5903484" y="5140651"/>
            <a:ext cx="403188" cy="188629"/>
            <a:chOff x="5842800" y="5108400"/>
            <a:chExt cx="489054" cy="229624"/>
          </a:xfrm>
        </p:grpSpPr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7E6C71F7-0CB6-9536-7B21-DE45EB245B04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3B5C680B-385D-3106-7AE5-488691BE46E5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9DCDE53A-C8E0-8C77-3A17-0336E05470E8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E6648ACD-016C-23C5-638B-CD4190AFDBEB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14ED9ADA-89F7-AD1D-94EC-675C61AED525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8DB27D6A-BDDC-F65B-0BE2-0E3EC9560282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63F50064-757D-1C2C-3D57-9173BFF1BEF0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FC1D592C-3A43-B4D2-A86E-F76E7CD1D4ED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D6CD5C6-14DA-1C73-AF7C-FEA147EF5AFB}"/>
              </a:ext>
            </a:extLst>
          </p:cNvPr>
          <p:cNvSpPr txBox="1"/>
          <p:nvPr/>
        </p:nvSpPr>
        <p:spPr>
          <a:xfrm>
            <a:off x="1139507" y="3039551"/>
            <a:ext cx="1015663" cy="7543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5400">
                <a:latin typeface="HGPMinchoE" panose="02020900000000000000" pitchFamily="18" charset="-128"/>
                <a:ea typeface="HGPMinchoE" panose="02020900000000000000" pitchFamily="18" charset="-128"/>
              </a:rPr>
              <a:t>え</a:t>
            </a:r>
            <a:endParaRPr kumimoji="1" lang="en-US" altLang="ja-JP" sz="54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655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モニター画面に映るアニメ&#10;&#10;中程度の精度で自動的に生成された説明" hidden="1">
            <a:extLst>
              <a:ext uri="{FF2B5EF4-FFF2-40B4-BE49-F238E27FC236}">
                <a16:creationId xmlns:a16="http://schemas.microsoft.com/office/drawing/2014/main" id="{64187EB6-6982-46B7-32BF-E28409FD9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66" t="6075" r="3161" b="7078"/>
          <a:stretch/>
        </p:blipFill>
        <p:spPr>
          <a:xfrm>
            <a:off x="6096000" y="1458686"/>
            <a:ext cx="6104905" cy="5399314"/>
          </a:xfrm>
          <a:prstGeom prst="rect">
            <a:avLst/>
          </a:prstGeom>
        </p:spPr>
      </p:pic>
      <p:grpSp>
        <p:nvGrpSpPr>
          <p:cNvPr id="4" name="顔全体">
            <a:extLst>
              <a:ext uri="{FF2B5EF4-FFF2-40B4-BE49-F238E27FC236}">
                <a16:creationId xmlns:a16="http://schemas.microsoft.com/office/drawing/2014/main" id="{B6D9FD77-1F45-8A51-BA9B-148B6EE0FD0D}"/>
              </a:ext>
            </a:extLst>
          </p:cNvPr>
          <p:cNvGrpSpPr/>
          <p:nvPr/>
        </p:nvGrpSpPr>
        <p:grpSpPr>
          <a:xfrm>
            <a:off x="3226173" y="15858"/>
            <a:ext cx="5739654" cy="6860224"/>
            <a:chOff x="3226173" y="15858"/>
            <a:chExt cx="5739654" cy="6860224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D2164DE-9691-672D-F1BB-937F338CAECB}"/>
                </a:ext>
              </a:extLst>
            </p:cNvPr>
            <p:cNvSpPr/>
            <p:nvPr/>
          </p:nvSpPr>
          <p:spPr>
            <a:xfrm>
              <a:off x="4426089" y="3523995"/>
              <a:ext cx="936128" cy="387765"/>
            </a:xfrm>
            <a:custGeom>
              <a:avLst/>
              <a:gdLst>
                <a:gd name="connsiteX0" fmla="*/ 299462 w 936128"/>
                <a:gd name="connsiteY0" fmla="*/ 105030 h 387765"/>
                <a:gd name="connsiteX1" fmla="*/ 464562 w 936128"/>
                <a:gd name="connsiteY1" fmla="*/ 57405 h 387765"/>
                <a:gd name="connsiteX2" fmla="*/ 750312 w 936128"/>
                <a:gd name="connsiteY2" fmla="*/ 92330 h 387765"/>
                <a:gd name="connsiteX3" fmla="*/ 734437 w 936128"/>
                <a:gd name="connsiteY3" fmla="*/ 70105 h 387765"/>
                <a:gd name="connsiteX4" fmla="*/ 924937 w 936128"/>
                <a:gd name="connsiteY4" fmla="*/ 178055 h 387765"/>
                <a:gd name="connsiteX5" fmla="*/ 864612 w 936128"/>
                <a:gd name="connsiteY5" fmla="*/ 114555 h 387765"/>
                <a:gd name="connsiteX6" fmla="*/ 461387 w 936128"/>
                <a:gd name="connsiteY6" fmla="*/ 16130 h 387765"/>
                <a:gd name="connsiteX7" fmla="*/ 239137 w 936128"/>
                <a:gd name="connsiteY7" fmla="*/ 3430 h 387765"/>
                <a:gd name="connsiteX8" fmla="*/ 267712 w 936128"/>
                <a:gd name="connsiteY8" fmla="*/ 51055 h 387765"/>
                <a:gd name="connsiteX9" fmla="*/ 188337 w 936128"/>
                <a:gd name="connsiteY9" fmla="*/ 60580 h 387765"/>
                <a:gd name="connsiteX10" fmla="*/ 1012 w 936128"/>
                <a:gd name="connsiteY10" fmla="*/ 16130 h 387765"/>
                <a:gd name="connsiteX11" fmla="*/ 115312 w 936128"/>
                <a:gd name="connsiteY11" fmla="*/ 79630 h 387765"/>
                <a:gd name="connsiteX12" fmla="*/ 153412 w 936128"/>
                <a:gd name="connsiteY12" fmla="*/ 149480 h 387765"/>
                <a:gd name="connsiteX13" fmla="*/ 115312 w 936128"/>
                <a:gd name="connsiteY13" fmla="*/ 143130 h 387765"/>
                <a:gd name="connsiteX14" fmla="*/ 42287 w 936128"/>
                <a:gd name="connsiteY14" fmla="*/ 117730 h 387765"/>
                <a:gd name="connsiteX15" fmla="*/ 83562 w 936128"/>
                <a:gd name="connsiteY15" fmla="*/ 178055 h 387765"/>
                <a:gd name="connsiteX16" fmla="*/ 13712 w 936128"/>
                <a:gd name="connsiteY16" fmla="*/ 212980 h 387765"/>
                <a:gd name="connsiteX17" fmla="*/ 93087 w 936128"/>
                <a:gd name="connsiteY17" fmla="*/ 257430 h 387765"/>
                <a:gd name="connsiteX18" fmla="*/ 274062 w 936128"/>
                <a:gd name="connsiteY18" fmla="*/ 387605 h 387765"/>
                <a:gd name="connsiteX19" fmla="*/ 162937 w 936128"/>
                <a:gd name="connsiteY19" fmla="*/ 282830 h 387765"/>
                <a:gd name="connsiteX20" fmla="*/ 131187 w 936128"/>
                <a:gd name="connsiteY20" fmla="*/ 216155 h 387765"/>
                <a:gd name="connsiteX21" fmla="*/ 299462 w 936128"/>
                <a:gd name="connsiteY21" fmla="*/ 105030 h 38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6128" h="387765">
                  <a:moveTo>
                    <a:pt x="299462" y="105030"/>
                  </a:moveTo>
                  <a:cubicBezTo>
                    <a:pt x="355024" y="78572"/>
                    <a:pt x="389420" y="59522"/>
                    <a:pt x="464562" y="57405"/>
                  </a:cubicBezTo>
                  <a:cubicBezTo>
                    <a:pt x="539704" y="55288"/>
                    <a:pt x="705333" y="90213"/>
                    <a:pt x="750312" y="92330"/>
                  </a:cubicBezTo>
                  <a:cubicBezTo>
                    <a:pt x="795291" y="94447"/>
                    <a:pt x="705333" y="55818"/>
                    <a:pt x="734437" y="70105"/>
                  </a:cubicBezTo>
                  <a:cubicBezTo>
                    <a:pt x="763541" y="84392"/>
                    <a:pt x="903241" y="170647"/>
                    <a:pt x="924937" y="178055"/>
                  </a:cubicBezTo>
                  <a:cubicBezTo>
                    <a:pt x="946633" y="185463"/>
                    <a:pt x="941870" y="141542"/>
                    <a:pt x="864612" y="114555"/>
                  </a:cubicBezTo>
                  <a:cubicBezTo>
                    <a:pt x="787354" y="87568"/>
                    <a:pt x="565633" y="34651"/>
                    <a:pt x="461387" y="16130"/>
                  </a:cubicBezTo>
                  <a:cubicBezTo>
                    <a:pt x="357141" y="-2391"/>
                    <a:pt x="271416" y="-2391"/>
                    <a:pt x="239137" y="3430"/>
                  </a:cubicBezTo>
                  <a:cubicBezTo>
                    <a:pt x="206858" y="9251"/>
                    <a:pt x="276179" y="41530"/>
                    <a:pt x="267712" y="51055"/>
                  </a:cubicBezTo>
                  <a:cubicBezTo>
                    <a:pt x="259245" y="60580"/>
                    <a:pt x="232787" y="66401"/>
                    <a:pt x="188337" y="60580"/>
                  </a:cubicBezTo>
                  <a:cubicBezTo>
                    <a:pt x="143887" y="54759"/>
                    <a:pt x="13183" y="12955"/>
                    <a:pt x="1012" y="16130"/>
                  </a:cubicBezTo>
                  <a:cubicBezTo>
                    <a:pt x="-11159" y="19305"/>
                    <a:pt x="89912" y="57405"/>
                    <a:pt x="115312" y="79630"/>
                  </a:cubicBezTo>
                  <a:cubicBezTo>
                    <a:pt x="140712" y="101855"/>
                    <a:pt x="153412" y="138897"/>
                    <a:pt x="153412" y="149480"/>
                  </a:cubicBezTo>
                  <a:cubicBezTo>
                    <a:pt x="153412" y="160063"/>
                    <a:pt x="133833" y="148422"/>
                    <a:pt x="115312" y="143130"/>
                  </a:cubicBezTo>
                  <a:cubicBezTo>
                    <a:pt x="96791" y="137838"/>
                    <a:pt x="47579" y="111909"/>
                    <a:pt x="42287" y="117730"/>
                  </a:cubicBezTo>
                  <a:cubicBezTo>
                    <a:pt x="36995" y="123551"/>
                    <a:pt x="88324" y="162180"/>
                    <a:pt x="83562" y="178055"/>
                  </a:cubicBezTo>
                  <a:cubicBezTo>
                    <a:pt x="78800" y="193930"/>
                    <a:pt x="12125" y="199751"/>
                    <a:pt x="13712" y="212980"/>
                  </a:cubicBezTo>
                  <a:cubicBezTo>
                    <a:pt x="15299" y="226209"/>
                    <a:pt x="49695" y="228326"/>
                    <a:pt x="93087" y="257430"/>
                  </a:cubicBezTo>
                  <a:cubicBezTo>
                    <a:pt x="136479" y="286534"/>
                    <a:pt x="262420" y="383372"/>
                    <a:pt x="274062" y="387605"/>
                  </a:cubicBezTo>
                  <a:cubicBezTo>
                    <a:pt x="285704" y="391838"/>
                    <a:pt x="186749" y="311405"/>
                    <a:pt x="162937" y="282830"/>
                  </a:cubicBezTo>
                  <a:cubicBezTo>
                    <a:pt x="139125" y="254255"/>
                    <a:pt x="105258" y="241555"/>
                    <a:pt x="131187" y="216155"/>
                  </a:cubicBezTo>
                  <a:cubicBezTo>
                    <a:pt x="157116" y="190755"/>
                    <a:pt x="243900" y="131488"/>
                    <a:pt x="299462" y="1050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85B2621E-E553-EDBD-F9EC-E1BB512B2368}"/>
                </a:ext>
              </a:extLst>
            </p:cNvPr>
            <p:cNvSpPr/>
            <p:nvPr/>
          </p:nvSpPr>
          <p:spPr>
            <a:xfrm>
              <a:off x="4972781" y="3541902"/>
              <a:ext cx="512497" cy="193198"/>
            </a:xfrm>
            <a:custGeom>
              <a:avLst/>
              <a:gdLst>
                <a:gd name="connsiteX0" fmla="*/ 420 w 512497"/>
                <a:gd name="connsiteY0" fmla="*/ 1398 h 193198"/>
                <a:gd name="connsiteX1" fmla="*/ 235370 w 512497"/>
                <a:gd name="connsiteY1" fmla="*/ 64898 h 193198"/>
                <a:gd name="connsiteX2" fmla="*/ 209970 w 512497"/>
                <a:gd name="connsiteY2" fmla="*/ 33148 h 193198"/>
                <a:gd name="connsiteX3" fmla="*/ 397295 w 512497"/>
                <a:gd name="connsiteY3" fmla="*/ 55373 h 193198"/>
                <a:gd name="connsiteX4" fmla="*/ 356020 w 512497"/>
                <a:gd name="connsiteY4" fmla="*/ 58548 h 193198"/>
                <a:gd name="connsiteX5" fmla="*/ 368720 w 512497"/>
                <a:gd name="connsiteY5" fmla="*/ 112523 h 193198"/>
                <a:gd name="connsiteX6" fmla="*/ 511595 w 512497"/>
                <a:gd name="connsiteY6" fmla="*/ 191898 h 193198"/>
                <a:gd name="connsiteX7" fmla="*/ 422695 w 512497"/>
                <a:gd name="connsiteY7" fmla="*/ 156973 h 193198"/>
                <a:gd name="connsiteX8" fmla="*/ 286170 w 512497"/>
                <a:gd name="connsiteY8" fmla="*/ 93473 h 193198"/>
                <a:gd name="connsiteX9" fmla="*/ 229020 w 512497"/>
                <a:gd name="connsiteY9" fmla="*/ 33148 h 193198"/>
                <a:gd name="connsiteX10" fmla="*/ 178220 w 512497"/>
                <a:gd name="connsiteY10" fmla="*/ 20448 h 193198"/>
                <a:gd name="connsiteX11" fmla="*/ 420 w 512497"/>
                <a:gd name="connsiteY11" fmla="*/ 1398 h 19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2497" h="193198">
                  <a:moveTo>
                    <a:pt x="420" y="1398"/>
                  </a:moveTo>
                  <a:cubicBezTo>
                    <a:pt x="9945" y="8806"/>
                    <a:pt x="200445" y="59606"/>
                    <a:pt x="235370" y="64898"/>
                  </a:cubicBezTo>
                  <a:cubicBezTo>
                    <a:pt x="270295" y="70190"/>
                    <a:pt x="182983" y="34735"/>
                    <a:pt x="209970" y="33148"/>
                  </a:cubicBezTo>
                  <a:cubicBezTo>
                    <a:pt x="236957" y="31561"/>
                    <a:pt x="372953" y="51140"/>
                    <a:pt x="397295" y="55373"/>
                  </a:cubicBezTo>
                  <a:cubicBezTo>
                    <a:pt x="421637" y="59606"/>
                    <a:pt x="360783" y="49023"/>
                    <a:pt x="356020" y="58548"/>
                  </a:cubicBezTo>
                  <a:cubicBezTo>
                    <a:pt x="351257" y="68073"/>
                    <a:pt x="342791" y="90298"/>
                    <a:pt x="368720" y="112523"/>
                  </a:cubicBezTo>
                  <a:cubicBezTo>
                    <a:pt x="394649" y="134748"/>
                    <a:pt x="502599" y="184490"/>
                    <a:pt x="511595" y="191898"/>
                  </a:cubicBezTo>
                  <a:cubicBezTo>
                    <a:pt x="520591" y="199306"/>
                    <a:pt x="460266" y="173377"/>
                    <a:pt x="422695" y="156973"/>
                  </a:cubicBezTo>
                  <a:cubicBezTo>
                    <a:pt x="385124" y="140569"/>
                    <a:pt x="318449" y="114111"/>
                    <a:pt x="286170" y="93473"/>
                  </a:cubicBezTo>
                  <a:cubicBezTo>
                    <a:pt x="253891" y="72836"/>
                    <a:pt x="247012" y="45319"/>
                    <a:pt x="229020" y="33148"/>
                  </a:cubicBezTo>
                  <a:cubicBezTo>
                    <a:pt x="211028" y="20977"/>
                    <a:pt x="210499" y="22565"/>
                    <a:pt x="178220" y="20448"/>
                  </a:cubicBezTo>
                  <a:cubicBezTo>
                    <a:pt x="145941" y="18331"/>
                    <a:pt x="-9105" y="-6010"/>
                    <a:pt x="420" y="13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F3D1AD9D-9735-003B-6E6D-9B15418021B9}"/>
                </a:ext>
              </a:extLst>
            </p:cNvPr>
            <p:cNvSpPr/>
            <p:nvPr/>
          </p:nvSpPr>
          <p:spPr>
            <a:xfrm>
              <a:off x="4490503" y="3584573"/>
              <a:ext cx="243103" cy="357382"/>
            </a:xfrm>
            <a:custGeom>
              <a:avLst/>
              <a:gdLst>
                <a:gd name="connsiteX0" fmla="*/ 206473 w 243103"/>
                <a:gd name="connsiteY0" fmla="*/ 2 h 357382"/>
                <a:gd name="connsiteX1" fmla="*/ 149323 w 243103"/>
                <a:gd name="connsiteY1" fmla="*/ 104777 h 357382"/>
                <a:gd name="connsiteX2" fmla="*/ 130273 w 243103"/>
                <a:gd name="connsiteY2" fmla="*/ 180977 h 357382"/>
                <a:gd name="connsiteX3" fmla="*/ 120748 w 243103"/>
                <a:gd name="connsiteY3" fmla="*/ 111127 h 357382"/>
                <a:gd name="connsiteX4" fmla="*/ 114398 w 243103"/>
                <a:gd name="connsiteY4" fmla="*/ 190502 h 357382"/>
                <a:gd name="connsiteX5" fmla="*/ 181073 w 243103"/>
                <a:gd name="connsiteY5" fmla="*/ 298452 h 357382"/>
                <a:gd name="connsiteX6" fmla="*/ 241398 w 243103"/>
                <a:gd name="connsiteY6" fmla="*/ 355602 h 357382"/>
                <a:gd name="connsiteX7" fmla="*/ 212823 w 243103"/>
                <a:gd name="connsiteY7" fmla="*/ 336552 h 357382"/>
                <a:gd name="connsiteX8" fmla="*/ 76298 w 243103"/>
                <a:gd name="connsiteY8" fmla="*/ 273052 h 357382"/>
                <a:gd name="connsiteX9" fmla="*/ 98 w 243103"/>
                <a:gd name="connsiteY9" fmla="*/ 180977 h 357382"/>
                <a:gd name="connsiteX10" fmla="*/ 60423 w 243103"/>
                <a:gd name="connsiteY10" fmla="*/ 219077 h 357382"/>
                <a:gd name="connsiteX11" fmla="*/ 69948 w 243103"/>
                <a:gd name="connsiteY11" fmla="*/ 107952 h 357382"/>
                <a:gd name="connsiteX12" fmla="*/ 206473 w 243103"/>
                <a:gd name="connsiteY12" fmla="*/ 2 h 35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103" h="357382">
                  <a:moveTo>
                    <a:pt x="206473" y="2"/>
                  </a:moveTo>
                  <a:cubicBezTo>
                    <a:pt x="219702" y="-527"/>
                    <a:pt x="162023" y="74615"/>
                    <a:pt x="149323" y="104777"/>
                  </a:cubicBezTo>
                  <a:cubicBezTo>
                    <a:pt x="136623" y="134940"/>
                    <a:pt x="135035" y="179919"/>
                    <a:pt x="130273" y="180977"/>
                  </a:cubicBezTo>
                  <a:cubicBezTo>
                    <a:pt x="125511" y="182035"/>
                    <a:pt x="123394" y="109540"/>
                    <a:pt x="120748" y="111127"/>
                  </a:cubicBezTo>
                  <a:cubicBezTo>
                    <a:pt x="118102" y="112715"/>
                    <a:pt x="104344" y="159281"/>
                    <a:pt x="114398" y="190502"/>
                  </a:cubicBezTo>
                  <a:cubicBezTo>
                    <a:pt x="124452" y="221723"/>
                    <a:pt x="159906" y="270935"/>
                    <a:pt x="181073" y="298452"/>
                  </a:cubicBezTo>
                  <a:cubicBezTo>
                    <a:pt x="202240" y="325969"/>
                    <a:pt x="236106" y="349252"/>
                    <a:pt x="241398" y="355602"/>
                  </a:cubicBezTo>
                  <a:cubicBezTo>
                    <a:pt x="246690" y="361952"/>
                    <a:pt x="240340" y="350310"/>
                    <a:pt x="212823" y="336552"/>
                  </a:cubicBezTo>
                  <a:cubicBezTo>
                    <a:pt x="185306" y="322794"/>
                    <a:pt x="111752" y="298981"/>
                    <a:pt x="76298" y="273052"/>
                  </a:cubicBezTo>
                  <a:cubicBezTo>
                    <a:pt x="40844" y="247123"/>
                    <a:pt x="2744" y="189973"/>
                    <a:pt x="98" y="180977"/>
                  </a:cubicBezTo>
                  <a:cubicBezTo>
                    <a:pt x="-2548" y="171981"/>
                    <a:pt x="48781" y="231248"/>
                    <a:pt x="60423" y="219077"/>
                  </a:cubicBezTo>
                  <a:cubicBezTo>
                    <a:pt x="72065" y="206906"/>
                    <a:pt x="48252" y="142877"/>
                    <a:pt x="69948" y="107952"/>
                  </a:cubicBezTo>
                  <a:cubicBezTo>
                    <a:pt x="91644" y="73027"/>
                    <a:pt x="193244" y="531"/>
                    <a:pt x="206473" y="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A268944C-F5EA-B462-62A2-0C74C61E10DA}"/>
                </a:ext>
              </a:extLst>
            </p:cNvPr>
            <p:cNvSpPr/>
            <p:nvPr/>
          </p:nvSpPr>
          <p:spPr>
            <a:xfrm>
              <a:off x="4842849" y="3560868"/>
              <a:ext cx="397897" cy="439736"/>
            </a:xfrm>
            <a:custGeom>
              <a:avLst/>
              <a:gdLst>
                <a:gd name="connsiteX0" fmla="*/ 44627 w 397897"/>
                <a:gd name="connsiteY0" fmla="*/ 1482 h 439736"/>
                <a:gd name="connsiteX1" fmla="*/ 3352 w 397897"/>
                <a:gd name="connsiteY1" fmla="*/ 71332 h 439736"/>
                <a:gd name="connsiteX2" fmla="*/ 79552 w 397897"/>
                <a:gd name="connsiteY2" fmla="*/ 353907 h 439736"/>
                <a:gd name="connsiteX3" fmla="*/ 70027 w 397897"/>
                <a:gd name="connsiteY3" fmla="*/ 296757 h 439736"/>
                <a:gd name="connsiteX4" fmla="*/ 120827 w 397897"/>
                <a:gd name="connsiteY4" fmla="*/ 407882 h 439736"/>
                <a:gd name="connsiteX5" fmla="*/ 124002 w 397897"/>
                <a:gd name="connsiteY5" fmla="*/ 414232 h 439736"/>
                <a:gd name="connsiteX6" fmla="*/ 47802 w 397897"/>
                <a:gd name="connsiteY6" fmla="*/ 439632 h 439736"/>
                <a:gd name="connsiteX7" fmla="*/ 197027 w 397897"/>
                <a:gd name="connsiteY7" fmla="*/ 423757 h 439736"/>
                <a:gd name="connsiteX8" fmla="*/ 324027 w 397897"/>
                <a:gd name="connsiteY8" fmla="*/ 436457 h 439736"/>
                <a:gd name="connsiteX9" fmla="*/ 333552 w 397897"/>
                <a:gd name="connsiteY9" fmla="*/ 411057 h 439736"/>
                <a:gd name="connsiteX10" fmla="*/ 346252 w 397897"/>
                <a:gd name="connsiteY10" fmla="*/ 353907 h 439736"/>
                <a:gd name="connsiteX11" fmla="*/ 397052 w 397897"/>
                <a:gd name="connsiteY11" fmla="*/ 265007 h 439736"/>
                <a:gd name="connsiteX12" fmla="*/ 378002 w 397897"/>
                <a:gd name="connsiteY12" fmla="*/ 179282 h 439736"/>
                <a:gd name="connsiteX13" fmla="*/ 378002 w 397897"/>
                <a:gd name="connsiteY13" fmla="*/ 134832 h 439736"/>
                <a:gd name="connsiteX14" fmla="*/ 374827 w 397897"/>
                <a:gd name="connsiteY14" fmla="*/ 52282 h 439736"/>
                <a:gd name="connsiteX15" fmla="*/ 311327 w 397897"/>
                <a:gd name="connsiteY15" fmla="*/ 26882 h 439736"/>
                <a:gd name="connsiteX16" fmla="*/ 44627 w 397897"/>
                <a:gd name="connsiteY16" fmla="*/ 1482 h 43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7897" h="439736">
                  <a:moveTo>
                    <a:pt x="44627" y="1482"/>
                  </a:moveTo>
                  <a:cubicBezTo>
                    <a:pt x="-6702" y="8890"/>
                    <a:pt x="-2469" y="12595"/>
                    <a:pt x="3352" y="71332"/>
                  </a:cubicBezTo>
                  <a:cubicBezTo>
                    <a:pt x="9173" y="130070"/>
                    <a:pt x="68440" y="316336"/>
                    <a:pt x="79552" y="353907"/>
                  </a:cubicBezTo>
                  <a:cubicBezTo>
                    <a:pt x="90665" y="391478"/>
                    <a:pt x="63148" y="287761"/>
                    <a:pt x="70027" y="296757"/>
                  </a:cubicBezTo>
                  <a:cubicBezTo>
                    <a:pt x="76906" y="305753"/>
                    <a:pt x="120827" y="407882"/>
                    <a:pt x="120827" y="407882"/>
                  </a:cubicBezTo>
                  <a:cubicBezTo>
                    <a:pt x="129823" y="427461"/>
                    <a:pt x="136173" y="408940"/>
                    <a:pt x="124002" y="414232"/>
                  </a:cubicBezTo>
                  <a:cubicBezTo>
                    <a:pt x="111831" y="419524"/>
                    <a:pt x="35631" y="438045"/>
                    <a:pt x="47802" y="439632"/>
                  </a:cubicBezTo>
                  <a:cubicBezTo>
                    <a:pt x="59973" y="441219"/>
                    <a:pt x="150990" y="424286"/>
                    <a:pt x="197027" y="423757"/>
                  </a:cubicBezTo>
                  <a:cubicBezTo>
                    <a:pt x="243064" y="423228"/>
                    <a:pt x="301273" y="438574"/>
                    <a:pt x="324027" y="436457"/>
                  </a:cubicBezTo>
                  <a:cubicBezTo>
                    <a:pt x="346781" y="434340"/>
                    <a:pt x="329848" y="424815"/>
                    <a:pt x="333552" y="411057"/>
                  </a:cubicBezTo>
                  <a:cubicBezTo>
                    <a:pt x="337256" y="397299"/>
                    <a:pt x="335669" y="378249"/>
                    <a:pt x="346252" y="353907"/>
                  </a:cubicBezTo>
                  <a:cubicBezTo>
                    <a:pt x="356835" y="329565"/>
                    <a:pt x="391760" y="294111"/>
                    <a:pt x="397052" y="265007"/>
                  </a:cubicBezTo>
                  <a:cubicBezTo>
                    <a:pt x="402344" y="235903"/>
                    <a:pt x="381177" y="200978"/>
                    <a:pt x="378002" y="179282"/>
                  </a:cubicBezTo>
                  <a:cubicBezTo>
                    <a:pt x="374827" y="157586"/>
                    <a:pt x="378531" y="155999"/>
                    <a:pt x="378002" y="134832"/>
                  </a:cubicBezTo>
                  <a:cubicBezTo>
                    <a:pt x="377473" y="113665"/>
                    <a:pt x="385939" y="70273"/>
                    <a:pt x="374827" y="52282"/>
                  </a:cubicBezTo>
                  <a:cubicBezTo>
                    <a:pt x="363715" y="34291"/>
                    <a:pt x="365831" y="37465"/>
                    <a:pt x="311327" y="26882"/>
                  </a:cubicBezTo>
                  <a:cubicBezTo>
                    <a:pt x="256823" y="16299"/>
                    <a:pt x="95956" y="-5926"/>
                    <a:pt x="44627" y="14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484B817E-B6DF-CEDC-D6B7-AFC8A1B46A2A}"/>
                </a:ext>
              </a:extLst>
            </p:cNvPr>
            <p:cNvSpPr/>
            <p:nvPr/>
          </p:nvSpPr>
          <p:spPr>
            <a:xfrm>
              <a:off x="4427101" y="3392760"/>
              <a:ext cx="865439" cy="23540"/>
            </a:xfrm>
            <a:custGeom>
              <a:avLst/>
              <a:gdLst>
                <a:gd name="connsiteX0" fmla="*/ 0 w 865439"/>
                <a:gd name="connsiteY0" fmla="*/ 23540 h 23540"/>
                <a:gd name="connsiteX1" fmla="*/ 511175 w 865439"/>
                <a:gd name="connsiteY1" fmla="*/ 1315 h 23540"/>
                <a:gd name="connsiteX2" fmla="*/ 457200 w 865439"/>
                <a:gd name="connsiteY2" fmla="*/ 4490 h 23540"/>
                <a:gd name="connsiteX3" fmla="*/ 857250 w 865439"/>
                <a:gd name="connsiteY3" fmla="*/ 20365 h 23540"/>
                <a:gd name="connsiteX4" fmla="*/ 736600 w 865439"/>
                <a:gd name="connsiteY4" fmla="*/ 14015 h 23540"/>
                <a:gd name="connsiteX5" fmla="*/ 444500 w 865439"/>
                <a:gd name="connsiteY5" fmla="*/ 1315 h 23540"/>
                <a:gd name="connsiteX6" fmla="*/ 314325 w 865439"/>
                <a:gd name="connsiteY6" fmla="*/ 4490 h 23540"/>
                <a:gd name="connsiteX7" fmla="*/ 0 w 865439"/>
                <a:gd name="connsiteY7" fmla="*/ 23540 h 2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5439" h="23540">
                  <a:moveTo>
                    <a:pt x="0" y="23540"/>
                  </a:moveTo>
                  <a:cubicBezTo>
                    <a:pt x="32808" y="23011"/>
                    <a:pt x="434975" y="4490"/>
                    <a:pt x="511175" y="1315"/>
                  </a:cubicBezTo>
                  <a:cubicBezTo>
                    <a:pt x="587375" y="-1860"/>
                    <a:pt x="399521" y="1315"/>
                    <a:pt x="457200" y="4490"/>
                  </a:cubicBezTo>
                  <a:cubicBezTo>
                    <a:pt x="514879" y="7665"/>
                    <a:pt x="810683" y="18777"/>
                    <a:pt x="857250" y="20365"/>
                  </a:cubicBezTo>
                  <a:cubicBezTo>
                    <a:pt x="903817" y="21952"/>
                    <a:pt x="736600" y="14015"/>
                    <a:pt x="736600" y="14015"/>
                  </a:cubicBezTo>
                  <a:lnTo>
                    <a:pt x="444500" y="1315"/>
                  </a:lnTo>
                  <a:lnTo>
                    <a:pt x="314325" y="4490"/>
                  </a:lnTo>
                  <a:lnTo>
                    <a:pt x="0" y="2354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A85CCF18-2D8A-DE72-72D1-0500A3166756}"/>
                </a:ext>
              </a:extLst>
            </p:cNvPr>
            <p:cNvSpPr/>
            <p:nvPr/>
          </p:nvSpPr>
          <p:spPr>
            <a:xfrm>
              <a:off x="4439801" y="3349329"/>
              <a:ext cx="847838" cy="45060"/>
            </a:xfrm>
            <a:custGeom>
              <a:avLst/>
              <a:gdLst>
                <a:gd name="connsiteX0" fmla="*/ 0 w 847838"/>
                <a:gd name="connsiteY0" fmla="*/ 32046 h 45060"/>
                <a:gd name="connsiteX1" fmla="*/ 469900 w 847838"/>
                <a:gd name="connsiteY1" fmla="*/ 296 h 45060"/>
                <a:gd name="connsiteX2" fmla="*/ 390525 w 847838"/>
                <a:gd name="connsiteY2" fmla="*/ 16171 h 45060"/>
                <a:gd name="connsiteX3" fmla="*/ 581025 w 847838"/>
                <a:gd name="connsiteY3" fmla="*/ 16171 h 45060"/>
                <a:gd name="connsiteX4" fmla="*/ 555625 w 847838"/>
                <a:gd name="connsiteY4" fmla="*/ 16171 h 45060"/>
                <a:gd name="connsiteX5" fmla="*/ 774700 w 847838"/>
                <a:gd name="connsiteY5" fmla="*/ 12996 h 45060"/>
                <a:gd name="connsiteX6" fmla="*/ 847725 w 847838"/>
                <a:gd name="connsiteY6" fmla="*/ 44746 h 45060"/>
                <a:gd name="connsiteX7" fmla="*/ 784225 w 847838"/>
                <a:gd name="connsiteY7" fmla="*/ 28871 h 45060"/>
                <a:gd name="connsiteX8" fmla="*/ 546100 w 847838"/>
                <a:gd name="connsiteY8" fmla="*/ 22521 h 45060"/>
                <a:gd name="connsiteX9" fmla="*/ 390525 w 847838"/>
                <a:gd name="connsiteY9" fmla="*/ 25696 h 45060"/>
                <a:gd name="connsiteX10" fmla="*/ 0 w 847838"/>
                <a:gd name="connsiteY10" fmla="*/ 32046 h 4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7838" h="45060">
                  <a:moveTo>
                    <a:pt x="0" y="32046"/>
                  </a:moveTo>
                  <a:lnTo>
                    <a:pt x="469900" y="296"/>
                  </a:lnTo>
                  <a:cubicBezTo>
                    <a:pt x="534987" y="-2350"/>
                    <a:pt x="372004" y="13525"/>
                    <a:pt x="390525" y="16171"/>
                  </a:cubicBezTo>
                  <a:cubicBezTo>
                    <a:pt x="409046" y="18817"/>
                    <a:pt x="581025" y="16171"/>
                    <a:pt x="581025" y="16171"/>
                  </a:cubicBezTo>
                  <a:lnTo>
                    <a:pt x="555625" y="16171"/>
                  </a:lnTo>
                  <a:cubicBezTo>
                    <a:pt x="587904" y="15642"/>
                    <a:pt x="726017" y="8233"/>
                    <a:pt x="774700" y="12996"/>
                  </a:cubicBezTo>
                  <a:cubicBezTo>
                    <a:pt x="823383" y="17758"/>
                    <a:pt x="846138" y="42100"/>
                    <a:pt x="847725" y="44746"/>
                  </a:cubicBezTo>
                  <a:cubicBezTo>
                    <a:pt x="849313" y="47392"/>
                    <a:pt x="834496" y="32575"/>
                    <a:pt x="784225" y="28871"/>
                  </a:cubicBezTo>
                  <a:cubicBezTo>
                    <a:pt x="733954" y="25167"/>
                    <a:pt x="611717" y="23050"/>
                    <a:pt x="546100" y="22521"/>
                  </a:cubicBezTo>
                  <a:cubicBezTo>
                    <a:pt x="480483" y="21992"/>
                    <a:pt x="390525" y="25696"/>
                    <a:pt x="390525" y="25696"/>
                  </a:cubicBezTo>
                  <a:lnTo>
                    <a:pt x="0" y="3204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1A50A984-EE3F-6132-6611-788AD92299B0}"/>
                </a:ext>
              </a:extLst>
            </p:cNvPr>
            <p:cNvSpPr/>
            <p:nvPr/>
          </p:nvSpPr>
          <p:spPr>
            <a:xfrm>
              <a:off x="6027301" y="4444795"/>
              <a:ext cx="73861" cy="288928"/>
            </a:xfrm>
            <a:custGeom>
              <a:avLst/>
              <a:gdLst>
                <a:gd name="connsiteX0" fmla="*/ 60325 w 73861"/>
                <a:gd name="connsiteY0" fmla="*/ 60530 h 288928"/>
                <a:gd name="connsiteX1" fmla="*/ 41275 w 73861"/>
                <a:gd name="connsiteY1" fmla="*/ 155780 h 288928"/>
                <a:gd name="connsiteX2" fmla="*/ 50800 w 73861"/>
                <a:gd name="connsiteY2" fmla="*/ 206580 h 288928"/>
                <a:gd name="connsiteX3" fmla="*/ 15875 w 73861"/>
                <a:gd name="connsiteY3" fmla="*/ 171655 h 288928"/>
                <a:gd name="connsiteX4" fmla="*/ 73025 w 73861"/>
                <a:gd name="connsiteY4" fmla="*/ 285955 h 288928"/>
                <a:gd name="connsiteX5" fmla="*/ 47625 w 73861"/>
                <a:gd name="connsiteY5" fmla="*/ 251030 h 288928"/>
                <a:gd name="connsiteX6" fmla="*/ 15875 w 73861"/>
                <a:gd name="connsiteY6" fmla="*/ 203405 h 288928"/>
                <a:gd name="connsiteX7" fmla="*/ 25400 w 73861"/>
                <a:gd name="connsiteY7" fmla="*/ 165305 h 288928"/>
                <a:gd name="connsiteX8" fmla="*/ 0 w 73861"/>
                <a:gd name="connsiteY8" fmla="*/ 205 h 288928"/>
                <a:gd name="connsiteX9" fmla="*/ 25400 w 73861"/>
                <a:gd name="connsiteY9" fmla="*/ 130380 h 288928"/>
                <a:gd name="connsiteX10" fmla="*/ 60325 w 73861"/>
                <a:gd name="connsiteY10" fmla="*/ 60530 h 28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61" h="288928">
                  <a:moveTo>
                    <a:pt x="60325" y="60530"/>
                  </a:moveTo>
                  <a:cubicBezTo>
                    <a:pt x="62971" y="64763"/>
                    <a:pt x="42862" y="131438"/>
                    <a:pt x="41275" y="155780"/>
                  </a:cubicBezTo>
                  <a:cubicBezTo>
                    <a:pt x="39687" y="180122"/>
                    <a:pt x="55033" y="203934"/>
                    <a:pt x="50800" y="206580"/>
                  </a:cubicBezTo>
                  <a:cubicBezTo>
                    <a:pt x="46567" y="209226"/>
                    <a:pt x="12171" y="158426"/>
                    <a:pt x="15875" y="171655"/>
                  </a:cubicBezTo>
                  <a:cubicBezTo>
                    <a:pt x="19579" y="184884"/>
                    <a:pt x="67733" y="272726"/>
                    <a:pt x="73025" y="285955"/>
                  </a:cubicBezTo>
                  <a:cubicBezTo>
                    <a:pt x="78317" y="299184"/>
                    <a:pt x="57150" y="264788"/>
                    <a:pt x="47625" y="251030"/>
                  </a:cubicBezTo>
                  <a:cubicBezTo>
                    <a:pt x="38100" y="237272"/>
                    <a:pt x="19579" y="217692"/>
                    <a:pt x="15875" y="203405"/>
                  </a:cubicBezTo>
                  <a:cubicBezTo>
                    <a:pt x="12171" y="189118"/>
                    <a:pt x="28046" y="199172"/>
                    <a:pt x="25400" y="165305"/>
                  </a:cubicBezTo>
                  <a:cubicBezTo>
                    <a:pt x="22754" y="131438"/>
                    <a:pt x="0" y="6026"/>
                    <a:pt x="0" y="205"/>
                  </a:cubicBezTo>
                  <a:cubicBezTo>
                    <a:pt x="0" y="-5616"/>
                    <a:pt x="16404" y="113976"/>
                    <a:pt x="25400" y="130380"/>
                  </a:cubicBezTo>
                  <a:cubicBezTo>
                    <a:pt x="34396" y="146784"/>
                    <a:pt x="57679" y="56297"/>
                    <a:pt x="60325" y="6053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27716709-780E-6392-597F-63ED7318474A}"/>
                </a:ext>
              </a:extLst>
            </p:cNvPr>
            <p:cNvSpPr/>
            <p:nvPr/>
          </p:nvSpPr>
          <p:spPr>
            <a:xfrm>
              <a:off x="5190684" y="5401531"/>
              <a:ext cx="941903" cy="639316"/>
            </a:xfrm>
            <a:custGeom>
              <a:avLst/>
              <a:gdLst>
                <a:gd name="connsiteX0" fmla="*/ 4767 w 941903"/>
                <a:gd name="connsiteY0" fmla="*/ 2319 h 639316"/>
                <a:gd name="connsiteX1" fmla="*/ 573092 w 941903"/>
                <a:gd name="connsiteY1" fmla="*/ 408719 h 639316"/>
                <a:gd name="connsiteX2" fmla="*/ 522292 w 941903"/>
                <a:gd name="connsiteY2" fmla="*/ 373794 h 639316"/>
                <a:gd name="connsiteX3" fmla="*/ 912817 w 941903"/>
                <a:gd name="connsiteY3" fmla="*/ 624619 h 639316"/>
                <a:gd name="connsiteX4" fmla="*/ 839792 w 941903"/>
                <a:gd name="connsiteY4" fmla="*/ 567469 h 639316"/>
                <a:gd name="connsiteX5" fmla="*/ 255592 w 941903"/>
                <a:gd name="connsiteY5" fmla="*/ 218219 h 639316"/>
                <a:gd name="connsiteX6" fmla="*/ 296867 w 941903"/>
                <a:gd name="connsiteY6" fmla="*/ 240444 h 639316"/>
                <a:gd name="connsiteX7" fmla="*/ 4767 w 941903"/>
                <a:gd name="connsiteY7" fmla="*/ 2319 h 63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1903" h="639316">
                  <a:moveTo>
                    <a:pt x="4767" y="2319"/>
                  </a:moveTo>
                  <a:cubicBezTo>
                    <a:pt x="50805" y="30365"/>
                    <a:pt x="486838" y="346807"/>
                    <a:pt x="573092" y="408719"/>
                  </a:cubicBezTo>
                  <a:cubicBezTo>
                    <a:pt x="659346" y="470631"/>
                    <a:pt x="522292" y="373794"/>
                    <a:pt x="522292" y="373794"/>
                  </a:cubicBezTo>
                  <a:lnTo>
                    <a:pt x="912817" y="624619"/>
                  </a:lnTo>
                  <a:cubicBezTo>
                    <a:pt x="965733" y="656898"/>
                    <a:pt x="949329" y="635202"/>
                    <a:pt x="839792" y="567469"/>
                  </a:cubicBezTo>
                  <a:cubicBezTo>
                    <a:pt x="730255" y="499736"/>
                    <a:pt x="346080" y="272723"/>
                    <a:pt x="255592" y="218219"/>
                  </a:cubicBezTo>
                  <a:cubicBezTo>
                    <a:pt x="165105" y="163715"/>
                    <a:pt x="333380" y="271665"/>
                    <a:pt x="296867" y="240444"/>
                  </a:cubicBezTo>
                  <a:cubicBezTo>
                    <a:pt x="260355" y="209223"/>
                    <a:pt x="-41271" y="-25727"/>
                    <a:pt x="4767" y="23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31CC82A3-F054-FD5C-0D28-BDBEE7AEA1BE}"/>
                </a:ext>
              </a:extLst>
            </p:cNvPr>
            <p:cNvSpPr/>
            <p:nvPr/>
          </p:nvSpPr>
          <p:spPr>
            <a:xfrm>
              <a:off x="5714940" y="1412675"/>
              <a:ext cx="188544" cy="993955"/>
            </a:xfrm>
            <a:custGeom>
              <a:avLst/>
              <a:gdLst>
                <a:gd name="connsiteX0" fmla="*/ 188536 w 188544"/>
                <a:gd name="connsiteY0" fmla="*/ 3375 h 993955"/>
                <a:gd name="connsiteX1" fmla="*/ 61536 w 188544"/>
                <a:gd name="connsiteY1" fmla="*/ 330400 h 993955"/>
                <a:gd name="connsiteX2" fmla="*/ 7561 w 188544"/>
                <a:gd name="connsiteY2" fmla="*/ 955875 h 993955"/>
                <a:gd name="connsiteX3" fmla="*/ 7561 w 188544"/>
                <a:gd name="connsiteY3" fmla="*/ 835225 h 993955"/>
                <a:gd name="connsiteX4" fmla="*/ 74236 w 188544"/>
                <a:gd name="connsiteY4" fmla="*/ 98625 h 993955"/>
                <a:gd name="connsiteX5" fmla="*/ 55186 w 188544"/>
                <a:gd name="connsiteY5" fmla="*/ 155775 h 993955"/>
                <a:gd name="connsiteX6" fmla="*/ 188536 w 188544"/>
                <a:gd name="connsiteY6" fmla="*/ 3375 h 99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544" h="993955">
                  <a:moveTo>
                    <a:pt x="188536" y="3375"/>
                  </a:moveTo>
                  <a:cubicBezTo>
                    <a:pt x="189594" y="32479"/>
                    <a:pt x="91699" y="171650"/>
                    <a:pt x="61536" y="330400"/>
                  </a:cubicBezTo>
                  <a:cubicBezTo>
                    <a:pt x="31373" y="489150"/>
                    <a:pt x="16557" y="871738"/>
                    <a:pt x="7561" y="955875"/>
                  </a:cubicBezTo>
                  <a:cubicBezTo>
                    <a:pt x="-1435" y="1040012"/>
                    <a:pt x="-3551" y="978100"/>
                    <a:pt x="7561" y="835225"/>
                  </a:cubicBezTo>
                  <a:cubicBezTo>
                    <a:pt x="18673" y="692350"/>
                    <a:pt x="66299" y="211867"/>
                    <a:pt x="74236" y="98625"/>
                  </a:cubicBezTo>
                  <a:cubicBezTo>
                    <a:pt x="82173" y="-14617"/>
                    <a:pt x="38253" y="169004"/>
                    <a:pt x="55186" y="155775"/>
                  </a:cubicBezTo>
                  <a:cubicBezTo>
                    <a:pt x="72119" y="142546"/>
                    <a:pt x="187478" y="-25729"/>
                    <a:pt x="188536" y="33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93974BD6-E944-D1FC-5B1A-BECF9B128AC2}"/>
                </a:ext>
              </a:extLst>
            </p:cNvPr>
            <p:cNvSpPr/>
            <p:nvPr/>
          </p:nvSpPr>
          <p:spPr>
            <a:xfrm>
              <a:off x="5948111" y="2739286"/>
              <a:ext cx="186277" cy="1748301"/>
            </a:xfrm>
            <a:custGeom>
              <a:avLst/>
              <a:gdLst>
                <a:gd name="connsiteX0" fmla="*/ 133165 w 186277"/>
                <a:gd name="connsiteY0" fmla="*/ 739 h 1748301"/>
                <a:gd name="connsiteX1" fmla="*/ 79190 w 186277"/>
                <a:gd name="connsiteY1" fmla="*/ 696064 h 1748301"/>
                <a:gd name="connsiteX2" fmla="*/ 101415 w 186277"/>
                <a:gd name="connsiteY2" fmla="*/ 1391389 h 1748301"/>
                <a:gd name="connsiteX3" fmla="*/ 101415 w 186277"/>
                <a:gd name="connsiteY3" fmla="*/ 1280264 h 1748301"/>
                <a:gd name="connsiteX4" fmla="*/ 183965 w 186277"/>
                <a:gd name="connsiteY4" fmla="*/ 1699364 h 1748301"/>
                <a:gd name="connsiteX5" fmla="*/ 149040 w 186277"/>
                <a:gd name="connsiteY5" fmla="*/ 1600939 h 1748301"/>
                <a:gd name="connsiteX6" fmla="*/ 2990 w 186277"/>
                <a:gd name="connsiteY6" fmla="*/ 461114 h 1748301"/>
                <a:gd name="connsiteX7" fmla="*/ 56965 w 186277"/>
                <a:gd name="connsiteY7" fmla="*/ 559539 h 1748301"/>
                <a:gd name="connsiteX8" fmla="*/ 133165 w 186277"/>
                <a:gd name="connsiteY8" fmla="*/ 739 h 174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77" h="1748301">
                  <a:moveTo>
                    <a:pt x="133165" y="739"/>
                  </a:moveTo>
                  <a:cubicBezTo>
                    <a:pt x="136869" y="23493"/>
                    <a:pt x="84482" y="464289"/>
                    <a:pt x="79190" y="696064"/>
                  </a:cubicBezTo>
                  <a:cubicBezTo>
                    <a:pt x="73898" y="927839"/>
                    <a:pt x="97711" y="1294023"/>
                    <a:pt x="101415" y="1391389"/>
                  </a:cubicBezTo>
                  <a:cubicBezTo>
                    <a:pt x="105119" y="1488755"/>
                    <a:pt x="87657" y="1228935"/>
                    <a:pt x="101415" y="1280264"/>
                  </a:cubicBezTo>
                  <a:cubicBezTo>
                    <a:pt x="115173" y="1331593"/>
                    <a:pt x="176028" y="1645918"/>
                    <a:pt x="183965" y="1699364"/>
                  </a:cubicBezTo>
                  <a:cubicBezTo>
                    <a:pt x="191903" y="1752810"/>
                    <a:pt x="179202" y="1807314"/>
                    <a:pt x="149040" y="1600939"/>
                  </a:cubicBezTo>
                  <a:cubicBezTo>
                    <a:pt x="118878" y="1394564"/>
                    <a:pt x="18336" y="634681"/>
                    <a:pt x="2990" y="461114"/>
                  </a:cubicBezTo>
                  <a:cubicBezTo>
                    <a:pt x="-12356" y="287547"/>
                    <a:pt x="35269" y="631506"/>
                    <a:pt x="56965" y="559539"/>
                  </a:cubicBezTo>
                  <a:cubicBezTo>
                    <a:pt x="78661" y="487572"/>
                    <a:pt x="129461" y="-22015"/>
                    <a:pt x="133165" y="73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>
              <a:extLst>
                <a:ext uri="{FF2B5EF4-FFF2-40B4-BE49-F238E27FC236}">
                  <a16:creationId xmlns:a16="http://schemas.microsoft.com/office/drawing/2014/main" id="{ECBD0A4A-E4CD-4C6A-733E-26E9873BF431}"/>
                </a:ext>
              </a:extLst>
            </p:cNvPr>
            <p:cNvSpPr/>
            <p:nvPr/>
          </p:nvSpPr>
          <p:spPr>
            <a:xfrm>
              <a:off x="4874670" y="3610831"/>
              <a:ext cx="136715" cy="136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>
              <a:extLst>
                <a:ext uri="{FF2B5EF4-FFF2-40B4-BE49-F238E27FC236}">
                  <a16:creationId xmlns:a16="http://schemas.microsoft.com/office/drawing/2014/main" id="{4F7202D0-7175-9B87-BE74-7E84D349FC14}"/>
                </a:ext>
              </a:extLst>
            </p:cNvPr>
            <p:cNvSpPr/>
            <p:nvPr/>
          </p:nvSpPr>
          <p:spPr>
            <a:xfrm rot="19979177">
              <a:off x="5058695" y="3754459"/>
              <a:ext cx="113771" cy="193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473174C9-D882-8CBB-CA98-EB7DD74A90A3}"/>
                </a:ext>
              </a:extLst>
            </p:cNvPr>
            <p:cNvSpPr/>
            <p:nvPr/>
          </p:nvSpPr>
          <p:spPr>
            <a:xfrm>
              <a:off x="5413679" y="1710781"/>
              <a:ext cx="351375" cy="2568420"/>
            </a:xfrm>
            <a:custGeom>
              <a:avLst/>
              <a:gdLst>
                <a:gd name="connsiteX0" fmla="*/ 277584 w 351375"/>
                <a:gd name="connsiteY0" fmla="*/ 32 h 2568420"/>
                <a:gd name="connsiteX1" fmla="*/ 90771 w 351375"/>
                <a:gd name="connsiteY1" fmla="*/ 1283142 h 2568420"/>
                <a:gd name="connsiteX2" fmla="*/ 198926 w 351375"/>
                <a:gd name="connsiteY2" fmla="*/ 1863245 h 2568420"/>
                <a:gd name="connsiteX3" fmla="*/ 159597 w 351375"/>
                <a:gd name="connsiteY3" fmla="*/ 1725593 h 2568420"/>
                <a:gd name="connsiteX4" fmla="*/ 194010 w 351375"/>
                <a:gd name="connsiteY4" fmla="*/ 2079554 h 2568420"/>
                <a:gd name="connsiteX5" fmla="*/ 351326 w 351375"/>
                <a:gd name="connsiteY5" fmla="*/ 2566251 h 2568420"/>
                <a:gd name="connsiteX6" fmla="*/ 208758 w 351375"/>
                <a:gd name="connsiteY6" fmla="*/ 2212290 h 2568420"/>
                <a:gd name="connsiteX7" fmla="*/ 17029 w 351375"/>
                <a:gd name="connsiteY7" fmla="*/ 1204484 h 2568420"/>
                <a:gd name="connsiteX8" fmla="*/ 36694 w 351375"/>
                <a:gd name="connsiteY8" fmla="*/ 1322471 h 2568420"/>
                <a:gd name="connsiteX9" fmla="*/ 277584 w 351375"/>
                <a:gd name="connsiteY9" fmla="*/ 32 h 256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1375" h="2568420">
                  <a:moveTo>
                    <a:pt x="277584" y="32"/>
                  </a:moveTo>
                  <a:cubicBezTo>
                    <a:pt x="286597" y="-6523"/>
                    <a:pt x="103881" y="972607"/>
                    <a:pt x="90771" y="1283142"/>
                  </a:cubicBezTo>
                  <a:cubicBezTo>
                    <a:pt x="77661" y="1593678"/>
                    <a:pt x="187455" y="1789503"/>
                    <a:pt x="198926" y="1863245"/>
                  </a:cubicBezTo>
                  <a:cubicBezTo>
                    <a:pt x="210397" y="1936987"/>
                    <a:pt x="160416" y="1689542"/>
                    <a:pt x="159597" y="1725593"/>
                  </a:cubicBezTo>
                  <a:cubicBezTo>
                    <a:pt x="158778" y="1761645"/>
                    <a:pt x="162055" y="1939444"/>
                    <a:pt x="194010" y="2079554"/>
                  </a:cubicBezTo>
                  <a:cubicBezTo>
                    <a:pt x="225965" y="2219664"/>
                    <a:pt x="348868" y="2544128"/>
                    <a:pt x="351326" y="2566251"/>
                  </a:cubicBezTo>
                  <a:cubicBezTo>
                    <a:pt x="353784" y="2588374"/>
                    <a:pt x="264474" y="2439251"/>
                    <a:pt x="208758" y="2212290"/>
                  </a:cubicBezTo>
                  <a:cubicBezTo>
                    <a:pt x="153042" y="1985329"/>
                    <a:pt x="45706" y="1352787"/>
                    <a:pt x="17029" y="1204484"/>
                  </a:cubicBezTo>
                  <a:cubicBezTo>
                    <a:pt x="-11648" y="1056181"/>
                    <a:pt x="-3455" y="1520755"/>
                    <a:pt x="36694" y="1322471"/>
                  </a:cubicBezTo>
                  <a:cubicBezTo>
                    <a:pt x="76843" y="1124187"/>
                    <a:pt x="268571" y="6587"/>
                    <a:pt x="277584" y="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E507624B-B154-907A-96B4-5748FB856782}"/>
                </a:ext>
              </a:extLst>
            </p:cNvPr>
            <p:cNvSpPr/>
            <p:nvPr/>
          </p:nvSpPr>
          <p:spPr>
            <a:xfrm>
              <a:off x="5169772" y="3750996"/>
              <a:ext cx="270851" cy="288532"/>
            </a:xfrm>
            <a:custGeom>
              <a:avLst/>
              <a:gdLst>
                <a:gd name="connsiteX0" fmla="*/ 270769 w 270851"/>
                <a:gd name="connsiteY0" fmla="*/ 10 h 288532"/>
                <a:gd name="connsiteX1" fmla="*/ 206859 w 270851"/>
                <a:gd name="connsiteY1" fmla="*/ 216320 h 288532"/>
                <a:gd name="connsiteX2" fmla="*/ 172446 w 270851"/>
                <a:gd name="connsiteY2" fmla="*/ 255649 h 288532"/>
                <a:gd name="connsiteX3" fmla="*/ 381 w 270851"/>
                <a:gd name="connsiteY3" fmla="*/ 285146 h 288532"/>
                <a:gd name="connsiteX4" fmla="*/ 128201 w 270851"/>
                <a:gd name="connsiteY4" fmla="*/ 285146 h 288532"/>
                <a:gd name="connsiteX5" fmla="*/ 201943 w 270851"/>
                <a:gd name="connsiteY5" fmla="*/ 260565 h 288532"/>
                <a:gd name="connsiteX6" fmla="*/ 167530 w 270851"/>
                <a:gd name="connsiteY6" fmla="*/ 255649 h 288532"/>
                <a:gd name="connsiteX7" fmla="*/ 251104 w 270851"/>
                <a:gd name="connsiteY7" fmla="*/ 181907 h 288532"/>
                <a:gd name="connsiteX8" fmla="*/ 221607 w 270851"/>
                <a:gd name="connsiteY8" fmla="*/ 206488 h 288532"/>
                <a:gd name="connsiteX9" fmla="*/ 270769 w 270851"/>
                <a:gd name="connsiteY9" fmla="*/ 10 h 28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851" h="288532">
                  <a:moveTo>
                    <a:pt x="270769" y="10"/>
                  </a:moveTo>
                  <a:cubicBezTo>
                    <a:pt x="268311" y="1649"/>
                    <a:pt x="223246" y="173714"/>
                    <a:pt x="206859" y="216320"/>
                  </a:cubicBezTo>
                  <a:cubicBezTo>
                    <a:pt x="190472" y="258927"/>
                    <a:pt x="206859" y="244178"/>
                    <a:pt x="172446" y="255649"/>
                  </a:cubicBezTo>
                  <a:cubicBezTo>
                    <a:pt x="138033" y="267120"/>
                    <a:pt x="7755" y="280230"/>
                    <a:pt x="381" y="285146"/>
                  </a:cubicBezTo>
                  <a:cubicBezTo>
                    <a:pt x="-6993" y="290062"/>
                    <a:pt x="94607" y="289243"/>
                    <a:pt x="128201" y="285146"/>
                  </a:cubicBezTo>
                  <a:cubicBezTo>
                    <a:pt x="161795" y="281049"/>
                    <a:pt x="195388" y="265481"/>
                    <a:pt x="201943" y="260565"/>
                  </a:cubicBezTo>
                  <a:cubicBezTo>
                    <a:pt x="208498" y="255649"/>
                    <a:pt x="159336" y="268759"/>
                    <a:pt x="167530" y="255649"/>
                  </a:cubicBezTo>
                  <a:cubicBezTo>
                    <a:pt x="175723" y="242539"/>
                    <a:pt x="251104" y="181907"/>
                    <a:pt x="251104" y="181907"/>
                  </a:cubicBezTo>
                  <a:cubicBezTo>
                    <a:pt x="260117" y="173714"/>
                    <a:pt x="223246" y="231888"/>
                    <a:pt x="221607" y="206488"/>
                  </a:cubicBezTo>
                  <a:cubicBezTo>
                    <a:pt x="219968" y="181088"/>
                    <a:pt x="273227" y="-1629"/>
                    <a:pt x="270769" y="1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4176AEA0-34FC-6C42-31EE-89761EFAB79E}"/>
                </a:ext>
              </a:extLst>
            </p:cNvPr>
            <p:cNvSpPr/>
            <p:nvPr/>
          </p:nvSpPr>
          <p:spPr>
            <a:xfrm>
              <a:off x="4652522" y="3917896"/>
              <a:ext cx="666754" cy="104075"/>
            </a:xfrm>
            <a:custGeom>
              <a:avLst/>
              <a:gdLst>
                <a:gd name="connsiteX0" fmla="*/ 666754 w 666754"/>
                <a:gd name="connsiteY0" fmla="*/ 85779 h 104075"/>
                <a:gd name="connsiteX1" fmla="*/ 450854 w 666754"/>
                <a:gd name="connsiteY1" fmla="*/ 88954 h 104075"/>
                <a:gd name="connsiteX2" fmla="*/ 269879 w 666754"/>
                <a:gd name="connsiteY2" fmla="*/ 88954 h 104075"/>
                <a:gd name="connsiteX3" fmla="*/ 342904 w 666754"/>
                <a:gd name="connsiteY3" fmla="*/ 92129 h 104075"/>
                <a:gd name="connsiteX4" fmla="*/ 219079 w 666754"/>
                <a:gd name="connsiteY4" fmla="*/ 63554 h 104075"/>
                <a:gd name="connsiteX5" fmla="*/ 117479 w 666754"/>
                <a:gd name="connsiteY5" fmla="*/ 41329 h 104075"/>
                <a:gd name="connsiteX6" fmla="*/ 47629 w 666754"/>
                <a:gd name="connsiteY6" fmla="*/ 54 h 104075"/>
                <a:gd name="connsiteX7" fmla="*/ 73029 w 666754"/>
                <a:gd name="connsiteY7" fmla="*/ 31804 h 104075"/>
                <a:gd name="connsiteX8" fmla="*/ 76204 w 666754"/>
                <a:gd name="connsiteY8" fmla="*/ 41329 h 104075"/>
                <a:gd name="connsiteX9" fmla="*/ 4 w 666754"/>
                <a:gd name="connsiteY9" fmla="*/ 63554 h 104075"/>
                <a:gd name="connsiteX10" fmla="*/ 73029 w 666754"/>
                <a:gd name="connsiteY10" fmla="*/ 60379 h 104075"/>
                <a:gd name="connsiteX11" fmla="*/ 152404 w 666754"/>
                <a:gd name="connsiteY11" fmla="*/ 38154 h 104075"/>
                <a:gd name="connsiteX12" fmla="*/ 107954 w 666754"/>
                <a:gd name="connsiteY12" fmla="*/ 66729 h 104075"/>
                <a:gd name="connsiteX13" fmla="*/ 92079 w 666754"/>
                <a:gd name="connsiteY13" fmla="*/ 98479 h 104075"/>
                <a:gd name="connsiteX14" fmla="*/ 120654 w 666754"/>
                <a:gd name="connsiteY14" fmla="*/ 63554 h 104075"/>
                <a:gd name="connsiteX15" fmla="*/ 139704 w 666754"/>
                <a:gd name="connsiteY15" fmla="*/ 57204 h 104075"/>
                <a:gd name="connsiteX16" fmla="*/ 320679 w 666754"/>
                <a:gd name="connsiteY16" fmla="*/ 98479 h 104075"/>
                <a:gd name="connsiteX17" fmla="*/ 174629 w 666754"/>
                <a:gd name="connsiteY17" fmla="*/ 101654 h 104075"/>
                <a:gd name="connsiteX18" fmla="*/ 539754 w 666754"/>
                <a:gd name="connsiteY18" fmla="*/ 79429 h 104075"/>
                <a:gd name="connsiteX19" fmla="*/ 368304 w 666754"/>
                <a:gd name="connsiteY19" fmla="*/ 73079 h 104075"/>
                <a:gd name="connsiteX20" fmla="*/ 504829 w 666754"/>
                <a:gd name="connsiteY20" fmla="*/ 79429 h 104075"/>
                <a:gd name="connsiteX21" fmla="*/ 247654 w 666754"/>
                <a:gd name="connsiteY21" fmla="*/ 60379 h 104075"/>
                <a:gd name="connsiteX22" fmla="*/ 447679 w 666754"/>
                <a:gd name="connsiteY22" fmla="*/ 50854 h 104075"/>
                <a:gd name="connsiteX23" fmla="*/ 666754 w 666754"/>
                <a:gd name="connsiteY23" fmla="*/ 85779 h 10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4" h="104075">
                  <a:moveTo>
                    <a:pt x="666754" y="85779"/>
                  </a:moveTo>
                  <a:lnTo>
                    <a:pt x="450854" y="88954"/>
                  </a:lnTo>
                  <a:lnTo>
                    <a:pt x="269879" y="88954"/>
                  </a:lnTo>
                  <a:cubicBezTo>
                    <a:pt x="251887" y="89483"/>
                    <a:pt x="351371" y="96362"/>
                    <a:pt x="342904" y="92129"/>
                  </a:cubicBezTo>
                  <a:cubicBezTo>
                    <a:pt x="334437" y="87896"/>
                    <a:pt x="219079" y="63554"/>
                    <a:pt x="219079" y="63554"/>
                  </a:cubicBezTo>
                  <a:cubicBezTo>
                    <a:pt x="181508" y="55087"/>
                    <a:pt x="146054" y="51912"/>
                    <a:pt x="117479" y="41329"/>
                  </a:cubicBezTo>
                  <a:cubicBezTo>
                    <a:pt x="88904" y="30746"/>
                    <a:pt x="55037" y="1641"/>
                    <a:pt x="47629" y="54"/>
                  </a:cubicBezTo>
                  <a:cubicBezTo>
                    <a:pt x="40221" y="-1533"/>
                    <a:pt x="73029" y="31804"/>
                    <a:pt x="73029" y="31804"/>
                  </a:cubicBezTo>
                  <a:cubicBezTo>
                    <a:pt x="77791" y="38683"/>
                    <a:pt x="88375" y="36037"/>
                    <a:pt x="76204" y="41329"/>
                  </a:cubicBezTo>
                  <a:cubicBezTo>
                    <a:pt x="64033" y="46621"/>
                    <a:pt x="533" y="60379"/>
                    <a:pt x="4" y="63554"/>
                  </a:cubicBezTo>
                  <a:cubicBezTo>
                    <a:pt x="-525" y="66729"/>
                    <a:pt x="47629" y="64612"/>
                    <a:pt x="73029" y="60379"/>
                  </a:cubicBezTo>
                  <a:cubicBezTo>
                    <a:pt x="98429" y="56146"/>
                    <a:pt x="146583" y="37096"/>
                    <a:pt x="152404" y="38154"/>
                  </a:cubicBezTo>
                  <a:cubicBezTo>
                    <a:pt x="158225" y="39212"/>
                    <a:pt x="118008" y="56675"/>
                    <a:pt x="107954" y="66729"/>
                  </a:cubicBezTo>
                  <a:cubicBezTo>
                    <a:pt x="97900" y="76783"/>
                    <a:pt x="89962" y="99008"/>
                    <a:pt x="92079" y="98479"/>
                  </a:cubicBezTo>
                  <a:cubicBezTo>
                    <a:pt x="94196" y="97950"/>
                    <a:pt x="112716" y="70433"/>
                    <a:pt x="120654" y="63554"/>
                  </a:cubicBezTo>
                  <a:cubicBezTo>
                    <a:pt x="128592" y="56675"/>
                    <a:pt x="106367" y="51383"/>
                    <a:pt x="139704" y="57204"/>
                  </a:cubicBezTo>
                  <a:cubicBezTo>
                    <a:pt x="173041" y="63025"/>
                    <a:pt x="314858" y="91071"/>
                    <a:pt x="320679" y="98479"/>
                  </a:cubicBezTo>
                  <a:cubicBezTo>
                    <a:pt x="326500" y="105887"/>
                    <a:pt x="138117" y="104829"/>
                    <a:pt x="174629" y="101654"/>
                  </a:cubicBezTo>
                  <a:cubicBezTo>
                    <a:pt x="211141" y="98479"/>
                    <a:pt x="507475" y="84191"/>
                    <a:pt x="539754" y="79429"/>
                  </a:cubicBezTo>
                  <a:cubicBezTo>
                    <a:pt x="572033" y="74666"/>
                    <a:pt x="374125" y="73079"/>
                    <a:pt x="368304" y="73079"/>
                  </a:cubicBezTo>
                  <a:cubicBezTo>
                    <a:pt x="362483" y="73079"/>
                    <a:pt x="524937" y="81546"/>
                    <a:pt x="504829" y="79429"/>
                  </a:cubicBezTo>
                  <a:cubicBezTo>
                    <a:pt x="484721" y="77312"/>
                    <a:pt x="257179" y="65142"/>
                    <a:pt x="247654" y="60379"/>
                  </a:cubicBezTo>
                  <a:cubicBezTo>
                    <a:pt x="238129" y="55616"/>
                    <a:pt x="378887" y="45562"/>
                    <a:pt x="447679" y="50854"/>
                  </a:cubicBezTo>
                  <a:cubicBezTo>
                    <a:pt x="516471" y="56146"/>
                    <a:pt x="588437" y="74137"/>
                    <a:pt x="666754" y="857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E0F74690-8263-90C4-43F2-83E7E4AE9EBF}"/>
                </a:ext>
              </a:extLst>
            </p:cNvPr>
            <p:cNvSpPr/>
            <p:nvPr/>
          </p:nvSpPr>
          <p:spPr>
            <a:xfrm>
              <a:off x="5318574" y="2998762"/>
              <a:ext cx="102262" cy="884849"/>
            </a:xfrm>
            <a:custGeom>
              <a:avLst/>
              <a:gdLst>
                <a:gd name="connsiteX0" fmla="*/ 702 w 102262"/>
                <a:gd name="connsiteY0" fmla="*/ 11138 h 884849"/>
                <a:gd name="connsiteX1" fmla="*/ 99127 w 102262"/>
                <a:gd name="connsiteY1" fmla="*/ 519138 h 884849"/>
                <a:gd name="connsiteX2" fmla="*/ 76902 w 102262"/>
                <a:gd name="connsiteY2" fmla="*/ 366738 h 884849"/>
                <a:gd name="connsiteX3" fmla="*/ 67377 w 102262"/>
                <a:gd name="connsiteY3" fmla="*/ 662013 h 884849"/>
                <a:gd name="connsiteX4" fmla="*/ 86427 w 102262"/>
                <a:gd name="connsiteY4" fmla="*/ 884263 h 884849"/>
                <a:gd name="connsiteX5" fmla="*/ 70552 w 102262"/>
                <a:gd name="connsiteY5" fmla="*/ 706463 h 884849"/>
                <a:gd name="connsiteX6" fmla="*/ 35627 w 102262"/>
                <a:gd name="connsiteY6" fmla="*/ 150838 h 884849"/>
                <a:gd name="connsiteX7" fmla="*/ 38802 w 102262"/>
                <a:gd name="connsiteY7" fmla="*/ 100038 h 884849"/>
                <a:gd name="connsiteX8" fmla="*/ 54677 w 102262"/>
                <a:gd name="connsiteY8" fmla="*/ 160363 h 884849"/>
                <a:gd name="connsiteX9" fmla="*/ 702 w 102262"/>
                <a:gd name="connsiteY9" fmla="*/ 11138 h 8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262" h="884849">
                  <a:moveTo>
                    <a:pt x="702" y="11138"/>
                  </a:moveTo>
                  <a:cubicBezTo>
                    <a:pt x="8110" y="70934"/>
                    <a:pt x="86427" y="459871"/>
                    <a:pt x="99127" y="519138"/>
                  </a:cubicBezTo>
                  <a:cubicBezTo>
                    <a:pt x="111827" y="578405"/>
                    <a:pt x="82194" y="342925"/>
                    <a:pt x="76902" y="366738"/>
                  </a:cubicBezTo>
                  <a:cubicBezTo>
                    <a:pt x="71610" y="390551"/>
                    <a:pt x="65790" y="575759"/>
                    <a:pt x="67377" y="662013"/>
                  </a:cubicBezTo>
                  <a:cubicBezTo>
                    <a:pt x="68964" y="748267"/>
                    <a:pt x="85898" y="876855"/>
                    <a:pt x="86427" y="884263"/>
                  </a:cubicBezTo>
                  <a:cubicBezTo>
                    <a:pt x="86956" y="891671"/>
                    <a:pt x="79019" y="828700"/>
                    <a:pt x="70552" y="706463"/>
                  </a:cubicBezTo>
                  <a:cubicBezTo>
                    <a:pt x="62085" y="584226"/>
                    <a:pt x="40919" y="251909"/>
                    <a:pt x="35627" y="150838"/>
                  </a:cubicBezTo>
                  <a:cubicBezTo>
                    <a:pt x="30335" y="49767"/>
                    <a:pt x="35627" y="98451"/>
                    <a:pt x="38802" y="100038"/>
                  </a:cubicBezTo>
                  <a:cubicBezTo>
                    <a:pt x="41977" y="101625"/>
                    <a:pt x="62615" y="169359"/>
                    <a:pt x="54677" y="160363"/>
                  </a:cubicBezTo>
                  <a:cubicBezTo>
                    <a:pt x="46740" y="151367"/>
                    <a:pt x="-6706" y="-48658"/>
                    <a:pt x="702" y="111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FF7AF255-C94B-D0C4-F5F4-AB9F105E6C2B}"/>
                </a:ext>
              </a:extLst>
            </p:cNvPr>
            <p:cNvSpPr/>
            <p:nvPr/>
          </p:nvSpPr>
          <p:spPr>
            <a:xfrm>
              <a:off x="5185918" y="2901168"/>
              <a:ext cx="208456" cy="976223"/>
            </a:xfrm>
            <a:custGeom>
              <a:avLst/>
              <a:gdLst>
                <a:gd name="connsiteX0" fmla="*/ 8 w 208456"/>
                <a:gd name="connsiteY0" fmla="*/ 782 h 976223"/>
                <a:gd name="connsiteX1" fmla="*/ 114308 w 208456"/>
                <a:gd name="connsiteY1" fmla="*/ 483382 h 976223"/>
                <a:gd name="connsiteX2" fmla="*/ 123833 w 208456"/>
                <a:gd name="connsiteY2" fmla="*/ 445282 h 976223"/>
                <a:gd name="connsiteX3" fmla="*/ 206383 w 208456"/>
                <a:gd name="connsiteY3" fmla="*/ 778657 h 976223"/>
                <a:gd name="connsiteX4" fmla="*/ 184158 w 208456"/>
                <a:gd name="connsiteY4" fmla="*/ 705632 h 976223"/>
                <a:gd name="connsiteX5" fmla="*/ 190508 w 208456"/>
                <a:gd name="connsiteY5" fmla="*/ 975507 h 976223"/>
                <a:gd name="connsiteX6" fmla="*/ 184158 w 208456"/>
                <a:gd name="connsiteY6" fmla="*/ 769132 h 976223"/>
                <a:gd name="connsiteX7" fmla="*/ 120658 w 208456"/>
                <a:gd name="connsiteY7" fmla="*/ 324632 h 976223"/>
                <a:gd name="connsiteX8" fmla="*/ 120658 w 208456"/>
                <a:gd name="connsiteY8" fmla="*/ 369082 h 976223"/>
                <a:gd name="connsiteX9" fmla="*/ 8 w 208456"/>
                <a:gd name="connsiteY9" fmla="*/ 782 h 9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456" h="976223">
                  <a:moveTo>
                    <a:pt x="8" y="782"/>
                  </a:moveTo>
                  <a:cubicBezTo>
                    <a:pt x="-1050" y="19832"/>
                    <a:pt x="93671" y="409299"/>
                    <a:pt x="114308" y="483382"/>
                  </a:cubicBezTo>
                  <a:cubicBezTo>
                    <a:pt x="134945" y="557465"/>
                    <a:pt x="108487" y="396069"/>
                    <a:pt x="123833" y="445282"/>
                  </a:cubicBezTo>
                  <a:cubicBezTo>
                    <a:pt x="139179" y="494495"/>
                    <a:pt x="196329" y="735265"/>
                    <a:pt x="206383" y="778657"/>
                  </a:cubicBezTo>
                  <a:cubicBezTo>
                    <a:pt x="216437" y="822049"/>
                    <a:pt x="186804" y="672824"/>
                    <a:pt x="184158" y="705632"/>
                  </a:cubicBezTo>
                  <a:cubicBezTo>
                    <a:pt x="181512" y="738440"/>
                    <a:pt x="190508" y="964924"/>
                    <a:pt x="190508" y="975507"/>
                  </a:cubicBezTo>
                  <a:cubicBezTo>
                    <a:pt x="190508" y="986090"/>
                    <a:pt x="195800" y="877611"/>
                    <a:pt x="184158" y="769132"/>
                  </a:cubicBezTo>
                  <a:cubicBezTo>
                    <a:pt x="172516" y="660653"/>
                    <a:pt x="131241" y="391307"/>
                    <a:pt x="120658" y="324632"/>
                  </a:cubicBezTo>
                  <a:cubicBezTo>
                    <a:pt x="110075" y="257957"/>
                    <a:pt x="137062" y="421999"/>
                    <a:pt x="120658" y="369082"/>
                  </a:cubicBezTo>
                  <a:cubicBezTo>
                    <a:pt x="104254" y="316165"/>
                    <a:pt x="1066" y="-18268"/>
                    <a:pt x="8" y="78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01E9D966-31D8-BD3A-EA13-705288E099EE}"/>
                </a:ext>
              </a:extLst>
            </p:cNvPr>
            <p:cNvSpPr/>
            <p:nvPr/>
          </p:nvSpPr>
          <p:spPr>
            <a:xfrm>
              <a:off x="5078796" y="2748400"/>
              <a:ext cx="298059" cy="879778"/>
            </a:xfrm>
            <a:custGeom>
              <a:avLst/>
              <a:gdLst>
                <a:gd name="connsiteX0" fmla="*/ 8705 w 298059"/>
                <a:gd name="connsiteY0" fmla="*/ 10675 h 879778"/>
                <a:gd name="connsiteX1" fmla="*/ 135705 w 298059"/>
                <a:gd name="connsiteY1" fmla="*/ 591700 h 879778"/>
                <a:gd name="connsiteX2" fmla="*/ 132530 w 298059"/>
                <a:gd name="connsiteY2" fmla="*/ 553600 h 879778"/>
                <a:gd name="connsiteX3" fmla="*/ 294455 w 298059"/>
                <a:gd name="connsiteY3" fmla="*/ 874275 h 879778"/>
                <a:gd name="connsiteX4" fmla="*/ 227780 w 298059"/>
                <a:gd name="connsiteY4" fmla="*/ 718700 h 879778"/>
                <a:gd name="connsiteX5" fmla="*/ 34105 w 298059"/>
                <a:gd name="connsiteY5" fmla="*/ 251975 h 879778"/>
                <a:gd name="connsiteX6" fmla="*/ 8705 w 298059"/>
                <a:gd name="connsiteY6" fmla="*/ 10675 h 879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059" h="879778">
                  <a:moveTo>
                    <a:pt x="8705" y="10675"/>
                  </a:moveTo>
                  <a:cubicBezTo>
                    <a:pt x="25638" y="67296"/>
                    <a:pt x="115068" y="501213"/>
                    <a:pt x="135705" y="591700"/>
                  </a:cubicBezTo>
                  <a:cubicBezTo>
                    <a:pt x="156343" y="682188"/>
                    <a:pt x="106072" y="506504"/>
                    <a:pt x="132530" y="553600"/>
                  </a:cubicBezTo>
                  <a:cubicBezTo>
                    <a:pt x="158988" y="600696"/>
                    <a:pt x="278580" y="846758"/>
                    <a:pt x="294455" y="874275"/>
                  </a:cubicBezTo>
                  <a:cubicBezTo>
                    <a:pt x="310330" y="901792"/>
                    <a:pt x="271172" y="822417"/>
                    <a:pt x="227780" y="718700"/>
                  </a:cubicBezTo>
                  <a:cubicBezTo>
                    <a:pt x="184388" y="614983"/>
                    <a:pt x="69030" y="368392"/>
                    <a:pt x="34105" y="251975"/>
                  </a:cubicBezTo>
                  <a:cubicBezTo>
                    <a:pt x="-820" y="135558"/>
                    <a:pt x="-8228" y="-45946"/>
                    <a:pt x="8705" y="106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91C0EFA1-FADC-0B17-32D1-05AF42A83133}"/>
                </a:ext>
              </a:extLst>
            </p:cNvPr>
            <p:cNvSpPr/>
            <p:nvPr/>
          </p:nvSpPr>
          <p:spPr>
            <a:xfrm>
              <a:off x="5057390" y="2548471"/>
              <a:ext cx="226199" cy="1095975"/>
            </a:xfrm>
            <a:custGeom>
              <a:avLst/>
              <a:gdLst>
                <a:gd name="connsiteX0" fmla="*/ 74561 w 226199"/>
                <a:gd name="connsiteY0" fmla="*/ 16929 h 1095975"/>
                <a:gd name="connsiteX1" fmla="*/ 55511 w 226199"/>
                <a:gd name="connsiteY1" fmla="*/ 566204 h 1095975"/>
                <a:gd name="connsiteX2" fmla="*/ 115836 w 226199"/>
                <a:gd name="connsiteY2" fmla="*/ 880529 h 1095975"/>
                <a:gd name="connsiteX3" fmla="*/ 90436 w 226199"/>
                <a:gd name="connsiteY3" fmla="*/ 801154 h 1095975"/>
                <a:gd name="connsiteX4" fmla="*/ 223786 w 226199"/>
                <a:gd name="connsiteY4" fmla="*/ 1086904 h 1095975"/>
                <a:gd name="connsiteX5" fmla="*/ 163461 w 226199"/>
                <a:gd name="connsiteY5" fmla="*/ 972604 h 1095975"/>
                <a:gd name="connsiteX6" fmla="*/ 4711 w 226199"/>
                <a:gd name="connsiteY6" fmla="*/ 464604 h 1095975"/>
                <a:gd name="connsiteX7" fmla="*/ 42811 w 226199"/>
                <a:gd name="connsiteY7" fmla="*/ 534454 h 1095975"/>
                <a:gd name="connsiteX8" fmla="*/ 52336 w 226199"/>
                <a:gd name="connsiteY8" fmla="*/ 175679 h 1095975"/>
                <a:gd name="connsiteX9" fmla="*/ 74561 w 226199"/>
                <a:gd name="connsiteY9" fmla="*/ 16929 h 10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199" h="1095975">
                  <a:moveTo>
                    <a:pt x="74561" y="16929"/>
                  </a:moveTo>
                  <a:cubicBezTo>
                    <a:pt x="75090" y="82016"/>
                    <a:pt x="48632" y="422271"/>
                    <a:pt x="55511" y="566204"/>
                  </a:cubicBezTo>
                  <a:cubicBezTo>
                    <a:pt x="62390" y="710137"/>
                    <a:pt x="110015" y="841371"/>
                    <a:pt x="115836" y="880529"/>
                  </a:cubicBezTo>
                  <a:cubicBezTo>
                    <a:pt x="121657" y="919687"/>
                    <a:pt x="72444" y="766758"/>
                    <a:pt x="90436" y="801154"/>
                  </a:cubicBezTo>
                  <a:cubicBezTo>
                    <a:pt x="108428" y="835550"/>
                    <a:pt x="211615" y="1058329"/>
                    <a:pt x="223786" y="1086904"/>
                  </a:cubicBezTo>
                  <a:cubicBezTo>
                    <a:pt x="235957" y="1115479"/>
                    <a:pt x="199973" y="1076321"/>
                    <a:pt x="163461" y="972604"/>
                  </a:cubicBezTo>
                  <a:cubicBezTo>
                    <a:pt x="126949" y="868887"/>
                    <a:pt x="24819" y="537629"/>
                    <a:pt x="4711" y="464604"/>
                  </a:cubicBezTo>
                  <a:cubicBezTo>
                    <a:pt x="-15397" y="391579"/>
                    <a:pt x="34874" y="582608"/>
                    <a:pt x="42811" y="534454"/>
                  </a:cubicBezTo>
                  <a:cubicBezTo>
                    <a:pt x="50748" y="486300"/>
                    <a:pt x="44928" y="261933"/>
                    <a:pt x="52336" y="175679"/>
                  </a:cubicBezTo>
                  <a:cubicBezTo>
                    <a:pt x="59744" y="89425"/>
                    <a:pt x="74032" y="-48158"/>
                    <a:pt x="74561" y="1692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35DFE887-A964-70E1-92F7-9BB42388A0CA}"/>
                </a:ext>
              </a:extLst>
            </p:cNvPr>
            <p:cNvSpPr/>
            <p:nvPr/>
          </p:nvSpPr>
          <p:spPr>
            <a:xfrm>
              <a:off x="4960066" y="2207969"/>
              <a:ext cx="266769" cy="1418312"/>
            </a:xfrm>
            <a:custGeom>
              <a:avLst/>
              <a:gdLst>
                <a:gd name="connsiteX0" fmla="*/ 6785 w 266769"/>
                <a:gd name="connsiteY0" fmla="*/ 17706 h 1418312"/>
                <a:gd name="connsiteX1" fmla="*/ 29010 w 266769"/>
                <a:gd name="connsiteY1" fmla="*/ 605081 h 1418312"/>
                <a:gd name="connsiteX2" fmla="*/ 124260 w 266769"/>
                <a:gd name="connsiteY2" fmla="*/ 1068631 h 1418312"/>
                <a:gd name="connsiteX3" fmla="*/ 98860 w 266769"/>
                <a:gd name="connsiteY3" fmla="*/ 998781 h 1418312"/>
                <a:gd name="connsiteX4" fmla="*/ 263960 w 266769"/>
                <a:gd name="connsiteY4" fmla="*/ 1405181 h 1418312"/>
                <a:gd name="connsiteX5" fmla="*/ 190935 w 266769"/>
                <a:gd name="connsiteY5" fmla="*/ 1268656 h 1418312"/>
                <a:gd name="connsiteX6" fmla="*/ 38535 w 266769"/>
                <a:gd name="connsiteY6" fmla="*/ 776531 h 1418312"/>
                <a:gd name="connsiteX7" fmla="*/ 435 w 266769"/>
                <a:gd name="connsiteY7" fmla="*/ 401881 h 1418312"/>
                <a:gd name="connsiteX8" fmla="*/ 54410 w 266769"/>
                <a:gd name="connsiteY8" fmla="*/ 55806 h 1418312"/>
                <a:gd name="connsiteX9" fmla="*/ 35360 w 266769"/>
                <a:gd name="connsiteY9" fmla="*/ 141531 h 1418312"/>
                <a:gd name="connsiteX10" fmla="*/ 6785 w 266769"/>
                <a:gd name="connsiteY10" fmla="*/ 17706 h 141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769" h="1418312">
                  <a:moveTo>
                    <a:pt x="6785" y="17706"/>
                  </a:moveTo>
                  <a:cubicBezTo>
                    <a:pt x="5727" y="94964"/>
                    <a:pt x="9431" y="429927"/>
                    <a:pt x="29010" y="605081"/>
                  </a:cubicBezTo>
                  <a:cubicBezTo>
                    <a:pt x="48589" y="780235"/>
                    <a:pt x="112618" y="1003014"/>
                    <a:pt x="124260" y="1068631"/>
                  </a:cubicBezTo>
                  <a:cubicBezTo>
                    <a:pt x="135902" y="1134248"/>
                    <a:pt x="75577" y="942689"/>
                    <a:pt x="98860" y="998781"/>
                  </a:cubicBezTo>
                  <a:cubicBezTo>
                    <a:pt x="122143" y="1054873"/>
                    <a:pt x="248614" y="1360202"/>
                    <a:pt x="263960" y="1405181"/>
                  </a:cubicBezTo>
                  <a:cubicBezTo>
                    <a:pt x="279306" y="1450160"/>
                    <a:pt x="228506" y="1373431"/>
                    <a:pt x="190935" y="1268656"/>
                  </a:cubicBezTo>
                  <a:cubicBezTo>
                    <a:pt x="153364" y="1163881"/>
                    <a:pt x="70285" y="920994"/>
                    <a:pt x="38535" y="776531"/>
                  </a:cubicBezTo>
                  <a:cubicBezTo>
                    <a:pt x="6785" y="632069"/>
                    <a:pt x="-2211" y="522002"/>
                    <a:pt x="435" y="401881"/>
                  </a:cubicBezTo>
                  <a:cubicBezTo>
                    <a:pt x="3081" y="281760"/>
                    <a:pt x="48589" y="99198"/>
                    <a:pt x="54410" y="55806"/>
                  </a:cubicBezTo>
                  <a:cubicBezTo>
                    <a:pt x="60231" y="12414"/>
                    <a:pt x="42239" y="142060"/>
                    <a:pt x="35360" y="141531"/>
                  </a:cubicBezTo>
                  <a:cubicBezTo>
                    <a:pt x="28481" y="141002"/>
                    <a:pt x="7843" y="-59552"/>
                    <a:pt x="6785" y="177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2FC7821B-129A-1BE3-F618-10D0F244B71B}"/>
                </a:ext>
              </a:extLst>
            </p:cNvPr>
            <p:cNvSpPr/>
            <p:nvPr/>
          </p:nvSpPr>
          <p:spPr>
            <a:xfrm>
              <a:off x="4886434" y="2244219"/>
              <a:ext cx="131446" cy="1286357"/>
            </a:xfrm>
            <a:custGeom>
              <a:avLst/>
              <a:gdLst>
                <a:gd name="connsiteX0" fmla="*/ 131217 w 131446"/>
                <a:gd name="connsiteY0" fmla="*/ 506 h 1286357"/>
                <a:gd name="connsiteX1" fmla="*/ 51842 w 131446"/>
                <a:gd name="connsiteY1" fmla="*/ 457706 h 1286357"/>
                <a:gd name="connsiteX2" fmla="*/ 51842 w 131446"/>
                <a:gd name="connsiteY2" fmla="*/ 949831 h 1286357"/>
                <a:gd name="connsiteX3" fmla="*/ 45492 w 131446"/>
                <a:gd name="connsiteY3" fmla="*/ 879981 h 1286357"/>
                <a:gd name="connsiteX4" fmla="*/ 45492 w 131446"/>
                <a:gd name="connsiteY4" fmla="*/ 1105406 h 1286357"/>
                <a:gd name="connsiteX5" fmla="*/ 61367 w 131446"/>
                <a:gd name="connsiteY5" fmla="*/ 1283206 h 1286357"/>
                <a:gd name="connsiteX6" fmla="*/ 42317 w 131446"/>
                <a:gd name="connsiteY6" fmla="*/ 1156206 h 1286357"/>
                <a:gd name="connsiteX7" fmla="*/ 1042 w 131446"/>
                <a:gd name="connsiteY7" fmla="*/ 464056 h 1286357"/>
                <a:gd name="connsiteX8" fmla="*/ 23267 w 131446"/>
                <a:gd name="connsiteY8" fmla="*/ 546606 h 1286357"/>
                <a:gd name="connsiteX9" fmla="*/ 131217 w 131446"/>
                <a:gd name="connsiteY9" fmla="*/ 506 h 128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446" h="1286357">
                  <a:moveTo>
                    <a:pt x="131217" y="506"/>
                  </a:moveTo>
                  <a:cubicBezTo>
                    <a:pt x="135980" y="-14311"/>
                    <a:pt x="65071" y="299485"/>
                    <a:pt x="51842" y="457706"/>
                  </a:cubicBezTo>
                  <a:cubicBezTo>
                    <a:pt x="38613" y="615927"/>
                    <a:pt x="52900" y="879452"/>
                    <a:pt x="51842" y="949831"/>
                  </a:cubicBezTo>
                  <a:cubicBezTo>
                    <a:pt x="50784" y="1020210"/>
                    <a:pt x="46550" y="854052"/>
                    <a:pt x="45492" y="879981"/>
                  </a:cubicBezTo>
                  <a:cubicBezTo>
                    <a:pt x="44434" y="905910"/>
                    <a:pt x="42846" y="1038202"/>
                    <a:pt x="45492" y="1105406"/>
                  </a:cubicBezTo>
                  <a:cubicBezTo>
                    <a:pt x="48138" y="1172610"/>
                    <a:pt x="61896" y="1274739"/>
                    <a:pt x="61367" y="1283206"/>
                  </a:cubicBezTo>
                  <a:cubicBezTo>
                    <a:pt x="60838" y="1291673"/>
                    <a:pt x="52371" y="1292731"/>
                    <a:pt x="42317" y="1156206"/>
                  </a:cubicBezTo>
                  <a:cubicBezTo>
                    <a:pt x="32263" y="1019681"/>
                    <a:pt x="4217" y="565656"/>
                    <a:pt x="1042" y="464056"/>
                  </a:cubicBezTo>
                  <a:cubicBezTo>
                    <a:pt x="-2133" y="362456"/>
                    <a:pt x="1042" y="619102"/>
                    <a:pt x="23267" y="546606"/>
                  </a:cubicBezTo>
                  <a:cubicBezTo>
                    <a:pt x="45492" y="474110"/>
                    <a:pt x="126454" y="15323"/>
                    <a:pt x="131217" y="5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066A2E3D-E143-E680-CD3E-5388793BA308}"/>
                </a:ext>
              </a:extLst>
            </p:cNvPr>
            <p:cNvSpPr/>
            <p:nvPr/>
          </p:nvSpPr>
          <p:spPr>
            <a:xfrm>
              <a:off x="5174541" y="1393246"/>
              <a:ext cx="297857" cy="575453"/>
            </a:xfrm>
            <a:custGeom>
              <a:avLst/>
              <a:gdLst>
                <a:gd name="connsiteX0" fmla="*/ 297135 w 297857"/>
                <a:gd name="connsiteY0" fmla="*/ 579 h 575453"/>
                <a:gd name="connsiteX1" fmla="*/ 151085 w 297857"/>
                <a:gd name="connsiteY1" fmla="*/ 181554 h 575453"/>
                <a:gd name="connsiteX2" fmla="*/ 8210 w 297857"/>
                <a:gd name="connsiteY2" fmla="*/ 556204 h 575453"/>
                <a:gd name="connsiteX3" fmla="*/ 27260 w 297857"/>
                <a:gd name="connsiteY3" fmla="*/ 483179 h 575453"/>
                <a:gd name="connsiteX4" fmla="*/ 109810 w 297857"/>
                <a:gd name="connsiteY4" fmla="*/ 156154 h 575453"/>
                <a:gd name="connsiteX5" fmla="*/ 87585 w 297857"/>
                <a:gd name="connsiteY5" fmla="*/ 235529 h 575453"/>
                <a:gd name="connsiteX6" fmla="*/ 297135 w 297857"/>
                <a:gd name="connsiteY6" fmla="*/ 579 h 57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857" h="575453">
                  <a:moveTo>
                    <a:pt x="297135" y="579"/>
                  </a:moveTo>
                  <a:cubicBezTo>
                    <a:pt x="307718" y="-8417"/>
                    <a:pt x="199239" y="88950"/>
                    <a:pt x="151085" y="181554"/>
                  </a:cubicBezTo>
                  <a:cubicBezTo>
                    <a:pt x="102931" y="274158"/>
                    <a:pt x="28847" y="505933"/>
                    <a:pt x="8210" y="556204"/>
                  </a:cubicBezTo>
                  <a:cubicBezTo>
                    <a:pt x="-12427" y="606475"/>
                    <a:pt x="10327" y="549854"/>
                    <a:pt x="27260" y="483179"/>
                  </a:cubicBezTo>
                  <a:cubicBezTo>
                    <a:pt x="44193" y="416504"/>
                    <a:pt x="99756" y="197429"/>
                    <a:pt x="109810" y="156154"/>
                  </a:cubicBezTo>
                  <a:cubicBezTo>
                    <a:pt x="119864" y="114879"/>
                    <a:pt x="59010" y="258812"/>
                    <a:pt x="87585" y="235529"/>
                  </a:cubicBezTo>
                  <a:cubicBezTo>
                    <a:pt x="116160" y="212246"/>
                    <a:pt x="286552" y="9575"/>
                    <a:pt x="297135" y="5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2B1C84D9-EBF6-CAE7-F533-A9A5959874EC}"/>
                </a:ext>
              </a:extLst>
            </p:cNvPr>
            <p:cNvSpPr/>
            <p:nvPr/>
          </p:nvSpPr>
          <p:spPr>
            <a:xfrm>
              <a:off x="4630278" y="1577292"/>
              <a:ext cx="425482" cy="735041"/>
            </a:xfrm>
            <a:custGeom>
              <a:avLst/>
              <a:gdLst>
                <a:gd name="connsiteX0" fmla="*/ 425473 w 425482"/>
                <a:gd name="connsiteY0" fmla="*/ 683 h 735041"/>
                <a:gd name="connsiteX1" fmla="*/ 180998 w 425482"/>
                <a:gd name="connsiteY1" fmla="*/ 324533 h 735041"/>
                <a:gd name="connsiteX2" fmla="*/ 6373 w 425482"/>
                <a:gd name="connsiteY2" fmla="*/ 721408 h 735041"/>
                <a:gd name="connsiteX3" fmla="*/ 57173 w 425482"/>
                <a:gd name="connsiteY3" fmla="*/ 594408 h 735041"/>
                <a:gd name="connsiteX4" fmla="*/ 238148 w 425482"/>
                <a:gd name="connsiteY4" fmla="*/ 124508 h 735041"/>
                <a:gd name="connsiteX5" fmla="*/ 190523 w 425482"/>
                <a:gd name="connsiteY5" fmla="*/ 235633 h 735041"/>
                <a:gd name="connsiteX6" fmla="*/ 425473 w 425482"/>
                <a:gd name="connsiteY6" fmla="*/ 683 h 7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482" h="735041">
                  <a:moveTo>
                    <a:pt x="425473" y="683"/>
                  </a:moveTo>
                  <a:cubicBezTo>
                    <a:pt x="423886" y="15500"/>
                    <a:pt x="250848" y="204412"/>
                    <a:pt x="180998" y="324533"/>
                  </a:cubicBezTo>
                  <a:cubicBezTo>
                    <a:pt x="111148" y="444654"/>
                    <a:pt x="27010" y="676429"/>
                    <a:pt x="6373" y="721408"/>
                  </a:cubicBezTo>
                  <a:cubicBezTo>
                    <a:pt x="-14264" y="766387"/>
                    <a:pt x="18544" y="693891"/>
                    <a:pt x="57173" y="594408"/>
                  </a:cubicBezTo>
                  <a:cubicBezTo>
                    <a:pt x="95802" y="494925"/>
                    <a:pt x="215923" y="184304"/>
                    <a:pt x="238148" y="124508"/>
                  </a:cubicBezTo>
                  <a:cubicBezTo>
                    <a:pt x="260373" y="64712"/>
                    <a:pt x="158244" y="254683"/>
                    <a:pt x="190523" y="235633"/>
                  </a:cubicBezTo>
                  <a:cubicBezTo>
                    <a:pt x="222802" y="216583"/>
                    <a:pt x="427060" y="-14134"/>
                    <a:pt x="425473" y="68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AD87CF35-A94A-26E4-8FB6-8E72033D76EB}"/>
                </a:ext>
              </a:extLst>
            </p:cNvPr>
            <p:cNvSpPr/>
            <p:nvPr/>
          </p:nvSpPr>
          <p:spPr>
            <a:xfrm>
              <a:off x="4625352" y="2675491"/>
              <a:ext cx="245655" cy="933343"/>
            </a:xfrm>
            <a:custGeom>
              <a:avLst/>
              <a:gdLst>
                <a:gd name="connsiteX0" fmla="*/ 30349 w 245655"/>
                <a:gd name="connsiteY0" fmla="*/ 7384 h 933343"/>
                <a:gd name="connsiteX1" fmla="*/ 30349 w 245655"/>
                <a:gd name="connsiteY1" fmla="*/ 261384 h 933343"/>
                <a:gd name="connsiteX2" fmla="*/ 119249 w 245655"/>
                <a:gd name="connsiteY2" fmla="*/ 566184 h 933343"/>
                <a:gd name="connsiteX3" fmla="*/ 103374 w 245655"/>
                <a:gd name="connsiteY3" fmla="*/ 512209 h 933343"/>
                <a:gd name="connsiteX4" fmla="*/ 239899 w 245655"/>
                <a:gd name="connsiteY4" fmla="*/ 905909 h 933343"/>
                <a:gd name="connsiteX5" fmla="*/ 198624 w 245655"/>
                <a:gd name="connsiteY5" fmla="*/ 823359 h 933343"/>
                <a:gd name="connsiteX6" fmla="*/ 4949 w 245655"/>
                <a:gd name="connsiteY6" fmla="*/ 210584 h 933343"/>
                <a:gd name="connsiteX7" fmla="*/ 125599 w 245655"/>
                <a:gd name="connsiteY7" fmla="*/ 683659 h 933343"/>
                <a:gd name="connsiteX8" fmla="*/ 8124 w 245655"/>
                <a:gd name="connsiteY8" fmla="*/ 416959 h 933343"/>
                <a:gd name="connsiteX9" fmla="*/ 14474 w 245655"/>
                <a:gd name="connsiteY9" fmla="*/ 102634 h 933343"/>
                <a:gd name="connsiteX10" fmla="*/ 30349 w 245655"/>
                <a:gd name="connsiteY10" fmla="*/ 7384 h 933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5655" h="933343">
                  <a:moveTo>
                    <a:pt x="30349" y="7384"/>
                  </a:moveTo>
                  <a:cubicBezTo>
                    <a:pt x="32995" y="33842"/>
                    <a:pt x="15532" y="168251"/>
                    <a:pt x="30349" y="261384"/>
                  </a:cubicBezTo>
                  <a:cubicBezTo>
                    <a:pt x="45166" y="354517"/>
                    <a:pt x="107078" y="524380"/>
                    <a:pt x="119249" y="566184"/>
                  </a:cubicBezTo>
                  <a:cubicBezTo>
                    <a:pt x="131420" y="607988"/>
                    <a:pt x="83266" y="455588"/>
                    <a:pt x="103374" y="512209"/>
                  </a:cubicBezTo>
                  <a:cubicBezTo>
                    <a:pt x="123482" y="568830"/>
                    <a:pt x="224024" y="854051"/>
                    <a:pt x="239899" y="905909"/>
                  </a:cubicBezTo>
                  <a:cubicBezTo>
                    <a:pt x="255774" y="957767"/>
                    <a:pt x="237782" y="939247"/>
                    <a:pt x="198624" y="823359"/>
                  </a:cubicBezTo>
                  <a:cubicBezTo>
                    <a:pt x="159466" y="707471"/>
                    <a:pt x="17120" y="233867"/>
                    <a:pt x="4949" y="210584"/>
                  </a:cubicBezTo>
                  <a:cubicBezTo>
                    <a:pt x="-7222" y="187301"/>
                    <a:pt x="125070" y="649263"/>
                    <a:pt x="125599" y="683659"/>
                  </a:cubicBezTo>
                  <a:cubicBezTo>
                    <a:pt x="126128" y="718055"/>
                    <a:pt x="26645" y="513797"/>
                    <a:pt x="8124" y="416959"/>
                  </a:cubicBezTo>
                  <a:cubicBezTo>
                    <a:pt x="-10397" y="320121"/>
                    <a:pt x="7595" y="176717"/>
                    <a:pt x="14474" y="102634"/>
                  </a:cubicBezTo>
                  <a:cubicBezTo>
                    <a:pt x="21353" y="28551"/>
                    <a:pt x="27703" y="-19074"/>
                    <a:pt x="30349" y="73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087AFBBF-1763-66A3-8D9F-9A121A2A0AAE}"/>
                </a:ext>
              </a:extLst>
            </p:cNvPr>
            <p:cNvSpPr/>
            <p:nvPr/>
          </p:nvSpPr>
          <p:spPr>
            <a:xfrm>
              <a:off x="4531876" y="1953340"/>
              <a:ext cx="231410" cy="783782"/>
            </a:xfrm>
            <a:custGeom>
              <a:avLst/>
              <a:gdLst>
                <a:gd name="connsiteX0" fmla="*/ 228600 w 231410"/>
                <a:gd name="connsiteY0" fmla="*/ 2460 h 783782"/>
                <a:gd name="connsiteX1" fmla="*/ 38100 w 231410"/>
                <a:gd name="connsiteY1" fmla="*/ 459660 h 783782"/>
                <a:gd name="connsiteX2" fmla="*/ 76200 w 231410"/>
                <a:gd name="connsiteY2" fmla="*/ 396160 h 783782"/>
                <a:gd name="connsiteX3" fmla="*/ 50800 w 231410"/>
                <a:gd name="connsiteY3" fmla="*/ 545385 h 783782"/>
                <a:gd name="connsiteX4" fmla="*/ 0 w 231410"/>
                <a:gd name="connsiteY4" fmla="*/ 783510 h 783782"/>
                <a:gd name="connsiteX5" fmla="*/ 50800 w 231410"/>
                <a:gd name="connsiteY5" fmla="*/ 583485 h 783782"/>
                <a:gd name="connsiteX6" fmla="*/ 171450 w 231410"/>
                <a:gd name="connsiteY6" fmla="*/ 180260 h 783782"/>
                <a:gd name="connsiteX7" fmla="*/ 152400 w 231410"/>
                <a:gd name="connsiteY7" fmla="*/ 272335 h 783782"/>
                <a:gd name="connsiteX8" fmla="*/ 228600 w 231410"/>
                <a:gd name="connsiteY8" fmla="*/ 2460 h 78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10" h="783782">
                  <a:moveTo>
                    <a:pt x="228600" y="2460"/>
                  </a:moveTo>
                  <a:cubicBezTo>
                    <a:pt x="209550" y="33681"/>
                    <a:pt x="63500" y="394043"/>
                    <a:pt x="38100" y="459660"/>
                  </a:cubicBezTo>
                  <a:cubicBezTo>
                    <a:pt x="12700" y="525277"/>
                    <a:pt x="74083" y="381873"/>
                    <a:pt x="76200" y="396160"/>
                  </a:cubicBezTo>
                  <a:cubicBezTo>
                    <a:pt x="78317" y="410448"/>
                    <a:pt x="63500" y="480827"/>
                    <a:pt x="50800" y="545385"/>
                  </a:cubicBezTo>
                  <a:cubicBezTo>
                    <a:pt x="38100" y="609943"/>
                    <a:pt x="0" y="777160"/>
                    <a:pt x="0" y="783510"/>
                  </a:cubicBezTo>
                  <a:cubicBezTo>
                    <a:pt x="0" y="789860"/>
                    <a:pt x="22225" y="684027"/>
                    <a:pt x="50800" y="583485"/>
                  </a:cubicBezTo>
                  <a:cubicBezTo>
                    <a:pt x="79375" y="482943"/>
                    <a:pt x="154517" y="232118"/>
                    <a:pt x="171450" y="180260"/>
                  </a:cubicBezTo>
                  <a:cubicBezTo>
                    <a:pt x="188383" y="128402"/>
                    <a:pt x="140758" y="297735"/>
                    <a:pt x="152400" y="272335"/>
                  </a:cubicBezTo>
                  <a:cubicBezTo>
                    <a:pt x="164042" y="246935"/>
                    <a:pt x="247650" y="-28761"/>
                    <a:pt x="228600" y="24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8D40AF3E-CD1E-6A24-564E-1D43C757132C}"/>
                </a:ext>
              </a:extLst>
            </p:cNvPr>
            <p:cNvSpPr/>
            <p:nvPr/>
          </p:nvSpPr>
          <p:spPr>
            <a:xfrm>
              <a:off x="4470010" y="2705033"/>
              <a:ext cx="150839" cy="864013"/>
            </a:xfrm>
            <a:custGeom>
              <a:avLst/>
              <a:gdLst>
                <a:gd name="connsiteX0" fmla="*/ 96791 w 150839"/>
                <a:gd name="connsiteY0" fmla="*/ 67 h 864013"/>
                <a:gd name="connsiteX1" fmla="*/ 39641 w 150839"/>
                <a:gd name="connsiteY1" fmla="*/ 244542 h 864013"/>
                <a:gd name="connsiteX2" fmla="*/ 52341 w 150839"/>
                <a:gd name="connsiteY2" fmla="*/ 155642 h 864013"/>
                <a:gd name="connsiteX3" fmla="*/ 68216 w 150839"/>
                <a:gd name="connsiteY3" fmla="*/ 469967 h 864013"/>
                <a:gd name="connsiteX4" fmla="*/ 93616 w 150839"/>
                <a:gd name="connsiteY4" fmla="*/ 679517 h 864013"/>
                <a:gd name="connsiteX5" fmla="*/ 150766 w 150839"/>
                <a:gd name="connsiteY5" fmla="*/ 863667 h 864013"/>
                <a:gd name="connsiteX6" fmla="*/ 103141 w 150839"/>
                <a:gd name="connsiteY6" fmla="*/ 708092 h 864013"/>
                <a:gd name="connsiteX7" fmla="*/ 1541 w 150839"/>
                <a:gd name="connsiteY7" fmla="*/ 165167 h 864013"/>
                <a:gd name="connsiteX8" fmla="*/ 45991 w 150839"/>
                <a:gd name="connsiteY8" fmla="*/ 219142 h 864013"/>
                <a:gd name="connsiteX9" fmla="*/ 96791 w 150839"/>
                <a:gd name="connsiteY9" fmla="*/ 67 h 86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839" h="864013">
                  <a:moveTo>
                    <a:pt x="96791" y="67"/>
                  </a:moveTo>
                  <a:cubicBezTo>
                    <a:pt x="95733" y="4300"/>
                    <a:pt x="47049" y="218613"/>
                    <a:pt x="39641" y="244542"/>
                  </a:cubicBezTo>
                  <a:cubicBezTo>
                    <a:pt x="32233" y="270471"/>
                    <a:pt x="47579" y="118071"/>
                    <a:pt x="52341" y="155642"/>
                  </a:cubicBezTo>
                  <a:cubicBezTo>
                    <a:pt x="57103" y="193213"/>
                    <a:pt x="61337" y="382655"/>
                    <a:pt x="68216" y="469967"/>
                  </a:cubicBezTo>
                  <a:cubicBezTo>
                    <a:pt x="75095" y="557279"/>
                    <a:pt x="79858" y="613900"/>
                    <a:pt x="93616" y="679517"/>
                  </a:cubicBezTo>
                  <a:cubicBezTo>
                    <a:pt x="107374" y="745134"/>
                    <a:pt x="149179" y="858905"/>
                    <a:pt x="150766" y="863667"/>
                  </a:cubicBezTo>
                  <a:cubicBezTo>
                    <a:pt x="152353" y="868429"/>
                    <a:pt x="128012" y="824509"/>
                    <a:pt x="103141" y="708092"/>
                  </a:cubicBezTo>
                  <a:cubicBezTo>
                    <a:pt x="78270" y="591675"/>
                    <a:pt x="11066" y="246659"/>
                    <a:pt x="1541" y="165167"/>
                  </a:cubicBezTo>
                  <a:cubicBezTo>
                    <a:pt x="-7984" y="83675"/>
                    <a:pt x="29058" y="246130"/>
                    <a:pt x="45991" y="219142"/>
                  </a:cubicBezTo>
                  <a:cubicBezTo>
                    <a:pt x="62924" y="192155"/>
                    <a:pt x="97849" y="-4166"/>
                    <a:pt x="96791" y="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402275B8-9D0E-E393-2EEC-4ED37B07ECB2}"/>
                </a:ext>
              </a:extLst>
            </p:cNvPr>
            <p:cNvSpPr/>
            <p:nvPr/>
          </p:nvSpPr>
          <p:spPr>
            <a:xfrm>
              <a:off x="4594594" y="2574390"/>
              <a:ext cx="86535" cy="1076060"/>
            </a:xfrm>
            <a:custGeom>
              <a:avLst/>
              <a:gdLst>
                <a:gd name="connsiteX0" fmla="*/ 86507 w 86535"/>
                <a:gd name="connsiteY0" fmla="*/ 535 h 1076060"/>
                <a:gd name="connsiteX1" fmla="*/ 782 w 86535"/>
                <a:gd name="connsiteY1" fmla="*/ 292635 h 1076060"/>
                <a:gd name="connsiteX2" fmla="*/ 42057 w 86535"/>
                <a:gd name="connsiteY2" fmla="*/ 295810 h 1076060"/>
                <a:gd name="connsiteX3" fmla="*/ 7132 w 86535"/>
                <a:gd name="connsiteY3" fmla="*/ 511710 h 1076060"/>
                <a:gd name="connsiteX4" fmla="*/ 3957 w 86535"/>
                <a:gd name="connsiteY4" fmla="*/ 708560 h 1076060"/>
                <a:gd name="connsiteX5" fmla="*/ 38882 w 86535"/>
                <a:gd name="connsiteY5" fmla="*/ 1064160 h 1076060"/>
                <a:gd name="connsiteX6" fmla="*/ 29357 w 86535"/>
                <a:gd name="connsiteY6" fmla="*/ 930810 h 1076060"/>
                <a:gd name="connsiteX7" fmla="*/ 10307 w 86535"/>
                <a:gd name="connsiteY7" fmla="*/ 346610 h 1076060"/>
                <a:gd name="connsiteX8" fmla="*/ 10307 w 86535"/>
                <a:gd name="connsiteY8" fmla="*/ 222785 h 1076060"/>
                <a:gd name="connsiteX9" fmla="*/ 86507 w 86535"/>
                <a:gd name="connsiteY9" fmla="*/ 535 h 107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535" h="1076060">
                  <a:moveTo>
                    <a:pt x="86507" y="535"/>
                  </a:moveTo>
                  <a:cubicBezTo>
                    <a:pt x="84920" y="12177"/>
                    <a:pt x="8190" y="243423"/>
                    <a:pt x="782" y="292635"/>
                  </a:cubicBezTo>
                  <a:cubicBezTo>
                    <a:pt x="-6626" y="341847"/>
                    <a:pt x="40999" y="259298"/>
                    <a:pt x="42057" y="295810"/>
                  </a:cubicBezTo>
                  <a:cubicBezTo>
                    <a:pt x="43115" y="332322"/>
                    <a:pt x="13482" y="442918"/>
                    <a:pt x="7132" y="511710"/>
                  </a:cubicBezTo>
                  <a:cubicBezTo>
                    <a:pt x="782" y="580502"/>
                    <a:pt x="-1335" y="616485"/>
                    <a:pt x="3957" y="708560"/>
                  </a:cubicBezTo>
                  <a:cubicBezTo>
                    <a:pt x="9249" y="800635"/>
                    <a:pt x="34649" y="1027118"/>
                    <a:pt x="38882" y="1064160"/>
                  </a:cubicBezTo>
                  <a:cubicBezTo>
                    <a:pt x="43115" y="1101202"/>
                    <a:pt x="34119" y="1050401"/>
                    <a:pt x="29357" y="930810"/>
                  </a:cubicBezTo>
                  <a:cubicBezTo>
                    <a:pt x="24595" y="811219"/>
                    <a:pt x="13482" y="464614"/>
                    <a:pt x="10307" y="346610"/>
                  </a:cubicBezTo>
                  <a:cubicBezTo>
                    <a:pt x="7132" y="228606"/>
                    <a:pt x="-1864" y="275173"/>
                    <a:pt x="10307" y="222785"/>
                  </a:cubicBezTo>
                  <a:cubicBezTo>
                    <a:pt x="22478" y="170397"/>
                    <a:pt x="88094" y="-11107"/>
                    <a:pt x="86507" y="5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6AED27D5-DB09-079E-F723-92CC9D93FD6E}"/>
                </a:ext>
              </a:extLst>
            </p:cNvPr>
            <p:cNvSpPr/>
            <p:nvPr/>
          </p:nvSpPr>
          <p:spPr>
            <a:xfrm>
              <a:off x="4364539" y="3085035"/>
              <a:ext cx="132421" cy="696940"/>
            </a:xfrm>
            <a:custGeom>
              <a:avLst/>
              <a:gdLst>
                <a:gd name="connsiteX0" fmla="*/ 132412 w 132421"/>
                <a:gd name="connsiteY0" fmla="*/ 4240 h 696940"/>
                <a:gd name="connsiteX1" fmla="*/ 33987 w 132421"/>
                <a:gd name="connsiteY1" fmla="*/ 461440 h 696940"/>
                <a:gd name="connsiteX2" fmla="*/ 2237 w 132421"/>
                <a:gd name="connsiteY2" fmla="*/ 690040 h 696940"/>
                <a:gd name="connsiteX3" fmla="*/ 8587 w 132421"/>
                <a:gd name="connsiteY3" fmla="*/ 591615 h 696940"/>
                <a:gd name="connsiteX4" fmla="*/ 56212 w 132421"/>
                <a:gd name="connsiteY4" fmla="*/ 140765 h 696940"/>
                <a:gd name="connsiteX5" fmla="*/ 40337 w 132421"/>
                <a:gd name="connsiteY5" fmla="*/ 226490 h 696940"/>
                <a:gd name="connsiteX6" fmla="*/ 132412 w 132421"/>
                <a:gd name="connsiteY6" fmla="*/ 4240 h 69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421" h="696940">
                  <a:moveTo>
                    <a:pt x="132412" y="4240"/>
                  </a:moveTo>
                  <a:cubicBezTo>
                    <a:pt x="131354" y="43398"/>
                    <a:pt x="55683" y="347140"/>
                    <a:pt x="33987" y="461440"/>
                  </a:cubicBezTo>
                  <a:cubicBezTo>
                    <a:pt x="12291" y="575740"/>
                    <a:pt x="6470" y="668344"/>
                    <a:pt x="2237" y="690040"/>
                  </a:cubicBezTo>
                  <a:cubicBezTo>
                    <a:pt x="-1996" y="711736"/>
                    <a:pt x="-409" y="683161"/>
                    <a:pt x="8587" y="591615"/>
                  </a:cubicBezTo>
                  <a:cubicBezTo>
                    <a:pt x="17583" y="500069"/>
                    <a:pt x="50920" y="201619"/>
                    <a:pt x="56212" y="140765"/>
                  </a:cubicBezTo>
                  <a:cubicBezTo>
                    <a:pt x="61504" y="79911"/>
                    <a:pt x="31341" y="243423"/>
                    <a:pt x="40337" y="226490"/>
                  </a:cubicBezTo>
                  <a:cubicBezTo>
                    <a:pt x="49333" y="209557"/>
                    <a:pt x="133470" y="-34918"/>
                    <a:pt x="132412" y="42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29455EF4-672B-5D0F-C93A-5BA212780022}"/>
                </a:ext>
              </a:extLst>
            </p:cNvPr>
            <p:cNvSpPr/>
            <p:nvPr/>
          </p:nvSpPr>
          <p:spPr>
            <a:xfrm>
              <a:off x="4510357" y="2407887"/>
              <a:ext cx="82576" cy="476400"/>
            </a:xfrm>
            <a:custGeom>
              <a:avLst/>
              <a:gdLst>
                <a:gd name="connsiteX0" fmla="*/ 78669 w 82576"/>
                <a:gd name="connsiteY0" fmla="*/ 1938 h 476400"/>
                <a:gd name="connsiteX1" fmla="*/ 5644 w 82576"/>
                <a:gd name="connsiteY1" fmla="*/ 335313 h 476400"/>
                <a:gd name="connsiteX2" fmla="*/ 5644 w 82576"/>
                <a:gd name="connsiteY2" fmla="*/ 475013 h 476400"/>
                <a:gd name="connsiteX3" fmla="*/ 5644 w 82576"/>
                <a:gd name="connsiteY3" fmla="*/ 389288 h 476400"/>
                <a:gd name="connsiteX4" fmla="*/ 81844 w 82576"/>
                <a:gd name="connsiteY4" fmla="*/ 119413 h 476400"/>
                <a:gd name="connsiteX5" fmla="*/ 46919 w 82576"/>
                <a:gd name="connsiteY5" fmla="*/ 195613 h 476400"/>
                <a:gd name="connsiteX6" fmla="*/ 78669 w 82576"/>
                <a:gd name="connsiteY6" fmla="*/ 1938 h 4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76" h="476400">
                  <a:moveTo>
                    <a:pt x="78669" y="1938"/>
                  </a:moveTo>
                  <a:cubicBezTo>
                    <a:pt x="71790" y="25221"/>
                    <a:pt x="17815" y="256467"/>
                    <a:pt x="5644" y="335313"/>
                  </a:cubicBezTo>
                  <a:cubicBezTo>
                    <a:pt x="-6527" y="414159"/>
                    <a:pt x="5644" y="475013"/>
                    <a:pt x="5644" y="475013"/>
                  </a:cubicBezTo>
                  <a:cubicBezTo>
                    <a:pt x="5644" y="484009"/>
                    <a:pt x="-7056" y="448555"/>
                    <a:pt x="5644" y="389288"/>
                  </a:cubicBezTo>
                  <a:cubicBezTo>
                    <a:pt x="18344" y="330021"/>
                    <a:pt x="74965" y="151692"/>
                    <a:pt x="81844" y="119413"/>
                  </a:cubicBezTo>
                  <a:cubicBezTo>
                    <a:pt x="88723" y="87134"/>
                    <a:pt x="44802" y="218896"/>
                    <a:pt x="46919" y="195613"/>
                  </a:cubicBezTo>
                  <a:cubicBezTo>
                    <a:pt x="49036" y="172330"/>
                    <a:pt x="85548" y="-21345"/>
                    <a:pt x="78669" y="19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14171EA2-9C2A-4380-2DB9-61C9B98240C4}"/>
                </a:ext>
              </a:extLst>
            </p:cNvPr>
            <p:cNvSpPr/>
            <p:nvPr/>
          </p:nvSpPr>
          <p:spPr>
            <a:xfrm>
              <a:off x="4341376" y="2793862"/>
              <a:ext cx="68251" cy="933662"/>
            </a:xfrm>
            <a:custGeom>
              <a:avLst/>
              <a:gdLst>
                <a:gd name="connsiteX0" fmla="*/ 66675 w 68251"/>
                <a:gd name="connsiteY0" fmla="*/ 138 h 933662"/>
                <a:gd name="connsiteX1" fmla="*/ 53975 w 68251"/>
                <a:gd name="connsiteY1" fmla="*/ 241438 h 933662"/>
                <a:gd name="connsiteX2" fmla="*/ 12700 w 68251"/>
                <a:gd name="connsiteY2" fmla="*/ 593863 h 933662"/>
                <a:gd name="connsiteX3" fmla="*/ 41275 w 68251"/>
                <a:gd name="connsiteY3" fmla="*/ 495438 h 933662"/>
                <a:gd name="connsiteX4" fmla="*/ 25400 w 68251"/>
                <a:gd name="connsiteY4" fmla="*/ 625613 h 933662"/>
                <a:gd name="connsiteX5" fmla="*/ 0 w 68251"/>
                <a:gd name="connsiteY5" fmla="*/ 933588 h 933662"/>
                <a:gd name="connsiteX6" fmla="*/ 25400 w 68251"/>
                <a:gd name="connsiteY6" fmla="*/ 651013 h 933662"/>
                <a:gd name="connsiteX7" fmla="*/ 22225 w 68251"/>
                <a:gd name="connsiteY7" fmla="*/ 273188 h 933662"/>
                <a:gd name="connsiteX8" fmla="*/ 66675 w 68251"/>
                <a:gd name="connsiteY8" fmla="*/ 138 h 93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51" h="933662">
                  <a:moveTo>
                    <a:pt x="66675" y="138"/>
                  </a:moveTo>
                  <a:cubicBezTo>
                    <a:pt x="71967" y="-5154"/>
                    <a:pt x="62971" y="142484"/>
                    <a:pt x="53975" y="241438"/>
                  </a:cubicBezTo>
                  <a:cubicBezTo>
                    <a:pt x="44979" y="340392"/>
                    <a:pt x="14817" y="551530"/>
                    <a:pt x="12700" y="593863"/>
                  </a:cubicBezTo>
                  <a:cubicBezTo>
                    <a:pt x="10583" y="636196"/>
                    <a:pt x="39158" y="490146"/>
                    <a:pt x="41275" y="495438"/>
                  </a:cubicBezTo>
                  <a:cubicBezTo>
                    <a:pt x="43392" y="500730"/>
                    <a:pt x="32279" y="552588"/>
                    <a:pt x="25400" y="625613"/>
                  </a:cubicBezTo>
                  <a:cubicBezTo>
                    <a:pt x="18521" y="698638"/>
                    <a:pt x="0" y="929355"/>
                    <a:pt x="0" y="933588"/>
                  </a:cubicBezTo>
                  <a:cubicBezTo>
                    <a:pt x="0" y="937821"/>
                    <a:pt x="21696" y="761080"/>
                    <a:pt x="25400" y="651013"/>
                  </a:cubicBezTo>
                  <a:cubicBezTo>
                    <a:pt x="29104" y="540946"/>
                    <a:pt x="15346" y="375317"/>
                    <a:pt x="22225" y="273188"/>
                  </a:cubicBezTo>
                  <a:cubicBezTo>
                    <a:pt x="29104" y="171059"/>
                    <a:pt x="61383" y="5430"/>
                    <a:pt x="66675" y="13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4C636293-FBA9-6DAF-5983-3F7FB3E3B4A4}"/>
                </a:ext>
              </a:extLst>
            </p:cNvPr>
            <p:cNvSpPr/>
            <p:nvPr/>
          </p:nvSpPr>
          <p:spPr>
            <a:xfrm>
              <a:off x="4287226" y="2454268"/>
              <a:ext cx="146303" cy="1101793"/>
            </a:xfrm>
            <a:custGeom>
              <a:avLst/>
              <a:gdLst>
                <a:gd name="connsiteX0" fmla="*/ 146225 w 146303"/>
                <a:gd name="connsiteY0" fmla="*/ 6357 h 1101793"/>
                <a:gd name="connsiteX1" fmla="*/ 44625 w 146303"/>
                <a:gd name="connsiteY1" fmla="*/ 577857 h 1101793"/>
                <a:gd name="connsiteX2" fmla="*/ 175 w 146303"/>
                <a:gd name="connsiteY2" fmla="*/ 1006482 h 1101793"/>
                <a:gd name="connsiteX3" fmla="*/ 28750 w 146303"/>
                <a:gd name="connsiteY3" fmla="*/ 933457 h 1101793"/>
                <a:gd name="connsiteX4" fmla="*/ 19225 w 146303"/>
                <a:gd name="connsiteY4" fmla="*/ 1101732 h 1101793"/>
                <a:gd name="connsiteX5" fmla="*/ 22400 w 146303"/>
                <a:gd name="connsiteY5" fmla="*/ 942982 h 1101793"/>
                <a:gd name="connsiteX6" fmla="*/ 60500 w 146303"/>
                <a:gd name="connsiteY6" fmla="*/ 311157 h 1101793"/>
                <a:gd name="connsiteX7" fmla="*/ 146225 w 146303"/>
                <a:gd name="connsiteY7" fmla="*/ 6357 h 110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303" h="1101793">
                  <a:moveTo>
                    <a:pt x="146225" y="6357"/>
                  </a:moveTo>
                  <a:cubicBezTo>
                    <a:pt x="143579" y="50807"/>
                    <a:pt x="68967" y="411170"/>
                    <a:pt x="44625" y="577857"/>
                  </a:cubicBezTo>
                  <a:cubicBezTo>
                    <a:pt x="20283" y="744544"/>
                    <a:pt x="2821" y="947215"/>
                    <a:pt x="175" y="1006482"/>
                  </a:cubicBezTo>
                  <a:cubicBezTo>
                    <a:pt x="-2471" y="1065749"/>
                    <a:pt x="25575" y="917582"/>
                    <a:pt x="28750" y="933457"/>
                  </a:cubicBezTo>
                  <a:cubicBezTo>
                    <a:pt x="31925" y="949332"/>
                    <a:pt x="20283" y="1100144"/>
                    <a:pt x="19225" y="1101732"/>
                  </a:cubicBezTo>
                  <a:cubicBezTo>
                    <a:pt x="18167" y="1103320"/>
                    <a:pt x="15521" y="1074744"/>
                    <a:pt x="22400" y="942982"/>
                  </a:cubicBezTo>
                  <a:cubicBezTo>
                    <a:pt x="29279" y="811220"/>
                    <a:pt x="36688" y="462499"/>
                    <a:pt x="60500" y="311157"/>
                  </a:cubicBezTo>
                  <a:cubicBezTo>
                    <a:pt x="84312" y="159815"/>
                    <a:pt x="148871" y="-38093"/>
                    <a:pt x="146225" y="63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D29F1D6C-03FE-9267-9A9A-538E02A89AA8}"/>
                </a:ext>
              </a:extLst>
            </p:cNvPr>
            <p:cNvSpPr/>
            <p:nvPr/>
          </p:nvSpPr>
          <p:spPr>
            <a:xfrm>
              <a:off x="4292016" y="3456497"/>
              <a:ext cx="334577" cy="1196744"/>
            </a:xfrm>
            <a:custGeom>
              <a:avLst/>
              <a:gdLst>
                <a:gd name="connsiteX0" fmla="*/ 1735 w 334577"/>
                <a:gd name="connsiteY0" fmla="*/ 1078 h 1196744"/>
                <a:gd name="connsiteX1" fmla="*/ 27135 w 334577"/>
                <a:gd name="connsiteY1" fmla="*/ 388428 h 1196744"/>
                <a:gd name="connsiteX2" fmla="*/ 147785 w 334577"/>
                <a:gd name="connsiteY2" fmla="*/ 826578 h 1196744"/>
                <a:gd name="connsiteX3" fmla="*/ 144610 w 334577"/>
                <a:gd name="connsiteY3" fmla="*/ 807528 h 1196744"/>
                <a:gd name="connsiteX4" fmla="*/ 319235 w 334577"/>
                <a:gd name="connsiteY4" fmla="*/ 1159953 h 1196744"/>
                <a:gd name="connsiteX5" fmla="*/ 297010 w 334577"/>
                <a:gd name="connsiteY5" fmla="*/ 1109153 h 1196744"/>
                <a:gd name="connsiteX6" fmla="*/ 65235 w 334577"/>
                <a:gd name="connsiteY6" fmla="*/ 480503 h 1196744"/>
                <a:gd name="connsiteX7" fmla="*/ 81110 w 334577"/>
                <a:gd name="connsiteY7" fmla="*/ 550353 h 1196744"/>
                <a:gd name="connsiteX8" fmla="*/ 17610 w 334577"/>
                <a:gd name="connsiteY8" fmla="*/ 232853 h 1196744"/>
                <a:gd name="connsiteX9" fmla="*/ 58885 w 334577"/>
                <a:gd name="connsiteY9" fmla="*/ 270953 h 1196744"/>
                <a:gd name="connsiteX10" fmla="*/ 1735 w 334577"/>
                <a:gd name="connsiteY10" fmla="*/ 1078 h 119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577" h="1196744">
                  <a:moveTo>
                    <a:pt x="1735" y="1078"/>
                  </a:moveTo>
                  <a:cubicBezTo>
                    <a:pt x="-3557" y="20657"/>
                    <a:pt x="2793" y="250845"/>
                    <a:pt x="27135" y="388428"/>
                  </a:cubicBezTo>
                  <a:cubicBezTo>
                    <a:pt x="51477" y="526011"/>
                    <a:pt x="128206" y="756728"/>
                    <a:pt x="147785" y="826578"/>
                  </a:cubicBezTo>
                  <a:cubicBezTo>
                    <a:pt x="167364" y="896428"/>
                    <a:pt x="116035" y="751966"/>
                    <a:pt x="144610" y="807528"/>
                  </a:cubicBezTo>
                  <a:cubicBezTo>
                    <a:pt x="173185" y="863091"/>
                    <a:pt x="293835" y="1109682"/>
                    <a:pt x="319235" y="1159953"/>
                  </a:cubicBezTo>
                  <a:cubicBezTo>
                    <a:pt x="344635" y="1210224"/>
                    <a:pt x="339343" y="1222395"/>
                    <a:pt x="297010" y="1109153"/>
                  </a:cubicBezTo>
                  <a:cubicBezTo>
                    <a:pt x="254677" y="995911"/>
                    <a:pt x="101218" y="573636"/>
                    <a:pt x="65235" y="480503"/>
                  </a:cubicBezTo>
                  <a:cubicBezTo>
                    <a:pt x="29252" y="387370"/>
                    <a:pt x="89047" y="591628"/>
                    <a:pt x="81110" y="550353"/>
                  </a:cubicBezTo>
                  <a:cubicBezTo>
                    <a:pt x="73173" y="509078"/>
                    <a:pt x="21314" y="279420"/>
                    <a:pt x="17610" y="232853"/>
                  </a:cubicBezTo>
                  <a:cubicBezTo>
                    <a:pt x="13906" y="186286"/>
                    <a:pt x="58356" y="307465"/>
                    <a:pt x="58885" y="270953"/>
                  </a:cubicBezTo>
                  <a:cubicBezTo>
                    <a:pt x="59414" y="234441"/>
                    <a:pt x="7027" y="-18501"/>
                    <a:pt x="1735" y="10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63E9BDEA-8B31-9563-0CE2-67E260D3FACD}"/>
                </a:ext>
              </a:extLst>
            </p:cNvPr>
            <p:cNvSpPr/>
            <p:nvPr/>
          </p:nvSpPr>
          <p:spPr>
            <a:xfrm>
              <a:off x="4407271" y="3729190"/>
              <a:ext cx="584249" cy="712608"/>
            </a:xfrm>
            <a:custGeom>
              <a:avLst/>
              <a:gdLst>
                <a:gd name="connsiteX0" fmla="*/ 780 w 584249"/>
                <a:gd name="connsiteY0" fmla="*/ 1435 h 712608"/>
                <a:gd name="connsiteX1" fmla="*/ 235730 w 584249"/>
                <a:gd name="connsiteY1" fmla="*/ 512610 h 712608"/>
                <a:gd name="connsiteX2" fmla="*/ 245255 w 584249"/>
                <a:gd name="connsiteY2" fmla="*/ 480860 h 712608"/>
                <a:gd name="connsiteX3" fmla="*/ 578630 w 584249"/>
                <a:gd name="connsiteY3" fmla="*/ 709460 h 712608"/>
                <a:gd name="connsiteX4" fmla="*/ 438930 w 584249"/>
                <a:gd name="connsiteY4" fmla="*/ 601510 h 712608"/>
                <a:gd name="connsiteX5" fmla="*/ 235730 w 584249"/>
                <a:gd name="connsiteY5" fmla="*/ 426885 h 712608"/>
                <a:gd name="connsiteX6" fmla="*/ 83330 w 584249"/>
                <a:gd name="connsiteY6" fmla="*/ 322110 h 712608"/>
                <a:gd name="connsiteX7" fmla="*/ 156355 w 584249"/>
                <a:gd name="connsiteY7" fmla="*/ 357035 h 712608"/>
                <a:gd name="connsiteX8" fmla="*/ 780 w 584249"/>
                <a:gd name="connsiteY8" fmla="*/ 1435 h 71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249" h="712608">
                  <a:moveTo>
                    <a:pt x="780" y="1435"/>
                  </a:moveTo>
                  <a:cubicBezTo>
                    <a:pt x="14009" y="27364"/>
                    <a:pt x="194984" y="432706"/>
                    <a:pt x="235730" y="512610"/>
                  </a:cubicBezTo>
                  <a:cubicBezTo>
                    <a:pt x="276476" y="592514"/>
                    <a:pt x="188105" y="448052"/>
                    <a:pt x="245255" y="480860"/>
                  </a:cubicBezTo>
                  <a:cubicBezTo>
                    <a:pt x="302405" y="513668"/>
                    <a:pt x="546351" y="689352"/>
                    <a:pt x="578630" y="709460"/>
                  </a:cubicBezTo>
                  <a:cubicBezTo>
                    <a:pt x="610909" y="729568"/>
                    <a:pt x="496080" y="648606"/>
                    <a:pt x="438930" y="601510"/>
                  </a:cubicBezTo>
                  <a:cubicBezTo>
                    <a:pt x="381780" y="554414"/>
                    <a:pt x="294997" y="473452"/>
                    <a:pt x="235730" y="426885"/>
                  </a:cubicBezTo>
                  <a:cubicBezTo>
                    <a:pt x="176463" y="380318"/>
                    <a:pt x="96559" y="333752"/>
                    <a:pt x="83330" y="322110"/>
                  </a:cubicBezTo>
                  <a:cubicBezTo>
                    <a:pt x="70101" y="310468"/>
                    <a:pt x="165880" y="405189"/>
                    <a:pt x="156355" y="357035"/>
                  </a:cubicBezTo>
                  <a:cubicBezTo>
                    <a:pt x="146830" y="308881"/>
                    <a:pt x="-12449" y="-24494"/>
                    <a:pt x="780" y="14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9D1843DA-3D62-5299-65FE-7ACBC6AD534D}"/>
                </a:ext>
              </a:extLst>
            </p:cNvPr>
            <p:cNvSpPr/>
            <p:nvPr/>
          </p:nvSpPr>
          <p:spPr>
            <a:xfrm>
              <a:off x="4436140" y="3780133"/>
              <a:ext cx="105494" cy="311936"/>
            </a:xfrm>
            <a:custGeom>
              <a:avLst/>
              <a:gdLst>
                <a:gd name="connsiteX0" fmla="*/ 486 w 105494"/>
                <a:gd name="connsiteY0" fmla="*/ 4467 h 311936"/>
                <a:gd name="connsiteX1" fmla="*/ 102086 w 105494"/>
                <a:gd name="connsiteY1" fmla="*/ 306092 h 311936"/>
                <a:gd name="connsiteX2" fmla="*/ 79861 w 105494"/>
                <a:gd name="connsiteY2" fmla="*/ 198142 h 311936"/>
                <a:gd name="connsiteX3" fmla="*/ 63986 w 105494"/>
                <a:gd name="connsiteY3" fmla="*/ 128292 h 311936"/>
                <a:gd name="connsiteX4" fmla="*/ 486 w 105494"/>
                <a:gd name="connsiteY4" fmla="*/ 4467 h 31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94" h="311936">
                  <a:moveTo>
                    <a:pt x="486" y="4467"/>
                  </a:moveTo>
                  <a:cubicBezTo>
                    <a:pt x="6836" y="34100"/>
                    <a:pt x="88857" y="273813"/>
                    <a:pt x="102086" y="306092"/>
                  </a:cubicBezTo>
                  <a:cubicBezTo>
                    <a:pt x="115315" y="338371"/>
                    <a:pt x="86211" y="227775"/>
                    <a:pt x="79861" y="198142"/>
                  </a:cubicBezTo>
                  <a:cubicBezTo>
                    <a:pt x="73511" y="168509"/>
                    <a:pt x="76157" y="155280"/>
                    <a:pt x="63986" y="128292"/>
                  </a:cubicBezTo>
                  <a:cubicBezTo>
                    <a:pt x="51815" y="101305"/>
                    <a:pt x="-5864" y="-25166"/>
                    <a:pt x="486" y="446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875899CD-C0B1-BAA1-1C2F-A90B85D781E1}"/>
                </a:ext>
              </a:extLst>
            </p:cNvPr>
            <p:cNvSpPr/>
            <p:nvPr/>
          </p:nvSpPr>
          <p:spPr>
            <a:xfrm>
              <a:off x="4520909" y="4218515"/>
              <a:ext cx="482049" cy="225152"/>
            </a:xfrm>
            <a:custGeom>
              <a:avLst/>
              <a:gdLst>
                <a:gd name="connsiteX0" fmla="*/ 17317 w 482049"/>
                <a:gd name="connsiteY0" fmla="*/ 4235 h 225152"/>
                <a:gd name="connsiteX1" fmla="*/ 468167 w 482049"/>
                <a:gd name="connsiteY1" fmla="*/ 220135 h 225152"/>
                <a:gd name="connsiteX2" fmla="*/ 344342 w 482049"/>
                <a:gd name="connsiteY2" fmla="*/ 150285 h 225152"/>
                <a:gd name="connsiteX3" fmla="*/ 115742 w 482049"/>
                <a:gd name="connsiteY3" fmla="*/ 80435 h 225152"/>
                <a:gd name="connsiteX4" fmla="*/ 17317 w 482049"/>
                <a:gd name="connsiteY4" fmla="*/ 4235 h 22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049" h="225152">
                  <a:moveTo>
                    <a:pt x="17317" y="4235"/>
                  </a:moveTo>
                  <a:cubicBezTo>
                    <a:pt x="76054" y="27518"/>
                    <a:pt x="413663" y="195793"/>
                    <a:pt x="468167" y="220135"/>
                  </a:cubicBezTo>
                  <a:cubicBezTo>
                    <a:pt x="522671" y="244477"/>
                    <a:pt x="403079" y="173568"/>
                    <a:pt x="344342" y="150285"/>
                  </a:cubicBezTo>
                  <a:cubicBezTo>
                    <a:pt x="285605" y="127002"/>
                    <a:pt x="167600" y="100543"/>
                    <a:pt x="115742" y="80435"/>
                  </a:cubicBezTo>
                  <a:cubicBezTo>
                    <a:pt x="63884" y="60327"/>
                    <a:pt x="-41420" y="-19048"/>
                    <a:pt x="17317" y="423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6381E504-AC0A-7342-0BB4-60FE41D0A090}"/>
                </a:ext>
              </a:extLst>
            </p:cNvPr>
            <p:cNvSpPr/>
            <p:nvPr/>
          </p:nvSpPr>
          <p:spPr>
            <a:xfrm>
              <a:off x="4499396" y="4201265"/>
              <a:ext cx="556266" cy="454967"/>
            </a:xfrm>
            <a:custGeom>
              <a:avLst/>
              <a:gdLst>
                <a:gd name="connsiteX0" fmla="*/ 26130 w 556266"/>
                <a:gd name="connsiteY0" fmla="*/ 8785 h 454967"/>
                <a:gd name="connsiteX1" fmla="*/ 184880 w 556266"/>
                <a:gd name="connsiteY1" fmla="*/ 326285 h 454967"/>
                <a:gd name="connsiteX2" fmla="*/ 127730 w 556266"/>
                <a:gd name="connsiteY2" fmla="*/ 307235 h 454967"/>
                <a:gd name="connsiteX3" fmla="*/ 3905 w 556266"/>
                <a:gd name="connsiteY3" fmla="*/ 265960 h 454967"/>
                <a:gd name="connsiteX4" fmla="*/ 289655 w 556266"/>
                <a:gd name="connsiteY4" fmla="*/ 348510 h 454967"/>
                <a:gd name="connsiteX5" fmla="*/ 550005 w 556266"/>
                <a:gd name="connsiteY5" fmla="*/ 453285 h 454967"/>
                <a:gd name="connsiteX6" fmla="*/ 457930 w 556266"/>
                <a:gd name="connsiteY6" fmla="*/ 408835 h 454967"/>
                <a:gd name="connsiteX7" fmla="*/ 264255 w 556266"/>
                <a:gd name="connsiteY7" fmla="*/ 351685 h 454967"/>
                <a:gd name="connsiteX8" fmla="*/ 219805 w 556266"/>
                <a:gd name="connsiteY8" fmla="*/ 316760 h 454967"/>
                <a:gd name="connsiteX9" fmla="*/ 153130 w 556266"/>
                <a:gd name="connsiteY9" fmla="*/ 224685 h 454967"/>
                <a:gd name="connsiteX10" fmla="*/ 95980 w 556266"/>
                <a:gd name="connsiteY10" fmla="*/ 97685 h 454967"/>
                <a:gd name="connsiteX11" fmla="*/ 26130 w 556266"/>
                <a:gd name="connsiteY11" fmla="*/ 8785 h 45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266" h="454967">
                  <a:moveTo>
                    <a:pt x="26130" y="8785"/>
                  </a:moveTo>
                  <a:cubicBezTo>
                    <a:pt x="40947" y="46885"/>
                    <a:pt x="167947" y="276543"/>
                    <a:pt x="184880" y="326285"/>
                  </a:cubicBezTo>
                  <a:cubicBezTo>
                    <a:pt x="201813" y="376027"/>
                    <a:pt x="127730" y="307235"/>
                    <a:pt x="127730" y="307235"/>
                  </a:cubicBezTo>
                  <a:cubicBezTo>
                    <a:pt x="97568" y="297181"/>
                    <a:pt x="-23082" y="259081"/>
                    <a:pt x="3905" y="265960"/>
                  </a:cubicBezTo>
                  <a:cubicBezTo>
                    <a:pt x="30892" y="272839"/>
                    <a:pt x="198638" y="317289"/>
                    <a:pt x="289655" y="348510"/>
                  </a:cubicBezTo>
                  <a:cubicBezTo>
                    <a:pt x="380672" y="379731"/>
                    <a:pt x="521959" y="443231"/>
                    <a:pt x="550005" y="453285"/>
                  </a:cubicBezTo>
                  <a:cubicBezTo>
                    <a:pt x="578051" y="463339"/>
                    <a:pt x="505555" y="425768"/>
                    <a:pt x="457930" y="408835"/>
                  </a:cubicBezTo>
                  <a:cubicBezTo>
                    <a:pt x="410305" y="391902"/>
                    <a:pt x="303942" y="367031"/>
                    <a:pt x="264255" y="351685"/>
                  </a:cubicBezTo>
                  <a:cubicBezTo>
                    <a:pt x="224568" y="336339"/>
                    <a:pt x="238326" y="337927"/>
                    <a:pt x="219805" y="316760"/>
                  </a:cubicBezTo>
                  <a:cubicBezTo>
                    <a:pt x="201284" y="295593"/>
                    <a:pt x="173768" y="261198"/>
                    <a:pt x="153130" y="224685"/>
                  </a:cubicBezTo>
                  <a:cubicBezTo>
                    <a:pt x="132493" y="188173"/>
                    <a:pt x="115030" y="128377"/>
                    <a:pt x="95980" y="97685"/>
                  </a:cubicBezTo>
                  <a:cubicBezTo>
                    <a:pt x="76930" y="66993"/>
                    <a:pt x="11313" y="-29315"/>
                    <a:pt x="26130" y="878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0A439401-6F79-E8CB-F687-7B45B92905BC}"/>
                </a:ext>
              </a:extLst>
            </p:cNvPr>
            <p:cNvSpPr/>
            <p:nvPr/>
          </p:nvSpPr>
          <p:spPr>
            <a:xfrm>
              <a:off x="4594552" y="4316972"/>
              <a:ext cx="525569" cy="352415"/>
            </a:xfrm>
            <a:custGeom>
              <a:avLst/>
              <a:gdLst>
                <a:gd name="connsiteX0" fmla="*/ 7174 w 525569"/>
                <a:gd name="connsiteY0" fmla="*/ 4203 h 352415"/>
                <a:gd name="connsiteX1" fmla="*/ 51624 w 525569"/>
                <a:gd name="connsiteY1" fmla="*/ 32778 h 352415"/>
                <a:gd name="connsiteX2" fmla="*/ 359599 w 525569"/>
                <a:gd name="connsiteY2" fmla="*/ 277253 h 352415"/>
                <a:gd name="connsiteX3" fmla="*/ 521524 w 525569"/>
                <a:gd name="connsiteY3" fmla="*/ 350278 h 352415"/>
                <a:gd name="connsiteX4" fmla="*/ 480249 w 525569"/>
                <a:gd name="connsiteY4" fmla="*/ 334403 h 352415"/>
                <a:gd name="connsiteX5" fmla="*/ 232599 w 525569"/>
                <a:gd name="connsiteY5" fmla="*/ 242328 h 352415"/>
                <a:gd name="connsiteX6" fmla="*/ 210374 w 525569"/>
                <a:gd name="connsiteY6" fmla="*/ 159778 h 352415"/>
                <a:gd name="connsiteX7" fmla="*/ 127824 w 525569"/>
                <a:gd name="connsiteY7" fmla="*/ 48653 h 352415"/>
                <a:gd name="connsiteX8" fmla="*/ 7174 w 525569"/>
                <a:gd name="connsiteY8" fmla="*/ 4203 h 352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569" h="352415">
                  <a:moveTo>
                    <a:pt x="7174" y="4203"/>
                  </a:moveTo>
                  <a:cubicBezTo>
                    <a:pt x="-5526" y="1557"/>
                    <a:pt x="-7114" y="-12730"/>
                    <a:pt x="51624" y="32778"/>
                  </a:cubicBezTo>
                  <a:cubicBezTo>
                    <a:pt x="110362" y="78286"/>
                    <a:pt x="281282" y="224336"/>
                    <a:pt x="359599" y="277253"/>
                  </a:cubicBezTo>
                  <a:cubicBezTo>
                    <a:pt x="437916" y="330170"/>
                    <a:pt x="501416" y="340753"/>
                    <a:pt x="521524" y="350278"/>
                  </a:cubicBezTo>
                  <a:cubicBezTo>
                    <a:pt x="541632" y="359803"/>
                    <a:pt x="480249" y="334403"/>
                    <a:pt x="480249" y="334403"/>
                  </a:cubicBezTo>
                  <a:cubicBezTo>
                    <a:pt x="432095" y="316411"/>
                    <a:pt x="277578" y="271432"/>
                    <a:pt x="232599" y="242328"/>
                  </a:cubicBezTo>
                  <a:cubicBezTo>
                    <a:pt x="187620" y="213224"/>
                    <a:pt x="227836" y="192057"/>
                    <a:pt x="210374" y="159778"/>
                  </a:cubicBezTo>
                  <a:cubicBezTo>
                    <a:pt x="192912" y="127499"/>
                    <a:pt x="156399" y="71407"/>
                    <a:pt x="127824" y="48653"/>
                  </a:cubicBezTo>
                  <a:cubicBezTo>
                    <a:pt x="99249" y="25899"/>
                    <a:pt x="19874" y="6849"/>
                    <a:pt x="7174" y="42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49233C1E-EB57-8E24-5831-C6AD18B80F09}"/>
                </a:ext>
              </a:extLst>
            </p:cNvPr>
            <p:cNvSpPr/>
            <p:nvPr/>
          </p:nvSpPr>
          <p:spPr>
            <a:xfrm>
              <a:off x="4290688" y="4411930"/>
              <a:ext cx="760955" cy="472122"/>
            </a:xfrm>
            <a:custGeom>
              <a:avLst/>
              <a:gdLst>
                <a:gd name="connsiteX0" fmla="*/ 231663 w 760955"/>
                <a:gd name="connsiteY0" fmla="*/ 55295 h 472122"/>
                <a:gd name="connsiteX1" fmla="*/ 526938 w 760955"/>
                <a:gd name="connsiteY1" fmla="*/ 274370 h 472122"/>
                <a:gd name="connsiteX2" fmla="*/ 758713 w 760955"/>
                <a:gd name="connsiteY2" fmla="*/ 468045 h 472122"/>
                <a:gd name="connsiteX3" fmla="*/ 650763 w 760955"/>
                <a:gd name="connsiteY3" fmla="*/ 410895 h 472122"/>
                <a:gd name="connsiteX4" fmla="*/ 447563 w 760955"/>
                <a:gd name="connsiteY4" fmla="*/ 299770 h 472122"/>
                <a:gd name="connsiteX5" fmla="*/ 3063 w 760955"/>
                <a:gd name="connsiteY5" fmla="*/ 1320 h 472122"/>
                <a:gd name="connsiteX6" fmla="*/ 692038 w 760955"/>
                <a:gd name="connsiteY6" fmla="*/ 429945 h 472122"/>
                <a:gd name="connsiteX7" fmla="*/ 555513 w 760955"/>
                <a:gd name="connsiteY7" fmla="*/ 277545 h 472122"/>
                <a:gd name="connsiteX8" fmla="*/ 231663 w 760955"/>
                <a:gd name="connsiteY8" fmla="*/ 55295 h 47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5" h="472122">
                  <a:moveTo>
                    <a:pt x="231663" y="55295"/>
                  </a:moveTo>
                  <a:cubicBezTo>
                    <a:pt x="226900" y="54766"/>
                    <a:pt x="439096" y="205578"/>
                    <a:pt x="526938" y="274370"/>
                  </a:cubicBezTo>
                  <a:cubicBezTo>
                    <a:pt x="614780" y="343162"/>
                    <a:pt x="738076" y="445291"/>
                    <a:pt x="758713" y="468045"/>
                  </a:cubicBezTo>
                  <a:cubicBezTo>
                    <a:pt x="779350" y="490799"/>
                    <a:pt x="650763" y="410895"/>
                    <a:pt x="650763" y="410895"/>
                  </a:cubicBezTo>
                  <a:cubicBezTo>
                    <a:pt x="598905" y="382849"/>
                    <a:pt x="555513" y="368033"/>
                    <a:pt x="447563" y="299770"/>
                  </a:cubicBezTo>
                  <a:cubicBezTo>
                    <a:pt x="339613" y="231508"/>
                    <a:pt x="-37683" y="-20376"/>
                    <a:pt x="3063" y="1320"/>
                  </a:cubicBezTo>
                  <a:cubicBezTo>
                    <a:pt x="43809" y="23016"/>
                    <a:pt x="599963" y="383908"/>
                    <a:pt x="692038" y="429945"/>
                  </a:cubicBezTo>
                  <a:cubicBezTo>
                    <a:pt x="784113" y="475982"/>
                    <a:pt x="625892" y="337341"/>
                    <a:pt x="555513" y="277545"/>
                  </a:cubicBezTo>
                  <a:cubicBezTo>
                    <a:pt x="485134" y="217749"/>
                    <a:pt x="236426" y="55824"/>
                    <a:pt x="231663" y="5529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DFFF5BCF-0DB1-73F3-FD70-1A342F90203F}"/>
                </a:ext>
              </a:extLst>
            </p:cNvPr>
            <p:cNvSpPr/>
            <p:nvPr/>
          </p:nvSpPr>
          <p:spPr>
            <a:xfrm>
              <a:off x="4252035" y="4485405"/>
              <a:ext cx="1038005" cy="506723"/>
            </a:xfrm>
            <a:custGeom>
              <a:avLst/>
              <a:gdLst>
                <a:gd name="connsiteX0" fmla="*/ 3616 w 1038005"/>
                <a:gd name="connsiteY0" fmla="*/ 870 h 506723"/>
                <a:gd name="connsiteX1" fmla="*/ 600516 w 1038005"/>
                <a:gd name="connsiteY1" fmla="*/ 340595 h 506723"/>
                <a:gd name="connsiteX2" fmla="*/ 511616 w 1038005"/>
                <a:gd name="connsiteY2" fmla="*/ 334245 h 506723"/>
                <a:gd name="connsiteX3" fmla="*/ 841816 w 1038005"/>
                <a:gd name="connsiteY3" fmla="*/ 429495 h 506723"/>
                <a:gd name="connsiteX4" fmla="*/ 1032316 w 1038005"/>
                <a:gd name="connsiteY4" fmla="*/ 505695 h 506723"/>
                <a:gd name="connsiteX5" fmla="*/ 956116 w 1038005"/>
                <a:gd name="connsiteY5" fmla="*/ 464420 h 506723"/>
                <a:gd name="connsiteX6" fmla="*/ 638616 w 1038005"/>
                <a:gd name="connsiteY6" fmla="*/ 340595 h 506723"/>
                <a:gd name="connsiteX7" fmla="*/ 362391 w 1038005"/>
                <a:gd name="connsiteY7" fmla="*/ 245345 h 506723"/>
                <a:gd name="connsiteX8" fmla="*/ 3616 w 1038005"/>
                <a:gd name="connsiteY8" fmla="*/ 870 h 50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005" h="506723">
                  <a:moveTo>
                    <a:pt x="3616" y="870"/>
                  </a:moveTo>
                  <a:cubicBezTo>
                    <a:pt x="43303" y="16745"/>
                    <a:pt x="515849" y="285033"/>
                    <a:pt x="600516" y="340595"/>
                  </a:cubicBezTo>
                  <a:cubicBezTo>
                    <a:pt x="685183" y="396157"/>
                    <a:pt x="471399" y="319428"/>
                    <a:pt x="511616" y="334245"/>
                  </a:cubicBezTo>
                  <a:cubicBezTo>
                    <a:pt x="551833" y="349062"/>
                    <a:pt x="755033" y="400920"/>
                    <a:pt x="841816" y="429495"/>
                  </a:cubicBezTo>
                  <a:cubicBezTo>
                    <a:pt x="928599" y="458070"/>
                    <a:pt x="1013266" y="499874"/>
                    <a:pt x="1032316" y="505695"/>
                  </a:cubicBezTo>
                  <a:cubicBezTo>
                    <a:pt x="1051366" y="511516"/>
                    <a:pt x="1021733" y="491937"/>
                    <a:pt x="956116" y="464420"/>
                  </a:cubicBezTo>
                  <a:cubicBezTo>
                    <a:pt x="890499" y="436903"/>
                    <a:pt x="737570" y="377107"/>
                    <a:pt x="638616" y="340595"/>
                  </a:cubicBezTo>
                  <a:cubicBezTo>
                    <a:pt x="539662" y="304083"/>
                    <a:pt x="462933" y="299849"/>
                    <a:pt x="362391" y="245345"/>
                  </a:cubicBezTo>
                  <a:cubicBezTo>
                    <a:pt x="261849" y="190841"/>
                    <a:pt x="-36071" y="-15005"/>
                    <a:pt x="3616" y="87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DECE1028-112A-5995-A3D8-A3FBA8278CE6}"/>
                </a:ext>
              </a:extLst>
            </p:cNvPr>
            <p:cNvSpPr/>
            <p:nvPr/>
          </p:nvSpPr>
          <p:spPr>
            <a:xfrm>
              <a:off x="4404908" y="4679744"/>
              <a:ext cx="879144" cy="330710"/>
            </a:xfrm>
            <a:custGeom>
              <a:avLst/>
              <a:gdLst>
                <a:gd name="connsiteX0" fmla="*/ 3143 w 879144"/>
                <a:gd name="connsiteY0" fmla="*/ 206 h 330710"/>
                <a:gd name="connsiteX1" fmla="*/ 453993 w 879144"/>
                <a:gd name="connsiteY1" fmla="*/ 212931 h 330710"/>
                <a:gd name="connsiteX2" fmla="*/ 873093 w 879144"/>
                <a:gd name="connsiteY2" fmla="*/ 330406 h 330710"/>
                <a:gd name="connsiteX3" fmla="*/ 673068 w 879144"/>
                <a:gd name="connsiteY3" fmla="*/ 244681 h 330710"/>
                <a:gd name="connsiteX4" fmla="*/ 273018 w 879144"/>
                <a:gd name="connsiteY4" fmla="*/ 174831 h 330710"/>
                <a:gd name="connsiteX5" fmla="*/ 3143 w 879144"/>
                <a:gd name="connsiteY5" fmla="*/ 206 h 33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9144" h="330710">
                  <a:moveTo>
                    <a:pt x="3143" y="206"/>
                  </a:moveTo>
                  <a:cubicBezTo>
                    <a:pt x="33305" y="6556"/>
                    <a:pt x="309001" y="157898"/>
                    <a:pt x="453993" y="212931"/>
                  </a:cubicBezTo>
                  <a:cubicBezTo>
                    <a:pt x="598985" y="267964"/>
                    <a:pt x="836580" y="325114"/>
                    <a:pt x="873093" y="330406"/>
                  </a:cubicBezTo>
                  <a:cubicBezTo>
                    <a:pt x="909606" y="335698"/>
                    <a:pt x="773080" y="270610"/>
                    <a:pt x="673068" y="244681"/>
                  </a:cubicBezTo>
                  <a:cubicBezTo>
                    <a:pt x="573056" y="218752"/>
                    <a:pt x="378851" y="213989"/>
                    <a:pt x="273018" y="174831"/>
                  </a:cubicBezTo>
                  <a:cubicBezTo>
                    <a:pt x="167185" y="135673"/>
                    <a:pt x="-27019" y="-6144"/>
                    <a:pt x="3143" y="20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7850DF94-4EE8-90F9-533B-B08F86775F7A}"/>
                </a:ext>
              </a:extLst>
            </p:cNvPr>
            <p:cNvSpPr/>
            <p:nvPr/>
          </p:nvSpPr>
          <p:spPr>
            <a:xfrm>
              <a:off x="4043655" y="4390149"/>
              <a:ext cx="1149974" cy="705662"/>
            </a:xfrm>
            <a:custGeom>
              <a:avLst/>
              <a:gdLst>
                <a:gd name="connsiteX0" fmla="*/ 599346 w 1149974"/>
                <a:gd name="connsiteY0" fmla="*/ 305676 h 705662"/>
                <a:gd name="connsiteX1" fmla="*/ 913671 w 1149974"/>
                <a:gd name="connsiteY1" fmla="*/ 575551 h 705662"/>
                <a:gd name="connsiteX2" fmla="*/ 1148621 w 1149974"/>
                <a:gd name="connsiteY2" fmla="*/ 702551 h 705662"/>
                <a:gd name="connsiteX3" fmla="*/ 1002571 w 1149974"/>
                <a:gd name="connsiteY3" fmla="*/ 664451 h 705662"/>
                <a:gd name="connsiteX4" fmla="*/ 846996 w 1149974"/>
                <a:gd name="connsiteY4" fmla="*/ 639051 h 705662"/>
                <a:gd name="connsiteX5" fmla="*/ 485046 w 1149974"/>
                <a:gd name="connsiteY5" fmla="*/ 470776 h 705662"/>
                <a:gd name="connsiteX6" fmla="*/ 608871 w 1149974"/>
                <a:gd name="connsiteY6" fmla="*/ 515226 h 705662"/>
                <a:gd name="connsiteX7" fmla="*/ 326296 w 1149974"/>
                <a:gd name="connsiteY7" fmla="*/ 369176 h 705662"/>
                <a:gd name="connsiteX8" fmla="*/ 196121 w 1149974"/>
                <a:gd name="connsiteY8" fmla="*/ 264401 h 705662"/>
                <a:gd name="connsiteX9" fmla="*/ 2446 w 1149974"/>
                <a:gd name="connsiteY9" fmla="*/ 876 h 705662"/>
                <a:gd name="connsiteX10" fmla="*/ 342171 w 1149974"/>
                <a:gd name="connsiteY10" fmla="*/ 362826 h 705662"/>
                <a:gd name="connsiteX11" fmla="*/ 993046 w 1149974"/>
                <a:gd name="connsiteY11" fmla="*/ 677151 h 705662"/>
                <a:gd name="connsiteX12" fmla="*/ 916846 w 1149974"/>
                <a:gd name="connsiteY12" fmla="*/ 562851 h 705662"/>
                <a:gd name="connsiteX13" fmla="*/ 599346 w 1149974"/>
                <a:gd name="connsiteY13" fmla="*/ 305676 h 70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9974" h="705662">
                  <a:moveTo>
                    <a:pt x="599346" y="305676"/>
                  </a:moveTo>
                  <a:cubicBezTo>
                    <a:pt x="598817" y="307793"/>
                    <a:pt x="822125" y="509405"/>
                    <a:pt x="913671" y="575551"/>
                  </a:cubicBezTo>
                  <a:cubicBezTo>
                    <a:pt x="1005217" y="641697"/>
                    <a:pt x="1133804" y="687734"/>
                    <a:pt x="1148621" y="702551"/>
                  </a:cubicBezTo>
                  <a:cubicBezTo>
                    <a:pt x="1163438" y="717368"/>
                    <a:pt x="1052842" y="675034"/>
                    <a:pt x="1002571" y="664451"/>
                  </a:cubicBezTo>
                  <a:cubicBezTo>
                    <a:pt x="952300" y="653868"/>
                    <a:pt x="933250" y="671330"/>
                    <a:pt x="846996" y="639051"/>
                  </a:cubicBezTo>
                  <a:cubicBezTo>
                    <a:pt x="760742" y="606772"/>
                    <a:pt x="524733" y="491414"/>
                    <a:pt x="485046" y="470776"/>
                  </a:cubicBezTo>
                  <a:cubicBezTo>
                    <a:pt x="445358" y="450139"/>
                    <a:pt x="635329" y="532159"/>
                    <a:pt x="608871" y="515226"/>
                  </a:cubicBezTo>
                  <a:cubicBezTo>
                    <a:pt x="582413" y="498293"/>
                    <a:pt x="395088" y="410980"/>
                    <a:pt x="326296" y="369176"/>
                  </a:cubicBezTo>
                  <a:cubicBezTo>
                    <a:pt x="257504" y="327372"/>
                    <a:pt x="250096" y="325784"/>
                    <a:pt x="196121" y="264401"/>
                  </a:cubicBezTo>
                  <a:cubicBezTo>
                    <a:pt x="142146" y="203018"/>
                    <a:pt x="-21896" y="-15528"/>
                    <a:pt x="2446" y="876"/>
                  </a:cubicBezTo>
                  <a:cubicBezTo>
                    <a:pt x="26788" y="17280"/>
                    <a:pt x="177071" y="250113"/>
                    <a:pt x="342171" y="362826"/>
                  </a:cubicBezTo>
                  <a:cubicBezTo>
                    <a:pt x="507271" y="475539"/>
                    <a:pt x="897267" y="643814"/>
                    <a:pt x="993046" y="677151"/>
                  </a:cubicBezTo>
                  <a:cubicBezTo>
                    <a:pt x="1088825" y="710488"/>
                    <a:pt x="985108" y="627409"/>
                    <a:pt x="916846" y="562851"/>
                  </a:cubicBezTo>
                  <a:cubicBezTo>
                    <a:pt x="848584" y="498293"/>
                    <a:pt x="599875" y="303559"/>
                    <a:pt x="599346" y="30567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FB68A106-50DF-F62C-345E-79A808EE5918}"/>
                </a:ext>
              </a:extLst>
            </p:cNvPr>
            <p:cNvSpPr/>
            <p:nvPr/>
          </p:nvSpPr>
          <p:spPr>
            <a:xfrm>
              <a:off x="4554101" y="4864097"/>
              <a:ext cx="727373" cy="555652"/>
            </a:xfrm>
            <a:custGeom>
              <a:avLst/>
              <a:gdLst>
                <a:gd name="connsiteX0" fmla="*/ 146050 w 727373"/>
                <a:gd name="connsiteY0" fmla="*/ 3 h 555652"/>
                <a:gd name="connsiteX1" fmla="*/ 311150 w 727373"/>
                <a:gd name="connsiteY1" fmla="*/ 279403 h 555652"/>
                <a:gd name="connsiteX2" fmla="*/ 565150 w 727373"/>
                <a:gd name="connsiteY2" fmla="*/ 466728 h 555652"/>
                <a:gd name="connsiteX3" fmla="*/ 552450 w 727373"/>
                <a:gd name="connsiteY3" fmla="*/ 403228 h 555652"/>
                <a:gd name="connsiteX4" fmla="*/ 727075 w 727373"/>
                <a:gd name="connsiteY4" fmla="*/ 549278 h 555652"/>
                <a:gd name="connsiteX5" fmla="*/ 587375 w 727373"/>
                <a:gd name="connsiteY5" fmla="*/ 517528 h 555652"/>
                <a:gd name="connsiteX6" fmla="*/ 336550 w 727373"/>
                <a:gd name="connsiteY6" fmla="*/ 409578 h 555652"/>
                <a:gd name="connsiteX7" fmla="*/ 0 w 727373"/>
                <a:gd name="connsiteY7" fmla="*/ 257178 h 555652"/>
                <a:gd name="connsiteX8" fmla="*/ 409575 w 727373"/>
                <a:gd name="connsiteY8" fmla="*/ 434978 h 555652"/>
                <a:gd name="connsiteX9" fmla="*/ 527050 w 727373"/>
                <a:gd name="connsiteY9" fmla="*/ 447678 h 555652"/>
                <a:gd name="connsiteX10" fmla="*/ 396875 w 727373"/>
                <a:gd name="connsiteY10" fmla="*/ 320678 h 555652"/>
                <a:gd name="connsiteX11" fmla="*/ 190500 w 727373"/>
                <a:gd name="connsiteY11" fmla="*/ 158753 h 555652"/>
                <a:gd name="connsiteX12" fmla="*/ 295275 w 727373"/>
                <a:gd name="connsiteY12" fmla="*/ 273053 h 555652"/>
                <a:gd name="connsiteX13" fmla="*/ 146050 w 727373"/>
                <a:gd name="connsiteY13" fmla="*/ 3 h 55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7373" h="555652">
                  <a:moveTo>
                    <a:pt x="146050" y="3"/>
                  </a:moveTo>
                  <a:cubicBezTo>
                    <a:pt x="148696" y="1061"/>
                    <a:pt x="241300" y="201616"/>
                    <a:pt x="311150" y="279403"/>
                  </a:cubicBezTo>
                  <a:cubicBezTo>
                    <a:pt x="381000" y="357190"/>
                    <a:pt x="524934" y="446091"/>
                    <a:pt x="565150" y="466728"/>
                  </a:cubicBezTo>
                  <a:cubicBezTo>
                    <a:pt x="605366" y="487365"/>
                    <a:pt x="525463" y="389470"/>
                    <a:pt x="552450" y="403228"/>
                  </a:cubicBezTo>
                  <a:cubicBezTo>
                    <a:pt x="579438" y="416986"/>
                    <a:pt x="721254" y="530228"/>
                    <a:pt x="727075" y="549278"/>
                  </a:cubicBezTo>
                  <a:cubicBezTo>
                    <a:pt x="732896" y="568328"/>
                    <a:pt x="652462" y="540811"/>
                    <a:pt x="587375" y="517528"/>
                  </a:cubicBezTo>
                  <a:cubicBezTo>
                    <a:pt x="522288" y="494245"/>
                    <a:pt x="336550" y="409578"/>
                    <a:pt x="336550" y="409578"/>
                  </a:cubicBezTo>
                  <a:lnTo>
                    <a:pt x="0" y="257178"/>
                  </a:lnTo>
                  <a:cubicBezTo>
                    <a:pt x="12171" y="261411"/>
                    <a:pt x="321733" y="403228"/>
                    <a:pt x="409575" y="434978"/>
                  </a:cubicBezTo>
                  <a:cubicBezTo>
                    <a:pt x="497417" y="466728"/>
                    <a:pt x="529167" y="466728"/>
                    <a:pt x="527050" y="447678"/>
                  </a:cubicBezTo>
                  <a:cubicBezTo>
                    <a:pt x="524933" y="428628"/>
                    <a:pt x="452967" y="368832"/>
                    <a:pt x="396875" y="320678"/>
                  </a:cubicBezTo>
                  <a:cubicBezTo>
                    <a:pt x="340783" y="272524"/>
                    <a:pt x="207433" y="166690"/>
                    <a:pt x="190500" y="158753"/>
                  </a:cubicBezTo>
                  <a:cubicBezTo>
                    <a:pt x="173567" y="150816"/>
                    <a:pt x="296333" y="297924"/>
                    <a:pt x="295275" y="273053"/>
                  </a:cubicBezTo>
                  <a:cubicBezTo>
                    <a:pt x="294217" y="248182"/>
                    <a:pt x="143404" y="-1055"/>
                    <a:pt x="146050" y="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9AEC82D8-B468-EC62-E4AD-9C74C36B5554}"/>
                </a:ext>
              </a:extLst>
            </p:cNvPr>
            <p:cNvSpPr/>
            <p:nvPr/>
          </p:nvSpPr>
          <p:spPr>
            <a:xfrm>
              <a:off x="4864914" y="5190865"/>
              <a:ext cx="584564" cy="566733"/>
            </a:xfrm>
            <a:custGeom>
              <a:avLst/>
              <a:gdLst>
                <a:gd name="connsiteX0" fmla="*/ 337 w 584564"/>
                <a:gd name="connsiteY0" fmla="*/ 260 h 566733"/>
                <a:gd name="connsiteX1" fmla="*/ 409912 w 584564"/>
                <a:gd name="connsiteY1" fmla="*/ 374910 h 566733"/>
                <a:gd name="connsiteX2" fmla="*/ 581362 w 584564"/>
                <a:gd name="connsiteY2" fmla="*/ 562235 h 566733"/>
                <a:gd name="connsiteX3" fmla="*/ 495637 w 584564"/>
                <a:gd name="connsiteY3" fmla="*/ 486035 h 566733"/>
                <a:gd name="connsiteX4" fmla="*/ 187662 w 584564"/>
                <a:gd name="connsiteY4" fmla="*/ 241560 h 566733"/>
                <a:gd name="connsiteX5" fmla="*/ 336887 w 584564"/>
                <a:gd name="connsiteY5" fmla="*/ 314585 h 566733"/>
                <a:gd name="connsiteX6" fmla="*/ 337 w 584564"/>
                <a:gd name="connsiteY6" fmla="*/ 260 h 56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564" h="566733">
                  <a:moveTo>
                    <a:pt x="337" y="260"/>
                  </a:moveTo>
                  <a:cubicBezTo>
                    <a:pt x="12508" y="10314"/>
                    <a:pt x="313075" y="281248"/>
                    <a:pt x="409912" y="374910"/>
                  </a:cubicBezTo>
                  <a:cubicBezTo>
                    <a:pt x="506749" y="468572"/>
                    <a:pt x="567075" y="543714"/>
                    <a:pt x="581362" y="562235"/>
                  </a:cubicBezTo>
                  <a:cubicBezTo>
                    <a:pt x="595649" y="580756"/>
                    <a:pt x="561254" y="539481"/>
                    <a:pt x="495637" y="486035"/>
                  </a:cubicBezTo>
                  <a:cubicBezTo>
                    <a:pt x="430020" y="432589"/>
                    <a:pt x="214120" y="270135"/>
                    <a:pt x="187662" y="241560"/>
                  </a:cubicBezTo>
                  <a:cubicBezTo>
                    <a:pt x="161204" y="212985"/>
                    <a:pt x="364404" y="354802"/>
                    <a:pt x="336887" y="314585"/>
                  </a:cubicBezTo>
                  <a:cubicBezTo>
                    <a:pt x="309370" y="274368"/>
                    <a:pt x="-11834" y="-9794"/>
                    <a:pt x="337" y="2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8CF5F122-BF54-DFB5-D869-260D537CDA0D}"/>
                </a:ext>
              </a:extLst>
            </p:cNvPr>
            <p:cNvSpPr/>
            <p:nvPr/>
          </p:nvSpPr>
          <p:spPr>
            <a:xfrm>
              <a:off x="4605732" y="5088467"/>
              <a:ext cx="755308" cy="756808"/>
            </a:xfrm>
            <a:custGeom>
              <a:avLst/>
              <a:gdLst>
                <a:gd name="connsiteX0" fmla="*/ 18219 w 755308"/>
                <a:gd name="connsiteY0" fmla="*/ 13758 h 756808"/>
                <a:gd name="connsiteX1" fmla="*/ 56319 w 755308"/>
                <a:gd name="connsiteY1" fmla="*/ 64558 h 756808"/>
                <a:gd name="connsiteX2" fmla="*/ 434144 w 755308"/>
                <a:gd name="connsiteY2" fmla="*/ 423333 h 756808"/>
                <a:gd name="connsiteX3" fmla="*/ 754819 w 755308"/>
                <a:gd name="connsiteY3" fmla="*/ 651933 h 756808"/>
                <a:gd name="connsiteX4" fmla="*/ 510344 w 755308"/>
                <a:gd name="connsiteY4" fmla="*/ 505883 h 756808"/>
                <a:gd name="connsiteX5" fmla="*/ 643694 w 755308"/>
                <a:gd name="connsiteY5" fmla="*/ 756708 h 756808"/>
                <a:gd name="connsiteX6" fmla="*/ 516694 w 755308"/>
                <a:gd name="connsiteY6" fmla="*/ 534458 h 756808"/>
                <a:gd name="connsiteX7" fmla="*/ 446844 w 755308"/>
                <a:gd name="connsiteY7" fmla="*/ 388408 h 756808"/>
                <a:gd name="connsiteX8" fmla="*/ 218244 w 755308"/>
                <a:gd name="connsiteY8" fmla="*/ 223308 h 756808"/>
                <a:gd name="connsiteX9" fmla="*/ 18219 w 755308"/>
                <a:gd name="connsiteY9" fmla="*/ 13758 h 75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5308" h="756808">
                  <a:moveTo>
                    <a:pt x="18219" y="13758"/>
                  </a:moveTo>
                  <a:cubicBezTo>
                    <a:pt x="-8769" y="-12700"/>
                    <a:pt x="-13002" y="-3704"/>
                    <a:pt x="56319" y="64558"/>
                  </a:cubicBezTo>
                  <a:cubicBezTo>
                    <a:pt x="125640" y="132820"/>
                    <a:pt x="317727" y="325437"/>
                    <a:pt x="434144" y="423333"/>
                  </a:cubicBezTo>
                  <a:cubicBezTo>
                    <a:pt x="550561" y="521229"/>
                    <a:pt x="742119" y="638175"/>
                    <a:pt x="754819" y="651933"/>
                  </a:cubicBezTo>
                  <a:cubicBezTo>
                    <a:pt x="767519" y="665691"/>
                    <a:pt x="528865" y="488421"/>
                    <a:pt x="510344" y="505883"/>
                  </a:cubicBezTo>
                  <a:cubicBezTo>
                    <a:pt x="491823" y="523346"/>
                    <a:pt x="642636" y="751946"/>
                    <a:pt x="643694" y="756708"/>
                  </a:cubicBezTo>
                  <a:cubicBezTo>
                    <a:pt x="644752" y="761470"/>
                    <a:pt x="549502" y="595841"/>
                    <a:pt x="516694" y="534458"/>
                  </a:cubicBezTo>
                  <a:cubicBezTo>
                    <a:pt x="483886" y="473075"/>
                    <a:pt x="496586" y="440266"/>
                    <a:pt x="446844" y="388408"/>
                  </a:cubicBezTo>
                  <a:cubicBezTo>
                    <a:pt x="397102" y="336550"/>
                    <a:pt x="288623" y="283633"/>
                    <a:pt x="218244" y="223308"/>
                  </a:cubicBezTo>
                  <a:cubicBezTo>
                    <a:pt x="147865" y="162983"/>
                    <a:pt x="45207" y="40216"/>
                    <a:pt x="18219" y="137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42C7D4FB-B7C0-3D14-28FD-E9EFD7AB43DC}"/>
                </a:ext>
              </a:extLst>
            </p:cNvPr>
            <p:cNvSpPr/>
            <p:nvPr/>
          </p:nvSpPr>
          <p:spPr>
            <a:xfrm>
              <a:off x="4801061" y="5197116"/>
              <a:ext cx="461232" cy="675738"/>
            </a:xfrm>
            <a:custGeom>
              <a:avLst/>
              <a:gdLst>
                <a:gd name="connsiteX0" fmla="*/ 690 w 461232"/>
                <a:gd name="connsiteY0" fmla="*/ 359 h 675738"/>
                <a:gd name="connsiteX1" fmla="*/ 127690 w 461232"/>
                <a:gd name="connsiteY1" fmla="*/ 289284 h 675738"/>
                <a:gd name="connsiteX2" fmla="*/ 188015 w 461232"/>
                <a:gd name="connsiteY2" fmla="*/ 390884 h 675738"/>
                <a:gd name="connsiteX3" fmla="*/ 121340 w 461232"/>
                <a:gd name="connsiteY3" fmla="*/ 321034 h 675738"/>
                <a:gd name="connsiteX4" fmla="*/ 308665 w 461232"/>
                <a:gd name="connsiteY4" fmla="*/ 530584 h 675738"/>
                <a:gd name="connsiteX5" fmla="*/ 457890 w 461232"/>
                <a:gd name="connsiteY5" fmla="*/ 673459 h 675738"/>
                <a:gd name="connsiteX6" fmla="*/ 403915 w 461232"/>
                <a:gd name="connsiteY6" fmla="*/ 606784 h 675738"/>
                <a:gd name="connsiteX7" fmla="*/ 305490 w 461232"/>
                <a:gd name="connsiteY7" fmla="*/ 454384 h 675738"/>
                <a:gd name="connsiteX8" fmla="*/ 372165 w 461232"/>
                <a:gd name="connsiteY8" fmla="*/ 565509 h 675738"/>
                <a:gd name="connsiteX9" fmla="*/ 207065 w 461232"/>
                <a:gd name="connsiteY9" fmla="*/ 368659 h 675738"/>
                <a:gd name="connsiteX10" fmla="*/ 86415 w 461232"/>
                <a:gd name="connsiteY10" fmla="*/ 235309 h 675738"/>
                <a:gd name="connsiteX11" fmla="*/ 76890 w 461232"/>
                <a:gd name="connsiteY11" fmla="*/ 228959 h 675738"/>
                <a:gd name="connsiteX12" fmla="*/ 690 w 461232"/>
                <a:gd name="connsiteY12" fmla="*/ 359 h 67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1232" h="675738">
                  <a:moveTo>
                    <a:pt x="690" y="359"/>
                  </a:moveTo>
                  <a:cubicBezTo>
                    <a:pt x="9157" y="10413"/>
                    <a:pt x="96469" y="224197"/>
                    <a:pt x="127690" y="289284"/>
                  </a:cubicBezTo>
                  <a:cubicBezTo>
                    <a:pt x="158911" y="354371"/>
                    <a:pt x="189073" y="385593"/>
                    <a:pt x="188015" y="390884"/>
                  </a:cubicBezTo>
                  <a:cubicBezTo>
                    <a:pt x="186957" y="396175"/>
                    <a:pt x="101232" y="297751"/>
                    <a:pt x="121340" y="321034"/>
                  </a:cubicBezTo>
                  <a:cubicBezTo>
                    <a:pt x="141448" y="344317"/>
                    <a:pt x="252573" y="471847"/>
                    <a:pt x="308665" y="530584"/>
                  </a:cubicBezTo>
                  <a:cubicBezTo>
                    <a:pt x="364757" y="589322"/>
                    <a:pt x="442015" y="660759"/>
                    <a:pt x="457890" y="673459"/>
                  </a:cubicBezTo>
                  <a:cubicBezTo>
                    <a:pt x="473765" y="686159"/>
                    <a:pt x="429315" y="643296"/>
                    <a:pt x="403915" y="606784"/>
                  </a:cubicBezTo>
                  <a:cubicBezTo>
                    <a:pt x="378515" y="570272"/>
                    <a:pt x="310782" y="461263"/>
                    <a:pt x="305490" y="454384"/>
                  </a:cubicBezTo>
                  <a:cubicBezTo>
                    <a:pt x="300198" y="447505"/>
                    <a:pt x="388569" y="579797"/>
                    <a:pt x="372165" y="565509"/>
                  </a:cubicBezTo>
                  <a:cubicBezTo>
                    <a:pt x="355761" y="551221"/>
                    <a:pt x="254690" y="423692"/>
                    <a:pt x="207065" y="368659"/>
                  </a:cubicBezTo>
                  <a:cubicBezTo>
                    <a:pt x="159440" y="313626"/>
                    <a:pt x="108111" y="258592"/>
                    <a:pt x="86415" y="235309"/>
                  </a:cubicBezTo>
                  <a:cubicBezTo>
                    <a:pt x="64719" y="212026"/>
                    <a:pt x="89590" y="263884"/>
                    <a:pt x="76890" y="228959"/>
                  </a:cubicBezTo>
                  <a:cubicBezTo>
                    <a:pt x="64190" y="194034"/>
                    <a:pt x="-7777" y="-9695"/>
                    <a:pt x="690" y="35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BB695068-95BF-40C4-A466-A46E5A631613}"/>
                </a:ext>
              </a:extLst>
            </p:cNvPr>
            <p:cNvSpPr/>
            <p:nvPr/>
          </p:nvSpPr>
          <p:spPr>
            <a:xfrm>
              <a:off x="4782164" y="5169606"/>
              <a:ext cx="191634" cy="720081"/>
            </a:xfrm>
            <a:custGeom>
              <a:avLst/>
              <a:gdLst>
                <a:gd name="connsiteX0" fmla="*/ 35462 w 191634"/>
                <a:gd name="connsiteY0" fmla="*/ 2469 h 720081"/>
                <a:gd name="connsiteX1" fmla="*/ 159287 w 191634"/>
                <a:gd name="connsiteY1" fmla="*/ 367594 h 720081"/>
                <a:gd name="connsiteX2" fmla="*/ 187862 w 191634"/>
                <a:gd name="connsiteY2" fmla="*/ 519994 h 720081"/>
                <a:gd name="connsiteX3" fmla="*/ 187862 w 191634"/>
                <a:gd name="connsiteY3" fmla="*/ 481894 h 720081"/>
                <a:gd name="connsiteX4" fmla="*/ 156112 w 191634"/>
                <a:gd name="connsiteY4" fmla="*/ 720019 h 720081"/>
                <a:gd name="connsiteX5" fmla="*/ 159287 w 191634"/>
                <a:gd name="connsiteY5" fmla="*/ 504119 h 720081"/>
                <a:gd name="connsiteX6" fmla="*/ 152937 w 191634"/>
                <a:gd name="connsiteY6" fmla="*/ 373944 h 720081"/>
                <a:gd name="connsiteX7" fmla="*/ 3712 w 191634"/>
                <a:gd name="connsiteY7" fmla="*/ 97719 h 720081"/>
                <a:gd name="connsiteX8" fmla="*/ 44987 w 191634"/>
                <a:gd name="connsiteY8" fmla="*/ 202494 h 720081"/>
                <a:gd name="connsiteX9" fmla="*/ 35462 w 191634"/>
                <a:gd name="connsiteY9" fmla="*/ 2469 h 720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634" h="720081">
                  <a:moveTo>
                    <a:pt x="35462" y="2469"/>
                  </a:moveTo>
                  <a:cubicBezTo>
                    <a:pt x="54512" y="29986"/>
                    <a:pt x="133887" y="281340"/>
                    <a:pt x="159287" y="367594"/>
                  </a:cubicBezTo>
                  <a:cubicBezTo>
                    <a:pt x="184687" y="453848"/>
                    <a:pt x="183100" y="500944"/>
                    <a:pt x="187862" y="519994"/>
                  </a:cubicBezTo>
                  <a:cubicBezTo>
                    <a:pt x="192624" y="539044"/>
                    <a:pt x="193154" y="448557"/>
                    <a:pt x="187862" y="481894"/>
                  </a:cubicBezTo>
                  <a:cubicBezTo>
                    <a:pt x="182570" y="515231"/>
                    <a:pt x="160874" y="716315"/>
                    <a:pt x="156112" y="720019"/>
                  </a:cubicBezTo>
                  <a:cubicBezTo>
                    <a:pt x="151350" y="723723"/>
                    <a:pt x="159816" y="561798"/>
                    <a:pt x="159287" y="504119"/>
                  </a:cubicBezTo>
                  <a:cubicBezTo>
                    <a:pt x="158758" y="446440"/>
                    <a:pt x="178866" y="441677"/>
                    <a:pt x="152937" y="373944"/>
                  </a:cubicBezTo>
                  <a:cubicBezTo>
                    <a:pt x="127008" y="306211"/>
                    <a:pt x="21704" y="126294"/>
                    <a:pt x="3712" y="97719"/>
                  </a:cubicBezTo>
                  <a:cubicBezTo>
                    <a:pt x="-14280" y="69144"/>
                    <a:pt x="38637" y="218898"/>
                    <a:pt x="44987" y="202494"/>
                  </a:cubicBezTo>
                  <a:cubicBezTo>
                    <a:pt x="51337" y="186090"/>
                    <a:pt x="16412" y="-25048"/>
                    <a:pt x="35462" y="24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0A69DBDD-B9DE-0AF8-E4DD-E2AA0C48D66B}"/>
                </a:ext>
              </a:extLst>
            </p:cNvPr>
            <p:cNvSpPr/>
            <p:nvPr/>
          </p:nvSpPr>
          <p:spPr>
            <a:xfrm>
              <a:off x="4267828" y="4802831"/>
              <a:ext cx="699053" cy="1109059"/>
            </a:xfrm>
            <a:custGeom>
              <a:avLst/>
              <a:gdLst>
                <a:gd name="connsiteX0" fmla="*/ 3698 w 699053"/>
                <a:gd name="connsiteY0" fmla="*/ 4119 h 1109059"/>
                <a:gd name="connsiteX1" fmla="*/ 527573 w 699053"/>
                <a:gd name="connsiteY1" fmla="*/ 594669 h 1109059"/>
                <a:gd name="connsiteX2" fmla="*/ 489473 w 699053"/>
                <a:gd name="connsiteY2" fmla="*/ 547044 h 1109059"/>
                <a:gd name="connsiteX3" fmla="*/ 581548 w 699053"/>
                <a:gd name="connsiteY3" fmla="*/ 759769 h 1109059"/>
                <a:gd name="connsiteX4" fmla="*/ 584723 w 699053"/>
                <a:gd name="connsiteY4" fmla="*/ 683569 h 1109059"/>
                <a:gd name="connsiteX5" fmla="*/ 654573 w 699053"/>
                <a:gd name="connsiteY5" fmla="*/ 912169 h 1109059"/>
                <a:gd name="connsiteX6" fmla="*/ 699023 w 699053"/>
                <a:gd name="connsiteY6" fmla="*/ 1109019 h 1109059"/>
                <a:gd name="connsiteX7" fmla="*/ 648223 w 699053"/>
                <a:gd name="connsiteY7" fmla="*/ 896294 h 1109059"/>
                <a:gd name="connsiteX8" fmla="*/ 587898 w 699053"/>
                <a:gd name="connsiteY8" fmla="*/ 689919 h 1109059"/>
                <a:gd name="connsiteX9" fmla="*/ 384698 w 699053"/>
                <a:gd name="connsiteY9" fmla="*/ 375594 h 1109059"/>
                <a:gd name="connsiteX10" fmla="*/ 165623 w 699053"/>
                <a:gd name="connsiteY10" fmla="*/ 188269 h 1109059"/>
                <a:gd name="connsiteX11" fmla="*/ 286273 w 699053"/>
                <a:gd name="connsiteY11" fmla="*/ 324794 h 1109059"/>
                <a:gd name="connsiteX12" fmla="*/ 3698 w 699053"/>
                <a:gd name="connsiteY12" fmla="*/ 4119 h 110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9053" h="1109059">
                  <a:moveTo>
                    <a:pt x="3698" y="4119"/>
                  </a:moveTo>
                  <a:lnTo>
                    <a:pt x="527573" y="594669"/>
                  </a:lnTo>
                  <a:cubicBezTo>
                    <a:pt x="608536" y="685157"/>
                    <a:pt x="480477" y="519527"/>
                    <a:pt x="489473" y="547044"/>
                  </a:cubicBezTo>
                  <a:cubicBezTo>
                    <a:pt x="498469" y="574561"/>
                    <a:pt x="565673" y="737015"/>
                    <a:pt x="581548" y="759769"/>
                  </a:cubicBezTo>
                  <a:cubicBezTo>
                    <a:pt x="597423" y="782523"/>
                    <a:pt x="572552" y="658169"/>
                    <a:pt x="584723" y="683569"/>
                  </a:cubicBezTo>
                  <a:cubicBezTo>
                    <a:pt x="596894" y="708969"/>
                    <a:pt x="635523" y="841261"/>
                    <a:pt x="654573" y="912169"/>
                  </a:cubicBezTo>
                  <a:cubicBezTo>
                    <a:pt x="673623" y="983077"/>
                    <a:pt x="700081" y="1111665"/>
                    <a:pt x="699023" y="1109019"/>
                  </a:cubicBezTo>
                  <a:cubicBezTo>
                    <a:pt x="697965" y="1106373"/>
                    <a:pt x="666744" y="966144"/>
                    <a:pt x="648223" y="896294"/>
                  </a:cubicBezTo>
                  <a:cubicBezTo>
                    <a:pt x="629702" y="826444"/>
                    <a:pt x="631819" y="776702"/>
                    <a:pt x="587898" y="689919"/>
                  </a:cubicBezTo>
                  <a:cubicBezTo>
                    <a:pt x="543977" y="603136"/>
                    <a:pt x="455077" y="459202"/>
                    <a:pt x="384698" y="375594"/>
                  </a:cubicBezTo>
                  <a:cubicBezTo>
                    <a:pt x="314319" y="291986"/>
                    <a:pt x="182027" y="196736"/>
                    <a:pt x="165623" y="188269"/>
                  </a:cubicBezTo>
                  <a:cubicBezTo>
                    <a:pt x="149219" y="179802"/>
                    <a:pt x="308498" y="352840"/>
                    <a:pt x="286273" y="324794"/>
                  </a:cubicBezTo>
                  <a:cubicBezTo>
                    <a:pt x="264048" y="296748"/>
                    <a:pt x="-36519" y="-40860"/>
                    <a:pt x="3698" y="41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1FAD984D-753B-F971-FCF1-8E0054AC0B20}"/>
                </a:ext>
              </a:extLst>
            </p:cNvPr>
            <p:cNvSpPr/>
            <p:nvPr/>
          </p:nvSpPr>
          <p:spPr>
            <a:xfrm>
              <a:off x="4665017" y="5200650"/>
              <a:ext cx="140022" cy="710474"/>
            </a:xfrm>
            <a:custGeom>
              <a:avLst/>
              <a:gdLst>
                <a:gd name="connsiteX0" fmla="*/ 209 w 140022"/>
                <a:gd name="connsiteY0" fmla="*/ 0 h 710474"/>
                <a:gd name="connsiteX1" fmla="*/ 127209 w 140022"/>
                <a:gd name="connsiteY1" fmla="*/ 279400 h 710474"/>
                <a:gd name="connsiteX2" fmla="*/ 136734 w 140022"/>
                <a:gd name="connsiteY2" fmla="*/ 695325 h 710474"/>
                <a:gd name="connsiteX3" fmla="*/ 136734 w 140022"/>
                <a:gd name="connsiteY3" fmla="*/ 587375 h 710474"/>
                <a:gd name="connsiteX4" fmla="*/ 98634 w 140022"/>
                <a:gd name="connsiteY4" fmla="*/ 279400 h 710474"/>
                <a:gd name="connsiteX5" fmla="*/ 209 w 140022"/>
                <a:gd name="connsiteY5" fmla="*/ 0 h 71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22" h="710474">
                  <a:moveTo>
                    <a:pt x="209" y="0"/>
                  </a:moveTo>
                  <a:cubicBezTo>
                    <a:pt x="4971" y="0"/>
                    <a:pt x="104455" y="163513"/>
                    <a:pt x="127209" y="279400"/>
                  </a:cubicBezTo>
                  <a:cubicBezTo>
                    <a:pt x="149963" y="395287"/>
                    <a:pt x="135147" y="643996"/>
                    <a:pt x="136734" y="695325"/>
                  </a:cubicBezTo>
                  <a:cubicBezTo>
                    <a:pt x="138321" y="746654"/>
                    <a:pt x="143084" y="656696"/>
                    <a:pt x="136734" y="587375"/>
                  </a:cubicBezTo>
                  <a:cubicBezTo>
                    <a:pt x="130384" y="518054"/>
                    <a:pt x="124034" y="375179"/>
                    <a:pt x="98634" y="279400"/>
                  </a:cubicBezTo>
                  <a:cubicBezTo>
                    <a:pt x="73234" y="183621"/>
                    <a:pt x="-4553" y="0"/>
                    <a:pt x="20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1C815E48-B847-DA87-B7CF-1E283DDD2697}"/>
                </a:ext>
              </a:extLst>
            </p:cNvPr>
            <p:cNvSpPr/>
            <p:nvPr/>
          </p:nvSpPr>
          <p:spPr>
            <a:xfrm>
              <a:off x="4212980" y="4706138"/>
              <a:ext cx="314390" cy="698159"/>
            </a:xfrm>
            <a:custGeom>
              <a:avLst/>
              <a:gdLst>
                <a:gd name="connsiteX0" fmla="*/ 17271 w 314390"/>
                <a:gd name="connsiteY0" fmla="*/ 2387 h 698159"/>
                <a:gd name="connsiteX1" fmla="*/ 176021 w 314390"/>
                <a:gd name="connsiteY1" fmla="*/ 237337 h 698159"/>
                <a:gd name="connsiteX2" fmla="*/ 312546 w 314390"/>
                <a:gd name="connsiteY2" fmla="*/ 383387 h 698159"/>
                <a:gd name="connsiteX3" fmla="*/ 258571 w 314390"/>
                <a:gd name="connsiteY3" fmla="*/ 326237 h 698159"/>
                <a:gd name="connsiteX4" fmla="*/ 39496 w 314390"/>
                <a:gd name="connsiteY4" fmla="*/ 94462 h 698159"/>
                <a:gd name="connsiteX5" fmla="*/ 64896 w 314390"/>
                <a:gd name="connsiteY5" fmla="*/ 177012 h 698159"/>
                <a:gd name="connsiteX6" fmla="*/ 249046 w 314390"/>
                <a:gd name="connsiteY6" fmla="*/ 672312 h 698159"/>
                <a:gd name="connsiteX7" fmla="*/ 229996 w 314390"/>
                <a:gd name="connsiteY7" fmla="*/ 605637 h 698159"/>
                <a:gd name="connsiteX8" fmla="*/ 137921 w 314390"/>
                <a:gd name="connsiteY8" fmla="*/ 411962 h 698159"/>
                <a:gd name="connsiteX9" fmla="*/ 4571 w 314390"/>
                <a:gd name="connsiteY9" fmla="*/ 75412 h 698159"/>
                <a:gd name="connsiteX10" fmla="*/ 29971 w 314390"/>
                <a:gd name="connsiteY10" fmla="*/ 113512 h 698159"/>
                <a:gd name="connsiteX11" fmla="*/ 17271 w 314390"/>
                <a:gd name="connsiteY11" fmla="*/ 2387 h 69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4390" h="698159">
                  <a:moveTo>
                    <a:pt x="17271" y="2387"/>
                  </a:moveTo>
                  <a:cubicBezTo>
                    <a:pt x="41613" y="23024"/>
                    <a:pt x="126809" y="173837"/>
                    <a:pt x="176021" y="237337"/>
                  </a:cubicBezTo>
                  <a:cubicBezTo>
                    <a:pt x="225233" y="300837"/>
                    <a:pt x="298788" y="368570"/>
                    <a:pt x="312546" y="383387"/>
                  </a:cubicBezTo>
                  <a:cubicBezTo>
                    <a:pt x="326304" y="398204"/>
                    <a:pt x="258571" y="326237"/>
                    <a:pt x="258571" y="326237"/>
                  </a:cubicBezTo>
                  <a:cubicBezTo>
                    <a:pt x="213063" y="278083"/>
                    <a:pt x="71775" y="119333"/>
                    <a:pt x="39496" y="94462"/>
                  </a:cubicBezTo>
                  <a:cubicBezTo>
                    <a:pt x="7217" y="69591"/>
                    <a:pt x="29971" y="80704"/>
                    <a:pt x="64896" y="177012"/>
                  </a:cubicBezTo>
                  <a:cubicBezTo>
                    <a:pt x="99821" y="273320"/>
                    <a:pt x="221529" y="600875"/>
                    <a:pt x="249046" y="672312"/>
                  </a:cubicBezTo>
                  <a:cubicBezTo>
                    <a:pt x="276563" y="743749"/>
                    <a:pt x="248517" y="649029"/>
                    <a:pt x="229996" y="605637"/>
                  </a:cubicBezTo>
                  <a:cubicBezTo>
                    <a:pt x="211475" y="562245"/>
                    <a:pt x="175492" y="500333"/>
                    <a:pt x="137921" y="411962"/>
                  </a:cubicBezTo>
                  <a:cubicBezTo>
                    <a:pt x="100350" y="323591"/>
                    <a:pt x="22563" y="125154"/>
                    <a:pt x="4571" y="75412"/>
                  </a:cubicBezTo>
                  <a:cubicBezTo>
                    <a:pt x="-13421" y="25670"/>
                    <a:pt x="27325" y="125683"/>
                    <a:pt x="29971" y="113512"/>
                  </a:cubicBezTo>
                  <a:cubicBezTo>
                    <a:pt x="32617" y="101341"/>
                    <a:pt x="-7071" y="-18250"/>
                    <a:pt x="17271" y="23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5F7F27DE-3833-3517-EEB5-F5D50CF0EBCF}"/>
                </a:ext>
              </a:extLst>
            </p:cNvPr>
            <p:cNvSpPr/>
            <p:nvPr/>
          </p:nvSpPr>
          <p:spPr>
            <a:xfrm>
              <a:off x="4055406" y="4578159"/>
              <a:ext cx="407608" cy="789904"/>
            </a:xfrm>
            <a:custGeom>
              <a:avLst/>
              <a:gdLst>
                <a:gd name="connsiteX0" fmla="*/ 54195 w 407608"/>
                <a:gd name="connsiteY0" fmla="*/ 191 h 789904"/>
                <a:gd name="connsiteX1" fmla="*/ 79595 w 407608"/>
                <a:gd name="connsiteY1" fmla="*/ 165291 h 789904"/>
                <a:gd name="connsiteX2" fmla="*/ 174845 w 407608"/>
                <a:gd name="connsiteY2" fmla="*/ 412941 h 789904"/>
                <a:gd name="connsiteX3" fmla="*/ 155795 w 407608"/>
                <a:gd name="connsiteY3" fmla="*/ 374841 h 789904"/>
                <a:gd name="connsiteX4" fmla="*/ 403445 w 407608"/>
                <a:gd name="connsiteY4" fmla="*/ 781241 h 789904"/>
                <a:gd name="connsiteX5" fmla="*/ 289145 w 407608"/>
                <a:gd name="connsiteY5" fmla="*/ 606616 h 789904"/>
                <a:gd name="connsiteX6" fmla="*/ 9745 w 407608"/>
                <a:gd name="connsiteY6" fmla="*/ 79566 h 789904"/>
                <a:gd name="connsiteX7" fmla="*/ 63720 w 407608"/>
                <a:gd name="connsiteY7" fmla="*/ 130366 h 789904"/>
                <a:gd name="connsiteX8" fmla="*/ 54195 w 407608"/>
                <a:gd name="connsiteY8" fmla="*/ 191 h 78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608" h="789904">
                  <a:moveTo>
                    <a:pt x="54195" y="191"/>
                  </a:moveTo>
                  <a:cubicBezTo>
                    <a:pt x="56841" y="6012"/>
                    <a:pt x="59487" y="96499"/>
                    <a:pt x="79595" y="165291"/>
                  </a:cubicBezTo>
                  <a:cubicBezTo>
                    <a:pt x="99703" y="234083"/>
                    <a:pt x="162145" y="378016"/>
                    <a:pt x="174845" y="412941"/>
                  </a:cubicBezTo>
                  <a:cubicBezTo>
                    <a:pt x="187545" y="447866"/>
                    <a:pt x="117695" y="313458"/>
                    <a:pt x="155795" y="374841"/>
                  </a:cubicBezTo>
                  <a:cubicBezTo>
                    <a:pt x="193895" y="436224"/>
                    <a:pt x="381220" y="742612"/>
                    <a:pt x="403445" y="781241"/>
                  </a:cubicBezTo>
                  <a:cubicBezTo>
                    <a:pt x="425670" y="819870"/>
                    <a:pt x="354762" y="723562"/>
                    <a:pt x="289145" y="606616"/>
                  </a:cubicBezTo>
                  <a:cubicBezTo>
                    <a:pt x="223528" y="489670"/>
                    <a:pt x="47316" y="158941"/>
                    <a:pt x="9745" y="79566"/>
                  </a:cubicBezTo>
                  <a:cubicBezTo>
                    <a:pt x="-27826" y="191"/>
                    <a:pt x="54724" y="137774"/>
                    <a:pt x="63720" y="130366"/>
                  </a:cubicBezTo>
                  <a:cubicBezTo>
                    <a:pt x="72716" y="122958"/>
                    <a:pt x="51549" y="-5630"/>
                    <a:pt x="54195" y="1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4C26E1EA-188C-C868-F995-7069A7CB2E2C}"/>
                </a:ext>
              </a:extLst>
            </p:cNvPr>
            <p:cNvSpPr/>
            <p:nvPr/>
          </p:nvSpPr>
          <p:spPr>
            <a:xfrm>
              <a:off x="3988871" y="4449197"/>
              <a:ext cx="237636" cy="812949"/>
            </a:xfrm>
            <a:custGeom>
              <a:avLst/>
              <a:gdLst>
                <a:gd name="connsiteX0" fmla="*/ 25480 w 237636"/>
                <a:gd name="connsiteY0" fmla="*/ 2153 h 812949"/>
                <a:gd name="connsiteX1" fmla="*/ 80 w 237636"/>
                <a:gd name="connsiteY1" fmla="*/ 243453 h 812949"/>
                <a:gd name="connsiteX2" fmla="*/ 35005 w 237636"/>
                <a:gd name="connsiteY2" fmla="*/ 240278 h 812949"/>
                <a:gd name="connsiteX3" fmla="*/ 60405 w 237636"/>
                <a:gd name="connsiteY3" fmla="*/ 472053 h 812949"/>
                <a:gd name="connsiteX4" fmla="*/ 235030 w 237636"/>
                <a:gd name="connsiteY4" fmla="*/ 805428 h 812949"/>
                <a:gd name="connsiteX5" fmla="*/ 162005 w 237636"/>
                <a:gd name="connsiteY5" fmla="*/ 697478 h 812949"/>
                <a:gd name="connsiteX6" fmla="*/ 117555 w 237636"/>
                <a:gd name="connsiteY6" fmla="*/ 614928 h 812949"/>
                <a:gd name="connsiteX7" fmla="*/ 28655 w 237636"/>
                <a:gd name="connsiteY7" fmla="*/ 189478 h 812949"/>
                <a:gd name="connsiteX8" fmla="*/ 104855 w 237636"/>
                <a:gd name="connsiteY8" fmla="*/ 287903 h 812949"/>
                <a:gd name="connsiteX9" fmla="*/ 28655 w 237636"/>
                <a:gd name="connsiteY9" fmla="*/ 132328 h 812949"/>
                <a:gd name="connsiteX10" fmla="*/ 25480 w 237636"/>
                <a:gd name="connsiteY10" fmla="*/ 2153 h 812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636" h="812949">
                  <a:moveTo>
                    <a:pt x="25480" y="2153"/>
                  </a:moveTo>
                  <a:cubicBezTo>
                    <a:pt x="20717" y="20674"/>
                    <a:pt x="-1507" y="203766"/>
                    <a:pt x="80" y="243453"/>
                  </a:cubicBezTo>
                  <a:cubicBezTo>
                    <a:pt x="1667" y="283140"/>
                    <a:pt x="24951" y="202178"/>
                    <a:pt x="35005" y="240278"/>
                  </a:cubicBezTo>
                  <a:cubicBezTo>
                    <a:pt x="45059" y="278378"/>
                    <a:pt x="27068" y="377861"/>
                    <a:pt x="60405" y="472053"/>
                  </a:cubicBezTo>
                  <a:cubicBezTo>
                    <a:pt x="93742" y="566245"/>
                    <a:pt x="218097" y="767857"/>
                    <a:pt x="235030" y="805428"/>
                  </a:cubicBezTo>
                  <a:cubicBezTo>
                    <a:pt x="251963" y="842999"/>
                    <a:pt x="181584" y="729228"/>
                    <a:pt x="162005" y="697478"/>
                  </a:cubicBezTo>
                  <a:cubicBezTo>
                    <a:pt x="142426" y="665728"/>
                    <a:pt x="139780" y="699595"/>
                    <a:pt x="117555" y="614928"/>
                  </a:cubicBezTo>
                  <a:cubicBezTo>
                    <a:pt x="95330" y="530261"/>
                    <a:pt x="30772" y="243982"/>
                    <a:pt x="28655" y="189478"/>
                  </a:cubicBezTo>
                  <a:cubicBezTo>
                    <a:pt x="26538" y="134974"/>
                    <a:pt x="104855" y="297428"/>
                    <a:pt x="104855" y="287903"/>
                  </a:cubicBezTo>
                  <a:cubicBezTo>
                    <a:pt x="104855" y="278378"/>
                    <a:pt x="44001" y="175191"/>
                    <a:pt x="28655" y="132328"/>
                  </a:cubicBezTo>
                  <a:cubicBezTo>
                    <a:pt x="13309" y="89465"/>
                    <a:pt x="30243" y="-16368"/>
                    <a:pt x="25480" y="215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316ECF19-D96E-1001-EC24-E6C6285990CB}"/>
                </a:ext>
              </a:extLst>
            </p:cNvPr>
            <p:cNvSpPr/>
            <p:nvPr/>
          </p:nvSpPr>
          <p:spPr>
            <a:xfrm>
              <a:off x="3709190" y="4186223"/>
              <a:ext cx="312126" cy="439589"/>
            </a:xfrm>
            <a:custGeom>
              <a:avLst/>
              <a:gdLst>
                <a:gd name="connsiteX0" fmla="*/ 9886 w 312126"/>
                <a:gd name="connsiteY0" fmla="*/ 20652 h 439589"/>
                <a:gd name="connsiteX1" fmla="*/ 54336 w 312126"/>
                <a:gd name="connsiteY1" fmla="*/ 58752 h 439589"/>
                <a:gd name="connsiteX2" fmla="*/ 301986 w 312126"/>
                <a:gd name="connsiteY2" fmla="*/ 430227 h 439589"/>
                <a:gd name="connsiteX3" fmla="*/ 257536 w 312126"/>
                <a:gd name="connsiteY3" fmla="*/ 322277 h 439589"/>
                <a:gd name="connsiteX4" fmla="*/ 194036 w 312126"/>
                <a:gd name="connsiteY4" fmla="*/ 258777 h 439589"/>
                <a:gd name="connsiteX5" fmla="*/ 9886 w 312126"/>
                <a:gd name="connsiteY5" fmla="*/ 20652 h 43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26" h="439589">
                  <a:moveTo>
                    <a:pt x="9886" y="20652"/>
                  </a:moveTo>
                  <a:cubicBezTo>
                    <a:pt x="-13397" y="-12685"/>
                    <a:pt x="5653" y="-9510"/>
                    <a:pt x="54336" y="58752"/>
                  </a:cubicBezTo>
                  <a:cubicBezTo>
                    <a:pt x="103019" y="127014"/>
                    <a:pt x="268119" y="386306"/>
                    <a:pt x="301986" y="430227"/>
                  </a:cubicBezTo>
                  <a:cubicBezTo>
                    <a:pt x="335853" y="474148"/>
                    <a:pt x="275528" y="350852"/>
                    <a:pt x="257536" y="322277"/>
                  </a:cubicBezTo>
                  <a:cubicBezTo>
                    <a:pt x="239544" y="293702"/>
                    <a:pt x="228432" y="307989"/>
                    <a:pt x="194036" y="258777"/>
                  </a:cubicBezTo>
                  <a:cubicBezTo>
                    <a:pt x="159640" y="209565"/>
                    <a:pt x="33169" y="53989"/>
                    <a:pt x="9886" y="2065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7CA19939-6270-F234-5D77-4696B6678ACB}"/>
                </a:ext>
              </a:extLst>
            </p:cNvPr>
            <p:cNvSpPr/>
            <p:nvPr/>
          </p:nvSpPr>
          <p:spPr>
            <a:xfrm>
              <a:off x="3526641" y="1406014"/>
              <a:ext cx="309941" cy="511355"/>
            </a:xfrm>
            <a:custGeom>
              <a:avLst/>
              <a:gdLst>
                <a:gd name="connsiteX0" fmla="*/ 309910 w 309941"/>
                <a:gd name="connsiteY0" fmla="*/ 511 h 511355"/>
                <a:gd name="connsiteX1" fmla="*/ 97185 w 309941"/>
                <a:gd name="connsiteY1" fmla="*/ 292611 h 511355"/>
                <a:gd name="connsiteX2" fmla="*/ 1935 w 309941"/>
                <a:gd name="connsiteY2" fmla="*/ 508511 h 511355"/>
                <a:gd name="connsiteX3" fmla="*/ 36860 w 309941"/>
                <a:gd name="connsiteY3" fmla="*/ 403736 h 511355"/>
                <a:gd name="connsiteX4" fmla="*/ 81310 w 309941"/>
                <a:gd name="connsiteY4" fmla="*/ 225936 h 511355"/>
                <a:gd name="connsiteX5" fmla="*/ 309910 w 309941"/>
                <a:gd name="connsiteY5" fmla="*/ 511 h 51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941" h="511355">
                  <a:moveTo>
                    <a:pt x="309910" y="511"/>
                  </a:moveTo>
                  <a:cubicBezTo>
                    <a:pt x="312556" y="11624"/>
                    <a:pt x="148514" y="207944"/>
                    <a:pt x="97185" y="292611"/>
                  </a:cubicBezTo>
                  <a:cubicBezTo>
                    <a:pt x="45856" y="377278"/>
                    <a:pt x="11989" y="489990"/>
                    <a:pt x="1935" y="508511"/>
                  </a:cubicBezTo>
                  <a:cubicBezTo>
                    <a:pt x="-8119" y="527032"/>
                    <a:pt x="23631" y="450832"/>
                    <a:pt x="36860" y="403736"/>
                  </a:cubicBezTo>
                  <a:cubicBezTo>
                    <a:pt x="50089" y="356640"/>
                    <a:pt x="41623" y="289436"/>
                    <a:pt x="81310" y="225936"/>
                  </a:cubicBezTo>
                  <a:cubicBezTo>
                    <a:pt x="120997" y="162436"/>
                    <a:pt x="307264" y="-10602"/>
                    <a:pt x="309910" y="5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CC9BF764-9093-1576-D780-A6BA87367CCE}"/>
                </a:ext>
              </a:extLst>
            </p:cNvPr>
            <p:cNvSpPr/>
            <p:nvPr/>
          </p:nvSpPr>
          <p:spPr>
            <a:xfrm>
              <a:off x="3429528" y="1404318"/>
              <a:ext cx="480300" cy="1116889"/>
            </a:xfrm>
            <a:custGeom>
              <a:avLst/>
              <a:gdLst>
                <a:gd name="connsiteX0" fmla="*/ 480048 w 480300"/>
                <a:gd name="connsiteY0" fmla="*/ 2207 h 1116889"/>
                <a:gd name="connsiteX1" fmla="*/ 200648 w 480300"/>
                <a:gd name="connsiteY1" fmla="*/ 510207 h 1116889"/>
                <a:gd name="connsiteX2" fmla="*/ 57773 w 480300"/>
                <a:gd name="connsiteY2" fmla="*/ 795957 h 1116889"/>
                <a:gd name="connsiteX3" fmla="*/ 79998 w 480300"/>
                <a:gd name="connsiteY3" fmla="*/ 729282 h 1116889"/>
                <a:gd name="connsiteX4" fmla="*/ 6973 w 480300"/>
                <a:gd name="connsiteY4" fmla="*/ 1107107 h 1116889"/>
                <a:gd name="connsiteX5" fmla="*/ 10148 w 480300"/>
                <a:gd name="connsiteY5" fmla="*/ 973757 h 1116889"/>
                <a:gd name="connsiteX6" fmla="*/ 70473 w 480300"/>
                <a:gd name="connsiteY6" fmla="*/ 630857 h 1116889"/>
                <a:gd name="connsiteX7" fmla="*/ 45073 w 480300"/>
                <a:gd name="connsiteY7" fmla="*/ 713407 h 1116889"/>
                <a:gd name="connsiteX8" fmla="*/ 270498 w 480300"/>
                <a:gd name="connsiteY8" fmla="*/ 262557 h 1116889"/>
                <a:gd name="connsiteX9" fmla="*/ 251448 w 480300"/>
                <a:gd name="connsiteY9" fmla="*/ 322882 h 1116889"/>
                <a:gd name="connsiteX10" fmla="*/ 480048 w 480300"/>
                <a:gd name="connsiteY10" fmla="*/ 2207 h 111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0300" h="1116889">
                  <a:moveTo>
                    <a:pt x="480048" y="2207"/>
                  </a:moveTo>
                  <a:cubicBezTo>
                    <a:pt x="471581" y="33428"/>
                    <a:pt x="271027" y="377915"/>
                    <a:pt x="200648" y="510207"/>
                  </a:cubicBezTo>
                  <a:cubicBezTo>
                    <a:pt x="130269" y="642499"/>
                    <a:pt x="77881" y="759444"/>
                    <a:pt x="57773" y="795957"/>
                  </a:cubicBezTo>
                  <a:cubicBezTo>
                    <a:pt x="37665" y="832470"/>
                    <a:pt x="88465" y="677424"/>
                    <a:pt x="79998" y="729282"/>
                  </a:cubicBezTo>
                  <a:cubicBezTo>
                    <a:pt x="71531" y="781140"/>
                    <a:pt x="18615" y="1066361"/>
                    <a:pt x="6973" y="1107107"/>
                  </a:cubicBezTo>
                  <a:cubicBezTo>
                    <a:pt x="-4669" y="1147853"/>
                    <a:pt x="-435" y="1053132"/>
                    <a:pt x="10148" y="973757"/>
                  </a:cubicBezTo>
                  <a:cubicBezTo>
                    <a:pt x="20731" y="894382"/>
                    <a:pt x="64652" y="674249"/>
                    <a:pt x="70473" y="630857"/>
                  </a:cubicBezTo>
                  <a:cubicBezTo>
                    <a:pt x="76294" y="587465"/>
                    <a:pt x="11736" y="774790"/>
                    <a:pt x="45073" y="713407"/>
                  </a:cubicBezTo>
                  <a:cubicBezTo>
                    <a:pt x="78410" y="652024"/>
                    <a:pt x="236102" y="327645"/>
                    <a:pt x="270498" y="262557"/>
                  </a:cubicBezTo>
                  <a:cubicBezTo>
                    <a:pt x="304894" y="197470"/>
                    <a:pt x="221286" y="365215"/>
                    <a:pt x="251448" y="322882"/>
                  </a:cubicBezTo>
                  <a:cubicBezTo>
                    <a:pt x="281610" y="280549"/>
                    <a:pt x="488515" y="-29014"/>
                    <a:pt x="480048" y="22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18D55B82-0D24-A4A2-6980-38E92FDBE2BA}"/>
                </a:ext>
              </a:extLst>
            </p:cNvPr>
            <p:cNvSpPr/>
            <p:nvPr/>
          </p:nvSpPr>
          <p:spPr>
            <a:xfrm>
              <a:off x="5957473" y="2468514"/>
              <a:ext cx="195680" cy="1001372"/>
            </a:xfrm>
            <a:custGeom>
              <a:avLst/>
              <a:gdLst>
                <a:gd name="connsiteX0" fmla="*/ 195551 w 195680"/>
                <a:gd name="connsiteY0" fmla="*/ 142711 h 1001372"/>
                <a:gd name="connsiteX1" fmla="*/ 16442 w 195680"/>
                <a:gd name="connsiteY1" fmla="*/ 736599 h 1001372"/>
                <a:gd name="connsiteX2" fmla="*/ 7015 w 195680"/>
                <a:gd name="connsiteY2" fmla="*/ 1000550 h 1001372"/>
                <a:gd name="connsiteX3" fmla="*/ 7015 w 195680"/>
                <a:gd name="connsiteY3" fmla="*/ 661185 h 1001372"/>
                <a:gd name="connsiteX4" fmla="*/ 35296 w 195680"/>
                <a:gd name="connsiteY4" fmla="*/ 1309 h 1001372"/>
                <a:gd name="connsiteX5" fmla="*/ 44723 w 195680"/>
                <a:gd name="connsiteY5" fmla="*/ 482076 h 1001372"/>
                <a:gd name="connsiteX6" fmla="*/ 195551 w 195680"/>
                <a:gd name="connsiteY6" fmla="*/ 142711 h 100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680" h="1001372">
                  <a:moveTo>
                    <a:pt x="195551" y="142711"/>
                  </a:moveTo>
                  <a:cubicBezTo>
                    <a:pt x="190838" y="185131"/>
                    <a:pt x="47865" y="593626"/>
                    <a:pt x="16442" y="736599"/>
                  </a:cubicBezTo>
                  <a:cubicBezTo>
                    <a:pt x="-14981" y="879572"/>
                    <a:pt x="8586" y="1013119"/>
                    <a:pt x="7015" y="1000550"/>
                  </a:cubicBezTo>
                  <a:cubicBezTo>
                    <a:pt x="5444" y="987981"/>
                    <a:pt x="2302" y="827725"/>
                    <a:pt x="7015" y="661185"/>
                  </a:cubicBezTo>
                  <a:cubicBezTo>
                    <a:pt x="11728" y="494645"/>
                    <a:pt x="29011" y="31160"/>
                    <a:pt x="35296" y="1309"/>
                  </a:cubicBezTo>
                  <a:cubicBezTo>
                    <a:pt x="41581" y="-28542"/>
                    <a:pt x="14871" y="461651"/>
                    <a:pt x="44723" y="482076"/>
                  </a:cubicBezTo>
                  <a:cubicBezTo>
                    <a:pt x="74574" y="502501"/>
                    <a:pt x="200264" y="100291"/>
                    <a:pt x="195551" y="1427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CB5BBF9F-22F7-FC16-4FAE-35E368894F38}"/>
                </a:ext>
              </a:extLst>
            </p:cNvPr>
            <p:cNvSpPr/>
            <p:nvPr/>
          </p:nvSpPr>
          <p:spPr>
            <a:xfrm>
              <a:off x="3626997" y="49016"/>
              <a:ext cx="2401745" cy="1568798"/>
            </a:xfrm>
            <a:custGeom>
              <a:avLst/>
              <a:gdLst>
                <a:gd name="connsiteX0" fmla="*/ 2280931 w 2401745"/>
                <a:gd name="connsiteY0" fmla="*/ 35825 h 1568798"/>
                <a:gd name="connsiteX1" fmla="*/ 942324 w 2401745"/>
                <a:gd name="connsiteY1" fmla="*/ 657994 h 1568798"/>
                <a:gd name="connsiteX2" fmla="*/ 339009 w 2401745"/>
                <a:gd name="connsiteY2" fmla="*/ 1148188 h 1568798"/>
                <a:gd name="connsiteX3" fmla="*/ 461557 w 2401745"/>
                <a:gd name="connsiteY3" fmla="*/ 950225 h 1568798"/>
                <a:gd name="connsiteX4" fmla="*/ 18498 w 2401745"/>
                <a:gd name="connsiteY4" fmla="*/ 1553541 h 1568798"/>
                <a:gd name="connsiteX5" fmla="*/ 178753 w 2401745"/>
                <a:gd name="connsiteY5" fmla="*/ 1308444 h 1568798"/>
                <a:gd name="connsiteX6" fmla="*/ 1027166 w 2401745"/>
                <a:gd name="connsiteY6" fmla="*/ 460031 h 1568798"/>
                <a:gd name="connsiteX7" fmla="*/ 1300543 w 2401745"/>
                <a:gd name="connsiteY7" fmla="*/ 130093 h 1568798"/>
                <a:gd name="connsiteX8" fmla="*/ 470984 w 2401745"/>
                <a:gd name="connsiteY8" fmla="*/ 705128 h 1568798"/>
                <a:gd name="connsiteX9" fmla="*/ 1507933 w 2401745"/>
                <a:gd name="connsiteY9" fmla="*/ 177227 h 1568798"/>
                <a:gd name="connsiteX10" fmla="*/ 1140287 w 2401745"/>
                <a:gd name="connsiteY10" fmla="*/ 262069 h 1568798"/>
                <a:gd name="connsiteX11" fmla="*/ 461557 w 2401745"/>
                <a:gd name="connsiteY11" fmla="*/ 526019 h 1568798"/>
                <a:gd name="connsiteX12" fmla="*/ 1809590 w 2401745"/>
                <a:gd name="connsiteY12" fmla="*/ 214935 h 1568798"/>
                <a:gd name="connsiteX13" fmla="*/ 2280931 w 2401745"/>
                <a:gd name="connsiteY13" fmla="*/ 92386 h 1568798"/>
                <a:gd name="connsiteX14" fmla="*/ 2280931 w 2401745"/>
                <a:gd name="connsiteY14" fmla="*/ 35825 h 156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1745" h="1568798">
                  <a:moveTo>
                    <a:pt x="2280931" y="35825"/>
                  </a:moveTo>
                  <a:cubicBezTo>
                    <a:pt x="2057830" y="130093"/>
                    <a:pt x="1265978" y="472600"/>
                    <a:pt x="942324" y="657994"/>
                  </a:cubicBezTo>
                  <a:cubicBezTo>
                    <a:pt x="618670" y="843388"/>
                    <a:pt x="419137" y="1099483"/>
                    <a:pt x="339009" y="1148188"/>
                  </a:cubicBezTo>
                  <a:cubicBezTo>
                    <a:pt x="258881" y="1196893"/>
                    <a:pt x="514975" y="882666"/>
                    <a:pt x="461557" y="950225"/>
                  </a:cubicBezTo>
                  <a:cubicBezTo>
                    <a:pt x="408139" y="1017784"/>
                    <a:pt x="65632" y="1493838"/>
                    <a:pt x="18498" y="1553541"/>
                  </a:cubicBezTo>
                  <a:cubicBezTo>
                    <a:pt x="-28636" y="1613244"/>
                    <a:pt x="10642" y="1490696"/>
                    <a:pt x="178753" y="1308444"/>
                  </a:cubicBezTo>
                  <a:cubicBezTo>
                    <a:pt x="346864" y="1126192"/>
                    <a:pt x="840201" y="656423"/>
                    <a:pt x="1027166" y="460031"/>
                  </a:cubicBezTo>
                  <a:cubicBezTo>
                    <a:pt x="1214131" y="263639"/>
                    <a:pt x="1393240" y="89243"/>
                    <a:pt x="1300543" y="130093"/>
                  </a:cubicBezTo>
                  <a:cubicBezTo>
                    <a:pt x="1207846" y="170943"/>
                    <a:pt x="436419" y="697272"/>
                    <a:pt x="470984" y="705128"/>
                  </a:cubicBezTo>
                  <a:cubicBezTo>
                    <a:pt x="505549" y="712984"/>
                    <a:pt x="1396382" y="251070"/>
                    <a:pt x="1507933" y="177227"/>
                  </a:cubicBezTo>
                  <a:cubicBezTo>
                    <a:pt x="1619483" y="103384"/>
                    <a:pt x="1314683" y="203937"/>
                    <a:pt x="1140287" y="262069"/>
                  </a:cubicBezTo>
                  <a:cubicBezTo>
                    <a:pt x="965891" y="320201"/>
                    <a:pt x="350007" y="533875"/>
                    <a:pt x="461557" y="526019"/>
                  </a:cubicBezTo>
                  <a:cubicBezTo>
                    <a:pt x="573107" y="518163"/>
                    <a:pt x="1506361" y="287207"/>
                    <a:pt x="1809590" y="214935"/>
                  </a:cubicBezTo>
                  <a:cubicBezTo>
                    <a:pt x="2112819" y="142663"/>
                    <a:pt x="2196090" y="125380"/>
                    <a:pt x="2280931" y="92386"/>
                  </a:cubicBezTo>
                  <a:cubicBezTo>
                    <a:pt x="2365772" y="59392"/>
                    <a:pt x="2504032" y="-58443"/>
                    <a:pt x="2280931" y="3582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19F36842-C358-C9B3-4C45-9EF6BC500E95}"/>
                </a:ext>
              </a:extLst>
            </p:cNvPr>
            <p:cNvSpPr/>
            <p:nvPr/>
          </p:nvSpPr>
          <p:spPr>
            <a:xfrm>
              <a:off x="3735580" y="586626"/>
              <a:ext cx="1796695" cy="4277835"/>
            </a:xfrm>
            <a:custGeom>
              <a:avLst/>
              <a:gdLst>
                <a:gd name="connsiteX0" fmla="*/ 1795275 w 1796695"/>
                <a:gd name="connsiteY0" fmla="*/ 7263 h 4277835"/>
                <a:gd name="connsiteX1" fmla="*/ 475523 w 1796695"/>
                <a:gd name="connsiteY1" fmla="*/ 1072492 h 4277835"/>
                <a:gd name="connsiteX2" fmla="*/ 60743 w 1796695"/>
                <a:gd name="connsiteY2" fmla="*/ 2533646 h 4277835"/>
                <a:gd name="connsiteX3" fmla="*/ 239853 w 1796695"/>
                <a:gd name="connsiteY3" fmla="*/ 2316830 h 4277835"/>
                <a:gd name="connsiteX4" fmla="*/ 164438 w 1796695"/>
                <a:gd name="connsiteY4" fmla="*/ 3070974 h 4277835"/>
                <a:gd name="connsiteX5" fmla="*/ 400108 w 1796695"/>
                <a:gd name="connsiteY5" fmla="*/ 3768558 h 4277835"/>
                <a:gd name="connsiteX6" fmla="*/ 409535 w 1796695"/>
                <a:gd name="connsiteY6" fmla="*/ 3636582 h 4277835"/>
                <a:gd name="connsiteX7" fmla="*/ 890302 w 1796695"/>
                <a:gd name="connsiteY7" fmla="*/ 4277605 h 4277835"/>
                <a:gd name="connsiteX8" fmla="*/ 484950 w 1796695"/>
                <a:gd name="connsiteY8" fmla="*/ 3702570 h 4277835"/>
                <a:gd name="connsiteX9" fmla="*/ 164438 w 1796695"/>
                <a:gd name="connsiteY9" fmla="*/ 3070974 h 4277835"/>
                <a:gd name="connsiteX10" fmla="*/ 4183 w 1796695"/>
                <a:gd name="connsiteY10" fmla="*/ 2354537 h 4277835"/>
                <a:gd name="connsiteX11" fmla="*/ 324694 w 1796695"/>
                <a:gd name="connsiteY11" fmla="*/ 1308162 h 4277835"/>
                <a:gd name="connsiteX12" fmla="*/ 390682 w 1796695"/>
                <a:gd name="connsiteY12" fmla="*/ 1204467 h 4277835"/>
                <a:gd name="connsiteX13" fmla="*/ 1116545 w 1796695"/>
                <a:gd name="connsiteY13" fmla="*/ 356054 h 4277835"/>
                <a:gd name="connsiteX14" fmla="*/ 739473 w 1796695"/>
                <a:gd name="connsiteY14" fmla="*/ 591725 h 4277835"/>
                <a:gd name="connsiteX15" fmla="*/ 1795275 w 1796695"/>
                <a:gd name="connsiteY15" fmla="*/ 7263 h 427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96695" h="4277835">
                  <a:moveTo>
                    <a:pt x="1795275" y="7263"/>
                  </a:moveTo>
                  <a:cubicBezTo>
                    <a:pt x="1751283" y="87391"/>
                    <a:pt x="764612" y="651428"/>
                    <a:pt x="475523" y="1072492"/>
                  </a:cubicBezTo>
                  <a:cubicBezTo>
                    <a:pt x="186434" y="1493556"/>
                    <a:pt x="100021" y="2326256"/>
                    <a:pt x="60743" y="2533646"/>
                  </a:cubicBezTo>
                  <a:cubicBezTo>
                    <a:pt x="21465" y="2741036"/>
                    <a:pt x="222570" y="2227275"/>
                    <a:pt x="239853" y="2316830"/>
                  </a:cubicBezTo>
                  <a:cubicBezTo>
                    <a:pt x="257136" y="2406385"/>
                    <a:pt x="137729" y="2829019"/>
                    <a:pt x="164438" y="3070974"/>
                  </a:cubicBezTo>
                  <a:cubicBezTo>
                    <a:pt x="191147" y="3312929"/>
                    <a:pt x="359258" y="3674290"/>
                    <a:pt x="400108" y="3768558"/>
                  </a:cubicBezTo>
                  <a:cubicBezTo>
                    <a:pt x="440957" y="3862826"/>
                    <a:pt x="327836" y="3551741"/>
                    <a:pt x="409535" y="3636582"/>
                  </a:cubicBezTo>
                  <a:cubicBezTo>
                    <a:pt x="491234" y="3721423"/>
                    <a:pt x="877733" y="4266607"/>
                    <a:pt x="890302" y="4277605"/>
                  </a:cubicBezTo>
                  <a:cubicBezTo>
                    <a:pt x="902871" y="4288603"/>
                    <a:pt x="605927" y="3903675"/>
                    <a:pt x="484950" y="3702570"/>
                  </a:cubicBezTo>
                  <a:cubicBezTo>
                    <a:pt x="363973" y="3501465"/>
                    <a:pt x="244566" y="3295646"/>
                    <a:pt x="164438" y="3070974"/>
                  </a:cubicBezTo>
                  <a:cubicBezTo>
                    <a:pt x="84310" y="2846302"/>
                    <a:pt x="-22526" y="2648339"/>
                    <a:pt x="4183" y="2354537"/>
                  </a:cubicBezTo>
                  <a:cubicBezTo>
                    <a:pt x="30892" y="2060735"/>
                    <a:pt x="260278" y="1499840"/>
                    <a:pt x="324694" y="1308162"/>
                  </a:cubicBezTo>
                  <a:cubicBezTo>
                    <a:pt x="389110" y="1116484"/>
                    <a:pt x="258707" y="1363152"/>
                    <a:pt x="390682" y="1204467"/>
                  </a:cubicBezTo>
                  <a:cubicBezTo>
                    <a:pt x="522657" y="1045782"/>
                    <a:pt x="1058413" y="458178"/>
                    <a:pt x="1116545" y="356054"/>
                  </a:cubicBezTo>
                  <a:cubicBezTo>
                    <a:pt x="1174677" y="253930"/>
                    <a:pt x="631065" y="648286"/>
                    <a:pt x="739473" y="591725"/>
                  </a:cubicBezTo>
                  <a:cubicBezTo>
                    <a:pt x="847881" y="535164"/>
                    <a:pt x="1839267" y="-72865"/>
                    <a:pt x="1795275" y="72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2168BC9F-7742-6F7D-931F-8185BBD33B59}"/>
                </a:ext>
              </a:extLst>
            </p:cNvPr>
            <p:cNvSpPr/>
            <p:nvPr/>
          </p:nvSpPr>
          <p:spPr>
            <a:xfrm>
              <a:off x="3704318" y="727076"/>
              <a:ext cx="1227753" cy="1114285"/>
            </a:xfrm>
            <a:custGeom>
              <a:avLst/>
              <a:gdLst>
                <a:gd name="connsiteX0" fmla="*/ 1223222 w 1227753"/>
                <a:gd name="connsiteY0" fmla="*/ 8215 h 1114285"/>
                <a:gd name="connsiteX1" fmla="*/ 195700 w 1227753"/>
                <a:gd name="connsiteY1" fmla="*/ 913188 h 1114285"/>
                <a:gd name="connsiteX2" fmla="*/ 7164 w 1227753"/>
                <a:gd name="connsiteY2" fmla="*/ 1111151 h 1114285"/>
                <a:gd name="connsiteX3" fmla="*/ 308822 w 1227753"/>
                <a:gd name="connsiteY3" fmla="*/ 828347 h 1114285"/>
                <a:gd name="connsiteX4" fmla="*/ 855577 w 1227753"/>
                <a:gd name="connsiteY4" fmla="*/ 234458 h 1114285"/>
                <a:gd name="connsiteX5" fmla="*/ 582199 w 1227753"/>
                <a:gd name="connsiteY5" fmla="*/ 451275 h 1114285"/>
                <a:gd name="connsiteX6" fmla="*/ 1223222 w 1227753"/>
                <a:gd name="connsiteY6" fmla="*/ 8215 h 111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7753" h="1114285">
                  <a:moveTo>
                    <a:pt x="1223222" y="8215"/>
                  </a:moveTo>
                  <a:cubicBezTo>
                    <a:pt x="1158806" y="85200"/>
                    <a:pt x="398376" y="729365"/>
                    <a:pt x="195700" y="913188"/>
                  </a:cubicBezTo>
                  <a:cubicBezTo>
                    <a:pt x="-6976" y="1097011"/>
                    <a:pt x="-11690" y="1125291"/>
                    <a:pt x="7164" y="1111151"/>
                  </a:cubicBezTo>
                  <a:cubicBezTo>
                    <a:pt x="26018" y="1097011"/>
                    <a:pt x="167420" y="974463"/>
                    <a:pt x="308822" y="828347"/>
                  </a:cubicBezTo>
                  <a:cubicBezTo>
                    <a:pt x="450224" y="682231"/>
                    <a:pt x="810014" y="297303"/>
                    <a:pt x="855577" y="234458"/>
                  </a:cubicBezTo>
                  <a:cubicBezTo>
                    <a:pt x="901140" y="171613"/>
                    <a:pt x="519354" y="482698"/>
                    <a:pt x="582199" y="451275"/>
                  </a:cubicBezTo>
                  <a:cubicBezTo>
                    <a:pt x="645044" y="419852"/>
                    <a:pt x="1287638" y="-68770"/>
                    <a:pt x="1223222" y="82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607DCB27-AA08-F0F6-A3F4-3C16BF150AC3}"/>
                </a:ext>
              </a:extLst>
            </p:cNvPr>
            <p:cNvSpPr/>
            <p:nvPr/>
          </p:nvSpPr>
          <p:spPr>
            <a:xfrm>
              <a:off x="3897651" y="1335346"/>
              <a:ext cx="549734" cy="637612"/>
            </a:xfrm>
            <a:custGeom>
              <a:avLst/>
              <a:gdLst>
                <a:gd name="connsiteX0" fmla="*/ 549122 w 549734"/>
                <a:gd name="connsiteY0" fmla="*/ 3260 h 637612"/>
                <a:gd name="connsiteX1" fmla="*/ 2367 w 549734"/>
                <a:gd name="connsiteY1" fmla="*/ 634856 h 637612"/>
                <a:gd name="connsiteX2" fmla="*/ 341732 w 549734"/>
                <a:gd name="connsiteY2" fmla="*/ 238930 h 637612"/>
                <a:gd name="connsiteX3" fmla="*/ 115489 w 549734"/>
                <a:gd name="connsiteY3" fmla="*/ 380332 h 637612"/>
                <a:gd name="connsiteX4" fmla="*/ 549122 w 549734"/>
                <a:gd name="connsiteY4" fmla="*/ 3260 h 63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734" h="637612">
                  <a:moveTo>
                    <a:pt x="549122" y="3260"/>
                  </a:moveTo>
                  <a:cubicBezTo>
                    <a:pt x="530268" y="45681"/>
                    <a:pt x="36932" y="595578"/>
                    <a:pt x="2367" y="634856"/>
                  </a:cubicBezTo>
                  <a:cubicBezTo>
                    <a:pt x="-32198" y="674134"/>
                    <a:pt x="322878" y="281351"/>
                    <a:pt x="341732" y="238930"/>
                  </a:cubicBezTo>
                  <a:cubicBezTo>
                    <a:pt x="360586" y="196509"/>
                    <a:pt x="85637" y="414897"/>
                    <a:pt x="115489" y="380332"/>
                  </a:cubicBezTo>
                  <a:cubicBezTo>
                    <a:pt x="145341" y="345767"/>
                    <a:pt x="567976" y="-39161"/>
                    <a:pt x="549122" y="326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CE47D9A8-9216-E152-945E-39CFB47F0117}"/>
                </a:ext>
              </a:extLst>
            </p:cNvPr>
            <p:cNvSpPr/>
            <p:nvPr/>
          </p:nvSpPr>
          <p:spPr>
            <a:xfrm>
              <a:off x="3226173" y="1903600"/>
              <a:ext cx="768259" cy="2226193"/>
            </a:xfrm>
            <a:custGeom>
              <a:avLst/>
              <a:gdLst>
                <a:gd name="connsiteX0" fmla="*/ 768113 w 768259"/>
                <a:gd name="connsiteY0" fmla="*/ 614 h 2226193"/>
                <a:gd name="connsiteX1" fmla="*/ 202505 w 768259"/>
                <a:gd name="connsiteY1" fmla="*/ 858454 h 2226193"/>
                <a:gd name="connsiteX2" fmla="*/ 42249 w 768259"/>
                <a:gd name="connsiteY2" fmla="*/ 1405208 h 2226193"/>
                <a:gd name="connsiteX3" fmla="*/ 145944 w 768259"/>
                <a:gd name="connsiteY3" fmla="*/ 1216672 h 2226193"/>
                <a:gd name="connsiteX4" fmla="*/ 13969 w 768259"/>
                <a:gd name="connsiteY4" fmla="*/ 1612598 h 2226193"/>
                <a:gd name="connsiteX5" fmla="*/ 23396 w 768259"/>
                <a:gd name="connsiteY5" fmla="*/ 2215913 h 2226193"/>
                <a:gd name="connsiteX6" fmla="*/ 23396 w 768259"/>
                <a:gd name="connsiteY6" fmla="*/ 1876548 h 2226193"/>
                <a:gd name="connsiteX7" fmla="*/ 343907 w 768259"/>
                <a:gd name="connsiteY7" fmla="*/ 481381 h 2226193"/>
                <a:gd name="connsiteX8" fmla="*/ 259066 w 768259"/>
                <a:gd name="connsiteY8" fmla="*/ 717052 h 2226193"/>
                <a:gd name="connsiteX9" fmla="*/ 768113 w 768259"/>
                <a:gd name="connsiteY9" fmla="*/ 614 h 222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8259" h="2226193">
                  <a:moveTo>
                    <a:pt x="768113" y="614"/>
                  </a:moveTo>
                  <a:cubicBezTo>
                    <a:pt x="758686" y="24181"/>
                    <a:pt x="323482" y="624355"/>
                    <a:pt x="202505" y="858454"/>
                  </a:cubicBezTo>
                  <a:cubicBezTo>
                    <a:pt x="81528" y="1092553"/>
                    <a:pt x="51676" y="1345505"/>
                    <a:pt x="42249" y="1405208"/>
                  </a:cubicBezTo>
                  <a:cubicBezTo>
                    <a:pt x="32822" y="1464911"/>
                    <a:pt x="150657" y="1182107"/>
                    <a:pt x="145944" y="1216672"/>
                  </a:cubicBezTo>
                  <a:cubicBezTo>
                    <a:pt x="141231" y="1251237"/>
                    <a:pt x="34394" y="1446058"/>
                    <a:pt x="13969" y="1612598"/>
                  </a:cubicBezTo>
                  <a:cubicBezTo>
                    <a:pt x="-6456" y="1779138"/>
                    <a:pt x="21825" y="2171921"/>
                    <a:pt x="23396" y="2215913"/>
                  </a:cubicBezTo>
                  <a:cubicBezTo>
                    <a:pt x="24967" y="2259905"/>
                    <a:pt x="-30023" y="2165637"/>
                    <a:pt x="23396" y="1876548"/>
                  </a:cubicBezTo>
                  <a:cubicBezTo>
                    <a:pt x="76814" y="1587459"/>
                    <a:pt x="304629" y="674630"/>
                    <a:pt x="343907" y="481381"/>
                  </a:cubicBezTo>
                  <a:cubicBezTo>
                    <a:pt x="383185" y="288132"/>
                    <a:pt x="189936" y="795609"/>
                    <a:pt x="259066" y="717052"/>
                  </a:cubicBezTo>
                  <a:cubicBezTo>
                    <a:pt x="328196" y="638495"/>
                    <a:pt x="777540" y="-22953"/>
                    <a:pt x="768113" y="61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97E083F1-5A59-D87D-F84E-61001E47804C}"/>
                </a:ext>
              </a:extLst>
            </p:cNvPr>
            <p:cNvSpPr/>
            <p:nvPr/>
          </p:nvSpPr>
          <p:spPr>
            <a:xfrm>
              <a:off x="3578112" y="2595740"/>
              <a:ext cx="247059" cy="2165210"/>
            </a:xfrm>
            <a:custGeom>
              <a:avLst/>
              <a:gdLst>
                <a:gd name="connsiteX0" fmla="*/ 171077 w 247059"/>
                <a:gd name="connsiteY0" fmla="*/ 6058 h 2165210"/>
                <a:gd name="connsiteX1" fmla="*/ 39102 w 247059"/>
                <a:gd name="connsiteY1" fmla="*/ 816763 h 2165210"/>
                <a:gd name="connsiteX2" fmla="*/ 246492 w 247059"/>
                <a:gd name="connsiteY2" fmla="*/ 1787724 h 2165210"/>
                <a:gd name="connsiteX3" fmla="*/ 105090 w 247059"/>
                <a:gd name="connsiteY3" fmla="*/ 1467213 h 2165210"/>
                <a:gd name="connsiteX4" fmla="*/ 246492 w 247059"/>
                <a:gd name="connsiteY4" fmla="*/ 2164796 h 2165210"/>
                <a:gd name="connsiteX5" fmla="*/ 105090 w 247059"/>
                <a:gd name="connsiteY5" fmla="*/ 1552054 h 2165210"/>
                <a:gd name="connsiteX6" fmla="*/ 1395 w 247059"/>
                <a:gd name="connsiteY6" fmla="*/ 505679 h 2165210"/>
                <a:gd name="connsiteX7" fmla="*/ 171077 w 247059"/>
                <a:gd name="connsiteY7" fmla="*/ 6058 h 216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7059" h="2165210">
                  <a:moveTo>
                    <a:pt x="171077" y="6058"/>
                  </a:moveTo>
                  <a:cubicBezTo>
                    <a:pt x="177361" y="57905"/>
                    <a:pt x="26533" y="519819"/>
                    <a:pt x="39102" y="816763"/>
                  </a:cubicBezTo>
                  <a:cubicBezTo>
                    <a:pt x="51671" y="1113707"/>
                    <a:pt x="235494" y="1679316"/>
                    <a:pt x="246492" y="1787724"/>
                  </a:cubicBezTo>
                  <a:cubicBezTo>
                    <a:pt x="257490" y="1896132"/>
                    <a:pt x="105090" y="1404368"/>
                    <a:pt x="105090" y="1467213"/>
                  </a:cubicBezTo>
                  <a:cubicBezTo>
                    <a:pt x="105090" y="1530058"/>
                    <a:pt x="246492" y="2150656"/>
                    <a:pt x="246492" y="2164796"/>
                  </a:cubicBezTo>
                  <a:cubicBezTo>
                    <a:pt x="246492" y="2178936"/>
                    <a:pt x="145939" y="1828573"/>
                    <a:pt x="105090" y="1552054"/>
                  </a:cubicBezTo>
                  <a:cubicBezTo>
                    <a:pt x="64241" y="1275535"/>
                    <a:pt x="-11174" y="766487"/>
                    <a:pt x="1395" y="505679"/>
                  </a:cubicBezTo>
                  <a:cubicBezTo>
                    <a:pt x="13964" y="244871"/>
                    <a:pt x="164793" y="-45789"/>
                    <a:pt x="171077" y="60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7B785CB0-BB2F-DF25-C6E0-5EFB3E57CCE2}"/>
                </a:ext>
              </a:extLst>
            </p:cNvPr>
            <p:cNvSpPr/>
            <p:nvPr/>
          </p:nvSpPr>
          <p:spPr>
            <a:xfrm>
              <a:off x="3437171" y="2433302"/>
              <a:ext cx="302674" cy="2175773"/>
            </a:xfrm>
            <a:custGeom>
              <a:avLst/>
              <a:gdLst>
                <a:gd name="connsiteX0" fmla="*/ 302592 w 302674"/>
                <a:gd name="connsiteY0" fmla="*/ 8240 h 2175773"/>
                <a:gd name="connsiteX1" fmla="*/ 57495 w 302674"/>
                <a:gd name="connsiteY1" fmla="*/ 1007482 h 2175773"/>
                <a:gd name="connsiteX2" fmla="*/ 132909 w 302674"/>
                <a:gd name="connsiteY2" fmla="*/ 1657931 h 2175773"/>
                <a:gd name="connsiteX3" fmla="*/ 293165 w 302674"/>
                <a:gd name="connsiteY3" fmla="*/ 2166978 h 2175773"/>
                <a:gd name="connsiteX4" fmla="*/ 236604 w 302674"/>
                <a:gd name="connsiteY4" fmla="*/ 1903028 h 2175773"/>
                <a:gd name="connsiteX5" fmla="*/ 934 w 302674"/>
                <a:gd name="connsiteY5" fmla="*/ 960347 h 2175773"/>
                <a:gd name="connsiteX6" fmla="*/ 151763 w 302674"/>
                <a:gd name="connsiteY6" fmla="*/ 74228 h 2175773"/>
                <a:gd name="connsiteX7" fmla="*/ 85775 w 302674"/>
                <a:gd name="connsiteY7" fmla="*/ 507861 h 2175773"/>
                <a:gd name="connsiteX8" fmla="*/ 302592 w 302674"/>
                <a:gd name="connsiteY8" fmla="*/ 8240 h 217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674" h="2175773">
                  <a:moveTo>
                    <a:pt x="302592" y="8240"/>
                  </a:moveTo>
                  <a:cubicBezTo>
                    <a:pt x="297879" y="91510"/>
                    <a:pt x="85775" y="732534"/>
                    <a:pt x="57495" y="1007482"/>
                  </a:cubicBezTo>
                  <a:cubicBezTo>
                    <a:pt x="29214" y="1282431"/>
                    <a:pt x="93631" y="1464682"/>
                    <a:pt x="132909" y="1657931"/>
                  </a:cubicBezTo>
                  <a:cubicBezTo>
                    <a:pt x="172187" y="1851180"/>
                    <a:pt x="275883" y="2126129"/>
                    <a:pt x="293165" y="2166978"/>
                  </a:cubicBezTo>
                  <a:cubicBezTo>
                    <a:pt x="310447" y="2207827"/>
                    <a:pt x="285309" y="2104133"/>
                    <a:pt x="236604" y="1903028"/>
                  </a:cubicBezTo>
                  <a:cubicBezTo>
                    <a:pt x="187899" y="1701923"/>
                    <a:pt x="15074" y="1265147"/>
                    <a:pt x="934" y="960347"/>
                  </a:cubicBezTo>
                  <a:cubicBezTo>
                    <a:pt x="-13206" y="655547"/>
                    <a:pt x="137623" y="149642"/>
                    <a:pt x="151763" y="74228"/>
                  </a:cubicBezTo>
                  <a:cubicBezTo>
                    <a:pt x="165903" y="-1186"/>
                    <a:pt x="62208" y="515717"/>
                    <a:pt x="85775" y="507861"/>
                  </a:cubicBezTo>
                  <a:cubicBezTo>
                    <a:pt x="109342" y="500005"/>
                    <a:pt x="307305" y="-75030"/>
                    <a:pt x="302592" y="824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DF5AB46D-7DB8-8088-D23B-319DF2C3ABF3}"/>
                </a:ext>
              </a:extLst>
            </p:cNvPr>
            <p:cNvSpPr/>
            <p:nvPr/>
          </p:nvSpPr>
          <p:spPr>
            <a:xfrm>
              <a:off x="5669668" y="3137313"/>
              <a:ext cx="467824" cy="1317117"/>
            </a:xfrm>
            <a:custGeom>
              <a:avLst/>
              <a:gdLst>
                <a:gd name="connsiteX0" fmla="*/ 96857 w 467824"/>
                <a:gd name="connsiteY0" fmla="*/ 1813 h 1317117"/>
                <a:gd name="connsiteX1" fmla="*/ 115711 w 467824"/>
                <a:gd name="connsiteY1" fmla="*/ 661689 h 1317117"/>
                <a:gd name="connsiteX2" fmla="*/ 59150 w 467824"/>
                <a:gd name="connsiteY2" fmla="*/ 1057615 h 1317117"/>
                <a:gd name="connsiteX3" fmla="*/ 68577 w 467824"/>
                <a:gd name="connsiteY3" fmla="*/ 755957 h 1317117"/>
                <a:gd name="connsiteX4" fmla="*/ 285394 w 467824"/>
                <a:gd name="connsiteY4" fmla="*/ 1199017 h 1317117"/>
                <a:gd name="connsiteX5" fmla="*/ 162845 w 467824"/>
                <a:gd name="connsiteY5" fmla="*/ 803091 h 1317117"/>
                <a:gd name="connsiteX6" fmla="*/ 464503 w 467824"/>
                <a:gd name="connsiteY6" fmla="*/ 1312139 h 1317117"/>
                <a:gd name="connsiteX7" fmla="*/ 313674 w 467824"/>
                <a:gd name="connsiteY7" fmla="*/ 1038761 h 1317117"/>
                <a:gd name="connsiteX8" fmla="*/ 153418 w 467824"/>
                <a:gd name="connsiteY8" fmla="*/ 652262 h 1317117"/>
                <a:gd name="connsiteX9" fmla="*/ 191126 w 467824"/>
                <a:gd name="connsiteY9" fmla="*/ 963347 h 1317117"/>
                <a:gd name="connsiteX10" fmla="*/ 2589 w 467824"/>
                <a:gd name="connsiteY10" fmla="*/ 416592 h 1317117"/>
                <a:gd name="connsiteX11" fmla="*/ 87431 w 467824"/>
                <a:gd name="connsiteY11" fmla="*/ 680543 h 1317117"/>
                <a:gd name="connsiteX12" fmla="*/ 172272 w 467824"/>
                <a:gd name="connsiteY12" fmla="*/ 416592 h 1317117"/>
                <a:gd name="connsiteX13" fmla="*/ 106284 w 467824"/>
                <a:gd name="connsiteY13" fmla="*/ 463726 h 1317117"/>
                <a:gd name="connsiteX14" fmla="*/ 96857 w 467824"/>
                <a:gd name="connsiteY14" fmla="*/ 1813 h 13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7824" h="1317117">
                  <a:moveTo>
                    <a:pt x="96857" y="1813"/>
                  </a:moveTo>
                  <a:cubicBezTo>
                    <a:pt x="98428" y="34807"/>
                    <a:pt x="121995" y="485722"/>
                    <a:pt x="115711" y="661689"/>
                  </a:cubicBezTo>
                  <a:cubicBezTo>
                    <a:pt x="109427" y="837656"/>
                    <a:pt x="67006" y="1041904"/>
                    <a:pt x="59150" y="1057615"/>
                  </a:cubicBezTo>
                  <a:cubicBezTo>
                    <a:pt x="51294" y="1073326"/>
                    <a:pt x="30870" y="732390"/>
                    <a:pt x="68577" y="755957"/>
                  </a:cubicBezTo>
                  <a:cubicBezTo>
                    <a:pt x="106284" y="779524"/>
                    <a:pt x="269683" y="1191161"/>
                    <a:pt x="285394" y="1199017"/>
                  </a:cubicBezTo>
                  <a:cubicBezTo>
                    <a:pt x="301105" y="1206873"/>
                    <a:pt x="132994" y="784237"/>
                    <a:pt x="162845" y="803091"/>
                  </a:cubicBezTo>
                  <a:cubicBezTo>
                    <a:pt x="192696" y="821945"/>
                    <a:pt x="439365" y="1272861"/>
                    <a:pt x="464503" y="1312139"/>
                  </a:cubicBezTo>
                  <a:cubicBezTo>
                    <a:pt x="489641" y="1351417"/>
                    <a:pt x="365522" y="1148741"/>
                    <a:pt x="313674" y="1038761"/>
                  </a:cubicBezTo>
                  <a:cubicBezTo>
                    <a:pt x="261827" y="928782"/>
                    <a:pt x="173843" y="664831"/>
                    <a:pt x="153418" y="652262"/>
                  </a:cubicBezTo>
                  <a:cubicBezTo>
                    <a:pt x="132993" y="639693"/>
                    <a:pt x="216264" y="1002625"/>
                    <a:pt x="191126" y="963347"/>
                  </a:cubicBezTo>
                  <a:cubicBezTo>
                    <a:pt x="165988" y="924069"/>
                    <a:pt x="19871" y="463726"/>
                    <a:pt x="2589" y="416592"/>
                  </a:cubicBezTo>
                  <a:cubicBezTo>
                    <a:pt x="-14693" y="369458"/>
                    <a:pt x="59151" y="680543"/>
                    <a:pt x="87431" y="680543"/>
                  </a:cubicBezTo>
                  <a:cubicBezTo>
                    <a:pt x="115711" y="680543"/>
                    <a:pt x="169130" y="452728"/>
                    <a:pt x="172272" y="416592"/>
                  </a:cubicBezTo>
                  <a:cubicBezTo>
                    <a:pt x="175414" y="380456"/>
                    <a:pt x="120424" y="531285"/>
                    <a:pt x="106284" y="463726"/>
                  </a:cubicBezTo>
                  <a:cubicBezTo>
                    <a:pt x="92144" y="396167"/>
                    <a:pt x="95286" y="-31181"/>
                    <a:pt x="96857" y="181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3FE4FBE0-6873-2C72-3B21-2FBE696ADDC6}"/>
                </a:ext>
              </a:extLst>
            </p:cNvPr>
            <p:cNvSpPr/>
            <p:nvPr/>
          </p:nvSpPr>
          <p:spPr>
            <a:xfrm>
              <a:off x="5256478" y="5531901"/>
              <a:ext cx="142707" cy="1344181"/>
            </a:xfrm>
            <a:custGeom>
              <a:avLst/>
              <a:gdLst>
                <a:gd name="connsiteX0" fmla="*/ 1000 w 142707"/>
                <a:gd name="connsiteY0" fmla="*/ 1633 h 1344181"/>
                <a:gd name="connsiteX1" fmla="*/ 142402 w 142707"/>
                <a:gd name="connsiteY1" fmla="*/ 802911 h 1344181"/>
                <a:gd name="connsiteX2" fmla="*/ 38707 w 142707"/>
                <a:gd name="connsiteY2" fmla="*/ 1311959 h 1344181"/>
                <a:gd name="connsiteX3" fmla="*/ 38707 w 142707"/>
                <a:gd name="connsiteY3" fmla="*/ 1227118 h 1344181"/>
                <a:gd name="connsiteX4" fmla="*/ 29280 w 142707"/>
                <a:gd name="connsiteY4" fmla="*/ 699217 h 1344181"/>
                <a:gd name="connsiteX5" fmla="*/ 38707 w 142707"/>
                <a:gd name="connsiteY5" fmla="*/ 972594 h 1344181"/>
                <a:gd name="connsiteX6" fmla="*/ 76414 w 142707"/>
                <a:gd name="connsiteY6" fmla="*/ 604948 h 1344181"/>
                <a:gd name="connsiteX7" fmla="*/ 1000 w 142707"/>
                <a:gd name="connsiteY7" fmla="*/ 1633 h 134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707" h="1344181">
                  <a:moveTo>
                    <a:pt x="1000" y="1633"/>
                  </a:moveTo>
                  <a:cubicBezTo>
                    <a:pt x="11998" y="34627"/>
                    <a:pt x="136117" y="584523"/>
                    <a:pt x="142402" y="802911"/>
                  </a:cubicBezTo>
                  <a:cubicBezTo>
                    <a:pt x="148687" y="1021299"/>
                    <a:pt x="55990" y="1241258"/>
                    <a:pt x="38707" y="1311959"/>
                  </a:cubicBezTo>
                  <a:cubicBezTo>
                    <a:pt x="21424" y="1382660"/>
                    <a:pt x="40278" y="1329242"/>
                    <a:pt x="38707" y="1227118"/>
                  </a:cubicBezTo>
                  <a:cubicBezTo>
                    <a:pt x="37136" y="1124994"/>
                    <a:pt x="29280" y="741638"/>
                    <a:pt x="29280" y="699217"/>
                  </a:cubicBezTo>
                  <a:cubicBezTo>
                    <a:pt x="29280" y="656796"/>
                    <a:pt x="30851" y="988305"/>
                    <a:pt x="38707" y="972594"/>
                  </a:cubicBezTo>
                  <a:cubicBezTo>
                    <a:pt x="46563" y="956883"/>
                    <a:pt x="79556" y="765204"/>
                    <a:pt x="76414" y="604948"/>
                  </a:cubicBezTo>
                  <a:cubicBezTo>
                    <a:pt x="73272" y="444692"/>
                    <a:pt x="-9998" y="-31361"/>
                    <a:pt x="1000" y="16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2ED9F7D9-AFBD-CFD6-F2F6-BCBDB65A967E}"/>
                </a:ext>
              </a:extLst>
            </p:cNvPr>
            <p:cNvSpPr/>
            <p:nvPr/>
          </p:nvSpPr>
          <p:spPr>
            <a:xfrm>
              <a:off x="6707433" y="3349681"/>
              <a:ext cx="932768" cy="57183"/>
            </a:xfrm>
            <a:custGeom>
              <a:avLst/>
              <a:gdLst>
                <a:gd name="connsiteX0" fmla="*/ 2493 w 932768"/>
                <a:gd name="connsiteY0" fmla="*/ 57094 h 57183"/>
                <a:gd name="connsiteX1" fmla="*/ 472393 w 932768"/>
                <a:gd name="connsiteY1" fmla="*/ 15819 h 57183"/>
                <a:gd name="connsiteX2" fmla="*/ 396193 w 932768"/>
                <a:gd name="connsiteY2" fmla="*/ 12644 h 57183"/>
                <a:gd name="connsiteX3" fmla="*/ 932768 w 932768"/>
                <a:gd name="connsiteY3" fmla="*/ 12644 h 57183"/>
                <a:gd name="connsiteX4" fmla="*/ 704168 w 932768"/>
                <a:gd name="connsiteY4" fmla="*/ 6294 h 57183"/>
                <a:gd name="connsiteX5" fmla="*/ 304118 w 932768"/>
                <a:gd name="connsiteY5" fmla="*/ 3119 h 57183"/>
                <a:gd name="connsiteX6" fmla="*/ 2493 w 932768"/>
                <a:gd name="connsiteY6" fmla="*/ 57094 h 57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2768" h="57183">
                  <a:moveTo>
                    <a:pt x="2493" y="57094"/>
                  </a:moveTo>
                  <a:cubicBezTo>
                    <a:pt x="30539" y="59211"/>
                    <a:pt x="406777" y="23227"/>
                    <a:pt x="472393" y="15819"/>
                  </a:cubicBezTo>
                  <a:cubicBezTo>
                    <a:pt x="538009" y="8411"/>
                    <a:pt x="396193" y="12644"/>
                    <a:pt x="396193" y="12644"/>
                  </a:cubicBezTo>
                  <a:lnTo>
                    <a:pt x="932768" y="12644"/>
                  </a:lnTo>
                  <a:lnTo>
                    <a:pt x="704168" y="6294"/>
                  </a:lnTo>
                  <a:cubicBezTo>
                    <a:pt x="599393" y="4706"/>
                    <a:pt x="418418" y="-4818"/>
                    <a:pt x="304118" y="3119"/>
                  </a:cubicBezTo>
                  <a:cubicBezTo>
                    <a:pt x="189818" y="11056"/>
                    <a:pt x="-25553" y="54977"/>
                    <a:pt x="2493" y="5709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29C7A73A-EE37-5633-4D36-AC2628514BA6}"/>
                </a:ext>
              </a:extLst>
            </p:cNvPr>
            <p:cNvSpPr/>
            <p:nvPr/>
          </p:nvSpPr>
          <p:spPr>
            <a:xfrm>
              <a:off x="6949227" y="3387725"/>
              <a:ext cx="615363" cy="22251"/>
            </a:xfrm>
            <a:custGeom>
              <a:avLst/>
              <a:gdLst>
                <a:gd name="connsiteX0" fmla="*/ 14699 w 615363"/>
                <a:gd name="connsiteY0" fmla="*/ 0 h 22251"/>
                <a:gd name="connsiteX1" fmla="*/ 589374 w 615363"/>
                <a:gd name="connsiteY1" fmla="*/ 19050 h 22251"/>
                <a:gd name="connsiteX2" fmla="*/ 484599 w 615363"/>
                <a:gd name="connsiteY2" fmla="*/ 22225 h 22251"/>
                <a:gd name="connsiteX3" fmla="*/ 195674 w 615363"/>
                <a:gd name="connsiteY3" fmla="*/ 19050 h 22251"/>
                <a:gd name="connsiteX4" fmla="*/ 14699 w 615363"/>
                <a:gd name="connsiteY4" fmla="*/ 0 h 22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363" h="22251">
                  <a:moveTo>
                    <a:pt x="14699" y="0"/>
                  </a:moveTo>
                  <a:cubicBezTo>
                    <a:pt x="80316" y="0"/>
                    <a:pt x="511057" y="15346"/>
                    <a:pt x="589374" y="19050"/>
                  </a:cubicBezTo>
                  <a:cubicBezTo>
                    <a:pt x="667691" y="22754"/>
                    <a:pt x="550216" y="22225"/>
                    <a:pt x="484599" y="22225"/>
                  </a:cubicBezTo>
                  <a:cubicBezTo>
                    <a:pt x="418982" y="22225"/>
                    <a:pt x="271345" y="20637"/>
                    <a:pt x="195674" y="19050"/>
                  </a:cubicBezTo>
                  <a:cubicBezTo>
                    <a:pt x="120003" y="17463"/>
                    <a:pt x="-50918" y="0"/>
                    <a:pt x="1469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167B1275-C2F2-16B1-EF74-E9A3D2964BA0}"/>
                </a:ext>
              </a:extLst>
            </p:cNvPr>
            <p:cNvSpPr/>
            <p:nvPr/>
          </p:nvSpPr>
          <p:spPr>
            <a:xfrm>
              <a:off x="6667200" y="3489693"/>
              <a:ext cx="375359" cy="60001"/>
            </a:xfrm>
            <a:custGeom>
              <a:avLst/>
              <a:gdLst>
                <a:gd name="connsiteX0" fmla="*/ 7801 w 375359"/>
                <a:gd name="connsiteY0" fmla="*/ 59957 h 60001"/>
                <a:gd name="connsiteX1" fmla="*/ 363401 w 375359"/>
                <a:gd name="connsiteY1" fmla="*/ 2807 h 60001"/>
                <a:gd name="connsiteX2" fmla="*/ 280851 w 375359"/>
                <a:gd name="connsiteY2" fmla="*/ 9157 h 60001"/>
                <a:gd name="connsiteX3" fmla="*/ 176076 w 375359"/>
                <a:gd name="connsiteY3" fmla="*/ 12332 h 60001"/>
                <a:gd name="connsiteX4" fmla="*/ 122101 w 375359"/>
                <a:gd name="connsiteY4" fmla="*/ 12332 h 60001"/>
                <a:gd name="connsiteX5" fmla="*/ 7801 w 375359"/>
                <a:gd name="connsiteY5" fmla="*/ 59957 h 6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359" h="60001">
                  <a:moveTo>
                    <a:pt x="7801" y="59957"/>
                  </a:moveTo>
                  <a:cubicBezTo>
                    <a:pt x="48018" y="58369"/>
                    <a:pt x="317893" y="11274"/>
                    <a:pt x="363401" y="2807"/>
                  </a:cubicBezTo>
                  <a:cubicBezTo>
                    <a:pt x="408909" y="-5660"/>
                    <a:pt x="312072" y="7570"/>
                    <a:pt x="280851" y="9157"/>
                  </a:cubicBezTo>
                  <a:cubicBezTo>
                    <a:pt x="249630" y="10744"/>
                    <a:pt x="202534" y="11803"/>
                    <a:pt x="176076" y="12332"/>
                  </a:cubicBezTo>
                  <a:cubicBezTo>
                    <a:pt x="149618" y="12861"/>
                    <a:pt x="149617" y="4395"/>
                    <a:pt x="122101" y="12332"/>
                  </a:cubicBezTo>
                  <a:cubicBezTo>
                    <a:pt x="94585" y="20269"/>
                    <a:pt x="-32416" y="61545"/>
                    <a:pt x="7801" y="5995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9F70FD3C-F941-80F4-8C89-A7119320BC98}"/>
                </a:ext>
              </a:extLst>
            </p:cNvPr>
            <p:cNvSpPr/>
            <p:nvPr/>
          </p:nvSpPr>
          <p:spPr>
            <a:xfrm>
              <a:off x="6687510" y="3519418"/>
              <a:ext cx="971771" cy="447518"/>
            </a:xfrm>
            <a:custGeom>
              <a:avLst/>
              <a:gdLst>
                <a:gd name="connsiteX0" fmla="*/ 31941 w 971771"/>
                <a:gd name="connsiteY0" fmla="*/ 122307 h 447518"/>
                <a:gd name="connsiteX1" fmla="*/ 514541 w 971771"/>
                <a:gd name="connsiteY1" fmla="*/ 8007 h 447518"/>
                <a:gd name="connsiteX2" fmla="*/ 733616 w 971771"/>
                <a:gd name="connsiteY2" fmla="*/ 11182 h 447518"/>
                <a:gd name="connsiteX3" fmla="*/ 692341 w 971771"/>
                <a:gd name="connsiteY3" fmla="*/ 23882 h 447518"/>
                <a:gd name="connsiteX4" fmla="*/ 784416 w 971771"/>
                <a:gd name="connsiteY4" fmla="*/ 30232 h 447518"/>
                <a:gd name="connsiteX5" fmla="*/ 809816 w 971771"/>
                <a:gd name="connsiteY5" fmla="*/ 68332 h 447518"/>
                <a:gd name="connsiteX6" fmla="*/ 930466 w 971771"/>
                <a:gd name="connsiteY6" fmla="*/ 52457 h 447518"/>
                <a:gd name="connsiteX7" fmla="*/ 895541 w 971771"/>
                <a:gd name="connsiteY7" fmla="*/ 65157 h 447518"/>
                <a:gd name="connsiteX8" fmla="*/ 914591 w 971771"/>
                <a:gd name="connsiteY8" fmla="*/ 112782 h 447518"/>
                <a:gd name="connsiteX9" fmla="*/ 936816 w 971771"/>
                <a:gd name="connsiteY9" fmla="*/ 122307 h 447518"/>
                <a:gd name="connsiteX10" fmla="*/ 971741 w 971771"/>
                <a:gd name="connsiteY10" fmla="*/ 211207 h 447518"/>
                <a:gd name="connsiteX11" fmla="*/ 930466 w 971771"/>
                <a:gd name="connsiteY11" fmla="*/ 290582 h 447518"/>
                <a:gd name="connsiteX12" fmla="*/ 841566 w 971771"/>
                <a:gd name="connsiteY12" fmla="*/ 347732 h 447518"/>
                <a:gd name="connsiteX13" fmla="*/ 778066 w 971771"/>
                <a:gd name="connsiteY13" fmla="*/ 446157 h 447518"/>
                <a:gd name="connsiteX14" fmla="*/ 793941 w 971771"/>
                <a:gd name="connsiteY14" fmla="*/ 395357 h 447518"/>
                <a:gd name="connsiteX15" fmla="*/ 882841 w 971771"/>
                <a:gd name="connsiteY15" fmla="*/ 262007 h 447518"/>
                <a:gd name="connsiteX16" fmla="*/ 886016 w 971771"/>
                <a:gd name="connsiteY16" fmla="*/ 239782 h 447518"/>
                <a:gd name="connsiteX17" fmla="*/ 762191 w 971771"/>
                <a:gd name="connsiteY17" fmla="*/ 112782 h 447518"/>
                <a:gd name="connsiteX18" fmla="*/ 647891 w 971771"/>
                <a:gd name="connsiteY18" fmla="*/ 87382 h 447518"/>
                <a:gd name="connsiteX19" fmla="*/ 438341 w 971771"/>
                <a:gd name="connsiteY19" fmla="*/ 68332 h 447518"/>
                <a:gd name="connsiteX20" fmla="*/ 292291 w 971771"/>
                <a:gd name="connsiteY20" fmla="*/ 74682 h 447518"/>
                <a:gd name="connsiteX21" fmla="*/ 251016 w 971771"/>
                <a:gd name="connsiteY21" fmla="*/ 119132 h 447518"/>
                <a:gd name="connsiteX22" fmla="*/ 187516 w 971771"/>
                <a:gd name="connsiteY22" fmla="*/ 166757 h 447518"/>
                <a:gd name="connsiteX23" fmla="*/ 25591 w 971771"/>
                <a:gd name="connsiteY23" fmla="*/ 341382 h 447518"/>
                <a:gd name="connsiteX24" fmla="*/ 114491 w 971771"/>
                <a:gd name="connsiteY24" fmla="*/ 195332 h 447518"/>
                <a:gd name="connsiteX25" fmla="*/ 191 w 971771"/>
                <a:gd name="connsiteY25" fmla="*/ 296932 h 447518"/>
                <a:gd name="connsiteX26" fmla="*/ 89091 w 971771"/>
                <a:gd name="connsiteY26" fmla="*/ 182632 h 447518"/>
                <a:gd name="connsiteX27" fmla="*/ 155766 w 971771"/>
                <a:gd name="connsiteY27" fmla="*/ 125482 h 447518"/>
                <a:gd name="connsiteX28" fmla="*/ 31941 w 971771"/>
                <a:gd name="connsiteY28" fmla="*/ 122307 h 447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71771" h="447518">
                  <a:moveTo>
                    <a:pt x="31941" y="122307"/>
                  </a:moveTo>
                  <a:cubicBezTo>
                    <a:pt x="91737" y="102728"/>
                    <a:pt x="397595" y="26528"/>
                    <a:pt x="514541" y="8007"/>
                  </a:cubicBezTo>
                  <a:cubicBezTo>
                    <a:pt x="631487" y="-10514"/>
                    <a:pt x="703983" y="8536"/>
                    <a:pt x="733616" y="11182"/>
                  </a:cubicBezTo>
                  <a:cubicBezTo>
                    <a:pt x="763249" y="13828"/>
                    <a:pt x="683874" y="20707"/>
                    <a:pt x="692341" y="23882"/>
                  </a:cubicBezTo>
                  <a:cubicBezTo>
                    <a:pt x="700808" y="27057"/>
                    <a:pt x="764837" y="22824"/>
                    <a:pt x="784416" y="30232"/>
                  </a:cubicBezTo>
                  <a:cubicBezTo>
                    <a:pt x="803995" y="37640"/>
                    <a:pt x="785474" y="64628"/>
                    <a:pt x="809816" y="68332"/>
                  </a:cubicBezTo>
                  <a:cubicBezTo>
                    <a:pt x="834158" y="72036"/>
                    <a:pt x="916179" y="52986"/>
                    <a:pt x="930466" y="52457"/>
                  </a:cubicBezTo>
                  <a:cubicBezTo>
                    <a:pt x="944754" y="51928"/>
                    <a:pt x="898187" y="55103"/>
                    <a:pt x="895541" y="65157"/>
                  </a:cubicBezTo>
                  <a:cubicBezTo>
                    <a:pt x="892895" y="75211"/>
                    <a:pt x="907712" y="103257"/>
                    <a:pt x="914591" y="112782"/>
                  </a:cubicBezTo>
                  <a:cubicBezTo>
                    <a:pt x="921470" y="122307"/>
                    <a:pt x="927291" y="105903"/>
                    <a:pt x="936816" y="122307"/>
                  </a:cubicBezTo>
                  <a:cubicBezTo>
                    <a:pt x="946341" y="138711"/>
                    <a:pt x="972799" y="183161"/>
                    <a:pt x="971741" y="211207"/>
                  </a:cubicBezTo>
                  <a:cubicBezTo>
                    <a:pt x="970683" y="239253"/>
                    <a:pt x="952162" y="267828"/>
                    <a:pt x="930466" y="290582"/>
                  </a:cubicBezTo>
                  <a:cubicBezTo>
                    <a:pt x="908770" y="313336"/>
                    <a:pt x="866966" y="321803"/>
                    <a:pt x="841566" y="347732"/>
                  </a:cubicBezTo>
                  <a:cubicBezTo>
                    <a:pt x="816166" y="373661"/>
                    <a:pt x="786003" y="438220"/>
                    <a:pt x="778066" y="446157"/>
                  </a:cubicBezTo>
                  <a:cubicBezTo>
                    <a:pt x="770129" y="454094"/>
                    <a:pt x="776479" y="426049"/>
                    <a:pt x="793941" y="395357"/>
                  </a:cubicBezTo>
                  <a:cubicBezTo>
                    <a:pt x="811404" y="364665"/>
                    <a:pt x="867495" y="287936"/>
                    <a:pt x="882841" y="262007"/>
                  </a:cubicBezTo>
                  <a:cubicBezTo>
                    <a:pt x="898187" y="236078"/>
                    <a:pt x="906124" y="264653"/>
                    <a:pt x="886016" y="239782"/>
                  </a:cubicBezTo>
                  <a:cubicBezTo>
                    <a:pt x="865908" y="214911"/>
                    <a:pt x="801879" y="138182"/>
                    <a:pt x="762191" y="112782"/>
                  </a:cubicBezTo>
                  <a:cubicBezTo>
                    <a:pt x="722504" y="87382"/>
                    <a:pt x="701866" y="94790"/>
                    <a:pt x="647891" y="87382"/>
                  </a:cubicBezTo>
                  <a:cubicBezTo>
                    <a:pt x="593916" y="79974"/>
                    <a:pt x="497608" y="70449"/>
                    <a:pt x="438341" y="68332"/>
                  </a:cubicBezTo>
                  <a:cubicBezTo>
                    <a:pt x="379074" y="66215"/>
                    <a:pt x="323512" y="66215"/>
                    <a:pt x="292291" y="74682"/>
                  </a:cubicBezTo>
                  <a:cubicBezTo>
                    <a:pt x="261070" y="83149"/>
                    <a:pt x="268478" y="103786"/>
                    <a:pt x="251016" y="119132"/>
                  </a:cubicBezTo>
                  <a:cubicBezTo>
                    <a:pt x="233554" y="134478"/>
                    <a:pt x="225087" y="129715"/>
                    <a:pt x="187516" y="166757"/>
                  </a:cubicBezTo>
                  <a:cubicBezTo>
                    <a:pt x="149945" y="203799"/>
                    <a:pt x="37762" y="336620"/>
                    <a:pt x="25591" y="341382"/>
                  </a:cubicBezTo>
                  <a:cubicBezTo>
                    <a:pt x="13420" y="346144"/>
                    <a:pt x="118724" y="202740"/>
                    <a:pt x="114491" y="195332"/>
                  </a:cubicBezTo>
                  <a:cubicBezTo>
                    <a:pt x="110258" y="187924"/>
                    <a:pt x="4424" y="299049"/>
                    <a:pt x="191" y="296932"/>
                  </a:cubicBezTo>
                  <a:cubicBezTo>
                    <a:pt x="-4042" y="294815"/>
                    <a:pt x="63162" y="211207"/>
                    <a:pt x="89091" y="182632"/>
                  </a:cubicBezTo>
                  <a:cubicBezTo>
                    <a:pt x="115020" y="154057"/>
                    <a:pt x="160528" y="136594"/>
                    <a:pt x="155766" y="125482"/>
                  </a:cubicBezTo>
                  <a:cubicBezTo>
                    <a:pt x="151004" y="114370"/>
                    <a:pt x="-27855" y="141886"/>
                    <a:pt x="31941" y="1223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4C07F536-A678-1476-D462-1089BC0DE2C4}"/>
                </a:ext>
              </a:extLst>
            </p:cNvPr>
            <p:cNvSpPr/>
            <p:nvPr/>
          </p:nvSpPr>
          <p:spPr>
            <a:xfrm>
              <a:off x="6811892" y="3577698"/>
              <a:ext cx="562811" cy="407409"/>
            </a:xfrm>
            <a:custGeom>
              <a:avLst/>
              <a:gdLst>
                <a:gd name="connsiteX0" fmla="*/ 5984 w 562811"/>
                <a:gd name="connsiteY0" fmla="*/ 64027 h 407409"/>
                <a:gd name="connsiteX1" fmla="*/ 139334 w 562811"/>
                <a:gd name="connsiteY1" fmla="*/ 44977 h 407409"/>
                <a:gd name="connsiteX2" fmla="*/ 152034 w 562811"/>
                <a:gd name="connsiteY2" fmla="*/ 102127 h 407409"/>
                <a:gd name="connsiteX3" fmla="*/ 209184 w 562811"/>
                <a:gd name="connsiteY3" fmla="*/ 295802 h 407409"/>
                <a:gd name="connsiteX4" fmla="*/ 237759 w 562811"/>
                <a:gd name="connsiteY4" fmla="*/ 381527 h 407409"/>
                <a:gd name="connsiteX5" fmla="*/ 180609 w 562811"/>
                <a:gd name="connsiteY5" fmla="*/ 403752 h 407409"/>
                <a:gd name="connsiteX6" fmla="*/ 307609 w 562811"/>
                <a:gd name="connsiteY6" fmla="*/ 387877 h 407409"/>
                <a:gd name="connsiteX7" fmla="*/ 383809 w 562811"/>
                <a:gd name="connsiteY7" fmla="*/ 406927 h 407409"/>
                <a:gd name="connsiteX8" fmla="*/ 472709 w 562811"/>
                <a:gd name="connsiteY8" fmla="*/ 397402 h 407409"/>
                <a:gd name="connsiteX9" fmla="*/ 466359 w 562811"/>
                <a:gd name="connsiteY9" fmla="*/ 352952 h 407409"/>
                <a:gd name="connsiteX10" fmla="*/ 545734 w 562811"/>
                <a:gd name="connsiteY10" fmla="*/ 171977 h 407409"/>
                <a:gd name="connsiteX11" fmla="*/ 545734 w 562811"/>
                <a:gd name="connsiteY11" fmla="*/ 19577 h 407409"/>
                <a:gd name="connsiteX12" fmla="*/ 361584 w 562811"/>
                <a:gd name="connsiteY12" fmla="*/ 3702 h 407409"/>
                <a:gd name="connsiteX13" fmla="*/ 5984 w 562811"/>
                <a:gd name="connsiteY13" fmla="*/ 64027 h 407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2811" h="407409">
                  <a:moveTo>
                    <a:pt x="5984" y="64027"/>
                  </a:moveTo>
                  <a:cubicBezTo>
                    <a:pt x="-31058" y="70906"/>
                    <a:pt x="114992" y="38627"/>
                    <a:pt x="139334" y="44977"/>
                  </a:cubicBezTo>
                  <a:cubicBezTo>
                    <a:pt x="163676" y="51327"/>
                    <a:pt x="140392" y="60323"/>
                    <a:pt x="152034" y="102127"/>
                  </a:cubicBezTo>
                  <a:cubicBezTo>
                    <a:pt x="163676" y="143931"/>
                    <a:pt x="194897" y="249235"/>
                    <a:pt x="209184" y="295802"/>
                  </a:cubicBezTo>
                  <a:cubicBezTo>
                    <a:pt x="223472" y="342369"/>
                    <a:pt x="242522" y="363535"/>
                    <a:pt x="237759" y="381527"/>
                  </a:cubicBezTo>
                  <a:cubicBezTo>
                    <a:pt x="232997" y="399519"/>
                    <a:pt x="168967" y="402694"/>
                    <a:pt x="180609" y="403752"/>
                  </a:cubicBezTo>
                  <a:cubicBezTo>
                    <a:pt x="192251" y="404810"/>
                    <a:pt x="273742" y="387348"/>
                    <a:pt x="307609" y="387877"/>
                  </a:cubicBezTo>
                  <a:cubicBezTo>
                    <a:pt x="341476" y="388406"/>
                    <a:pt x="356292" y="405340"/>
                    <a:pt x="383809" y="406927"/>
                  </a:cubicBezTo>
                  <a:cubicBezTo>
                    <a:pt x="411326" y="408514"/>
                    <a:pt x="458951" y="406398"/>
                    <a:pt x="472709" y="397402"/>
                  </a:cubicBezTo>
                  <a:cubicBezTo>
                    <a:pt x="486467" y="388406"/>
                    <a:pt x="454188" y="390523"/>
                    <a:pt x="466359" y="352952"/>
                  </a:cubicBezTo>
                  <a:cubicBezTo>
                    <a:pt x="478530" y="315381"/>
                    <a:pt x="532505" y="227539"/>
                    <a:pt x="545734" y="171977"/>
                  </a:cubicBezTo>
                  <a:cubicBezTo>
                    <a:pt x="558963" y="116415"/>
                    <a:pt x="576426" y="47623"/>
                    <a:pt x="545734" y="19577"/>
                  </a:cubicBezTo>
                  <a:cubicBezTo>
                    <a:pt x="515042" y="-8469"/>
                    <a:pt x="447309" y="1056"/>
                    <a:pt x="361584" y="3702"/>
                  </a:cubicBezTo>
                  <a:cubicBezTo>
                    <a:pt x="275859" y="6348"/>
                    <a:pt x="43026" y="57148"/>
                    <a:pt x="5984" y="640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>
              <a:extLst>
                <a:ext uri="{FF2B5EF4-FFF2-40B4-BE49-F238E27FC236}">
                  <a16:creationId xmlns:a16="http://schemas.microsoft.com/office/drawing/2014/main" id="{3DFDABAB-BDED-872B-CF82-F3846941C526}"/>
                </a:ext>
              </a:extLst>
            </p:cNvPr>
            <p:cNvSpPr/>
            <p:nvPr/>
          </p:nvSpPr>
          <p:spPr>
            <a:xfrm>
              <a:off x="6979711" y="3614281"/>
              <a:ext cx="136715" cy="1367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>
              <a:extLst>
                <a:ext uri="{FF2B5EF4-FFF2-40B4-BE49-F238E27FC236}">
                  <a16:creationId xmlns:a16="http://schemas.microsoft.com/office/drawing/2014/main" id="{D5827B0E-4783-2273-5959-43C26798C371}"/>
                </a:ext>
              </a:extLst>
            </p:cNvPr>
            <p:cNvSpPr/>
            <p:nvPr/>
          </p:nvSpPr>
          <p:spPr>
            <a:xfrm rot="19979177">
              <a:off x="7136553" y="3781709"/>
              <a:ext cx="113771" cy="1355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16B46FFA-7A0F-5A00-80F8-CA26CE4AF7C3}"/>
                </a:ext>
              </a:extLst>
            </p:cNvPr>
            <p:cNvSpPr/>
            <p:nvPr/>
          </p:nvSpPr>
          <p:spPr>
            <a:xfrm>
              <a:off x="6149616" y="4476052"/>
              <a:ext cx="46294" cy="204331"/>
            </a:xfrm>
            <a:custGeom>
              <a:avLst/>
              <a:gdLst>
                <a:gd name="connsiteX0" fmla="*/ 1510 w 46294"/>
                <a:gd name="connsiteY0" fmla="*/ 698 h 204331"/>
                <a:gd name="connsiteX1" fmla="*/ 11035 w 46294"/>
                <a:gd name="connsiteY1" fmla="*/ 114998 h 204331"/>
                <a:gd name="connsiteX2" fmla="*/ 17385 w 46294"/>
                <a:gd name="connsiteY2" fmla="*/ 200723 h 204331"/>
                <a:gd name="connsiteX3" fmla="*/ 17385 w 46294"/>
                <a:gd name="connsiteY3" fmla="*/ 178498 h 204331"/>
                <a:gd name="connsiteX4" fmla="*/ 30085 w 46294"/>
                <a:gd name="connsiteY4" fmla="*/ 89598 h 204331"/>
                <a:gd name="connsiteX5" fmla="*/ 45960 w 46294"/>
                <a:gd name="connsiteY5" fmla="*/ 172148 h 204331"/>
                <a:gd name="connsiteX6" fmla="*/ 1510 w 46294"/>
                <a:gd name="connsiteY6" fmla="*/ 698 h 20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94" h="204331">
                  <a:moveTo>
                    <a:pt x="1510" y="698"/>
                  </a:moveTo>
                  <a:cubicBezTo>
                    <a:pt x="-4311" y="-8827"/>
                    <a:pt x="8389" y="81661"/>
                    <a:pt x="11035" y="114998"/>
                  </a:cubicBezTo>
                  <a:cubicBezTo>
                    <a:pt x="13681" y="148336"/>
                    <a:pt x="16327" y="190140"/>
                    <a:pt x="17385" y="200723"/>
                  </a:cubicBezTo>
                  <a:cubicBezTo>
                    <a:pt x="18443" y="211306"/>
                    <a:pt x="15268" y="197019"/>
                    <a:pt x="17385" y="178498"/>
                  </a:cubicBezTo>
                  <a:cubicBezTo>
                    <a:pt x="19502" y="159977"/>
                    <a:pt x="25323" y="90656"/>
                    <a:pt x="30085" y="89598"/>
                  </a:cubicBezTo>
                  <a:cubicBezTo>
                    <a:pt x="34847" y="88540"/>
                    <a:pt x="48606" y="181673"/>
                    <a:pt x="45960" y="172148"/>
                  </a:cubicBezTo>
                  <a:cubicBezTo>
                    <a:pt x="43314" y="162623"/>
                    <a:pt x="7331" y="10223"/>
                    <a:pt x="1510" y="6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D9FA1633-776D-599E-D768-317B84C92168}"/>
                </a:ext>
              </a:extLst>
            </p:cNvPr>
            <p:cNvSpPr/>
            <p:nvPr/>
          </p:nvSpPr>
          <p:spPr>
            <a:xfrm>
              <a:off x="6782927" y="3641724"/>
              <a:ext cx="751858" cy="365315"/>
            </a:xfrm>
            <a:custGeom>
              <a:avLst/>
              <a:gdLst>
                <a:gd name="connsiteX0" fmla="*/ 92099 w 751858"/>
                <a:gd name="connsiteY0" fmla="*/ 1 h 365315"/>
                <a:gd name="connsiteX1" fmla="*/ 47649 w 751858"/>
                <a:gd name="connsiteY1" fmla="*/ 142876 h 365315"/>
                <a:gd name="connsiteX2" fmla="*/ 24 w 751858"/>
                <a:gd name="connsiteY2" fmla="*/ 225426 h 365315"/>
                <a:gd name="connsiteX3" fmla="*/ 53999 w 751858"/>
                <a:gd name="connsiteY3" fmla="*/ 171451 h 365315"/>
                <a:gd name="connsiteX4" fmla="*/ 53999 w 751858"/>
                <a:gd name="connsiteY4" fmla="*/ 231776 h 365315"/>
                <a:gd name="connsiteX5" fmla="*/ 136549 w 751858"/>
                <a:gd name="connsiteY5" fmla="*/ 327026 h 365315"/>
                <a:gd name="connsiteX6" fmla="*/ 117499 w 751858"/>
                <a:gd name="connsiteY6" fmla="*/ 317501 h 365315"/>
                <a:gd name="connsiteX7" fmla="*/ 365149 w 751858"/>
                <a:gd name="connsiteY7" fmla="*/ 355601 h 365315"/>
                <a:gd name="connsiteX8" fmla="*/ 206399 w 751858"/>
                <a:gd name="connsiteY8" fmla="*/ 346076 h 365315"/>
                <a:gd name="connsiteX9" fmla="*/ 387374 w 751858"/>
                <a:gd name="connsiteY9" fmla="*/ 336551 h 365315"/>
                <a:gd name="connsiteX10" fmla="*/ 463574 w 751858"/>
                <a:gd name="connsiteY10" fmla="*/ 346076 h 365315"/>
                <a:gd name="connsiteX11" fmla="*/ 615974 w 751858"/>
                <a:gd name="connsiteY11" fmla="*/ 298451 h 365315"/>
                <a:gd name="connsiteX12" fmla="*/ 749324 w 751858"/>
                <a:gd name="connsiteY12" fmla="*/ 219076 h 365315"/>
                <a:gd name="connsiteX13" fmla="*/ 701699 w 751858"/>
                <a:gd name="connsiteY13" fmla="*/ 257176 h 365315"/>
                <a:gd name="connsiteX14" fmla="*/ 679474 w 751858"/>
                <a:gd name="connsiteY14" fmla="*/ 285751 h 365315"/>
                <a:gd name="connsiteX15" fmla="*/ 679474 w 751858"/>
                <a:gd name="connsiteY15" fmla="*/ 365126 h 365315"/>
                <a:gd name="connsiteX16" fmla="*/ 669949 w 751858"/>
                <a:gd name="connsiteY16" fmla="*/ 307976 h 365315"/>
                <a:gd name="connsiteX17" fmla="*/ 619149 w 751858"/>
                <a:gd name="connsiteY17" fmla="*/ 311151 h 365315"/>
                <a:gd name="connsiteX18" fmla="*/ 600099 w 751858"/>
                <a:gd name="connsiteY18" fmla="*/ 352426 h 365315"/>
                <a:gd name="connsiteX19" fmla="*/ 415949 w 751858"/>
                <a:gd name="connsiteY19" fmla="*/ 349251 h 365315"/>
                <a:gd name="connsiteX20" fmla="*/ 349274 w 751858"/>
                <a:gd name="connsiteY20" fmla="*/ 307976 h 365315"/>
                <a:gd name="connsiteX21" fmla="*/ 193699 w 751858"/>
                <a:gd name="connsiteY21" fmla="*/ 342901 h 365315"/>
                <a:gd name="connsiteX22" fmla="*/ 88924 w 751858"/>
                <a:gd name="connsiteY22" fmla="*/ 292101 h 365315"/>
                <a:gd name="connsiteX23" fmla="*/ 44474 w 751858"/>
                <a:gd name="connsiteY23" fmla="*/ 196851 h 365315"/>
                <a:gd name="connsiteX24" fmla="*/ 15899 w 751858"/>
                <a:gd name="connsiteY24" fmla="*/ 187326 h 365315"/>
                <a:gd name="connsiteX25" fmla="*/ 25424 w 751858"/>
                <a:gd name="connsiteY25" fmla="*/ 139701 h 365315"/>
                <a:gd name="connsiteX26" fmla="*/ 92099 w 751858"/>
                <a:gd name="connsiteY26" fmla="*/ 1 h 36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51858" h="365315">
                  <a:moveTo>
                    <a:pt x="92099" y="1"/>
                  </a:moveTo>
                  <a:cubicBezTo>
                    <a:pt x="95803" y="530"/>
                    <a:pt x="62995" y="105305"/>
                    <a:pt x="47649" y="142876"/>
                  </a:cubicBezTo>
                  <a:cubicBezTo>
                    <a:pt x="32303" y="180447"/>
                    <a:pt x="-1034" y="220664"/>
                    <a:pt x="24" y="225426"/>
                  </a:cubicBezTo>
                  <a:cubicBezTo>
                    <a:pt x="1082" y="230188"/>
                    <a:pt x="45003" y="170393"/>
                    <a:pt x="53999" y="171451"/>
                  </a:cubicBezTo>
                  <a:cubicBezTo>
                    <a:pt x="62995" y="172509"/>
                    <a:pt x="40241" y="205847"/>
                    <a:pt x="53999" y="231776"/>
                  </a:cubicBezTo>
                  <a:cubicBezTo>
                    <a:pt x="67757" y="257705"/>
                    <a:pt x="136549" y="327026"/>
                    <a:pt x="136549" y="327026"/>
                  </a:cubicBezTo>
                  <a:cubicBezTo>
                    <a:pt x="147132" y="341314"/>
                    <a:pt x="79399" y="312739"/>
                    <a:pt x="117499" y="317501"/>
                  </a:cubicBezTo>
                  <a:cubicBezTo>
                    <a:pt x="155599" y="322264"/>
                    <a:pt x="350332" y="350838"/>
                    <a:pt x="365149" y="355601"/>
                  </a:cubicBezTo>
                  <a:cubicBezTo>
                    <a:pt x="379966" y="360364"/>
                    <a:pt x="202695" y="349251"/>
                    <a:pt x="206399" y="346076"/>
                  </a:cubicBezTo>
                  <a:cubicBezTo>
                    <a:pt x="210103" y="342901"/>
                    <a:pt x="344512" y="336551"/>
                    <a:pt x="387374" y="336551"/>
                  </a:cubicBezTo>
                  <a:cubicBezTo>
                    <a:pt x="430236" y="336551"/>
                    <a:pt x="425474" y="352426"/>
                    <a:pt x="463574" y="346076"/>
                  </a:cubicBezTo>
                  <a:cubicBezTo>
                    <a:pt x="501674" y="339726"/>
                    <a:pt x="568349" y="319618"/>
                    <a:pt x="615974" y="298451"/>
                  </a:cubicBezTo>
                  <a:cubicBezTo>
                    <a:pt x="663599" y="277284"/>
                    <a:pt x="735037" y="225955"/>
                    <a:pt x="749324" y="219076"/>
                  </a:cubicBezTo>
                  <a:cubicBezTo>
                    <a:pt x="763612" y="212197"/>
                    <a:pt x="713341" y="246064"/>
                    <a:pt x="701699" y="257176"/>
                  </a:cubicBezTo>
                  <a:cubicBezTo>
                    <a:pt x="690057" y="268289"/>
                    <a:pt x="683178" y="267759"/>
                    <a:pt x="679474" y="285751"/>
                  </a:cubicBezTo>
                  <a:cubicBezTo>
                    <a:pt x="675770" y="303743"/>
                    <a:pt x="681061" y="361422"/>
                    <a:pt x="679474" y="365126"/>
                  </a:cubicBezTo>
                  <a:cubicBezTo>
                    <a:pt x="677887" y="368830"/>
                    <a:pt x="680003" y="316972"/>
                    <a:pt x="669949" y="307976"/>
                  </a:cubicBezTo>
                  <a:cubicBezTo>
                    <a:pt x="659895" y="298980"/>
                    <a:pt x="630791" y="303743"/>
                    <a:pt x="619149" y="311151"/>
                  </a:cubicBezTo>
                  <a:cubicBezTo>
                    <a:pt x="607507" y="318559"/>
                    <a:pt x="633966" y="346076"/>
                    <a:pt x="600099" y="352426"/>
                  </a:cubicBezTo>
                  <a:cubicBezTo>
                    <a:pt x="566232" y="358776"/>
                    <a:pt x="457753" y="356659"/>
                    <a:pt x="415949" y="349251"/>
                  </a:cubicBezTo>
                  <a:cubicBezTo>
                    <a:pt x="374145" y="341843"/>
                    <a:pt x="386316" y="309034"/>
                    <a:pt x="349274" y="307976"/>
                  </a:cubicBezTo>
                  <a:cubicBezTo>
                    <a:pt x="312232" y="306918"/>
                    <a:pt x="237091" y="345547"/>
                    <a:pt x="193699" y="342901"/>
                  </a:cubicBezTo>
                  <a:cubicBezTo>
                    <a:pt x="150307" y="340255"/>
                    <a:pt x="113795" y="316443"/>
                    <a:pt x="88924" y="292101"/>
                  </a:cubicBezTo>
                  <a:cubicBezTo>
                    <a:pt x="64053" y="267759"/>
                    <a:pt x="56645" y="214313"/>
                    <a:pt x="44474" y="196851"/>
                  </a:cubicBezTo>
                  <a:cubicBezTo>
                    <a:pt x="32303" y="179389"/>
                    <a:pt x="19074" y="196851"/>
                    <a:pt x="15899" y="187326"/>
                  </a:cubicBezTo>
                  <a:cubicBezTo>
                    <a:pt x="12724" y="177801"/>
                    <a:pt x="15899" y="164043"/>
                    <a:pt x="25424" y="139701"/>
                  </a:cubicBezTo>
                  <a:cubicBezTo>
                    <a:pt x="34949" y="115359"/>
                    <a:pt x="88395" y="-528"/>
                    <a:pt x="92099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38AD7BC8-2B47-17D8-B2CE-7E7E032D4537}"/>
                </a:ext>
              </a:extLst>
            </p:cNvPr>
            <p:cNvSpPr/>
            <p:nvPr/>
          </p:nvSpPr>
          <p:spPr>
            <a:xfrm>
              <a:off x="6116104" y="5325756"/>
              <a:ext cx="1073008" cy="732986"/>
            </a:xfrm>
            <a:custGeom>
              <a:avLst/>
              <a:gdLst>
                <a:gd name="connsiteX0" fmla="*/ 1066897 w 1073008"/>
                <a:gd name="connsiteY0" fmla="*/ 5069 h 732986"/>
                <a:gd name="connsiteX1" fmla="*/ 381097 w 1073008"/>
                <a:gd name="connsiteY1" fmla="*/ 497194 h 732986"/>
                <a:gd name="connsiteX2" fmla="*/ 22322 w 1073008"/>
                <a:gd name="connsiteY2" fmla="*/ 732144 h 732986"/>
                <a:gd name="connsiteX3" fmla="*/ 250922 w 1073008"/>
                <a:gd name="connsiteY3" fmla="*/ 579744 h 732986"/>
                <a:gd name="connsiteX4" fmla="*/ 3272 w 1073008"/>
                <a:gd name="connsiteY4" fmla="*/ 690869 h 732986"/>
                <a:gd name="connsiteX5" fmla="*/ 469997 w 1073008"/>
                <a:gd name="connsiteY5" fmla="*/ 465444 h 732986"/>
                <a:gd name="connsiteX6" fmla="*/ 723997 w 1073008"/>
                <a:gd name="connsiteY6" fmla="*/ 360669 h 732986"/>
                <a:gd name="connsiteX7" fmla="*/ 882747 w 1073008"/>
                <a:gd name="connsiteY7" fmla="*/ 166994 h 732986"/>
                <a:gd name="connsiteX8" fmla="*/ 727172 w 1073008"/>
                <a:gd name="connsiteY8" fmla="*/ 236844 h 732986"/>
                <a:gd name="connsiteX9" fmla="*/ 1066897 w 1073008"/>
                <a:gd name="connsiteY9" fmla="*/ 5069 h 7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3008" h="732986">
                  <a:moveTo>
                    <a:pt x="1066897" y="5069"/>
                  </a:moveTo>
                  <a:cubicBezTo>
                    <a:pt x="1009218" y="48461"/>
                    <a:pt x="555193" y="376015"/>
                    <a:pt x="381097" y="497194"/>
                  </a:cubicBezTo>
                  <a:cubicBezTo>
                    <a:pt x="207001" y="618373"/>
                    <a:pt x="44018" y="718386"/>
                    <a:pt x="22322" y="732144"/>
                  </a:cubicBezTo>
                  <a:cubicBezTo>
                    <a:pt x="626" y="745902"/>
                    <a:pt x="254097" y="586623"/>
                    <a:pt x="250922" y="579744"/>
                  </a:cubicBezTo>
                  <a:cubicBezTo>
                    <a:pt x="247747" y="572865"/>
                    <a:pt x="-33240" y="709919"/>
                    <a:pt x="3272" y="690869"/>
                  </a:cubicBezTo>
                  <a:cubicBezTo>
                    <a:pt x="39784" y="671819"/>
                    <a:pt x="349876" y="520477"/>
                    <a:pt x="469997" y="465444"/>
                  </a:cubicBezTo>
                  <a:cubicBezTo>
                    <a:pt x="590118" y="410411"/>
                    <a:pt x="655205" y="410411"/>
                    <a:pt x="723997" y="360669"/>
                  </a:cubicBezTo>
                  <a:cubicBezTo>
                    <a:pt x="792789" y="310927"/>
                    <a:pt x="882218" y="187631"/>
                    <a:pt x="882747" y="166994"/>
                  </a:cubicBezTo>
                  <a:cubicBezTo>
                    <a:pt x="883276" y="146357"/>
                    <a:pt x="698597" y="263302"/>
                    <a:pt x="727172" y="236844"/>
                  </a:cubicBezTo>
                  <a:cubicBezTo>
                    <a:pt x="755747" y="210386"/>
                    <a:pt x="1124576" y="-38323"/>
                    <a:pt x="1066897" y="506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7361522C-736A-E799-9E01-68DFD2005D76}"/>
                </a:ext>
              </a:extLst>
            </p:cNvPr>
            <p:cNvSpPr/>
            <p:nvPr/>
          </p:nvSpPr>
          <p:spPr>
            <a:xfrm>
              <a:off x="6124895" y="3375079"/>
              <a:ext cx="304516" cy="880998"/>
            </a:xfrm>
            <a:custGeom>
              <a:avLst/>
              <a:gdLst>
                <a:gd name="connsiteX0" fmla="*/ 273881 w 304516"/>
                <a:gd name="connsiteY0" fmla="*/ 9471 h 880998"/>
                <a:gd name="connsiteX1" fmla="*/ 124656 w 304516"/>
                <a:gd name="connsiteY1" fmla="*/ 641296 h 880998"/>
                <a:gd name="connsiteX2" fmla="*/ 188156 w 304516"/>
                <a:gd name="connsiteY2" fmla="*/ 571446 h 880998"/>
                <a:gd name="connsiteX3" fmla="*/ 831 w 304516"/>
                <a:gd name="connsiteY3" fmla="*/ 879421 h 880998"/>
                <a:gd name="connsiteX4" fmla="*/ 124656 w 304516"/>
                <a:gd name="connsiteY4" fmla="*/ 673046 h 880998"/>
                <a:gd name="connsiteX5" fmla="*/ 248481 w 304516"/>
                <a:gd name="connsiteY5" fmla="*/ 276171 h 880998"/>
                <a:gd name="connsiteX6" fmla="*/ 197681 w 304516"/>
                <a:gd name="connsiteY6" fmla="*/ 501596 h 880998"/>
                <a:gd name="connsiteX7" fmla="*/ 153231 w 304516"/>
                <a:gd name="connsiteY7" fmla="*/ 866721 h 880998"/>
                <a:gd name="connsiteX8" fmla="*/ 210381 w 304516"/>
                <a:gd name="connsiteY8" fmla="*/ 558746 h 880998"/>
                <a:gd name="connsiteX9" fmla="*/ 302456 w 304516"/>
                <a:gd name="connsiteY9" fmla="*/ 180921 h 880998"/>
                <a:gd name="connsiteX10" fmla="*/ 273881 w 304516"/>
                <a:gd name="connsiteY10" fmla="*/ 253946 h 880998"/>
                <a:gd name="connsiteX11" fmla="*/ 273881 w 304516"/>
                <a:gd name="connsiteY11" fmla="*/ 9471 h 88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516" h="880998">
                  <a:moveTo>
                    <a:pt x="273881" y="9471"/>
                  </a:moveTo>
                  <a:cubicBezTo>
                    <a:pt x="249010" y="74029"/>
                    <a:pt x="138943" y="547634"/>
                    <a:pt x="124656" y="641296"/>
                  </a:cubicBezTo>
                  <a:cubicBezTo>
                    <a:pt x="110369" y="734958"/>
                    <a:pt x="208793" y="531759"/>
                    <a:pt x="188156" y="571446"/>
                  </a:cubicBezTo>
                  <a:cubicBezTo>
                    <a:pt x="167518" y="611134"/>
                    <a:pt x="11414" y="862488"/>
                    <a:pt x="831" y="879421"/>
                  </a:cubicBezTo>
                  <a:cubicBezTo>
                    <a:pt x="-9752" y="896354"/>
                    <a:pt x="83381" y="773588"/>
                    <a:pt x="124656" y="673046"/>
                  </a:cubicBezTo>
                  <a:cubicBezTo>
                    <a:pt x="165931" y="572504"/>
                    <a:pt x="236310" y="304746"/>
                    <a:pt x="248481" y="276171"/>
                  </a:cubicBezTo>
                  <a:cubicBezTo>
                    <a:pt x="260652" y="247596"/>
                    <a:pt x="213556" y="403171"/>
                    <a:pt x="197681" y="501596"/>
                  </a:cubicBezTo>
                  <a:cubicBezTo>
                    <a:pt x="181806" y="600021"/>
                    <a:pt x="151114" y="857196"/>
                    <a:pt x="153231" y="866721"/>
                  </a:cubicBezTo>
                  <a:cubicBezTo>
                    <a:pt x="155348" y="876246"/>
                    <a:pt x="185510" y="673046"/>
                    <a:pt x="210381" y="558746"/>
                  </a:cubicBezTo>
                  <a:cubicBezTo>
                    <a:pt x="235252" y="444446"/>
                    <a:pt x="291873" y="231721"/>
                    <a:pt x="302456" y="180921"/>
                  </a:cubicBezTo>
                  <a:cubicBezTo>
                    <a:pt x="313039" y="130121"/>
                    <a:pt x="279702" y="277229"/>
                    <a:pt x="273881" y="253946"/>
                  </a:cubicBezTo>
                  <a:cubicBezTo>
                    <a:pt x="268060" y="230663"/>
                    <a:pt x="298752" y="-55087"/>
                    <a:pt x="273881" y="947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370B672F-63CE-6E46-F188-7E3A6659E38C}"/>
                </a:ext>
              </a:extLst>
            </p:cNvPr>
            <p:cNvSpPr/>
            <p:nvPr/>
          </p:nvSpPr>
          <p:spPr>
            <a:xfrm>
              <a:off x="6439464" y="2937303"/>
              <a:ext cx="105620" cy="675574"/>
            </a:xfrm>
            <a:custGeom>
              <a:avLst/>
              <a:gdLst>
                <a:gd name="connsiteX0" fmla="*/ 105362 w 105620"/>
                <a:gd name="connsiteY0" fmla="*/ 9097 h 675574"/>
                <a:gd name="connsiteX1" fmla="*/ 3762 w 105620"/>
                <a:gd name="connsiteY1" fmla="*/ 644097 h 675574"/>
                <a:gd name="connsiteX2" fmla="*/ 22812 w 105620"/>
                <a:gd name="connsiteY2" fmla="*/ 548847 h 675574"/>
                <a:gd name="connsiteX3" fmla="*/ 32337 w 105620"/>
                <a:gd name="connsiteY3" fmla="*/ 285322 h 675574"/>
                <a:gd name="connsiteX4" fmla="*/ 105362 w 105620"/>
                <a:gd name="connsiteY4" fmla="*/ 9097 h 67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20" h="675574">
                  <a:moveTo>
                    <a:pt x="105362" y="9097"/>
                  </a:moveTo>
                  <a:cubicBezTo>
                    <a:pt x="100599" y="68893"/>
                    <a:pt x="17520" y="554139"/>
                    <a:pt x="3762" y="644097"/>
                  </a:cubicBezTo>
                  <a:cubicBezTo>
                    <a:pt x="-9996" y="734055"/>
                    <a:pt x="18049" y="608643"/>
                    <a:pt x="22812" y="548847"/>
                  </a:cubicBezTo>
                  <a:cubicBezTo>
                    <a:pt x="27575" y="489051"/>
                    <a:pt x="16991" y="369989"/>
                    <a:pt x="32337" y="285322"/>
                  </a:cubicBezTo>
                  <a:cubicBezTo>
                    <a:pt x="47683" y="200655"/>
                    <a:pt x="110125" y="-50699"/>
                    <a:pt x="105362" y="909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1F2406B8-66D2-FA14-93EE-796D76DC9C03}"/>
                </a:ext>
              </a:extLst>
            </p:cNvPr>
            <p:cNvSpPr/>
            <p:nvPr/>
          </p:nvSpPr>
          <p:spPr>
            <a:xfrm>
              <a:off x="6274140" y="2889064"/>
              <a:ext cx="351337" cy="1299717"/>
            </a:xfrm>
            <a:custGeom>
              <a:avLst/>
              <a:gdLst>
                <a:gd name="connsiteX0" fmla="*/ 267511 w 351337"/>
                <a:gd name="connsiteY0" fmla="*/ 186 h 1299717"/>
                <a:gd name="connsiteX1" fmla="*/ 315136 w 351337"/>
                <a:gd name="connsiteY1" fmla="*/ 689161 h 1299717"/>
                <a:gd name="connsiteX2" fmla="*/ 292911 w 351337"/>
                <a:gd name="connsiteY2" fmla="*/ 1228911 h 1299717"/>
                <a:gd name="connsiteX3" fmla="*/ 305611 w 351337"/>
                <a:gd name="connsiteY3" fmla="*/ 1130486 h 1299717"/>
                <a:gd name="connsiteX4" fmla="*/ 321486 w 351337"/>
                <a:gd name="connsiteY4" fmla="*/ 708211 h 1299717"/>
                <a:gd name="connsiteX5" fmla="*/ 261161 w 351337"/>
                <a:gd name="connsiteY5" fmla="*/ 962211 h 1299717"/>
                <a:gd name="connsiteX6" fmla="*/ 811 w 351337"/>
                <a:gd name="connsiteY6" fmla="*/ 1298761 h 1299717"/>
                <a:gd name="connsiteX7" fmla="*/ 184961 w 351337"/>
                <a:gd name="connsiteY7" fmla="*/ 1047936 h 1299717"/>
                <a:gd name="connsiteX8" fmla="*/ 343711 w 351337"/>
                <a:gd name="connsiteY8" fmla="*/ 600261 h 1299717"/>
                <a:gd name="connsiteX9" fmla="*/ 321486 w 351337"/>
                <a:gd name="connsiteY9" fmla="*/ 619311 h 1299717"/>
                <a:gd name="connsiteX10" fmla="*/ 267511 w 351337"/>
                <a:gd name="connsiteY10" fmla="*/ 186 h 129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1337" h="1299717">
                  <a:moveTo>
                    <a:pt x="267511" y="186"/>
                  </a:moveTo>
                  <a:cubicBezTo>
                    <a:pt x="266453" y="11828"/>
                    <a:pt x="310903" y="484374"/>
                    <a:pt x="315136" y="689161"/>
                  </a:cubicBezTo>
                  <a:cubicBezTo>
                    <a:pt x="319369" y="893948"/>
                    <a:pt x="294499" y="1155357"/>
                    <a:pt x="292911" y="1228911"/>
                  </a:cubicBezTo>
                  <a:cubicBezTo>
                    <a:pt x="291324" y="1302465"/>
                    <a:pt x="300849" y="1217269"/>
                    <a:pt x="305611" y="1130486"/>
                  </a:cubicBezTo>
                  <a:cubicBezTo>
                    <a:pt x="310373" y="1043703"/>
                    <a:pt x="328894" y="736257"/>
                    <a:pt x="321486" y="708211"/>
                  </a:cubicBezTo>
                  <a:cubicBezTo>
                    <a:pt x="314078" y="680165"/>
                    <a:pt x="314607" y="863786"/>
                    <a:pt x="261161" y="962211"/>
                  </a:cubicBezTo>
                  <a:cubicBezTo>
                    <a:pt x="207715" y="1060636"/>
                    <a:pt x="13511" y="1284474"/>
                    <a:pt x="811" y="1298761"/>
                  </a:cubicBezTo>
                  <a:cubicBezTo>
                    <a:pt x="-11889" y="1313049"/>
                    <a:pt x="127811" y="1164353"/>
                    <a:pt x="184961" y="1047936"/>
                  </a:cubicBezTo>
                  <a:cubicBezTo>
                    <a:pt x="242111" y="931519"/>
                    <a:pt x="320957" y="671698"/>
                    <a:pt x="343711" y="600261"/>
                  </a:cubicBezTo>
                  <a:cubicBezTo>
                    <a:pt x="366465" y="528824"/>
                    <a:pt x="332069" y="714032"/>
                    <a:pt x="321486" y="619311"/>
                  </a:cubicBezTo>
                  <a:cubicBezTo>
                    <a:pt x="310903" y="524590"/>
                    <a:pt x="268569" y="-11456"/>
                    <a:pt x="267511" y="18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1A7F749C-55C0-1D49-175A-F3059758AF44}"/>
                </a:ext>
              </a:extLst>
            </p:cNvPr>
            <p:cNvSpPr/>
            <p:nvPr/>
          </p:nvSpPr>
          <p:spPr>
            <a:xfrm>
              <a:off x="6665195" y="2937659"/>
              <a:ext cx="194229" cy="739444"/>
            </a:xfrm>
            <a:custGeom>
              <a:avLst/>
              <a:gdLst>
                <a:gd name="connsiteX0" fmla="*/ 281 w 194229"/>
                <a:gd name="connsiteY0" fmla="*/ 510391 h 739444"/>
                <a:gd name="connsiteX1" fmla="*/ 60606 w 194229"/>
                <a:gd name="connsiteY1" fmla="*/ 278616 h 739444"/>
                <a:gd name="connsiteX2" fmla="*/ 127281 w 194229"/>
                <a:gd name="connsiteY2" fmla="*/ 75416 h 739444"/>
                <a:gd name="connsiteX3" fmla="*/ 120931 w 194229"/>
                <a:gd name="connsiteY3" fmla="*/ 126216 h 739444"/>
                <a:gd name="connsiteX4" fmla="*/ 139981 w 194229"/>
                <a:gd name="connsiteY4" fmla="*/ 354816 h 739444"/>
                <a:gd name="connsiteX5" fmla="*/ 193956 w 194229"/>
                <a:gd name="connsiteY5" fmla="*/ 88116 h 739444"/>
                <a:gd name="connsiteX6" fmla="*/ 114581 w 194229"/>
                <a:gd name="connsiteY6" fmla="*/ 497691 h 739444"/>
                <a:gd name="connsiteX7" fmla="*/ 35206 w 194229"/>
                <a:gd name="connsiteY7" fmla="*/ 738991 h 739444"/>
                <a:gd name="connsiteX8" fmla="*/ 130456 w 194229"/>
                <a:gd name="connsiteY8" fmla="*/ 440541 h 739444"/>
                <a:gd name="connsiteX9" fmla="*/ 190781 w 194229"/>
                <a:gd name="connsiteY9" fmla="*/ 2391 h 739444"/>
                <a:gd name="connsiteX10" fmla="*/ 149506 w 194229"/>
                <a:gd name="connsiteY10" fmla="*/ 256391 h 739444"/>
                <a:gd name="connsiteX11" fmla="*/ 127281 w 194229"/>
                <a:gd name="connsiteY11" fmla="*/ 62716 h 739444"/>
                <a:gd name="connsiteX12" fmla="*/ 41556 w 194229"/>
                <a:gd name="connsiteY12" fmla="*/ 307191 h 739444"/>
                <a:gd name="connsiteX13" fmla="*/ 281 w 194229"/>
                <a:gd name="connsiteY13" fmla="*/ 510391 h 73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4229" h="739444">
                  <a:moveTo>
                    <a:pt x="281" y="510391"/>
                  </a:moveTo>
                  <a:cubicBezTo>
                    <a:pt x="3456" y="505629"/>
                    <a:pt x="39439" y="351112"/>
                    <a:pt x="60606" y="278616"/>
                  </a:cubicBezTo>
                  <a:cubicBezTo>
                    <a:pt x="81773" y="206120"/>
                    <a:pt x="117227" y="100816"/>
                    <a:pt x="127281" y="75416"/>
                  </a:cubicBezTo>
                  <a:cubicBezTo>
                    <a:pt x="137335" y="50016"/>
                    <a:pt x="118814" y="79649"/>
                    <a:pt x="120931" y="126216"/>
                  </a:cubicBezTo>
                  <a:cubicBezTo>
                    <a:pt x="123048" y="172783"/>
                    <a:pt x="127810" y="361166"/>
                    <a:pt x="139981" y="354816"/>
                  </a:cubicBezTo>
                  <a:cubicBezTo>
                    <a:pt x="152152" y="348466"/>
                    <a:pt x="198189" y="64304"/>
                    <a:pt x="193956" y="88116"/>
                  </a:cubicBezTo>
                  <a:cubicBezTo>
                    <a:pt x="189723" y="111928"/>
                    <a:pt x="141039" y="389212"/>
                    <a:pt x="114581" y="497691"/>
                  </a:cubicBezTo>
                  <a:cubicBezTo>
                    <a:pt x="88123" y="606170"/>
                    <a:pt x="32560" y="748516"/>
                    <a:pt x="35206" y="738991"/>
                  </a:cubicBezTo>
                  <a:cubicBezTo>
                    <a:pt x="37852" y="729466"/>
                    <a:pt x="104527" y="563308"/>
                    <a:pt x="130456" y="440541"/>
                  </a:cubicBezTo>
                  <a:cubicBezTo>
                    <a:pt x="156385" y="317774"/>
                    <a:pt x="187606" y="33083"/>
                    <a:pt x="190781" y="2391"/>
                  </a:cubicBezTo>
                  <a:cubicBezTo>
                    <a:pt x="193956" y="-28301"/>
                    <a:pt x="160089" y="246337"/>
                    <a:pt x="149506" y="256391"/>
                  </a:cubicBezTo>
                  <a:cubicBezTo>
                    <a:pt x="138923" y="266445"/>
                    <a:pt x="145273" y="54249"/>
                    <a:pt x="127281" y="62716"/>
                  </a:cubicBezTo>
                  <a:cubicBezTo>
                    <a:pt x="109289" y="71183"/>
                    <a:pt x="61664" y="235224"/>
                    <a:pt x="41556" y="307191"/>
                  </a:cubicBezTo>
                  <a:cubicBezTo>
                    <a:pt x="21448" y="379158"/>
                    <a:pt x="-2894" y="515153"/>
                    <a:pt x="281" y="5103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81D11142-46A6-A5FA-9FD8-8E4201BAB94B}"/>
                </a:ext>
              </a:extLst>
            </p:cNvPr>
            <p:cNvSpPr/>
            <p:nvPr/>
          </p:nvSpPr>
          <p:spPr>
            <a:xfrm>
              <a:off x="6558169" y="1403300"/>
              <a:ext cx="405902" cy="1226128"/>
            </a:xfrm>
            <a:custGeom>
              <a:avLst/>
              <a:gdLst>
                <a:gd name="connsiteX0" fmla="*/ 2532 w 405902"/>
                <a:gd name="connsiteY0" fmla="*/ 6400 h 1226128"/>
                <a:gd name="connsiteX1" fmla="*/ 345432 w 405902"/>
                <a:gd name="connsiteY1" fmla="*/ 657275 h 1226128"/>
                <a:gd name="connsiteX2" fmla="*/ 335907 w 405902"/>
                <a:gd name="connsiteY2" fmla="*/ 663625 h 1226128"/>
                <a:gd name="connsiteX3" fmla="*/ 370832 w 405902"/>
                <a:gd name="connsiteY3" fmla="*/ 1092250 h 1226128"/>
                <a:gd name="connsiteX4" fmla="*/ 405757 w 405902"/>
                <a:gd name="connsiteY4" fmla="*/ 1222425 h 1226128"/>
                <a:gd name="connsiteX5" fmla="*/ 377182 w 405902"/>
                <a:gd name="connsiteY5" fmla="*/ 977950 h 1226128"/>
                <a:gd name="connsiteX6" fmla="*/ 253357 w 405902"/>
                <a:gd name="connsiteY6" fmla="*/ 562025 h 1226128"/>
                <a:gd name="connsiteX7" fmla="*/ 193032 w 405902"/>
                <a:gd name="connsiteY7" fmla="*/ 336600 h 1226128"/>
                <a:gd name="connsiteX8" fmla="*/ 2532 w 405902"/>
                <a:gd name="connsiteY8" fmla="*/ 6400 h 122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902" h="1226128">
                  <a:moveTo>
                    <a:pt x="2532" y="6400"/>
                  </a:moveTo>
                  <a:cubicBezTo>
                    <a:pt x="27932" y="59846"/>
                    <a:pt x="289870" y="547738"/>
                    <a:pt x="345432" y="657275"/>
                  </a:cubicBezTo>
                  <a:cubicBezTo>
                    <a:pt x="400994" y="766812"/>
                    <a:pt x="331674" y="591129"/>
                    <a:pt x="335907" y="663625"/>
                  </a:cubicBezTo>
                  <a:cubicBezTo>
                    <a:pt x="340140" y="736121"/>
                    <a:pt x="359190" y="999117"/>
                    <a:pt x="370832" y="1092250"/>
                  </a:cubicBezTo>
                  <a:cubicBezTo>
                    <a:pt x="382474" y="1185383"/>
                    <a:pt x="404699" y="1241475"/>
                    <a:pt x="405757" y="1222425"/>
                  </a:cubicBezTo>
                  <a:cubicBezTo>
                    <a:pt x="406815" y="1203375"/>
                    <a:pt x="402582" y="1088017"/>
                    <a:pt x="377182" y="977950"/>
                  </a:cubicBezTo>
                  <a:cubicBezTo>
                    <a:pt x="351782" y="867883"/>
                    <a:pt x="284049" y="668917"/>
                    <a:pt x="253357" y="562025"/>
                  </a:cubicBezTo>
                  <a:cubicBezTo>
                    <a:pt x="222665" y="455133"/>
                    <a:pt x="235894" y="423912"/>
                    <a:pt x="193032" y="336600"/>
                  </a:cubicBezTo>
                  <a:cubicBezTo>
                    <a:pt x="150170" y="249288"/>
                    <a:pt x="-22868" y="-47046"/>
                    <a:pt x="2532" y="64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C3CA08A6-D567-275B-6FB4-C5F54D30381B}"/>
                </a:ext>
              </a:extLst>
            </p:cNvPr>
            <p:cNvSpPr/>
            <p:nvPr/>
          </p:nvSpPr>
          <p:spPr>
            <a:xfrm>
              <a:off x="6745038" y="2613603"/>
              <a:ext cx="372050" cy="1051985"/>
            </a:xfrm>
            <a:custGeom>
              <a:avLst/>
              <a:gdLst>
                <a:gd name="connsiteX0" fmla="*/ 225238 w 372050"/>
                <a:gd name="connsiteY0" fmla="*/ 5772 h 1051985"/>
                <a:gd name="connsiteX1" fmla="*/ 199838 w 372050"/>
                <a:gd name="connsiteY1" fmla="*/ 412172 h 1051985"/>
                <a:gd name="connsiteX2" fmla="*/ 152213 w 372050"/>
                <a:gd name="connsiteY2" fmla="*/ 685222 h 1051985"/>
                <a:gd name="connsiteX3" fmla="*/ 168088 w 372050"/>
                <a:gd name="connsiteY3" fmla="*/ 637597 h 1051985"/>
                <a:gd name="connsiteX4" fmla="*/ 31563 w 372050"/>
                <a:gd name="connsiteY4" fmla="*/ 967797 h 1051985"/>
                <a:gd name="connsiteX5" fmla="*/ 2988 w 372050"/>
                <a:gd name="connsiteY5" fmla="*/ 1047172 h 1051985"/>
                <a:gd name="connsiteX6" fmla="*/ 82363 w 372050"/>
                <a:gd name="connsiteY6" fmla="*/ 866197 h 1051985"/>
                <a:gd name="connsiteX7" fmla="*/ 206188 w 372050"/>
                <a:gd name="connsiteY7" fmla="*/ 453447 h 1051985"/>
                <a:gd name="connsiteX8" fmla="*/ 196663 w 372050"/>
                <a:gd name="connsiteY8" fmla="*/ 589972 h 1051985"/>
                <a:gd name="connsiteX9" fmla="*/ 368113 w 372050"/>
                <a:gd name="connsiteY9" fmla="*/ 993197 h 1051985"/>
                <a:gd name="connsiteX10" fmla="*/ 307788 w 372050"/>
                <a:gd name="connsiteY10" fmla="*/ 834447 h 1051985"/>
                <a:gd name="connsiteX11" fmla="*/ 203013 w 372050"/>
                <a:gd name="connsiteY11" fmla="*/ 577272 h 1051985"/>
                <a:gd name="connsiteX12" fmla="*/ 228413 w 372050"/>
                <a:gd name="connsiteY12" fmla="*/ 304222 h 1051985"/>
                <a:gd name="connsiteX13" fmla="*/ 237938 w 372050"/>
                <a:gd name="connsiteY13" fmla="*/ 180397 h 1051985"/>
                <a:gd name="connsiteX14" fmla="*/ 225238 w 372050"/>
                <a:gd name="connsiteY14" fmla="*/ 5772 h 105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050" h="1051985">
                  <a:moveTo>
                    <a:pt x="225238" y="5772"/>
                  </a:moveTo>
                  <a:cubicBezTo>
                    <a:pt x="218888" y="44401"/>
                    <a:pt x="212009" y="298930"/>
                    <a:pt x="199838" y="412172"/>
                  </a:cubicBezTo>
                  <a:cubicBezTo>
                    <a:pt x="187667" y="525414"/>
                    <a:pt x="157505" y="647651"/>
                    <a:pt x="152213" y="685222"/>
                  </a:cubicBezTo>
                  <a:cubicBezTo>
                    <a:pt x="146921" y="722793"/>
                    <a:pt x="188196" y="590501"/>
                    <a:pt x="168088" y="637597"/>
                  </a:cubicBezTo>
                  <a:cubicBezTo>
                    <a:pt x="147980" y="684693"/>
                    <a:pt x="59080" y="899535"/>
                    <a:pt x="31563" y="967797"/>
                  </a:cubicBezTo>
                  <a:cubicBezTo>
                    <a:pt x="4046" y="1036059"/>
                    <a:pt x="-5479" y="1064105"/>
                    <a:pt x="2988" y="1047172"/>
                  </a:cubicBezTo>
                  <a:cubicBezTo>
                    <a:pt x="11455" y="1030239"/>
                    <a:pt x="48496" y="965151"/>
                    <a:pt x="82363" y="866197"/>
                  </a:cubicBezTo>
                  <a:cubicBezTo>
                    <a:pt x="116230" y="767243"/>
                    <a:pt x="187138" y="499484"/>
                    <a:pt x="206188" y="453447"/>
                  </a:cubicBezTo>
                  <a:cubicBezTo>
                    <a:pt x="225238" y="407410"/>
                    <a:pt x="169675" y="500014"/>
                    <a:pt x="196663" y="589972"/>
                  </a:cubicBezTo>
                  <a:cubicBezTo>
                    <a:pt x="223650" y="679930"/>
                    <a:pt x="349592" y="952451"/>
                    <a:pt x="368113" y="993197"/>
                  </a:cubicBezTo>
                  <a:cubicBezTo>
                    <a:pt x="386634" y="1033943"/>
                    <a:pt x="335305" y="903768"/>
                    <a:pt x="307788" y="834447"/>
                  </a:cubicBezTo>
                  <a:cubicBezTo>
                    <a:pt x="280271" y="765126"/>
                    <a:pt x="216242" y="665643"/>
                    <a:pt x="203013" y="577272"/>
                  </a:cubicBezTo>
                  <a:cubicBezTo>
                    <a:pt x="189784" y="488901"/>
                    <a:pt x="222592" y="370368"/>
                    <a:pt x="228413" y="304222"/>
                  </a:cubicBezTo>
                  <a:cubicBezTo>
                    <a:pt x="234234" y="238076"/>
                    <a:pt x="233176" y="227493"/>
                    <a:pt x="237938" y="180397"/>
                  </a:cubicBezTo>
                  <a:cubicBezTo>
                    <a:pt x="242700" y="133301"/>
                    <a:pt x="231588" y="-32857"/>
                    <a:pt x="225238" y="57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D0CD6784-3E27-199C-25DC-611B1E2FEADD}"/>
                </a:ext>
              </a:extLst>
            </p:cNvPr>
            <p:cNvSpPr/>
            <p:nvPr/>
          </p:nvSpPr>
          <p:spPr>
            <a:xfrm>
              <a:off x="7004950" y="2581053"/>
              <a:ext cx="321615" cy="1058119"/>
            </a:xfrm>
            <a:custGeom>
              <a:avLst/>
              <a:gdLst>
                <a:gd name="connsiteX0" fmla="*/ 251 w 321615"/>
                <a:gd name="connsiteY0" fmla="*/ 222 h 1058119"/>
                <a:gd name="connsiteX1" fmla="*/ 146301 w 321615"/>
                <a:gd name="connsiteY1" fmla="*/ 247872 h 1058119"/>
                <a:gd name="connsiteX2" fmla="*/ 219326 w 321615"/>
                <a:gd name="connsiteY2" fmla="*/ 438372 h 1058119"/>
                <a:gd name="connsiteX3" fmla="*/ 317751 w 321615"/>
                <a:gd name="connsiteY3" fmla="*/ 1025747 h 1058119"/>
                <a:gd name="connsiteX4" fmla="*/ 298701 w 321615"/>
                <a:gd name="connsiteY4" fmla="*/ 930497 h 1058119"/>
                <a:gd name="connsiteX5" fmla="*/ 270126 w 321615"/>
                <a:gd name="connsiteY5" fmla="*/ 498697 h 1058119"/>
                <a:gd name="connsiteX6" fmla="*/ 124076 w 321615"/>
                <a:gd name="connsiteY6" fmla="*/ 28797 h 1058119"/>
                <a:gd name="connsiteX7" fmla="*/ 184401 w 321615"/>
                <a:gd name="connsiteY7" fmla="*/ 200247 h 1058119"/>
                <a:gd name="connsiteX8" fmla="*/ 251 w 321615"/>
                <a:gd name="connsiteY8" fmla="*/ 222 h 105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615" h="1058119">
                  <a:moveTo>
                    <a:pt x="251" y="222"/>
                  </a:moveTo>
                  <a:cubicBezTo>
                    <a:pt x="-6099" y="8159"/>
                    <a:pt x="109789" y="174847"/>
                    <a:pt x="146301" y="247872"/>
                  </a:cubicBezTo>
                  <a:cubicBezTo>
                    <a:pt x="182813" y="320897"/>
                    <a:pt x="190751" y="308726"/>
                    <a:pt x="219326" y="438372"/>
                  </a:cubicBezTo>
                  <a:cubicBezTo>
                    <a:pt x="247901" y="568018"/>
                    <a:pt x="304522" y="943726"/>
                    <a:pt x="317751" y="1025747"/>
                  </a:cubicBezTo>
                  <a:cubicBezTo>
                    <a:pt x="330980" y="1107768"/>
                    <a:pt x="306639" y="1018339"/>
                    <a:pt x="298701" y="930497"/>
                  </a:cubicBezTo>
                  <a:cubicBezTo>
                    <a:pt x="290764" y="842655"/>
                    <a:pt x="299230" y="648980"/>
                    <a:pt x="270126" y="498697"/>
                  </a:cubicBezTo>
                  <a:cubicBezTo>
                    <a:pt x="241022" y="348414"/>
                    <a:pt x="138364" y="78539"/>
                    <a:pt x="124076" y="28797"/>
                  </a:cubicBezTo>
                  <a:cubicBezTo>
                    <a:pt x="109789" y="-20945"/>
                    <a:pt x="200276" y="200776"/>
                    <a:pt x="184401" y="200247"/>
                  </a:cubicBezTo>
                  <a:cubicBezTo>
                    <a:pt x="168526" y="199718"/>
                    <a:pt x="6601" y="-7715"/>
                    <a:pt x="251" y="22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D957A127-D221-C560-C50A-61474D1F2712}"/>
                </a:ext>
              </a:extLst>
            </p:cNvPr>
            <p:cNvSpPr/>
            <p:nvPr/>
          </p:nvSpPr>
          <p:spPr>
            <a:xfrm>
              <a:off x="7195533" y="2469735"/>
              <a:ext cx="384445" cy="1081853"/>
            </a:xfrm>
            <a:custGeom>
              <a:avLst/>
              <a:gdLst>
                <a:gd name="connsiteX0" fmla="*/ 168 w 384445"/>
                <a:gd name="connsiteY0" fmla="*/ 415 h 1081853"/>
                <a:gd name="connsiteX1" fmla="*/ 139868 w 384445"/>
                <a:gd name="connsiteY1" fmla="*/ 498890 h 1081853"/>
                <a:gd name="connsiteX2" fmla="*/ 143043 w 384445"/>
                <a:gd name="connsiteY2" fmla="*/ 1057690 h 1081853"/>
                <a:gd name="connsiteX3" fmla="*/ 139868 w 384445"/>
                <a:gd name="connsiteY3" fmla="*/ 927515 h 1081853"/>
                <a:gd name="connsiteX4" fmla="*/ 197018 w 384445"/>
                <a:gd name="connsiteY4" fmla="*/ 448090 h 1081853"/>
                <a:gd name="connsiteX5" fmla="*/ 231943 w 384445"/>
                <a:gd name="connsiteY5" fmla="*/ 803690 h 1081853"/>
                <a:gd name="connsiteX6" fmla="*/ 238293 w 384445"/>
                <a:gd name="connsiteY6" fmla="*/ 1060865 h 1081853"/>
                <a:gd name="connsiteX7" fmla="*/ 270043 w 384445"/>
                <a:gd name="connsiteY7" fmla="*/ 886240 h 1081853"/>
                <a:gd name="connsiteX8" fmla="*/ 292268 w 384445"/>
                <a:gd name="connsiteY8" fmla="*/ 625890 h 1081853"/>
                <a:gd name="connsiteX9" fmla="*/ 384343 w 384445"/>
                <a:gd name="connsiteY9" fmla="*/ 860840 h 1081853"/>
                <a:gd name="connsiteX10" fmla="*/ 308143 w 384445"/>
                <a:gd name="connsiteY10" fmla="*/ 692565 h 1081853"/>
                <a:gd name="connsiteX11" fmla="*/ 206543 w 384445"/>
                <a:gd name="connsiteY11" fmla="*/ 213140 h 1081853"/>
                <a:gd name="connsiteX12" fmla="*/ 250993 w 384445"/>
                <a:gd name="connsiteY12" fmla="*/ 441740 h 1081853"/>
                <a:gd name="connsiteX13" fmla="*/ 171618 w 384445"/>
                <a:gd name="connsiteY13" fmla="*/ 413165 h 1081853"/>
                <a:gd name="connsiteX14" fmla="*/ 168 w 384445"/>
                <a:gd name="connsiteY14" fmla="*/ 415 h 108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4445" h="1081853">
                  <a:moveTo>
                    <a:pt x="168" y="415"/>
                  </a:moveTo>
                  <a:cubicBezTo>
                    <a:pt x="-5124" y="14702"/>
                    <a:pt x="116056" y="322678"/>
                    <a:pt x="139868" y="498890"/>
                  </a:cubicBezTo>
                  <a:cubicBezTo>
                    <a:pt x="163680" y="675102"/>
                    <a:pt x="143043" y="986253"/>
                    <a:pt x="143043" y="1057690"/>
                  </a:cubicBezTo>
                  <a:cubicBezTo>
                    <a:pt x="143043" y="1129127"/>
                    <a:pt x="130872" y="1029115"/>
                    <a:pt x="139868" y="927515"/>
                  </a:cubicBezTo>
                  <a:cubicBezTo>
                    <a:pt x="148864" y="825915"/>
                    <a:pt x="181672" y="468727"/>
                    <a:pt x="197018" y="448090"/>
                  </a:cubicBezTo>
                  <a:cubicBezTo>
                    <a:pt x="212364" y="427453"/>
                    <a:pt x="225064" y="701561"/>
                    <a:pt x="231943" y="803690"/>
                  </a:cubicBezTo>
                  <a:cubicBezTo>
                    <a:pt x="238822" y="905819"/>
                    <a:pt x="231943" y="1047107"/>
                    <a:pt x="238293" y="1060865"/>
                  </a:cubicBezTo>
                  <a:cubicBezTo>
                    <a:pt x="244643" y="1074623"/>
                    <a:pt x="261047" y="958736"/>
                    <a:pt x="270043" y="886240"/>
                  </a:cubicBezTo>
                  <a:cubicBezTo>
                    <a:pt x="279039" y="813744"/>
                    <a:pt x="273218" y="630123"/>
                    <a:pt x="292268" y="625890"/>
                  </a:cubicBezTo>
                  <a:cubicBezTo>
                    <a:pt x="311318" y="621657"/>
                    <a:pt x="381697" y="849727"/>
                    <a:pt x="384343" y="860840"/>
                  </a:cubicBezTo>
                  <a:cubicBezTo>
                    <a:pt x="386989" y="871953"/>
                    <a:pt x="337776" y="800515"/>
                    <a:pt x="308143" y="692565"/>
                  </a:cubicBezTo>
                  <a:cubicBezTo>
                    <a:pt x="278510" y="584615"/>
                    <a:pt x="216068" y="254944"/>
                    <a:pt x="206543" y="213140"/>
                  </a:cubicBezTo>
                  <a:cubicBezTo>
                    <a:pt x="197018" y="171336"/>
                    <a:pt x="256814" y="408403"/>
                    <a:pt x="250993" y="441740"/>
                  </a:cubicBezTo>
                  <a:cubicBezTo>
                    <a:pt x="245172" y="475077"/>
                    <a:pt x="208660" y="481428"/>
                    <a:pt x="171618" y="413165"/>
                  </a:cubicBezTo>
                  <a:cubicBezTo>
                    <a:pt x="134576" y="344902"/>
                    <a:pt x="5460" y="-13872"/>
                    <a:pt x="168" y="4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E406A864-40E4-B942-563F-72E6F96177BD}"/>
                </a:ext>
              </a:extLst>
            </p:cNvPr>
            <p:cNvSpPr/>
            <p:nvPr/>
          </p:nvSpPr>
          <p:spPr>
            <a:xfrm>
              <a:off x="7404756" y="2707388"/>
              <a:ext cx="387960" cy="1207391"/>
            </a:xfrm>
            <a:custGeom>
              <a:avLst/>
              <a:gdLst>
                <a:gd name="connsiteX0" fmla="*/ 495 w 387960"/>
                <a:gd name="connsiteY0" fmla="*/ 7237 h 1207391"/>
                <a:gd name="connsiteX1" fmla="*/ 203695 w 387960"/>
                <a:gd name="connsiteY1" fmla="*/ 740662 h 1207391"/>
                <a:gd name="connsiteX2" fmla="*/ 213220 w 387960"/>
                <a:gd name="connsiteY2" fmla="*/ 962912 h 1207391"/>
                <a:gd name="connsiteX3" fmla="*/ 238620 w 387960"/>
                <a:gd name="connsiteY3" fmla="*/ 1207387 h 1207391"/>
                <a:gd name="connsiteX4" fmla="*/ 305295 w 387960"/>
                <a:gd name="connsiteY4" fmla="*/ 956562 h 1207391"/>
                <a:gd name="connsiteX5" fmla="*/ 387845 w 387960"/>
                <a:gd name="connsiteY5" fmla="*/ 699387 h 1207391"/>
                <a:gd name="connsiteX6" fmla="*/ 324345 w 387960"/>
                <a:gd name="connsiteY6" fmla="*/ 108837 h 1207391"/>
                <a:gd name="connsiteX7" fmla="*/ 368795 w 387960"/>
                <a:gd name="connsiteY7" fmla="*/ 588262 h 1207391"/>
                <a:gd name="connsiteX8" fmla="*/ 292595 w 387960"/>
                <a:gd name="connsiteY8" fmla="*/ 918462 h 1207391"/>
                <a:gd name="connsiteX9" fmla="*/ 229095 w 387960"/>
                <a:gd name="connsiteY9" fmla="*/ 1099437 h 1207391"/>
                <a:gd name="connsiteX10" fmla="*/ 219570 w 387960"/>
                <a:gd name="connsiteY10" fmla="*/ 689862 h 1207391"/>
                <a:gd name="connsiteX11" fmla="*/ 152895 w 387960"/>
                <a:gd name="connsiteY11" fmla="*/ 321562 h 1207391"/>
                <a:gd name="connsiteX12" fmla="*/ 146545 w 387960"/>
                <a:gd name="connsiteY12" fmla="*/ 362837 h 1207391"/>
                <a:gd name="connsiteX13" fmla="*/ 495 w 387960"/>
                <a:gd name="connsiteY13" fmla="*/ 7237 h 120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7960" h="1207391">
                  <a:moveTo>
                    <a:pt x="495" y="7237"/>
                  </a:moveTo>
                  <a:cubicBezTo>
                    <a:pt x="10020" y="70208"/>
                    <a:pt x="168241" y="581383"/>
                    <a:pt x="203695" y="740662"/>
                  </a:cubicBezTo>
                  <a:cubicBezTo>
                    <a:pt x="239149" y="899941"/>
                    <a:pt x="207399" y="885124"/>
                    <a:pt x="213220" y="962912"/>
                  </a:cubicBezTo>
                  <a:cubicBezTo>
                    <a:pt x="219041" y="1040700"/>
                    <a:pt x="223274" y="1208445"/>
                    <a:pt x="238620" y="1207387"/>
                  </a:cubicBezTo>
                  <a:cubicBezTo>
                    <a:pt x="253966" y="1206329"/>
                    <a:pt x="280424" y="1041229"/>
                    <a:pt x="305295" y="956562"/>
                  </a:cubicBezTo>
                  <a:cubicBezTo>
                    <a:pt x="330166" y="871895"/>
                    <a:pt x="384670" y="840674"/>
                    <a:pt x="387845" y="699387"/>
                  </a:cubicBezTo>
                  <a:cubicBezTo>
                    <a:pt x="391020" y="558100"/>
                    <a:pt x="327520" y="127358"/>
                    <a:pt x="324345" y="108837"/>
                  </a:cubicBezTo>
                  <a:cubicBezTo>
                    <a:pt x="321170" y="90316"/>
                    <a:pt x="374087" y="453325"/>
                    <a:pt x="368795" y="588262"/>
                  </a:cubicBezTo>
                  <a:cubicBezTo>
                    <a:pt x="363503" y="723199"/>
                    <a:pt x="315878" y="833266"/>
                    <a:pt x="292595" y="918462"/>
                  </a:cubicBezTo>
                  <a:cubicBezTo>
                    <a:pt x="269312" y="1003658"/>
                    <a:pt x="241266" y="1137537"/>
                    <a:pt x="229095" y="1099437"/>
                  </a:cubicBezTo>
                  <a:cubicBezTo>
                    <a:pt x="216924" y="1061337"/>
                    <a:pt x="232270" y="819508"/>
                    <a:pt x="219570" y="689862"/>
                  </a:cubicBezTo>
                  <a:cubicBezTo>
                    <a:pt x="206870" y="560216"/>
                    <a:pt x="165066" y="376066"/>
                    <a:pt x="152895" y="321562"/>
                  </a:cubicBezTo>
                  <a:cubicBezTo>
                    <a:pt x="140724" y="267058"/>
                    <a:pt x="171416" y="414166"/>
                    <a:pt x="146545" y="362837"/>
                  </a:cubicBezTo>
                  <a:cubicBezTo>
                    <a:pt x="121674" y="311508"/>
                    <a:pt x="-9030" y="-55734"/>
                    <a:pt x="495" y="723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4E470727-1622-751D-429D-4BCAE6063A65}"/>
                </a:ext>
              </a:extLst>
            </p:cNvPr>
            <p:cNvSpPr/>
            <p:nvPr/>
          </p:nvSpPr>
          <p:spPr>
            <a:xfrm>
              <a:off x="7263202" y="3380677"/>
              <a:ext cx="564808" cy="1184355"/>
            </a:xfrm>
            <a:custGeom>
              <a:avLst/>
              <a:gdLst>
                <a:gd name="connsiteX0" fmla="*/ 564324 w 564808"/>
                <a:gd name="connsiteY0" fmla="*/ 698 h 1184355"/>
                <a:gd name="connsiteX1" fmla="*/ 427799 w 564808"/>
                <a:gd name="connsiteY1" fmla="*/ 692848 h 1184355"/>
                <a:gd name="connsiteX2" fmla="*/ 367474 w 564808"/>
                <a:gd name="connsiteY2" fmla="*/ 769048 h 1184355"/>
                <a:gd name="connsiteX3" fmla="*/ 5524 w 564808"/>
                <a:gd name="connsiteY3" fmla="*/ 1178623 h 1184355"/>
                <a:gd name="connsiteX4" fmla="*/ 138874 w 564808"/>
                <a:gd name="connsiteY4" fmla="*/ 1019873 h 1184355"/>
                <a:gd name="connsiteX5" fmla="*/ 459549 w 564808"/>
                <a:gd name="connsiteY5" fmla="*/ 648398 h 1184355"/>
                <a:gd name="connsiteX6" fmla="*/ 538924 w 564808"/>
                <a:gd name="connsiteY6" fmla="*/ 426148 h 1184355"/>
                <a:gd name="connsiteX7" fmla="*/ 475424 w 564808"/>
                <a:gd name="connsiteY7" fmla="*/ 559498 h 1184355"/>
                <a:gd name="connsiteX8" fmla="*/ 564324 w 564808"/>
                <a:gd name="connsiteY8" fmla="*/ 698 h 11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4808" h="1184355">
                  <a:moveTo>
                    <a:pt x="564324" y="698"/>
                  </a:moveTo>
                  <a:cubicBezTo>
                    <a:pt x="556386" y="22923"/>
                    <a:pt x="460607" y="564790"/>
                    <a:pt x="427799" y="692848"/>
                  </a:cubicBezTo>
                  <a:cubicBezTo>
                    <a:pt x="394991" y="820906"/>
                    <a:pt x="437853" y="688086"/>
                    <a:pt x="367474" y="769048"/>
                  </a:cubicBezTo>
                  <a:cubicBezTo>
                    <a:pt x="297095" y="850010"/>
                    <a:pt x="43624" y="1136819"/>
                    <a:pt x="5524" y="1178623"/>
                  </a:cubicBezTo>
                  <a:cubicBezTo>
                    <a:pt x="-32576" y="1220427"/>
                    <a:pt x="138874" y="1019873"/>
                    <a:pt x="138874" y="1019873"/>
                  </a:cubicBezTo>
                  <a:cubicBezTo>
                    <a:pt x="214545" y="931502"/>
                    <a:pt x="392874" y="747352"/>
                    <a:pt x="459549" y="648398"/>
                  </a:cubicBezTo>
                  <a:cubicBezTo>
                    <a:pt x="526224" y="549444"/>
                    <a:pt x="536278" y="440965"/>
                    <a:pt x="538924" y="426148"/>
                  </a:cubicBezTo>
                  <a:cubicBezTo>
                    <a:pt x="541570" y="411331"/>
                    <a:pt x="470661" y="625115"/>
                    <a:pt x="475424" y="559498"/>
                  </a:cubicBezTo>
                  <a:cubicBezTo>
                    <a:pt x="480186" y="493881"/>
                    <a:pt x="572262" y="-21527"/>
                    <a:pt x="564324" y="69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C665CEF4-5978-5788-EF9A-42152E5E8D90}"/>
                </a:ext>
              </a:extLst>
            </p:cNvPr>
            <p:cNvSpPr/>
            <p:nvPr/>
          </p:nvSpPr>
          <p:spPr>
            <a:xfrm>
              <a:off x="7173288" y="1797717"/>
              <a:ext cx="505477" cy="845138"/>
            </a:xfrm>
            <a:custGeom>
              <a:avLst/>
              <a:gdLst>
                <a:gd name="connsiteX0" fmla="*/ 16063 w 505477"/>
                <a:gd name="connsiteY0" fmla="*/ 24733 h 845138"/>
                <a:gd name="connsiteX1" fmla="*/ 47813 w 505477"/>
                <a:gd name="connsiteY1" fmla="*/ 66008 h 845138"/>
                <a:gd name="connsiteX2" fmla="*/ 378013 w 505477"/>
                <a:gd name="connsiteY2" fmla="*/ 596233 h 845138"/>
                <a:gd name="connsiteX3" fmla="*/ 505013 w 505477"/>
                <a:gd name="connsiteY3" fmla="*/ 843883 h 845138"/>
                <a:gd name="connsiteX4" fmla="*/ 419288 w 505477"/>
                <a:gd name="connsiteY4" fmla="*/ 685133 h 845138"/>
                <a:gd name="connsiteX5" fmla="*/ 378013 w 505477"/>
                <a:gd name="connsiteY5" fmla="*/ 523208 h 845138"/>
                <a:gd name="connsiteX6" fmla="*/ 311338 w 505477"/>
                <a:gd name="connsiteY6" fmla="*/ 313658 h 845138"/>
                <a:gd name="connsiteX7" fmla="*/ 355788 w 505477"/>
                <a:gd name="connsiteY7" fmla="*/ 488283 h 845138"/>
                <a:gd name="connsiteX8" fmla="*/ 241488 w 505477"/>
                <a:gd name="connsiteY8" fmla="*/ 364458 h 845138"/>
                <a:gd name="connsiteX9" fmla="*/ 184338 w 505477"/>
                <a:gd name="connsiteY9" fmla="*/ 218408 h 845138"/>
                <a:gd name="connsiteX10" fmla="*/ 16063 w 505477"/>
                <a:gd name="connsiteY10" fmla="*/ 24733 h 84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477" h="845138">
                  <a:moveTo>
                    <a:pt x="16063" y="24733"/>
                  </a:moveTo>
                  <a:cubicBezTo>
                    <a:pt x="-6691" y="-667"/>
                    <a:pt x="-12512" y="-29242"/>
                    <a:pt x="47813" y="66008"/>
                  </a:cubicBezTo>
                  <a:cubicBezTo>
                    <a:pt x="108138" y="161258"/>
                    <a:pt x="301813" y="466587"/>
                    <a:pt x="378013" y="596233"/>
                  </a:cubicBezTo>
                  <a:cubicBezTo>
                    <a:pt x="454213" y="725879"/>
                    <a:pt x="498134" y="829066"/>
                    <a:pt x="505013" y="843883"/>
                  </a:cubicBezTo>
                  <a:cubicBezTo>
                    <a:pt x="511892" y="858700"/>
                    <a:pt x="440455" y="738579"/>
                    <a:pt x="419288" y="685133"/>
                  </a:cubicBezTo>
                  <a:cubicBezTo>
                    <a:pt x="398121" y="631687"/>
                    <a:pt x="396005" y="585120"/>
                    <a:pt x="378013" y="523208"/>
                  </a:cubicBezTo>
                  <a:cubicBezTo>
                    <a:pt x="360021" y="461296"/>
                    <a:pt x="315042" y="319479"/>
                    <a:pt x="311338" y="313658"/>
                  </a:cubicBezTo>
                  <a:cubicBezTo>
                    <a:pt x="307634" y="307837"/>
                    <a:pt x="367430" y="479816"/>
                    <a:pt x="355788" y="488283"/>
                  </a:cubicBezTo>
                  <a:cubicBezTo>
                    <a:pt x="344146" y="496750"/>
                    <a:pt x="270063" y="409437"/>
                    <a:pt x="241488" y="364458"/>
                  </a:cubicBezTo>
                  <a:cubicBezTo>
                    <a:pt x="212913" y="319479"/>
                    <a:pt x="220321" y="271325"/>
                    <a:pt x="184338" y="218408"/>
                  </a:cubicBezTo>
                  <a:cubicBezTo>
                    <a:pt x="148355" y="165491"/>
                    <a:pt x="38817" y="50133"/>
                    <a:pt x="16063" y="247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E61CF1D9-F24F-B47F-D38F-536E89721E2A}"/>
                </a:ext>
              </a:extLst>
            </p:cNvPr>
            <p:cNvSpPr/>
            <p:nvPr/>
          </p:nvSpPr>
          <p:spPr>
            <a:xfrm>
              <a:off x="7652815" y="2582401"/>
              <a:ext cx="353255" cy="1211536"/>
            </a:xfrm>
            <a:custGeom>
              <a:avLst/>
              <a:gdLst>
                <a:gd name="connsiteX0" fmla="*/ 86 w 353255"/>
                <a:gd name="connsiteY0" fmla="*/ 2049 h 1211536"/>
                <a:gd name="connsiteX1" fmla="*/ 203286 w 353255"/>
                <a:gd name="connsiteY1" fmla="*/ 646574 h 1211536"/>
                <a:gd name="connsiteX2" fmla="*/ 209636 w 353255"/>
                <a:gd name="connsiteY2" fmla="*/ 903749 h 1211536"/>
                <a:gd name="connsiteX3" fmla="*/ 206461 w 353255"/>
                <a:gd name="connsiteY3" fmla="*/ 1129174 h 1211536"/>
                <a:gd name="connsiteX4" fmla="*/ 200111 w 353255"/>
                <a:gd name="connsiteY4" fmla="*/ 1037099 h 1211536"/>
                <a:gd name="connsiteX5" fmla="*/ 123911 w 353255"/>
                <a:gd name="connsiteY5" fmla="*/ 849774 h 1211536"/>
                <a:gd name="connsiteX6" fmla="*/ 206461 w 353255"/>
                <a:gd name="connsiteY6" fmla="*/ 1011699 h 1211536"/>
                <a:gd name="connsiteX7" fmla="*/ 212811 w 353255"/>
                <a:gd name="connsiteY7" fmla="*/ 919624 h 1211536"/>
                <a:gd name="connsiteX8" fmla="*/ 349336 w 353255"/>
                <a:gd name="connsiteY8" fmla="*/ 1208549 h 1211536"/>
                <a:gd name="connsiteX9" fmla="*/ 314411 w 353255"/>
                <a:gd name="connsiteY9" fmla="*/ 1056149 h 1211536"/>
                <a:gd name="connsiteX10" fmla="*/ 295361 w 353255"/>
                <a:gd name="connsiteY10" fmla="*/ 833899 h 1211536"/>
                <a:gd name="connsiteX11" fmla="*/ 308061 w 353255"/>
                <a:gd name="connsiteY11" fmla="*/ 1024399 h 1211536"/>
                <a:gd name="connsiteX12" fmla="*/ 206461 w 353255"/>
                <a:gd name="connsiteY12" fmla="*/ 602124 h 1211536"/>
                <a:gd name="connsiteX13" fmla="*/ 177886 w 353255"/>
                <a:gd name="connsiteY13" fmla="*/ 446549 h 1211536"/>
                <a:gd name="connsiteX14" fmla="*/ 86 w 353255"/>
                <a:gd name="connsiteY14" fmla="*/ 2049 h 1211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3255" h="1211536">
                  <a:moveTo>
                    <a:pt x="86" y="2049"/>
                  </a:moveTo>
                  <a:cubicBezTo>
                    <a:pt x="4319" y="35387"/>
                    <a:pt x="168361" y="496291"/>
                    <a:pt x="203286" y="646574"/>
                  </a:cubicBezTo>
                  <a:cubicBezTo>
                    <a:pt x="238211" y="796857"/>
                    <a:pt x="209107" y="823316"/>
                    <a:pt x="209636" y="903749"/>
                  </a:cubicBezTo>
                  <a:cubicBezTo>
                    <a:pt x="210165" y="984182"/>
                    <a:pt x="208048" y="1106949"/>
                    <a:pt x="206461" y="1129174"/>
                  </a:cubicBezTo>
                  <a:cubicBezTo>
                    <a:pt x="204874" y="1151399"/>
                    <a:pt x="213869" y="1083666"/>
                    <a:pt x="200111" y="1037099"/>
                  </a:cubicBezTo>
                  <a:cubicBezTo>
                    <a:pt x="186353" y="990532"/>
                    <a:pt x="122853" y="854007"/>
                    <a:pt x="123911" y="849774"/>
                  </a:cubicBezTo>
                  <a:cubicBezTo>
                    <a:pt x="124969" y="845541"/>
                    <a:pt x="191645" y="1000057"/>
                    <a:pt x="206461" y="1011699"/>
                  </a:cubicBezTo>
                  <a:cubicBezTo>
                    <a:pt x="221277" y="1023341"/>
                    <a:pt x="188998" y="886816"/>
                    <a:pt x="212811" y="919624"/>
                  </a:cubicBezTo>
                  <a:cubicBezTo>
                    <a:pt x="236624" y="952432"/>
                    <a:pt x="332403" y="1185795"/>
                    <a:pt x="349336" y="1208549"/>
                  </a:cubicBezTo>
                  <a:cubicBezTo>
                    <a:pt x="366269" y="1231303"/>
                    <a:pt x="323407" y="1118591"/>
                    <a:pt x="314411" y="1056149"/>
                  </a:cubicBezTo>
                  <a:cubicBezTo>
                    <a:pt x="305415" y="993707"/>
                    <a:pt x="296419" y="839190"/>
                    <a:pt x="295361" y="833899"/>
                  </a:cubicBezTo>
                  <a:cubicBezTo>
                    <a:pt x="294303" y="828608"/>
                    <a:pt x="322878" y="1063028"/>
                    <a:pt x="308061" y="1024399"/>
                  </a:cubicBezTo>
                  <a:cubicBezTo>
                    <a:pt x="293244" y="985770"/>
                    <a:pt x="228157" y="698432"/>
                    <a:pt x="206461" y="602124"/>
                  </a:cubicBezTo>
                  <a:cubicBezTo>
                    <a:pt x="184765" y="505816"/>
                    <a:pt x="208049" y="541270"/>
                    <a:pt x="177886" y="446549"/>
                  </a:cubicBezTo>
                  <a:cubicBezTo>
                    <a:pt x="147724" y="351828"/>
                    <a:pt x="-4147" y="-31289"/>
                    <a:pt x="86" y="204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1712C20F-4312-F060-18AF-4C712A3CF488}"/>
                </a:ext>
              </a:extLst>
            </p:cNvPr>
            <p:cNvSpPr/>
            <p:nvPr/>
          </p:nvSpPr>
          <p:spPr>
            <a:xfrm>
              <a:off x="7684144" y="3800634"/>
              <a:ext cx="185519" cy="318941"/>
            </a:xfrm>
            <a:custGeom>
              <a:avLst/>
              <a:gdLst>
                <a:gd name="connsiteX0" fmla="*/ 184657 w 185519"/>
                <a:gd name="connsiteY0" fmla="*/ 6191 h 318941"/>
                <a:gd name="connsiteX1" fmla="*/ 3682 w 185519"/>
                <a:gd name="connsiteY1" fmla="*/ 317341 h 318941"/>
                <a:gd name="connsiteX2" fmla="*/ 70357 w 185519"/>
                <a:gd name="connsiteY2" fmla="*/ 123666 h 318941"/>
                <a:gd name="connsiteX3" fmla="*/ 184657 w 185519"/>
                <a:gd name="connsiteY3" fmla="*/ 6191 h 31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519" h="318941">
                  <a:moveTo>
                    <a:pt x="184657" y="6191"/>
                  </a:moveTo>
                  <a:cubicBezTo>
                    <a:pt x="173544" y="38470"/>
                    <a:pt x="22732" y="297762"/>
                    <a:pt x="3682" y="317341"/>
                  </a:cubicBezTo>
                  <a:cubicBezTo>
                    <a:pt x="-15368" y="336920"/>
                    <a:pt x="44428" y="171291"/>
                    <a:pt x="70357" y="123666"/>
                  </a:cubicBezTo>
                  <a:cubicBezTo>
                    <a:pt x="96286" y="76041"/>
                    <a:pt x="195770" y="-26088"/>
                    <a:pt x="184657" y="61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F268997F-8A62-5A85-A900-5ED03299E862}"/>
                </a:ext>
              </a:extLst>
            </p:cNvPr>
            <p:cNvSpPr/>
            <p:nvPr/>
          </p:nvSpPr>
          <p:spPr>
            <a:xfrm>
              <a:off x="7298721" y="4120818"/>
              <a:ext cx="556263" cy="643799"/>
            </a:xfrm>
            <a:custGeom>
              <a:avLst/>
              <a:gdLst>
                <a:gd name="connsiteX0" fmla="*/ 551030 w 556263"/>
                <a:gd name="connsiteY0" fmla="*/ 3507 h 643799"/>
                <a:gd name="connsiteX1" fmla="*/ 77955 w 556263"/>
                <a:gd name="connsiteY1" fmla="*/ 378157 h 643799"/>
                <a:gd name="connsiteX2" fmla="*/ 347830 w 556263"/>
                <a:gd name="connsiteY2" fmla="*/ 216232 h 643799"/>
                <a:gd name="connsiteX3" fmla="*/ 258930 w 556263"/>
                <a:gd name="connsiteY3" fmla="*/ 327357 h 643799"/>
                <a:gd name="connsiteX4" fmla="*/ 449430 w 556263"/>
                <a:gd name="connsiteY4" fmla="*/ 178132 h 643799"/>
                <a:gd name="connsiteX5" fmla="*/ 217655 w 556263"/>
                <a:gd name="connsiteY5" fmla="*/ 374982 h 643799"/>
                <a:gd name="connsiteX6" fmla="*/ 77955 w 556263"/>
                <a:gd name="connsiteY6" fmla="*/ 584532 h 643799"/>
                <a:gd name="connsiteX7" fmla="*/ 4930 w 556263"/>
                <a:gd name="connsiteY7" fmla="*/ 641682 h 643799"/>
                <a:gd name="connsiteX8" fmla="*/ 52555 w 556263"/>
                <a:gd name="connsiteY8" fmla="*/ 581357 h 643799"/>
                <a:gd name="connsiteX9" fmla="*/ 417680 w 556263"/>
                <a:gd name="connsiteY9" fmla="*/ 155907 h 643799"/>
                <a:gd name="connsiteX10" fmla="*/ 338305 w 556263"/>
                <a:gd name="connsiteY10" fmla="*/ 187657 h 643799"/>
                <a:gd name="connsiteX11" fmla="*/ 551030 w 556263"/>
                <a:gd name="connsiteY11" fmla="*/ 3507 h 64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6263" h="643799">
                  <a:moveTo>
                    <a:pt x="551030" y="3507"/>
                  </a:moveTo>
                  <a:cubicBezTo>
                    <a:pt x="507638" y="35257"/>
                    <a:pt x="111822" y="342703"/>
                    <a:pt x="77955" y="378157"/>
                  </a:cubicBezTo>
                  <a:cubicBezTo>
                    <a:pt x="44088" y="413611"/>
                    <a:pt x="317667" y="224699"/>
                    <a:pt x="347830" y="216232"/>
                  </a:cubicBezTo>
                  <a:cubicBezTo>
                    <a:pt x="377992" y="207765"/>
                    <a:pt x="241997" y="333707"/>
                    <a:pt x="258930" y="327357"/>
                  </a:cubicBezTo>
                  <a:cubicBezTo>
                    <a:pt x="275863" y="321007"/>
                    <a:pt x="456309" y="170194"/>
                    <a:pt x="449430" y="178132"/>
                  </a:cubicBezTo>
                  <a:cubicBezTo>
                    <a:pt x="442551" y="186070"/>
                    <a:pt x="279567" y="307249"/>
                    <a:pt x="217655" y="374982"/>
                  </a:cubicBezTo>
                  <a:cubicBezTo>
                    <a:pt x="155742" y="442715"/>
                    <a:pt x="113409" y="540082"/>
                    <a:pt x="77955" y="584532"/>
                  </a:cubicBezTo>
                  <a:cubicBezTo>
                    <a:pt x="42501" y="628982"/>
                    <a:pt x="9163" y="642211"/>
                    <a:pt x="4930" y="641682"/>
                  </a:cubicBezTo>
                  <a:cubicBezTo>
                    <a:pt x="697" y="641153"/>
                    <a:pt x="-16237" y="662319"/>
                    <a:pt x="52555" y="581357"/>
                  </a:cubicBezTo>
                  <a:cubicBezTo>
                    <a:pt x="121347" y="500395"/>
                    <a:pt x="370055" y="221524"/>
                    <a:pt x="417680" y="155907"/>
                  </a:cubicBezTo>
                  <a:cubicBezTo>
                    <a:pt x="465305" y="90290"/>
                    <a:pt x="322430" y="209882"/>
                    <a:pt x="338305" y="187657"/>
                  </a:cubicBezTo>
                  <a:cubicBezTo>
                    <a:pt x="354180" y="165432"/>
                    <a:pt x="594422" y="-28243"/>
                    <a:pt x="551030" y="350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7D37A33E-480B-F5F4-3CFB-5DACEADF617B}"/>
                </a:ext>
              </a:extLst>
            </p:cNvPr>
            <p:cNvSpPr/>
            <p:nvPr/>
          </p:nvSpPr>
          <p:spPr>
            <a:xfrm>
              <a:off x="7252081" y="4479875"/>
              <a:ext cx="632964" cy="311554"/>
            </a:xfrm>
            <a:custGeom>
              <a:avLst/>
              <a:gdLst>
                <a:gd name="connsiteX0" fmla="*/ 632595 w 632964"/>
                <a:gd name="connsiteY0" fmla="*/ 50 h 311554"/>
                <a:gd name="connsiteX1" fmla="*/ 318270 w 632964"/>
                <a:gd name="connsiteY1" fmla="*/ 171500 h 311554"/>
                <a:gd name="connsiteX2" fmla="*/ 770 w 632964"/>
                <a:gd name="connsiteY2" fmla="*/ 311200 h 311554"/>
                <a:gd name="connsiteX3" fmla="*/ 238895 w 632964"/>
                <a:gd name="connsiteY3" fmla="*/ 206425 h 311554"/>
                <a:gd name="connsiteX4" fmla="*/ 546870 w 632964"/>
                <a:gd name="connsiteY4" fmla="*/ 50850 h 311554"/>
                <a:gd name="connsiteX5" fmla="*/ 254770 w 632964"/>
                <a:gd name="connsiteY5" fmla="*/ 152450 h 311554"/>
                <a:gd name="connsiteX6" fmla="*/ 632595 w 632964"/>
                <a:gd name="connsiteY6" fmla="*/ 50 h 3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964" h="311554">
                  <a:moveTo>
                    <a:pt x="632595" y="50"/>
                  </a:moveTo>
                  <a:cubicBezTo>
                    <a:pt x="643178" y="3225"/>
                    <a:pt x="423574" y="119642"/>
                    <a:pt x="318270" y="171500"/>
                  </a:cubicBezTo>
                  <a:cubicBezTo>
                    <a:pt x="212966" y="223358"/>
                    <a:pt x="770" y="311200"/>
                    <a:pt x="770" y="311200"/>
                  </a:cubicBezTo>
                  <a:cubicBezTo>
                    <a:pt x="-12459" y="317021"/>
                    <a:pt x="147878" y="249817"/>
                    <a:pt x="238895" y="206425"/>
                  </a:cubicBezTo>
                  <a:cubicBezTo>
                    <a:pt x="329912" y="163033"/>
                    <a:pt x="544224" y="59846"/>
                    <a:pt x="546870" y="50850"/>
                  </a:cubicBezTo>
                  <a:cubicBezTo>
                    <a:pt x="549516" y="41854"/>
                    <a:pt x="242599" y="159329"/>
                    <a:pt x="254770" y="152450"/>
                  </a:cubicBezTo>
                  <a:cubicBezTo>
                    <a:pt x="266941" y="145571"/>
                    <a:pt x="622012" y="-3125"/>
                    <a:pt x="632595" y="5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BFAA5B42-3434-108B-30FD-343B92B8059E}"/>
                </a:ext>
              </a:extLst>
            </p:cNvPr>
            <p:cNvSpPr/>
            <p:nvPr/>
          </p:nvSpPr>
          <p:spPr>
            <a:xfrm>
              <a:off x="7001965" y="4510872"/>
              <a:ext cx="895222" cy="715546"/>
            </a:xfrm>
            <a:custGeom>
              <a:avLst/>
              <a:gdLst>
                <a:gd name="connsiteX0" fmla="*/ 812861 w 895222"/>
                <a:gd name="connsiteY0" fmla="*/ 803 h 715546"/>
                <a:gd name="connsiteX1" fmla="*/ 628711 w 895222"/>
                <a:gd name="connsiteY1" fmla="*/ 251628 h 715546"/>
                <a:gd name="connsiteX2" fmla="*/ 492186 w 895222"/>
                <a:gd name="connsiteY2" fmla="*/ 356403 h 715546"/>
                <a:gd name="connsiteX3" fmla="*/ 269936 w 895222"/>
                <a:gd name="connsiteY3" fmla="*/ 562778 h 715546"/>
                <a:gd name="connsiteX4" fmla="*/ 61 w 895222"/>
                <a:gd name="connsiteY4" fmla="*/ 686603 h 715546"/>
                <a:gd name="connsiteX5" fmla="*/ 244536 w 895222"/>
                <a:gd name="connsiteY5" fmla="*/ 553253 h 715546"/>
                <a:gd name="connsiteX6" fmla="*/ 190561 w 895222"/>
                <a:gd name="connsiteY6" fmla="*/ 648503 h 715546"/>
                <a:gd name="connsiteX7" fmla="*/ 511236 w 895222"/>
                <a:gd name="connsiteY7" fmla="*/ 572303 h 715546"/>
                <a:gd name="connsiteX8" fmla="*/ 330261 w 895222"/>
                <a:gd name="connsiteY8" fmla="*/ 715178 h 715546"/>
                <a:gd name="connsiteX9" fmla="*/ 508061 w 895222"/>
                <a:gd name="connsiteY9" fmla="*/ 521503 h 715546"/>
                <a:gd name="connsiteX10" fmla="*/ 244536 w 895222"/>
                <a:gd name="connsiteY10" fmla="*/ 578653 h 715546"/>
                <a:gd name="connsiteX11" fmla="*/ 447736 w 895222"/>
                <a:gd name="connsiteY11" fmla="*/ 369103 h 715546"/>
                <a:gd name="connsiteX12" fmla="*/ 593786 w 895222"/>
                <a:gd name="connsiteY12" fmla="*/ 181778 h 715546"/>
                <a:gd name="connsiteX13" fmla="*/ 558861 w 895222"/>
                <a:gd name="connsiteY13" fmla="*/ 311953 h 715546"/>
                <a:gd name="connsiteX14" fmla="*/ 892236 w 895222"/>
                <a:gd name="connsiteY14" fmla="*/ 10328 h 715546"/>
                <a:gd name="connsiteX15" fmla="*/ 727136 w 895222"/>
                <a:gd name="connsiteY15" fmla="*/ 165903 h 715546"/>
                <a:gd name="connsiteX16" fmla="*/ 812861 w 895222"/>
                <a:gd name="connsiteY16" fmla="*/ 803 h 71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5222" h="715546">
                  <a:moveTo>
                    <a:pt x="812861" y="803"/>
                  </a:moveTo>
                  <a:cubicBezTo>
                    <a:pt x="796457" y="15091"/>
                    <a:pt x="682157" y="192361"/>
                    <a:pt x="628711" y="251628"/>
                  </a:cubicBezTo>
                  <a:cubicBezTo>
                    <a:pt x="575265" y="310895"/>
                    <a:pt x="551982" y="304545"/>
                    <a:pt x="492186" y="356403"/>
                  </a:cubicBezTo>
                  <a:cubicBezTo>
                    <a:pt x="432390" y="408261"/>
                    <a:pt x="351957" y="507745"/>
                    <a:pt x="269936" y="562778"/>
                  </a:cubicBezTo>
                  <a:cubicBezTo>
                    <a:pt x="187915" y="617811"/>
                    <a:pt x="4294" y="688190"/>
                    <a:pt x="61" y="686603"/>
                  </a:cubicBezTo>
                  <a:cubicBezTo>
                    <a:pt x="-4172" y="685016"/>
                    <a:pt x="212786" y="559603"/>
                    <a:pt x="244536" y="553253"/>
                  </a:cubicBezTo>
                  <a:cubicBezTo>
                    <a:pt x="276286" y="546903"/>
                    <a:pt x="146111" y="645328"/>
                    <a:pt x="190561" y="648503"/>
                  </a:cubicBezTo>
                  <a:cubicBezTo>
                    <a:pt x="235011" y="651678"/>
                    <a:pt x="487953" y="561191"/>
                    <a:pt x="511236" y="572303"/>
                  </a:cubicBezTo>
                  <a:cubicBezTo>
                    <a:pt x="534519" y="583415"/>
                    <a:pt x="330790" y="723645"/>
                    <a:pt x="330261" y="715178"/>
                  </a:cubicBezTo>
                  <a:cubicBezTo>
                    <a:pt x="329732" y="706711"/>
                    <a:pt x="522348" y="544257"/>
                    <a:pt x="508061" y="521503"/>
                  </a:cubicBezTo>
                  <a:cubicBezTo>
                    <a:pt x="493773" y="498749"/>
                    <a:pt x="254590" y="604053"/>
                    <a:pt x="244536" y="578653"/>
                  </a:cubicBezTo>
                  <a:cubicBezTo>
                    <a:pt x="234482" y="553253"/>
                    <a:pt x="389528" y="435249"/>
                    <a:pt x="447736" y="369103"/>
                  </a:cubicBezTo>
                  <a:cubicBezTo>
                    <a:pt x="505944" y="302957"/>
                    <a:pt x="575265" y="191303"/>
                    <a:pt x="593786" y="181778"/>
                  </a:cubicBezTo>
                  <a:cubicBezTo>
                    <a:pt x="612307" y="172253"/>
                    <a:pt x="509119" y="340528"/>
                    <a:pt x="558861" y="311953"/>
                  </a:cubicBezTo>
                  <a:cubicBezTo>
                    <a:pt x="608603" y="283378"/>
                    <a:pt x="864190" y="34670"/>
                    <a:pt x="892236" y="10328"/>
                  </a:cubicBezTo>
                  <a:cubicBezTo>
                    <a:pt x="920282" y="-14014"/>
                    <a:pt x="741953" y="164316"/>
                    <a:pt x="727136" y="165903"/>
                  </a:cubicBezTo>
                  <a:cubicBezTo>
                    <a:pt x="712319" y="167490"/>
                    <a:pt x="829265" y="-13485"/>
                    <a:pt x="812861" y="8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319670C6-1162-EE78-1D74-C59D10EBE900}"/>
                </a:ext>
              </a:extLst>
            </p:cNvPr>
            <p:cNvSpPr/>
            <p:nvPr/>
          </p:nvSpPr>
          <p:spPr>
            <a:xfrm>
              <a:off x="8360759" y="1326869"/>
              <a:ext cx="290280" cy="768110"/>
            </a:xfrm>
            <a:custGeom>
              <a:avLst/>
              <a:gdLst>
                <a:gd name="connsiteX0" fmla="*/ 167 w 290280"/>
                <a:gd name="connsiteY0" fmla="*/ 3456 h 768110"/>
                <a:gd name="connsiteX1" fmla="*/ 270042 w 290280"/>
                <a:gd name="connsiteY1" fmla="*/ 714656 h 768110"/>
                <a:gd name="connsiteX2" fmla="*/ 260517 w 290280"/>
                <a:gd name="connsiteY2" fmla="*/ 673381 h 768110"/>
                <a:gd name="connsiteX3" fmla="*/ 177967 w 290280"/>
                <a:gd name="connsiteY3" fmla="*/ 324131 h 768110"/>
                <a:gd name="connsiteX4" fmla="*/ 228767 w 290280"/>
                <a:gd name="connsiteY4" fmla="*/ 438431 h 768110"/>
                <a:gd name="connsiteX5" fmla="*/ 167 w 290280"/>
                <a:gd name="connsiteY5" fmla="*/ 3456 h 7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280" h="768110">
                  <a:moveTo>
                    <a:pt x="167" y="3456"/>
                  </a:moveTo>
                  <a:cubicBezTo>
                    <a:pt x="7046" y="49494"/>
                    <a:pt x="226650" y="603002"/>
                    <a:pt x="270042" y="714656"/>
                  </a:cubicBezTo>
                  <a:cubicBezTo>
                    <a:pt x="313434" y="826310"/>
                    <a:pt x="275863" y="738469"/>
                    <a:pt x="260517" y="673381"/>
                  </a:cubicBezTo>
                  <a:cubicBezTo>
                    <a:pt x="245171" y="608294"/>
                    <a:pt x="183259" y="363289"/>
                    <a:pt x="177967" y="324131"/>
                  </a:cubicBezTo>
                  <a:cubicBezTo>
                    <a:pt x="172675" y="284973"/>
                    <a:pt x="256813" y="491348"/>
                    <a:pt x="228767" y="438431"/>
                  </a:cubicBezTo>
                  <a:cubicBezTo>
                    <a:pt x="200721" y="385514"/>
                    <a:pt x="-6712" y="-42582"/>
                    <a:pt x="167" y="345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5A999C9A-01A0-9A1D-A4A5-F2AF11BDF7B2}"/>
                </a:ext>
              </a:extLst>
            </p:cNvPr>
            <p:cNvSpPr/>
            <p:nvPr/>
          </p:nvSpPr>
          <p:spPr>
            <a:xfrm>
              <a:off x="8007914" y="1382135"/>
              <a:ext cx="893285" cy="1513494"/>
            </a:xfrm>
            <a:custGeom>
              <a:avLst/>
              <a:gdLst>
                <a:gd name="connsiteX0" fmla="*/ 25987 w 893285"/>
                <a:gd name="connsiteY0" fmla="*/ 33915 h 1513494"/>
                <a:gd name="connsiteX1" fmla="*/ 664162 w 893285"/>
                <a:gd name="connsiteY1" fmla="*/ 726065 h 1513494"/>
                <a:gd name="connsiteX2" fmla="*/ 867362 w 893285"/>
                <a:gd name="connsiteY2" fmla="*/ 1049915 h 1513494"/>
                <a:gd name="connsiteX3" fmla="*/ 857837 w 893285"/>
                <a:gd name="connsiteY3" fmla="*/ 1081665 h 1513494"/>
                <a:gd name="connsiteX4" fmla="*/ 892762 w 893285"/>
                <a:gd name="connsiteY4" fmla="*/ 1510290 h 1513494"/>
                <a:gd name="connsiteX5" fmla="*/ 870537 w 893285"/>
                <a:gd name="connsiteY5" fmla="*/ 1262640 h 1513494"/>
                <a:gd name="connsiteX6" fmla="*/ 768937 w 893285"/>
                <a:gd name="connsiteY6" fmla="*/ 986415 h 1513494"/>
                <a:gd name="connsiteX7" fmla="*/ 470487 w 893285"/>
                <a:gd name="connsiteY7" fmla="*/ 532390 h 1513494"/>
                <a:gd name="connsiteX8" fmla="*/ 378412 w 893285"/>
                <a:gd name="connsiteY8" fmla="*/ 379990 h 1513494"/>
                <a:gd name="connsiteX9" fmla="*/ 149812 w 893285"/>
                <a:gd name="connsiteY9" fmla="*/ 135515 h 1513494"/>
                <a:gd name="connsiteX10" fmla="*/ 25987 w 893285"/>
                <a:gd name="connsiteY10" fmla="*/ 33915 h 151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3285" h="1513494">
                  <a:moveTo>
                    <a:pt x="25987" y="33915"/>
                  </a:moveTo>
                  <a:cubicBezTo>
                    <a:pt x="111712" y="132340"/>
                    <a:pt x="523933" y="556732"/>
                    <a:pt x="664162" y="726065"/>
                  </a:cubicBezTo>
                  <a:cubicBezTo>
                    <a:pt x="804391" y="895398"/>
                    <a:pt x="835083" y="990648"/>
                    <a:pt x="867362" y="1049915"/>
                  </a:cubicBezTo>
                  <a:cubicBezTo>
                    <a:pt x="899641" y="1109182"/>
                    <a:pt x="853604" y="1004936"/>
                    <a:pt x="857837" y="1081665"/>
                  </a:cubicBezTo>
                  <a:cubicBezTo>
                    <a:pt x="862070" y="1158394"/>
                    <a:pt x="890645" y="1480128"/>
                    <a:pt x="892762" y="1510290"/>
                  </a:cubicBezTo>
                  <a:cubicBezTo>
                    <a:pt x="894879" y="1540452"/>
                    <a:pt x="891175" y="1349953"/>
                    <a:pt x="870537" y="1262640"/>
                  </a:cubicBezTo>
                  <a:cubicBezTo>
                    <a:pt x="849899" y="1175327"/>
                    <a:pt x="835612" y="1108123"/>
                    <a:pt x="768937" y="986415"/>
                  </a:cubicBezTo>
                  <a:cubicBezTo>
                    <a:pt x="702262" y="864707"/>
                    <a:pt x="535574" y="633461"/>
                    <a:pt x="470487" y="532390"/>
                  </a:cubicBezTo>
                  <a:cubicBezTo>
                    <a:pt x="405400" y="431319"/>
                    <a:pt x="431858" y="446136"/>
                    <a:pt x="378412" y="379990"/>
                  </a:cubicBezTo>
                  <a:cubicBezTo>
                    <a:pt x="324966" y="313844"/>
                    <a:pt x="210666" y="194252"/>
                    <a:pt x="149812" y="135515"/>
                  </a:cubicBezTo>
                  <a:cubicBezTo>
                    <a:pt x="88958" y="76778"/>
                    <a:pt x="-59738" y="-64510"/>
                    <a:pt x="25987" y="3391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70DFE3CA-4396-4C53-43EC-EDAC8440E44A}"/>
                </a:ext>
              </a:extLst>
            </p:cNvPr>
            <p:cNvSpPr/>
            <p:nvPr/>
          </p:nvSpPr>
          <p:spPr>
            <a:xfrm>
              <a:off x="7637688" y="1567925"/>
              <a:ext cx="606743" cy="976669"/>
            </a:xfrm>
            <a:custGeom>
              <a:avLst/>
              <a:gdLst>
                <a:gd name="connsiteX0" fmla="*/ 2513 w 606743"/>
                <a:gd name="connsiteY0" fmla="*/ 6875 h 976669"/>
                <a:gd name="connsiteX1" fmla="*/ 567663 w 606743"/>
                <a:gd name="connsiteY1" fmla="*/ 927625 h 976669"/>
                <a:gd name="connsiteX2" fmla="*/ 532738 w 606743"/>
                <a:gd name="connsiteY2" fmla="*/ 800625 h 976669"/>
                <a:gd name="connsiteX3" fmla="*/ 329538 w 606743"/>
                <a:gd name="connsiteY3" fmla="*/ 375175 h 976669"/>
                <a:gd name="connsiteX4" fmla="*/ 358113 w 606743"/>
                <a:gd name="connsiteY4" fmla="*/ 499000 h 976669"/>
                <a:gd name="connsiteX5" fmla="*/ 2513 w 606743"/>
                <a:gd name="connsiteY5" fmla="*/ 6875 h 97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6743" h="976669">
                  <a:moveTo>
                    <a:pt x="2513" y="6875"/>
                  </a:moveTo>
                  <a:cubicBezTo>
                    <a:pt x="37438" y="78312"/>
                    <a:pt x="479292" y="795334"/>
                    <a:pt x="567663" y="927625"/>
                  </a:cubicBezTo>
                  <a:cubicBezTo>
                    <a:pt x="656034" y="1059916"/>
                    <a:pt x="572426" y="892700"/>
                    <a:pt x="532738" y="800625"/>
                  </a:cubicBezTo>
                  <a:cubicBezTo>
                    <a:pt x="493051" y="708550"/>
                    <a:pt x="358642" y="425446"/>
                    <a:pt x="329538" y="375175"/>
                  </a:cubicBezTo>
                  <a:cubicBezTo>
                    <a:pt x="300434" y="324904"/>
                    <a:pt x="408913" y="555092"/>
                    <a:pt x="358113" y="499000"/>
                  </a:cubicBezTo>
                  <a:cubicBezTo>
                    <a:pt x="307313" y="442908"/>
                    <a:pt x="-32412" y="-64562"/>
                    <a:pt x="2513" y="6875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20CB0449-03FD-AD79-6CED-FD578D7CAC52}"/>
                </a:ext>
              </a:extLst>
            </p:cNvPr>
            <p:cNvSpPr/>
            <p:nvPr/>
          </p:nvSpPr>
          <p:spPr>
            <a:xfrm>
              <a:off x="8336711" y="1951716"/>
              <a:ext cx="602109" cy="1147491"/>
            </a:xfrm>
            <a:custGeom>
              <a:avLst/>
              <a:gdLst>
                <a:gd name="connsiteX0" fmla="*/ 5165 w 602109"/>
                <a:gd name="connsiteY0" fmla="*/ 13609 h 1147491"/>
                <a:gd name="connsiteX1" fmla="*/ 500465 w 602109"/>
                <a:gd name="connsiteY1" fmla="*/ 915309 h 1147491"/>
                <a:gd name="connsiteX2" fmla="*/ 602065 w 602109"/>
                <a:gd name="connsiteY2" fmla="*/ 1147084 h 1147491"/>
                <a:gd name="connsiteX3" fmla="*/ 509990 w 602109"/>
                <a:gd name="connsiteY3" fmla="*/ 956584 h 1147491"/>
                <a:gd name="connsiteX4" fmla="*/ 284565 w 602109"/>
                <a:gd name="connsiteY4" fmla="*/ 448584 h 1147491"/>
                <a:gd name="connsiteX5" fmla="*/ 519515 w 602109"/>
                <a:gd name="connsiteY5" fmla="*/ 718459 h 1147491"/>
                <a:gd name="connsiteX6" fmla="*/ 335365 w 602109"/>
                <a:gd name="connsiteY6" fmla="*/ 413659 h 1147491"/>
                <a:gd name="connsiteX7" fmla="*/ 335365 w 602109"/>
                <a:gd name="connsiteY7" fmla="*/ 531134 h 1147491"/>
                <a:gd name="connsiteX8" fmla="*/ 246465 w 602109"/>
                <a:gd name="connsiteY8" fmla="*/ 381909 h 1147491"/>
                <a:gd name="connsiteX9" fmla="*/ 5165 w 602109"/>
                <a:gd name="connsiteY9" fmla="*/ 13609 h 11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2109" h="1147491">
                  <a:moveTo>
                    <a:pt x="5165" y="13609"/>
                  </a:moveTo>
                  <a:cubicBezTo>
                    <a:pt x="47498" y="102509"/>
                    <a:pt x="400982" y="726397"/>
                    <a:pt x="500465" y="915309"/>
                  </a:cubicBezTo>
                  <a:cubicBezTo>
                    <a:pt x="599948" y="1104221"/>
                    <a:pt x="600478" y="1140205"/>
                    <a:pt x="602065" y="1147084"/>
                  </a:cubicBezTo>
                  <a:cubicBezTo>
                    <a:pt x="603652" y="1153963"/>
                    <a:pt x="562907" y="1073000"/>
                    <a:pt x="509990" y="956584"/>
                  </a:cubicBezTo>
                  <a:cubicBezTo>
                    <a:pt x="457073" y="840168"/>
                    <a:pt x="282978" y="488271"/>
                    <a:pt x="284565" y="448584"/>
                  </a:cubicBezTo>
                  <a:cubicBezTo>
                    <a:pt x="286152" y="408897"/>
                    <a:pt x="511048" y="724280"/>
                    <a:pt x="519515" y="718459"/>
                  </a:cubicBezTo>
                  <a:cubicBezTo>
                    <a:pt x="527982" y="712638"/>
                    <a:pt x="366057" y="444880"/>
                    <a:pt x="335365" y="413659"/>
                  </a:cubicBezTo>
                  <a:cubicBezTo>
                    <a:pt x="304673" y="382438"/>
                    <a:pt x="350182" y="536426"/>
                    <a:pt x="335365" y="531134"/>
                  </a:cubicBezTo>
                  <a:cubicBezTo>
                    <a:pt x="320548" y="525842"/>
                    <a:pt x="299911" y="466576"/>
                    <a:pt x="246465" y="381909"/>
                  </a:cubicBezTo>
                  <a:cubicBezTo>
                    <a:pt x="193019" y="297242"/>
                    <a:pt x="-37168" y="-75291"/>
                    <a:pt x="5165" y="1360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D89436FD-1AC5-BA87-11D3-2D7A37EE5FA7}"/>
                </a:ext>
              </a:extLst>
            </p:cNvPr>
            <p:cNvSpPr/>
            <p:nvPr/>
          </p:nvSpPr>
          <p:spPr>
            <a:xfrm>
              <a:off x="8858947" y="2726396"/>
              <a:ext cx="106880" cy="1327525"/>
            </a:xfrm>
            <a:custGeom>
              <a:avLst/>
              <a:gdLst>
                <a:gd name="connsiteX0" fmla="*/ 454 w 106880"/>
                <a:gd name="connsiteY0" fmla="*/ 7279 h 1327525"/>
                <a:gd name="connsiteX1" fmla="*/ 54429 w 106880"/>
                <a:gd name="connsiteY1" fmla="*/ 889929 h 1327525"/>
                <a:gd name="connsiteX2" fmla="*/ 48079 w 106880"/>
                <a:gd name="connsiteY2" fmla="*/ 1312204 h 1327525"/>
                <a:gd name="connsiteX3" fmla="*/ 54429 w 106880"/>
                <a:gd name="connsiteY3" fmla="*/ 1156629 h 1327525"/>
                <a:gd name="connsiteX4" fmla="*/ 105229 w 106880"/>
                <a:gd name="connsiteY4" fmla="*/ 426379 h 1327525"/>
                <a:gd name="connsiteX5" fmla="*/ 89354 w 106880"/>
                <a:gd name="connsiteY5" fmla="*/ 467654 h 1327525"/>
                <a:gd name="connsiteX6" fmla="*/ 454 w 106880"/>
                <a:gd name="connsiteY6" fmla="*/ 7279 h 13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880" h="1327525">
                  <a:moveTo>
                    <a:pt x="454" y="7279"/>
                  </a:moveTo>
                  <a:cubicBezTo>
                    <a:pt x="-5367" y="77658"/>
                    <a:pt x="46492" y="672442"/>
                    <a:pt x="54429" y="889929"/>
                  </a:cubicBezTo>
                  <a:cubicBezTo>
                    <a:pt x="62366" y="1107416"/>
                    <a:pt x="48079" y="1267754"/>
                    <a:pt x="48079" y="1312204"/>
                  </a:cubicBezTo>
                  <a:cubicBezTo>
                    <a:pt x="48079" y="1356654"/>
                    <a:pt x="44904" y="1304266"/>
                    <a:pt x="54429" y="1156629"/>
                  </a:cubicBezTo>
                  <a:cubicBezTo>
                    <a:pt x="63954" y="1008992"/>
                    <a:pt x="99408" y="541208"/>
                    <a:pt x="105229" y="426379"/>
                  </a:cubicBezTo>
                  <a:cubicBezTo>
                    <a:pt x="111050" y="311550"/>
                    <a:pt x="100466" y="536975"/>
                    <a:pt x="89354" y="467654"/>
                  </a:cubicBezTo>
                  <a:cubicBezTo>
                    <a:pt x="78242" y="398333"/>
                    <a:pt x="6275" y="-63100"/>
                    <a:pt x="454" y="727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F32A0DE1-8C1B-83DE-C990-DD5EDD9BD466}"/>
                </a:ext>
              </a:extLst>
            </p:cNvPr>
            <p:cNvSpPr/>
            <p:nvPr/>
          </p:nvSpPr>
          <p:spPr>
            <a:xfrm>
              <a:off x="8564802" y="2687892"/>
              <a:ext cx="336853" cy="1388743"/>
            </a:xfrm>
            <a:custGeom>
              <a:avLst/>
              <a:gdLst>
                <a:gd name="connsiteX0" fmla="*/ 2499 w 336853"/>
                <a:gd name="connsiteY0" fmla="*/ 74358 h 1388743"/>
                <a:gd name="connsiteX1" fmla="*/ 259674 w 336853"/>
                <a:gd name="connsiteY1" fmla="*/ 668083 h 1388743"/>
                <a:gd name="connsiteX2" fmla="*/ 335874 w 336853"/>
                <a:gd name="connsiteY2" fmla="*/ 1369758 h 1388743"/>
                <a:gd name="connsiteX3" fmla="*/ 300949 w 336853"/>
                <a:gd name="connsiteY3" fmla="*/ 1125283 h 1388743"/>
                <a:gd name="connsiteX4" fmla="*/ 272374 w 336853"/>
                <a:gd name="connsiteY4" fmla="*/ 452183 h 1388743"/>
                <a:gd name="connsiteX5" fmla="*/ 161249 w 336853"/>
                <a:gd name="connsiteY5" fmla="*/ 1333 h 1388743"/>
                <a:gd name="connsiteX6" fmla="*/ 266024 w 336853"/>
                <a:gd name="connsiteY6" fmla="*/ 591883 h 1388743"/>
                <a:gd name="connsiteX7" fmla="*/ 135849 w 336853"/>
                <a:gd name="connsiteY7" fmla="*/ 233108 h 1388743"/>
                <a:gd name="connsiteX8" fmla="*/ 2499 w 336853"/>
                <a:gd name="connsiteY8" fmla="*/ 74358 h 138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853" h="1388743">
                  <a:moveTo>
                    <a:pt x="2499" y="74358"/>
                  </a:moveTo>
                  <a:cubicBezTo>
                    <a:pt x="23136" y="146854"/>
                    <a:pt x="204112" y="452183"/>
                    <a:pt x="259674" y="668083"/>
                  </a:cubicBezTo>
                  <a:cubicBezTo>
                    <a:pt x="315236" y="883983"/>
                    <a:pt x="328995" y="1293558"/>
                    <a:pt x="335874" y="1369758"/>
                  </a:cubicBezTo>
                  <a:cubicBezTo>
                    <a:pt x="342753" y="1445958"/>
                    <a:pt x="311532" y="1278212"/>
                    <a:pt x="300949" y="1125283"/>
                  </a:cubicBezTo>
                  <a:cubicBezTo>
                    <a:pt x="290366" y="972354"/>
                    <a:pt x="295657" y="639508"/>
                    <a:pt x="272374" y="452183"/>
                  </a:cubicBezTo>
                  <a:cubicBezTo>
                    <a:pt x="249091" y="264858"/>
                    <a:pt x="162307" y="-21950"/>
                    <a:pt x="161249" y="1333"/>
                  </a:cubicBezTo>
                  <a:cubicBezTo>
                    <a:pt x="160191" y="24616"/>
                    <a:pt x="270257" y="553254"/>
                    <a:pt x="266024" y="591883"/>
                  </a:cubicBezTo>
                  <a:cubicBezTo>
                    <a:pt x="261791" y="630512"/>
                    <a:pt x="177124" y="315129"/>
                    <a:pt x="135849" y="233108"/>
                  </a:cubicBezTo>
                  <a:cubicBezTo>
                    <a:pt x="94574" y="151087"/>
                    <a:pt x="-18138" y="1862"/>
                    <a:pt x="2499" y="7435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A0D29D4D-BCE6-81FD-021F-9F9473BE962B}"/>
                </a:ext>
              </a:extLst>
            </p:cNvPr>
            <p:cNvSpPr/>
            <p:nvPr/>
          </p:nvSpPr>
          <p:spPr>
            <a:xfrm>
              <a:off x="8353756" y="2451793"/>
              <a:ext cx="381252" cy="1742800"/>
            </a:xfrm>
            <a:custGeom>
              <a:avLst/>
              <a:gdLst>
                <a:gd name="connsiteX0" fmla="*/ 820 w 381252"/>
                <a:gd name="connsiteY0" fmla="*/ 8832 h 1742800"/>
                <a:gd name="connsiteX1" fmla="*/ 356420 w 381252"/>
                <a:gd name="connsiteY1" fmla="*/ 1196282 h 1742800"/>
                <a:gd name="connsiteX2" fmla="*/ 343720 w 381252"/>
                <a:gd name="connsiteY2" fmla="*/ 1742382 h 1742800"/>
                <a:gd name="connsiteX3" fmla="*/ 378645 w 381252"/>
                <a:gd name="connsiteY3" fmla="*/ 1275657 h 1742800"/>
                <a:gd name="connsiteX4" fmla="*/ 261170 w 381252"/>
                <a:gd name="connsiteY4" fmla="*/ 685107 h 1742800"/>
                <a:gd name="connsiteX5" fmla="*/ 820 w 381252"/>
                <a:gd name="connsiteY5" fmla="*/ 8832 h 174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252" h="1742800">
                  <a:moveTo>
                    <a:pt x="820" y="8832"/>
                  </a:moveTo>
                  <a:cubicBezTo>
                    <a:pt x="16695" y="94028"/>
                    <a:pt x="299270" y="907357"/>
                    <a:pt x="356420" y="1196282"/>
                  </a:cubicBezTo>
                  <a:cubicBezTo>
                    <a:pt x="413570" y="1485207"/>
                    <a:pt x="340016" y="1729153"/>
                    <a:pt x="343720" y="1742382"/>
                  </a:cubicBezTo>
                  <a:cubicBezTo>
                    <a:pt x="347424" y="1755611"/>
                    <a:pt x="392403" y="1451870"/>
                    <a:pt x="378645" y="1275657"/>
                  </a:cubicBezTo>
                  <a:cubicBezTo>
                    <a:pt x="364887" y="1099444"/>
                    <a:pt x="318320" y="892540"/>
                    <a:pt x="261170" y="685107"/>
                  </a:cubicBezTo>
                  <a:cubicBezTo>
                    <a:pt x="204020" y="477674"/>
                    <a:pt x="-15055" y="-76364"/>
                    <a:pt x="820" y="883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E79ADC44-B5CA-DA0A-7EFC-23FB6DB17865}"/>
                </a:ext>
              </a:extLst>
            </p:cNvPr>
            <p:cNvSpPr/>
            <p:nvPr/>
          </p:nvSpPr>
          <p:spPr>
            <a:xfrm>
              <a:off x="8470675" y="3943652"/>
              <a:ext cx="234305" cy="747652"/>
            </a:xfrm>
            <a:custGeom>
              <a:avLst/>
              <a:gdLst>
                <a:gd name="connsiteX0" fmla="*/ 233151 w 234305"/>
                <a:gd name="connsiteY0" fmla="*/ 28273 h 747652"/>
                <a:gd name="connsiteX1" fmla="*/ 229976 w 234305"/>
                <a:gd name="connsiteY1" fmla="*/ 514048 h 747652"/>
                <a:gd name="connsiteX2" fmla="*/ 229976 w 234305"/>
                <a:gd name="connsiteY2" fmla="*/ 412448 h 747652"/>
                <a:gd name="connsiteX3" fmla="*/ 214101 w 234305"/>
                <a:gd name="connsiteY3" fmla="*/ 136223 h 747652"/>
                <a:gd name="connsiteX4" fmla="*/ 153776 w 234305"/>
                <a:gd name="connsiteY4" fmla="*/ 266398 h 747652"/>
                <a:gd name="connsiteX5" fmla="*/ 96626 w 234305"/>
                <a:gd name="connsiteY5" fmla="*/ 393398 h 747652"/>
                <a:gd name="connsiteX6" fmla="*/ 1376 w 234305"/>
                <a:gd name="connsiteY6" fmla="*/ 742648 h 747652"/>
                <a:gd name="connsiteX7" fmla="*/ 42651 w 234305"/>
                <a:gd name="connsiteY7" fmla="*/ 580723 h 747652"/>
                <a:gd name="connsiteX8" fmla="*/ 77576 w 234305"/>
                <a:gd name="connsiteY8" fmla="*/ 317198 h 747652"/>
                <a:gd name="connsiteX9" fmla="*/ 207751 w 234305"/>
                <a:gd name="connsiteY9" fmla="*/ 82248 h 747652"/>
                <a:gd name="connsiteX10" fmla="*/ 233151 w 234305"/>
                <a:gd name="connsiteY10" fmla="*/ 28273 h 74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305" h="747652">
                  <a:moveTo>
                    <a:pt x="233151" y="28273"/>
                  </a:moveTo>
                  <a:cubicBezTo>
                    <a:pt x="236855" y="100240"/>
                    <a:pt x="230505" y="450019"/>
                    <a:pt x="229976" y="514048"/>
                  </a:cubicBezTo>
                  <a:cubicBezTo>
                    <a:pt x="229447" y="578077"/>
                    <a:pt x="232622" y="475419"/>
                    <a:pt x="229976" y="412448"/>
                  </a:cubicBezTo>
                  <a:cubicBezTo>
                    <a:pt x="227330" y="349477"/>
                    <a:pt x="226801" y="160565"/>
                    <a:pt x="214101" y="136223"/>
                  </a:cubicBezTo>
                  <a:cubicBezTo>
                    <a:pt x="201401" y="111881"/>
                    <a:pt x="173355" y="223536"/>
                    <a:pt x="153776" y="266398"/>
                  </a:cubicBezTo>
                  <a:cubicBezTo>
                    <a:pt x="134197" y="309261"/>
                    <a:pt x="122026" y="314023"/>
                    <a:pt x="96626" y="393398"/>
                  </a:cubicBezTo>
                  <a:cubicBezTo>
                    <a:pt x="71226" y="472773"/>
                    <a:pt x="10372" y="711427"/>
                    <a:pt x="1376" y="742648"/>
                  </a:cubicBezTo>
                  <a:cubicBezTo>
                    <a:pt x="-7620" y="773869"/>
                    <a:pt x="29951" y="651631"/>
                    <a:pt x="42651" y="580723"/>
                  </a:cubicBezTo>
                  <a:cubicBezTo>
                    <a:pt x="55351" y="509815"/>
                    <a:pt x="50059" y="400277"/>
                    <a:pt x="77576" y="317198"/>
                  </a:cubicBezTo>
                  <a:cubicBezTo>
                    <a:pt x="105093" y="234119"/>
                    <a:pt x="183409" y="125110"/>
                    <a:pt x="207751" y="82248"/>
                  </a:cubicBezTo>
                  <a:cubicBezTo>
                    <a:pt x="232093" y="39386"/>
                    <a:pt x="229447" y="-43694"/>
                    <a:pt x="233151" y="2827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A6697419-712D-4A4B-1290-299E732C2E3E}"/>
                </a:ext>
              </a:extLst>
            </p:cNvPr>
            <p:cNvSpPr/>
            <p:nvPr/>
          </p:nvSpPr>
          <p:spPr>
            <a:xfrm>
              <a:off x="8310301" y="4076609"/>
              <a:ext cx="346189" cy="669466"/>
            </a:xfrm>
            <a:custGeom>
              <a:avLst/>
              <a:gdLst>
                <a:gd name="connsiteX0" fmla="*/ 345900 w 346189"/>
                <a:gd name="connsiteY0" fmla="*/ 91 h 669466"/>
                <a:gd name="connsiteX1" fmla="*/ 139525 w 346189"/>
                <a:gd name="connsiteY1" fmla="*/ 403316 h 669466"/>
                <a:gd name="connsiteX2" fmla="*/ 3000 w 346189"/>
                <a:gd name="connsiteY2" fmla="*/ 663666 h 669466"/>
                <a:gd name="connsiteX3" fmla="*/ 50625 w 346189"/>
                <a:gd name="connsiteY3" fmla="*/ 562066 h 669466"/>
                <a:gd name="connsiteX4" fmla="*/ 114125 w 346189"/>
                <a:gd name="connsiteY4" fmla="*/ 311241 h 669466"/>
                <a:gd name="connsiteX5" fmla="*/ 91900 w 346189"/>
                <a:gd name="connsiteY5" fmla="*/ 365216 h 669466"/>
                <a:gd name="connsiteX6" fmla="*/ 345900 w 346189"/>
                <a:gd name="connsiteY6" fmla="*/ 91 h 66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6189" h="669466">
                  <a:moveTo>
                    <a:pt x="345900" y="91"/>
                  </a:moveTo>
                  <a:cubicBezTo>
                    <a:pt x="353837" y="6441"/>
                    <a:pt x="196675" y="292720"/>
                    <a:pt x="139525" y="403316"/>
                  </a:cubicBezTo>
                  <a:cubicBezTo>
                    <a:pt x="82375" y="513912"/>
                    <a:pt x="17817" y="637208"/>
                    <a:pt x="3000" y="663666"/>
                  </a:cubicBezTo>
                  <a:cubicBezTo>
                    <a:pt x="-11817" y="690124"/>
                    <a:pt x="32104" y="620803"/>
                    <a:pt x="50625" y="562066"/>
                  </a:cubicBezTo>
                  <a:cubicBezTo>
                    <a:pt x="69146" y="503329"/>
                    <a:pt x="107246" y="344049"/>
                    <a:pt x="114125" y="311241"/>
                  </a:cubicBezTo>
                  <a:cubicBezTo>
                    <a:pt x="121004" y="278433"/>
                    <a:pt x="59621" y="412312"/>
                    <a:pt x="91900" y="365216"/>
                  </a:cubicBezTo>
                  <a:cubicBezTo>
                    <a:pt x="124179" y="318120"/>
                    <a:pt x="337963" y="-6259"/>
                    <a:pt x="345900" y="9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83BF654F-C7EC-28B7-8C28-6718D2B3A46E}"/>
                </a:ext>
              </a:extLst>
            </p:cNvPr>
            <p:cNvSpPr/>
            <p:nvPr/>
          </p:nvSpPr>
          <p:spPr>
            <a:xfrm>
              <a:off x="8324448" y="4145978"/>
              <a:ext cx="93776" cy="590323"/>
            </a:xfrm>
            <a:custGeom>
              <a:avLst/>
              <a:gdLst>
                <a:gd name="connsiteX0" fmla="*/ 93628 w 93776"/>
                <a:gd name="connsiteY0" fmla="*/ 572 h 590323"/>
                <a:gd name="connsiteX1" fmla="*/ 33303 w 93776"/>
                <a:gd name="connsiteY1" fmla="*/ 276797 h 590323"/>
                <a:gd name="connsiteX2" fmla="*/ 4728 w 93776"/>
                <a:gd name="connsiteY2" fmla="*/ 559372 h 590323"/>
                <a:gd name="connsiteX3" fmla="*/ 1553 w 93776"/>
                <a:gd name="connsiteY3" fmla="*/ 530797 h 590323"/>
                <a:gd name="connsiteX4" fmla="*/ 20603 w 93776"/>
                <a:gd name="connsiteY4" fmla="*/ 95822 h 590323"/>
                <a:gd name="connsiteX5" fmla="*/ 14253 w 93776"/>
                <a:gd name="connsiteY5" fmla="*/ 200597 h 590323"/>
                <a:gd name="connsiteX6" fmla="*/ 93628 w 93776"/>
                <a:gd name="connsiteY6" fmla="*/ 572 h 59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6" h="590323">
                  <a:moveTo>
                    <a:pt x="93628" y="572"/>
                  </a:moveTo>
                  <a:cubicBezTo>
                    <a:pt x="96803" y="13272"/>
                    <a:pt x="48120" y="183664"/>
                    <a:pt x="33303" y="276797"/>
                  </a:cubicBezTo>
                  <a:cubicBezTo>
                    <a:pt x="18486" y="369930"/>
                    <a:pt x="4728" y="559372"/>
                    <a:pt x="4728" y="559372"/>
                  </a:cubicBezTo>
                  <a:cubicBezTo>
                    <a:pt x="-564" y="601705"/>
                    <a:pt x="-1093" y="608055"/>
                    <a:pt x="1553" y="530797"/>
                  </a:cubicBezTo>
                  <a:cubicBezTo>
                    <a:pt x="4199" y="453539"/>
                    <a:pt x="18486" y="150855"/>
                    <a:pt x="20603" y="95822"/>
                  </a:cubicBezTo>
                  <a:cubicBezTo>
                    <a:pt x="22720" y="40789"/>
                    <a:pt x="5257" y="210651"/>
                    <a:pt x="14253" y="200597"/>
                  </a:cubicBezTo>
                  <a:cubicBezTo>
                    <a:pt x="23249" y="190543"/>
                    <a:pt x="90453" y="-12128"/>
                    <a:pt x="93628" y="5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3557F120-3114-8CE6-49B1-03A3FEAA1B69}"/>
                </a:ext>
              </a:extLst>
            </p:cNvPr>
            <p:cNvSpPr/>
            <p:nvPr/>
          </p:nvSpPr>
          <p:spPr>
            <a:xfrm>
              <a:off x="7947322" y="4168647"/>
              <a:ext cx="452372" cy="876209"/>
            </a:xfrm>
            <a:custGeom>
              <a:avLst/>
              <a:gdLst>
                <a:gd name="connsiteX0" fmla="*/ 451704 w 452372"/>
                <a:gd name="connsiteY0" fmla="*/ 3303 h 876209"/>
                <a:gd name="connsiteX1" fmla="*/ 286604 w 452372"/>
                <a:gd name="connsiteY1" fmla="*/ 416053 h 876209"/>
                <a:gd name="connsiteX2" fmla="*/ 19904 w 452372"/>
                <a:gd name="connsiteY2" fmla="*/ 851028 h 876209"/>
                <a:gd name="connsiteX3" fmla="*/ 42129 w 452372"/>
                <a:gd name="connsiteY3" fmla="*/ 752603 h 876209"/>
                <a:gd name="connsiteX4" fmla="*/ 223104 w 452372"/>
                <a:gd name="connsiteY4" fmla="*/ 162053 h 876209"/>
                <a:gd name="connsiteX5" fmla="*/ 86579 w 452372"/>
                <a:gd name="connsiteY5" fmla="*/ 565278 h 876209"/>
                <a:gd name="connsiteX6" fmla="*/ 83404 w 452372"/>
                <a:gd name="connsiteY6" fmla="*/ 724028 h 876209"/>
                <a:gd name="connsiteX7" fmla="*/ 270729 w 452372"/>
                <a:gd name="connsiteY7" fmla="*/ 409703 h 876209"/>
                <a:gd name="connsiteX8" fmla="*/ 340579 w 452372"/>
                <a:gd name="connsiteY8" fmla="*/ 231903 h 876209"/>
                <a:gd name="connsiteX9" fmla="*/ 451704 w 452372"/>
                <a:gd name="connsiteY9" fmla="*/ 3303 h 876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2372" h="876209">
                  <a:moveTo>
                    <a:pt x="451704" y="3303"/>
                  </a:moveTo>
                  <a:cubicBezTo>
                    <a:pt x="442708" y="33995"/>
                    <a:pt x="358571" y="274766"/>
                    <a:pt x="286604" y="416053"/>
                  </a:cubicBezTo>
                  <a:cubicBezTo>
                    <a:pt x="214637" y="557340"/>
                    <a:pt x="60650" y="794936"/>
                    <a:pt x="19904" y="851028"/>
                  </a:cubicBezTo>
                  <a:cubicBezTo>
                    <a:pt x="-20842" y="907120"/>
                    <a:pt x="8262" y="867432"/>
                    <a:pt x="42129" y="752603"/>
                  </a:cubicBezTo>
                  <a:cubicBezTo>
                    <a:pt x="75996" y="637774"/>
                    <a:pt x="215696" y="193274"/>
                    <a:pt x="223104" y="162053"/>
                  </a:cubicBezTo>
                  <a:cubicBezTo>
                    <a:pt x="230512" y="130832"/>
                    <a:pt x="109862" y="471616"/>
                    <a:pt x="86579" y="565278"/>
                  </a:cubicBezTo>
                  <a:cubicBezTo>
                    <a:pt x="63296" y="658940"/>
                    <a:pt x="52712" y="749957"/>
                    <a:pt x="83404" y="724028"/>
                  </a:cubicBezTo>
                  <a:cubicBezTo>
                    <a:pt x="114096" y="698099"/>
                    <a:pt x="227867" y="491724"/>
                    <a:pt x="270729" y="409703"/>
                  </a:cubicBezTo>
                  <a:cubicBezTo>
                    <a:pt x="313591" y="327682"/>
                    <a:pt x="304596" y="299636"/>
                    <a:pt x="340579" y="231903"/>
                  </a:cubicBezTo>
                  <a:cubicBezTo>
                    <a:pt x="376562" y="164170"/>
                    <a:pt x="460700" y="-27389"/>
                    <a:pt x="451704" y="330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F31D6132-261B-1C2B-DC2E-9EACB5AF5A79}"/>
                </a:ext>
              </a:extLst>
            </p:cNvPr>
            <p:cNvSpPr/>
            <p:nvPr/>
          </p:nvSpPr>
          <p:spPr>
            <a:xfrm>
              <a:off x="7296963" y="4719725"/>
              <a:ext cx="783074" cy="1075322"/>
            </a:xfrm>
            <a:custGeom>
              <a:avLst/>
              <a:gdLst>
                <a:gd name="connsiteX0" fmla="*/ 781388 w 783074"/>
                <a:gd name="connsiteY0" fmla="*/ 90400 h 1075322"/>
                <a:gd name="connsiteX1" fmla="*/ 724238 w 783074"/>
                <a:gd name="connsiteY1" fmla="*/ 58650 h 1075322"/>
                <a:gd name="connsiteX2" fmla="*/ 590888 w 783074"/>
                <a:gd name="connsiteY2" fmla="*/ 299950 h 1075322"/>
                <a:gd name="connsiteX3" fmla="*/ 257513 w 783074"/>
                <a:gd name="connsiteY3" fmla="*/ 630150 h 1075322"/>
                <a:gd name="connsiteX4" fmla="*/ 222588 w 783074"/>
                <a:gd name="connsiteY4" fmla="*/ 728575 h 1075322"/>
                <a:gd name="connsiteX5" fmla="*/ 378163 w 783074"/>
                <a:gd name="connsiteY5" fmla="*/ 458700 h 1075322"/>
                <a:gd name="connsiteX6" fmla="*/ 130513 w 783074"/>
                <a:gd name="connsiteY6" fmla="*/ 811125 h 1075322"/>
                <a:gd name="connsiteX7" fmla="*/ 338 w 783074"/>
                <a:gd name="connsiteY7" fmla="*/ 1074650 h 1075322"/>
                <a:gd name="connsiteX8" fmla="*/ 101938 w 783074"/>
                <a:gd name="connsiteY8" fmla="*/ 871450 h 1075322"/>
                <a:gd name="connsiteX9" fmla="*/ 362288 w 783074"/>
                <a:gd name="connsiteY9" fmla="*/ 420600 h 1075322"/>
                <a:gd name="connsiteX10" fmla="*/ 267038 w 783074"/>
                <a:gd name="connsiteY10" fmla="*/ 544425 h 1075322"/>
                <a:gd name="connsiteX11" fmla="*/ 540088 w 783074"/>
                <a:gd name="connsiteY11" fmla="*/ 350750 h 1075322"/>
                <a:gd name="connsiteX12" fmla="*/ 746463 w 783074"/>
                <a:gd name="connsiteY12" fmla="*/ 11025 h 1075322"/>
                <a:gd name="connsiteX13" fmla="*/ 781388 w 783074"/>
                <a:gd name="connsiteY13" fmla="*/ 90400 h 107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3074" h="1075322">
                  <a:moveTo>
                    <a:pt x="781388" y="90400"/>
                  </a:moveTo>
                  <a:cubicBezTo>
                    <a:pt x="777684" y="98337"/>
                    <a:pt x="755988" y="23725"/>
                    <a:pt x="724238" y="58650"/>
                  </a:cubicBezTo>
                  <a:cubicBezTo>
                    <a:pt x="692488" y="93575"/>
                    <a:pt x="668675" y="204700"/>
                    <a:pt x="590888" y="299950"/>
                  </a:cubicBezTo>
                  <a:cubicBezTo>
                    <a:pt x="513101" y="395200"/>
                    <a:pt x="318896" y="558713"/>
                    <a:pt x="257513" y="630150"/>
                  </a:cubicBezTo>
                  <a:cubicBezTo>
                    <a:pt x="196130" y="701588"/>
                    <a:pt x="202480" y="757150"/>
                    <a:pt x="222588" y="728575"/>
                  </a:cubicBezTo>
                  <a:cubicBezTo>
                    <a:pt x="242696" y="700000"/>
                    <a:pt x="393509" y="444942"/>
                    <a:pt x="378163" y="458700"/>
                  </a:cubicBezTo>
                  <a:cubicBezTo>
                    <a:pt x="362817" y="472458"/>
                    <a:pt x="193484" y="708467"/>
                    <a:pt x="130513" y="811125"/>
                  </a:cubicBezTo>
                  <a:cubicBezTo>
                    <a:pt x="67542" y="913783"/>
                    <a:pt x="5100" y="1064596"/>
                    <a:pt x="338" y="1074650"/>
                  </a:cubicBezTo>
                  <a:cubicBezTo>
                    <a:pt x="-4425" y="1084704"/>
                    <a:pt x="41613" y="980458"/>
                    <a:pt x="101938" y="871450"/>
                  </a:cubicBezTo>
                  <a:cubicBezTo>
                    <a:pt x="162263" y="762442"/>
                    <a:pt x="334771" y="475104"/>
                    <a:pt x="362288" y="420600"/>
                  </a:cubicBezTo>
                  <a:cubicBezTo>
                    <a:pt x="389805" y="366096"/>
                    <a:pt x="237405" y="556067"/>
                    <a:pt x="267038" y="544425"/>
                  </a:cubicBezTo>
                  <a:cubicBezTo>
                    <a:pt x="296671" y="532783"/>
                    <a:pt x="460184" y="439650"/>
                    <a:pt x="540088" y="350750"/>
                  </a:cubicBezTo>
                  <a:cubicBezTo>
                    <a:pt x="619992" y="261850"/>
                    <a:pt x="706776" y="58121"/>
                    <a:pt x="746463" y="11025"/>
                  </a:cubicBezTo>
                  <a:cubicBezTo>
                    <a:pt x="786150" y="-36071"/>
                    <a:pt x="785092" y="82463"/>
                    <a:pt x="781388" y="904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84360B41-C7C8-8B2B-B289-B15D3DB89B50}"/>
                </a:ext>
              </a:extLst>
            </p:cNvPr>
            <p:cNvSpPr/>
            <p:nvPr/>
          </p:nvSpPr>
          <p:spPr>
            <a:xfrm>
              <a:off x="7146687" y="4647637"/>
              <a:ext cx="936303" cy="685409"/>
            </a:xfrm>
            <a:custGeom>
              <a:avLst/>
              <a:gdLst>
                <a:gd name="connsiteX0" fmla="*/ 934839 w 936303"/>
                <a:gd name="connsiteY0" fmla="*/ 563 h 685409"/>
                <a:gd name="connsiteX1" fmla="*/ 585589 w 936303"/>
                <a:gd name="connsiteY1" fmla="*/ 324413 h 685409"/>
                <a:gd name="connsiteX2" fmla="*/ 436364 w 936303"/>
                <a:gd name="connsiteY2" fmla="*/ 391088 h 685409"/>
                <a:gd name="connsiteX3" fmla="*/ 515739 w 936303"/>
                <a:gd name="connsiteY3" fmla="*/ 387913 h 685409"/>
                <a:gd name="connsiteX4" fmla="*/ 401439 w 936303"/>
                <a:gd name="connsiteY4" fmla="*/ 495863 h 685409"/>
                <a:gd name="connsiteX5" fmla="*/ 1389 w 936303"/>
                <a:gd name="connsiteY5" fmla="*/ 683188 h 685409"/>
                <a:gd name="connsiteX6" fmla="*/ 287139 w 936303"/>
                <a:gd name="connsiteY6" fmla="*/ 575238 h 685409"/>
                <a:gd name="connsiteX7" fmla="*/ 744339 w 936303"/>
                <a:gd name="connsiteY7" fmla="*/ 238688 h 685409"/>
                <a:gd name="connsiteX8" fmla="*/ 712589 w 936303"/>
                <a:gd name="connsiteY8" fmla="*/ 245038 h 685409"/>
                <a:gd name="connsiteX9" fmla="*/ 934839 w 936303"/>
                <a:gd name="connsiteY9" fmla="*/ 563 h 68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6303" h="685409">
                  <a:moveTo>
                    <a:pt x="934839" y="563"/>
                  </a:moveTo>
                  <a:cubicBezTo>
                    <a:pt x="913672" y="13792"/>
                    <a:pt x="668668" y="259326"/>
                    <a:pt x="585589" y="324413"/>
                  </a:cubicBezTo>
                  <a:cubicBezTo>
                    <a:pt x="502510" y="389501"/>
                    <a:pt x="448006" y="380505"/>
                    <a:pt x="436364" y="391088"/>
                  </a:cubicBezTo>
                  <a:cubicBezTo>
                    <a:pt x="424722" y="401671"/>
                    <a:pt x="521560" y="370451"/>
                    <a:pt x="515739" y="387913"/>
                  </a:cubicBezTo>
                  <a:cubicBezTo>
                    <a:pt x="509918" y="405375"/>
                    <a:pt x="487164" y="446651"/>
                    <a:pt x="401439" y="495863"/>
                  </a:cubicBezTo>
                  <a:cubicBezTo>
                    <a:pt x="315714" y="545075"/>
                    <a:pt x="20439" y="669959"/>
                    <a:pt x="1389" y="683188"/>
                  </a:cubicBezTo>
                  <a:cubicBezTo>
                    <a:pt x="-17661" y="696417"/>
                    <a:pt x="163314" y="649321"/>
                    <a:pt x="287139" y="575238"/>
                  </a:cubicBezTo>
                  <a:cubicBezTo>
                    <a:pt x="410964" y="501155"/>
                    <a:pt x="673431" y="293721"/>
                    <a:pt x="744339" y="238688"/>
                  </a:cubicBezTo>
                  <a:cubicBezTo>
                    <a:pt x="815247" y="183655"/>
                    <a:pt x="684014" y="278905"/>
                    <a:pt x="712589" y="245038"/>
                  </a:cubicBezTo>
                  <a:cubicBezTo>
                    <a:pt x="741164" y="211171"/>
                    <a:pt x="956006" y="-12666"/>
                    <a:pt x="934839" y="5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B38E9F87-C770-E2ED-3E7A-A64BF56F9EF1}"/>
                </a:ext>
              </a:extLst>
            </p:cNvPr>
            <p:cNvSpPr/>
            <p:nvPr/>
          </p:nvSpPr>
          <p:spPr>
            <a:xfrm>
              <a:off x="6912988" y="5076332"/>
              <a:ext cx="746265" cy="924339"/>
            </a:xfrm>
            <a:custGeom>
              <a:avLst/>
              <a:gdLst>
                <a:gd name="connsiteX0" fmla="*/ 746263 w 746265"/>
                <a:gd name="connsiteY0" fmla="*/ 493 h 924339"/>
                <a:gd name="connsiteX1" fmla="*/ 584338 w 746265"/>
                <a:gd name="connsiteY1" fmla="*/ 184643 h 924339"/>
                <a:gd name="connsiteX2" fmla="*/ 355738 w 746265"/>
                <a:gd name="connsiteY2" fmla="*/ 705343 h 924339"/>
                <a:gd name="connsiteX3" fmla="*/ 438288 w 746265"/>
                <a:gd name="connsiteY3" fmla="*/ 457693 h 924339"/>
                <a:gd name="connsiteX4" fmla="*/ 276363 w 746265"/>
                <a:gd name="connsiteY4" fmla="*/ 616443 h 924339"/>
                <a:gd name="connsiteX5" fmla="*/ 343038 w 746265"/>
                <a:gd name="connsiteY5" fmla="*/ 454518 h 924339"/>
                <a:gd name="connsiteX6" fmla="*/ 200163 w 746265"/>
                <a:gd name="connsiteY6" fmla="*/ 616443 h 924339"/>
                <a:gd name="connsiteX7" fmla="*/ 16013 w 746265"/>
                <a:gd name="connsiteY7" fmla="*/ 816468 h 924339"/>
                <a:gd name="connsiteX8" fmla="*/ 16013 w 746265"/>
                <a:gd name="connsiteY8" fmla="*/ 921243 h 924339"/>
                <a:gd name="connsiteX9" fmla="*/ 73163 w 746265"/>
                <a:gd name="connsiteY9" fmla="*/ 702168 h 924339"/>
                <a:gd name="connsiteX10" fmla="*/ 203338 w 746265"/>
                <a:gd name="connsiteY10" fmla="*/ 546593 h 924339"/>
                <a:gd name="connsiteX11" fmla="*/ 549413 w 746265"/>
                <a:gd name="connsiteY11" fmla="*/ 270368 h 924339"/>
                <a:gd name="connsiteX12" fmla="*/ 581163 w 746265"/>
                <a:gd name="connsiteY12" fmla="*/ 133843 h 924339"/>
                <a:gd name="connsiteX13" fmla="*/ 746263 w 746265"/>
                <a:gd name="connsiteY13" fmla="*/ 493 h 92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6265" h="924339">
                  <a:moveTo>
                    <a:pt x="746263" y="493"/>
                  </a:moveTo>
                  <a:cubicBezTo>
                    <a:pt x="746792" y="8960"/>
                    <a:pt x="649426" y="67168"/>
                    <a:pt x="584338" y="184643"/>
                  </a:cubicBezTo>
                  <a:cubicBezTo>
                    <a:pt x="519250" y="302118"/>
                    <a:pt x="380080" y="659835"/>
                    <a:pt x="355738" y="705343"/>
                  </a:cubicBezTo>
                  <a:cubicBezTo>
                    <a:pt x="331396" y="750851"/>
                    <a:pt x="451517" y="472510"/>
                    <a:pt x="438288" y="457693"/>
                  </a:cubicBezTo>
                  <a:cubicBezTo>
                    <a:pt x="425059" y="442876"/>
                    <a:pt x="292238" y="616972"/>
                    <a:pt x="276363" y="616443"/>
                  </a:cubicBezTo>
                  <a:cubicBezTo>
                    <a:pt x="260488" y="615914"/>
                    <a:pt x="355738" y="454518"/>
                    <a:pt x="343038" y="454518"/>
                  </a:cubicBezTo>
                  <a:cubicBezTo>
                    <a:pt x="330338" y="454518"/>
                    <a:pt x="254667" y="556118"/>
                    <a:pt x="200163" y="616443"/>
                  </a:cubicBezTo>
                  <a:cubicBezTo>
                    <a:pt x="145659" y="676768"/>
                    <a:pt x="46705" y="765668"/>
                    <a:pt x="16013" y="816468"/>
                  </a:cubicBezTo>
                  <a:cubicBezTo>
                    <a:pt x="-14679" y="867268"/>
                    <a:pt x="6488" y="940293"/>
                    <a:pt x="16013" y="921243"/>
                  </a:cubicBezTo>
                  <a:cubicBezTo>
                    <a:pt x="25538" y="902193"/>
                    <a:pt x="41942" y="764610"/>
                    <a:pt x="73163" y="702168"/>
                  </a:cubicBezTo>
                  <a:cubicBezTo>
                    <a:pt x="104384" y="639726"/>
                    <a:pt x="123963" y="618560"/>
                    <a:pt x="203338" y="546593"/>
                  </a:cubicBezTo>
                  <a:cubicBezTo>
                    <a:pt x="282713" y="474626"/>
                    <a:pt x="486442" y="339160"/>
                    <a:pt x="549413" y="270368"/>
                  </a:cubicBezTo>
                  <a:cubicBezTo>
                    <a:pt x="612384" y="201576"/>
                    <a:pt x="553117" y="173001"/>
                    <a:pt x="581163" y="133843"/>
                  </a:cubicBezTo>
                  <a:cubicBezTo>
                    <a:pt x="609209" y="94685"/>
                    <a:pt x="745734" y="-7974"/>
                    <a:pt x="746263" y="49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A50DC5D6-A33F-AC58-FE6A-7AE7CFC255C9}"/>
                </a:ext>
              </a:extLst>
            </p:cNvPr>
            <p:cNvSpPr/>
            <p:nvPr/>
          </p:nvSpPr>
          <p:spPr>
            <a:xfrm>
              <a:off x="7426454" y="4438504"/>
              <a:ext cx="617467" cy="754679"/>
            </a:xfrm>
            <a:custGeom>
              <a:avLst/>
              <a:gdLst>
                <a:gd name="connsiteX0" fmla="*/ 616972 w 617467"/>
                <a:gd name="connsiteY0" fmla="*/ 146 h 754679"/>
                <a:gd name="connsiteX1" fmla="*/ 315347 w 617467"/>
                <a:gd name="connsiteY1" fmla="*/ 403371 h 754679"/>
                <a:gd name="connsiteX2" fmla="*/ 10547 w 617467"/>
                <a:gd name="connsiteY2" fmla="*/ 743096 h 754679"/>
                <a:gd name="connsiteX3" fmla="*/ 102622 w 617467"/>
                <a:gd name="connsiteY3" fmla="*/ 647846 h 754679"/>
                <a:gd name="connsiteX4" fmla="*/ 416947 w 617467"/>
                <a:gd name="connsiteY4" fmla="*/ 377971 h 754679"/>
                <a:gd name="connsiteX5" fmla="*/ 553472 w 617467"/>
                <a:gd name="connsiteY5" fmla="*/ 196996 h 754679"/>
                <a:gd name="connsiteX6" fmla="*/ 448697 w 617467"/>
                <a:gd name="connsiteY6" fmla="*/ 317646 h 754679"/>
                <a:gd name="connsiteX7" fmla="*/ 388372 w 617467"/>
                <a:gd name="connsiteY7" fmla="*/ 355746 h 754679"/>
                <a:gd name="connsiteX8" fmla="*/ 616972 w 617467"/>
                <a:gd name="connsiteY8" fmla="*/ 146 h 75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7467" h="754679">
                  <a:moveTo>
                    <a:pt x="616972" y="146"/>
                  </a:moveTo>
                  <a:cubicBezTo>
                    <a:pt x="604801" y="8083"/>
                    <a:pt x="416418" y="279546"/>
                    <a:pt x="315347" y="403371"/>
                  </a:cubicBezTo>
                  <a:cubicBezTo>
                    <a:pt x="214276" y="527196"/>
                    <a:pt x="46001" y="702350"/>
                    <a:pt x="10547" y="743096"/>
                  </a:cubicBezTo>
                  <a:cubicBezTo>
                    <a:pt x="-24907" y="783842"/>
                    <a:pt x="34889" y="708700"/>
                    <a:pt x="102622" y="647846"/>
                  </a:cubicBezTo>
                  <a:cubicBezTo>
                    <a:pt x="170355" y="586992"/>
                    <a:pt x="341805" y="453113"/>
                    <a:pt x="416947" y="377971"/>
                  </a:cubicBezTo>
                  <a:cubicBezTo>
                    <a:pt x="492089" y="302829"/>
                    <a:pt x="548180" y="207050"/>
                    <a:pt x="553472" y="196996"/>
                  </a:cubicBezTo>
                  <a:cubicBezTo>
                    <a:pt x="558764" y="186942"/>
                    <a:pt x="476214" y="291188"/>
                    <a:pt x="448697" y="317646"/>
                  </a:cubicBezTo>
                  <a:cubicBezTo>
                    <a:pt x="421180" y="344104"/>
                    <a:pt x="363501" y="401254"/>
                    <a:pt x="388372" y="355746"/>
                  </a:cubicBezTo>
                  <a:cubicBezTo>
                    <a:pt x="413243" y="310238"/>
                    <a:pt x="629143" y="-7791"/>
                    <a:pt x="616972" y="14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871E480C-FB35-EB39-2E21-B82CF556769D}"/>
                </a:ext>
              </a:extLst>
            </p:cNvPr>
            <p:cNvSpPr/>
            <p:nvPr/>
          </p:nvSpPr>
          <p:spPr>
            <a:xfrm>
              <a:off x="8078350" y="2702489"/>
              <a:ext cx="172157" cy="802865"/>
            </a:xfrm>
            <a:custGeom>
              <a:avLst/>
              <a:gdLst>
                <a:gd name="connsiteX0" fmla="*/ 1 w 172157"/>
                <a:gd name="connsiteY0" fmla="*/ 2611 h 802865"/>
                <a:gd name="connsiteX1" fmla="*/ 158751 w 172157"/>
                <a:gd name="connsiteY1" fmla="*/ 485211 h 802865"/>
                <a:gd name="connsiteX2" fmla="*/ 114301 w 172157"/>
                <a:gd name="connsiteY2" fmla="*/ 802711 h 802865"/>
                <a:gd name="connsiteX3" fmla="*/ 155576 w 172157"/>
                <a:gd name="connsiteY3" fmla="*/ 447111 h 802865"/>
                <a:gd name="connsiteX4" fmla="*/ 161926 w 172157"/>
                <a:gd name="connsiteY4" fmla="*/ 297886 h 802865"/>
                <a:gd name="connsiteX5" fmla="*/ 1 w 172157"/>
                <a:gd name="connsiteY5" fmla="*/ 2611 h 80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157" h="802865">
                  <a:moveTo>
                    <a:pt x="1" y="2611"/>
                  </a:moveTo>
                  <a:cubicBezTo>
                    <a:pt x="-528" y="33832"/>
                    <a:pt x="139701" y="351861"/>
                    <a:pt x="158751" y="485211"/>
                  </a:cubicBezTo>
                  <a:cubicBezTo>
                    <a:pt x="177801" y="618561"/>
                    <a:pt x="114830" y="809061"/>
                    <a:pt x="114301" y="802711"/>
                  </a:cubicBezTo>
                  <a:cubicBezTo>
                    <a:pt x="113772" y="796361"/>
                    <a:pt x="147639" y="531249"/>
                    <a:pt x="155576" y="447111"/>
                  </a:cubicBezTo>
                  <a:cubicBezTo>
                    <a:pt x="163514" y="362974"/>
                    <a:pt x="184680" y="366678"/>
                    <a:pt x="161926" y="297886"/>
                  </a:cubicBezTo>
                  <a:cubicBezTo>
                    <a:pt x="139172" y="229094"/>
                    <a:pt x="530" y="-28610"/>
                    <a:pt x="1" y="261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3666F777-CD57-6265-367C-CCAE51800E1C}"/>
                </a:ext>
              </a:extLst>
            </p:cNvPr>
            <p:cNvSpPr/>
            <p:nvPr/>
          </p:nvSpPr>
          <p:spPr>
            <a:xfrm>
              <a:off x="6705557" y="5521135"/>
              <a:ext cx="464198" cy="414230"/>
            </a:xfrm>
            <a:custGeom>
              <a:avLst/>
              <a:gdLst>
                <a:gd name="connsiteX0" fmla="*/ 462724 w 464198"/>
                <a:gd name="connsiteY0" fmla="*/ 1633 h 414230"/>
                <a:gd name="connsiteX1" fmla="*/ 218537 w 464198"/>
                <a:gd name="connsiteY1" fmla="*/ 147106 h 414230"/>
                <a:gd name="connsiteX2" fmla="*/ 328 w 464198"/>
                <a:gd name="connsiteY2" fmla="*/ 370510 h 414230"/>
                <a:gd name="connsiteX3" fmla="*/ 166583 w 464198"/>
                <a:gd name="connsiteY3" fmla="*/ 266601 h 414230"/>
                <a:gd name="connsiteX4" fmla="*/ 57478 w 464198"/>
                <a:gd name="connsiteY4" fmla="*/ 412074 h 414230"/>
                <a:gd name="connsiteX5" fmla="*/ 338033 w 464198"/>
                <a:gd name="connsiteY5" fmla="*/ 131520 h 414230"/>
                <a:gd name="connsiteX6" fmla="*/ 166583 w 464198"/>
                <a:gd name="connsiteY6" fmla="*/ 412074 h 414230"/>
                <a:gd name="connsiteX7" fmla="*/ 270492 w 464198"/>
                <a:gd name="connsiteY7" fmla="*/ 178279 h 414230"/>
                <a:gd name="connsiteX8" fmla="*/ 99042 w 464198"/>
                <a:gd name="connsiteY8" fmla="*/ 240624 h 414230"/>
                <a:gd name="connsiteX9" fmla="*/ 462724 w 464198"/>
                <a:gd name="connsiteY9" fmla="*/ 1633 h 41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4198" h="414230">
                  <a:moveTo>
                    <a:pt x="462724" y="1633"/>
                  </a:moveTo>
                  <a:cubicBezTo>
                    <a:pt x="482640" y="-13953"/>
                    <a:pt x="295603" y="85627"/>
                    <a:pt x="218537" y="147106"/>
                  </a:cubicBezTo>
                  <a:cubicBezTo>
                    <a:pt x="141471" y="208585"/>
                    <a:pt x="8987" y="350594"/>
                    <a:pt x="328" y="370510"/>
                  </a:cubicBezTo>
                  <a:cubicBezTo>
                    <a:pt x="-8331" y="390426"/>
                    <a:pt x="157058" y="259674"/>
                    <a:pt x="166583" y="266601"/>
                  </a:cubicBezTo>
                  <a:cubicBezTo>
                    <a:pt x="176108" y="273528"/>
                    <a:pt x="28903" y="434587"/>
                    <a:pt x="57478" y="412074"/>
                  </a:cubicBezTo>
                  <a:cubicBezTo>
                    <a:pt x="86053" y="389561"/>
                    <a:pt x="319849" y="131520"/>
                    <a:pt x="338033" y="131520"/>
                  </a:cubicBezTo>
                  <a:cubicBezTo>
                    <a:pt x="356217" y="131520"/>
                    <a:pt x="177840" y="404281"/>
                    <a:pt x="166583" y="412074"/>
                  </a:cubicBezTo>
                  <a:cubicBezTo>
                    <a:pt x="155326" y="419867"/>
                    <a:pt x="281749" y="206854"/>
                    <a:pt x="270492" y="178279"/>
                  </a:cubicBezTo>
                  <a:cubicBezTo>
                    <a:pt x="259235" y="149704"/>
                    <a:pt x="74797" y="268333"/>
                    <a:pt x="99042" y="240624"/>
                  </a:cubicBezTo>
                  <a:cubicBezTo>
                    <a:pt x="123287" y="212915"/>
                    <a:pt x="442808" y="17219"/>
                    <a:pt x="462724" y="163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779F83C6-5D6E-593A-65E3-24E35888DB4B}"/>
                </a:ext>
              </a:extLst>
            </p:cNvPr>
            <p:cNvSpPr/>
            <p:nvPr/>
          </p:nvSpPr>
          <p:spPr>
            <a:xfrm>
              <a:off x="6834872" y="5901294"/>
              <a:ext cx="100266" cy="948433"/>
            </a:xfrm>
            <a:custGeom>
              <a:avLst/>
              <a:gdLst>
                <a:gd name="connsiteX0" fmla="*/ 99613 w 100266"/>
                <a:gd name="connsiteY0" fmla="*/ 742 h 948433"/>
                <a:gd name="connsiteX1" fmla="*/ 47659 w 100266"/>
                <a:gd name="connsiteY1" fmla="*/ 322861 h 948433"/>
                <a:gd name="connsiteX2" fmla="*/ 47659 w 100266"/>
                <a:gd name="connsiteY2" fmla="*/ 826820 h 948433"/>
                <a:gd name="connsiteX3" fmla="*/ 42463 w 100266"/>
                <a:gd name="connsiteY3" fmla="*/ 946315 h 948433"/>
                <a:gd name="connsiteX4" fmla="*/ 21681 w 100266"/>
                <a:gd name="connsiteY4" fmla="*/ 764474 h 948433"/>
                <a:gd name="connsiteX5" fmla="*/ 6095 w 100266"/>
                <a:gd name="connsiteY5" fmla="*/ 250124 h 948433"/>
                <a:gd name="connsiteX6" fmla="*/ 99613 w 100266"/>
                <a:gd name="connsiteY6" fmla="*/ 742 h 948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66" h="948433">
                  <a:moveTo>
                    <a:pt x="99613" y="742"/>
                  </a:moveTo>
                  <a:cubicBezTo>
                    <a:pt x="106540" y="12865"/>
                    <a:pt x="56318" y="185181"/>
                    <a:pt x="47659" y="322861"/>
                  </a:cubicBezTo>
                  <a:cubicBezTo>
                    <a:pt x="39000" y="460541"/>
                    <a:pt x="48525" y="722911"/>
                    <a:pt x="47659" y="826820"/>
                  </a:cubicBezTo>
                  <a:cubicBezTo>
                    <a:pt x="46793" y="930729"/>
                    <a:pt x="46793" y="956706"/>
                    <a:pt x="42463" y="946315"/>
                  </a:cubicBezTo>
                  <a:cubicBezTo>
                    <a:pt x="38133" y="935924"/>
                    <a:pt x="27742" y="880506"/>
                    <a:pt x="21681" y="764474"/>
                  </a:cubicBezTo>
                  <a:cubicBezTo>
                    <a:pt x="15620" y="648442"/>
                    <a:pt x="-12089" y="373083"/>
                    <a:pt x="6095" y="250124"/>
                  </a:cubicBezTo>
                  <a:cubicBezTo>
                    <a:pt x="24279" y="127165"/>
                    <a:pt x="92686" y="-11381"/>
                    <a:pt x="99613" y="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1041DC7C-C196-CE59-D7E0-13F7FC9F128B}"/>
                </a:ext>
              </a:extLst>
            </p:cNvPr>
            <p:cNvSpPr/>
            <p:nvPr/>
          </p:nvSpPr>
          <p:spPr>
            <a:xfrm>
              <a:off x="6071131" y="4748555"/>
              <a:ext cx="63356" cy="356195"/>
            </a:xfrm>
            <a:custGeom>
              <a:avLst/>
              <a:gdLst>
                <a:gd name="connsiteX0" fmla="*/ 63254 w 63356"/>
                <a:gd name="connsiteY0" fmla="*/ 90 h 356195"/>
                <a:gd name="connsiteX1" fmla="*/ 909 w 63356"/>
                <a:gd name="connsiteY1" fmla="*/ 150759 h 356195"/>
                <a:gd name="connsiteX2" fmla="*/ 26886 w 63356"/>
                <a:gd name="connsiteY2" fmla="*/ 353381 h 356195"/>
                <a:gd name="connsiteX3" fmla="*/ 37277 w 63356"/>
                <a:gd name="connsiteY3" fmla="*/ 259863 h 356195"/>
                <a:gd name="connsiteX4" fmla="*/ 16495 w 63356"/>
                <a:gd name="connsiteY4" fmla="*/ 129977 h 356195"/>
                <a:gd name="connsiteX5" fmla="*/ 63254 w 63356"/>
                <a:gd name="connsiteY5" fmla="*/ 90 h 35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356" h="356195">
                  <a:moveTo>
                    <a:pt x="63254" y="90"/>
                  </a:moveTo>
                  <a:cubicBezTo>
                    <a:pt x="60656" y="3554"/>
                    <a:pt x="6970" y="91877"/>
                    <a:pt x="909" y="150759"/>
                  </a:cubicBezTo>
                  <a:cubicBezTo>
                    <a:pt x="-5152" y="209641"/>
                    <a:pt x="20825" y="335197"/>
                    <a:pt x="26886" y="353381"/>
                  </a:cubicBezTo>
                  <a:cubicBezTo>
                    <a:pt x="32947" y="371565"/>
                    <a:pt x="39009" y="297097"/>
                    <a:pt x="37277" y="259863"/>
                  </a:cubicBezTo>
                  <a:cubicBezTo>
                    <a:pt x="35545" y="222629"/>
                    <a:pt x="14763" y="166345"/>
                    <a:pt x="16495" y="129977"/>
                  </a:cubicBezTo>
                  <a:cubicBezTo>
                    <a:pt x="18227" y="93609"/>
                    <a:pt x="65852" y="-3374"/>
                    <a:pt x="63254" y="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9AC8981E-8C62-2BF6-4169-5D1CF65B4974}"/>
                </a:ext>
              </a:extLst>
            </p:cNvPr>
            <p:cNvSpPr/>
            <p:nvPr/>
          </p:nvSpPr>
          <p:spPr>
            <a:xfrm>
              <a:off x="6137568" y="5409483"/>
              <a:ext cx="16744" cy="547368"/>
            </a:xfrm>
            <a:custGeom>
              <a:avLst/>
              <a:gdLst>
                <a:gd name="connsiteX0" fmla="*/ 0 w 16744"/>
                <a:gd name="connsiteY0" fmla="*/ 2776 h 547368"/>
                <a:gd name="connsiteX1" fmla="*/ 16476 w 16744"/>
                <a:gd name="connsiteY1" fmla="*/ 266387 h 547368"/>
                <a:gd name="connsiteX2" fmla="*/ 0 w 16744"/>
                <a:gd name="connsiteY2" fmla="*/ 538236 h 547368"/>
                <a:gd name="connsiteX3" fmla="*/ 16476 w 16744"/>
                <a:gd name="connsiteY3" fmla="*/ 439382 h 547368"/>
                <a:gd name="connsiteX4" fmla="*/ 0 w 16744"/>
                <a:gd name="connsiteY4" fmla="*/ 2776 h 54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4" h="547368">
                  <a:moveTo>
                    <a:pt x="0" y="2776"/>
                  </a:moveTo>
                  <a:cubicBezTo>
                    <a:pt x="0" y="-26056"/>
                    <a:pt x="16476" y="177144"/>
                    <a:pt x="16476" y="266387"/>
                  </a:cubicBezTo>
                  <a:cubicBezTo>
                    <a:pt x="16476" y="355630"/>
                    <a:pt x="0" y="509404"/>
                    <a:pt x="0" y="538236"/>
                  </a:cubicBezTo>
                  <a:cubicBezTo>
                    <a:pt x="0" y="567068"/>
                    <a:pt x="13730" y="525879"/>
                    <a:pt x="16476" y="439382"/>
                  </a:cubicBezTo>
                  <a:cubicBezTo>
                    <a:pt x="19222" y="352885"/>
                    <a:pt x="0" y="31608"/>
                    <a:pt x="0" y="277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8AAA1416-7733-A065-426B-7B7EF120AF5F}"/>
                </a:ext>
              </a:extLst>
            </p:cNvPr>
            <p:cNvSpPr/>
            <p:nvPr/>
          </p:nvSpPr>
          <p:spPr>
            <a:xfrm>
              <a:off x="6013964" y="15858"/>
              <a:ext cx="2434947" cy="1380705"/>
            </a:xfrm>
            <a:custGeom>
              <a:avLst/>
              <a:gdLst>
                <a:gd name="connsiteX0" fmla="*/ 36 w 2434947"/>
                <a:gd name="connsiteY0" fmla="*/ 371320 h 1380705"/>
                <a:gd name="connsiteX1" fmla="*/ 543734 w 2434947"/>
                <a:gd name="connsiteY1" fmla="*/ 74758 h 1380705"/>
                <a:gd name="connsiteX2" fmla="*/ 1441658 w 2434947"/>
                <a:gd name="connsiteY2" fmla="*/ 321893 h 1380705"/>
                <a:gd name="connsiteX3" fmla="*/ 1408707 w 2434947"/>
                <a:gd name="connsiteY3" fmla="*/ 190088 h 1380705"/>
                <a:gd name="connsiteX4" fmla="*/ 2413723 w 2434947"/>
                <a:gd name="connsiteY4" fmla="*/ 1359861 h 1380705"/>
                <a:gd name="connsiteX5" fmla="*/ 2001831 w 2434947"/>
                <a:gd name="connsiteY5" fmla="*/ 873828 h 1380705"/>
                <a:gd name="connsiteX6" fmla="*/ 939150 w 2434947"/>
                <a:gd name="connsiteY6" fmla="*/ 41807 h 1380705"/>
                <a:gd name="connsiteX7" fmla="*/ 1054480 w 2434947"/>
                <a:gd name="connsiteY7" fmla="*/ 124185 h 1380705"/>
                <a:gd name="connsiteX8" fmla="*/ 519020 w 2434947"/>
                <a:gd name="connsiteY8" fmla="*/ 124185 h 1380705"/>
                <a:gd name="connsiteX9" fmla="*/ 36 w 2434947"/>
                <a:gd name="connsiteY9" fmla="*/ 371320 h 138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4947" h="1380705">
                  <a:moveTo>
                    <a:pt x="36" y="371320"/>
                  </a:moveTo>
                  <a:cubicBezTo>
                    <a:pt x="4155" y="363082"/>
                    <a:pt x="303464" y="82996"/>
                    <a:pt x="543734" y="74758"/>
                  </a:cubicBezTo>
                  <a:cubicBezTo>
                    <a:pt x="784004" y="66520"/>
                    <a:pt x="1297496" y="302671"/>
                    <a:pt x="1441658" y="321893"/>
                  </a:cubicBezTo>
                  <a:cubicBezTo>
                    <a:pt x="1585820" y="341115"/>
                    <a:pt x="1246696" y="17093"/>
                    <a:pt x="1408707" y="190088"/>
                  </a:cubicBezTo>
                  <a:cubicBezTo>
                    <a:pt x="1570718" y="363083"/>
                    <a:pt x="2314869" y="1245904"/>
                    <a:pt x="2413723" y="1359861"/>
                  </a:cubicBezTo>
                  <a:cubicBezTo>
                    <a:pt x="2512577" y="1473818"/>
                    <a:pt x="2247593" y="1093504"/>
                    <a:pt x="2001831" y="873828"/>
                  </a:cubicBezTo>
                  <a:cubicBezTo>
                    <a:pt x="1756069" y="654152"/>
                    <a:pt x="1097042" y="166747"/>
                    <a:pt x="939150" y="41807"/>
                  </a:cubicBezTo>
                  <a:cubicBezTo>
                    <a:pt x="781258" y="-83134"/>
                    <a:pt x="1124502" y="110455"/>
                    <a:pt x="1054480" y="124185"/>
                  </a:cubicBezTo>
                  <a:cubicBezTo>
                    <a:pt x="984458" y="137915"/>
                    <a:pt x="692015" y="88488"/>
                    <a:pt x="519020" y="124185"/>
                  </a:cubicBezTo>
                  <a:cubicBezTo>
                    <a:pt x="346025" y="159882"/>
                    <a:pt x="-4083" y="379558"/>
                    <a:pt x="36" y="3713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060ECFC2-DC1A-38C8-08AA-F0C71655BBF0}"/>
                </a:ext>
              </a:extLst>
            </p:cNvPr>
            <p:cNvSpPr/>
            <p:nvPr/>
          </p:nvSpPr>
          <p:spPr>
            <a:xfrm>
              <a:off x="5783256" y="499464"/>
              <a:ext cx="2151146" cy="1908837"/>
            </a:xfrm>
            <a:custGeom>
              <a:avLst/>
              <a:gdLst>
                <a:gd name="connsiteX0" fmla="*/ 85 w 2151146"/>
                <a:gd name="connsiteY0" fmla="*/ 324320 h 1908837"/>
                <a:gd name="connsiteX1" fmla="*/ 881534 w 2151146"/>
                <a:gd name="connsiteY1" fmla="*/ 118374 h 1908837"/>
                <a:gd name="connsiteX2" fmla="*/ 1499371 w 2151146"/>
                <a:gd name="connsiteY2" fmla="*/ 892731 h 1908837"/>
                <a:gd name="connsiteX3" fmla="*/ 1416993 w 2151146"/>
                <a:gd name="connsiteY3" fmla="*/ 653833 h 1908837"/>
                <a:gd name="connsiteX4" fmla="*/ 2150161 w 2151146"/>
                <a:gd name="connsiteY4" fmla="*/ 1905985 h 1908837"/>
                <a:gd name="connsiteX5" fmla="*/ 1557036 w 2151146"/>
                <a:gd name="connsiteY5" fmla="*/ 966871 h 1908837"/>
                <a:gd name="connsiteX6" fmla="*/ 832106 w 2151146"/>
                <a:gd name="connsiteY6" fmla="*/ 19520 h 1908837"/>
                <a:gd name="connsiteX7" fmla="*/ 85 w 2151146"/>
                <a:gd name="connsiteY7" fmla="*/ 324320 h 190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1146" h="1908837">
                  <a:moveTo>
                    <a:pt x="85" y="324320"/>
                  </a:moveTo>
                  <a:cubicBezTo>
                    <a:pt x="8323" y="340796"/>
                    <a:pt x="631653" y="23639"/>
                    <a:pt x="881534" y="118374"/>
                  </a:cubicBezTo>
                  <a:cubicBezTo>
                    <a:pt x="1131415" y="213109"/>
                    <a:pt x="1410128" y="803488"/>
                    <a:pt x="1499371" y="892731"/>
                  </a:cubicBezTo>
                  <a:cubicBezTo>
                    <a:pt x="1588614" y="981974"/>
                    <a:pt x="1308528" y="484957"/>
                    <a:pt x="1416993" y="653833"/>
                  </a:cubicBezTo>
                  <a:cubicBezTo>
                    <a:pt x="1525458" y="822709"/>
                    <a:pt x="2126821" y="1853812"/>
                    <a:pt x="2150161" y="1905985"/>
                  </a:cubicBezTo>
                  <a:cubicBezTo>
                    <a:pt x="2173502" y="1958158"/>
                    <a:pt x="1776712" y="1281282"/>
                    <a:pt x="1557036" y="966871"/>
                  </a:cubicBezTo>
                  <a:cubicBezTo>
                    <a:pt x="1337360" y="652460"/>
                    <a:pt x="1084733" y="130731"/>
                    <a:pt x="832106" y="19520"/>
                  </a:cubicBezTo>
                  <a:cubicBezTo>
                    <a:pt x="579479" y="-91691"/>
                    <a:pt x="-8153" y="307844"/>
                    <a:pt x="85" y="3243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C65A260B-3EDB-0D36-826D-76CD2A51E5D4}"/>
                </a:ext>
              </a:extLst>
            </p:cNvPr>
            <p:cNvSpPr/>
            <p:nvPr/>
          </p:nvSpPr>
          <p:spPr>
            <a:xfrm>
              <a:off x="6133462" y="674825"/>
              <a:ext cx="383131" cy="2068688"/>
            </a:xfrm>
            <a:custGeom>
              <a:avLst/>
              <a:gdLst>
                <a:gd name="connsiteX0" fmla="*/ 383046 w 383131"/>
                <a:gd name="connsiteY0" fmla="*/ 678 h 2068688"/>
                <a:gd name="connsiteX1" fmla="*/ 78246 w 383131"/>
                <a:gd name="connsiteY1" fmla="*/ 1071597 h 2068688"/>
                <a:gd name="connsiteX2" fmla="*/ 78246 w 383131"/>
                <a:gd name="connsiteY2" fmla="*/ 1994234 h 2068688"/>
                <a:gd name="connsiteX3" fmla="*/ 61771 w 383131"/>
                <a:gd name="connsiteY3" fmla="*/ 1870667 h 2068688"/>
                <a:gd name="connsiteX4" fmla="*/ 4106 w 383131"/>
                <a:gd name="connsiteY4" fmla="*/ 742083 h 2068688"/>
                <a:gd name="connsiteX5" fmla="*/ 45295 w 383131"/>
                <a:gd name="connsiteY5" fmla="*/ 906840 h 2068688"/>
                <a:gd name="connsiteX6" fmla="*/ 383046 w 383131"/>
                <a:gd name="connsiteY6" fmla="*/ 678 h 206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131" h="2068688">
                  <a:moveTo>
                    <a:pt x="383046" y="678"/>
                  </a:moveTo>
                  <a:cubicBezTo>
                    <a:pt x="388538" y="28137"/>
                    <a:pt x="129046" y="739338"/>
                    <a:pt x="78246" y="1071597"/>
                  </a:cubicBezTo>
                  <a:cubicBezTo>
                    <a:pt x="27446" y="1403856"/>
                    <a:pt x="80992" y="1861056"/>
                    <a:pt x="78246" y="1994234"/>
                  </a:cubicBezTo>
                  <a:cubicBezTo>
                    <a:pt x="75500" y="2127412"/>
                    <a:pt x="74128" y="2079359"/>
                    <a:pt x="61771" y="1870667"/>
                  </a:cubicBezTo>
                  <a:cubicBezTo>
                    <a:pt x="49414" y="1661975"/>
                    <a:pt x="6852" y="902721"/>
                    <a:pt x="4106" y="742083"/>
                  </a:cubicBezTo>
                  <a:cubicBezTo>
                    <a:pt x="1360" y="581445"/>
                    <a:pt x="-15116" y="1026289"/>
                    <a:pt x="45295" y="906840"/>
                  </a:cubicBezTo>
                  <a:cubicBezTo>
                    <a:pt x="105706" y="787391"/>
                    <a:pt x="377554" y="-26781"/>
                    <a:pt x="383046" y="6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1A28DDEB-4E33-34C0-D4AA-FED8E750F1C8}"/>
                </a:ext>
              </a:extLst>
            </p:cNvPr>
            <p:cNvSpPr/>
            <p:nvPr/>
          </p:nvSpPr>
          <p:spPr>
            <a:xfrm>
              <a:off x="6225003" y="1197915"/>
              <a:ext cx="566978" cy="2832846"/>
            </a:xfrm>
            <a:custGeom>
              <a:avLst/>
              <a:gdLst>
                <a:gd name="connsiteX0" fmla="*/ 563354 w 566978"/>
                <a:gd name="connsiteY0" fmla="*/ 13047 h 2832846"/>
                <a:gd name="connsiteX1" fmla="*/ 118511 w 566978"/>
                <a:gd name="connsiteY1" fmla="*/ 1149869 h 2832846"/>
                <a:gd name="connsiteX2" fmla="*/ 11419 w 566978"/>
                <a:gd name="connsiteY2" fmla="*/ 2731534 h 2832846"/>
                <a:gd name="connsiteX3" fmla="*/ 11419 w 566978"/>
                <a:gd name="connsiteY3" fmla="*/ 2500874 h 2832846"/>
                <a:gd name="connsiteX4" fmla="*/ 85559 w 566978"/>
                <a:gd name="connsiteY4" fmla="*/ 1092204 h 2832846"/>
                <a:gd name="connsiteX5" fmla="*/ 316219 w 566978"/>
                <a:gd name="connsiteY5" fmla="*/ 564982 h 2832846"/>
                <a:gd name="connsiteX6" fmla="*/ 563354 w 566978"/>
                <a:gd name="connsiteY6" fmla="*/ 13047 h 283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978" h="2832846">
                  <a:moveTo>
                    <a:pt x="563354" y="13047"/>
                  </a:moveTo>
                  <a:cubicBezTo>
                    <a:pt x="530403" y="110528"/>
                    <a:pt x="210500" y="696788"/>
                    <a:pt x="118511" y="1149869"/>
                  </a:cubicBezTo>
                  <a:cubicBezTo>
                    <a:pt x="26522" y="1602950"/>
                    <a:pt x="29268" y="2506367"/>
                    <a:pt x="11419" y="2731534"/>
                  </a:cubicBezTo>
                  <a:cubicBezTo>
                    <a:pt x="-6430" y="2956701"/>
                    <a:pt x="-938" y="2774096"/>
                    <a:pt x="11419" y="2500874"/>
                  </a:cubicBezTo>
                  <a:cubicBezTo>
                    <a:pt x="23776" y="2227652"/>
                    <a:pt x="34759" y="1414853"/>
                    <a:pt x="85559" y="1092204"/>
                  </a:cubicBezTo>
                  <a:cubicBezTo>
                    <a:pt x="136359" y="769555"/>
                    <a:pt x="236587" y="739349"/>
                    <a:pt x="316219" y="564982"/>
                  </a:cubicBezTo>
                  <a:cubicBezTo>
                    <a:pt x="395851" y="390615"/>
                    <a:pt x="596305" y="-84434"/>
                    <a:pt x="563354" y="1304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B724E603-0E9F-2175-88B9-A17F75B7E624}"/>
                </a:ext>
              </a:extLst>
            </p:cNvPr>
            <p:cNvSpPr/>
            <p:nvPr/>
          </p:nvSpPr>
          <p:spPr>
            <a:xfrm>
              <a:off x="5418653" y="5643532"/>
              <a:ext cx="1471892" cy="1200201"/>
            </a:xfrm>
            <a:custGeom>
              <a:avLst/>
              <a:gdLst>
                <a:gd name="connsiteX0" fmla="*/ 38082 w 1471892"/>
                <a:gd name="connsiteY0" fmla="*/ 22162 h 1200201"/>
                <a:gd name="connsiteX1" fmla="*/ 1364858 w 1471892"/>
                <a:gd name="connsiteY1" fmla="*/ 1133786 h 1200201"/>
                <a:gd name="connsiteX2" fmla="*/ 1302105 w 1471892"/>
                <a:gd name="connsiteY2" fmla="*/ 1017244 h 1200201"/>
                <a:gd name="connsiteX3" fmla="*/ 584929 w 1471892"/>
                <a:gd name="connsiteY3" fmla="*/ 551080 h 1200201"/>
                <a:gd name="connsiteX4" fmla="*/ 773188 w 1471892"/>
                <a:gd name="connsiteY4" fmla="*/ 748303 h 1200201"/>
                <a:gd name="connsiteX5" fmla="*/ 396670 w 1471892"/>
                <a:gd name="connsiteY5" fmla="*/ 416609 h 1200201"/>
                <a:gd name="connsiteX6" fmla="*/ 38082 w 1471892"/>
                <a:gd name="connsiteY6" fmla="*/ 22162 h 120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1892" h="1200201">
                  <a:moveTo>
                    <a:pt x="38082" y="22162"/>
                  </a:moveTo>
                  <a:cubicBezTo>
                    <a:pt x="199447" y="141691"/>
                    <a:pt x="1154188" y="967939"/>
                    <a:pt x="1364858" y="1133786"/>
                  </a:cubicBezTo>
                  <a:cubicBezTo>
                    <a:pt x="1575528" y="1299633"/>
                    <a:pt x="1432093" y="1114362"/>
                    <a:pt x="1302105" y="1017244"/>
                  </a:cubicBezTo>
                  <a:cubicBezTo>
                    <a:pt x="1172117" y="920126"/>
                    <a:pt x="673082" y="595904"/>
                    <a:pt x="584929" y="551080"/>
                  </a:cubicBezTo>
                  <a:cubicBezTo>
                    <a:pt x="496776" y="506256"/>
                    <a:pt x="804564" y="770715"/>
                    <a:pt x="773188" y="748303"/>
                  </a:cubicBezTo>
                  <a:cubicBezTo>
                    <a:pt x="741812" y="725891"/>
                    <a:pt x="520682" y="533150"/>
                    <a:pt x="396670" y="416609"/>
                  </a:cubicBezTo>
                  <a:cubicBezTo>
                    <a:pt x="272658" y="300068"/>
                    <a:pt x="-123283" y="-97367"/>
                    <a:pt x="38082" y="2216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7" name="N" hidden="1">
            <a:extLst>
              <a:ext uri="{FF2B5EF4-FFF2-40B4-BE49-F238E27FC236}">
                <a16:creationId xmlns:a16="http://schemas.microsoft.com/office/drawing/2014/main" id="{36D1FE8C-FA04-DF30-68E7-F3F870D7257F}"/>
              </a:ext>
            </a:extLst>
          </p:cNvPr>
          <p:cNvGrpSpPr/>
          <p:nvPr/>
        </p:nvGrpSpPr>
        <p:grpSpPr>
          <a:xfrm>
            <a:off x="5842800" y="5108400"/>
            <a:ext cx="489054" cy="190515"/>
            <a:chOff x="5844109" y="5108575"/>
            <a:chExt cx="489054" cy="190515"/>
          </a:xfrm>
        </p:grpSpPr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853A193F-BE4C-50E0-5DF8-FCBE62A8706F}"/>
                </a:ext>
              </a:extLst>
            </p:cNvPr>
            <p:cNvSpPr/>
            <p:nvPr/>
          </p:nvSpPr>
          <p:spPr>
            <a:xfrm>
              <a:off x="5844109" y="5117533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D1502EB2-6AC6-CD31-0FE0-8AEBE9FAFB72}"/>
                </a:ext>
              </a:extLst>
            </p:cNvPr>
            <p:cNvSpPr/>
            <p:nvPr/>
          </p:nvSpPr>
          <p:spPr>
            <a:xfrm>
              <a:off x="5890763" y="5108575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34EB6EA1-7B34-18D8-07DB-D7E38B0B87E2}"/>
                </a:ext>
              </a:extLst>
            </p:cNvPr>
            <p:cNvSpPr/>
            <p:nvPr/>
          </p:nvSpPr>
          <p:spPr>
            <a:xfrm>
              <a:off x="5859026" y="5197387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F2FBCE40-FE5C-C082-B223-D35A4870B769}"/>
                </a:ext>
              </a:extLst>
            </p:cNvPr>
            <p:cNvSpPr/>
            <p:nvPr/>
          </p:nvSpPr>
          <p:spPr>
            <a:xfrm>
              <a:off x="5854165" y="5176422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A035ACC5-19C7-FAB0-B48B-B0E93020DE0F}"/>
                </a:ext>
              </a:extLst>
            </p:cNvPr>
            <p:cNvSpPr/>
            <p:nvPr/>
          </p:nvSpPr>
          <p:spPr>
            <a:xfrm>
              <a:off x="6115965" y="5118100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279505CE-7B3C-5CB9-60E2-6688CB725B96}"/>
                </a:ext>
              </a:extLst>
            </p:cNvPr>
            <p:cNvSpPr/>
            <p:nvPr/>
          </p:nvSpPr>
          <p:spPr>
            <a:xfrm>
              <a:off x="5982757" y="5205983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4" name="あ" hidden="1">
            <a:extLst>
              <a:ext uri="{FF2B5EF4-FFF2-40B4-BE49-F238E27FC236}">
                <a16:creationId xmlns:a16="http://schemas.microsoft.com/office/drawing/2014/main" id="{0D149818-1B0A-B558-BAE3-DDC0A354EF12}"/>
              </a:ext>
            </a:extLst>
          </p:cNvPr>
          <p:cNvGrpSpPr/>
          <p:nvPr/>
        </p:nvGrpSpPr>
        <p:grpSpPr>
          <a:xfrm>
            <a:off x="5859844" y="5104750"/>
            <a:ext cx="489054" cy="328914"/>
            <a:chOff x="5842800" y="5108400"/>
            <a:chExt cx="489054" cy="229624"/>
          </a:xfrm>
        </p:grpSpPr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FD487583-285D-192A-AAD7-3682A616B376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BA0FC3A8-F3D0-5289-4834-0A1C8AF6B701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190E77CE-5648-4A52-68F8-D476FA9AC208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BA4D817F-DAF5-9203-7474-583F785D62C6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C3D33B47-0231-A059-05E6-946D034ED592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8FCB735F-F343-A7D0-66B6-562D3D98582C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FE91FADD-C50E-741D-5FE8-940EAA52C091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FBB02296-C460-5264-3398-26FEB9381950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3" name="い" hidden="1">
            <a:extLst>
              <a:ext uri="{FF2B5EF4-FFF2-40B4-BE49-F238E27FC236}">
                <a16:creationId xmlns:a16="http://schemas.microsoft.com/office/drawing/2014/main" id="{8F33E2EF-C2F0-DECA-84A4-49D0EDE55E2D}"/>
              </a:ext>
            </a:extLst>
          </p:cNvPr>
          <p:cNvGrpSpPr/>
          <p:nvPr/>
        </p:nvGrpSpPr>
        <p:grpSpPr>
          <a:xfrm>
            <a:off x="5804131" y="5140306"/>
            <a:ext cx="595052" cy="188629"/>
            <a:chOff x="5842800" y="5108400"/>
            <a:chExt cx="489054" cy="229624"/>
          </a:xfrm>
        </p:grpSpPr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41578E84-ECBA-845E-B794-E3D63229D075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2A2ADB4D-A330-211E-D2B3-F632D5D2DD40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3BDE5557-8CF5-2CB9-7498-3C21C1BB6E86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9D31299E-4E13-2829-543F-4C00BE8AAEC6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92FD8305-ED53-8548-8AE7-4E9258955E5E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EFC45218-028A-0F30-E9B2-7BD3E6FA09C8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EFED71AA-050D-53BC-D378-E36360F42A00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02CC50A5-9B38-3295-0321-7798DB5DAE74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2" name="う" hidden="1">
            <a:extLst>
              <a:ext uri="{FF2B5EF4-FFF2-40B4-BE49-F238E27FC236}">
                <a16:creationId xmlns:a16="http://schemas.microsoft.com/office/drawing/2014/main" id="{69B235CA-4A53-01DC-92CA-2D7C65B347EC}"/>
              </a:ext>
            </a:extLst>
          </p:cNvPr>
          <p:cNvGrpSpPr/>
          <p:nvPr/>
        </p:nvGrpSpPr>
        <p:grpSpPr>
          <a:xfrm>
            <a:off x="6004398" y="5139817"/>
            <a:ext cx="190896" cy="188629"/>
            <a:chOff x="5842800" y="5108400"/>
            <a:chExt cx="489054" cy="229624"/>
          </a:xfrm>
        </p:grpSpPr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A234883A-5ABA-C689-33EA-45844B7B27DF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49D20965-B406-AEBF-FE09-164ADADFF5F4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C494088C-C24B-0F2D-3D2B-9379D013C7F2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8B97E811-5E3A-EE0A-87CF-2528E62A3AE3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124E0C34-EB2B-7509-2A0E-254D0E78FEC0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335287C3-3FD6-7CC7-4B8C-52B5B2945578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780FEAC6-5D2D-E36B-5C1B-E35CAC753D4D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7A1E9D2F-5918-45CE-713E-CF7625425704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1" name="お">
            <a:extLst>
              <a:ext uri="{FF2B5EF4-FFF2-40B4-BE49-F238E27FC236}">
                <a16:creationId xmlns:a16="http://schemas.microsoft.com/office/drawing/2014/main" id="{1E5F6EC7-4651-B72C-E2CD-E6FAB9AA6741}"/>
              </a:ext>
            </a:extLst>
          </p:cNvPr>
          <p:cNvGrpSpPr/>
          <p:nvPr/>
        </p:nvGrpSpPr>
        <p:grpSpPr>
          <a:xfrm>
            <a:off x="6005369" y="5140916"/>
            <a:ext cx="190896" cy="351046"/>
            <a:chOff x="5842800" y="5108400"/>
            <a:chExt cx="489054" cy="229624"/>
          </a:xfrm>
        </p:grpSpPr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C53903AF-E521-5F83-0B4A-440A611FD790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B0B08CCB-9416-2781-2CC6-90CA2BC968EF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2FACAC1F-610F-9D0C-E5DD-1BDB5025B004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3D5624FD-6B54-5670-26EF-300D49FBB4DA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F282D580-58E4-1CDE-2A8F-0F8566748BB1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B8D0BCC5-8EC4-75DF-8148-EB0F91DB8E31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26E1A316-521A-7066-3AE2-0189D417D581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63C4DF92-3107-DEA2-8F9C-3F625A67B21A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0" name="え" hidden="1">
            <a:extLst>
              <a:ext uri="{FF2B5EF4-FFF2-40B4-BE49-F238E27FC236}">
                <a16:creationId xmlns:a16="http://schemas.microsoft.com/office/drawing/2014/main" id="{9A5B0746-7B3A-33D7-6D78-706231ADB15A}"/>
              </a:ext>
            </a:extLst>
          </p:cNvPr>
          <p:cNvGrpSpPr/>
          <p:nvPr/>
        </p:nvGrpSpPr>
        <p:grpSpPr>
          <a:xfrm>
            <a:off x="5903484" y="5140651"/>
            <a:ext cx="403188" cy="188629"/>
            <a:chOff x="5842800" y="5108400"/>
            <a:chExt cx="489054" cy="229624"/>
          </a:xfrm>
        </p:grpSpPr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7E6C71F7-0CB6-9536-7B21-DE45EB245B04}"/>
                </a:ext>
              </a:extLst>
            </p:cNvPr>
            <p:cNvSpPr/>
            <p:nvPr/>
          </p:nvSpPr>
          <p:spPr>
            <a:xfrm>
              <a:off x="5842800" y="5117358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3B5C680B-385D-3106-7AE5-488691BE46E5}"/>
                </a:ext>
              </a:extLst>
            </p:cNvPr>
            <p:cNvSpPr/>
            <p:nvPr/>
          </p:nvSpPr>
          <p:spPr>
            <a:xfrm>
              <a:off x="5889454" y="5108400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9DCDE53A-C8E0-8C77-3A17-0336E05470E8}"/>
                </a:ext>
              </a:extLst>
            </p:cNvPr>
            <p:cNvSpPr/>
            <p:nvPr/>
          </p:nvSpPr>
          <p:spPr>
            <a:xfrm>
              <a:off x="5857717" y="5236321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E6648ACD-016C-23C5-638B-CD4190AFDBEB}"/>
                </a:ext>
              </a:extLst>
            </p:cNvPr>
            <p:cNvSpPr/>
            <p:nvPr/>
          </p:nvSpPr>
          <p:spPr>
            <a:xfrm>
              <a:off x="5852856" y="5176247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14ED9ADA-89F7-AD1D-94EC-675C61AED525}"/>
                </a:ext>
              </a:extLst>
            </p:cNvPr>
            <p:cNvSpPr/>
            <p:nvPr/>
          </p:nvSpPr>
          <p:spPr>
            <a:xfrm>
              <a:off x="6114656" y="5117925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8DB27D6A-BDDC-F65B-0BE2-0E3EC9560282}"/>
                </a:ext>
              </a:extLst>
            </p:cNvPr>
            <p:cNvSpPr/>
            <p:nvPr/>
          </p:nvSpPr>
          <p:spPr>
            <a:xfrm>
              <a:off x="5981448" y="5254631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63F50064-757D-1C2C-3D57-9173BFF1BEF0}"/>
                </a:ext>
              </a:extLst>
            </p:cNvPr>
            <p:cNvSpPr/>
            <p:nvPr/>
          </p:nvSpPr>
          <p:spPr>
            <a:xfrm>
              <a:off x="6141645" y="5239496"/>
              <a:ext cx="174830" cy="91313"/>
            </a:xfrm>
            <a:custGeom>
              <a:avLst/>
              <a:gdLst>
                <a:gd name="connsiteX0" fmla="*/ 447 w 174830"/>
                <a:gd name="connsiteY0" fmla="*/ 90787 h 91313"/>
                <a:gd name="connsiteX1" fmla="*/ 169945 w 174830"/>
                <a:gd name="connsiteY1" fmla="*/ 1577 h 91313"/>
                <a:gd name="connsiteX2" fmla="*/ 120880 w 174830"/>
                <a:gd name="connsiteY2" fmla="*/ 37261 h 91313"/>
                <a:gd name="connsiteX3" fmla="*/ 447 w 174830"/>
                <a:gd name="connsiteY3" fmla="*/ 90787 h 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30" h="91313">
                  <a:moveTo>
                    <a:pt x="447" y="90787"/>
                  </a:moveTo>
                  <a:cubicBezTo>
                    <a:pt x="8625" y="84840"/>
                    <a:pt x="149873" y="10498"/>
                    <a:pt x="169945" y="1577"/>
                  </a:cubicBezTo>
                  <a:cubicBezTo>
                    <a:pt x="190017" y="-7344"/>
                    <a:pt x="143182" y="23880"/>
                    <a:pt x="120880" y="37261"/>
                  </a:cubicBezTo>
                  <a:cubicBezTo>
                    <a:pt x="98578" y="50642"/>
                    <a:pt x="-7731" y="96734"/>
                    <a:pt x="447" y="9078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FC1D592C-3A43-B4D2-A86E-F76E7CD1D4ED}"/>
                </a:ext>
              </a:extLst>
            </p:cNvPr>
            <p:cNvSpPr/>
            <p:nvPr/>
          </p:nvSpPr>
          <p:spPr>
            <a:xfrm>
              <a:off x="5913109" y="5221956"/>
              <a:ext cx="345506" cy="30764"/>
            </a:xfrm>
            <a:custGeom>
              <a:avLst/>
              <a:gdLst>
                <a:gd name="connsiteX0" fmla="*/ 11 w 345506"/>
                <a:gd name="connsiteY0" fmla="*/ 284 h 30764"/>
                <a:gd name="connsiteX1" fmla="*/ 248931 w 345506"/>
                <a:gd name="connsiteY1" fmla="*/ 30764 h 30764"/>
                <a:gd name="connsiteX2" fmla="*/ 345451 w 345506"/>
                <a:gd name="connsiteY2" fmla="*/ 284 h 30764"/>
                <a:gd name="connsiteX3" fmla="*/ 259091 w 345506"/>
                <a:gd name="connsiteY3" fmla="*/ 15524 h 30764"/>
                <a:gd name="connsiteX4" fmla="*/ 11 w 345506"/>
                <a:gd name="connsiteY4" fmla="*/ 284 h 3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506" h="30764">
                  <a:moveTo>
                    <a:pt x="11" y="284"/>
                  </a:moveTo>
                  <a:cubicBezTo>
                    <a:pt x="-1682" y="2824"/>
                    <a:pt x="191358" y="30764"/>
                    <a:pt x="248931" y="30764"/>
                  </a:cubicBezTo>
                  <a:cubicBezTo>
                    <a:pt x="306504" y="30764"/>
                    <a:pt x="343758" y="2824"/>
                    <a:pt x="345451" y="284"/>
                  </a:cubicBezTo>
                  <a:cubicBezTo>
                    <a:pt x="347144" y="-2256"/>
                    <a:pt x="309891" y="12984"/>
                    <a:pt x="259091" y="15524"/>
                  </a:cubicBezTo>
                  <a:cubicBezTo>
                    <a:pt x="208291" y="18064"/>
                    <a:pt x="1704" y="-2256"/>
                    <a:pt x="11" y="28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1D266D-D066-FDAF-5C0E-43232852E455}"/>
              </a:ext>
            </a:extLst>
          </p:cNvPr>
          <p:cNvSpPr txBox="1"/>
          <p:nvPr/>
        </p:nvSpPr>
        <p:spPr>
          <a:xfrm>
            <a:off x="1139507" y="3039551"/>
            <a:ext cx="1015663" cy="7688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5400">
                <a:latin typeface="HGPMinchoE" panose="02020900000000000000" pitchFamily="18" charset="-128"/>
                <a:ea typeface="HGPMinchoE" panose="02020900000000000000" pitchFamily="18" charset="-128"/>
              </a:rPr>
              <a:t>お</a:t>
            </a:r>
            <a:endParaRPr kumimoji="1" lang="en-US" altLang="ja-JP" sz="54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10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モニター画面に映るアニメ&#10;&#10;中程度の精度で自動的に生成された説明" hidden="1">
            <a:extLst>
              <a:ext uri="{FF2B5EF4-FFF2-40B4-BE49-F238E27FC236}">
                <a16:creationId xmlns:a16="http://schemas.microsoft.com/office/drawing/2014/main" id="{64187EB6-6982-46B7-32BF-E28409FD9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66" t="6075" r="3161" b="7078"/>
          <a:stretch/>
        </p:blipFill>
        <p:spPr>
          <a:xfrm>
            <a:off x="6096000" y="1458686"/>
            <a:ext cx="6104905" cy="5399314"/>
          </a:xfrm>
          <a:prstGeom prst="rect">
            <a:avLst/>
          </a:prstGeom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D2164DE-9691-672D-F1BB-937F338CAECB}"/>
              </a:ext>
            </a:extLst>
          </p:cNvPr>
          <p:cNvSpPr/>
          <p:nvPr/>
        </p:nvSpPr>
        <p:spPr>
          <a:xfrm>
            <a:off x="4426089" y="3523995"/>
            <a:ext cx="936128" cy="387765"/>
          </a:xfrm>
          <a:custGeom>
            <a:avLst/>
            <a:gdLst>
              <a:gd name="connsiteX0" fmla="*/ 299462 w 936128"/>
              <a:gd name="connsiteY0" fmla="*/ 105030 h 387765"/>
              <a:gd name="connsiteX1" fmla="*/ 464562 w 936128"/>
              <a:gd name="connsiteY1" fmla="*/ 57405 h 387765"/>
              <a:gd name="connsiteX2" fmla="*/ 750312 w 936128"/>
              <a:gd name="connsiteY2" fmla="*/ 92330 h 387765"/>
              <a:gd name="connsiteX3" fmla="*/ 734437 w 936128"/>
              <a:gd name="connsiteY3" fmla="*/ 70105 h 387765"/>
              <a:gd name="connsiteX4" fmla="*/ 924937 w 936128"/>
              <a:gd name="connsiteY4" fmla="*/ 178055 h 387765"/>
              <a:gd name="connsiteX5" fmla="*/ 864612 w 936128"/>
              <a:gd name="connsiteY5" fmla="*/ 114555 h 387765"/>
              <a:gd name="connsiteX6" fmla="*/ 461387 w 936128"/>
              <a:gd name="connsiteY6" fmla="*/ 16130 h 387765"/>
              <a:gd name="connsiteX7" fmla="*/ 239137 w 936128"/>
              <a:gd name="connsiteY7" fmla="*/ 3430 h 387765"/>
              <a:gd name="connsiteX8" fmla="*/ 267712 w 936128"/>
              <a:gd name="connsiteY8" fmla="*/ 51055 h 387765"/>
              <a:gd name="connsiteX9" fmla="*/ 188337 w 936128"/>
              <a:gd name="connsiteY9" fmla="*/ 60580 h 387765"/>
              <a:gd name="connsiteX10" fmla="*/ 1012 w 936128"/>
              <a:gd name="connsiteY10" fmla="*/ 16130 h 387765"/>
              <a:gd name="connsiteX11" fmla="*/ 115312 w 936128"/>
              <a:gd name="connsiteY11" fmla="*/ 79630 h 387765"/>
              <a:gd name="connsiteX12" fmla="*/ 153412 w 936128"/>
              <a:gd name="connsiteY12" fmla="*/ 149480 h 387765"/>
              <a:gd name="connsiteX13" fmla="*/ 115312 w 936128"/>
              <a:gd name="connsiteY13" fmla="*/ 143130 h 387765"/>
              <a:gd name="connsiteX14" fmla="*/ 42287 w 936128"/>
              <a:gd name="connsiteY14" fmla="*/ 117730 h 387765"/>
              <a:gd name="connsiteX15" fmla="*/ 83562 w 936128"/>
              <a:gd name="connsiteY15" fmla="*/ 178055 h 387765"/>
              <a:gd name="connsiteX16" fmla="*/ 13712 w 936128"/>
              <a:gd name="connsiteY16" fmla="*/ 212980 h 387765"/>
              <a:gd name="connsiteX17" fmla="*/ 93087 w 936128"/>
              <a:gd name="connsiteY17" fmla="*/ 257430 h 387765"/>
              <a:gd name="connsiteX18" fmla="*/ 274062 w 936128"/>
              <a:gd name="connsiteY18" fmla="*/ 387605 h 387765"/>
              <a:gd name="connsiteX19" fmla="*/ 162937 w 936128"/>
              <a:gd name="connsiteY19" fmla="*/ 282830 h 387765"/>
              <a:gd name="connsiteX20" fmla="*/ 131187 w 936128"/>
              <a:gd name="connsiteY20" fmla="*/ 216155 h 387765"/>
              <a:gd name="connsiteX21" fmla="*/ 299462 w 936128"/>
              <a:gd name="connsiteY21" fmla="*/ 105030 h 38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36128" h="387765">
                <a:moveTo>
                  <a:pt x="299462" y="105030"/>
                </a:moveTo>
                <a:cubicBezTo>
                  <a:pt x="355024" y="78572"/>
                  <a:pt x="389420" y="59522"/>
                  <a:pt x="464562" y="57405"/>
                </a:cubicBezTo>
                <a:cubicBezTo>
                  <a:pt x="539704" y="55288"/>
                  <a:pt x="705333" y="90213"/>
                  <a:pt x="750312" y="92330"/>
                </a:cubicBezTo>
                <a:cubicBezTo>
                  <a:pt x="795291" y="94447"/>
                  <a:pt x="705333" y="55818"/>
                  <a:pt x="734437" y="70105"/>
                </a:cubicBezTo>
                <a:cubicBezTo>
                  <a:pt x="763541" y="84392"/>
                  <a:pt x="903241" y="170647"/>
                  <a:pt x="924937" y="178055"/>
                </a:cubicBezTo>
                <a:cubicBezTo>
                  <a:pt x="946633" y="185463"/>
                  <a:pt x="941870" y="141542"/>
                  <a:pt x="864612" y="114555"/>
                </a:cubicBezTo>
                <a:cubicBezTo>
                  <a:pt x="787354" y="87568"/>
                  <a:pt x="565633" y="34651"/>
                  <a:pt x="461387" y="16130"/>
                </a:cubicBezTo>
                <a:cubicBezTo>
                  <a:pt x="357141" y="-2391"/>
                  <a:pt x="271416" y="-2391"/>
                  <a:pt x="239137" y="3430"/>
                </a:cubicBezTo>
                <a:cubicBezTo>
                  <a:pt x="206858" y="9251"/>
                  <a:pt x="276179" y="41530"/>
                  <a:pt x="267712" y="51055"/>
                </a:cubicBezTo>
                <a:cubicBezTo>
                  <a:pt x="259245" y="60580"/>
                  <a:pt x="232787" y="66401"/>
                  <a:pt x="188337" y="60580"/>
                </a:cubicBezTo>
                <a:cubicBezTo>
                  <a:pt x="143887" y="54759"/>
                  <a:pt x="13183" y="12955"/>
                  <a:pt x="1012" y="16130"/>
                </a:cubicBezTo>
                <a:cubicBezTo>
                  <a:pt x="-11159" y="19305"/>
                  <a:pt x="89912" y="57405"/>
                  <a:pt x="115312" y="79630"/>
                </a:cubicBezTo>
                <a:cubicBezTo>
                  <a:pt x="140712" y="101855"/>
                  <a:pt x="153412" y="138897"/>
                  <a:pt x="153412" y="149480"/>
                </a:cubicBezTo>
                <a:cubicBezTo>
                  <a:pt x="153412" y="160063"/>
                  <a:pt x="133833" y="148422"/>
                  <a:pt x="115312" y="143130"/>
                </a:cubicBezTo>
                <a:cubicBezTo>
                  <a:pt x="96791" y="137838"/>
                  <a:pt x="47579" y="111909"/>
                  <a:pt x="42287" y="117730"/>
                </a:cubicBezTo>
                <a:cubicBezTo>
                  <a:pt x="36995" y="123551"/>
                  <a:pt x="88324" y="162180"/>
                  <a:pt x="83562" y="178055"/>
                </a:cubicBezTo>
                <a:cubicBezTo>
                  <a:pt x="78800" y="193930"/>
                  <a:pt x="12125" y="199751"/>
                  <a:pt x="13712" y="212980"/>
                </a:cubicBezTo>
                <a:cubicBezTo>
                  <a:pt x="15299" y="226209"/>
                  <a:pt x="49695" y="228326"/>
                  <a:pt x="93087" y="257430"/>
                </a:cubicBezTo>
                <a:cubicBezTo>
                  <a:pt x="136479" y="286534"/>
                  <a:pt x="262420" y="383372"/>
                  <a:pt x="274062" y="387605"/>
                </a:cubicBezTo>
                <a:cubicBezTo>
                  <a:pt x="285704" y="391838"/>
                  <a:pt x="186749" y="311405"/>
                  <a:pt x="162937" y="282830"/>
                </a:cubicBezTo>
                <a:cubicBezTo>
                  <a:pt x="139125" y="254255"/>
                  <a:pt x="105258" y="241555"/>
                  <a:pt x="131187" y="216155"/>
                </a:cubicBezTo>
                <a:cubicBezTo>
                  <a:pt x="157116" y="190755"/>
                  <a:pt x="243900" y="131488"/>
                  <a:pt x="299462" y="10503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5B2621E-E553-EDBD-F9EC-E1BB512B2368}"/>
              </a:ext>
            </a:extLst>
          </p:cNvPr>
          <p:cNvSpPr/>
          <p:nvPr/>
        </p:nvSpPr>
        <p:spPr>
          <a:xfrm>
            <a:off x="4972781" y="3541902"/>
            <a:ext cx="512497" cy="193198"/>
          </a:xfrm>
          <a:custGeom>
            <a:avLst/>
            <a:gdLst>
              <a:gd name="connsiteX0" fmla="*/ 420 w 512497"/>
              <a:gd name="connsiteY0" fmla="*/ 1398 h 193198"/>
              <a:gd name="connsiteX1" fmla="*/ 235370 w 512497"/>
              <a:gd name="connsiteY1" fmla="*/ 64898 h 193198"/>
              <a:gd name="connsiteX2" fmla="*/ 209970 w 512497"/>
              <a:gd name="connsiteY2" fmla="*/ 33148 h 193198"/>
              <a:gd name="connsiteX3" fmla="*/ 397295 w 512497"/>
              <a:gd name="connsiteY3" fmla="*/ 55373 h 193198"/>
              <a:gd name="connsiteX4" fmla="*/ 356020 w 512497"/>
              <a:gd name="connsiteY4" fmla="*/ 58548 h 193198"/>
              <a:gd name="connsiteX5" fmla="*/ 368720 w 512497"/>
              <a:gd name="connsiteY5" fmla="*/ 112523 h 193198"/>
              <a:gd name="connsiteX6" fmla="*/ 511595 w 512497"/>
              <a:gd name="connsiteY6" fmla="*/ 191898 h 193198"/>
              <a:gd name="connsiteX7" fmla="*/ 422695 w 512497"/>
              <a:gd name="connsiteY7" fmla="*/ 156973 h 193198"/>
              <a:gd name="connsiteX8" fmla="*/ 286170 w 512497"/>
              <a:gd name="connsiteY8" fmla="*/ 93473 h 193198"/>
              <a:gd name="connsiteX9" fmla="*/ 229020 w 512497"/>
              <a:gd name="connsiteY9" fmla="*/ 33148 h 193198"/>
              <a:gd name="connsiteX10" fmla="*/ 178220 w 512497"/>
              <a:gd name="connsiteY10" fmla="*/ 20448 h 193198"/>
              <a:gd name="connsiteX11" fmla="*/ 420 w 512497"/>
              <a:gd name="connsiteY11" fmla="*/ 1398 h 19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2497" h="193198">
                <a:moveTo>
                  <a:pt x="420" y="1398"/>
                </a:moveTo>
                <a:cubicBezTo>
                  <a:pt x="9945" y="8806"/>
                  <a:pt x="200445" y="59606"/>
                  <a:pt x="235370" y="64898"/>
                </a:cubicBezTo>
                <a:cubicBezTo>
                  <a:pt x="270295" y="70190"/>
                  <a:pt x="182983" y="34735"/>
                  <a:pt x="209970" y="33148"/>
                </a:cubicBezTo>
                <a:cubicBezTo>
                  <a:pt x="236957" y="31561"/>
                  <a:pt x="372953" y="51140"/>
                  <a:pt x="397295" y="55373"/>
                </a:cubicBezTo>
                <a:cubicBezTo>
                  <a:pt x="421637" y="59606"/>
                  <a:pt x="360783" y="49023"/>
                  <a:pt x="356020" y="58548"/>
                </a:cubicBezTo>
                <a:cubicBezTo>
                  <a:pt x="351257" y="68073"/>
                  <a:pt x="342791" y="90298"/>
                  <a:pt x="368720" y="112523"/>
                </a:cubicBezTo>
                <a:cubicBezTo>
                  <a:pt x="394649" y="134748"/>
                  <a:pt x="502599" y="184490"/>
                  <a:pt x="511595" y="191898"/>
                </a:cubicBezTo>
                <a:cubicBezTo>
                  <a:pt x="520591" y="199306"/>
                  <a:pt x="460266" y="173377"/>
                  <a:pt x="422695" y="156973"/>
                </a:cubicBezTo>
                <a:cubicBezTo>
                  <a:pt x="385124" y="140569"/>
                  <a:pt x="318449" y="114111"/>
                  <a:pt x="286170" y="93473"/>
                </a:cubicBezTo>
                <a:cubicBezTo>
                  <a:pt x="253891" y="72836"/>
                  <a:pt x="247012" y="45319"/>
                  <a:pt x="229020" y="33148"/>
                </a:cubicBezTo>
                <a:cubicBezTo>
                  <a:pt x="211028" y="20977"/>
                  <a:pt x="210499" y="22565"/>
                  <a:pt x="178220" y="20448"/>
                </a:cubicBezTo>
                <a:cubicBezTo>
                  <a:pt x="145941" y="18331"/>
                  <a:pt x="-9105" y="-6010"/>
                  <a:pt x="420" y="139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3D1AD9D-9735-003B-6E6D-9B15418021B9}"/>
              </a:ext>
            </a:extLst>
          </p:cNvPr>
          <p:cNvSpPr/>
          <p:nvPr/>
        </p:nvSpPr>
        <p:spPr>
          <a:xfrm>
            <a:off x="4490503" y="3584573"/>
            <a:ext cx="243103" cy="357382"/>
          </a:xfrm>
          <a:custGeom>
            <a:avLst/>
            <a:gdLst>
              <a:gd name="connsiteX0" fmla="*/ 206473 w 243103"/>
              <a:gd name="connsiteY0" fmla="*/ 2 h 357382"/>
              <a:gd name="connsiteX1" fmla="*/ 149323 w 243103"/>
              <a:gd name="connsiteY1" fmla="*/ 104777 h 357382"/>
              <a:gd name="connsiteX2" fmla="*/ 130273 w 243103"/>
              <a:gd name="connsiteY2" fmla="*/ 180977 h 357382"/>
              <a:gd name="connsiteX3" fmla="*/ 120748 w 243103"/>
              <a:gd name="connsiteY3" fmla="*/ 111127 h 357382"/>
              <a:gd name="connsiteX4" fmla="*/ 114398 w 243103"/>
              <a:gd name="connsiteY4" fmla="*/ 190502 h 357382"/>
              <a:gd name="connsiteX5" fmla="*/ 181073 w 243103"/>
              <a:gd name="connsiteY5" fmla="*/ 298452 h 357382"/>
              <a:gd name="connsiteX6" fmla="*/ 241398 w 243103"/>
              <a:gd name="connsiteY6" fmla="*/ 355602 h 357382"/>
              <a:gd name="connsiteX7" fmla="*/ 212823 w 243103"/>
              <a:gd name="connsiteY7" fmla="*/ 336552 h 357382"/>
              <a:gd name="connsiteX8" fmla="*/ 76298 w 243103"/>
              <a:gd name="connsiteY8" fmla="*/ 273052 h 357382"/>
              <a:gd name="connsiteX9" fmla="*/ 98 w 243103"/>
              <a:gd name="connsiteY9" fmla="*/ 180977 h 357382"/>
              <a:gd name="connsiteX10" fmla="*/ 60423 w 243103"/>
              <a:gd name="connsiteY10" fmla="*/ 219077 h 357382"/>
              <a:gd name="connsiteX11" fmla="*/ 69948 w 243103"/>
              <a:gd name="connsiteY11" fmla="*/ 107952 h 357382"/>
              <a:gd name="connsiteX12" fmla="*/ 206473 w 243103"/>
              <a:gd name="connsiteY12" fmla="*/ 2 h 35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103" h="357382">
                <a:moveTo>
                  <a:pt x="206473" y="2"/>
                </a:moveTo>
                <a:cubicBezTo>
                  <a:pt x="219702" y="-527"/>
                  <a:pt x="162023" y="74615"/>
                  <a:pt x="149323" y="104777"/>
                </a:cubicBezTo>
                <a:cubicBezTo>
                  <a:pt x="136623" y="134940"/>
                  <a:pt x="135035" y="179919"/>
                  <a:pt x="130273" y="180977"/>
                </a:cubicBezTo>
                <a:cubicBezTo>
                  <a:pt x="125511" y="182035"/>
                  <a:pt x="123394" y="109540"/>
                  <a:pt x="120748" y="111127"/>
                </a:cubicBezTo>
                <a:cubicBezTo>
                  <a:pt x="118102" y="112715"/>
                  <a:pt x="104344" y="159281"/>
                  <a:pt x="114398" y="190502"/>
                </a:cubicBezTo>
                <a:cubicBezTo>
                  <a:pt x="124452" y="221723"/>
                  <a:pt x="159906" y="270935"/>
                  <a:pt x="181073" y="298452"/>
                </a:cubicBezTo>
                <a:cubicBezTo>
                  <a:pt x="202240" y="325969"/>
                  <a:pt x="236106" y="349252"/>
                  <a:pt x="241398" y="355602"/>
                </a:cubicBezTo>
                <a:cubicBezTo>
                  <a:pt x="246690" y="361952"/>
                  <a:pt x="240340" y="350310"/>
                  <a:pt x="212823" y="336552"/>
                </a:cubicBezTo>
                <a:cubicBezTo>
                  <a:pt x="185306" y="322794"/>
                  <a:pt x="111752" y="298981"/>
                  <a:pt x="76298" y="273052"/>
                </a:cubicBezTo>
                <a:cubicBezTo>
                  <a:pt x="40844" y="247123"/>
                  <a:pt x="2744" y="189973"/>
                  <a:pt x="98" y="180977"/>
                </a:cubicBezTo>
                <a:cubicBezTo>
                  <a:pt x="-2548" y="171981"/>
                  <a:pt x="48781" y="231248"/>
                  <a:pt x="60423" y="219077"/>
                </a:cubicBezTo>
                <a:cubicBezTo>
                  <a:pt x="72065" y="206906"/>
                  <a:pt x="48252" y="142877"/>
                  <a:pt x="69948" y="107952"/>
                </a:cubicBezTo>
                <a:cubicBezTo>
                  <a:pt x="91644" y="73027"/>
                  <a:pt x="193244" y="531"/>
                  <a:pt x="206473" y="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268944C-F5EA-B462-62A2-0C74C61E10DA}"/>
              </a:ext>
            </a:extLst>
          </p:cNvPr>
          <p:cNvSpPr/>
          <p:nvPr/>
        </p:nvSpPr>
        <p:spPr>
          <a:xfrm>
            <a:off x="4842849" y="3560868"/>
            <a:ext cx="397897" cy="439736"/>
          </a:xfrm>
          <a:custGeom>
            <a:avLst/>
            <a:gdLst>
              <a:gd name="connsiteX0" fmla="*/ 44627 w 397897"/>
              <a:gd name="connsiteY0" fmla="*/ 1482 h 439736"/>
              <a:gd name="connsiteX1" fmla="*/ 3352 w 397897"/>
              <a:gd name="connsiteY1" fmla="*/ 71332 h 439736"/>
              <a:gd name="connsiteX2" fmla="*/ 79552 w 397897"/>
              <a:gd name="connsiteY2" fmla="*/ 353907 h 439736"/>
              <a:gd name="connsiteX3" fmla="*/ 70027 w 397897"/>
              <a:gd name="connsiteY3" fmla="*/ 296757 h 439736"/>
              <a:gd name="connsiteX4" fmla="*/ 120827 w 397897"/>
              <a:gd name="connsiteY4" fmla="*/ 407882 h 439736"/>
              <a:gd name="connsiteX5" fmla="*/ 124002 w 397897"/>
              <a:gd name="connsiteY5" fmla="*/ 414232 h 439736"/>
              <a:gd name="connsiteX6" fmla="*/ 47802 w 397897"/>
              <a:gd name="connsiteY6" fmla="*/ 439632 h 439736"/>
              <a:gd name="connsiteX7" fmla="*/ 197027 w 397897"/>
              <a:gd name="connsiteY7" fmla="*/ 423757 h 439736"/>
              <a:gd name="connsiteX8" fmla="*/ 324027 w 397897"/>
              <a:gd name="connsiteY8" fmla="*/ 436457 h 439736"/>
              <a:gd name="connsiteX9" fmla="*/ 333552 w 397897"/>
              <a:gd name="connsiteY9" fmla="*/ 411057 h 439736"/>
              <a:gd name="connsiteX10" fmla="*/ 346252 w 397897"/>
              <a:gd name="connsiteY10" fmla="*/ 353907 h 439736"/>
              <a:gd name="connsiteX11" fmla="*/ 397052 w 397897"/>
              <a:gd name="connsiteY11" fmla="*/ 265007 h 439736"/>
              <a:gd name="connsiteX12" fmla="*/ 378002 w 397897"/>
              <a:gd name="connsiteY12" fmla="*/ 179282 h 439736"/>
              <a:gd name="connsiteX13" fmla="*/ 378002 w 397897"/>
              <a:gd name="connsiteY13" fmla="*/ 134832 h 439736"/>
              <a:gd name="connsiteX14" fmla="*/ 374827 w 397897"/>
              <a:gd name="connsiteY14" fmla="*/ 52282 h 439736"/>
              <a:gd name="connsiteX15" fmla="*/ 311327 w 397897"/>
              <a:gd name="connsiteY15" fmla="*/ 26882 h 439736"/>
              <a:gd name="connsiteX16" fmla="*/ 44627 w 397897"/>
              <a:gd name="connsiteY16" fmla="*/ 1482 h 4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7897" h="439736">
                <a:moveTo>
                  <a:pt x="44627" y="1482"/>
                </a:moveTo>
                <a:cubicBezTo>
                  <a:pt x="-6702" y="8890"/>
                  <a:pt x="-2469" y="12595"/>
                  <a:pt x="3352" y="71332"/>
                </a:cubicBezTo>
                <a:cubicBezTo>
                  <a:pt x="9173" y="130070"/>
                  <a:pt x="68440" y="316336"/>
                  <a:pt x="79552" y="353907"/>
                </a:cubicBezTo>
                <a:cubicBezTo>
                  <a:pt x="90665" y="391478"/>
                  <a:pt x="63148" y="287761"/>
                  <a:pt x="70027" y="296757"/>
                </a:cubicBezTo>
                <a:cubicBezTo>
                  <a:pt x="76906" y="305753"/>
                  <a:pt x="120827" y="407882"/>
                  <a:pt x="120827" y="407882"/>
                </a:cubicBezTo>
                <a:cubicBezTo>
                  <a:pt x="129823" y="427461"/>
                  <a:pt x="136173" y="408940"/>
                  <a:pt x="124002" y="414232"/>
                </a:cubicBezTo>
                <a:cubicBezTo>
                  <a:pt x="111831" y="419524"/>
                  <a:pt x="35631" y="438045"/>
                  <a:pt x="47802" y="439632"/>
                </a:cubicBezTo>
                <a:cubicBezTo>
                  <a:pt x="59973" y="441219"/>
                  <a:pt x="150990" y="424286"/>
                  <a:pt x="197027" y="423757"/>
                </a:cubicBezTo>
                <a:cubicBezTo>
                  <a:pt x="243064" y="423228"/>
                  <a:pt x="301273" y="438574"/>
                  <a:pt x="324027" y="436457"/>
                </a:cubicBezTo>
                <a:cubicBezTo>
                  <a:pt x="346781" y="434340"/>
                  <a:pt x="329848" y="424815"/>
                  <a:pt x="333552" y="411057"/>
                </a:cubicBezTo>
                <a:cubicBezTo>
                  <a:pt x="337256" y="397299"/>
                  <a:pt x="335669" y="378249"/>
                  <a:pt x="346252" y="353907"/>
                </a:cubicBezTo>
                <a:cubicBezTo>
                  <a:pt x="356835" y="329565"/>
                  <a:pt x="391760" y="294111"/>
                  <a:pt x="397052" y="265007"/>
                </a:cubicBezTo>
                <a:cubicBezTo>
                  <a:pt x="402344" y="235903"/>
                  <a:pt x="381177" y="200978"/>
                  <a:pt x="378002" y="179282"/>
                </a:cubicBezTo>
                <a:cubicBezTo>
                  <a:pt x="374827" y="157586"/>
                  <a:pt x="378531" y="155999"/>
                  <a:pt x="378002" y="134832"/>
                </a:cubicBezTo>
                <a:cubicBezTo>
                  <a:pt x="377473" y="113665"/>
                  <a:pt x="385939" y="70273"/>
                  <a:pt x="374827" y="52282"/>
                </a:cubicBezTo>
                <a:cubicBezTo>
                  <a:pt x="363715" y="34291"/>
                  <a:pt x="365831" y="37465"/>
                  <a:pt x="311327" y="26882"/>
                </a:cubicBezTo>
                <a:cubicBezTo>
                  <a:pt x="256823" y="16299"/>
                  <a:pt x="95956" y="-5926"/>
                  <a:pt x="44627" y="14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84B817E-B6DF-CEDC-D6B7-AFC8A1B46A2A}"/>
              </a:ext>
            </a:extLst>
          </p:cNvPr>
          <p:cNvSpPr/>
          <p:nvPr/>
        </p:nvSpPr>
        <p:spPr>
          <a:xfrm>
            <a:off x="4427101" y="3392760"/>
            <a:ext cx="865439" cy="23540"/>
          </a:xfrm>
          <a:custGeom>
            <a:avLst/>
            <a:gdLst>
              <a:gd name="connsiteX0" fmla="*/ 0 w 865439"/>
              <a:gd name="connsiteY0" fmla="*/ 23540 h 23540"/>
              <a:gd name="connsiteX1" fmla="*/ 511175 w 865439"/>
              <a:gd name="connsiteY1" fmla="*/ 1315 h 23540"/>
              <a:gd name="connsiteX2" fmla="*/ 457200 w 865439"/>
              <a:gd name="connsiteY2" fmla="*/ 4490 h 23540"/>
              <a:gd name="connsiteX3" fmla="*/ 857250 w 865439"/>
              <a:gd name="connsiteY3" fmla="*/ 20365 h 23540"/>
              <a:gd name="connsiteX4" fmla="*/ 736600 w 865439"/>
              <a:gd name="connsiteY4" fmla="*/ 14015 h 23540"/>
              <a:gd name="connsiteX5" fmla="*/ 444500 w 865439"/>
              <a:gd name="connsiteY5" fmla="*/ 1315 h 23540"/>
              <a:gd name="connsiteX6" fmla="*/ 314325 w 865439"/>
              <a:gd name="connsiteY6" fmla="*/ 4490 h 23540"/>
              <a:gd name="connsiteX7" fmla="*/ 0 w 865439"/>
              <a:gd name="connsiteY7" fmla="*/ 23540 h 2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439" h="23540">
                <a:moveTo>
                  <a:pt x="0" y="23540"/>
                </a:moveTo>
                <a:cubicBezTo>
                  <a:pt x="32808" y="23011"/>
                  <a:pt x="434975" y="4490"/>
                  <a:pt x="511175" y="1315"/>
                </a:cubicBezTo>
                <a:cubicBezTo>
                  <a:pt x="587375" y="-1860"/>
                  <a:pt x="399521" y="1315"/>
                  <a:pt x="457200" y="4490"/>
                </a:cubicBezTo>
                <a:cubicBezTo>
                  <a:pt x="514879" y="7665"/>
                  <a:pt x="810683" y="18777"/>
                  <a:pt x="857250" y="20365"/>
                </a:cubicBezTo>
                <a:cubicBezTo>
                  <a:pt x="903817" y="21952"/>
                  <a:pt x="736600" y="14015"/>
                  <a:pt x="736600" y="14015"/>
                </a:cubicBezTo>
                <a:lnTo>
                  <a:pt x="444500" y="1315"/>
                </a:lnTo>
                <a:lnTo>
                  <a:pt x="314325" y="4490"/>
                </a:lnTo>
                <a:lnTo>
                  <a:pt x="0" y="2354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85CCF18-2D8A-DE72-72D1-0500A3166756}"/>
              </a:ext>
            </a:extLst>
          </p:cNvPr>
          <p:cNvSpPr/>
          <p:nvPr/>
        </p:nvSpPr>
        <p:spPr>
          <a:xfrm>
            <a:off x="4439801" y="3349329"/>
            <a:ext cx="847838" cy="45060"/>
          </a:xfrm>
          <a:custGeom>
            <a:avLst/>
            <a:gdLst>
              <a:gd name="connsiteX0" fmla="*/ 0 w 847838"/>
              <a:gd name="connsiteY0" fmla="*/ 32046 h 45060"/>
              <a:gd name="connsiteX1" fmla="*/ 469900 w 847838"/>
              <a:gd name="connsiteY1" fmla="*/ 296 h 45060"/>
              <a:gd name="connsiteX2" fmla="*/ 390525 w 847838"/>
              <a:gd name="connsiteY2" fmla="*/ 16171 h 45060"/>
              <a:gd name="connsiteX3" fmla="*/ 581025 w 847838"/>
              <a:gd name="connsiteY3" fmla="*/ 16171 h 45060"/>
              <a:gd name="connsiteX4" fmla="*/ 555625 w 847838"/>
              <a:gd name="connsiteY4" fmla="*/ 16171 h 45060"/>
              <a:gd name="connsiteX5" fmla="*/ 774700 w 847838"/>
              <a:gd name="connsiteY5" fmla="*/ 12996 h 45060"/>
              <a:gd name="connsiteX6" fmla="*/ 847725 w 847838"/>
              <a:gd name="connsiteY6" fmla="*/ 44746 h 45060"/>
              <a:gd name="connsiteX7" fmla="*/ 784225 w 847838"/>
              <a:gd name="connsiteY7" fmla="*/ 28871 h 45060"/>
              <a:gd name="connsiteX8" fmla="*/ 546100 w 847838"/>
              <a:gd name="connsiteY8" fmla="*/ 22521 h 45060"/>
              <a:gd name="connsiteX9" fmla="*/ 390525 w 847838"/>
              <a:gd name="connsiteY9" fmla="*/ 25696 h 45060"/>
              <a:gd name="connsiteX10" fmla="*/ 0 w 847838"/>
              <a:gd name="connsiteY10" fmla="*/ 32046 h 4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838" h="45060">
                <a:moveTo>
                  <a:pt x="0" y="32046"/>
                </a:moveTo>
                <a:lnTo>
                  <a:pt x="469900" y="296"/>
                </a:lnTo>
                <a:cubicBezTo>
                  <a:pt x="534987" y="-2350"/>
                  <a:pt x="372004" y="13525"/>
                  <a:pt x="390525" y="16171"/>
                </a:cubicBezTo>
                <a:cubicBezTo>
                  <a:pt x="409046" y="18817"/>
                  <a:pt x="581025" y="16171"/>
                  <a:pt x="581025" y="16171"/>
                </a:cubicBezTo>
                <a:lnTo>
                  <a:pt x="555625" y="16171"/>
                </a:lnTo>
                <a:cubicBezTo>
                  <a:pt x="587904" y="15642"/>
                  <a:pt x="726017" y="8233"/>
                  <a:pt x="774700" y="12996"/>
                </a:cubicBezTo>
                <a:cubicBezTo>
                  <a:pt x="823383" y="17758"/>
                  <a:pt x="846138" y="42100"/>
                  <a:pt x="847725" y="44746"/>
                </a:cubicBezTo>
                <a:cubicBezTo>
                  <a:pt x="849313" y="47392"/>
                  <a:pt x="834496" y="32575"/>
                  <a:pt x="784225" y="28871"/>
                </a:cubicBezTo>
                <a:cubicBezTo>
                  <a:pt x="733954" y="25167"/>
                  <a:pt x="611717" y="23050"/>
                  <a:pt x="546100" y="22521"/>
                </a:cubicBezTo>
                <a:cubicBezTo>
                  <a:pt x="480483" y="21992"/>
                  <a:pt x="390525" y="25696"/>
                  <a:pt x="390525" y="25696"/>
                </a:cubicBezTo>
                <a:lnTo>
                  <a:pt x="0" y="3204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1A50A984-EE3F-6132-6611-788AD92299B0}"/>
              </a:ext>
            </a:extLst>
          </p:cNvPr>
          <p:cNvSpPr/>
          <p:nvPr/>
        </p:nvSpPr>
        <p:spPr>
          <a:xfrm>
            <a:off x="6027301" y="4444795"/>
            <a:ext cx="73861" cy="288928"/>
          </a:xfrm>
          <a:custGeom>
            <a:avLst/>
            <a:gdLst>
              <a:gd name="connsiteX0" fmla="*/ 60325 w 73861"/>
              <a:gd name="connsiteY0" fmla="*/ 60530 h 288928"/>
              <a:gd name="connsiteX1" fmla="*/ 41275 w 73861"/>
              <a:gd name="connsiteY1" fmla="*/ 155780 h 288928"/>
              <a:gd name="connsiteX2" fmla="*/ 50800 w 73861"/>
              <a:gd name="connsiteY2" fmla="*/ 206580 h 288928"/>
              <a:gd name="connsiteX3" fmla="*/ 15875 w 73861"/>
              <a:gd name="connsiteY3" fmla="*/ 171655 h 288928"/>
              <a:gd name="connsiteX4" fmla="*/ 73025 w 73861"/>
              <a:gd name="connsiteY4" fmla="*/ 285955 h 288928"/>
              <a:gd name="connsiteX5" fmla="*/ 47625 w 73861"/>
              <a:gd name="connsiteY5" fmla="*/ 251030 h 288928"/>
              <a:gd name="connsiteX6" fmla="*/ 15875 w 73861"/>
              <a:gd name="connsiteY6" fmla="*/ 203405 h 288928"/>
              <a:gd name="connsiteX7" fmla="*/ 25400 w 73861"/>
              <a:gd name="connsiteY7" fmla="*/ 165305 h 288928"/>
              <a:gd name="connsiteX8" fmla="*/ 0 w 73861"/>
              <a:gd name="connsiteY8" fmla="*/ 205 h 288928"/>
              <a:gd name="connsiteX9" fmla="*/ 25400 w 73861"/>
              <a:gd name="connsiteY9" fmla="*/ 130380 h 288928"/>
              <a:gd name="connsiteX10" fmla="*/ 60325 w 73861"/>
              <a:gd name="connsiteY10" fmla="*/ 60530 h 28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61" h="288928">
                <a:moveTo>
                  <a:pt x="60325" y="60530"/>
                </a:moveTo>
                <a:cubicBezTo>
                  <a:pt x="62971" y="64763"/>
                  <a:pt x="42862" y="131438"/>
                  <a:pt x="41275" y="155780"/>
                </a:cubicBezTo>
                <a:cubicBezTo>
                  <a:pt x="39687" y="180122"/>
                  <a:pt x="55033" y="203934"/>
                  <a:pt x="50800" y="206580"/>
                </a:cubicBezTo>
                <a:cubicBezTo>
                  <a:pt x="46567" y="209226"/>
                  <a:pt x="12171" y="158426"/>
                  <a:pt x="15875" y="171655"/>
                </a:cubicBezTo>
                <a:cubicBezTo>
                  <a:pt x="19579" y="184884"/>
                  <a:pt x="67733" y="272726"/>
                  <a:pt x="73025" y="285955"/>
                </a:cubicBezTo>
                <a:cubicBezTo>
                  <a:pt x="78317" y="299184"/>
                  <a:pt x="57150" y="264788"/>
                  <a:pt x="47625" y="251030"/>
                </a:cubicBezTo>
                <a:cubicBezTo>
                  <a:pt x="38100" y="237272"/>
                  <a:pt x="19579" y="217692"/>
                  <a:pt x="15875" y="203405"/>
                </a:cubicBezTo>
                <a:cubicBezTo>
                  <a:pt x="12171" y="189118"/>
                  <a:pt x="28046" y="199172"/>
                  <a:pt x="25400" y="165305"/>
                </a:cubicBezTo>
                <a:cubicBezTo>
                  <a:pt x="22754" y="131438"/>
                  <a:pt x="0" y="6026"/>
                  <a:pt x="0" y="205"/>
                </a:cubicBezTo>
                <a:cubicBezTo>
                  <a:pt x="0" y="-5616"/>
                  <a:pt x="16404" y="113976"/>
                  <a:pt x="25400" y="130380"/>
                </a:cubicBezTo>
                <a:cubicBezTo>
                  <a:pt x="34396" y="146784"/>
                  <a:pt x="57679" y="56297"/>
                  <a:pt x="60325" y="6053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7716709-780E-6392-597F-63ED7318474A}"/>
              </a:ext>
            </a:extLst>
          </p:cNvPr>
          <p:cNvSpPr/>
          <p:nvPr/>
        </p:nvSpPr>
        <p:spPr>
          <a:xfrm>
            <a:off x="5190684" y="5401531"/>
            <a:ext cx="941903" cy="639316"/>
          </a:xfrm>
          <a:custGeom>
            <a:avLst/>
            <a:gdLst>
              <a:gd name="connsiteX0" fmla="*/ 4767 w 941903"/>
              <a:gd name="connsiteY0" fmla="*/ 2319 h 639316"/>
              <a:gd name="connsiteX1" fmla="*/ 573092 w 941903"/>
              <a:gd name="connsiteY1" fmla="*/ 408719 h 639316"/>
              <a:gd name="connsiteX2" fmla="*/ 522292 w 941903"/>
              <a:gd name="connsiteY2" fmla="*/ 373794 h 639316"/>
              <a:gd name="connsiteX3" fmla="*/ 912817 w 941903"/>
              <a:gd name="connsiteY3" fmla="*/ 624619 h 639316"/>
              <a:gd name="connsiteX4" fmla="*/ 839792 w 941903"/>
              <a:gd name="connsiteY4" fmla="*/ 567469 h 639316"/>
              <a:gd name="connsiteX5" fmla="*/ 255592 w 941903"/>
              <a:gd name="connsiteY5" fmla="*/ 218219 h 639316"/>
              <a:gd name="connsiteX6" fmla="*/ 296867 w 941903"/>
              <a:gd name="connsiteY6" fmla="*/ 240444 h 639316"/>
              <a:gd name="connsiteX7" fmla="*/ 4767 w 941903"/>
              <a:gd name="connsiteY7" fmla="*/ 2319 h 63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903" h="639316">
                <a:moveTo>
                  <a:pt x="4767" y="2319"/>
                </a:moveTo>
                <a:cubicBezTo>
                  <a:pt x="50805" y="30365"/>
                  <a:pt x="486838" y="346807"/>
                  <a:pt x="573092" y="408719"/>
                </a:cubicBezTo>
                <a:cubicBezTo>
                  <a:pt x="659346" y="470631"/>
                  <a:pt x="522292" y="373794"/>
                  <a:pt x="522292" y="373794"/>
                </a:cubicBezTo>
                <a:lnTo>
                  <a:pt x="912817" y="624619"/>
                </a:lnTo>
                <a:cubicBezTo>
                  <a:pt x="965733" y="656898"/>
                  <a:pt x="949329" y="635202"/>
                  <a:pt x="839792" y="567469"/>
                </a:cubicBezTo>
                <a:cubicBezTo>
                  <a:pt x="730255" y="499736"/>
                  <a:pt x="346080" y="272723"/>
                  <a:pt x="255592" y="218219"/>
                </a:cubicBezTo>
                <a:cubicBezTo>
                  <a:pt x="165105" y="163715"/>
                  <a:pt x="333380" y="271665"/>
                  <a:pt x="296867" y="240444"/>
                </a:cubicBezTo>
                <a:cubicBezTo>
                  <a:pt x="260355" y="209223"/>
                  <a:pt x="-41271" y="-25727"/>
                  <a:pt x="4767" y="231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1CC82A3-F054-FD5C-0D28-BDBEE7AEA1BE}"/>
              </a:ext>
            </a:extLst>
          </p:cNvPr>
          <p:cNvSpPr/>
          <p:nvPr/>
        </p:nvSpPr>
        <p:spPr>
          <a:xfrm>
            <a:off x="5714940" y="1412675"/>
            <a:ext cx="188544" cy="993955"/>
          </a:xfrm>
          <a:custGeom>
            <a:avLst/>
            <a:gdLst>
              <a:gd name="connsiteX0" fmla="*/ 188536 w 188544"/>
              <a:gd name="connsiteY0" fmla="*/ 3375 h 993955"/>
              <a:gd name="connsiteX1" fmla="*/ 61536 w 188544"/>
              <a:gd name="connsiteY1" fmla="*/ 330400 h 993955"/>
              <a:gd name="connsiteX2" fmla="*/ 7561 w 188544"/>
              <a:gd name="connsiteY2" fmla="*/ 955875 h 993955"/>
              <a:gd name="connsiteX3" fmla="*/ 7561 w 188544"/>
              <a:gd name="connsiteY3" fmla="*/ 835225 h 993955"/>
              <a:gd name="connsiteX4" fmla="*/ 74236 w 188544"/>
              <a:gd name="connsiteY4" fmla="*/ 98625 h 993955"/>
              <a:gd name="connsiteX5" fmla="*/ 55186 w 188544"/>
              <a:gd name="connsiteY5" fmla="*/ 155775 h 993955"/>
              <a:gd name="connsiteX6" fmla="*/ 188536 w 188544"/>
              <a:gd name="connsiteY6" fmla="*/ 3375 h 99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44" h="993955">
                <a:moveTo>
                  <a:pt x="188536" y="3375"/>
                </a:moveTo>
                <a:cubicBezTo>
                  <a:pt x="189594" y="32479"/>
                  <a:pt x="91699" y="171650"/>
                  <a:pt x="61536" y="330400"/>
                </a:cubicBezTo>
                <a:cubicBezTo>
                  <a:pt x="31373" y="489150"/>
                  <a:pt x="16557" y="871738"/>
                  <a:pt x="7561" y="955875"/>
                </a:cubicBezTo>
                <a:cubicBezTo>
                  <a:pt x="-1435" y="1040012"/>
                  <a:pt x="-3551" y="978100"/>
                  <a:pt x="7561" y="835225"/>
                </a:cubicBezTo>
                <a:cubicBezTo>
                  <a:pt x="18673" y="692350"/>
                  <a:pt x="66299" y="211867"/>
                  <a:pt x="74236" y="98625"/>
                </a:cubicBezTo>
                <a:cubicBezTo>
                  <a:pt x="82173" y="-14617"/>
                  <a:pt x="38253" y="169004"/>
                  <a:pt x="55186" y="155775"/>
                </a:cubicBezTo>
                <a:cubicBezTo>
                  <a:pt x="72119" y="142546"/>
                  <a:pt x="187478" y="-25729"/>
                  <a:pt x="188536" y="337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3974BD6-E944-D1FC-5B1A-BECF9B128AC2}"/>
              </a:ext>
            </a:extLst>
          </p:cNvPr>
          <p:cNvSpPr/>
          <p:nvPr/>
        </p:nvSpPr>
        <p:spPr>
          <a:xfrm>
            <a:off x="5948111" y="2739286"/>
            <a:ext cx="186277" cy="1748301"/>
          </a:xfrm>
          <a:custGeom>
            <a:avLst/>
            <a:gdLst>
              <a:gd name="connsiteX0" fmla="*/ 133165 w 186277"/>
              <a:gd name="connsiteY0" fmla="*/ 739 h 1748301"/>
              <a:gd name="connsiteX1" fmla="*/ 79190 w 186277"/>
              <a:gd name="connsiteY1" fmla="*/ 696064 h 1748301"/>
              <a:gd name="connsiteX2" fmla="*/ 101415 w 186277"/>
              <a:gd name="connsiteY2" fmla="*/ 1391389 h 1748301"/>
              <a:gd name="connsiteX3" fmla="*/ 101415 w 186277"/>
              <a:gd name="connsiteY3" fmla="*/ 1280264 h 1748301"/>
              <a:gd name="connsiteX4" fmla="*/ 183965 w 186277"/>
              <a:gd name="connsiteY4" fmla="*/ 1699364 h 1748301"/>
              <a:gd name="connsiteX5" fmla="*/ 149040 w 186277"/>
              <a:gd name="connsiteY5" fmla="*/ 1600939 h 1748301"/>
              <a:gd name="connsiteX6" fmla="*/ 2990 w 186277"/>
              <a:gd name="connsiteY6" fmla="*/ 461114 h 1748301"/>
              <a:gd name="connsiteX7" fmla="*/ 56965 w 186277"/>
              <a:gd name="connsiteY7" fmla="*/ 559539 h 1748301"/>
              <a:gd name="connsiteX8" fmla="*/ 133165 w 186277"/>
              <a:gd name="connsiteY8" fmla="*/ 739 h 174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77" h="1748301">
                <a:moveTo>
                  <a:pt x="133165" y="739"/>
                </a:moveTo>
                <a:cubicBezTo>
                  <a:pt x="136869" y="23493"/>
                  <a:pt x="84482" y="464289"/>
                  <a:pt x="79190" y="696064"/>
                </a:cubicBezTo>
                <a:cubicBezTo>
                  <a:pt x="73898" y="927839"/>
                  <a:pt x="97711" y="1294023"/>
                  <a:pt x="101415" y="1391389"/>
                </a:cubicBezTo>
                <a:cubicBezTo>
                  <a:pt x="105119" y="1488755"/>
                  <a:pt x="87657" y="1228935"/>
                  <a:pt x="101415" y="1280264"/>
                </a:cubicBezTo>
                <a:cubicBezTo>
                  <a:pt x="115173" y="1331593"/>
                  <a:pt x="176028" y="1645918"/>
                  <a:pt x="183965" y="1699364"/>
                </a:cubicBezTo>
                <a:cubicBezTo>
                  <a:pt x="191903" y="1752810"/>
                  <a:pt x="179202" y="1807314"/>
                  <a:pt x="149040" y="1600939"/>
                </a:cubicBezTo>
                <a:cubicBezTo>
                  <a:pt x="118878" y="1394564"/>
                  <a:pt x="18336" y="634681"/>
                  <a:pt x="2990" y="461114"/>
                </a:cubicBezTo>
                <a:cubicBezTo>
                  <a:pt x="-12356" y="287547"/>
                  <a:pt x="35269" y="631506"/>
                  <a:pt x="56965" y="559539"/>
                </a:cubicBezTo>
                <a:cubicBezTo>
                  <a:pt x="78661" y="487572"/>
                  <a:pt x="129461" y="-22015"/>
                  <a:pt x="133165" y="73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ECBD0A4A-E4CD-4C6A-733E-26E9873BF431}"/>
              </a:ext>
            </a:extLst>
          </p:cNvPr>
          <p:cNvSpPr/>
          <p:nvPr/>
        </p:nvSpPr>
        <p:spPr>
          <a:xfrm>
            <a:off x="4874670" y="3610831"/>
            <a:ext cx="136715" cy="136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4F7202D0-7175-9B87-BE74-7E84D349FC14}"/>
              </a:ext>
            </a:extLst>
          </p:cNvPr>
          <p:cNvSpPr/>
          <p:nvPr/>
        </p:nvSpPr>
        <p:spPr>
          <a:xfrm rot="19979177">
            <a:off x="5058695" y="3754459"/>
            <a:ext cx="113771" cy="1931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73174C9-D882-8CBB-CA98-EB7DD74A90A3}"/>
              </a:ext>
            </a:extLst>
          </p:cNvPr>
          <p:cNvSpPr/>
          <p:nvPr/>
        </p:nvSpPr>
        <p:spPr>
          <a:xfrm>
            <a:off x="5413679" y="1710781"/>
            <a:ext cx="351375" cy="2568420"/>
          </a:xfrm>
          <a:custGeom>
            <a:avLst/>
            <a:gdLst>
              <a:gd name="connsiteX0" fmla="*/ 277584 w 351375"/>
              <a:gd name="connsiteY0" fmla="*/ 32 h 2568420"/>
              <a:gd name="connsiteX1" fmla="*/ 90771 w 351375"/>
              <a:gd name="connsiteY1" fmla="*/ 1283142 h 2568420"/>
              <a:gd name="connsiteX2" fmla="*/ 198926 w 351375"/>
              <a:gd name="connsiteY2" fmla="*/ 1863245 h 2568420"/>
              <a:gd name="connsiteX3" fmla="*/ 159597 w 351375"/>
              <a:gd name="connsiteY3" fmla="*/ 1725593 h 2568420"/>
              <a:gd name="connsiteX4" fmla="*/ 194010 w 351375"/>
              <a:gd name="connsiteY4" fmla="*/ 2079554 h 2568420"/>
              <a:gd name="connsiteX5" fmla="*/ 351326 w 351375"/>
              <a:gd name="connsiteY5" fmla="*/ 2566251 h 2568420"/>
              <a:gd name="connsiteX6" fmla="*/ 208758 w 351375"/>
              <a:gd name="connsiteY6" fmla="*/ 2212290 h 2568420"/>
              <a:gd name="connsiteX7" fmla="*/ 17029 w 351375"/>
              <a:gd name="connsiteY7" fmla="*/ 1204484 h 2568420"/>
              <a:gd name="connsiteX8" fmla="*/ 36694 w 351375"/>
              <a:gd name="connsiteY8" fmla="*/ 1322471 h 2568420"/>
              <a:gd name="connsiteX9" fmla="*/ 277584 w 351375"/>
              <a:gd name="connsiteY9" fmla="*/ 32 h 256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375" h="2568420">
                <a:moveTo>
                  <a:pt x="277584" y="32"/>
                </a:moveTo>
                <a:cubicBezTo>
                  <a:pt x="286597" y="-6523"/>
                  <a:pt x="103881" y="972607"/>
                  <a:pt x="90771" y="1283142"/>
                </a:cubicBezTo>
                <a:cubicBezTo>
                  <a:pt x="77661" y="1593678"/>
                  <a:pt x="187455" y="1789503"/>
                  <a:pt x="198926" y="1863245"/>
                </a:cubicBezTo>
                <a:cubicBezTo>
                  <a:pt x="210397" y="1936987"/>
                  <a:pt x="160416" y="1689542"/>
                  <a:pt x="159597" y="1725593"/>
                </a:cubicBezTo>
                <a:cubicBezTo>
                  <a:pt x="158778" y="1761645"/>
                  <a:pt x="162055" y="1939444"/>
                  <a:pt x="194010" y="2079554"/>
                </a:cubicBezTo>
                <a:cubicBezTo>
                  <a:pt x="225965" y="2219664"/>
                  <a:pt x="348868" y="2544128"/>
                  <a:pt x="351326" y="2566251"/>
                </a:cubicBezTo>
                <a:cubicBezTo>
                  <a:pt x="353784" y="2588374"/>
                  <a:pt x="264474" y="2439251"/>
                  <a:pt x="208758" y="2212290"/>
                </a:cubicBezTo>
                <a:cubicBezTo>
                  <a:pt x="153042" y="1985329"/>
                  <a:pt x="45706" y="1352787"/>
                  <a:pt x="17029" y="1204484"/>
                </a:cubicBezTo>
                <a:cubicBezTo>
                  <a:pt x="-11648" y="1056181"/>
                  <a:pt x="-3455" y="1520755"/>
                  <a:pt x="36694" y="1322471"/>
                </a:cubicBezTo>
                <a:cubicBezTo>
                  <a:pt x="76843" y="1124187"/>
                  <a:pt x="268571" y="6587"/>
                  <a:pt x="277584" y="3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507624B-B154-907A-96B4-5748FB856782}"/>
              </a:ext>
            </a:extLst>
          </p:cNvPr>
          <p:cNvSpPr/>
          <p:nvPr/>
        </p:nvSpPr>
        <p:spPr>
          <a:xfrm>
            <a:off x="5169772" y="3750996"/>
            <a:ext cx="270851" cy="288532"/>
          </a:xfrm>
          <a:custGeom>
            <a:avLst/>
            <a:gdLst>
              <a:gd name="connsiteX0" fmla="*/ 270769 w 270851"/>
              <a:gd name="connsiteY0" fmla="*/ 10 h 288532"/>
              <a:gd name="connsiteX1" fmla="*/ 206859 w 270851"/>
              <a:gd name="connsiteY1" fmla="*/ 216320 h 288532"/>
              <a:gd name="connsiteX2" fmla="*/ 172446 w 270851"/>
              <a:gd name="connsiteY2" fmla="*/ 255649 h 288532"/>
              <a:gd name="connsiteX3" fmla="*/ 381 w 270851"/>
              <a:gd name="connsiteY3" fmla="*/ 285146 h 288532"/>
              <a:gd name="connsiteX4" fmla="*/ 128201 w 270851"/>
              <a:gd name="connsiteY4" fmla="*/ 285146 h 288532"/>
              <a:gd name="connsiteX5" fmla="*/ 201943 w 270851"/>
              <a:gd name="connsiteY5" fmla="*/ 260565 h 288532"/>
              <a:gd name="connsiteX6" fmla="*/ 167530 w 270851"/>
              <a:gd name="connsiteY6" fmla="*/ 255649 h 288532"/>
              <a:gd name="connsiteX7" fmla="*/ 251104 w 270851"/>
              <a:gd name="connsiteY7" fmla="*/ 181907 h 288532"/>
              <a:gd name="connsiteX8" fmla="*/ 221607 w 270851"/>
              <a:gd name="connsiteY8" fmla="*/ 206488 h 288532"/>
              <a:gd name="connsiteX9" fmla="*/ 270769 w 270851"/>
              <a:gd name="connsiteY9" fmla="*/ 10 h 28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851" h="288532">
                <a:moveTo>
                  <a:pt x="270769" y="10"/>
                </a:moveTo>
                <a:cubicBezTo>
                  <a:pt x="268311" y="1649"/>
                  <a:pt x="223246" y="173714"/>
                  <a:pt x="206859" y="216320"/>
                </a:cubicBezTo>
                <a:cubicBezTo>
                  <a:pt x="190472" y="258927"/>
                  <a:pt x="206859" y="244178"/>
                  <a:pt x="172446" y="255649"/>
                </a:cubicBezTo>
                <a:cubicBezTo>
                  <a:pt x="138033" y="267120"/>
                  <a:pt x="7755" y="280230"/>
                  <a:pt x="381" y="285146"/>
                </a:cubicBezTo>
                <a:cubicBezTo>
                  <a:pt x="-6993" y="290062"/>
                  <a:pt x="94607" y="289243"/>
                  <a:pt x="128201" y="285146"/>
                </a:cubicBezTo>
                <a:cubicBezTo>
                  <a:pt x="161795" y="281049"/>
                  <a:pt x="195388" y="265481"/>
                  <a:pt x="201943" y="260565"/>
                </a:cubicBezTo>
                <a:cubicBezTo>
                  <a:pt x="208498" y="255649"/>
                  <a:pt x="159336" y="268759"/>
                  <a:pt x="167530" y="255649"/>
                </a:cubicBezTo>
                <a:cubicBezTo>
                  <a:pt x="175723" y="242539"/>
                  <a:pt x="251104" y="181907"/>
                  <a:pt x="251104" y="181907"/>
                </a:cubicBezTo>
                <a:cubicBezTo>
                  <a:pt x="260117" y="173714"/>
                  <a:pt x="223246" y="231888"/>
                  <a:pt x="221607" y="206488"/>
                </a:cubicBezTo>
                <a:cubicBezTo>
                  <a:pt x="219968" y="181088"/>
                  <a:pt x="273227" y="-1629"/>
                  <a:pt x="270769" y="1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176AEA0-34FC-6C42-31EE-89761EFAB79E}"/>
              </a:ext>
            </a:extLst>
          </p:cNvPr>
          <p:cNvSpPr/>
          <p:nvPr/>
        </p:nvSpPr>
        <p:spPr>
          <a:xfrm>
            <a:off x="4652522" y="3917896"/>
            <a:ext cx="666754" cy="104075"/>
          </a:xfrm>
          <a:custGeom>
            <a:avLst/>
            <a:gdLst>
              <a:gd name="connsiteX0" fmla="*/ 666754 w 666754"/>
              <a:gd name="connsiteY0" fmla="*/ 85779 h 104075"/>
              <a:gd name="connsiteX1" fmla="*/ 450854 w 666754"/>
              <a:gd name="connsiteY1" fmla="*/ 88954 h 104075"/>
              <a:gd name="connsiteX2" fmla="*/ 269879 w 666754"/>
              <a:gd name="connsiteY2" fmla="*/ 88954 h 104075"/>
              <a:gd name="connsiteX3" fmla="*/ 342904 w 666754"/>
              <a:gd name="connsiteY3" fmla="*/ 92129 h 104075"/>
              <a:gd name="connsiteX4" fmla="*/ 219079 w 666754"/>
              <a:gd name="connsiteY4" fmla="*/ 63554 h 104075"/>
              <a:gd name="connsiteX5" fmla="*/ 117479 w 666754"/>
              <a:gd name="connsiteY5" fmla="*/ 41329 h 104075"/>
              <a:gd name="connsiteX6" fmla="*/ 47629 w 666754"/>
              <a:gd name="connsiteY6" fmla="*/ 54 h 104075"/>
              <a:gd name="connsiteX7" fmla="*/ 73029 w 666754"/>
              <a:gd name="connsiteY7" fmla="*/ 31804 h 104075"/>
              <a:gd name="connsiteX8" fmla="*/ 76204 w 666754"/>
              <a:gd name="connsiteY8" fmla="*/ 41329 h 104075"/>
              <a:gd name="connsiteX9" fmla="*/ 4 w 666754"/>
              <a:gd name="connsiteY9" fmla="*/ 63554 h 104075"/>
              <a:gd name="connsiteX10" fmla="*/ 73029 w 666754"/>
              <a:gd name="connsiteY10" fmla="*/ 60379 h 104075"/>
              <a:gd name="connsiteX11" fmla="*/ 152404 w 666754"/>
              <a:gd name="connsiteY11" fmla="*/ 38154 h 104075"/>
              <a:gd name="connsiteX12" fmla="*/ 107954 w 666754"/>
              <a:gd name="connsiteY12" fmla="*/ 66729 h 104075"/>
              <a:gd name="connsiteX13" fmla="*/ 92079 w 666754"/>
              <a:gd name="connsiteY13" fmla="*/ 98479 h 104075"/>
              <a:gd name="connsiteX14" fmla="*/ 120654 w 666754"/>
              <a:gd name="connsiteY14" fmla="*/ 63554 h 104075"/>
              <a:gd name="connsiteX15" fmla="*/ 139704 w 666754"/>
              <a:gd name="connsiteY15" fmla="*/ 57204 h 104075"/>
              <a:gd name="connsiteX16" fmla="*/ 320679 w 666754"/>
              <a:gd name="connsiteY16" fmla="*/ 98479 h 104075"/>
              <a:gd name="connsiteX17" fmla="*/ 174629 w 666754"/>
              <a:gd name="connsiteY17" fmla="*/ 101654 h 104075"/>
              <a:gd name="connsiteX18" fmla="*/ 539754 w 666754"/>
              <a:gd name="connsiteY18" fmla="*/ 79429 h 104075"/>
              <a:gd name="connsiteX19" fmla="*/ 368304 w 666754"/>
              <a:gd name="connsiteY19" fmla="*/ 73079 h 104075"/>
              <a:gd name="connsiteX20" fmla="*/ 504829 w 666754"/>
              <a:gd name="connsiteY20" fmla="*/ 79429 h 104075"/>
              <a:gd name="connsiteX21" fmla="*/ 247654 w 666754"/>
              <a:gd name="connsiteY21" fmla="*/ 60379 h 104075"/>
              <a:gd name="connsiteX22" fmla="*/ 447679 w 666754"/>
              <a:gd name="connsiteY22" fmla="*/ 50854 h 104075"/>
              <a:gd name="connsiteX23" fmla="*/ 666754 w 666754"/>
              <a:gd name="connsiteY23" fmla="*/ 85779 h 10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6754" h="104075">
                <a:moveTo>
                  <a:pt x="666754" y="85779"/>
                </a:moveTo>
                <a:lnTo>
                  <a:pt x="450854" y="88954"/>
                </a:lnTo>
                <a:lnTo>
                  <a:pt x="269879" y="88954"/>
                </a:lnTo>
                <a:cubicBezTo>
                  <a:pt x="251887" y="89483"/>
                  <a:pt x="351371" y="96362"/>
                  <a:pt x="342904" y="92129"/>
                </a:cubicBezTo>
                <a:cubicBezTo>
                  <a:pt x="334437" y="87896"/>
                  <a:pt x="219079" y="63554"/>
                  <a:pt x="219079" y="63554"/>
                </a:cubicBezTo>
                <a:cubicBezTo>
                  <a:pt x="181508" y="55087"/>
                  <a:pt x="146054" y="51912"/>
                  <a:pt x="117479" y="41329"/>
                </a:cubicBezTo>
                <a:cubicBezTo>
                  <a:pt x="88904" y="30746"/>
                  <a:pt x="55037" y="1641"/>
                  <a:pt x="47629" y="54"/>
                </a:cubicBezTo>
                <a:cubicBezTo>
                  <a:pt x="40221" y="-1533"/>
                  <a:pt x="73029" y="31804"/>
                  <a:pt x="73029" y="31804"/>
                </a:cubicBezTo>
                <a:cubicBezTo>
                  <a:pt x="77791" y="38683"/>
                  <a:pt x="88375" y="36037"/>
                  <a:pt x="76204" y="41329"/>
                </a:cubicBezTo>
                <a:cubicBezTo>
                  <a:pt x="64033" y="46621"/>
                  <a:pt x="533" y="60379"/>
                  <a:pt x="4" y="63554"/>
                </a:cubicBezTo>
                <a:cubicBezTo>
                  <a:pt x="-525" y="66729"/>
                  <a:pt x="47629" y="64612"/>
                  <a:pt x="73029" y="60379"/>
                </a:cubicBezTo>
                <a:cubicBezTo>
                  <a:pt x="98429" y="56146"/>
                  <a:pt x="146583" y="37096"/>
                  <a:pt x="152404" y="38154"/>
                </a:cubicBezTo>
                <a:cubicBezTo>
                  <a:pt x="158225" y="39212"/>
                  <a:pt x="118008" y="56675"/>
                  <a:pt x="107954" y="66729"/>
                </a:cubicBezTo>
                <a:cubicBezTo>
                  <a:pt x="97900" y="76783"/>
                  <a:pt x="89962" y="99008"/>
                  <a:pt x="92079" y="98479"/>
                </a:cubicBezTo>
                <a:cubicBezTo>
                  <a:pt x="94196" y="97950"/>
                  <a:pt x="112716" y="70433"/>
                  <a:pt x="120654" y="63554"/>
                </a:cubicBezTo>
                <a:cubicBezTo>
                  <a:pt x="128592" y="56675"/>
                  <a:pt x="106367" y="51383"/>
                  <a:pt x="139704" y="57204"/>
                </a:cubicBezTo>
                <a:cubicBezTo>
                  <a:pt x="173041" y="63025"/>
                  <a:pt x="314858" y="91071"/>
                  <a:pt x="320679" y="98479"/>
                </a:cubicBezTo>
                <a:cubicBezTo>
                  <a:pt x="326500" y="105887"/>
                  <a:pt x="138117" y="104829"/>
                  <a:pt x="174629" y="101654"/>
                </a:cubicBezTo>
                <a:cubicBezTo>
                  <a:pt x="211141" y="98479"/>
                  <a:pt x="507475" y="84191"/>
                  <a:pt x="539754" y="79429"/>
                </a:cubicBezTo>
                <a:cubicBezTo>
                  <a:pt x="572033" y="74666"/>
                  <a:pt x="374125" y="73079"/>
                  <a:pt x="368304" y="73079"/>
                </a:cubicBezTo>
                <a:cubicBezTo>
                  <a:pt x="362483" y="73079"/>
                  <a:pt x="524937" y="81546"/>
                  <a:pt x="504829" y="79429"/>
                </a:cubicBezTo>
                <a:cubicBezTo>
                  <a:pt x="484721" y="77312"/>
                  <a:pt x="257179" y="65142"/>
                  <a:pt x="247654" y="60379"/>
                </a:cubicBezTo>
                <a:cubicBezTo>
                  <a:pt x="238129" y="55616"/>
                  <a:pt x="378887" y="45562"/>
                  <a:pt x="447679" y="50854"/>
                </a:cubicBezTo>
                <a:cubicBezTo>
                  <a:pt x="516471" y="56146"/>
                  <a:pt x="588437" y="74137"/>
                  <a:pt x="666754" y="8577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0F74690-8263-90C4-43F2-83E7E4AE9EBF}"/>
              </a:ext>
            </a:extLst>
          </p:cNvPr>
          <p:cNvSpPr/>
          <p:nvPr/>
        </p:nvSpPr>
        <p:spPr>
          <a:xfrm>
            <a:off x="5318574" y="2998762"/>
            <a:ext cx="102262" cy="884849"/>
          </a:xfrm>
          <a:custGeom>
            <a:avLst/>
            <a:gdLst>
              <a:gd name="connsiteX0" fmla="*/ 702 w 102262"/>
              <a:gd name="connsiteY0" fmla="*/ 11138 h 884849"/>
              <a:gd name="connsiteX1" fmla="*/ 99127 w 102262"/>
              <a:gd name="connsiteY1" fmla="*/ 519138 h 884849"/>
              <a:gd name="connsiteX2" fmla="*/ 76902 w 102262"/>
              <a:gd name="connsiteY2" fmla="*/ 366738 h 884849"/>
              <a:gd name="connsiteX3" fmla="*/ 67377 w 102262"/>
              <a:gd name="connsiteY3" fmla="*/ 662013 h 884849"/>
              <a:gd name="connsiteX4" fmla="*/ 86427 w 102262"/>
              <a:gd name="connsiteY4" fmla="*/ 884263 h 884849"/>
              <a:gd name="connsiteX5" fmla="*/ 70552 w 102262"/>
              <a:gd name="connsiteY5" fmla="*/ 706463 h 884849"/>
              <a:gd name="connsiteX6" fmla="*/ 35627 w 102262"/>
              <a:gd name="connsiteY6" fmla="*/ 150838 h 884849"/>
              <a:gd name="connsiteX7" fmla="*/ 38802 w 102262"/>
              <a:gd name="connsiteY7" fmla="*/ 100038 h 884849"/>
              <a:gd name="connsiteX8" fmla="*/ 54677 w 102262"/>
              <a:gd name="connsiteY8" fmla="*/ 160363 h 884849"/>
              <a:gd name="connsiteX9" fmla="*/ 702 w 102262"/>
              <a:gd name="connsiteY9" fmla="*/ 11138 h 8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62" h="884849">
                <a:moveTo>
                  <a:pt x="702" y="11138"/>
                </a:moveTo>
                <a:cubicBezTo>
                  <a:pt x="8110" y="70934"/>
                  <a:pt x="86427" y="459871"/>
                  <a:pt x="99127" y="519138"/>
                </a:cubicBezTo>
                <a:cubicBezTo>
                  <a:pt x="111827" y="578405"/>
                  <a:pt x="82194" y="342925"/>
                  <a:pt x="76902" y="366738"/>
                </a:cubicBezTo>
                <a:cubicBezTo>
                  <a:pt x="71610" y="390551"/>
                  <a:pt x="65790" y="575759"/>
                  <a:pt x="67377" y="662013"/>
                </a:cubicBezTo>
                <a:cubicBezTo>
                  <a:pt x="68964" y="748267"/>
                  <a:pt x="85898" y="876855"/>
                  <a:pt x="86427" y="884263"/>
                </a:cubicBezTo>
                <a:cubicBezTo>
                  <a:pt x="86956" y="891671"/>
                  <a:pt x="79019" y="828700"/>
                  <a:pt x="70552" y="706463"/>
                </a:cubicBezTo>
                <a:cubicBezTo>
                  <a:pt x="62085" y="584226"/>
                  <a:pt x="40919" y="251909"/>
                  <a:pt x="35627" y="150838"/>
                </a:cubicBezTo>
                <a:cubicBezTo>
                  <a:pt x="30335" y="49767"/>
                  <a:pt x="35627" y="98451"/>
                  <a:pt x="38802" y="100038"/>
                </a:cubicBezTo>
                <a:cubicBezTo>
                  <a:pt x="41977" y="101625"/>
                  <a:pt x="62615" y="169359"/>
                  <a:pt x="54677" y="160363"/>
                </a:cubicBezTo>
                <a:cubicBezTo>
                  <a:pt x="46740" y="151367"/>
                  <a:pt x="-6706" y="-48658"/>
                  <a:pt x="702" y="1113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F7AF255-C94B-D0C4-F5F4-AB9F105E6C2B}"/>
              </a:ext>
            </a:extLst>
          </p:cNvPr>
          <p:cNvSpPr/>
          <p:nvPr/>
        </p:nvSpPr>
        <p:spPr>
          <a:xfrm>
            <a:off x="5185918" y="2901168"/>
            <a:ext cx="208456" cy="976223"/>
          </a:xfrm>
          <a:custGeom>
            <a:avLst/>
            <a:gdLst>
              <a:gd name="connsiteX0" fmla="*/ 8 w 208456"/>
              <a:gd name="connsiteY0" fmla="*/ 782 h 976223"/>
              <a:gd name="connsiteX1" fmla="*/ 114308 w 208456"/>
              <a:gd name="connsiteY1" fmla="*/ 483382 h 976223"/>
              <a:gd name="connsiteX2" fmla="*/ 123833 w 208456"/>
              <a:gd name="connsiteY2" fmla="*/ 445282 h 976223"/>
              <a:gd name="connsiteX3" fmla="*/ 206383 w 208456"/>
              <a:gd name="connsiteY3" fmla="*/ 778657 h 976223"/>
              <a:gd name="connsiteX4" fmla="*/ 184158 w 208456"/>
              <a:gd name="connsiteY4" fmla="*/ 705632 h 976223"/>
              <a:gd name="connsiteX5" fmla="*/ 190508 w 208456"/>
              <a:gd name="connsiteY5" fmla="*/ 975507 h 976223"/>
              <a:gd name="connsiteX6" fmla="*/ 184158 w 208456"/>
              <a:gd name="connsiteY6" fmla="*/ 769132 h 976223"/>
              <a:gd name="connsiteX7" fmla="*/ 120658 w 208456"/>
              <a:gd name="connsiteY7" fmla="*/ 324632 h 976223"/>
              <a:gd name="connsiteX8" fmla="*/ 120658 w 208456"/>
              <a:gd name="connsiteY8" fmla="*/ 369082 h 976223"/>
              <a:gd name="connsiteX9" fmla="*/ 8 w 208456"/>
              <a:gd name="connsiteY9" fmla="*/ 782 h 97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456" h="976223">
                <a:moveTo>
                  <a:pt x="8" y="782"/>
                </a:moveTo>
                <a:cubicBezTo>
                  <a:pt x="-1050" y="19832"/>
                  <a:pt x="93671" y="409299"/>
                  <a:pt x="114308" y="483382"/>
                </a:cubicBezTo>
                <a:cubicBezTo>
                  <a:pt x="134945" y="557465"/>
                  <a:pt x="108487" y="396069"/>
                  <a:pt x="123833" y="445282"/>
                </a:cubicBezTo>
                <a:cubicBezTo>
                  <a:pt x="139179" y="494495"/>
                  <a:pt x="196329" y="735265"/>
                  <a:pt x="206383" y="778657"/>
                </a:cubicBezTo>
                <a:cubicBezTo>
                  <a:pt x="216437" y="822049"/>
                  <a:pt x="186804" y="672824"/>
                  <a:pt x="184158" y="705632"/>
                </a:cubicBezTo>
                <a:cubicBezTo>
                  <a:pt x="181512" y="738440"/>
                  <a:pt x="190508" y="964924"/>
                  <a:pt x="190508" y="975507"/>
                </a:cubicBezTo>
                <a:cubicBezTo>
                  <a:pt x="190508" y="986090"/>
                  <a:pt x="195800" y="877611"/>
                  <a:pt x="184158" y="769132"/>
                </a:cubicBezTo>
                <a:cubicBezTo>
                  <a:pt x="172516" y="660653"/>
                  <a:pt x="131241" y="391307"/>
                  <a:pt x="120658" y="324632"/>
                </a:cubicBezTo>
                <a:cubicBezTo>
                  <a:pt x="110075" y="257957"/>
                  <a:pt x="137062" y="421999"/>
                  <a:pt x="120658" y="369082"/>
                </a:cubicBezTo>
                <a:cubicBezTo>
                  <a:pt x="104254" y="316165"/>
                  <a:pt x="1066" y="-18268"/>
                  <a:pt x="8" y="78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01E9D966-31D8-BD3A-EA13-705288E099EE}"/>
              </a:ext>
            </a:extLst>
          </p:cNvPr>
          <p:cNvSpPr/>
          <p:nvPr/>
        </p:nvSpPr>
        <p:spPr>
          <a:xfrm>
            <a:off x="5078796" y="2748400"/>
            <a:ext cx="298059" cy="879778"/>
          </a:xfrm>
          <a:custGeom>
            <a:avLst/>
            <a:gdLst>
              <a:gd name="connsiteX0" fmla="*/ 8705 w 298059"/>
              <a:gd name="connsiteY0" fmla="*/ 10675 h 879778"/>
              <a:gd name="connsiteX1" fmla="*/ 135705 w 298059"/>
              <a:gd name="connsiteY1" fmla="*/ 591700 h 879778"/>
              <a:gd name="connsiteX2" fmla="*/ 132530 w 298059"/>
              <a:gd name="connsiteY2" fmla="*/ 553600 h 879778"/>
              <a:gd name="connsiteX3" fmla="*/ 294455 w 298059"/>
              <a:gd name="connsiteY3" fmla="*/ 874275 h 879778"/>
              <a:gd name="connsiteX4" fmla="*/ 227780 w 298059"/>
              <a:gd name="connsiteY4" fmla="*/ 718700 h 879778"/>
              <a:gd name="connsiteX5" fmla="*/ 34105 w 298059"/>
              <a:gd name="connsiteY5" fmla="*/ 251975 h 879778"/>
              <a:gd name="connsiteX6" fmla="*/ 8705 w 298059"/>
              <a:gd name="connsiteY6" fmla="*/ 10675 h 8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059" h="879778">
                <a:moveTo>
                  <a:pt x="8705" y="10675"/>
                </a:moveTo>
                <a:cubicBezTo>
                  <a:pt x="25638" y="67296"/>
                  <a:pt x="115068" y="501213"/>
                  <a:pt x="135705" y="591700"/>
                </a:cubicBezTo>
                <a:cubicBezTo>
                  <a:pt x="156343" y="682188"/>
                  <a:pt x="106072" y="506504"/>
                  <a:pt x="132530" y="553600"/>
                </a:cubicBezTo>
                <a:cubicBezTo>
                  <a:pt x="158988" y="600696"/>
                  <a:pt x="278580" y="846758"/>
                  <a:pt x="294455" y="874275"/>
                </a:cubicBezTo>
                <a:cubicBezTo>
                  <a:pt x="310330" y="901792"/>
                  <a:pt x="271172" y="822417"/>
                  <a:pt x="227780" y="718700"/>
                </a:cubicBezTo>
                <a:cubicBezTo>
                  <a:pt x="184388" y="614983"/>
                  <a:pt x="69030" y="368392"/>
                  <a:pt x="34105" y="251975"/>
                </a:cubicBezTo>
                <a:cubicBezTo>
                  <a:pt x="-820" y="135558"/>
                  <a:pt x="-8228" y="-45946"/>
                  <a:pt x="8705" y="1067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91C0EFA1-FADC-0B17-32D1-05AF42A83133}"/>
              </a:ext>
            </a:extLst>
          </p:cNvPr>
          <p:cNvSpPr/>
          <p:nvPr/>
        </p:nvSpPr>
        <p:spPr>
          <a:xfrm>
            <a:off x="5057390" y="2548471"/>
            <a:ext cx="226199" cy="1095975"/>
          </a:xfrm>
          <a:custGeom>
            <a:avLst/>
            <a:gdLst>
              <a:gd name="connsiteX0" fmla="*/ 74561 w 226199"/>
              <a:gd name="connsiteY0" fmla="*/ 16929 h 1095975"/>
              <a:gd name="connsiteX1" fmla="*/ 55511 w 226199"/>
              <a:gd name="connsiteY1" fmla="*/ 566204 h 1095975"/>
              <a:gd name="connsiteX2" fmla="*/ 115836 w 226199"/>
              <a:gd name="connsiteY2" fmla="*/ 880529 h 1095975"/>
              <a:gd name="connsiteX3" fmla="*/ 90436 w 226199"/>
              <a:gd name="connsiteY3" fmla="*/ 801154 h 1095975"/>
              <a:gd name="connsiteX4" fmla="*/ 223786 w 226199"/>
              <a:gd name="connsiteY4" fmla="*/ 1086904 h 1095975"/>
              <a:gd name="connsiteX5" fmla="*/ 163461 w 226199"/>
              <a:gd name="connsiteY5" fmla="*/ 972604 h 1095975"/>
              <a:gd name="connsiteX6" fmla="*/ 4711 w 226199"/>
              <a:gd name="connsiteY6" fmla="*/ 464604 h 1095975"/>
              <a:gd name="connsiteX7" fmla="*/ 42811 w 226199"/>
              <a:gd name="connsiteY7" fmla="*/ 534454 h 1095975"/>
              <a:gd name="connsiteX8" fmla="*/ 52336 w 226199"/>
              <a:gd name="connsiteY8" fmla="*/ 175679 h 1095975"/>
              <a:gd name="connsiteX9" fmla="*/ 74561 w 226199"/>
              <a:gd name="connsiteY9" fmla="*/ 16929 h 109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199" h="1095975">
                <a:moveTo>
                  <a:pt x="74561" y="16929"/>
                </a:moveTo>
                <a:cubicBezTo>
                  <a:pt x="75090" y="82016"/>
                  <a:pt x="48632" y="422271"/>
                  <a:pt x="55511" y="566204"/>
                </a:cubicBezTo>
                <a:cubicBezTo>
                  <a:pt x="62390" y="710137"/>
                  <a:pt x="110015" y="841371"/>
                  <a:pt x="115836" y="880529"/>
                </a:cubicBezTo>
                <a:cubicBezTo>
                  <a:pt x="121657" y="919687"/>
                  <a:pt x="72444" y="766758"/>
                  <a:pt x="90436" y="801154"/>
                </a:cubicBezTo>
                <a:cubicBezTo>
                  <a:pt x="108428" y="835550"/>
                  <a:pt x="211615" y="1058329"/>
                  <a:pt x="223786" y="1086904"/>
                </a:cubicBezTo>
                <a:cubicBezTo>
                  <a:pt x="235957" y="1115479"/>
                  <a:pt x="199973" y="1076321"/>
                  <a:pt x="163461" y="972604"/>
                </a:cubicBezTo>
                <a:cubicBezTo>
                  <a:pt x="126949" y="868887"/>
                  <a:pt x="24819" y="537629"/>
                  <a:pt x="4711" y="464604"/>
                </a:cubicBezTo>
                <a:cubicBezTo>
                  <a:pt x="-15397" y="391579"/>
                  <a:pt x="34874" y="582608"/>
                  <a:pt x="42811" y="534454"/>
                </a:cubicBezTo>
                <a:cubicBezTo>
                  <a:pt x="50748" y="486300"/>
                  <a:pt x="44928" y="261933"/>
                  <a:pt x="52336" y="175679"/>
                </a:cubicBezTo>
                <a:cubicBezTo>
                  <a:pt x="59744" y="89425"/>
                  <a:pt x="74032" y="-48158"/>
                  <a:pt x="74561" y="1692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35DFE887-A964-70E1-92F7-9BB42388A0CA}"/>
              </a:ext>
            </a:extLst>
          </p:cNvPr>
          <p:cNvSpPr/>
          <p:nvPr/>
        </p:nvSpPr>
        <p:spPr>
          <a:xfrm>
            <a:off x="4960066" y="2207969"/>
            <a:ext cx="266769" cy="1418312"/>
          </a:xfrm>
          <a:custGeom>
            <a:avLst/>
            <a:gdLst>
              <a:gd name="connsiteX0" fmla="*/ 6785 w 266769"/>
              <a:gd name="connsiteY0" fmla="*/ 17706 h 1418312"/>
              <a:gd name="connsiteX1" fmla="*/ 29010 w 266769"/>
              <a:gd name="connsiteY1" fmla="*/ 605081 h 1418312"/>
              <a:gd name="connsiteX2" fmla="*/ 124260 w 266769"/>
              <a:gd name="connsiteY2" fmla="*/ 1068631 h 1418312"/>
              <a:gd name="connsiteX3" fmla="*/ 98860 w 266769"/>
              <a:gd name="connsiteY3" fmla="*/ 998781 h 1418312"/>
              <a:gd name="connsiteX4" fmla="*/ 263960 w 266769"/>
              <a:gd name="connsiteY4" fmla="*/ 1405181 h 1418312"/>
              <a:gd name="connsiteX5" fmla="*/ 190935 w 266769"/>
              <a:gd name="connsiteY5" fmla="*/ 1268656 h 1418312"/>
              <a:gd name="connsiteX6" fmla="*/ 38535 w 266769"/>
              <a:gd name="connsiteY6" fmla="*/ 776531 h 1418312"/>
              <a:gd name="connsiteX7" fmla="*/ 435 w 266769"/>
              <a:gd name="connsiteY7" fmla="*/ 401881 h 1418312"/>
              <a:gd name="connsiteX8" fmla="*/ 54410 w 266769"/>
              <a:gd name="connsiteY8" fmla="*/ 55806 h 1418312"/>
              <a:gd name="connsiteX9" fmla="*/ 35360 w 266769"/>
              <a:gd name="connsiteY9" fmla="*/ 141531 h 1418312"/>
              <a:gd name="connsiteX10" fmla="*/ 6785 w 266769"/>
              <a:gd name="connsiteY10" fmla="*/ 17706 h 141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769" h="1418312">
                <a:moveTo>
                  <a:pt x="6785" y="17706"/>
                </a:moveTo>
                <a:cubicBezTo>
                  <a:pt x="5727" y="94964"/>
                  <a:pt x="9431" y="429927"/>
                  <a:pt x="29010" y="605081"/>
                </a:cubicBezTo>
                <a:cubicBezTo>
                  <a:pt x="48589" y="780235"/>
                  <a:pt x="112618" y="1003014"/>
                  <a:pt x="124260" y="1068631"/>
                </a:cubicBezTo>
                <a:cubicBezTo>
                  <a:pt x="135902" y="1134248"/>
                  <a:pt x="75577" y="942689"/>
                  <a:pt x="98860" y="998781"/>
                </a:cubicBezTo>
                <a:cubicBezTo>
                  <a:pt x="122143" y="1054873"/>
                  <a:pt x="248614" y="1360202"/>
                  <a:pt x="263960" y="1405181"/>
                </a:cubicBezTo>
                <a:cubicBezTo>
                  <a:pt x="279306" y="1450160"/>
                  <a:pt x="228506" y="1373431"/>
                  <a:pt x="190935" y="1268656"/>
                </a:cubicBezTo>
                <a:cubicBezTo>
                  <a:pt x="153364" y="1163881"/>
                  <a:pt x="70285" y="920994"/>
                  <a:pt x="38535" y="776531"/>
                </a:cubicBezTo>
                <a:cubicBezTo>
                  <a:pt x="6785" y="632069"/>
                  <a:pt x="-2211" y="522002"/>
                  <a:pt x="435" y="401881"/>
                </a:cubicBezTo>
                <a:cubicBezTo>
                  <a:pt x="3081" y="281760"/>
                  <a:pt x="48589" y="99198"/>
                  <a:pt x="54410" y="55806"/>
                </a:cubicBezTo>
                <a:cubicBezTo>
                  <a:pt x="60231" y="12414"/>
                  <a:pt x="42239" y="142060"/>
                  <a:pt x="35360" y="141531"/>
                </a:cubicBezTo>
                <a:cubicBezTo>
                  <a:pt x="28481" y="141002"/>
                  <a:pt x="7843" y="-59552"/>
                  <a:pt x="6785" y="1770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2FC7821B-129A-1BE3-F618-10D0F244B71B}"/>
              </a:ext>
            </a:extLst>
          </p:cNvPr>
          <p:cNvSpPr/>
          <p:nvPr/>
        </p:nvSpPr>
        <p:spPr>
          <a:xfrm>
            <a:off x="4886434" y="2244219"/>
            <a:ext cx="131446" cy="1286357"/>
          </a:xfrm>
          <a:custGeom>
            <a:avLst/>
            <a:gdLst>
              <a:gd name="connsiteX0" fmla="*/ 131217 w 131446"/>
              <a:gd name="connsiteY0" fmla="*/ 506 h 1286357"/>
              <a:gd name="connsiteX1" fmla="*/ 51842 w 131446"/>
              <a:gd name="connsiteY1" fmla="*/ 457706 h 1286357"/>
              <a:gd name="connsiteX2" fmla="*/ 51842 w 131446"/>
              <a:gd name="connsiteY2" fmla="*/ 949831 h 1286357"/>
              <a:gd name="connsiteX3" fmla="*/ 45492 w 131446"/>
              <a:gd name="connsiteY3" fmla="*/ 879981 h 1286357"/>
              <a:gd name="connsiteX4" fmla="*/ 45492 w 131446"/>
              <a:gd name="connsiteY4" fmla="*/ 1105406 h 1286357"/>
              <a:gd name="connsiteX5" fmla="*/ 61367 w 131446"/>
              <a:gd name="connsiteY5" fmla="*/ 1283206 h 1286357"/>
              <a:gd name="connsiteX6" fmla="*/ 42317 w 131446"/>
              <a:gd name="connsiteY6" fmla="*/ 1156206 h 1286357"/>
              <a:gd name="connsiteX7" fmla="*/ 1042 w 131446"/>
              <a:gd name="connsiteY7" fmla="*/ 464056 h 1286357"/>
              <a:gd name="connsiteX8" fmla="*/ 23267 w 131446"/>
              <a:gd name="connsiteY8" fmla="*/ 546606 h 1286357"/>
              <a:gd name="connsiteX9" fmla="*/ 131217 w 131446"/>
              <a:gd name="connsiteY9" fmla="*/ 506 h 128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446" h="1286357">
                <a:moveTo>
                  <a:pt x="131217" y="506"/>
                </a:moveTo>
                <a:cubicBezTo>
                  <a:pt x="135980" y="-14311"/>
                  <a:pt x="65071" y="299485"/>
                  <a:pt x="51842" y="457706"/>
                </a:cubicBezTo>
                <a:cubicBezTo>
                  <a:pt x="38613" y="615927"/>
                  <a:pt x="52900" y="879452"/>
                  <a:pt x="51842" y="949831"/>
                </a:cubicBezTo>
                <a:cubicBezTo>
                  <a:pt x="50784" y="1020210"/>
                  <a:pt x="46550" y="854052"/>
                  <a:pt x="45492" y="879981"/>
                </a:cubicBezTo>
                <a:cubicBezTo>
                  <a:pt x="44434" y="905910"/>
                  <a:pt x="42846" y="1038202"/>
                  <a:pt x="45492" y="1105406"/>
                </a:cubicBezTo>
                <a:cubicBezTo>
                  <a:pt x="48138" y="1172610"/>
                  <a:pt x="61896" y="1274739"/>
                  <a:pt x="61367" y="1283206"/>
                </a:cubicBezTo>
                <a:cubicBezTo>
                  <a:pt x="60838" y="1291673"/>
                  <a:pt x="52371" y="1292731"/>
                  <a:pt x="42317" y="1156206"/>
                </a:cubicBezTo>
                <a:cubicBezTo>
                  <a:pt x="32263" y="1019681"/>
                  <a:pt x="4217" y="565656"/>
                  <a:pt x="1042" y="464056"/>
                </a:cubicBezTo>
                <a:cubicBezTo>
                  <a:pt x="-2133" y="362456"/>
                  <a:pt x="1042" y="619102"/>
                  <a:pt x="23267" y="546606"/>
                </a:cubicBezTo>
                <a:cubicBezTo>
                  <a:pt x="45492" y="474110"/>
                  <a:pt x="126454" y="15323"/>
                  <a:pt x="131217" y="50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066A2E3D-E143-E680-CD3E-5388793BA308}"/>
              </a:ext>
            </a:extLst>
          </p:cNvPr>
          <p:cNvSpPr/>
          <p:nvPr/>
        </p:nvSpPr>
        <p:spPr>
          <a:xfrm>
            <a:off x="5174541" y="1393246"/>
            <a:ext cx="297857" cy="575453"/>
          </a:xfrm>
          <a:custGeom>
            <a:avLst/>
            <a:gdLst>
              <a:gd name="connsiteX0" fmla="*/ 297135 w 297857"/>
              <a:gd name="connsiteY0" fmla="*/ 579 h 575453"/>
              <a:gd name="connsiteX1" fmla="*/ 151085 w 297857"/>
              <a:gd name="connsiteY1" fmla="*/ 181554 h 575453"/>
              <a:gd name="connsiteX2" fmla="*/ 8210 w 297857"/>
              <a:gd name="connsiteY2" fmla="*/ 556204 h 575453"/>
              <a:gd name="connsiteX3" fmla="*/ 27260 w 297857"/>
              <a:gd name="connsiteY3" fmla="*/ 483179 h 575453"/>
              <a:gd name="connsiteX4" fmla="*/ 109810 w 297857"/>
              <a:gd name="connsiteY4" fmla="*/ 156154 h 575453"/>
              <a:gd name="connsiteX5" fmla="*/ 87585 w 297857"/>
              <a:gd name="connsiteY5" fmla="*/ 235529 h 575453"/>
              <a:gd name="connsiteX6" fmla="*/ 297135 w 297857"/>
              <a:gd name="connsiteY6" fmla="*/ 579 h 57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857" h="575453">
                <a:moveTo>
                  <a:pt x="297135" y="579"/>
                </a:moveTo>
                <a:cubicBezTo>
                  <a:pt x="307718" y="-8417"/>
                  <a:pt x="199239" y="88950"/>
                  <a:pt x="151085" y="181554"/>
                </a:cubicBezTo>
                <a:cubicBezTo>
                  <a:pt x="102931" y="274158"/>
                  <a:pt x="28847" y="505933"/>
                  <a:pt x="8210" y="556204"/>
                </a:cubicBezTo>
                <a:cubicBezTo>
                  <a:pt x="-12427" y="606475"/>
                  <a:pt x="10327" y="549854"/>
                  <a:pt x="27260" y="483179"/>
                </a:cubicBezTo>
                <a:cubicBezTo>
                  <a:pt x="44193" y="416504"/>
                  <a:pt x="99756" y="197429"/>
                  <a:pt x="109810" y="156154"/>
                </a:cubicBezTo>
                <a:cubicBezTo>
                  <a:pt x="119864" y="114879"/>
                  <a:pt x="59010" y="258812"/>
                  <a:pt x="87585" y="235529"/>
                </a:cubicBezTo>
                <a:cubicBezTo>
                  <a:pt x="116160" y="212246"/>
                  <a:pt x="286552" y="9575"/>
                  <a:pt x="297135" y="57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2B1C84D9-EBF6-CAE7-F533-A9A5959874EC}"/>
              </a:ext>
            </a:extLst>
          </p:cNvPr>
          <p:cNvSpPr/>
          <p:nvPr/>
        </p:nvSpPr>
        <p:spPr>
          <a:xfrm>
            <a:off x="4630278" y="1577292"/>
            <a:ext cx="425482" cy="735041"/>
          </a:xfrm>
          <a:custGeom>
            <a:avLst/>
            <a:gdLst>
              <a:gd name="connsiteX0" fmla="*/ 425473 w 425482"/>
              <a:gd name="connsiteY0" fmla="*/ 683 h 735041"/>
              <a:gd name="connsiteX1" fmla="*/ 180998 w 425482"/>
              <a:gd name="connsiteY1" fmla="*/ 324533 h 735041"/>
              <a:gd name="connsiteX2" fmla="*/ 6373 w 425482"/>
              <a:gd name="connsiteY2" fmla="*/ 721408 h 735041"/>
              <a:gd name="connsiteX3" fmla="*/ 57173 w 425482"/>
              <a:gd name="connsiteY3" fmla="*/ 594408 h 735041"/>
              <a:gd name="connsiteX4" fmla="*/ 238148 w 425482"/>
              <a:gd name="connsiteY4" fmla="*/ 124508 h 735041"/>
              <a:gd name="connsiteX5" fmla="*/ 190523 w 425482"/>
              <a:gd name="connsiteY5" fmla="*/ 235633 h 735041"/>
              <a:gd name="connsiteX6" fmla="*/ 425473 w 425482"/>
              <a:gd name="connsiteY6" fmla="*/ 683 h 73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482" h="735041">
                <a:moveTo>
                  <a:pt x="425473" y="683"/>
                </a:moveTo>
                <a:cubicBezTo>
                  <a:pt x="423886" y="15500"/>
                  <a:pt x="250848" y="204412"/>
                  <a:pt x="180998" y="324533"/>
                </a:cubicBezTo>
                <a:cubicBezTo>
                  <a:pt x="111148" y="444654"/>
                  <a:pt x="27010" y="676429"/>
                  <a:pt x="6373" y="721408"/>
                </a:cubicBezTo>
                <a:cubicBezTo>
                  <a:pt x="-14264" y="766387"/>
                  <a:pt x="18544" y="693891"/>
                  <a:pt x="57173" y="594408"/>
                </a:cubicBezTo>
                <a:cubicBezTo>
                  <a:pt x="95802" y="494925"/>
                  <a:pt x="215923" y="184304"/>
                  <a:pt x="238148" y="124508"/>
                </a:cubicBezTo>
                <a:cubicBezTo>
                  <a:pt x="260373" y="64712"/>
                  <a:pt x="158244" y="254683"/>
                  <a:pt x="190523" y="235633"/>
                </a:cubicBezTo>
                <a:cubicBezTo>
                  <a:pt x="222802" y="216583"/>
                  <a:pt x="427060" y="-14134"/>
                  <a:pt x="425473" y="68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D87CF35-A94A-26E4-8FB6-8E72033D76EB}"/>
              </a:ext>
            </a:extLst>
          </p:cNvPr>
          <p:cNvSpPr/>
          <p:nvPr/>
        </p:nvSpPr>
        <p:spPr>
          <a:xfrm>
            <a:off x="4625352" y="2675491"/>
            <a:ext cx="245655" cy="933343"/>
          </a:xfrm>
          <a:custGeom>
            <a:avLst/>
            <a:gdLst>
              <a:gd name="connsiteX0" fmla="*/ 30349 w 245655"/>
              <a:gd name="connsiteY0" fmla="*/ 7384 h 933343"/>
              <a:gd name="connsiteX1" fmla="*/ 30349 w 245655"/>
              <a:gd name="connsiteY1" fmla="*/ 261384 h 933343"/>
              <a:gd name="connsiteX2" fmla="*/ 119249 w 245655"/>
              <a:gd name="connsiteY2" fmla="*/ 566184 h 933343"/>
              <a:gd name="connsiteX3" fmla="*/ 103374 w 245655"/>
              <a:gd name="connsiteY3" fmla="*/ 512209 h 933343"/>
              <a:gd name="connsiteX4" fmla="*/ 239899 w 245655"/>
              <a:gd name="connsiteY4" fmla="*/ 905909 h 933343"/>
              <a:gd name="connsiteX5" fmla="*/ 198624 w 245655"/>
              <a:gd name="connsiteY5" fmla="*/ 823359 h 933343"/>
              <a:gd name="connsiteX6" fmla="*/ 4949 w 245655"/>
              <a:gd name="connsiteY6" fmla="*/ 210584 h 933343"/>
              <a:gd name="connsiteX7" fmla="*/ 125599 w 245655"/>
              <a:gd name="connsiteY7" fmla="*/ 683659 h 933343"/>
              <a:gd name="connsiteX8" fmla="*/ 8124 w 245655"/>
              <a:gd name="connsiteY8" fmla="*/ 416959 h 933343"/>
              <a:gd name="connsiteX9" fmla="*/ 14474 w 245655"/>
              <a:gd name="connsiteY9" fmla="*/ 102634 h 933343"/>
              <a:gd name="connsiteX10" fmla="*/ 30349 w 245655"/>
              <a:gd name="connsiteY10" fmla="*/ 7384 h 93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655" h="933343">
                <a:moveTo>
                  <a:pt x="30349" y="7384"/>
                </a:moveTo>
                <a:cubicBezTo>
                  <a:pt x="32995" y="33842"/>
                  <a:pt x="15532" y="168251"/>
                  <a:pt x="30349" y="261384"/>
                </a:cubicBezTo>
                <a:cubicBezTo>
                  <a:pt x="45166" y="354517"/>
                  <a:pt x="107078" y="524380"/>
                  <a:pt x="119249" y="566184"/>
                </a:cubicBezTo>
                <a:cubicBezTo>
                  <a:pt x="131420" y="607988"/>
                  <a:pt x="83266" y="455588"/>
                  <a:pt x="103374" y="512209"/>
                </a:cubicBezTo>
                <a:cubicBezTo>
                  <a:pt x="123482" y="568830"/>
                  <a:pt x="224024" y="854051"/>
                  <a:pt x="239899" y="905909"/>
                </a:cubicBezTo>
                <a:cubicBezTo>
                  <a:pt x="255774" y="957767"/>
                  <a:pt x="237782" y="939247"/>
                  <a:pt x="198624" y="823359"/>
                </a:cubicBezTo>
                <a:cubicBezTo>
                  <a:pt x="159466" y="707471"/>
                  <a:pt x="17120" y="233867"/>
                  <a:pt x="4949" y="210584"/>
                </a:cubicBezTo>
                <a:cubicBezTo>
                  <a:pt x="-7222" y="187301"/>
                  <a:pt x="125070" y="649263"/>
                  <a:pt x="125599" y="683659"/>
                </a:cubicBezTo>
                <a:cubicBezTo>
                  <a:pt x="126128" y="718055"/>
                  <a:pt x="26645" y="513797"/>
                  <a:pt x="8124" y="416959"/>
                </a:cubicBezTo>
                <a:cubicBezTo>
                  <a:pt x="-10397" y="320121"/>
                  <a:pt x="7595" y="176717"/>
                  <a:pt x="14474" y="102634"/>
                </a:cubicBezTo>
                <a:cubicBezTo>
                  <a:pt x="21353" y="28551"/>
                  <a:pt x="27703" y="-19074"/>
                  <a:pt x="30349" y="738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087AFBBF-1763-66A3-8D9F-9A121A2A0AAE}"/>
              </a:ext>
            </a:extLst>
          </p:cNvPr>
          <p:cNvSpPr/>
          <p:nvPr/>
        </p:nvSpPr>
        <p:spPr>
          <a:xfrm>
            <a:off x="4531876" y="1953340"/>
            <a:ext cx="231410" cy="783782"/>
          </a:xfrm>
          <a:custGeom>
            <a:avLst/>
            <a:gdLst>
              <a:gd name="connsiteX0" fmla="*/ 228600 w 231410"/>
              <a:gd name="connsiteY0" fmla="*/ 2460 h 783782"/>
              <a:gd name="connsiteX1" fmla="*/ 38100 w 231410"/>
              <a:gd name="connsiteY1" fmla="*/ 459660 h 783782"/>
              <a:gd name="connsiteX2" fmla="*/ 76200 w 231410"/>
              <a:gd name="connsiteY2" fmla="*/ 396160 h 783782"/>
              <a:gd name="connsiteX3" fmla="*/ 50800 w 231410"/>
              <a:gd name="connsiteY3" fmla="*/ 545385 h 783782"/>
              <a:gd name="connsiteX4" fmla="*/ 0 w 231410"/>
              <a:gd name="connsiteY4" fmla="*/ 783510 h 783782"/>
              <a:gd name="connsiteX5" fmla="*/ 50800 w 231410"/>
              <a:gd name="connsiteY5" fmla="*/ 583485 h 783782"/>
              <a:gd name="connsiteX6" fmla="*/ 171450 w 231410"/>
              <a:gd name="connsiteY6" fmla="*/ 180260 h 783782"/>
              <a:gd name="connsiteX7" fmla="*/ 152400 w 231410"/>
              <a:gd name="connsiteY7" fmla="*/ 272335 h 783782"/>
              <a:gd name="connsiteX8" fmla="*/ 228600 w 231410"/>
              <a:gd name="connsiteY8" fmla="*/ 2460 h 7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10" h="783782">
                <a:moveTo>
                  <a:pt x="228600" y="2460"/>
                </a:moveTo>
                <a:cubicBezTo>
                  <a:pt x="209550" y="33681"/>
                  <a:pt x="63500" y="394043"/>
                  <a:pt x="38100" y="459660"/>
                </a:cubicBezTo>
                <a:cubicBezTo>
                  <a:pt x="12700" y="525277"/>
                  <a:pt x="74083" y="381873"/>
                  <a:pt x="76200" y="396160"/>
                </a:cubicBezTo>
                <a:cubicBezTo>
                  <a:pt x="78317" y="410448"/>
                  <a:pt x="63500" y="480827"/>
                  <a:pt x="50800" y="545385"/>
                </a:cubicBezTo>
                <a:cubicBezTo>
                  <a:pt x="38100" y="609943"/>
                  <a:pt x="0" y="777160"/>
                  <a:pt x="0" y="783510"/>
                </a:cubicBezTo>
                <a:cubicBezTo>
                  <a:pt x="0" y="789860"/>
                  <a:pt x="22225" y="684027"/>
                  <a:pt x="50800" y="583485"/>
                </a:cubicBezTo>
                <a:cubicBezTo>
                  <a:pt x="79375" y="482943"/>
                  <a:pt x="154517" y="232118"/>
                  <a:pt x="171450" y="180260"/>
                </a:cubicBezTo>
                <a:cubicBezTo>
                  <a:pt x="188383" y="128402"/>
                  <a:pt x="140758" y="297735"/>
                  <a:pt x="152400" y="272335"/>
                </a:cubicBezTo>
                <a:cubicBezTo>
                  <a:pt x="164042" y="246935"/>
                  <a:pt x="247650" y="-28761"/>
                  <a:pt x="228600" y="246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D40AF3E-CD1E-6A24-564E-1D43C757132C}"/>
              </a:ext>
            </a:extLst>
          </p:cNvPr>
          <p:cNvSpPr/>
          <p:nvPr/>
        </p:nvSpPr>
        <p:spPr>
          <a:xfrm>
            <a:off x="4470010" y="2705033"/>
            <a:ext cx="150839" cy="864013"/>
          </a:xfrm>
          <a:custGeom>
            <a:avLst/>
            <a:gdLst>
              <a:gd name="connsiteX0" fmla="*/ 96791 w 150839"/>
              <a:gd name="connsiteY0" fmla="*/ 67 h 864013"/>
              <a:gd name="connsiteX1" fmla="*/ 39641 w 150839"/>
              <a:gd name="connsiteY1" fmla="*/ 244542 h 864013"/>
              <a:gd name="connsiteX2" fmla="*/ 52341 w 150839"/>
              <a:gd name="connsiteY2" fmla="*/ 155642 h 864013"/>
              <a:gd name="connsiteX3" fmla="*/ 68216 w 150839"/>
              <a:gd name="connsiteY3" fmla="*/ 469967 h 864013"/>
              <a:gd name="connsiteX4" fmla="*/ 93616 w 150839"/>
              <a:gd name="connsiteY4" fmla="*/ 679517 h 864013"/>
              <a:gd name="connsiteX5" fmla="*/ 150766 w 150839"/>
              <a:gd name="connsiteY5" fmla="*/ 863667 h 864013"/>
              <a:gd name="connsiteX6" fmla="*/ 103141 w 150839"/>
              <a:gd name="connsiteY6" fmla="*/ 708092 h 864013"/>
              <a:gd name="connsiteX7" fmla="*/ 1541 w 150839"/>
              <a:gd name="connsiteY7" fmla="*/ 165167 h 864013"/>
              <a:gd name="connsiteX8" fmla="*/ 45991 w 150839"/>
              <a:gd name="connsiteY8" fmla="*/ 219142 h 864013"/>
              <a:gd name="connsiteX9" fmla="*/ 96791 w 150839"/>
              <a:gd name="connsiteY9" fmla="*/ 67 h 86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39" h="864013">
                <a:moveTo>
                  <a:pt x="96791" y="67"/>
                </a:moveTo>
                <a:cubicBezTo>
                  <a:pt x="95733" y="4300"/>
                  <a:pt x="47049" y="218613"/>
                  <a:pt x="39641" y="244542"/>
                </a:cubicBezTo>
                <a:cubicBezTo>
                  <a:pt x="32233" y="270471"/>
                  <a:pt x="47579" y="118071"/>
                  <a:pt x="52341" y="155642"/>
                </a:cubicBezTo>
                <a:cubicBezTo>
                  <a:pt x="57103" y="193213"/>
                  <a:pt x="61337" y="382655"/>
                  <a:pt x="68216" y="469967"/>
                </a:cubicBezTo>
                <a:cubicBezTo>
                  <a:pt x="75095" y="557279"/>
                  <a:pt x="79858" y="613900"/>
                  <a:pt x="93616" y="679517"/>
                </a:cubicBezTo>
                <a:cubicBezTo>
                  <a:pt x="107374" y="745134"/>
                  <a:pt x="149179" y="858905"/>
                  <a:pt x="150766" y="863667"/>
                </a:cubicBezTo>
                <a:cubicBezTo>
                  <a:pt x="152353" y="868429"/>
                  <a:pt x="128012" y="824509"/>
                  <a:pt x="103141" y="708092"/>
                </a:cubicBezTo>
                <a:cubicBezTo>
                  <a:pt x="78270" y="591675"/>
                  <a:pt x="11066" y="246659"/>
                  <a:pt x="1541" y="165167"/>
                </a:cubicBezTo>
                <a:cubicBezTo>
                  <a:pt x="-7984" y="83675"/>
                  <a:pt x="29058" y="246130"/>
                  <a:pt x="45991" y="219142"/>
                </a:cubicBezTo>
                <a:cubicBezTo>
                  <a:pt x="62924" y="192155"/>
                  <a:pt x="97849" y="-4166"/>
                  <a:pt x="96791" y="6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402275B8-9D0E-E393-2EEC-4ED37B07ECB2}"/>
              </a:ext>
            </a:extLst>
          </p:cNvPr>
          <p:cNvSpPr/>
          <p:nvPr/>
        </p:nvSpPr>
        <p:spPr>
          <a:xfrm>
            <a:off x="4594594" y="2574390"/>
            <a:ext cx="86535" cy="1076060"/>
          </a:xfrm>
          <a:custGeom>
            <a:avLst/>
            <a:gdLst>
              <a:gd name="connsiteX0" fmla="*/ 86507 w 86535"/>
              <a:gd name="connsiteY0" fmla="*/ 535 h 1076060"/>
              <a:gd name="connsiteX1" fmla="*/ 782 w 86535"/>
              <a:gd name="connsiteY1" fmla="*/ 292635 h 1076060"/>
              <a:gd name="connsiteX2" fmla="*/ 42057 w 86535"/>
              <a:gd name="connsiteY2" fmla="*/ 295810 h 1076060"/>
              <a:gd name="connsiteX3" fmla="*/ 7132 w 86535"/>
              <a:gd name="connsiteY3" fmla="*/ 511710 h 1076060"/>
              <a:gd name="connsiteX4" fmla="*/ 3957 w 86535"/>
              <a:gd name="connsiteY4" fmla="*/ 708560 h 1076060"/>
              <a:gd name="connsiteX5" fmla="*/ 38882 w 86535"/>
              <a:gd name="connsiteY5" fmla="*/ 1064160 h 1076060"/>
              <a:gd name="connsiteX6" fmla="*/ 29357 w 86535"/>
              <a:gd name="connsiteY6" fmla="*/ 930810 h 1076060"/>
              <a:gd name="connsiteX7" fmla="*/ 10307 w 86535"/>
              <a:gd name="connsiteY7" fmla="*/ 346610 h 1076060"/>
              <a:gd name="connsiteX8" fmla="*/ 10307 w 86535"/>
              <a:gd name="connsiteY8" fmla="*/ 222785 h 1076060"/>
              <a:gd name="connsiteX9" fmla="*/ 86507 w 86535"/>
              <a:gd name="connsiteY9" fmla="*/ 535 h 107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535" h="1076060">
                <a:moveTo>
                  <a:pt x="86507" y="535"/>
                </a:moveTo>
                <a:cubicBezTo>
                  <a:pt x="84920" y="12177"/>
                  <a:pt x="8190" y="243423"/>
                  <a:pt x="782" y="292635"/>
                </a:cubicBezTo>
                <a:cubicBezTo>
                  <a:pt x="-6626" y="341847"/>
                  <a:pt x="40999" y="259298"/>
                  <a:pt x="42057" y="295810"/>
                </a:cubicBezTo>
                <a:cubicBezTo>
                  <a:pt x="43115" y="332322"/>
                  <a:pt x="13482" y="442918"/>
                  <a:pt x="7132" y="511710"/>
                </a:cubicBezTo>
                <a:cubicBezTo>
                  <a:pt x="782" y="580502"/>
                  <a:pt x="-1335" y="616485"/>
                  <a:pt x="3957" y="708560"/>
                </a:cubicBezTo>
                <a:cubicBezTo>
                  <a:pt x="9249" y="800635"/>
                  <a:pt x="34649" y="1027118"/>
                  <a:pt x="38882" y="1064160"/>
                </a:cubicBezTo>
                <a:cubicBezTo>
                  <a:pt x="43115" y="1101202"/>
                  <a:pt x="34119" y="1050401"/>
                  <a:pt x="29357" y="930810"/>
                </a:cubicBezTo>
                <a:cubicBezTo>
                  <a:pt x="24595" y="811219"/>
                  <a:pt x="13482" y="464614"/>
                  <a:pt x="10307" y="346610"/>
                </a:cubicBezTo>
                <a:cubicBezTo>
                  <a:pt x="7132" y="228606"/>
                  <a:pt x="-1864" y="275173"/>
                  <a:pt x="10307" y="222785"/>
                </a:cubicBezTo>
                <a:cubicBezTo>
                  <a:pt x="22478" y="170397"/>
                  <a:pt x="88094" y="-11107"/>
                  <a:pt x="86507" y="53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6AED27D5-DB09-079E-F723-92CC9D93FD6E}"/>
              </a:ext>
            </a:extLst>
          </p:cNvPr>
          <p:cNvSpPr/>
          <p:nvPr/>
        </p:nvSpPr>
        <p:spPr>
          <a:xfrm>
            <a:off x="4364539" y="3085035"/>
            <a:ext cx="132421" cy="696940"/>
          </a:xfrm>
          <a:custGeom>
            <a:avLst/>
            <a:gdLst>
              <a:gd name="connsiteX0" fmla="*/ 132412 w 132421"/>
              <a:gd name="connsiteY0" fmla="*/ 4240 h 696940"/>
              <a:gd name="connsiteX1" fmla="*/ 33987 w 132421"/>
              <a:gd name="connsiteY1" fmla="*/ 461440 h 696940"/>
              <a:gd name="connsiteX2" fmla="*/ 2237 w 132421"/>
              <a:gd name="connsiteY2" fmla="*/ 690040 h 696940"/>
              <a:gd name="connsiteX3" fmla="*/ 8587 w 132421"/>
              <a:gd name="connsiteY3" fmla="*/ 591615 h 696940"/>
              <a:gd name="connsiteX4" fmla="*/ 56212 w 132421"/>
              <a:gd name="connsiteY4" fmla="*/ 140765 h 696940"/>
              <a:gd name="connsiteX5" fmla="*/ 40337 w 132421"/>
              <a:gd name="connsiteY5" fmla="*/ 226490 h 696940"/>
              <a:gd name="connsiteX6" fmla="*/ 132412 w 132421"/>
              <a:gd name="connsiteY6" fmla="*/ 4240 h 69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421" h="696940">
                <a:moveTo>
                  <a:pt x="132412" y="4240"/>
                </a:moveTo>
                <a:cubicBezTo>
                  <a:pt x="131354" y="43398"/>
                  <a:pt x="55683" y="347140"/>
                  <a:pt x="33987" y="461440"/>
                </a:cubicBezTo>
                <a:cubicBezTo>
                  <a:pt x="12291" y="575740"/>
                  <a:pt x="6470" y="668344"/>
                  <a:pt x="2237" y="690040"/>
                </a:cubicBezTo>
                <a:cubicBezTo>
                  <a:pt x="-1996" y="711736"/>
                  <a:pt x="-409" y="683161"/>
                  <a:pt x="8587" y="591615"/>
                </a:cubicBezTo>
                <a:cubicBezTo>
                  <a:pt x="17583" y="500069"/>
                  <a:pt x="50920" y="201619"/>
                  <a:pt x="56212" y="140765"/>
                </a:cubicBezTo>
                <a:cubicBezTo>
                  <a:pt x="61504" y="79911"/>
                  <a:pt x="31341" y="243423"/>
                  <a:pt x="40337" y="226490"/>
                </a:cubicBezTo>
                <a:cubicBezTo>
                  <a:pt x="49333" y="209557"/>
                  <a:pt x="133470" y="-34918"/>
                  <a:pt x="132412" y="424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29455EF4-672B-5D0F-C93A-5BA212780022}"/>
              </a:ext>
            </a:extLst>
          </p:cNvPr>
          <p:cNvSpPr/>
          <p:nvPr/>
        </p:nvSpPr>
        <p:spPr>
          <a:xfrm>
            <a:off x="4510357" y="2407887"/>
            <a:ext cx="82576" cy="476400"/>
          </a:xfrm>
          <a:custGeom>
            <a:avLst/>
            <a:gdLst>
              <a:gd name="connsiteX0" fmla="*/ 78669 w 82576"/>
              <a:gd name="connsiteY0" fmla="*/ 1938 h 476400"/>
              <a:gd name="connsiteX1" fmla="*/ 5644 w 82576"/>
              <a:gd name="connsiteY1" fmla="*/ 335313 h 476400"/>
              <a:gd name="connsiteX2" fmla="*/ 5644 w 82576"/>
              <a:gd name="connsiteY2" fmla="*/ 475013 h 476400"/>
              <a:gd name="connsiteX3" fmla="*/ 5644 w 82576"/>
              <a:gd name="connsiteY3" fmla="*/ 389288 h 476400"/>
              <a:gd name="connsiteX4" fmla="*/ 81844 w 82576"/>
              <a:gd name="connsiteY4" fmla="*/ 119413 h 476400"/>
              <a:gd name="connsiteX5" fmla="*/ 46919 w 82576"/>
              <a:gd name="connsiteY5" fmla="*/ 195613 h 476400"/>
              <a:gd name="connsiteX6" fmla="*/ 78669 w 82576"/>
              <a:gd name="connsiteY6" fmla="*/ 1938 h 4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76" h="476400">
                <a:moveTo>
                  <a:pt x="78669" y="1938"/>
                </a:moveTo>
                <a:cubicBezTo>
                  <a:pt x="71790" y="25221"/>
                  <a:pt x="17815" y="256467"/>
                  <a:pt x="5644" y="335313"/>
                </a:cubicBezTo>
                <a:cubicBezTo>
                  <a:pt x="-6527" y="414159"/>
                  <a:pt x="5644" y="475013"/>
                  <a:pt x="5644" y="475013"/>
                </a:cubicBezTo>
                <a:cubicBezTo>
                  <a:pt x="5644" y="484009"/>
                  <a:pt x="-7056" y="448555"/>
                  <a:pt x="5644" y="389288"/>
                </a:cubicBezTo>
                <a:cubicBezTo>
                  <a:pt x="18344" y="330021"/>
                  <a:pt x="74965" y="151692"/>
                  <a:pt x="81844" y="119413"/>
                </a:cubicBezTo>
                <a:cubicBezTo>
                  <a:pt x="88723" y="87134"/>
                  <a:pt x="44802" y="218896"/>
                  <a:pt x="46919" y="195613"/>
                </a:cubicBezTo>
                <a:cubicBezTo>
                  <a:pt x="49036" y="172330"/>
                  <a:pt x="85548" y="-21345"/>
                  <a:pt x="78669" y="193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14171EA2-9C2A-4380-2DB9-61C9B98240C4}"/>
              </a:ext>
            </a:extLst>
          </p:cNvPr>
          <p:cNvSpPr/>
          <p:nvPr/>
        </p:nvSpPr>
        <p:spPr>
          <a:xfrm>
            <a:off x="4341376" y="2793862"/>
            <a:ext cx="68251" cy="933662"/>
          </a:xfrm>
          <a:custGeom>
            <a:avLst/>
            <a:gdLst>
              <a:gd name="connsiteX0" fmla="*/ 66675 w 68251"/>
              <a:gd name="connsiteY0" fmla="*/ 138 h 933662"/>
              <a:gd name="connsiteX1" fmla="*/ 53975 w 68251"/>
              <a:gd name="connsiteY1" fmla="*/ 241438 h 933662"/>
              <a:gd name="connsiteX2" fmla="*/ 12700 w 68251"/>
              <a:gd name="connsiteY2" fmla="*/ 593863 h 933662"/>
              <a:gd name="connsiteX3" fmla="*/ 41275 w 68251"/>
              <a:gd name="connsiteY3" fmla="*/ 495438 h 933662"/>
              <a:gd name="connsiteX4" fmla="*/ 25400 w 68251"/>
              <a:gd name="connsiteY4" fmla="*/ 625613 h 933662"/>
              <a:gd name="connsiteX5" fmla="*/ 0 w 68251"/>
              <a:gd name="connsiteY5" fmla="*/ 933588 h 933662"/>
              <a:gd name="connsiteX6" fmla="*/ 25400 w 68251"/>
              <a:gd name="connsiteY6" fmla="*/ 651013 h 933662"/>
              <a:gd name="connsiteX7" fmla="*/ 22225 w 68251"/>
              <a:gd name="connsiteY7" fmla="*/ 273188 h 933662"/>
              <a:gd name="connsiteX8" fmla="*/ 66675 w 68251"/>
              <a:gd name="connsiteY8" fmla="*/ 138 h 93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51" h="933662">
                <a:moveTo>
                  <a:pt x="66675" y="138"/>
                </a:moveTo>
                <a:cubicBezTo>
                  <a:pt x="71967" y="-5154"/>
                  <a:pt x="62971" y="142484"/>
                  <a:pt x="53975" y="241438"/>
                </a:cubicBezTo>
                <a:cubicBezTo>
                  <a:pt x="44979" y="340392"/>
                  <a:pt x="14817" y="551530"/>
                  <a:pt x="12700" y="593863"/>
                </a:cubicBezTo>
                <a:cubicBezTo>
                  <a:pt x="10583" y="636196"/>
                  <a:pt x="39158" y="490146"/>
                  <a:pt x="41275" y="495438"/>
                </a:cubicBezTo>
                <a:cubicBezTo>
                  <a:pt x="43392" y="500730"/>
                  <a:pt x="32279" y="552588"/>
                  <a:pt x="25400" y="625613"/>
                </a:cubicBezTo>
                <a:cubicBezTo>
                  <a:pt x="18521" y="698638"/>
                  <a:pt x="0" y="929355"/>
                  <a:pt x="0" y="933588"/>
                </a:cubicBezTo>
                <a:cubicBezTo>
                  <a:pt x="0" y="937821"/>
                  <a:pt x="21696" y="761080"/>
                  <a:pt x="25400" y="651013"/>
                </a:cubicBezTo>
                <a:cubicBezTo>
                  <a:pt x="29104" y="540946"/>
                  <a:pt x="15346" y="375317"/>
                  <a:pt x="22225" y="273188"/>
                </a:cubicBezTo>
                <a:cubicBezTo>
                  <a:pt x="29104" y="171059"/>
                  <a:pt x="61383" y="5430"/>
                  <a:pt x="66675" y="13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C636293-FBA9-6DAF-5983-3F7FB3E3B4A4}"/>
              </a:ext>
            </a:extLst>
          </p:cNvPr>
          <p:cNvSpPr/>
          <p:nvPr/>
        </p:nvSpPr>
        <p:spPr>
          <a:xfrm>
            <a:off x="4287226" y="2454268"/>
            <a:ext cx="146303" cy="1101793"/>
          </a:xfrm>
          <a:custGeom>
            <a:avLst/>
            <a:gdLst>
              <a:gd name="connsiteX0" fmla="*/ 146225 w 146303"/>
              <a:gd name="connsiteY0" fmla="*/ 6357 h 1101793"/>
              <a:gd name="connsiteX1" fmla="*/ 44625 w 146303"/>
              <a:gd name="connsiteY1" fmla="*/ 577857 h 1101793"/>
              <a:gd name="connsiteX2" fmla="*/ 175 w 146303"/>
              <a:gd name="connsiteY2" fmla="*/ 1006482 h 1101793"/>
              <a:gd name="connsiteX3" fmla="*/ 28750 w 146303"/>
              <a:gd name="connsiteY3" fmla="*/ 933457 h 1101793"/>
              <a:gd name="connsiteX4" fmla="*/ 19225 w 146303"/>
              <a:gd name="connsiteY4" fmla="*/ 1101732 h 1101793"/>
              <a:gd name="connsiteX5" fmla="*/ 22400 w 146303"/>
              <a:gd name="connsiteY5" fmla="*/ 942982 h 1101793"/>
              <a:gd name="connsiteX6" fmla="*/ 60500 w 146303"/>
              <a:gd name="connsiteY6" fmla="*/ 311157 h 1101793"/>
              <a:gd name="connsiteX7" fmla="*/ 146225 w 146303"/>
              <a:gd name="connsiteY7" fmla="*/ 6357 h 110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303" h="1101793">
                <a:moveTo>
                  <a:pt x="146225" y="6357"/>
                </a:moveTo>
                <a:cubicBezTo>
                  <a:pt x="143579" y="50807"/>
                  <a:pt x="68967" y="411170"/>
                  <a:pt x="44625" y="577857"/>
                </a:cubicBezTo>
                <a:cubicBezTo>
                  <a:pt x="20283" y="744544"/>
                  <a:pt x="2821" y="947215"/>
                  <a:pt x="175" y="1006482"/>
                </a:cubicBezTo>
                <a:cubicBezTo>
                  <a:pt x="-2471" y="1065749"/>
                  <a:pt x="25575" y="917582"/>
                  <a:pt x="28750" y="933457"/>
                </a:cubicBezTo>
                <a:cubicBezTo>
                  <a:pt x="31925" y="949332"/>
                  <a:pt x="20283" y="1100144"/>
                  <a:pt x="19225" y="1101732"/>
                </a:cubicBezTo>
                <a:cubicBezTo>
                  <a:pt x="18167" y="1103320"/>
                  <a:pt x="15521" y="1074744"/>
                  <a:pt x="22400" y="942982"/>
                </a:cubicBezTo>
                <a:cubicBezTo>
                  <a:pt x="29279" y="811220"/>
                  <a:pt x="36688" y="462499"/>
                  <a:pt x="60500" y="311157"/>
                </a:cubicBezTo>
                <a:cubicBezTo>
                  <a:pt x="84312" y="159815"/>
                  <a:pt x="148871" y="-38093"/>
                  <a:pt x="146225" y="635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D29F1D6C-03FE-9267-9A9A-538E02A89AA8}"/>
              </a:ext>
            </a:extLst>
          </p:cNvPr>
          <p:cNvSpPr/>
          <p:nvPr/>
        </p:nvSpPr>
        <p:spPr>
          <a:xfrm>
            <a:off x="4292016" y="3456497"/>
            <a:ext cx="334577" cy="1196744"/>
          </a:xfrm>
          <a:custGeom>
            <a:avLst/>
            <a:gdLst>
              <a:gd name="connsiteX0" fmla="*/ 1735 w 334577"/>
              <a:gd name="connsiteY0" fmla="*/ 1078 h 1196744"/>
              <a:gd name="connsiteX1" fmla="*/ 27135 w 334577"/>
              <a:gd name="connsiteY1" fmla="*/ 388428 h 1196744"/>
              <a:gd name="connsiteX2" fmla="*/ 147785 w 334577"/>
              <a:gd name="connsiteY2" fmla="*/ 826578 h 1196744"/>
              <a:gd name="connsiteX3" fmla="*/ 144610 w 334577"/>
              <a:gd name="connsiteY3" fmla="*/ 807528 h 1196744"/>
              <a:gd name="connsiteX4" fmla="*/ 319235 w 334577"/>
              <a:gd name="connsiteY4" fmla="*/ 1159953 h 1196744"/>
              <a:gd name="connsiteX5" fmla="*/ 297010 w 334577"/>
              <a:gd name="connsiteY5" fmla="*/ 1109153 h 1196744"/>
              <a:gd name="connsiteX6" fmla="*/ 65235 w 334577"/>
              <a:gd name="connsiteY6" fmla="*/ 480503 h 1196744"/>
              <a:gd name="connsiteX7" fmla="*/ 81110 w 334577"/>
              <a:gd name="connsiteY7" fmla="*/ 550353 h 1196744"/>
              <a:gd name="connsiteX8" fmla="*/ 17610 w 334577"/>
              <a:gd name="connsiteY8" fmla="*/ 232853 h 1196744"/>
              <a:gd name="connsiteX9" fmla="*/ 58885 w 334577"/>
              <a:gd name="connsiteY9" fmla="*/ 270953 h 1196744"/>
              <a:gd name="connsiteX10" fmla="*/ 1735 w 334577"/>
              <a:gd name="connsiteY10" fmla="*/ 1078 h 119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577" h="1196744">
                <a:moveTo>
                  <a:pt x="1735" y="1078"/>
                </a:moveTo>
                <a:cubicBezTo>
                  <a:pt x="-3557" y="20657"/>
                  <a:pt x="2793" y="250845"/>
                  <a:pt x="27135" y="388428"/>
                </a:cubicBezTo>
                <a:cubicBezTo>
                  <a:pt x="51477" y="526011"/>
                  <a:pt x="128206" y="756728"/>
                  <a:pt x="147785" y="826578"/>
                </a:cubicBezTo>
                <a:cubicBezTo>
                  <a:pt x="167364" y="896428"/>
                  <a:pt x="116035" y="751966"/>
                  <a:pt x="144610" y="807528"/>
                </a:cubicBezTo>
                <a:cubicBezTo>
                  <a:pt x="173185" y="863091"/>
                  <a:pt x="293835" y="1109682"/>
                  <a:pt x="319235" y="1159953"/>
                </a:cubicBezTo>
                <a:cubicBezTo>
                  <a:pt x="344635" y="1210224"/>
                  <a:pt x="339343" y="1222395"/>
                  <a:pt x="297010" y="1109153"/>
                </a:cubicBezTo>
                <a:cubicBezTo>
                  <a:pt x="254677" y="995911"/>
                  <a:pt x="101218" y="573636"/>
                  <a:pt x="65235" y="480503"/>
                </a:cubicBezTo>
                <a:cubicBezTo>
                  <a:pt x="29252" y="387370"/>
                  <a:pt x="89047" y="591628"/>
                  <a:pt x="81110" y="550353"/>
                </a:cubicBezTo>
                <a:cubicBezTo>
                  <a:pt x="73173" y="509078"/>
                  <a:pt x="21314" y="279420"/>
                  <a:pt x="17610" y="232853"/>
                </a:cubicBezTo>
                <a:cubicBezTo>
                  <a:pt x="13906" y="186286"/>
                  <a:pt x="58356" y="307465"/>
                  <a:pt x="58885" y="270953"/>
                </a:cubicBezTo>
                <a:cubicBezTo>
                  <a:pt x="59414" y="234441"/>
                  <a:pt x="7027" y="-18501"/>
                  <a:pt x="1735" y="107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3E9BDEA-8B31-9563-0CE2-67E260D3FACD}"/>
              </a:ext>
            </a:extLst>
          </p:cNvPr>
          <p:cNvSpPr/>
          <p:nvPr/>
        </p:nvSpPr>
        <p:spPr>
          <a:xfrm>
            <a:off x="4407271" y="3729190"/>
            <a:ext cx="584249" cy="712608"/>
          </a:xfrm>
          <a:custGeom>
            <a:avLst/>
            <a:gdLst>
              <a:gd name="connsiteX0" fmla="*/ 780 w 584249"/>
              <a:gd name="connsiteY0" fmla="*/ 1435 h 712608"/>
              <a:gd name="connsiteX1" fmla="*/ 235730 w 584249"/>
              <a:gd name="connsiteY1" fmla="*/ 512610 h 712608"/>
              <a:gd name="connsiteX2" fmla="*/ 245255 w 584249"/>
              <a:gd name="connsiteY2" fmla="*/ 480860 h 712608"/>
              <a:gd name="connsiteX3" fmla="*/ 578630 w 584249"/>
              <a:gd name="connsiteY3" fmla="*/ 709460 h 712608"/>
              <a:gd name="connsiteX4" fmla="*/ 438930 w 584249"/>
              <a:gd name="connsiteY4" fmla="*/ 601510 h 712608"/>
              <a:gd name="connsiteX5" fmla="*/ 235730 w 584249"/>
              <a:gd name="connsiteY5" fmla="*/ 426885 h 712608"/>
              <a:gd name="connsiteX6" fmla="*/ 83330 w 584249"/>
              <a:gd name="connsiteY6" fmla="*/ 322110 h 712608"/>
              <a:gd name="connsiteX7" fmla="*/ 156355 w 584249"/>
              <a:gd name="connsiteY7" fmla="*/ 357035 h 712608"/>
              <a:gd name="connsiteX8" fmla="*/ 780 w 584249"/>
              <a:gd name="connsiteY8" fmla="*/ 1435 h 71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249" h="712608">
                <a:moveTo>
                  <a:pt x="780" y="1435"/>
                </a:moveTo>
                <a:cubicBezTo>
                  <a:pt x="14009" y="27364"/>
                  <a:pt x="194984" y="432706"/>
                  <a:pt x="235730" y="512610"/>
                </a:cubicBezTo>
                <a:cubicBezTo>
                  <a:pt x="276476" y="592514"/>
                  <a:pt x="188105" y="448052"/>
                  <a:pt x="245255" y="480860"/>
                </a:cubicBezTo>
                <a:cubicBezTo>
                  <a:pt x="302405" y="513668"/>
                  <a:pt x="546351" y="689352"/>
                  <a:pt x="578630" y="709460"/>
                </a:cubicBezTo>
                <a:cubicBezTo>
                  <a:pt x="610909" y="729568"/>
                  <a:pt x="496080" y="648606"/>
                  <a:pt x="438930" y="601510"/>
                </a:cubicBezTo>
                <a:cubicBezTo>
                  <a:pt x="381780" y="554414"/>
                  <a:pt x="294997" y="473452"/>
                  <a:pt x="235730" y="426885"/>
                </a:cubicBezTo>
                <a:cubicBezTo>
                  <a:pt x="176463" y="380318"/>
                  <a:pt x="96559" y="333752"/>
                  <a:pt x="83330" y="322110"/>
                </a:cubicBezTo>
                <a:cubicBezTo>
                  <a:pt x="70101" y="310468"/>
                  <a:pt x="165880" y="405189"/>
                  <a:pt x="156355" y="357035"/>
                </a:cubicBezTo>
                <a:cubicBezTo>
                  <a:pt x="146830" y="308881"/>
                  <a:pt x="-12449" y="-24494"/>
                  <a:pt x="780" y="143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9D1843DA-3D62-5299-65FE-7ACBC6AD534D}"/>
              </a:ext>
            </a:extLst>
          </p:cNvPr>
          <p:cNvSpPr/>
          <p:nvPr/>
        </p:nvSpPr>
        <p:spPr>
          <a:xfrm>
            <a:off x="4436140" y="3780133"/>
            <a:ext cx="105494" cy="311936"/>
          </a:xfrm>
          <a:custGeom>
            <a:avLst/>
            <a:gdLst>
              <a:gd name="connsiteX0" fmla="*/ 486 w 105494"/>
              <a:gd name="connsiteY0" fmla="*/ 4467 h 311936"/>
              <a:gd name="connsiteX1" fmla="*/ 102086 w 105494"/>
              <a:gd name="connsiteY1" fmla="*/ 306092 h 311936"/>
              <a:gd name="connsiteX2" fmla="*/ 79861 w 105494"/>
              <a:gd name="connsiteY2" fmla="*/ 198142 h 311936"/>
              <a:gd name="connsiteX3" fmla="*/ 63986 w 105494"/>
              <a:gd name="connsiteY3" fmla="*/ 128292 h 311936"/>
              <a:gd name="connsiteX4" fmla="*/ 486 w 105494"/>
              <a:gd name="connsiteY4" fmla="*/ 4467 h 31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94" h="311936">
                <a:moveTo>
                  <a:pt x="486" y="4467"/>
                </a:moveTo>
                <a:cubicBezTo>
                  <a:pt x="6836" y="34100"/>
                  <a:pt x="88857" y="273813"/>
                  <a:pt x="102086" y="306092"/>
                </a:cubicBezTo>
                <a:cubicBezTo>
                  <a:pt x="115315" y="338371"/>
                  <a:pt x="86211" y="227775"/>
                  <a:pt x="79861" y="198142"/>
                </a:cubicBezTo>
                <a:cubicBezTo>
                  <a:pt x="73511" y="168509"/>
                  <a:pt x="76157" y="155280"/>
                  <a:pt x="63986" y="128292"/>
                </a:cubicBezTo>
                <a:cubicBezTo>
                  <a:pt x="51815" y="101305"/>
                  <a:pt x="-5864" y="-25166"/>
                  <a:pt x="486" y="446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75899CD-C0B1-BAA1-1C2F-A90B85D781E1}"/>
              </a:ext>
            </a:extLst>
          </p:cNvPr>
          <p:cNvSpPr/>
          <p:nvPr/>
        </p:nvSpPr>
        <p:spPr>
          <a:xfrm>
            <a:off x="4520909" y="4218515"/>
            <a:ext cx="482049" cy="225152"/>
          </a:xfrm>
          <a:custGeom>
            <a:avLst/>
            <a:gdLst>
              <a:gd name="connsiteX0" fmla="*/ 17317 w 482049"/>
              <a:gd name="connsiteY0" fmla="*/ 4235 h 225152"/>
              <a:gd name="connsiteX1" fmla="*/ 468167 w 482049"/>
              <a:gd name="connsiteY1" fmla="*/ 220135 h 225152"/>
              <a:gd name="connsiteX2" fmla="*/ 344342 w 482049"/>
              <a:gd name="connsiteY2" fmla="*/ 150285 h 225152"/>
              <a:gd name="connsiteX3" fmla="*/ 115742 w 482049"/>
              <a:gd name="connsiteY3" fmla="*/ 80435 h 225152"/>
              <a:gd name="connsiteX4" fmla="*/ 17317 w 482049"/>
              <a:gd name="connsiteY4" fmla="*/ 4235 h 22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049" h="225152">
                <a:moveTo>
                  <a:pt x="17317" y="4235"/>
                </a:moveTo>
                <a:cubicBezTo>
                  <a:pt x="76054" y="27518"/>
                  <a:pt x="413663" y="195793"/>
                  <a:pt x="468167" y="220135"/>
                </a:cubicBezTo>
                <a:cubicBezTo>
                  <a:pt x="522671" y="244477"/>
                  <a:pt x="403079" y="173568"/>
                  <a:pt x="344342" y="150285"/>
                </a:cubicBezTo>
                <a:cubicBezTo>
                  <a:pt x="285605" y="127002"/>
                  <a:pt x="167600" y="100543"/>
                  <a:pt x="115742" y="80435"/>
                </a:cubicBezTo>
                <a:cubicBezTo>
                  <a:pt x="63884" y="60327"/>
                  <a:pt x="-41420" y="-19048"/>
                  <a:pt x="17317" y="423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381E504-AC0A-7342-0BB4-60FE41D0A090}"/>
              </a:ext>
            </a:extLst>
          </p:cNvPr>
          <p:cNvSpPr/>
          <p:nvPr/>
        </p:nvSpPr>
        <p:spPr>
          <a:xfrm>
            <a:off x="4499396" y="4201265"/>
            <a:ext cx="556266" cy="454967"/>
          </a:xfrm>
          <a:custGeom>
            <a:avLst/>
            <a:gdLst>
              <a:gd name="connsiteX0" fmla="*/ 26130 w 556266"/>
              <a:gd name="connsiteY0" fmla="*/ 8785 h 454967"/>
              <a:gd name="connsiteX1" fmla="*/ 184880 w 556266"/>
              <a:gd name="connsiteY1" fmla="*/ 326285 h 454967"/>
              <a:gd name="connsiteX2" fmla="*/ 127730 w 556266"/>
              <a:gd name="connsiteY2" fmla="*/ 307235 h 454967"/>
              <a:gd name="connsiteX3" fmla="*/ 3905 w 556266"/>
              <a:gd name="connsiteY3" fmla="*/ 265960 h 454967"/>
              <a:gd name="connsiteX4" fmla="*/ 289655 w 556266"/>
              <a:gd name="connsiteY4" fmla="*/ 348510 h 454967"/>
              <a:gd name="connsiteX5" fmla="*/ 550005 w 556266"/>
              <a:gd name="connsiteY5" fmla="*/ 453285 h 454967"/>
              <a:gd name="connsiteX6" fmla="*/ 457930 w 556266"/>
              <a:gd name="connsiteY6" fmla="*/ 408835 h 454967"/>
              <a:gd name="connsiteX7" fmla="*/ 264255 w 556266"/>
              <a:gd name="connsiteY7" fmla="*/ 351685 h 454967"/>
              <a:gd name="connsiteX8" fmla="*/ 219805 w 556266"/>
              <a:gd name="connsiteY8" fmla="*/ 316760 h 454967"/>
              <a:gd name="connsiteX9" fmla="*/ 153130 w 556266"/>
              <a:gd name="connsiteY9" fmla="*/ 224685 h 454967"/>
              <a:gd name="connsiteX10" fmla="*/ 95980 w 556266"/>
              <a:gd name="connsiteY10" fmla="*/ 97685 h 454967"/>
              <a:gd name="connsiteX11" fmla="*/ 26130 w 556266"/>
              <a:gd name="connsiteY11" fmla="*/ 8785 h 4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266" h="454967">
                <a:moveTo>
                  <a:pt x="26130" y="8785"/>
                </a:moveTo>
                <a:cubicBezTo>
                  <a:pt x="40947" y="46885"/>
                  <a:pt x="167947" y="276543"/>
                  <a:pt x="184880" y="326285"/>
                </a:cubicBezTo>
                <a:cubicBezTo>
                  <a:pt x="201813" y="376027"/>
                  <a:pt x="127730" y="307235"/>
                  <a:pt x="127730" y="307235"/>
                </a:cubicBezTo>
                <a:cubicBezTo>
                  <a:pt x="97568" y="297181"/>
                  <a:pt x="-23082" y="259081"/>
                  <a:pt x="3905" y="265960"/>
                </a:cubicBezTo>
                <a:cubicBezTo>
                  <a:pt x="30892" y="272839"/>
                  <a:pt x="198638" y="317289"/>
                  <a:pt x="289655" y="348510"/>
                </a:cubicBezTo>
                <a:cubicBezTo>
                  <a:pt x="380672" y="379731"/>
                  <a:pt x="521959" y="443231"/>
                  <a:pt x="550005" y="453285"/>
                </a:cubicBezTo>
                <a:cubicBezTo>
                  <a:pt x="578051" y="463339"/>
                  <a:pt x="505555" y="425768"/>
                  <a:pt x="457930" y="408835"/>
                </a:cubicBezTo>
                <a:cubicBezTo>
                  <a:pt x="410305" y="391902"/>
                  <a:pt x="303942" y="367031"/>
                  <a:pt x="264255" y="351685"/>
                </a:cubicBezTo>
                <a:cubicBezTo>
                  <a:pt x="224568" y="336339"/>
                  <a:pt x="238326" y="337927"/>
                  <a:pt x="219805" y="316760"/>
                </a:cubicBezTo>
                <a:cubicBezTo>
                  <a:pt x="201284" y="295593"/>
                  <a:pt x="173768" y="261198"/>
                  <a:pt x="153130" y="224685"/>
                </a:cubicBezTo>
                <a:cubicBezTo>
                  <a:pt x="132493" y="188173"/>
                  <a:pt x="115030" y="128377"/>
                  <a:pt x="95980" y="97685"/>
                </a:cubicBezTo>
                <a:cubicBezTo>
                  <a:pt x="76930" y="66993"/>
                  <a:pt x="11313" y="-29315"/>
                  <a:pt x="26130" y="878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0A439401-6F79-E8CB-F687-7B45B92905BC}"/>
              </a:ext>
            </a:extLst>
          </p:cNvPr>
          <p:cNvSpPr/>
          <p:nvPr/>
        </p:nvSpPr>
        <p:spPr>
          <a:xfrm>
            <a:off x="4594552" y="4316972"/>
            <a:ext cx="525569" cy="352415"/>
          </a:xfrm>
          <a:custGeom>
            <a:avLst/>
            <a:gdLst>
              <a:gd name="connsiteX0" fmla="*/ 7174 w 525569"/>
              <a:gd name="connsiteY0" fmla="*/ 4203 h 352415"/>
              <a:gd name="connsiteX1" fmla="*/ 51624 w 525569"/>
              <a:gd name="connsiteY1" fmla="*/ 32778 h 352415"/>
              <a:gd name="connsiteX2" fmla="*/ 359599 w 525569"/>
              <a:gd name="connsiteY2" fmla="*/ 277253 h 352415"/>
              <a:gd name="connsiteX3" fmla="*/ 521524 w 525569"/>
              <a:gd name="connsiteY3" fmla="*/ 350278 h 352415"/>
              <a:gd name="connsiteX4" fmla="*/ 480249 w 525569"/>
              <a:gd name="connsiteY4" fmla="*/ 334403 h 352415"/>
              <a:gd name="connsiteX5" fmla="*/ 232599 w 525569"/>
              <a:gd name="connsiteY5" fmla="*/ 242328 h 352415"/>
              <a:gd name="connsiteX6" fmla="*/ 210374 w 525569"/>
              <a:gd name="connsiteY6" fmla="*/ 159778 h 352415"/>
              <a:gd name="connsiteX7" fmla="*/ 127824 w 525569"/>
              <a:gd name="connsiteY7" fmla="*/ 48653 h 352415"/>
              <a:gd name="connsiteX8" fmla="*/ 7174 w 525569"/>
              <a:gd name="connsiteY8" fmla="*/ 4203 h 35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569" h="352415">
                <a:moveTo>
                  <a:pt x="7174" y="4203"/>
                </a:moveTo>
                <a:cubicBezTo>
                  <a:pt x="-5526" y="1557"/>
                  <a:pt x="-7114" y="-12730"/>
                  <a:pt x="51624" y="32778"/>
                </a:cubicBezTo>
                <a:cubicBezTo>
                  <a:pt x="110362" y="78286"/>
                  <a:pt x="281282" y="224336"/>
                  <a:pt x="359599" y="277253"/>
                </a:cubicBezTo>
                <a:cubicBezTo>
                  <a:pt x="437916" y="330170"/>
                  <a:pt x="501416" y="340753"/>
                  <a:pt x="521524" y="350278"/>
                </a:cubicBezTo>
                <a:cubicBezTo>
                  <a:pt x="541632" y="359803"/>
                  <a:pt x="480249" y="334403"/>
                  <a:pt x="480249" y="334403"/>
                </a:cubicBezTo>
                <a:cubicBezTo>
                  <a:pt x="432095" y="316411"/>
                  <a:pt x="277578" y="271432"/>
                  <a:pt x="232599" y="242328"/>
                </a:cubicBezTo>
                <a:cubicBezTo>
                  <a:pt x="187620" y="213224"/>
                  <a:pt x="227836" y="192057"/>
                  <a:pt x="210374" y="159778"/>
                </a:cubicBezTo>
                <a:cubicBezTo>
                  <a:pt x="192912" y="127499"/>
                  <a:pt x="156399" y="71407"/>
                  <a:pt x="127824" y="48653"/>
                </a:cubicBezTo>
                <a:cubicBezTo>
                  <a:pt x="99249" y="25899"/>
                  <a:pt x="19874" y="6849"/>
                  <a:pt x="7174" y="420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9233C1E-EB57-8E24-5831-C6AD18B80F09}"/>
              </a:ext>
            </a:extLst>
          </p:cNvPr>
          <p:cNvSpPr/>
          <p:nvPr/>
        </p:nvSpPr>
        <p:spPr>
          <a:xfrm>
            <a:off x="4290688" y="4411930"/>
            <a:ext cx="760955" cy="472122"/>
          </a:xfrm>
          <a:custGeom>
            <a:avLst/>
            <a:gdLst>
              <a:gd name="connsiteX0" fmla="*/ 231663 w 760955"/>
              <a:gd name="connsiteY0" fmla="*/ 55295 h 472122"/>
              <a:gd name="connsiteX1" fmla="*/ 526938 w 760955"/>
              <a:gd name="connsiteY1" fmla="*/ 274370 h 472122"/>
              <a:gd name="connsiteX2" fmla="*/ 758713 w 760955"/>
              <a:gd name="connsiteY2" fmla="*/ 468045 h 472122"/>
              <a:gd name="connsiteX3" fmla="*/ 650763 w 760955"/>
              <a:gd name="connsiteY3" fmla="*/ 410895 h 472122"/>
              <a:gd name="connsiteX4" fmla="*/ 447563 w 760955"/>
              <a:gd name="connsiteY4" fmla="*/ 299770 h 472122"/>
              <a:gd name="connsiteX5" fmla="*/ 3063 w 760955"/>
              <a:gd name="connsiteY5" fmla="*/ 1320 h 472122"/>
              <a:gd name="connsiteX6" fmla="*/ 692038 w 760955"/>
              <a:gd name="connsiteY6" fmla="*/ 429945 h 472122"/>
              <a:gd name="connsiteX7" fmla="*/ 555513 w 760955"/>
              <a:gd name="connsiteY7" fmla="*/ 277545 h 472122"/>
              <a:gd name="connsiteX8" fmla="*/ 231663 w 760955"/>
              <a:gd name="connsiteY8" fmla="*/ 55295 h 47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955" h="472122">
                <a:moveTo>
                  <a:pt x="231663" y="55295"/>
                </a:moveTo>
                <a:cubicBezTo>
                  <a:pt x="226900" y="54766"/>
                  <a:pt x="439096" y="205578"/>
                  <a:pt x="526938" y="274370"/>
                </a:cubicBezTo>
                <a:cubicBezTo>
                  <a:pt x="614780" y="343162"/>
                  <a:pt x="738076" y="445291"/>
                  <a:pt x="758713" y="468045"/>
                </a:cubicBezTo>
                <a:cubicBezTo>
                  <a:pt x="779350" y="490799"/>
                  <a:pt x="650763" y="410895"/>
                  <a:pt x="650763" y="410895"/>
                </a:cubicBezTo>
                <a:cubicBezTo>
                  <a:pt x="598905" y="382849"/>
                  <a:pt x="555513" y="368033"/>
                  <a:pt x="447563" y="299770"/>
                </a:cubicBezTo>
                <a:cubicBezTo>
                  <a:pt x="339613" y="231508"/>
                  <a:pt x="-37683" y="-20376"/>
                  <a:pt x="3063" y="1320"/>
                </a:cubicBezTo>
                <a:cubicBezTo>
                  <a:pt x="43809" y="23016"/>
                  <a:pt x="599963" y="383908"/>
                  <a:pt x="692038" y="429945"/>
                </a:cubicBezTo>
                <a:cubicBezTo>
                  <a:pt x="784113" y="475982"/>
                  <a:pt x="625892" y="337341"/>
                  <a:pt x="555513" y="277545"/>
                </a:cubicBezTo>
                <a:cubicBezTo>
                  <a:pt x="485134" y="217749"/>
                  <a:pt x="236426" y="55824"/>
                  <a:pt x="231663" y="5529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DFFF5BCF-0DB1-73F3-FD70-1A342F90203F}"/>
              </a:ext>
            </a:extLst>
          </p:cNvPr>
          <p:cNvSpPr/>
          <p:nvPr/>
        </p:nvSpPr>
        <p:spPr>
          <a:xfrm>
            <a:off x="4252035" y="4485405"/>
            <a:ext cx="1038005" cy="506723"/>
          </a:xfrm>
          <a:custGeom>
            <a:avLst/>
            <a:gdLst>
              <a:gd name="connsiteX0" fmla="*/ 3616 w 1038005"/>
              <a:gd name="connsiteY0" fmla="*/ 870 h 506723"/>
              <a:gd name="connsiteX1" fmla="*/ 600516 w 1038005"/>
              <a:gd name="connsiteY1" fmla="*/ 340595 h 506723"/>
              <a:gd name="connsiteX2" fmla="*/ 511616 w 1038005"/>
              <a:gd name="connsiteY2" fmla="*/ 334245 h 506723"/>
              <a:gd name="connsiteX3" fmla="*/ 841816 w 1038005"/>
              <a:gd name="connsiteY3" fmla="*/ 429495 h 506723"/>
              <a:gd name="connsiteX4" fmla="*/ 1032316 w 1038005"/>
              <a:gd name="connsiteY4" fmla="*/ 505695 h 506723"/>
              <a:gd name="connsiteX5" fmla="*/ 956116 w 1038005"/>
              <a:gd name="connsiteY5" fmla="*/ 464420 h 506723"/>
              <a:gd name="connsiteX6" fmla="*/ 638616 w 1038005"/>
              <a:gd name="connsiteY6" fmla="*/ 340595 h 506723"/>
              <a:gd name="connsiteX7" fmla="*/ 362391 w 1038005"/>
              <a:gd name="connsiteY7" fmla="*/ 245345 h 506723"/>
              <a:gd name="connsiteX8" fmla="*/ 3616 w 1038005"/>
              <a:gd name="connsiteY8" fmla="*/ 870 h 50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005" h="506723">
                <a:moveTo>
                  <a:pt x="3616" y="870"/>
                </a:moveTo>
                <a:cubicBezTo>
                  <a:pt x="43303" y="16745"/>
                  <a:pt x="515849" y="285033"/>
                  <a:pt x="600516" y="340595"/>
                </a:cubicBezTo>
                <a:cubicBezTo>
                  <a:pt x="685183" y="396157"/>
                  <a:pt x="471399" y="319428"/>
                  <a:pt x="511616" y="334245"/>
                </a:cubicBezTo>
                <a:cubicBezTo>
                  <a:pt x="551833" y="349062"/>
                  <a:pt x="755033" y="400920"/>
                  <a:pt x="841816" y="429495"/>
                </a:cubicBezTo>
                <a:cubicBezTo>
                  <a:pt x="928599" y="458070"/>
                  <a:pt x="1013266" y="499874"/>
                  <a:pt x="1032316" y="505695"/>
                </a:cubicBezTo>
                <a:cubicBezTo>
                  <a:pt x="1051366" y="511516"/>
                  <a:pt x="1021733" y="491937"/>
                  <a:pt x="956116" y="464420"/>
                </a:cubicBezTo>
                <a:cubicBezTo>
                  <a:pt x="890499" y="436903"/>
                  <a:pt x="737570" y="377107"/>
                  <a:pt x="638616" y="340595"/>
                </a:cubicBezTo>
                <a:cubicBezTo>
                  <a:pt x="539662" y="304083"/>
                  <a:pt x="462933" y="299849"/>
                  <a:pt x="362391" y="245345"/>
                </a:cubicBezTo>
                <a:cubicBezTo>
                  <a:pt x="261849" y="190841"/>
                  <a:pt x="-36071" y="-15005"/>
                  <a:pt x="3616" y="87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ECE1028-112A-5995-A3D8-A3FBA8278CE6}"/>
              </a:ext>
            </a:extLst>
          </p:cNvPr>
          <p:cNvSpPr/>
          <p:nvPr/>
        </p:nvSpPr>
        <p:spPr>
          <a:xfrm>
            <a:off x="4404908" y="4679744"/>
            <a:ext cx="879144" cy="330710"/>
          </a:xfrm>
          <a:custGeom>
            <a:avLst/>
            <a:gdLst>
              <a:gd name="connsiteX0" fmla="*/ 3143 w 879144"/>
              <a:gd name="connsiteY0" fmla="*/ 206 h 330710"/>
              <a:gd name="connsiteX1" fmla="*/ 453993 w 879144"/>
              <a:gd name="connsiteY1" fmla="*/ 212931 h 330710"/>
              <a:gd name="connsiteX2" fmla="*/ 873093 w 879144"/>
              <a:gd name="connsiteY2" fmla="*/ 330406 h 330710"/>
              <a:gd name="connsiteX3" fmla="*/ 673068 w 879144"/>
              <a:gd name="connsiteY3" fmla="*/ 244681 h 330710"/>
              <a:gd name="connsiteX4" fmla="*/ 273018 w 879144"/>
              <a:gd name="connsiteY4" fmla="*/ 174831 h 330710"/>
              <a:gd name="connsiteX5" fmla="*/ 3143 w 879144"/>
              <a:gd name="connsiteY5" fmla="*/ 206 h 33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144" h="330710">
                <a:moveTo>
                  <a:pt x="3143" y="206"/>
                </a:moveTo>
                <a:cubicBezTo>
                  <a:pt x="33305" y="6556"/>
                  <a:pt x="309001" y="157898"/>
                  <a:pt x="453993" y="212931"/>
                </a:cubicBezTo>
                <a:cubicBezTo>
                  <a:pt x="598985" y="267964"/>
                  <a:pt x="836580" y="325114"/>
                  <a:pt x="873093" y="330406"/>
                </a:cubicBezTo>
                <a:cubicBezTo>
                  <a:pt x="909606" y="335698"/>
                  <a:pt x="773080" y="270610"/>
                  <a:pt x="673068" y="244681"/>
                </a:cubicBezTo>
                <a:cubicBezTo>
                  <a:pt x="573056" y="218752"/>
                  <a:pt x="378851" y="213989"/>
                  <a:pt x="273018" y="174831"/>
                </a:cubicBezTo>
                <a:cubicBezTo>
                  <a:pt x="167185" y="135673"/>
                  <a:pt x="-27019" y="-6144"/>
                  <a:pt x="3143" y="20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7850DF94-4EE8-90F9-533B-B08F86775F7A}"/>
              </a:ext>
            </a:extLst>
          </p:cNvPr>
          <p:cNvSpPr/>
          <p:nvPr/>
        </p:nvSpPr>
        <p:spPr>
          <a:xfrm>
            <a:off x="4043655" y="4390149"/>
            <a:ext cx="1149974" cy="705662"/>
          </a:xfrm>
          <a:custGeom>
            <a:avLst/>
            <a:gdLst>
              <a:gd name="connsiteX0" fmla="*/ 599346 w 1149974"/>
              <a:gd name="connsiteY0" fmla="*/ 305676 h 705662"/>
              <a:gd name="connsiteX1" fmla="*/ 913671 w 1149974"/>
              <a:gd name="connsiteY1" fmla="*/ 575551 h 705662"/>
              <a:gd name="connsiteX2" fmla="*/ 1148621 w 1149974"/>
              <a:gd name="connsiteY2" fmla="*/ 702551 h 705662"/>
              <a:gd name="connsiteX3" fmla="*/ 1002571 w 1149974"/>
              <a:gd name="connsiteY3" fmla="*/ 664451 h 705662"/>
              <a:gd name="connsiteX4" fmla="*/ 846996 w 1149974"/>
              <a:gd name="connsiteY4" fmla="*/ 639051 h 705662"/>
              <a:gd name="connsiteX5" fmla="*/ 485046 w 1149974"/>
              <a:gd name="connsiteY5" fmla="*/ 470776 h 705662"/>
              <a:gd name="connsiteX6" fmla="*/ 608871 w 1149974"/>
              <a:gd name="connsiteY6" fmla="*/ 515226 h 705662"/>
              <a:gd name="connsiteX7" fmla="*/ 326296 w 1149974"/>
              <a:gd name="connsiteY7" fmla="*/ 369176 h 705662"/>
              <a:gd name="connsiteX8" fmla="*/ 196121 w 1149974"/>
              <a:gd name="connsiteY8" fmla="*/ 264401 h 705662"/>
              <a:gd name="connsiteX9" fmla="*/ 2446 w 1149974"/>
              <a:gd name="connsiteY9" fmla="*/ 876 h 705662"/>
              <a:gd name="connsiteX10" fmla="*/ 342171 w 1149974"/>
              <a:gd name="connsiteY10" fmla="*/ 362826 h 705662"/>
              <a:gd name="connsiteX11" fmla="*/ 993046 w 1149974"/>
              <a:gd name="connsiteY11" fmla="*/ 677151 h 705662"/>
              <a:gd name="connsiteX12" fmla="*/ 916846 w 1149974"/>
              <a:gd name="connsiteY12" fmla="*/ 562851 h 705662"/>
              <a:gd name="connsiteX13" fmla="*/ 599346 w 1149974"/>
              <a:gd name="connsiteY13" fmla="*/ 305676 h 7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9974" h="705662">
                <a:moveTo>
                  <a:pt x="599346" y="305676"/>
                </a:moveTo>
                <a:cubicBezTo>
                  <a:pt x="598817" y="307793"/>
                  <a:pt x="822125" y="509405"/>
                  <a:pt x="913671" y="575551"/>
                </a:cubicBezTo>
                <a:cubicBezTo>
                  <a:pt x="1005217" y="641697"/>
                  <a:pt x="1133804" y="687734"/>
                  <a:pt x="1148621" y="702551"/>
                </a:cubicBezTo>
                <a:cubicBezTo>
                  <a:pt x="1163438" y="717368"/>
                  <a:pt x="1052842" y="675034"/>
                  <a:pt x="1002571" y="664451"/>
                </a:cubicBezTo>
                <a:cubicBezTo>
                  <a:pt x="952300" y="653868"/>
                  <a:pt x="933250" y="671330"/>
                  <a:pt x="846996" y="639051"/>
                </a:cubicBezTo>
                <a:cubicBezTo>
                  <a:pt x="760742" y="606772"/>
                  <a:pt x="524733" y="491414"/>
                  <a:pt x="485046" y="470776"/>
                </a:cubicBezTo>
                <a:cubicBezTo>
                  <a:pt x="445358" y="450139"/>
                  <a:pt x="635329" y="532159"/>
                  <a:pt x="608871" y="515226"/>
                </a:cubicBezTo>
                <a:cubicBezTo>
                  <a:pt x="582413" y="498293"/>
                  <a:pt x="395088" y="410980"/>
                  <a:pt x="326296" y="369176"/>
                </a:cubicBezTo>
                <a:cubicBezTo>
                  <a:pt x="257504" y="327372"/>
                  <a:pt x="250096" y="325784"/>
                  <a:pt x="196121" y="264401"/>
                </a:cubicBezTo>
                <a:cubicBezTo>
                  <a:pt x="142146" y="203018"/>
                  <a:pt x="-21896" y="-15528"/>
                  <a:pt x="2446" y="876"/>
                </a:cubicBezTo>
                <a:cubicBezTo>
                  <a:pt x="26788" y="17280"/>
                  <a:pt x="177071" y="250113"/>
                  <a:pt x="342171" y="362826"/>
                </a:cubicBezTo>
                <a:cubicBezTo>
                  <a:pt x="507271" y="475539"/>
                  <a:pt x="897267" y="643814"/>
                  <a:pt x="993046" y="677151"/>
                </a:cubicBezTo>
                <a:cubicBezTo>
                  <a:pt x="1088825" y="710488"/>
                  <a:pt x="985108" y="627409"/>
                  <a:pt x="916846" y="562851"/>
                </a:cubicBezTo>
                <a:cubicBezTo>
                  <a:pt x="848584" y="498293"/>
                  <a:pt x="599875" y="303559"/>
                  <a:pt x="599346" y="30567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B68A106-50DF-F62C-345E-79A808EE5918}"/>
              </a:ext>
            </a:extLst>
          </p:cNvPr>
          <p:cNvSpPr/>
          <p:nvPr/>
        </p:nvSpPr>
        <p:spPr>
          <a:xfrm>
            <a:off x="4554101" y="4864097"/>
            <a:ext cx="727373" cy="555652"/>
          </a:xfrm>
          <a:custGeom>
            <a:avLst/>
            <a:gdLst>
              <a:gd name="connsiteX0" fmla="*/ 146050 w 727373"/>
              <a:gd name="connsiteY0" fmla="*/ 3 h 555652"/>
              <a:gd name="connsiteX1" fmla="*/ 311150 w 727373"/>
              <a:gd name="connsiteY1" fmla="*/ 279403 h 555652"/>
              <a:gd name="connsiteX2" fmla="*/ 565150 w 727373"/>
              <a:gd name="connsiteY2" fmla="*/ 466728 h 555652"/>
              <a:gd name="connsiteX3" fmla="*/ 552450 w 727373"/>
              <a:gd name="connsiteY3" fmla="*/ 403228 h 555652"/>
              <a:gd name="connsiteX4" fmla="*/ 727075 w 727373"/>
              <a:gd name="connsiteY4" fmla="*/ 549278 h 555652"/>
              <a:gd name="connsiteX5" fmla="*/ 587375 w 727373"/>
              <a:gd name="connsiteY5" fmla="*/ 517528 h 555652"/>
              <a:gd name="connsiteX6" fmla="*/ 336550 w 727373"/>
              <a:gd name="connsiteY6" fmla="*/ 409578 h 555652"/>
              <a:gd name="connsiteX7" fmla="*/ 0 w 727373"/>
              <a:gd name="connsiteY7" fmla="*/ 257178 h 555652"/>
              <a:gd name="connsiteX8" fmla="*/ 409575 w 727373"/>
              <a:gd name="connsiteY8" fmla="*/ 434978 h 555652"/>
              <a:gd name="connsiteX9" fmla="*/ 527050 w 727373"/>
              <a:gd name="connsiteY9" fmla="*/ 447678 h 555652"/>
              <a:gd name="connsiteX10" fmla="*/ 396875 w 727373"/>
              <a:gd name="connsiteY10" fmla="*/ 320678 h 555652"/>
              <a:gd name="connsiteX11" fmla="*/ 190500 w 727373"/>
              <a:gd name="connsiteY11" fmla="*/ 158753 h 555652"/>
              <a:gd name="connsiteX12" fmla="*/ 295275 w 727373"/>
              <a:gd name="connsiteY12" fmla="*/ 273053 h 555652"/>
              <a:gd name="connsiteX13" fmla="*/ 146050 w 727373"/>
              <a:gd name="connsiteY13" fmla="*/ 3 h 55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7373" h="555652">
                <a:moveTo>
                  <a:pt x="146050" y="3"/>
                </a:moveTo>
                <a:cubicBezTo>
                  <a:pt x="148696" y="1061"/>
                  <a:pt x="241300" y="201616"/>
                  <a:pt x="311150" y="279403"/>
                </a:cubicBezTo>
                <a:cubicBezTo>
                  <a:pt x="381000" y="357190"/>
                  <a:pt x="524934" y="446091"/>
                  <a:pt x="565150" y="466728"/>
                </a:cubicBezTo>
                <a:cubicBezTo>
                  <a:pt x="605366" y="487365"/>
                  <a:pt x="525463" y="389470"/>
                  <a:pt x="552450" y="403228"/>
                </a:cubicBezTo>
                <a:cubicBezTo>
                  <a:pt x="579438" y="416986"/>
                  <a:pt x="721254" y="530228"/>
                  <a:pt x="727075" y="549278"/>
                </a:cubicBezTo>
                <a:cubicBezTo>
                  <a:pt x="732896" y="568328"/>
                  <a:pt x="652462" y="540811"/>
                  <a:pt x="587375" y="517528"/>
                </a:cubicBezTo>
                <a:cubicBezTo>
                  <a:pt x="522288" y="494245"/>
                  <a:pt x="336550" y="409578"/>
                  <a:pt x="336550" y="409578"/>
                </a:cubicBezTo>
                <a:lnTo>
                  <a:pt x="0" y="257178"/>
                </a:lnTo>
                <a:cubicBezTo>
                  <a:pt x="12171" y="261411"/>
                  <a:pt x="321733" y="403228"/>
                  <a:pt x="409575" y="434978"/>
                </a:cubicBezTo>
                <a:cubicBezTo>
                  <a:pt x="497417" y="466728"/>
                  <a:pt x="529167" y="466728"/>
                  <a:pt x="527050" y="447678"/>
                </a:cubicBezTo>
                <a:cubicBezTo>
                  <a:pt x="524933" y="428628"/>
                  <a:pt x="452967" y="368832"/>
                  <a:pt x="396875" y="320678"/>
                </a:cubicBezTo>
                <a:cubicBezTo>
                  <a:pt x="340783" y="272524"/>
                  <a:pt x="207433" y="166690"/>
                  <a:pt x="190500" y="158753"/>
                </a:cubicBezTo>
                <a:cubicBezTo>
                  <a:pt x="173567" y="150816"/>
                  <a:pt x="296333" y="297924"/>
                  <a:pt x="295275" y="273053"/>
                </a:cubicBezTo>
                <a:cubicBezTo>
                  <a:pt x="294217" y="248182"/>
                  <a:pt x="143404" y="-1055"/>
                  <a:pt x="146050" y="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9AEC82D8-B468-EC62-E4AD-9C74C36B5554}"/>
              </a:ext>
            </a:extLst>
          </p:cNvPr>
          <p:cNvSpPr/>
          <p:nvPr/>
        </p:nvSpPr>
        <p:spPr>
          <a:xfrm>
            <a:off x="4864914" y="5190865"/>
            <a:ext cx="584564" cy="566733"/>
          </a:xfrm>
          <a:custGeom>
            <a:avLst/>
            <a:gdLst>
              <a:gd name="connsiteX0" fmla="*/ 337 w 584564"/>
              <a:gd name="connsiteY0" fmla="*/ 260 h 566733"/>
              <a:gd name="connsiteX1" fmla="*/ 409912 w 584564"/>
              <a:gd name="connsiteY1" fmla="*/ 374910 h 566733"/>
              <a:gd name="connsiteX2" fmla="*/ 581362 w 584564"/>
              <a:gd name="connsiteY2" fmla="*/ 562235 h 566733"/>
              <a:gd name="connsiteX3" fmla="*/ 495637 w 584564"/>
              <a:gd name="connsiteY3" fmla="*/ 486035 h 566733"/>
              <a:gd name="connsiteX4" fmla="*/ 187662 w 584564"/>
              <a:gd name="connsiteY4" fmla="*/ 241560 h 566733"/>
              <a:gd name="connsiteX5" fmla="*/ 336887 w 584564"/>
              <a:gd name="connsiteY5" fmla="*/ 314585 h 566733"/>
              <a:gd name="connsiteX6" fmla="*/ 337 w 584564"/>
              <a:gd name="connsiteY6" fmla="*/ 260 h 56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564" h="566733">
                <a:moveTo>
                  <a:pt x="337" y="260"/>
                </a:moveTo>
                <a:cubicBezTo>
                  <a:pt x="12508" y="10314"/>
                  <a:pt x="313075" y="281248"/>
                  <a:pt x="409912" y="374910"/>
                </a:cubicBezTo>
                <a:cubicBezTo>
                  <a:pt x="506749" y="468572"/>
                  <a:pt x="567075" y="543714"/>
                  <a:pt x="581362" y="562235"/>
                </a:cubicBezTo>
                <a:cubicBezTo>
                  <a:pt x="595649" y="580756"/>
                  <a:pt x="561254" y="539481"/>
                  <a:pt x="495637" y="486035"/>
                </a:cubicBezTo>
                <a:cubicBezTo>
                  <a:pt x="430020" y="432589"/>
                  <a:pt x="214120" y="270135"/>
                  <a:pt x="187662" y="241560"/>
                </a:cubicBezTo>
                <a:cubicBezTo>
                  <a:pt x="161204" y="212985"/>
                  <a:pt x="364404" y="354802"/>
                  <a:pt x="336887" y="314585"/>
                </a:cubicBezTo>
                <a:cubicBezTo>
                  <a:pt x="309370" y="274368"/>
                  <a:pt x="-11834" y="-9794"/>
                  <a:pt x="337" y="26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CF5F122-BF54-DFB5-D869-260D537CDA0D}"/>
              </a:ext>
            </a:extLst>
          </p:cNvPr>
          <p:cNvSpPr/>
          <p:nvPr/>
        </p:nvSpPr>
        <p:spPr>
          <a:xfrm>
            <a:off x="4605732" y="5088467"/>
            <a:ext cx="755308" cy="756808"/>
          </a:xfrm>
          <a:custGeom>
            <a:avLst/>
            <a:gdLst>
              <a:gd name="connsiteX0" fmla="*/ 18219 w 755308"/>
              <a:gd name="connsiteY0" fmla="*/ 13758 h 756808"/>
              <a:gd name="connsiteX1" fmla="*/ 56319 w 755308"/>
              <a:gd name="connsiteY1" fmla="*/ 64558 h 756808"/>
              <a:gd name="connsiteX2" fmla="*/ 434144 w 755308"/>
              <a:gd name="connsiteY2" fmla="*/ 423333 h 756808"/>
              <a:gd name="connsiteX3" fmla="*/ 754819 w 755308"/>
              <a:gd name="connsiteY3" fmla="*/ 651933 h 756808"/>
              <a:gd name="connsiteX4" fmla="*/ 510344 w 755308"/>
              <a:gd name="connsiteY4" fmla="*/ 505883 h 756808"/>
              <a:gd name="connsiteX5" fmla="*/ 643694 w 755308"/>
              <a:gd name="connsiteY5" fmla="*/ 756708 h 756808"/>
              <a:gd name="connsiteX6" fmla="*/ 516694 w 755308"/>
              <a:gd name="connsiteY6" fmla="*/ 534458 h 756808"/>
              <a:gd name="connsiteX7" fmla="*/ 446844 w 755308"/>
              <a:gd name="connsiteY7" fmla="*/ 388408 h 756808"/>
              <a:gd name="connsiteX8" fmla="*/ 218244 w 755308"/>
              <a:gd name="connsiteY8" fmla="*/ 223308 h 756808"/>
              <a:gd name="connsiteX9" fmla="*/ 18219 w 755308"/>
              <a:gd name="connsiteY9" fmla="*/ 13758 h 75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308" h="756808">
                <a:moveTo>
                  <a:pt x="18219" y="13758"/>
                </a:moveTo>
                <a:cubicBezTo>
                  <a:pt x="-8769" y="-12700"/>
                  <a:pt x="-13002" y="-3704"/>
                  <a:pt x="56319" y="64558"/>
                </a:cubicBezTo>
                <a:cubicBezTo>
                  <a:pt x="125640" y="132820"/>
                  <a:pt x="317727" y="325437"/>
                  <a:pt x="434144" y="423333"/>
                </a:cubicBezTo>
                <a:cubicBezTo>
                  <a:pt x="550561" y="521229"/>
                  <a:pt x="742119" y="638175"/>
                  <a:pt x="754819" y="651933"/>
                </a:cubicBezTo>
                <a:cubicBezTo>
                  <a:pt x="767519" y="665691"/>
                  <a:pt x="528865" y="488421"/>
                  <a:pt x="510344" y="505883"/>
                </a:cubicBezTo>
                <a:cubicBezTo>
                  <a:pt x="491823" y="523346"/>
                  <a:pt x="642636" y="751946"/>
                  <a:pt x="643694" y="756708"/>
                </a:cubicBezTo>
                <a:cubicBezTo>
                  <a:pt x="644752" y="761470"/>
                  <a:pt x="549502" y="595841"/>
                  <a:pt x="516694" y="534458"/>
                </a:cubicBezTo>
                <a:cubicBezTo>
                  <a:pt x="483886" y="473075"/>
                  <a:pt x="496586" y="440266"/>
                  <a:pt x="446844" y="388408"/>
                </a:cubicBezTo>
                <a:cubicBezTo>
                  <a:pt x="397102" y="336550"/>
                  <a:pt x="288623" y="283633"/>
                  <a:pt x="218244" y="223308"/>
                </a:cubicBezTo>
                <a:cubicBezTo>
                  <a:pt x="147865" y="162983"/>
                  <a:pt x="45207" y="40216"/>
                  <a:pt x="18219" y="1375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42C7D4FB-B7C0-3D14-28FD-E9EFD7AB43DC}"/>
              </a:ext>
            </a:extLst>
          </p:cNvPr>
          <p:cNvSpPr/>
          <p:nvPr/>
        </p:nvSpPr>
        <p:spPr>
          <a:xfrm>
            <a:off x="4801061" y="5197116"/>
            <a:ext cx="461232" cy="675738"/>
          </a:xfrm>
          <a:custGeom>
            <a:avLst/>
            <a:gdLst>
              <a:gd name="connsiteX0" fmla="*/ 690 w 461232"/>
              <a:gd name="connsiteY0" fmla="*/ 359 h 675738"/>
              <a:gd name="connsiteX1" fmla="*/ 127690 w 461232"/>
              <a:gd name="connsiteY1" fmla="*/ 289284 h 675738"/>
              <a:gd name="connsiteX2" fmla="*/ 188015 w 461232"/>
              <a:gd name="connsiteY2" fmla="*/ 390884 h 675738"/>
              <a:gd name="connsiteX3" fmla="*/ 121340 w 461232"/>
              <a:gd name="connsiteY3" fmla="*/ 321034 h 675738"/>
              <a:gd name="connsiteX4" fmla="*/ 308665 w 461232"/>
              <a:gd name="connsiteY4" fmla="*/ 530584 h 675738"/>
              <a:gd name="connsiteX5" fmla="*/ 457890 w 461232"/>
              <a:gd name="connsiteY5" fmla="*/ 673459 h 675738"/>
              <a:gd name="connsiteX6" fmla="*/ 403915 w 461232"/>
              <a:gd name="connsiteY6" fmla="*/ 606784 h 675738"/>
              <a:gd name="connsiteX7" fmla="*/ 305490 w 461232"/>
              <a:gd name="connsiteY7" fmla="*/ 454384 h 675738"/>
              <a:gd name="connsiteX8" fmla="*/ 372165 w 461232"/>
              <a:gd name="connsiteY8" fmla="*/ 565509 h 675738"/>
              <a:gd name="connsiteX9" fmla="*/ 207065 w 461232"/>
              <a:gd name="connsiteY9" fmla="*/ 368659 h 675738"/>
              <a:gd name="connsiteX10" fmla="*/ 86415 w 461232"/>
              <a:gd name="connsiteY10" fmla="*/ 235309 h 675738"/>
              <a:gd name="connsiteX11" fmla="*/ 76890 w 461232"/>
              <a:gd name="connsiteY11" fmla="*/ 228959 h 675738"/>
              <a:gd name="connsiteX12" fmla="*/ 690 w 461232"/>
              <a:gd name="connsiteY12" fmla="*/ 359 h 67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1232" h="675738">
                <a:moveTo>
                  <a:pt x="690" y="359"/>
                </a:moveTo>
                <a:cubicBezTo>
                  <a:pt x="9157" y="10413"/>
                  <a:pt x="96469" y="224197"/>
                  <a:pt x="127690" y="289284"/>
                </a:cubicBezTo>
                <a:cubicBezTo>
                  <a:pt x="158911" y="354371"/>
                  <a:pt x="189073" y="385593"/>
                  <a:pt x="188015" y="390884"/>
                </a:cubicBezTo>
                <a:cubicBezTo>
                  <a:pt x="186957" y="396175"/>
                  <a:pt x="101232" y="297751"/>
                  <a:pt x="121340" y="321034"/>
                </a:cubicBezTo>
                <a:cubicBezTo>
                  <a:pt x="141448" y="344317"/>
                  <a:pt x="252573" y="471847"/>
                  <a:pt x="308665" y="530584"/>
                </a:cubicBezTo>
                <a:cubicBezTo>
                  <a:pt x="364757" y="589322"/>
                  <a:pt x="442015" y="660759"/>
                  <a:pt x="457890" y="673459"/>
                </a:cubicBezTo>
                <a:cubicBezTo>
                  <a:pt x="473765" y="686159"/>
                  <a:pt x="429315" y="643296"/>
                  <a:pt x="403915" y="606784"/>
                </a:cubicBezTo>
                <a:cubicBezTo>
                  <a:pt x="378515" y="570272"/>
                  <a:pt x="310782" y="461263"/>
                  <a:pt x="305490" y="454384"/>
                </a:cubicBezTo>
                <a:cubicBezTo>
                  <a:pt x="300198" y="447505"/>
                  <a:pt x="388569" y="579797"/>
                  <a:pt x="372165" y="565509"/>
                </a:cubicBezTo>
                <a:cubicBezTo>
                  <a:pt x="355761" y="551221"/>
                  <a:pt x="254690" y="423692"/>
                  <a:pt x="207065" y="368659"/>
                </a:cubicBezTo>
                <a:cubicBezTo>
                  <a:pt x="159440" y="313626"/>
                  <a:pt x="108111" y="258592"/>
                  <a:pt x="86415" y="235309"/>
                </a:cubicBezTo>
                <a:cubicBezTo>
                  <a:pt x="64719" y="212026"/>
                  <a:pt x="89590" y="263884"/>
                  <a:pt x="76890" y="228959"/>
                </a:cubicBezTo>
                <a:cubicBezTo>
                  <a:pt x="64190" y="194034"/>
                  <a:pt x="-7777" y="-9695"/>
                  <a:pt x="690" y="35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BB695068-95BF-40C4-A466-A46E5A631613}"/>
              </a:ext>
            </a:extLst>
          </p:cNvPr>
          <p:cNvSpPr/>
          <p:nvPr/>
        </p:nvSpPr>
        <p:spPr>
          <a:xfrm>
            <a:off x="4782164" y="5169606"/>
            <a:ext cx="191634" cy="720081"/>
          </a:xfrm>
          <a:custGeom>
            <a:avLst/>
            <a:gdLst>
              <a:gd name="connsiteX0" fmla="*/ 35462 w 191634"/>
              <a:gd name="connsiteY0" fmla="*/ 2469 h 720081"/>
              <a:gd name="connsiteX1" fmla="*/ 159287 w 191634"/>
              <a:gd name="connsiteY1" fmla="*/ 367594 h 720081"/>
              <a:gd name="connsiteX2" fmla="*/ 187862 w 191634"/>
              <a:gd name="connsiteY2" fmla="*/ 519994 h 720081"/>
              <a:gd name="connsiteX3" fmla="*/ 187862 w 191634"/>
              <a:gd name="connsiteY3" fmla="*/ 481894 h 720081"/>
              <a:gd name="connsiteX4" fmla="*/ 156112 w 191634"/>
              <a:gd name="connsiteY4" fmla="*/ 720019 h 720081"/>
              <a:gd name="connsiteX5" fmla="*/ 159287 w 191634"/>
              <a:gd name="connsiteY5" fmla="*/ 504119 h 720081"/>
              <a:gd name="connsiteX6" fmla="*/ 152937 w 191634"/>
              <a:gd name="connsiteY6" fmla="*/ 373944 h 720081"/>
              <a:gd name="connsiteX7" fmla="*/ 3712 w 191634"/>
              <a:gd name="connsiteY7" fmla="*/ 97719 h 720081"/>
              <a:gd name="connsiteX8" fmla="*/ 44987 w 191634"/>
              <a:gd name="connsiteY8" fmla="*/ 202494 h 720081"/>
              <a:gd name="connsiteX9" fmla="*/ 35462 w 191634"/>
              <a:gd name="connsiteY9" fmla="*/ 2469 h 72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634" h="720081">
                <a:moveTo>
                  <a:pt x="35462" y="2469"/>
                </a:moveTo>
                <a:cubicBezTo>
                  <a:pt x="54512" y="29986"/>
                  <a:pt x="133887" y="281340"/>
                  <a:pt x="159287" y="367594"/>
                </a:cubicBezTo>
                <a:cubicBezTo>
                  <a:pt x="184687" y="453848"/>
                  <a:pt x="183100" y="500944"/>
                  <a:pt x="187862" y="519994"/>
                </a:cubicBezTo>
                <a:cubicBezTo>
                  <a:pt x="192624" y="539044"/>
                  <a:pt x="193154" y="448557"/>
                  <a:pt x="187862" y="481894"/>
                </a:cubicBezTo>
                <a:cubicBezTo>
                  <a:pt x="182570" y="515231"/>
                  <a:pt x="160874" y="716315"/>
                  <a:pt x="156112" y="720019"/>
                </a:cubicBezTo>
                <a:cubicBezTo>
                  <a:pt x="151350" y="723723"/>
                  <a:pt x="159816" y="561798"/>
                  <a:pt x="159287" y="504119"/>
                </a:cubicBezTo>
                <a:cubicBezTo>
                  <a:pt x="158758" y="446440"/>
                  <a:pt x="178866" y="441677"/>
                  <a:pt x="152937" y="373944"/>
                </a:cubicBezTo>
                <a:cubicBezTo>
                  <a:pt x="127008" y="306211"/>
                  <a:pt x="21704" y="126294"/>
                  <a:pt x="3712" y="97719"/>
                </a:cubicBezTo>
                <a:cubicBezTo>
                  <a:pt x="-14280" y="69144"/>
                  <a:pt x="38637" y="218898"/>
                  <a:pt x="44987" y="202494"/>
                </a:cubicBezTo>
                <a:cubicBezTo>
                  <a:pt x="51337" y="186090"/>
                  <a:pt x="16412" y="-25048"/>
                  <a:pt x="35462" y="246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0A69DBDD-B9DE-0AF8-E4DD-E2AA0C48D66B}"/>
              </a:ext>
            </a:extLst>
          </p:cNvPr>
          <p:cNvSpPr/>
          <p:nvPr/>
        </p:nvSpPr>
        <p:spPr>
          <a:xfrm>
            <a:off x="4267828" y="4802831"/>
            <a:ext cx="699053" cy="1109059"/>
          </a:xfrm>
          <a:custGeom>
            <a:avLst/>
            <a:gdLst>
              <a:gd name="connsiteX0" fmla="*/ 3698 w 699053"/>
              <a:gd name="connsiteY0" fmla="*/ 4119 h 1109059"/>
              <a:gd name="connsiteX1" fmla="*/ 527573 w 699053"/>
              <a:gd name="connsiteY1" fmla="*/ 594669 h 1109059"/>
              <a:gd name="connsiteX2" fmla="*/ 489473 w 699053"/>
              <a:gd name="connsiteY2" fmla="*/ 547044 h 1109059"/>
              <a:gd name="connsiteX3" fmla="*/ 581548 w 699053"/>
              <a:gd name="connsiteY3" fmla="*/ 759769 h 1109059"/>
              <a:gd name="connsiteX4" fmla="*/ 584723 w 699053"/>
              <a:gd name="connsiteY4" fmla="*/ 683569 h 1109059"/>
              <a:gd name="connsiteX5" fmla="*/ 654573 w 699053"/>
              <a:gd name="connsiteY5" fmla="*/ 912169 h 1109059"/>
              <a:gd name="connsiteX6" fmla="*/ 699023 w 699053"/>
              <a:gd name="connsiteY6" fmla="*/ 1109019 h 1109059"/>
              <a:gd name="connsiteX7" fmla="*/ 648223 w 699053"/>
              <a:gd name="connsiteY7" fmla="*/ 896294 h 1109059"/>
              <a:gd name="connsiteX8" fmla="*/ 587898 w 699053"/>
              <a:gd name="connsiteY8" fmla="*/ 689919 h 1109059"/>
              <a:gd name="connsiteX9" fmla="*/ 384698 w 699053"/>
              <a:gd name="connsiteY9" fmla="*/ 375594 h 1109059"/>
              <a:gd name="connsiteX10" fmla="*/ 165623 w 699053"/>
              <a:gd name="connsiteY10" fmla="*/ 188269 h 1109059"/>
              <a:gd name="connsiteX11" fmla="*/ 286273 w 699053"/>
              <a:gd name="connsiteY11" fmla="*/ 324794 h 1109059"/>
              <a:gd name="connsiteX12" fmla="*/ 3698 w 699053"/>
              <a:gd name="connsiteY12" fmla="*/ 4119 h 110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9053" h="1109059">
                <a:moveTo>
                  <a:pt x="3698" y="4119"/>
                </a:moveTo>
                <a:lnTo>
                  <a:pt x="527573" y="594669"/>
                </a:lnTo>
                <a:cubicBezTo>
                  <a:pt x="608536" y="685157"/>
                  <a:pt x="480477" y="519527"/>
                  <a:pt x="489473" y="547044"/>
                </a:cubicBezTo>
                <a:cubicBezTo>
                  <a:pt x="498469" y="574561"/>
                  <a:pt x="565673" y="737015"/>
                  <a:pt x="581548" y="759769"/>
                </a:cubicBezTo>
                <a:cubicBezTo>
                  <a:pt x="597423" y="782523"/>
                  <a:pt x="572552" y="658169"/>
                  <a:pt x="584723" y="683569"/>
                </a:cubicBezTo>
                <a:cubicBezTo>
                  <a:pt x="596894" y="708969"/>
                  <a:pt x="635523" y="841261"/>
                  <a:pt x="654573" y="912169"/>
                </a:cubicBezTo>
                <a:cubicBezTo>
                  <a:pt x="673623" y="983077"/>
                  <a:pt x="700081" y="1111665"/>
                  <a:pt x="699023" y="1109019"/>
                </a:cubicBezTo>
                <a:cubicBezTo>
                  <a:pt x="697965" y="1106373"/>
                  <a:pt x="666744" y="966144"/>
                  <a:pt x="648223" y="896294"/>
                </a:cubicBezTo>
                <a:cubicBezTo>
                  <a:pt x="629702" y="826444"/>
                  <a:pt x="631819" y="776702"/>
                  <a:pt x="587898" y="689919"/>
                </a:cubicBezTo>
                <a:cubicBezTo>
                  <a:pt x="543977" y="603136"/>
                  <a:pt x="455077" y="459202"/>
                  <a:pt x="384698" y="375594"/>
                </a:cubicBezTo>
                <a:cubicBezTo>
                  <a:pt x="314319" y="291986"/>
                  <a:pt x="182027" y="196736"/>
                  <a:pt x="165623" y="188269"/>
                </a:cubicBezTo>
                <a:cubicBezTo>
                  <a:pt x="149219" y="179802"/>
                  <a:pt x="308498" y="352840"/>
                  <a:pt x="286273" y="324794"/>
                </a:cubicBezTo>
                <a:cubicBezTo>
                  <a:pt x="264048" y="296748"/>
                  <a:pt x="-36519" y="-40860"/>
                  <a:pt x="3698" y="411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FAD984D-753B-F971-FCF1-8E0054AC0B20}"/>
              </a:ext>
            </a:extLst>
          </p:cNvPr>
          <p:cNvSpPr/>
          <p:nvPr/>
        </p:nvSpPr>
        <p:spPr>
          <a:xfrm>
            <a:off x="4665017" y="5200650"/>
            <a:ext cx="140022" cy="710474"/>
          </a:xfrm>
          <a:custGeom>
            <a:avLst/>
            <a:gdLst>
              <a:gd name="connsiteX0" fmla="*/ 209 w 140022"/>
              <a:gd name="connsiteY0" fmla="*/ 0 h 710474"/>
              <a:gd name="connsiteX1" fmla="*/ 127209 w 140022"/>
              <a:gd name="connsiteY1" fmla="*/ 279400 h 710474"/>
              <a:gd name="connsiteX2" fmla="*/ 136734 w 140022"/>
              <a:gd name="connsiteY2" fmla="*/ 695325 h 710474"/>
              <a:gd name="connsiteX3" fmla="*/ 136734 w 140022"/>
              <a:gd name="connsiteY3" fmla="*/ 587375 h 710474"/>
              <a:gd name="connsiteX4" fmla="*/ 98634 w 140022"/>
              <a:gd name="connsiteY4" fmla="*/ 279400 h 710474"/>
              <a:gd name="connsiteX5" fmla="*/ 209 w 140022"/>
              <a:gd name="connsiteY5" fmla="*/ 0 h 71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022" h="710474">
                <a:moveTo>
                  <a:pt x="209" y="0"/>
                </a:moveTo>
                <a:cubicBezTo>
                  <a:pt x="4971" y="0"/>
                  <a:pt x="104455" y="163513"/>
                  <a:pt x="127209" y="279400"/>
                </a:cubicBezTo>
                <a:cubicBezTo>
                  <a:pt x="149963" y="395287"/>
                  <a:pt x="135147" y="643996"/>
                  <a:pt x="136734" y="695325"/>
                </a:cubicBezTo>
                <a:cubicBezTo>
                  <a:pt x="138321" y="746654"/>
                  <a:pt x="143084" y="656696"/>
                  <a:pt x="136734" y="587375"/>
                </a:cubicBezTo>
                <a:cubicBezTo>
                  <a:pt x="130384" y="518054"/>
                  <a:pt x="124034" y="375179"/>
                  <a:pt x="98634" y="279400"/>
                </a:cubicBezTo>
                <a:cubicBezTo>
                  <a:pt x="73234" y="183621"/>
                  <a:pt x="-4553" y="0"/>
                  <a:pt x="209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1C815E48-B847-DA87-B7CF-1E283DDD2697}"/>
              </a:ext>
            </a:extLst>
          </p:cNvPr>
          <p:cNvSpPr/>
          <p:nvPr/>
        </p:nvSpPr>
        <p:spPr>
          <a:xfrm>
            <a:off x="4212980" y="4706138"/>
            <a:ext cx="314390" cy="698159"/>
          </a:xfrm>
          <a:custGeom>
            <a:avLst/>
            <a:gdLst>
              <a:gd name="connsiteX0" fmla="*/ 17271 w 314390"/>
              <a:gd name="connsiteY0" fmla="*/ 2387 h 698159"/>
              <a:gd name="connsiteX1" fmla="*/ 176021 w 314390"/>
              <a:gd name="connsiteY1" fmla="*/ 237337 h 698159"/>
              <a:gd name="connsiteX2" fmla="*/ 312546 w 314390"/>
              <a:gd name="connsiteY2" fmla="*/ 383387 h 698159"/>
              <a:gd name="connsiteX3" fmla="*/ 258571 w 314390"/>
              <a:gd name="connsiteY3" fmla="*/ 326237 h 698159"/>
              <a:gd name="connsiteX4" fmla="*/ 39496 w 314390"/>
              <a:gd name="connsiteY4" fmla="*/ 94462 h 698159"/>
              <a:gd name="connsiteX5" fmla="*/ 64896 w 314390"/>
              <a:gd name="connsiteY5" fmla="*/ 177012 h 698159"/>
              <a:gd name="connsiteX6" fmla="*/ 249046 w 314390"/>
              <a:gd name="connsiteY6" fmla="*/ 672312 h 698159"/>
              <a:gd name="connsiteX7" fmla="*/ 229996 w 314390"/>
              <a:gd name="connsiteY7" fmla="*/ 605637 h 698159"/>
              <a:gd name="connsiteX8" fmla="*/ 137921 w 314390"/>
              <a:gd name="connsiteY8" fmla="*/ 411962 h 698159"/>
              <a:gd name="connsiteX9" fmla="*/ 4571 w 314390"/>
              <a:gd name="connsiteY9" fmla="*/ 75412 h 698159"/>
              <a:gd name="connsiteX10" fmla="*/ 29971 w 314390"/>
              <a:gd name="connsiteY10" fmla="*/ 113512 h 698159"/>
              <a:gd name="connsiteX11" fmla="*/ 17271 w 314390"/>
              <a:gd name="connsiteY11" fmla="*/ 2387 h 6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390" h="698159">
                <a:moveTo>
                  <a:pt x="17271" y="2387"/>
                </a:moveTo>
                <a:cubicBezTo>
                  <a:pt x="41613" y="23024"/>
                  <a:pt x="126809" y="173837"/>
                  <a:pt x="176021" y="237337"/>
                </a:cubicBezTo>
                <a:cubicBezTo>
                  <a:pt x="225233" y="300837"/>
                  <a:pt x="298788" y="368570"/>
                  <a:pt x="312546" y="383387"/>
                </a:cubicBezTo>
                <a:cubicBezTo>
                  <a:pt x="326304" y="398204"/>
                  <a:pt x="258571" y="326237"/>
                  <a:pt x="258571" y="326237"/>
                </a:cubicBezTo>
                <a:cubicBezTo>
                  <a:pt x="213063" y="278083"/>
                  <a:pt x="71775" y="119333"/>
                  <a:pt x="39496" y="94462"/>
                </a:cubicBezTo>
                <a:cubicBezTo>
                  <a:pt x="7217" y="69591"/>
                  <a:pt x="29971" y="80704"/>
                  <a:pt x="64896" y="177012"/>
                </a:cubicBezTo>
                <a:cubicBezTo>
                  <a:pt x="99821" y="273320"/>
                  <a:pt x="221529" y="600875"/>
                  <a:pt x="249046" y="672312"/>
                </a:cubicBezTo>
                <a:cubicBezTo>
                  <a:pt x="276563" y="743749"/>
                  <a:pt x="248517" y="649029"/>
                  <a:pt x="229996" y="605637"/>
                </a:cubicBezTo>
                <a:cubicBezTo>
                  <a:pt x="211475" y="562245"/>
                  <a:pt x="175492" y="500333"/>
                  <a:pt x="137921" y="411962"/>
                </a:cubicBezTo>
                <a:cubicBezTo>
                  <a:pt x="100350" y="323591"/>
                  <a:pt x="22563" y="125154"/>
                  <a:pt x="4571" y="75412"/>
                </a:cubicBezTo>
                <a:cubicBezTo>
                  <a:pt x="-13421" y="25670"/>
                  <a:pt x="27325" y="125683"/>
                  <a:pt x="29971" y="113512"/>
                </a:cubicBezTo>
                <a:cubicBezTo>
                  <a:pt x="32617" y="101341"/>
                  <a:pt x="-7071" y="-18250"/>
                  <a:pt x="17271" y="238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F7F27DE-3833-3517-EEB5-F5D50CF0EBCF}"/>
              </a:ext>
            </a:extLst>
          </p:cNvPr>
          <p:cNvSpPr/>
          <p:nvPr/>
        </p:nvSpPr>
        <p:spPr>
          <a:xfrm>
            <a:off x="4055406" y="4578159"/>
            <a:ext cx="407608" cy="789904"/>
          </a:xfrm>
          <a:custGeom>
            <a:avLst/>
            <a:gdLst>
              <a:gd name="connsiteX0" fmla="*/ 54195 w 407608"/>
              <a:gd name="connsiteY0" fmla="*/ 191 h 789904"/>
              <a:gd name="connsiteX1" fmla="*/ 79595 w 407608"/>
              <a:gd name="connsiteY1" fmla="*/ 165291 h 789904"/>
              <a:gd name="connsiteX2" fmla="*/ 174845 w 407608"/>
              <a:gd name="connsiteY2" fmla="*/ 412941 h 789904"/>
              <a:gd name="connsiteX3" fmla="*/ 155795 w 407608"/>
              <a:gd name="connsiteY3" fmla="*/ 374841 h 789904"/>
              <a:gd name="connsiteX4" fmla="*/ 403445 w 407608"/>
              <a:gd name="connsiteY4" fmla="*/ 781241 h 789904"/>
              <a:gd name="connsiteX5" fmla="*/ 289145 w 407608"/>
              <a:gd name="connsiteY5" fmla="*/ 606616 h 789904"/>
              <a:gd name="connsiteX6" fmla="*/ 9745 w 407608"/>
              <a:gd name="connsiteY6" fmla="*/ 79566 h 789904"/>
              <a:gd name="connsiteX7" fmla="*/ 63720 w 407608"/>
              <a:gd name="connsiteY7" fmla="*/ 130366 h 789904"/>
              <a:gd name="connsiteX8" fmla="*/ 54195 w 407608"/>
              <a:gd name="connsiteY8" fmla="*/ 191 h 78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608" h="789904">
                <a:moveTo>
                  <a:pt x="54195" y="191"/>
                </a:moveTo>
                <a:cubicBezTo>
                  <a:pt x="56841" y="6012"/>
                  <a:pt x="59487" y="96499"/>
                  <a:pt x="79595" y="165291"/>
                </a:cubicBezTo>
                <a:cubicBezTo>
                  <a:pt x="99703" y="234083"/>
                  <a:pt x="162145" y="378016"/>
                  <a:pt x="174845" y="412941"/>
                </a:cubicBezTo>
                <a:cubicBezTo>
                  <a:pt x="187545" y="447866"/>
                  <a:pt x="117695" y="313458"/>
                  <a:pt x="155795" y="374841"/>
                </a:cubicBezTo>
                <a:cubicBezTo>
                  <a:pt x="193895" y="436224"/>
                  <a:pt x="381220" y="742612"/>
                  <a:pt x="403445" y="781241"/>
                </a:cubicBezTo>
                <a:cubicBezTo>
                  <a:pt x="425670" y="819870"/>
                  <a:pt x="354762" y="723562"/>
                  <a:pt x="289145" y="606616"/>
                </a:cubicBezTo>
                <a:cubicBezTo>
                  <a:pt x="223528" y="489670"/>
                  <a:pt x="47316" y="158941"/>
                  <a:pt x="9745" y="79566"/>
                </a:cubicBezTo>
                <a:cubicBezTo>
                  <a:pt x="-27826" y="191"/>
                  <a:pt x="54724" y="137774"/>
                  <a:pt x="63720" y="130366"/>
                </a:cubicBezTo>
                <a:cubicBezTo>
                  <a:pt x="72716" y="122958"/>
                  <a:pt x="51549" y="-5630"/>
                  <a:pt x="54195" y="19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4C26E1EA-188C-C868-F995-7069A7CB2E2C}"/>
              </a:ext>
            </a:extLst>
          </p:cNvPr>
          <p:cNvSpPr/>
          <p:nvPr/>
        </p:nvSpPr>
        <p:spPr>
          <a:xfrm>
            <a:off x="3988871" y="4449197"/>
            <a:ext cx="237636" cy="812949"/>
          </a:xfrm>
          <a:custGeom>
            <a:avLst/>
            <a:gdLst>
              <a:gd name="connsiteX0" fmla="*/ 25480 w 237636"/>
              <a:gd name="connsiteY0" fmla="*/ 2153 h 812949"/>
              <a:gd name="connsiteX1" fmla="*/ 80 w 237636"/>
              <a:gd name="connsiteY1" fmla="*/ 243453 h 812949"/>
              <a:gd name="connsiteX2" fmla="*/ 35005 w 237636"/>
              <a:gd name="connsiteY2" fmla="*/ 240278 h 812949"/>
              <a:gd name="connsiteX3" fmla="*/ 60405 w 237636"/>
              <a:gd name="connsiteY3" fmla="*/ 472053 h 812949"/>
              <a:gd name="connsiteX4" fmla="*/ 235030 w 237636"/>
              <a:gd name="connsiteY4" fmla="*/ 805428 h 812949"/>
              <a:gd name="connsiteX5" fmla="*/ 162005 w 237636"/>
              <a:gd name="connsiteY5" fmla="*/ 697478 h 812949"/>
              <a:gd name="connsiteX6" fmla="*/ 117555 w 237636"/>
              <a:gd name="connsiteY6" fmla="*/ 614928 h 812949"/>
              <a:gd name="connsiteX7" fmla="*/ 28655 w 237636"/>
              <a:gd name="connsiteY7" fmla="*/ 189478 h 812949"/>
              <a:gd name="connsiteX8" fmla="*/ 104855 w 237636"/>
              <a:gd name="connsiteY8" fmla="*/ 287903 h 812949"/>
              <a:gd name="connsiteX9" fmla="*/ 28655 w 237636"/>
              <a:gd name="connsiteY9" fmla="*/ 132328 h 812949"/>
              <a:gd name="connsiteX10" fmla="*/ 25480 w 237636"/>
              <a:gd name="connsiteY10" fmla="*/ 2153 h 81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636" h="812949">
                <a:moveTo>
                  <a:pt x="25480" y="2153"/>
                </a:moveTo>
                <a:cubicBezTo>
                  <a:pt x="20717" y="20674"/>
                  <a:pt x="-1507" y="203766"/>
                  <a:pt x="80" y="243453"/>
                </a:cubicBezTo>
                <a:cubicBezTo>
                  <a:pt x="1667" y="283140"/>
                  <a:pt x="24951" y="202178"/>
                  <a:pt x="35005" y="240278"/>
                </a:cubicBezTo>
                <a:cubicBezTo>
                  <a:pt x="45059" y="278378"/>
                  <a:pt x="27068" y="377861"/>
                  <a:pt x="60405" y="472053"/>
                </a:cubicBezTo>
                <a:cubicBezTo>
                  <a:pt x="93742" y="566245"/>
                  <a:pt x="218097" y="767857"/>
                  <a:pt x="235030" y="805428"/>
                </a:cubicBezTo>
                <a:cubicBezTo>
                  <a:pt x="251963" y="842999"/>
                  <a:pt x="181584" y="729228"/>
                  <a:pt x="162005" y="697478"/>
                </a:cubicBezTo>
                <a:cubicBezTo>
                  <a:pt x="142426" y="665728"/>
                  <a:pt x="139780" y="699595"/>
                  <a:pt x="117555" y="614928"/>
                </a:cubicBezTo>
                <a:cubicBezTo>
                  <a:pt x="95330" y="530261"/>
                  <a:pt x="30772" y="243982"/>
                  <a:pt x="28655" y="189478"/>
                </a:cubicBezTo>
                <a:cubicBezTo>
                  <a:pt x="26538" y="134974"/>
                  <a:pt x="104855" y="297428"/>
                  <a:pt x="104855" y="287903"/>
                </a:cubicBezTo>
                <a:cubicBezTo>
                  <a:pt x="104855" y="278378"/>
                  <a:pt x="44001" y="175191"/>
                  <a:pt x="28655" y="132328"/>
                </a:cubicBezTo>
                <a:cubicBezTo>
                  <a:pt x="13309" y="89465"/>
                  <a:pt x="30243" y="-16368"/>
                  <a:pt x="25480" y="215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316ECF19-D96E-1001-EC24-E6C6285990CB}"/>
              </a:ext>
            </a:extLst>
          </p:cNvPr>
          <p:cNvSpPr/>
          <p:nvPr/>
        </p:nvSpPr>
        <p:spPr>
          <a:xfrm>
            <a:off x="3709190" y="4186223"/>
            <a:ext cx="312126" cy="439589"/>
          </a:xfrm>
          <a:custGeom>
            <a:avLst/>
            <a:gdLst>
              <a:gd name="connsiteX0" fmla="*/ 9886 w 312126"/>
              <a:gd name="connsiteY0" fmla="*/ 20652 h 439589"/>
              <a:gd name="connsiteX1" fmla="*/ 54336 w 312126"/>
              <a:gd name="connsiteY1" fmla="*/ 58752 h 439589"/>
              <a:gd name="connsiteX2" fmla="*/ 301986 w 312126"/>
              <a:gd name="connsiteY2" fmla="*/ 430227 h 439589"/>
              <a:gd name="connsiteX3" fmla="*/ 257536 w 312126"/>
              <a:gd name="connsiteY3" fmla="*/ 322277 h 439589"/>
              <a:gd name="connsiteX4" fmla="*/ 194036 w 312126"/>
              <a:gd name="connsiteY4" fmla="*/ 258777 h 439589"/>
              <a:gd name="connsiteX5" fmla="*/ 9886 w 312126"/>
              <a:gd name="connsiteY5" fmla="*/ 20652 h 43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26" h="439589">
                <a:moveTo>
                  <a:pt x="9886" y="20652"/>
                </a:moveTo>
                <a:cubicBezTo>
                  <a:pt x="-13397" y="-12685"/>
                  <a:pt x="5653" y="-9510"/>
                  <a:pt x="54336" y="58752"/>
                </a:cubicBezTo>
                <a:cubicBezTo>
                  <a:pt x="103019" y="127014"/>
                  <a:pt x="268119" y="386306"/>
                  <a:pt x="301986" y="430227"/>
                </a:cubicBezTo>
                <a:cubicBezTo>
                  <a:pt x="335853" y="474148"/>
                  <a:pt x="275528" y="350852"/>
                  <a:pt x="257536" y="322277"/>
                </a:cubicBezTo>
                <a:cubicBezTo>
                  <a:pt x="239544" y="293702"/>
                  <a:pt x="228432" y="307989"/>
                  <a:pt x="194036" y="258777"/>
                </a:cubicBezTo>
                <a:cubicBezTo>
                  <a:pt x="159640" y="209565"/>
                  <a:pt x="33169" y="53989"/>
                  <a:pt x="9886" y="2065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7CA19939-6270-F234-5D77-4696B6678ACB}"/>
              </a:ext>
            </a:extLst>
          </p:cNvPr>
          <p:cNvSpPr/>
          <p:nvPr/>
        </p:nvSpPr>
        <p:spPr>
          <a:xfrm>
            <a:off x="3526641" y="1406014"/>
            <a:ext cx="309941" cy="511355"/>
          </a:xfrm>
          <a:custGeom>
            <a:avLst/>
            <a:gdLst>
              <a:gd name="connsiteX0" fmla="*/ 309910 w 309941"/>
              <a:gd name="connsiteY0" fmla="*/ 511 h 511355"/>
              <a:gd name="connsiteX1" fmla="*/ 97185 w 309941"/>
              <a:gd name="connsiteY1" fmla="*/ 292611 h 511355"/>
              <a:gd name="connsiteX2" fmla="*/ 1935 w 309941"/>
              <a:gd name="connsiteY2" fmla="*/ 508511 h 511355"/>
              <a:gd name="connsiteX3" fmla="*/ 36860 w 309941"/>
              <a:gd name="connsiteY3" fmla="*/ 403736 h 511355"/>
              <a:gd name="connsiteX4" fmla="*/ 81310 w 309941"/>
              <a:gd name="connsiteY4" fmla="*/ 225936 h 511355"/>
              <a:gd name="connsiteX5" fmla="*/ 309910 w 309941"/>
              <a:gd name="connsiteY5" fmla="*/ 511 h 5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941" h="511355">
                <a:moveTo>
                  <a:pt x="309910" y="511"/>
                </a:moveTo>
                <a:cubicBezTo>
                  <a:pt x="312556" y="11624"/>
                  <a:pt x="148514" y="207944"/>
                  <a:pt x="97185" y="292611"/>
                </a:cubicBezTo>
                <a:cubicBezTo>
                  <a:pt x="45856" y="377278"/>
                  <a:pt x="11989" y="489990"/>
                  <a:pt x="1935" y="508511"/>
                </a:cubicBezTo>
                <a:cubicBezTo>
                  <a:pt x="-8119" y="527032"/>
                  <a:pt x="23631" y="450832"/>
                  <a:pt x="36860" y="403736"/>
                </a:cubicBezTo>
                <a:cubicBezTo>
                  <a:pt x="50089" y="356640"/>
                  <a:pt x="41623" y="289436"/>
                  <a:pt x="81310" y="225936"/>
                </a:cubicBezTo>
                <a:cubicBezTo>
                  <a:pt x="120997" y="162436"/>
                  <a:pt x="307264" y="-10602"/>
                  <a:pt x="309910" y="51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CC9BF764-9093-1576-D780-A6BA87367CCE}"/>
              </a:ext>
            </a:extLst>
          </p:cNvPr>
          <p:cNvSpPr/>
          <p:nvPr/>
        </p:nvSpPr>
        <p:spPr>
          <a:xfrm>
            <a:off x="3429528" y="1404318"/>
            <a:ext cx="480300" cy="1116889"/>
          </a:xfrm>
          <a:custGeom>
            <a:avLst/>
            <a:gdLst>
              <a:gd name="connsiteX0" fmla="*/ 480048 w 480300"/>
              <a:gd name="connsiteY0" fmla="*/ 2207 h 1116889"/>
              <a:gd name="connsiteX1" fmla="*/ 200648 w 480300"/>
              <a:gd name="connsiteY1" fmla="*/ 510207 h 1116889"/>
              <a:gd name="connsiteX2" fmla="*/ 57773 w 480300"/>
              <a:gd name="connsiteY2" fmla="*/ 795957 h 1116889"/>
              <a:gd name="connsiteX3" fmla="*/ 79998 w 480300"/>
              <a:gd name="connsiteY3" fmla="*/ 729282 h 1116889"/>
              <a:gd name="connsiteX4" fmla="*/ 6973 w 480300"/>
              <a:gd name="connsiteY4" fmla="*/ 1107107 h 1116889"/>
              <a:gd name="connsiteX5" fmla="*/ 10148 w 480300"/>
              <a:gd name="connsiteY5" fmla="*/ 973757 h 1116889"/>
              <a:gd name="connsiteX6" fmla="*/ 70473 w 480300"/>
              <a:gd name="connsiteY6" fmla="*/ 630857 h 1116889"/>
              <a:gd name="connsiteX7" fmla="*/ 45073 w 480300"/>
              <a:gd name="connsiteY7" fmla="*/ 713407 h 1116889"/>
              <a:gd name="connsiteX8" fmla="*/ 270498 w 480300"/>
              <a:gd name="connsiteY8" fmla="*/ 262557 h 1116889"/>
              <a:gd name="connsiteX9" fmla="*/ 251448 w 480300"/>
              <a:gd name="connsiteY9" fmla="*/ 322882 h 1116889"/>
              <a:gd name="connsiteX10" fmla="*/ 480048 w 480300"/>
              <a:gd name="connsiteY10" fmla="*/ 2207 h 11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300" h="1116889">
                <a:moveTo>
                  <a:pt x="480048" y="2207"/>
                </a:moveTo>
                <a:cubicBezTo>
                  <a:pt x="471581" y="33428"/>
                  <a:pt x="271027" y="377915"/>
                  <a:pt x="200648" y="510207"/>
                </a:cubicBezTo>
                <a:cubicBezTo>
                  <a:pt x="130269" y="642499"/>
                  <a:pt x="77881" y="759444"/>
                  <a:pt x="57773" y="795957"/>
                </a:cubicBezTo>
                <a:cubicBezTo>
                  <a:pt x="37665" y="832470"/>
                  <a:pt x="88465" y="677424"/>
                  <a:pt x="79998" y="729282"/>
                </a:cubicBezTo>
                <a:cubicBezTo>
                  <a:pt x="71531" y="781140"/>
                  <a:pt x="18615" y="1066361"/>
                  <a:pt x="6973" y="1107107"/>
                </a:cubicBezTo>
                <a:cubicBezTo>
                  <a:pt x="-4669" y="1147853"/>
                  <a:pt x="-435" y="1053132"/>
                  <a:pt x="10148" y="973757"/>
                </a:cubicBezTo>
                <a:cubicBezTo>
                  <a:pt x="20731" y="894382"/>
                  <a:pt x="64652" y="674249"/>
                  <a:pt x="70473" y="630857"/>
                </a:cubicBezTo>
                <a:cubicBezTo>
                  <a:pt x="76294" y="587465"/>
                  <a:pt x="11736" y="774790"/>
                  <a:pt x="45073" y="713407"/>
                </a:cubicBezTo>
                <a:cubicBezTo>
                  <a:pt x="78410" y="652024"/>
                  <a:pt x="236102" y="327645"/>
                  <a:pt x="270498" y="262557"/>
                </a:cubicBezTo>
                <a:cubicBezTo>
                  <a:pt x="304894" y="197470"/>
                  <a:pt x="221286" y="365215"/>
                  <a:pt x="251448" y="322882"/>
                </a:cubicBezTo>
                <a:cubicBezTo>
                  <a:pt x="281610" y="280549"/>
                  <a:pt x="488515" y="-29014"/>
                  <a:pt x="480048" y="220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18D55B82-0D24-A4A2-6980-38E92FDBE2BA}"/>
              </a:ext>
            </a:extLst>
          </p:cNvPr>
          <p:cNvSpPr/>
          <p:nvPr/>
        </p:nvSpPr>
        <p:spPr>
          <a:xfrm>
            <a:off x="5957473" y="2468514"/>
            <a:ext cx="195680" cy="1001372"/>
          </a:xfrm>
          <a:custGeom>
            <a:avLst/>
            <a:gdLst>
              <a:gd name="connsiteX0" fmla="*/ 195551 w 195680"/>
              <a:gd name="connsiteY0" fmla="*/ 142711 h 1001372"/>
              <a:gd name="connsiteX1" fmla="*/ 16442 w 195680"/>
              <a:gd name="connsiteY1" fmla="*/ 736599 h 1001372"/>
              <a:gd name="connsiteX2" fmla="*/ 7015 w 195680"/>
              <a:gd name="connsiteY2" fmla="*/ 1000550 h 1001372"/>
              <a:gd name="connsiteX3" fmla="*/ 7015 w 195680"/>
              <a:gd name="connsiteY3" fmla="*/ 661185 h 1001372"/>
              <a:gd name="connsiteX4" fmla="*/ 35296 w 195680"/>
              <a:gd name="connsiteY4" fmla="*/ 1309 h 1001372"/>
              <a:gd name="connsiteX5" fmla="*/ 44723 w 195680"/>
              <a:gd name="connsiteY5" fmla="*/ 482076 h 1001372"/>
              <a:gd name="connsiteX6" fmla="*/ 195551 w 195680"/>
              <a:gd name="connsiteY6" fmla="*/ 142711 h 100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680" h="1001372">
                <a:moveTo>
                  <a:pt x="195551" y="142711"/>
                </a:moveTo>
                <a:cubicBezTo>
                  <a:pt x="190838" y="185131"/>
                  <a:pt x="47865" y="593626"/>
                  <a:pt x="16442" y="736599"/>
                </a:cubicBezTo>
                <a:cubicBezTo>
                  <a:pt x="-14981" y="879572"/>
                  <a:pt x="8586" y="1013119"/>
                  <a:pt x="7015" y="1000550"/>
                </a:cubicBezTo>
                <a:cubicBezTo>
                  <a:pt x="5444" y="987981"/>
                  <a:pt x="2302" y="827725"/>
                  <a:pt x="7015" y="661185"/>
                </a:cubicBezTo>
                <a:cubicBezTo>
                  <a:pt x="11728" y="494645"/>
                  <a:pt x="29011" y="31160"/>
                  <a:pt x="35296" y="1309"/>
                </a:cubicBezTo>
                <a:cubicBezTo>
                  <a:pt x="41581" y="-28542"/>
                  <a:pt x="14871" y="461651"/>
                  <a:pt x="44723" y="482076"/>
                </a:cubicBezTo>
                <a:cubicBezTo>
                  <a:pt x="74574" y="502501"/>
                  <a:pt x="200264" y="100291"/>
                  <a:pt x="195551" y="14271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CB5BBF9F-22F7-FC16-4FAE-35E368894F38}"/>
              </a:ext>
            </a:extLst>
          </p:cNvPr>
          <p:cNvSpPr/>
          <p:nvPr/>
        </p:nvSpPr>
        <p:spPr>
          <a:xfrm>
            <a:off x="3626997" y="49016"/>
            <a:ext cx="2401745" cy="1568798"/>
          </a:xfrm>
          <a:custGeom>
            <a:avLst/>
            <a:gdLst>
              <a:gd name="connsiteX0" fmla="*/ 2280931 w 2401745"/>
              <a:gd name="connsiteY0" fmla="*/ 35825 h 1568798"/>
              <a:gd name="connsiteX1" fmla="*/ 942324 w 2401745"/>
              <a:gd name="connsiteY1" fmla="*/ 657994 h 1568798"/>
              <a:gd name="connsiteX2" fmla="*/ 339009 w 2401745"/>
              <a:gd name="connsiteY2" fmla="*/ 1148188 h 1568798"/>
              <a:gd name="connsiteX3" fmla="*/ 461557 w 2401745"/>
              <a:gd name="connsiteY3" fmla="*/ 950225 h 1568798"/>
              <a:gd name="connsiteX4" fmla="*/ 18498 w 2401745"/>
              <a:gd name="connsiteY4" fmla="*/ 1553541 h 1568798"/>
              <a:gd name="connsiteX5" fmla="*/ 178753 w 2401745"/>
              <a:gd name="connsiteY5" fmla="*/ 1308444 h 1568798"/>
              <a:gd name="connsiteX6" fmla="*/ 1027166 w 2401745"/>
              <a:gd name="connsiteY6" fmla="*/ 460031 h 1568798"/>
              <a:gd name="connsiteX7" fmla="*/ 1300543 w 2401745"/>
              <a:gd name="connsiteY7" fmla="*/ 130093 h 1568798"/>
              <a:gd name="connsiteX8" fmla="*/ 470984 w 2401745"/>
              <a:gd name="connsiteY8" fmla="*/ 705128 h 1568798"/>
              <a:gd name="connsiteX9" fmla="*/ 1507933 w 2401745"/>
              <a:gd name="connsiteY9" fmla="*/ 177227 h 1568798"/>
              <a:gd name="connsiteX10" fmla="*/ 1140287 w 2401745"/>
              <a:gd name="connsiteY10" fmla="*/ 262069 h 1568798"/>
              <a:gd name="connsiteX11" fmla="*/ 461557 w 2401745"/>
              <a:gd name="connsiteY11" fmla="*/ 526019 h 1568798"/>
              <a:gd name="connsiteX12" fmla="*/ 1809590 w 2401745"/>
              <a:gd name="connsiteY12" fmla="*/ 214935 h 1568798"/>
              <a:gd name="connsiteX13" fmla="*/ 2280931 w 2401745"/>
              <a:gd name="connsiteY13" fmla="*/ 92386 h 1568798"/>
              <a:gd name="connsiteX14" fmla="*/ 2280931 w 2401745"/>
              <a:gd name="connsiteY14" fmla="*/ 35825 h 156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01745" h="1568798">
                <a:moveTo>
                  <a:pt x="2280931" y="35825"/>
                </a:moveTo>
                <a:cubicBezTo>
                  <a:pt x="2057830" y="130093"/>
                  <a:pt x="1265978" y="472600"/>
                  <a:pt x="942324" y="657994"/>
                </a:cubicBezTo>
                <a:cubicBezTo>
                  <a:pt x="618670" y="843388"/>
                  <a:pt x="419137" y="1099483"/>
                  <a:pt x="339009" y="1148188"/>
                </a:cubicBezTo>
                <a:cubicBezTo>
                  <a:pt x="258881" y="1196893"/>
                  <a:pt x="514975" y="882666"/>
                  <a:pt x="461557" y="950225"/>
                </a:cubicBezTo>
                <a:cubicBezTo>
                  <a:pt x="408139" y="1017784"/>
                  <a:pt x="65632" y="1493838"/>
                  <a:pt x="18498" y="1553541"/>
                </a:cubicBezTo>
                <a:cubicBezTo>
                  <a:pt x="-28636" y="1613244"/>
                  <a:pt x="10642" y="1490696"/>
                  <a:pt x="178753" y="1308444"/>
                </a:cubicBezTo>
                <a:cubicBezTo>
                  <a:pt x="346864" y="1126192"/>
                  <a:pt x="840201" y="656423"/>
                  <a:pt x="1027166" y="460031"/>
                </a:cubicBezTo>
                <a:cubicBezTo>
                  <a:pt x="1214131" y="263639"/>
                  <a:pt x="1393240" y="89243"/>
                  <a:pt x="1300543" y="130093"/>
                </a:cubicBezTo>
                <a:cubicBezTo>
                  <a:pt x="1207846" y="170943"/>
                  <a:pt x="436419" y="697272"/>
                  <a:pt x="470984" y="705128"/>
                </a:cubicBezTo>
                <a:cubicBezTo>
                  <a:pt x="505549" y="712984"/>
                  <a:pt x="1396382" y="251070"/>
                  <a:pt x="1507933" y="177227"/>
                </a:cubicBezTo>
                <a:cubicBezTo>
                  <a:pt x="1619483" y="103384"/>
                  <a:pt x="1314683" y="203937"/>
                  <a:pt x="1140287" y="262069"/>
                </a:cubicBezTo>
                <a:cubicBezTo>
                  <a:pt x="965891" y="320201"/>
                  <a:pt x="350007" y="533875"/>
                  <a:pt x="461557" y="526019"/>
                </a:cubicBezTo>
                <a:cubicBezTo>
                  <a:pt x="573107" y="518163"/>
                  <a:pt x="1506361" y="287207"/>
                  <a:pt x="1809590" y="214935"/>
                </a:cubicBezTo>
                <a:cubicBezTo>
                  <a:pt x="2112819" y="142663"/>
                  <a:pt x="2196090" y="125380"/>
                  <a:pt x="2280931" y="92386"/>
                </a:cubicBezTo>
                <a:cubicBezTo>
                  <a:pt x="2365772" y="59392"/>
                  <a:pt x="2504032" y="-58443"/>
                  <a:pt x="2280931" y="3582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19F36842-C358-C9B3-4C45-9EF6BC500E95}"/>
              </a:ext>
            </a:extLst>
          </p:cNvPr>
          <p:cNvSpPr/>
          <p:nvPr/>
        </p:nvSpPr>
        <p:spPr>
          <a:xfrm>
            <a:off x="3735580" y="586626"/>
            <a:ext cx="1796695" cy="4277835"/>
          </a:xfrm>
          <a:custGeom>
            <a:avLst/>
            <a:gdLst>
              <a:gd name="connsiteX0" fmla="*/ 1795275 w 1796695"/>
              <a:gd name="connsiteY0" fmla="*/ 7263 h 4277835"/>
              <a:gd name="connsiteX1" fmla="*/ 475523 w 1796695"/>
              <a:gd name="connsiteY1" fmla="*/ 1072492 h 4277835"/>
              <a:gd name="connsiteX2" fmla="*/ 60743 w 1796695"/>
              <a:gd name="connsiteY2" fmla="*/ 2533646 h 4277835"/>
              <a:gd name="connsiteX3" fmla="*/ 239853 w 1796695"/>
              <a:gd name="connsiteY3" fmla="*/ 2316830 h 4277835"/>
              <a:gd name="connsiteX4" fmla="*/ 164438 w 1796695"/>
              <a:gd name="connsiteY4" fmla="*/ 3070974 h 4277835"/>
              <a:gd name="connsiteX5" fmla="*/ 400108 w 1796695"/>
              <a:gd name="connsiteY5" fmla="*/ 3768558 h 4277835"/>
              <a:gd name="connsiteX6" fmla="*/ 409535 w 1796695"/>
              <a:gd name="connsiteY6" fmla="*/ 3636582 h 4277835"/>
              <a:gd name="connsiteX7" fmla="*/ 890302 w 1796695"/>
              <a:gd name="connsiteY7" fmla="*/ 4277605 h 4277835"/>
              <a:gd name="connsiteX8" fmla="*/ 484950 w 1796695"/>
              <a:gd name="connsiteY8" fmla="*/ 3702570 h 4277835"/>
              <a:gd name="connsiteX9" fmla="*/ 164438 w 1796695"/>
              <a:gd name="connsiteY9" fmla="*/ 3070974 h 4277835"/>
              <a:gd name="connsiteX10" fmla="*/ 4183 w 1796695"/>
              <a:gd name="connsiteY10" fmla="*/ 2354537 h 4277835"/>
              <a:gd name="connsiteX11" fmla="*/ 324694 w 1796695"/>
              <a:gd name="connsiteY11" fmla="*/ 1308162 h 4277835"/>
              <a:gd name="connsiteX12" fmla="*/ 390682 w 1796695"/>
              <a:gd name="connsiteY12" fmla="*/ 1204467 h 4277835"/>
              <a:gd name="connsiteX13" fmla="*/ 1116545 w 1796695"/>
              <a:gd name="connsiteY13" fmla="*/ 356054 h 4277835"/>
              <a:gd name="connsiteX14" fmla="*/ 739473 w 1796695"/>
              <a:gd name="connsiteY14" fmla="*/ 591725 h 4277835"/>
              <a:gd name="connsiteX15" fmla="*/ 1795275 w 1796695"/>
              <a:gd name="connsiteY15" fmla="*/ 7263 h 427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6695" h="4277835">
                <a:moveTo>
                  <a:pt x="1795275" y="7263"/>
                </a:moveTo>
                <a:cubicBezTo>
                  <a:pt x="1751283" y="87391"/>
                  <a:pt x="764612" y="651428"/>
                  <a:pt x="475523" y="1072492"/>
                </a:cubicBezTo>
                <a:cubicBezTo>
                  <a:pt x="186434" y="1493556"/>
                  <a:pt x="100021" y="2326256"/>
                  <a:pt x="60743" y="2533646"/>
                </a:cubicBezTo>
                <a:cubicBezTo>
                  <a:pt x="21465" y="2741036"/>
                  <a:pt x="222570" y="2227275"/>
                  <a:pt x="239853" y="2316830"/>
                </a:cubicBezTo>
                <a:cubicBezTo>
                  <a:pt x="257136" y="2406385"/>
                  <a:pt x="137729" y="2829019"/>
                  <a:pt x="164438" y="3070974"/>
                </a:cubicBezTo>
                <a:cubicBezTo>
                  <a:pt x="191147" y="3312929"/>
                  <a:pt x="359258" y="3674290"/>
                  <a:pt x="400108" y="3768558"/>
                </a:cubicBezTo>
                <a:cubicBezTo>
                  <a:pt x="440957" y="3862826"/>
                  <a:pt x="327836" y="3551741"/>
                  <a:pt x="409535" y="3636582"/>
                </a:cubicBezTo>
                <a:cubicBezTo>
                  <a:pt x="491234" y="3721423"/>
                  <a:pt x="877733" y="4266607"/>
                  <a:pt x="890302" y="4277605"/>
                </a:cubicBezTo>
                <a:cubicBezTo>
                  <a:pt x="902871" y="4288603"/>
                  <a:pt x="605927" y="3903675"/>
                  <a:pt x="484950" y="3702570"/>
                </a:cubicBezTo>
                <a:cubicBezTo>
                  <a:pt x="363973" y="3501465"/>
                  <a:pt x="244566" y="3295646"/>
                  <a:pt x="164438" y="3070974"/>
                </a:cubicBezTo>
                <a:cubicBezTo>
                  <a:pt x="84310" y="2846302"/>
                  <a:pt x="-22526" y="2648339"/>
                  <a:pt x="4183" y="2354537"/>
                </a:cubicBezTo>
                <a:cubicBezTo>
                  <a:pt x="30892" y="2060735"/>
                  <a:pt x="260278" y="1499840"/>
                  <a:pt x="324694" y="1308162"/>
                </a:cubicBezTo>
                <a:cubicBezTo>
                  <a:pt x="389110" y="1116484"/>
                  <a:pt x="258707" y="1363152"/>
                  <a:pt x="390682" y="1204467"/>
                </a:cubicBezTo>
                <a:cubicBezTo>
                  <a:pt x="522657" y="1045782"/>
                  <a:pt x="1058413" y="458178"/>
                  <a:pt x="1116545" y="356054"/>
                </a:cubicBezTo>
                <a:cubicBezTo>
                  <a:pt x="1174677" y="253930"/>
                  <a:pt x="631065" y="648286"/>
                  <a:pt x="739473" y="591725"/>
                </a:cubicBezTo>
                <a:cubicBezTo>
                  <a:pt x="847881" y="535164"/>
                  <a:pt x="1839267" y="-72865"/>
                  <a:pt x="1795275" y="726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2168BC9F-7742-6F7D-931F-8185BBD33B59}"/>
              </a:ext>
            </a:extLst>
          </p:cNvPr>
          <p:cNvSpPr/>
          <p:nvPr/>
        </p:nvSpPr>
        <p:spPr>
          <a:xfrm>
            <a:off x="3704318" y="727076"/>
            <a:ext cx="1227753" cy="1114285"/>
          </a:xfrm>
          <a:custGeom>
            <a:avLst/>
            <a:gdLst>
              <a:gd name="connsiteX0" fmla="*/ 1223222 w 1227753"/>
              <a:gd name="connsiteY0" fmla="*/ 8215 h 1114285"/>
              <a:gd name="connsiteX1" fmla="*/ 195700 w 1227753"/>
              <a:gd name="connsiteY1" fmla="*/ 913188 h 1114285"/>
              <a:gd name="connsiteX2" fmla="*/ 7164 w 1227753"/>
              <a:gd name="connsiteY2" fmla="*/ 1111151 h 1114285"/>
              <a:gd name="connsiteX3" fmla="*/ 308822 w 1227753"/>
              <a:gd name="connsiteY3" fmla="*/ 828347 h 1114285"/>
              <a:gd name="connsiteX4" fmla="*/ 855577 w 1227753"/>
              <a:gd name="connsiteY4" fmla="*/ 234458 h 1114285"/>
              <a:gd name="connsiteX5" fmla="*/ 582199 w 1227753"/>
              <a:gd name="connsiteY5" fmla="*/ 451275 h 1114285"/>
              <a:gd name="connsiteX6" fmla="*/ 1223222 w 1227753"/>
              <a:gd name="connsiteY6" fmla="*/ 8215 h 111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7753" h="1114285">
                <a:moveTo>
                  <a:pt x="1223222" y="8215"/>
                </a:moveTo>
                <a:cubicBezTo>
                  <a:pt x="1158806" y="85200"/>
                  <a:pt x="398376" y="729365"/>
                  <a:pt x="195700" y="913188"/>
                </a:cubicBezTo>
                <a:cubicBezTo>
                  <a:pt x="-6976" y="1097011"/>
                  <a:pt x="-11690" y="1125291"/>
                  <a:pt x="7164" y="1111151"/>
                </a:cubicBezTo>
                <a:cubicBezTo>
                  <a:pt x="26018" y="1097011"/>
                  <a:pt x="167420" y="974463"/>
                  <a:pt x="308822" y="828347"/>
                </a:cubicBezTo>
                <a:cubicBezTo>
                  <a:pt x="450224" y="682231"/>
                  <a:pt x="810014" y="297303"/>
                  <a:pt x="855577" y="234458"/>
                </a:cubicBezTo>
                <a:cubicBezTo>
                  <a:pt x="901140" y="171613"/>
                  <a:pt x="519354" y="482698"/>
                  <a:pt x="582199" y="451275"/>
                </a:cubicBezTo>
                <a:cubicBezTo>
                  <a:pt x="645044" y="419852"/>
                  <a:pt x="1287638" y="-68770"/>
                  <a:pt x="1223222" y="821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607DCB27-AA08-F0F6-A3F4-3C16BF150AC3}"/>
              </a:ext>
            </a:extLst>
          </p:cNvPr>
          <p:cNvSpPr/>
          <p:nvPr/>
        </p:nvSpPr>
        <p:spPr>
          <a:xfrm>
            <a:off x="3897651" y="1335346"/>
            <a:ext cx="549734" cy="637612"/>
          </a:xfrm>
          <a:custGeom>
            <a:avLst/>
            <a:gdLst>
              <a:gd name="connsiteX0" fmla="*/ 549122 w 549734"/>
              <a:gd name="connsiteY0" fmla="*/ 3260 h 637612"/>
              <a:gd name="connsiteX1" fmla="*/ 2367 w 549734"/>
              <a:gd name="connsiteY1" fmla="*/ 634856 h 637612"/>
              <a:gd name="connsiteX2" fmla="*/ 341732 w 549734"/>
              <a:gd name="connsiteY2" fmla="*/ 238930 h 637612"/>
              <a:gd name="connsiteX3" fmla="*/ 115489 w 549734"/>
              <a:gd name="connsiteY3" fmla="*/ 380332 h 637612"/>
              <a:gd name="connsiteX4" fmla="*/ 549122 w 549734"/>
              <a:gd name="connsiteY4" fmla="*/ 3260 h 63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34" h="637612">
                <a:moveTo>
                  <a:pt x="549122" y="3260"/>
                </a:moveTo>
                <a:cubicBezTo>
                  <a:pt x="530268" y="45681"/>
                  <a:pt x="36932" y="595578"/>
                  <a:pt x="2367" y="634856"/>
                </a:cubicBezTo>
                <a:cubicBezTo>
                  <a:pt x="-32198" y="674134"/>
                  <a:pt x="322878" y="281351"/>
                  <a:pt x="341732" y="238930"/>
                </a:cubicBezTo>
                <a:cubicBezTo>
                  <a:pt x="360586" y="196509"/>
                  <a:pt x="85637" y="414897"/>
                  <a:pt x="115489" y="380332"/>
                </a:cubicBezTo>
                <a:cubicBezTo>
                  <a:pt x="145341" y="345767"/>
                  <a:pt x="567976" y="-39161"/>
                  <a:pt x="549122" y="326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CE47D9A8-9216-E152-945E-39CFB47F0117}"/>
              </a:ext>
            </a:extLst>
          </p:cNvPr>
          <p:cNvSpPr/>
          <p:nvPr/>
        </p:nvSpPr>
        <p:spPr>
          <a:xfrm>
            <a:off x="3226173" y="1903600"/>
            <a:ext cx="768259" cy="2226193"/>
          </a:xfrm>
          <a:custGeom>
            <a:avLst/>
            <a:gdLst>
              <a:gd name="connsiteX0" fmla="*/ 768113 w 768259"/>
              <a:gd name="connsiteY0" fmla="*/ 614 h 2226193"/>
              <a:gd name="connsiteX1" fmla="*/ 202505 w 768259"/>
              <a:gd name="connsiteY1" fmla="*/ 858454 h 2226193"/>
              <a:gd name="connsiteX2" fmla="*/ 42249 w 768259"/>
              <a:gd name="connsiteY2" fmla="*/ 1405208 h 2226193"/>
              <a:gd name="connsiteX3" fmla="*/ 145944 w 768259"/>
              <a:gd name="connsiteY3" fmla="*/ 1216672 h 2226193"/>
              <a:gd name="connsiteX4" fmla="*/ 13969 w 768259"/>
              <a:gd name="connsiteY4" fmla="*/ 1612598 h 2226193"/>
              <a:gd name="connsiteX5" fmla="*/ 23396 w 768259"/>
              <a:gd name="connsiteY5" fmla="*/ 2215913 h 2226193"/>
              <a:gd name="connsiteX6" fmla="*/ 23396 w 768259"/>
              <a:gd name="connsiteY6" fmla="*/ 1876548 h 2226193"/>
              <a:gd name="connsiteX7" fmla="*/ 343907 w 768259"/>
              <a:gd name="connsiteY7" fmla="*/ 481381 h 2226193"/>
              <a:gd name="connsiteX8" fmla="*/ 259066 w 768259"/>
              <a:gd name="connsiteY8" fmla="*/ 717052 h 2226193"/>
              <a:gd name="connsiteX9" fmla="*/ 768113 w 768259"/>
              <a:gd name="connsiteY9" fmla="*/ 614 h 222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8259" h="2226193">
                <a:moveTo>
                  <a:pt x="768113" y="614"/>
                </a:moveTo>
                <a:cubicBezTo>
                  <a:pt x="758686" y="24181"/>
                  <a:pt x="323482" y="624355"/>
                  <a:pt x="202505" y="858454"/>
                </a:cubicBezTo>
                <a:cubicBezTo>
                  <a:pt x="81528" y="1092553"/>
                  <a:pt x="51676" y="1345505"/>
                  <a:pt x="42249" y="1405208"/>
                </a:cubicBezTo>
                <a:cubicBezTo>
                  <a:pt x="32822" y="1464911"/>
                  <a:pt x="150657" y="1182107"/>
                  <a:pt x="145944" y="1216672"/>
                </a:cubicBezTo>
                <a:cubicBezTo>
                  <a:pt x="141231" y="1251237"/>
                  <a:pt x="34394" y="1446058"/>
                  <a:pt x="13969" y="1612598"/>
                </a:cubicBezTo>
                <a:cubicBezTo>
                  <a:pt x="-6456" y="1779138"/>
                  <a:pt x="21825" y="2171921"/>
                  <a:pt x="23396" y="2215913"/>
                </a:cubicBezTo>
                <a:cubicBezTo>
                  <a:pt x="24967" y="2259905"/>
                  <a:pt x="-30023" y="2165637"/>
                  <a:pt x="23396" y="1876548"/>
                </a:cubicBezTo>
                <a:cubicBezTo>
                  <a:pt x="76814" y="1587459"/>
                  <a:pt x="304629" y="674630"/>
                  <a:pt x="343907" y="481381"/>
                </a:cubicBezTo>
                <a:cubicBezTo>
                  <a:pt x="383185" y="288132"/>
                  <a:pt x="189936" y="795609"/>
                  <a:pt x="259066" y="717052"/>
                </a:cubicBezTo>
                <a:cubicBezTo>
                  <a:pt x="328196" y="638495"/>
                  <a:pt x="777540" y="-22953"/>
                  <a:pt x="768113" y="61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97E083F1-5A59-D87D-F84E-61001E47804C}"/>
              </a:ext>
            </a:extLst>
          </p:cNvPr>
          <p:cNvSpPr/>
          <p:nvPr/>
        </p:nvSpPr>
        <p:spPr>
          <a:xfrm>
            <a:off x="3578112" y="2595740"/>
            <a:ext cx="247059" cy="2165210"/>
          </a:xfrm>
          <a:custGeom>
            <a:avLst/>
            <a:gdLst>
              <a:gd name="connsiteX0" fmla="*/ 171077 w 247059"/>
              <a:gd name="connsiteY0" fmla="*/ 6058 h 2165210"/>
              <a:gd name="connsiteX1" fmla="*/ 39102 w 247059"/>
              <a:gd name="connsiteY1" fmla="*/ 816763 h 2165210"/>
              <a:gd name="connsiteX2" fmla="*/ 246492 w 247059"/>
              <a:gd name="connsiteY2" fmla="*/ 1787724 h 2165210"/>
              <a:gd name="connsiteX3" fmla="*/ 105090 w 247059"/>
              <a:gd name="connsiteY3" fmla="*/ 1467213 h 2165210"/>
              <a:gd name="connsiteX4" fmla="*/ 246492 w 247059"/>
              <a:gd name="connsiteY4" fmla="*/ 2164796 h 2165210"/>
              <a:gd name="connsiteX5" fmla="*/ 105090 w 247059"/>
              <a:gd name="connsiteY5" fmla="*/ 1552054 h 2165210"/>
              <a:gd name="connsiteX6" fmla="*/ 1395 w 247059"/>
              <a:gd name="connsiteY6" fmla="*/ 505679 h 2165210"/>
              <a:gd name="connsiteX7" fmla="*/ 171077 w 247059"/>
              <a:gd name="connsiteY7" fmla="*/ 6058 h 216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059" h="2165210">
                <a:moveTo>
                  <a:pt x="171077" y="6058"/>
                </a:moveTo>
                <a:cubicBezTo>
                  <a:pt x="177361" y="57905"/>
                  <a:pt x="26533" y="519819"/>
                  <a:pt x="39102" y="816763"/>
                </a:cubicBezTo>
                <a:cubicBezTo>
                  <a:pt x="51671" y="1113707"/>
                  <a:pt x="235494" y="1679316"/>
                  <a:pt x="246492" y="1787724"/>
                </a:cubicBezTo>
                <a:cubicBezTo>
                  <a:pt x="257490" y="1896132"/>
                  <a:pt x="105090" y="1404368"/>
                  <a:pt x="105090" y="1467213"/>
                </a:cubicBezTo>
                <a:cubicBezTo>
                  <a:pt x="105090" y="1530058"/>
                  <a:pt x="246492" y="2150656"/>
                  <a:pt x="246492" y="2164796"/>
                </a:cubicBezTo>
                <a:cubicBezTo>
                  <a:pt x="246492" y="2178936"/>
                  <a:pt x="145939" y="1828573"/>
                  <a:pt x="105090" y="1552054"/>
                </a:cubicBezTo>
                <a:cubicBezTo>
                  <a:pt x="64241" y="1275535"/>
                  <a:pt x="-11174" y="766487"/>
                  <a:pt x="1395" y="505679"/>
                </a:cubicBezTo>
                <a:cubicBezTo>
                  <a:pt x="13964" y="244871"/>
                  <a:pt x="164793" y="-45789"/>
                  <a:pt x="171077" y="605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7B785CB0-BB2F-DF25-C6E0-5EFB3E57CCE2}"/>
              </a:ext>
            </a:extLst>
          </p:cNvPr>
          <p:cNvSpPr/>
          <p:nvPr/>
        </p:nvSpPr>
        <p:spPr>
          <a:xfrm>
            <a:off x="3437171" y="2433302"/>
            <a:ext cx="302674" cy="2175773"/>
          </a:xfrm>
          <a:custGeom>
            <a:avLst/>
            <a:gdLst>
              <a:gd name="connsiteX0" fmla="*/ 302592 w 302674"/>
              <a:gd name="connsiteY0" fmla="*/ 8240 h 2175773"/>
              <a:gd name="connsiteX1" fmla="*/ 57495 w 302674"/>
              <a:gd name="connsiteY1" fmla="*/ 1007482 h 2175773"/>
              <a:gd name="connsiteX2" fmla="*/ 132909 w 302674"/>
              <a:gd name="connsiteY2" fmla="*/ 1657931 h 2175773"/>
              <a:gd name="connsiteX3" fmla="*/ 293165 w 302674"/>
              <a:gd name="connsiteY3" fmla="*/ 2166978 h 2175773"/>
              <a:gd name="connsiteX4" fmla="*/ 236604 w 302674"/>
              <a:gd name="connsiteY4" fmla="*/ 1903028 h 2175773"/>
              <a:gd name="connsiteX5" fmla="*/ 934 w 302674"/>
              <a:gd name="connsiteY5" fmla="*/ 960347 h 2175773"/>
              <a:gd name="connsiteX6" fmla="*/ 151763 w 302674"/>
              <a:gd name="connsiteY6" fmla="*/ 74228 h 2175773"/>
              <a:gd name="connsiteX7" fmla="*/ 85775 w 302674"/>
              <a:gd name="connsiteY7" fmla="*/ 507861 h 2175773"/>
              <a:gd name="connsiteX8" fmla="*/ 302592 w 302674"/>
              <a:gd name="connsiteY8" fmla="*/ 8240 h 217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74" h="2175773">
                <a:moveTo>
                  <a:pt x="302592" y="8240"/>
                </a:moveTo>
                <a:cubicBezTo>
                  <a:pt x="297879" y="91510"/>
                  <a:pt x="85775" y="732534"/>
                  <a:pt x="57495" y="1007482"/>
                </a:cubicBezTo>
                <a:cubicBezTo>
                  <a:pt x="29214" y="1282431"/>
                  <a:pt x="93631" y="1464682"/>
                  <a:pt x="132909" y="1657931"/>
                </a:cubicBezTo>
                <a:cubicBezTo>
                  <a:pt x="172187" y="1851180"/>
                  <a:pt x="275883" y="2126129"/>
                  <a:pt x="293165" y="2166978"/>
                </a:cubicBezTo>
                <a:cubicBezTo>
                  <a:pt x="310447" y="2207827"/>
                  <a:pt x="285309" y="2104133"/>
                  <a:pt x="236604" y="1903028"/>
                </a:cubicBezTo>
                <a:cubicBezTo>
                  <a:pt x="187899" y="1701923"/>
                  <a:pt x="15074" y="1265147"/>
                  <a:pt x="934" y="960347"/>
                </a:cubicBezTo>
                <a:cubicBezTo>
                  <a:pt x="-13206" y="655547"/>
                  <a:pt x="137623" y="149642"/>
                  <a:pt x="151763" y="74228"/>
                </a:cubicBezTo>
                <a:cubicBezTo>
                  <a:pt x="165903" y="-1186"/>
                  <a:pt x="62208" y="515717"/>
                  <a:pt x="85775" y="507861"/>
                </a:cubicBezTo>
                <a:cubicBezTo>
                  <a:pt x="109342" y="500005"/>
                  <a:pt x="307305" y="-75030"/>
                  <a:pt x="302592" y="824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DF5AB46D-7DB8-8088-D23B-319DF2C3ABF3}"/>
              </a:ext>
            </a:extLst>
          </p:cNvPr>
          <p:cNvSpPr/>
          <p:nvPr/>
        </p:nvSpPr>
        <p:spPr>
          <a:xfrm>
            <a:off x="5669668" y="3137313"/>
            <a:ext cx="467824" cy="1317117"/>
          </a:xfrm>
          <a:custGeom>
            <a:avLst/>
            <a:gdLst>
              <a:gd name="connsiteX0" fmla="*/ 96857 w 467824"/>
              <a:gd name="connsiteY0" fmla="*/ 1813 h 1317117"/>
              <a:gd name="connsiteX1" fmla="*/ 115711 w 467824"/>
              <a:gd name="connsiteY1" fmla="*/ 661689 h 1317117"/>
              <a:gd name="connsiteX2" fmla="*/ 59150 w 467824"/>
              <a:gd name="connsiteY2" fmla="*/ 1057615 h 1317117"/>
              <a:gd name="connsiteX3" fmla="*/ 68577 w 467824"/>
              <a:gd name="connsiteY3" fmla="*/ 755957 h 1317117"/>
              <a:gd name="connsiteX4" fmla="*/ 285394 w 467824"/>
              <a:gd name="connsiteY4" fmla="*/ 1199017 h 1317117"/>
              <a:gd name="connsiteX5" fmla="*/ 162845 w 467824"/>
              <a:gd name="connsiteY5" fmla="*/ 803091 h 1317117"/>
              <a:gd name="connsiteX6" fmla="*/ 464503 w 467824"/>
              <a:gd name="connsiteY6" fmla="*/ 1312139 h 1317117"/>
              <a:gd name="connsiteX7" fmla="*/ 313674 w 467824"/>
              <a:gd name="connsiteY7" fmla="*/ 1038761 h 1317117"/>
              <a:gd name="connsiteX8" fmla="*/ 153418 w 467824"/>
              <a:gd name="connsiteY8" fmla="*/ 652262 h 1317117"/>
              <a:gd name="connsiteX9" fmla="*/ 191126 w 467824"/>
              <a:gd name="connsiteY9" fmla="*/ 963347 h 1317117"/>
              <a:gd name="connsiteX10" fmla="*/ 2589 w 467824"/>
              <a:gd name="connsiteY10" fmla="*/ 416592 h 1317117"/>
              <a:gd name="connsiteX11" fmla="*/ 87431 w 467824"/>
              <a:gd name="connsiteY11" fmla="*/ 680543 h 1317117"/>
              <a:gd name="connsiteX12" fmla="*/ 172272 w 467824"/>
              <a:gd name="connsiteY12" fmla="*/ 416592 h 1317117"/>
              <a:gd name="connsiteX13" fmla="*/ 106284 w 467824"/>
              <a:gd name="connsiteY13" fmla="*/ 463726 h 1317117"/>
              <a:gd name="connsiteX14" fmla="*/ 96857 w 467824"/>
              <a:gd name="connsiteY14" fmla="*/ 1813 h 13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7824" h="1317117">
                <a:moveTo>
                  <a:pt x="96857" y="1813"/>
                </a:moveTo>
                <a:cubicBezTo>
                  <a:pt x="98428" y="34807"/>
                  <a:pt x="121995" y="485722"/>
                  <a:pt x="115711" y="661689"/>
                </a:cubicBezTo>
                <a:cubicBezTo>
                  <a:pt x="109427" y="837656"/>
                  <a:pt x="67006" y="1041904"/>
                  <a:pt x="59150" y="1057615"/>
                </a:cubicBezTo>
                <a:cubicBezTo>
                  <a:pt x="51294" y="1073326"/>
                  <a:pt x="30870" y="732390"/>
                  <a:pt x="68577" y="755957"/>
                </a:cubicBezTo>
                <a:cubicBezTo>
                  <a:pt x="106284" y="779524"/>
                  <a:pt x="269683" y="1191161"/>
                  <a:pt x="285394" y="1199017"/>
                </a:cubicBezTo>
                <a:cubicBezTo>
                  <a:pt x="301105" y="1206873"/>
                  <a:pt x="132994" y="784237"/>
                  <a:pt x="162845" y="803091"/>
                </a:cubicBezTo>
                <a:cubicBezTo>
                  <a:pt x="192696" y="821945"/>
                  <a:pt x="439365" y="1272861"/>
                  <a:pt x="464503" y="1312139"/>
                </a:cubicBezTo>
                <a:cubicBezTo>
                  <a:pt x="489641" y="1351417"/>
                  <a:pt x="365522" y="1148741"/>
                  <a:pt x="313674" y="1038761"/>
                </a:cubicBezTo>
                <a:cubicBezTo>
                  <a:pt x="261827" y="928782"/>
                  <a:pt x="173843" y="664831"/>
                  <a:pt x="153418" y="652262"/>
                </a:cubicBezTo>
                <a:cubicBezTo>
                  <a:pt x="132993" y="639693"/>
                  <a:pt x="216264" y="1002625"/>
                  <a:pt x="191126" y="963347"/>
                </a:cubicBezTo>
                <a:cubicBezTo>
                  <a:pt x="165988" y="924069"/>
                  <a:pt x="19871" y="463726"/>
                  <a:pt x="2589" y="416592"/>
                </a:cubicBezTo>
                <a:cubicBezTo>
                  <a:pt x="-14693" y="369458"/>
                  <a:pt x="59151" y="680543"/>
                  <a:pt x="87431" y="680543"/>
                </a:cubicBezTo>
                <a:cubicBezTo>
                  <a:pt x="115711" y="680543"/>
                  <a:pt x="169130" y="452728"/>
                  <a:pt x="172272" y="416592"/>
                </a:cubicBezTo>
                <a:cubicBezTo>
                  <a:pt x="175414" y="380456"/>
                  <a:pt x="120424" y="531285"/>
                  <a:pt x="106284" y="463726"/>
                </a:cubicBezTo>
                <a:cubicBezTo>
                  <a:pt x="92144" y="396167"/>
                  <a:pt x="95286" y="-31181"/>
                  <a:pt x="96857" y="181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3FE4FBE0-6873-2C72-3B21-2FBE696ADDC6}"/>
              </a:ext>
            </a:extLst>
          </p:cNvPr>
          <p:cNvSpPr/>
          <p:nvPr/>
        </p:nvSpPr>
        <p:spPr>
          <a:xfrm>
            <a:off x="5256478" y="5531901"/>
            <a:ext cx="142707" cy="1344181"/>
          </a:xfrm>
          <a:custGeom>
            <a:avLst/>
            <a:gdLst>
              <a:gd name="connsiteX0" fmla="*/ 1000 w 142707"/>
              <a:gd name="connsiteY0" fmla="*/ 1633 h 1344181"/>
              <a:gd name="connsiteX1" fmla="*/ 142402 w 142707"/>
              <a:gd name="connsiteY1" fmla="*/ 802911 h 1344181"/>
              <a:gd name="connsiteX2" fmla="*/ 38707 w 142707"/>
              <a:gd name="connsiteY2" fmla="*/ 1311959 h 1344181"/>
              <a:gd name="connsiteX3" fmla="*/ 38707 w 142707"/>
              <a:gd name="connsiteY3" fmla="*/ 1227118 h 1344181"/>
              <a:gd name="connsiteX4" fmla="*/ 29280 w 142707"/>
              <a:gd name="connsiteY4" fmla="*/ 699217 h 1344181"/>
              <a:gd name="connsiteX5" fmla="*/ 38707 w 142707"/>
              <a:gd name="connsiteY5" fmla="*/ 972594 h 1344181"/>
              <a:gd name="connsiteX6" fmla="*/ 76414 w 142707"/>
              <a:gd name="connsiteY6" fmla="*/ 604948 h 1344181"/>
              <a:gd name="connsiteX7" fmla="*/ 1000 w 142707"/>
              <a:gd name="connsiteY7" fmla="*/ 1633 h 134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707" h="1344181">
                <a:moveTo>
                  <a:pt x="1000" y="1633"/>
                </a:moveTo>
                <a:cubicBezTo>
                  <a:pt x="11998" y="34627"/>
                  <a:pt x="136117" y="584523"/>
                  <a:pt x="142402" y="802911"/>
                </a:cubicBezTo>
                <a:cubicBezTo>
                  <a:pt x="148687" y="1021299"/>
                  <a:pt x="55990" y="1241258"/>
                  <a:pt x="38707" y="1311959"/>
                </a:cubicBezTo>
                <a:cubicBezTo>
                  <a:pt x="21424" y="1382660"/>
                  <a:pt x="40278" y="1329242"/>
                  <a:pt x="38707" y="1227118"/>
                </a:cubicBezTo>
                <a:cubicBezTo>
                  <a:pt x="37136" y="1124994"/>
                  <a:pt x="29280" y="741638"/>
                  <a:pt x="29280" y="699217"/>
                </a:cubicBezTo>
                <a:cubicBezTo>
                  <a:pt x="29280" y="656796"/>
                  <a:pt x="30851" y="988305"/>
                  <a:pt x="38707" y="972594"/>
                </a:cubicBezTo>
                <a:cubicBezTo>
                  <a:pt x="46563" y="956883"/>
                  <a:pt x="79556" y="765204"/>
                  <a:pt x="76414" y="604948"/>
                </a:cubicBezTo>
                <a:cubicBezTo>
                  <a:pt x="73272" y="444692"/>
                  <a:pt x="-9998" y="-31361"/>
                  <a:pt x="1000" y="163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2ED9F7D9-AFBD-CFD6-F2F6-BCBDB65A967E}"/>
              </a:ext>
            </a:extLst>
          </p:cNvPr>
          <p:cNvSpPr/>
          <p:nvPr/>
        </p:nvSpPr>
        <p:spPr>
          <a:xfrm>
            <a:off x="6707433" y="3349681"/>
            <a:ext cx="932768" cy="57183"/>
          </a:xfrm>
          <a:custGeom>
            <a:avLst/>
            <a:gdLst>
              <a:gd name="connsiteX0" fmla="*/ 2493 w 932768"/>
              <a:gd name="connsiteY0" fmla="*/ 57094 h 57183"/>
              <a:gd name="connsiteX1" fmla="*/ 472393 w 932768"/>
              <a:gd name="connsiteY1" fmla="*/ 15819 h 57183"/>
              <a:gd name="connsiteX2" fmla="*/ 396193 w 932768"/>
              <a:gd name="connsiteY2" fmla="*/ 12644 h 57183"/>
              <a:gd name="connsiteX3" fmla="*/ 932768 w 932768"/>
              <a:gd name="connsiteY3" fmla="*/ 12644 h 57183"/>
              <a:gd name="connsiteX4" fmla="*/ 704168 w 932768"/>
              <a:gd name="connsiteY4" fmla="*/ 6294 h 57183"/>
              <a:gd name="connsiteX5" fmla="*/ 304118 w 932768"/>
              <a:gd name="connsiteY5" fmla="*/ 3119 h 57183"/>
              <a:gd name="connsiteX6" fmla="*/ 2493 w 932768"/>
              <a:gd name="connsiteY6" fmla="*/ 57094 h 5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2768" h="57183">
                <a:moveTo>
                  <a:pt x="2493" y="57094"/>
                </a:moveTo>
                <a:cubicBezTo>
                  <a:pt x="30539" y="59211"/>
                  <a:pt x="406777" y="23227"/>
                  <a:pt x="472393" y="15819"/>
                </a:cubicBezTo>
                <a:cubicBezTo>
                  <a:pt x="538009" y="8411"/>
                  <a:pt x="396193" y="12644"/>
                  <a:pt x="396193" y="12644"/>
                </a:cubicBezTo>
                <a:lnTo>
                  <a:pt x="932768" y="12644"/>
                </a:lnTo>
                <a:lnTo>
                  <a:pt x="704168" y="6294"/>
                </a:lnTo>
                <a:cubicBezTo>
                  <a:pt x="599393" y="4706"/>
                  <a:pt x="418418" y="-4818"/>
                  <a:pt x="304118" y="3119"/>
                </a:cubicBezTo>
                <a:cubicBezTo>
                  <a:pt x="189818" y="11056"/>
                  <a:pt x="-25553" y="54977"/>
                  <a:pt x="2493" y="5709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29C7A73A-EE37-5633-4D36-AC2628514BA6}"/>
              </a:ext>
            </a:extLst>
          </p:cNvPr>
          <p:cNvSpPr/>
          <p:nvPr/>
        </p:nvSpPr>
        <p:spPr>
          <a:xfrm>
            <a:off x="6949227" y="3387725"/>
            <a:ext cx="615363" cy="22251"/>
          </a:xfrm>
          <a:custGeom>
            <a:avLst/>
            <a:gdLst>
              <a:gd name="connsiteX0" fmla="*/ 14699 w 615363"/>
              <a:gd name="connsiteY0" fmla="*/ 0 h 22251"/>
              <a:gd name="connsiteX1" fmla="*/ 589374 w 615363"/>
              <a:gd name="connsiteY1" fmla="*/ 19050 h 22251"/>
              <a:gd name="connsiteX2" fmla="*/ 484599 w 615363"/>
              <a:gd name="connsiteY2" fmla="*/ 22225 h 22251"/>
              <a:gd name="connsiteX3" fmla="*/ 195674 w 615363"/>
              <a:gd name="connsiteY3" fmla="*/ 19050 h 22251"/>
              <a:gd name="connsiteX4" fmla="*/ 14699 w 615363"/>
              <a:gd name="connsiteY4" fmla="*/ 0 h 2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63" h="22251">
                <a:moveTo>
                  <a:pt x="14699" y="0"/>
                </a:moveTo>
                <a:cubicBezTo>
                  <a:pt x="80316" y="0"/>
                  <a:pt x="511057" y="15346"/>
                  <a:pt x="589374" y="19050"/>
                </a:cubicBezTo>
                <a:cubicBezTo>
                  <a:pt x="667691" y="22754"/>
                  <a:pt x="550216" y="22225"/>
                  <a:pt x="484599" y="22225"/>
                </a:cubicBezTo>
                <a:cubicBezTo>
                  <a:pt x="418982" y="22225"/>
                  <a:pt x="271345" y="20637"/>
                  <a:pt x="195674" y="19050"/>
                </a:cubicBezTo>
                <a:cubicBezTo>
                  <a:pt x="120003" y="17463"/>
                  <a:pt x="-50918" y="0"/>
                  <a:pt x="14699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167B1275-C2F2-16B1-EF74-E9A3D2964BA0}"/>
              </a:ext>
            </a:extLst>
          </p:cNvPr>
          <p:cNvSpPr/>
          <p:nvPr/>
        </p:nvSpPr>
        <p:spPr>
          <a:xfrm>
            <a:off x="6667200" y="3489693"/>
            <a:ext cx="375359" cy="60001"/>
          </a:xfrm>
          <a:custGeom>
            <a:avLst/>
            <a:gdLst>
              <a:gd name="connsiteX0" fmla="*/ 7801 w 375359"/>
              <a:gd name="connsiteY0" fmla="*/ 59957 h 60001"/>
              <a:gd name="connsiteX1" fmla="*/ 363401 w 375359"/>
              <a:gd name="connsiteY1" fmla="*/ 2807 h 60001"/>
              <a:gd name="connsiteX2" fmla="*/ 280851 w 375359"/>
              <a:gd name="connsiteY2" fmla="*/ 9157 h 60001"/>
              <a:gd name="connsiteX3" fmla="*/ 176076 w 375359"/>
              <a:gd name="connsiteY3" fmla="*/ 12332 h 60001"/>
              <a:gd name="connsiteX4" fmla="*/ 122101 w 375359"/>
              <a:gd name="connsiteY4" fmla="*/ 12332 h 60001"/>
              <a:gd name="connsiteX5" fmla="*/ 7801 w 375359"/>
              <a:gd name="connsiteY5" fmla="*/ 59957 h 6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359" h="60001">
                <a:moveTo>
                  <a:pt x="7801" y="59957"/>
                </a:moveTo>
                <a:cubicBezTo>
                  <a:pt x="48018" y="58369"/>
                  <a:pt x="317893" y="11274"/>
                  <a:pt x="363401" y="2807"/>
                </a:cubicBezTo>
                <a:cubicBezTo>
                  <a:pt x="408909" y="-5660"/>
                  <a:pt x="312072" y="7570"/>
                  <a:pt x="280851" y="9157"/>
                </a:cubicBezTo>
                <a:cubicBezTo>
                  <a:pt x="249630" y="10744"/>
                  <a:pt x="202534" y="11803"/>
                  <a:pt x="176076" y="12332"/>
                </a:cubicBezTo>
                <a:cubicBezTo>
                  <a:pt x="149618" y="12861"/>
                  <a:pt x="149617" y="4395"/>
                  <a:pt x="122101" y="12332"/>
                </a:cubicBezTo>
                <a:cubicBezTo>
                  <a:pt x="94585" y="20269"/>
                  <a:pt x="-32416" y="61545"/>
                  <a:pt x="7801" y="5995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9F70FD3C-F941-80F4-8C89-A7119320BC98}"/>
              </a:ext>
            </a:extLst>
          </p:cNvPr>
          <p:cNvSpPr/>
          <p:nvPr/>
        </p:nvSpPr>
        <p:spPr>
          <a:xfrm>
            <a:off x="6687510" y="3519418"/>
            <a:ext cx="971771" cy="447518"/>
          </a:xfrm>
          <a:custGeom>
            <a:avLst/>
            <a:gdLst>
              <a:gd name="connsiteX0" fmla="*/ 31941 w 971771"/>
              <a:gd name="connsiteY0" fmla="*/ 122307 h 447518"/>
              <a:gd name="connsiteX1" fmla="*/ 514541 w 971771"/>
              <a:gd name="connsiteY1" fmla="*/ 8007 h 447518"/>
              <a:gd name="connsiteX2" fmla="*/ 733616 w 971771"/>
              <a:gd name="connsiteY2" fmla="*/ 11182 h 447518"/>
              <a:gd name="connsiteX3" fmla="*/ 692341 w 971771"/>
              <a:gd name="connsiteY3" fmla="*/ 23882 h 447518"/>
              <a:gd name="connsiteX4" fmla="*/ 784416 w 971771"/>
              <a:gd name="connsiteY4" fmla="*/ 30232 h 447518"/>
              <a:gd name="connsiteX5" fmla="*/ 809816 w 971771"/>
              <a:gd name="connsiteY5" fmla="*/ 68332 h 447518"/>
              <a:gd name="connsiteX6" fmla="*/ 930466 w 971771"/>
              <a:gd name="connsiteY6" fmla="*/ 52457 h 447518"/>
              <a:gd name="connsiteX7" fmla="*/ 895541 w 971771"/>
              <a:gd name="connsiteY7" fmla="*/ 65157 h 447518"/>
              <a:gd name="connsiteX8" fmla="*/ 914591 w 971771"/>
              <a:gd name="connsiteY8" fmla="*/ 112782 h 447518"/>
              <a:gd name="connsiteX9" fmla="*/ 936816 w 971771"/>
              <a:gd name="connsiteY9" fmla="*/ 122307 h 447518"/>
              <a:gd name="connsiteX10" fmla="*/ 971741 w 971771"/>
              <a:gd name="connsiteY10" fmla="*/ 211207 h 447518"/>
              <a:gd name="connsiteX11" fmla="*/ 930466 w 971771"/>
              <a:gd name="connsiteY11" fmla="*/ 290582 h 447518"/>
              <a:gd name="connsiteX12" fmla="*/ 841566 w 971771"/>
              <a:gd name="connsiteY12" fmla="*/ 347732 h 447518"/>
              <a:gd name="connsiteX13" fmla="*/ 778066 w 971771"/>
              <a:gd name="connsiteY13" fmla="*/ 446157 h 447518"/>
              <a:gd name="connsiteX14" fmla="*/ 793941 w 971771"/>
              <a:gd name="connsiteY14" fmla="*/ 395357 h 447518"/>
              <a:gd name="connsiteX15" fmla="*/ 882841 w 971771"/>
              <a:gd name="connsiteY15" fmla="*/ 262007 h 447518"/>
              <a:gd name="connsiteX16" fmla="*/ 886016 w 971771"/>
              <a:gd name="connsiteY16" fmla="*/ 239782 h 447518"/>
              <a:gd name="connsiteX17" fmla="*/ 762191 w 971771"/>
              <a:gd name="connsiteY17" fmla="*/ 112782 h 447518"/>
              <a:gd name="connsiteX18" fmla="*/ 647891 w 971771"/>
              <a:gd name="connsiteY18" fmla="*/ 87382 h 447518"/>
              <a:gd name="connsiteX19" fmla="*/ 438341 w 971771"/>
              <a:gd name="connsiteY19" fmla="*/ 68332 h 447518"/>
              <a:gd name="connsiteX20" fmla="*/ 292291 w 971771"/>
              <a:gd name="connsiteY20" fmla="*/ 74682 h 447518"/>
              <a:gd name="connsiteX21" fmla="*/ 251016 w 971771"/>
              <a:gd name="connsiteY21" fmla="*/ 119132 h 447518"/>
              <a:gd name="connsiteX22" fmla="*/ 187516 w 971771"/>
              <a:gd name="connsiteY22" fmla="*/ 166757 h 447518"/>
              <a:gd name="connsiteX23" fmla="*/ 25591 w 971771"/>
              <a:gd name="connsiteY23" fmla="*/ 341382 h 447518"/>
              <a:gd name="connsiteX24" fmla="*/ 114491 w 971771"/>
              <a:gd name="connsiteY24" fmla="*/ 195332 h 447518"/>
              <a:gd name="connsiteX25" fmla="*/ 191 w 971771"/>
              <a:gd name="connsiteY25" fmla="*/ 296932 h 447518"/>
              <a:gd name="connsiteX26" fmla="*/ 89091 w 971771"/>
              <a:gd name="connsiteY26" fmla="*/ 182632 h 447518"/>
              <a:gd name="connsiteX27" fmla="*/ 155766 w 971771"/>
              <a:gd name="connsiteY27" fmla="*/ 125482 h 447518"/>
              <a:gd name="connsiteX28" fmla="*/ 31941 w 971771"/>
              <a:gd name="connsiteY28" fmla="*/ 122307 h 44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71771" h="447518">
                <a:moveTo>
                  <a:pt x="31941" y="122307"/>
                </a:moveTo>
                <a:cubicBezTo>
                  <a:pt x="91737" y="102728"/>
                  <a:pt x="397595" y="26528"/>
                  <a:pt x="514541" y="8007"/>
                </a:cubicBezTo>
                <a:cubicBezTo>
                  <a:pt x="631487" y="-10514"/>
                  <a:pt x="703983" y="8536"/>
                  <a:pt x="733616" y="11182"/>
                </a:cubicBezTo>
                <a:cubicBezTo>
                  <a:pt x="763249" y="13828"/>
                  <a:pt x="683874" y="20707"/>
                  <a:pt x="692341" y="23882"/>
                </a:cubicBezTo>
                <a:cubicBezTo>
                  <a:pt x="700808" y="27057"/>
                  <a:pt x="764837" y="22824"/>
                  <a:pt x="784416" y="30232"/>
                </a:cubicBezTo>
                <a:cubicBezTo>
                  <a:pt x="803995" y="37640"/>
                  <a:pt x="785474" y="64628"/>
                  <a:pt x="809816" y="68332"/>
                </a:cubicBezTo>
                <a:cubicBezTo>
                  <a:pt x="834158" y="72036"/>
                  <a:pt x="916179" y="52986"/>
                  <a:pt x="930466" y="52457"/>
                </a:cubicBezTo>
                <a:cubicBezTo>
                  <a:pt x="944754" y="51928"/>
                  <a:pt x="898187" y="55103"/>
                  <a:pt x="895541" y="65157"/>
                </a:cubicBezTo>
                <a:cubicBezTo>
                  <a:pt x="892895" y="75211"/>
                  <a:pt x="907712" y="103257"/>
                  <a:pt x="914591" y="112782"/>
                </a:cubicBezTo>
                <a:cubicBezTo>
                  <a:pt x="921470" y="122307"/>
                  <a:pt x="927291" y="105903"/>
                  <a:pt x="936816" y="122307"/>
                </a:cubicBezTo>
                <a:cubicBezTo>
                  <a:pt x="946341" y="138711"/>
                  <a:pt x="972799" y="183161"/>
                  <a:pt x="971741" y="211207"/>
                </a:cubicBezTo>
                <a:cubicBezTo>
                  <a:pt x="970683" y="239253"/>
                  <a:pt x="952162" y="267828"/>
                  <a:pt x="930466" y="290582"/>
                </a:cubicBezTo>
                <a:cubicBezTo>
                  <a:pt x="908770" y="313336"/>
                  <a:pt x="866966" y="321803"/>
                  <a:pt x="841566" y="347732"/>
                </a:cubicBezTo>
                <a:cubicBezTo>
                  <a:pt x="816166" y="373661"/>
                  <a:pt x="786003" y="438220"/>
                  <a:pt x="778066" y="446157"/>
                </a:cubicBezTo>
                <a:cubicBezTo>
                  <a:pt x="770129" y="454094"/>
                  <a:pt x="776479" y="426049"/>
                  <a:pt x="793941" y="395357"/>
                </a:cubicBezTo>
                <a:cubicBezTo>
                  <a:pt x="811404" y="364665"/>
                  <a:pt x="867495" y="287936"/>
                  <a:pt x="882841" y="262007"/>
                </a:cubicBezTo>
                <a:cubicBezTo>
                  <a:pt x="898187" y="236078"/>
                  <a:pt x="906124" y="264653"/>
                  <a:pt x="886016" y="239782"/>
                </a:cubicBezTo>
                <a:cubicBezTo>
                  <a:pt x="865908" y="214911"/>
                  <a:pt x="801879" y="138182"/>
                  <a:pt x="762191" y="112782"/>
                </a:cubicBezTo>
                <a:cubicBezTo>
                  <a:pt x="722504" y="87382"/>
                  <a:pt x="701866" y="94790"/>
                  <a:pt x="647891" y="87382"/>
                </a:cubicBezTo>
                <a:cubicBezTo>
                  <a:pt x="593916" y="79974"/>
                  <a:pt x="497608" y="70449"/>
                  <a:pt x="438341" y="68332"/>
                </a:cubicBezTo>
                <a:cubicBezTo>
                  <a:pt x="379074" y="66215"/>
                  <a:pt x="323512" y="66215"/>
                  <a:pt x="292291" y="74682"/>
                </a:cubicBezTo>
                <a:cubicBezTo>
                  <a:pt x="261070" y="83149"/>
                  <a:pt x="268478" y="103786"/>
                  <a:pt x="251016" y="119132"/>
                </a:cubicBezTo>
                <a:cubicBezTo>
                  <a:pt x="233554" y="134478"/>
                  <a:pt x="225087" y="129715"/>
                  <a:pt x="187516" y="166757"/>
                </a:cubicBezTo>
                <a:cubicBezTo>
                  <a:pt x="149945" y="203799"/>
                  <a:pt x="37762" y="336620"/>
                  <a:pt x="25591" y="341382"/>
                </a:cubicBezTo>
                <a:cubicBezTo>
                  <a:pt x="13420" y="346144"/>
                  <a:pt x="118724" y="202740"/>
                  <a:pt x="114491" y="195332"/>
                </a:cubicBezTo>
                <a:cubicBezTo>
                  <a:pt x="110258" y="187924"/>
                  <a:pt x="4424" y="299049"/>
                  <a:pt x="191" y="296932"/>
                </a:cubicBezTo>
                <a:cubicBezTo>
                  <a:pt x="-4042" y="294815"/>
                  <a:pt x="63162" y="211207"/>
                  <a:pt x="89091" y="182632"/>
                </a:cubicBezTo>
                <a:cubicBezTo>
                  <a:pt x="115020" y="154057"/>
                  <a:pt x="160528" y="136594"/>
                  <a:pt x="155766" y="125482"/>
                </a:cubicBezTo>
                <a:cubicBezTo>
                  <a:pt x="151004" y="114370"/>
                  <a:pt x="-27855" y="141886"/>
                  <a:pt x="31941" y="12230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4C07F536-A678-1476-D462-1089BC0DE2C4}"/>
              </a:ext>
            </a:extLst>
          </p:cNvPr>
          <p:cNvSpPr/>
          <p:nvPr/>
        </p:nvSpPr>
        <p:spPr>
          <a:xfrm>
            <a:off x="6811892" y="3577698"/>
            <a:ext cx="562811" cy="407409"/>
          </a:xfrm>
          <a:custGeom>
            <a:avLst/>
            <a:gdLst>
              <a:gd name="connsiteX0" fmla="*/ 5984 w 562811"/>
              <a:gd name="connsiteY0" fmla="*/ 64027 h 407409"/>
              <a:gd name="connsiteX1" fmla="*/ 139334 w 562811"/>
              <a:gd name="connsiteY1" fmla="*/ 44977 h 407409"/>
              <a:gd name="connsiteX2" fmla="*/ 152034 w 562811"/>
              <a:gd name="connsiteY2" fmla="*/ 102127 h 407409"/>
              <a:gd name="connsiteX3" fmla="*/ 209184 w 562811"/>
              <a:gd name="connsiteY3" fmla="*/ 295802 h 407409"/>
              <a:gd name="connsiteX4" fmla="*/ 237759 w 562811"/>
              <a:gd name="connsiteY4" fmla="*/ 381527 h 407409"/>
              <a:gd name="connsiteX5" fmla="*/ 180609 w 562811"/>
              <a:gd name="connsiteY5" fmla="*/ 403752 h 407409"/>
              <a:gd name="connsiteX6" fmla="*/ 307609 w 562811"/>
              <a:gd name="connsiteY6" fmla="*/ 387877 h 407409"/>
              <a:gd name="connsiteX7" fmla="*/ 383809 w 562811"/>
              <a:gd name="connsiteY7" fmla="*/ 406927 h 407409"/>
              <a:gd name="connsiteX8" fmla="*/ 472709 w 562811"/>
              <a:gd name="connsiteY8" fmla="*/ 397402 h 407409"/>
              <a:gd name="connsiteX9" fmla="*/ 466359 w 562811"/>
              <a:gd name="connsiteY9" fmla="*/ 352952 h 407409"/>
              <a:gd name="connsiteX10" fmla="*/ 545734 w 562811"/>
              <a:gd name="connsiteY10" fmla="*/ 171977 h 407409"/>
              <a:gd name="connsiteX11" fmla="*/ 545734 w 562811"/>
              <a:gd name="connsiteY11" fmla="*/ 19577 h 407409"/>
              <a:gd name="connsiteX12" fmla="*/ 361584 w 562811"/>
              <a:gd name="connsiteY12" fmla="*/ 3702 h 407409"/>
              <a:gd name="connsiteX13" fmla="*/ 5984 w 562811"/>
              <a:gd name="connsiteY13" fmla="*/ 64027 h 40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2811" h="407409">
                <a:moveTo>
                  <a:pt x="5984" y="64027"/>
                </a:moveTo>
                <a:cubicBezTo>
                  <a:pt x="-31058" y="70906"/>
                  <a:pt x="114992" y="38627"/>
                  <a:pt x="139334" y="44977"/>
                </a:cubicBezTo>
                <a:cubicBezTo>
                  <a:pt x="163676" y="51327"/>
                  <a:pt x="140392" y="60323"/>
                  <a:pt x="152034" y="102127"/>
                </a:cubicBezTo>
                <a:cubicBezTo>
                  <a:pt x="163676" y="143931"/>
                  <a:pt x="194897" y="249235"/>
                  <a:pt x="209184" y="295802"/>
                </a:cubicBezTo>
                <a:cubicBezTo>
                  <a:pt x="223472" y="342369"/>
                  <a:pt x="242522" y="363535"/>
                  <a:pt x="237759" y="381527"/>
                </a:cubicBezTo>
                <a:cubicBezTo>
                  <a:pt x="232997" y="399519"/>
                  <a:pt x="168967" y="402694"/>
                  <a:pt x="180609" y="403752"/>
                </a:cubicBezTo>
                <a:cubicBezTo>
                  <a:pt x="192251" y="404810"/>
                  <a:pt x="273742" y="387348"/>
                  <a:pt x="307609" y="387877"/>
                </a:cubicBezTo>
                <a:cubicBezTo>
                  <a:pt x="341476" y="388406"/>
                  <a:pt x="356292" y="405340"/>
                  <a:pt x="383809" y="406927"/>
                </a:cubicBezTo>
                <a:cubicBezTo>
                  <a:pt x="411326" y="408514"/>
                  <a:pt x="458951" y="406398"/>
                  <a:pt x="472709" y="397402"/>
                </a:cubicBezTo>
                <a:cubicBezTo>
                  <a:pt x="486467" y="388406"/>
                  <a:pt x="454188" y="390523"/>
                  <a:pt x="466359" y="352952"/>
                </a:cubicBezTo>
                <a:cubicBezTo>
                  <a:pt x="478530" y="315381"/>
                  <a:pt x="532505" y="227539"/>
                  <a:pt x="545734" y="171977"/>
                </a:cubicBezTo>
                <a:cubicBezTo>
                  <a:pt x="558963" y="116415"/>
                  <a:pt x="576426" y="47623"/>
                  <a:pt x="545734" y="19577"/>
                </a:cubicBezTo>
                <a:cubicBezTo>
                  <a:pt x="515042" y="-8469"/>
                  <a:pt x="447309" y="1056"/>
                  <a:pt x="361584" y="3702"/>
                </a:cubicBezTo>
                <a:cubicBezTo>
                  <a:pt x="275859" y="6348"/>
                  <a:pt x="43026" y="57148"/>
                  <a:pt x="5984" y="640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3DFDABAB-BDED-872B-CF82-F3846941C526}"/>
              </a:ext>
            </a:extLst>
          </p:cNvPr>
          <p:cNvSpPr/>
          <p:nvPr/>
        </p:nvSpPr>
        <p:spPr>
          <a:xfrm>
            <a:off x="6979711" y="3614281"/>
            <a:ext cx="136715" cy="136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>
            <a:extLst>
              <a:ext uri="{FF2B5EF4-FFF2-40B4-BE49-F238E27FC236}">
                <a16:creationId xmlns:a16="http://schemas.microsoft.com/office/drawing/2014/main" id="{D5827B0E-4783-2273-5959-43C26798C371}"/>
              </a:ext>
            </a:extLst>
          </p:cNvPr>
          <p:cNvSpPr/>
          <p:nvPr/>
        </p:nvSpPr>
        <p:spPr>
          <a:xfrm rot="19979177">
            <a:off x="7136553" y="3781709"/>
            <a:ext cx="113771" cy="1355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16B46FFA-7A0F-5A00-80F8-CA26CE4AF7C3}"/>
              </a:ext>
            </a:extLst>
          </p:cNvPr>
          <p:cNvSpPr/>
          <p:nvPr/>
        </p:nvSpPr>
        <p:spPr>
          <a:xfrm>
            <a:off x="6149616" y="4476052"/>
            <a:ext cx="46294" cy="204331"/>
          </a:xfrm>
          <a:custGeom>
            <a:avLst/>
            <a:gdLst>
              <a:gd name="connsiteX0" fmla="*/ 1510 w 46294"/>
              <a:gd name="connsiteY0" fmla="*/ 698 h 204331"/>
              <a:gd name="connsiteX1" fmla="*/ 11035 w 46294"/>
              <a:gd name="connsiteY1" fmla="*/ 114998 h 204331"/>
              <a:gd name="connsiteX2" fmla="*/ 17385 w 46294"/>
              <a:gd name="connsiteY2" fmla="*/ 200723 h 204331"/>
              <a:gd name="connsiteX3" fmla="*/ 17385 w 46294"/>
              <a:gd name="connsiteY3" fmla="*/ 178498 h 204331"/>
              <a:gd name="connsiteX4" fmla="*/ 30085 w 46294"/>
              <a:gd name="connsiteY4" fmla="*/ 89598 h 204331"/>
              <a:gd name="connsiteX5" fmla="*/ 45960 w 46294"/>
              <a:gd name="connsiteY5" fmla="*/ 172148 h 204331"/>
              <a:gd name="connsiteX6" fmla="*/ 1510 w 46294"/>
              <a:gd name="connsiteY6" fmla="*/ 698 h 20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94" h="204331">
                <a:moveTo>
                  <a:pt x="1510" y="698"/>
                </a:moveTo>
                <a:cubicBezTo>
                  <a:pt x="-4311" y="-8827"/>
                  <a:pt x="8389" y="81661"/>
                  <a:pt x="11035" y="114998"/>
                </a:cubicBezTo>
                <a:cubicBezTo>
                  <a:pt x="13681" y="148336"/>
                  <a:pt x="16327" y="190140"/>
                  <a:pt x="17385" y="200723"/>
                </a:cubicBezTo>
                <a:cubicBezTo>
                  <a:pt x="18443" y="211306"/>
                  <a:pt x="15268" y="197019"/>
                  <a:pt x="17385" y="178498"/>
                </a:cubicBezTo>
                <a:cubicBezTo>
                  <a:pt x="19502" y="159977"/>
                  <a:pt x="25323" y="90656"/>
                  <a:pt x="30085" y="89598"/>
                </a:cubicBezTo>
                <a:cubicBezTo>
                  <a:pt x="34847" y="88540"/>
                  <a:pt x="48606" y="181673"/>
                  <a:pt x="45960" y="172148"/>
                </a:cubicBezTo>
                <a:cubicBezTo>
                  <a:pt x="43314" y="162623"/>
                  <a:pt x="7331" y="10223"/>
                  <a:pt x="1510" y="69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D9FA1633-776D-599E-D768-317B84C92168}"/>
              </a:ext>
            </a:extLst>
          </p:cNvPr>
          <p:cNvSpPr/>
          <p:nvPr/>
        </p:nvSpPr>
        <p:spPr>
          <a:xfrm>
            <a:off x="6782927" y="3641724"/>
            <a:ext cx="751858" cy="365315"/>
          </a:xfrm>
          <a:custGeom>
            <a:avLst/>
            <a:gdLst>
              <a:gd name="connsiteX0" fmla="*/ 92099 w 751858"/>
              <a:gd name="connsiteY0" fmla="*/ 1 h 365315"/>
              <a:gd name="connsiteX1" fmla="*/ 47649 w 751858"/>
              <a:gd name="connsiteY1" fmla="*/ 142876 h 365315"/>
              <a:gd name="connsiteX2" fmla="*/ 24 w 751858"/>
              <a:gd name="connsiteY2" fmla="*/ 225426 h 365315"/>
              <a:gd name="connsiteX3" fmla="*/ 53999 w 751858"/>
              <a:gd name="connsiteY3" fmla="*/ 171451 h 365315"/>
              <a:gd name="connsiteX4" fmla="*/ 53999 w 751858"/>
              <a:gd name="connsiteY4" fmla="*/ 231776 h 365315"/>
              <a:gd name="connsiteX5" fmla="*/ 136549 w 751858"/>
              <a:gd name="connsiteY5" fmla="*/ 327026 h 365315"/>
              <a:gd name="connsiteX6" fmla="*/ 117499 w 751858"/>
              <a:gd name="connsiteY6" fmla="*/ 317501 h 365315"/>
              <a:gd name="connsiteX7" fmla="*/ 365149 w 751858"/>
              <a:gd name="connsiteY7" fmla="*/ 355601 h 365315"/>
              <a:gd name="connsiteX8" fmla="*/ 206399 w 751858"/>
              <a:gd name="connsiteY8" fmla="*/ 346076 h 365315"/>
              <a:gd name="connsiteX9" fmla="*/ 387374 w 751858"/>
              <a:gd name="connsiteY9" fmla="*/ 336551 h 365315"/>
              <a:gd name="connsiteX10" fmla="*/ 463574 w 751858"/>
              <a:gd name="connsiteY10" fmla="*/ 346076 h 365315"/>
              <a:gd name="connsiteX11" fmla="*/ 615974 w 751858"/>
              <a:gd name="connsiteY11" fmla="*/ 298451 h 365315"/>
              <a:gd name="connsiteX12" fmla="*/ 749324 w 751858"/>
              <a:gd name="connsiteY12" fmla="*/ 219076 h 365315"/>
              <a:gd name="connsiteX13" fmla="*/ 701699 w 751858"/>
              <a:gd name="connsiteY13" fmla="*/ 257176 h 365315"/>
              <a:gd name="connsiteX14" fmla="*/ 679474 w 751858"/>
              <a:gd name="connsiteY14" fmla="*/ 285751 h 365315"/>
              <a:gd name="connsiteX15" fmla="*/ 679474 w 751858"/>
              <a:gd name="connsiteY15" fmla="*/ 365126 h 365315"/>
              <a:gd name="connsiteX16" fmla="*/ 669949 w 751858"/>
              <a:gd name="connsiteY16" fmla="*/ 307976 h 365315"/>
              <a:gd name="connsiteX17" fmla="*/ 619149 w 751858"/>
              <a:gd name="connsiteY17" fmla="*/ 311151 h 365315"/>
              <a:gd name="connsiteX18" fmla="*/ 600099 w 751858"/>
              <a:gd name="connsiteY18" fmla="*/ 352426 h 365315"/>
              <a:gd name="connsiteX19" fmla="*/ 415949 w 751858"/>
              <a:gd name="connsiteY19" fmla="*/ 349251 h 365315"/>
              <a:gd name="connsiteX20" fmla="*/ 349274 w 751858"/>
              <a:gd name="connsiteY20" fmla="*/ 307976 h 365315"/>
              <a:gd name="connsiteX21" fmla="*/ 193699 w 751858"/>
              <a:gd name="connsiteY21" fmla="*/ 342901 h 365315"/>
              <a:gd name="connsiteX22" fmla="*/ 88924 w 751858"/>
              <a:gd name="connsiteY22" fmla="*/ 292101 h 365315"/>
              <a:gd name="connsiteX23" fmla="*/ 44474 w 751858"/>
              <a:gd name="connsiteY23" fmla="*/ 196851 h 365315"/>
              <a:gd name="connsiteX24" fmla="*/ 15899 w 751858"/>
              <a:gd name="connsiteY24" fmla="*/ 187326 h 365315"/>
              <a:gd name="connsiteX25" fmla="*/ 25424 w 751858"/>
              <a:gd name="connsiteY25" fmla="*/ 139701 h 365315"/>
              <a:gd name="connsiteX26" fmla="*/ 92099 w 751858"/>
              <a:gd name="connsiteY26" fmla="*/ 1 h 3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51858" h="365315">
                <a:moveTo>
                  <a:pt x="92099" y="1"/>
                </a:moveTo>
                <a:cubicBezTo>
                  <a:pt x="95803" y="530"/>
                  <a:pt x="62995" y="105305"/>
                  <a:pt x="47649" y="142876"/>
                </a:cubicBezTo>
                <a:cubicBezTo>
                  <a:pt x="32303" y="180447"/>
                  <a:pt x="-1034" y="220664"/>
                  <a:pt x="24" y="225426"/>
                </a:cubicBezTo>
                <a:cubicBezTo>
                  <a:pt x="1082" y="230188"/>
                  <a:pt x="45003" y="170393"/>
                  <a:pt x="53999" y="171451"/>
                </a:cubicBezTo>
                <a:cubicBezTo>
                  <a:pt x="62995" y="172509"/>
                  <a:pt x="40241" y="205847"/>
                  <a:pt x="53999" y="231776"/>
                </a:cubicBezTo>
                <a:cubicBezTo>
                  <a:pt x="67757" y="257705"/>
                  <a:pt x="136549" y="327026"/>
                  <a:pt x="136549" y="327026"/>
                </a:cubicBezTo>
                <a:cubicBezTo>
                  <a:pt x="147132" y="341314"/>
                  <a:pt x="79399" y="312739"/>
                  <a:pt x="117499" y="317501"/>
                </a:cubicBezTo>
                <a:cubicBezTo>
                  <a:pt x="155599" y="322264"/>
                  <a:pt x="350332" y="350838"/>
                  <a:pt x="365149" y="355601"/>
                </a:cubicBezTo>
                <a:cubicBezTo>
                  <a:pt x="379966" y="360364"/>
                  <a:pt x="202695" y="349251"/>
                  <a:pt x="206399" y="346076"/>
                </a:cubicBezTo>
                <a:cubicBezTo>
                  <a:pt x="210103" y="342901"/>
                  <a:pt x="344512" y="336551"/>
                  <a:pt x="387374" y="336551"/>
                </a:cubicBezTo>
                <a:cubicBezTo>
                  <a:pt x="430236" y="336551"/>
                  <a:pt x="425474" y="352426"/>
                  <a:pt x="463574" y="346076"/>
                </a:cubicBezTo>
                <a:cubicBezTo>
                  <a:pt x="501674" y="339726"/>
                  <a:pt x="568349" y="319618"/>
                  <a:pt x="615974" y="298451"/>
                </a:cubicBezTo>
                <a:cubicBezTo>
                  <a:pt x="663599" y="277284"/>
                  <a:pt x="735037" y="225955"/>
                  <a:pt x="749324" y="219076"/>
                </a:cubicBezTo>
                <a:cubicBezTo>
                  <a:pt x="763612" y="212197"/>
                  <a:pt x="713341" y="246064"/>
                  <a:pt x="701699" y="257176"/>
                </a:cubicBezTo>
                <a:cubicBezTo>
                  <a:pt x="690057" y="268289"/>
                  <a:pt x="683178" y="267759"/>
                  <a:pt x="679474" y="285751"/>
                </a:cubicBezTo>
                <a:cubicBezTo>
                  <a:pt x="675770" y="303743"/>
                  <a:pt x="681061" y="361422"/>
                  <a:pt x="679474" y="365126"/>
                </a:cubicBezTo>
                <a:cubicBezTo>
                  <a:pt x="677887" y="368830"/>
                  <a:pt x="680003" y="316972"/>
                  <a:pt x="669949" y="307976"/>
                </a:cubicBezTo>
                <a:cubicBezTo>
                  <a:pt x="659895" y="298980"/>
                  <a:pt x="630791" y="303743"/>
                  <a:pt x="619149" y="311151"/>
                </a:cubicBezTo>
                <a:cubicBezTo>
                  <a:pt x="607507" y="318559"/>
                  <a:pt x="633966" y="346076"/>
                  <a:pt x="600099" y="352426"/>
                </a:cubicBezTo>
                <a:cubicBezTo>
                  <a:pt x="566232" y="358776"/>
                  <a:pt x="457753" y="356659"/>
                  <a:pt x="415949" y="349251"/>
                </a:cubicBezTo>
                <a:cubicBezTo>
                  <a:pt x="374145" y="341843"/>
                  <a:pt x="386316" y="309034"/>
                  <a:pt x="349274" y="307976"/>
                </a:cubicBezTo>
                <a:cubicBezTo>
                  <a:pt x="312232" y="306918"/>
                  <a:pt x="237091" y="345547"/>
                  <a:pt x="193699" y="342901"/>
                </a:cubicBezTo>
                <a:cubicBezTo>
                  <a:pt x="150307" y="340255"/>
                  <a:pt x="113795" y="316443"/>
                  <a:pt x="88924" y="292101"/>
                </a:cubicBezTo>
                <a:cubicBezTo>
                  <a:pt x="64053" y="267759"/>
                  <a:pt x="56645" y="214313"/>
                  <a:pt x="44474" y="196851"/>
                </a:cubicBezTo>
                <a:cubicBezTo>
                  <a:pt x="32303" y="179389"/>
                  <a:pt x="19074" y="196851"/>
                  <a:pt x="15899" y="187326"/>
                </a:cubicBezTo>
                <a:cubicBezTo>
                  <a:pt x="12724" y="177801"/>
                  <a:pt x="15899" y="164043"/>
                  <a:pt x="25424" y="139701"/>
                </a:cubicBezTo>
                <a:cubicBezTo>
                  <a:pt x="34949" y="115359"/>
                  <a:pt x="88395" y="-528"/>
                  <a:pt x="92099" y="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38AD7BC8-2B47-17D8-B2CE-7E7E032D4537}"/>
              </a:ext>
            </a:extLst>
          </p:cNvPr>
          <p:cNvSpPr/>
          <p:nvPr/>
        </p:nvSpPr>
        <p:spPr>
          <a:xfrm>
            <a:off x="6116104" y="5325756"/>
            <a:ext cx="1073008" cy="732986"/>
          </a:xfrm>
          <a:custGeom>
            <a:avLst/>
            <a:gdLst>
              <a:gd name="connsiteX0" fmla="*/ 1066897 w 1073008"/>
              <a:gd name="connsiteY0" fmla="*/ 5069 h 732986"/>
              <a:gd name="connsiteX1" fmla="*/ 381097 w 1073008"/>
              <a:gd name="connsiteY1" fmla="*/ 497194 h 732986"/>
              <a:gd name="connsiteX2" fmla="*/ 22322 w 1073008"/>
              <a:gd name="connsiteY2" fmla="*/ 732144 h 732986"/>
              <a:gd name="connsiteX3" fmla="*/ 250922 w 1073008"/>
              <a:gd name="connsiteY3" fmla="*/ 579744 h 732986"/>
              <a:gd name="connsiteX4" fmla="*/ 3272 w 1073008"/>
              <a:gd name="connsiteY4" fmla="*/ 690869 h 732986"/>
              <a:gd name="connsiteX5" fmla="*/ 469997 w 1073008"/>
              <a:gd name="connsiteY5" fmla="*/ 465444 h 732986"/>
              <a:gd name="connsiteX6" fmla="*/ 723997 w 1073008"/>
              <a:gd name="connsiteY6" fmla="*/ 360669 h 732986"/>
              <a:gd name="connsiteX7" fmla="*/ 882747 w 1073008"/>
              <a:gd name="connsiteY7" fmla="*/ 166994 h 732986"/>
              <a:gd name="connsiteX8" fmla="*/ 727172 w 1073008"/>
              <a:gd name="connsiteY8" fmla="*/ 236844 h 732986"/>
              <a:gd name="connsiteX9" fmla="*/ 1066897 w 1073008"/>
              <a:gd name="connsiteY9" fmla="*/ 5069 h 73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3008" h="732986">
                <a:moveTo>
                  <a:pt x="1066897" y="5069"/>
                </a:moveTo>
                <a:cubicBezTo>
                  <a:pt x="1009218" y="48461"/>
                  <a:pt x="555193" y="376015"/>
                  <a:pt x="381097" y="497194"/>
                </a:cubicBezTo>
                <a:cubicBezTo>
                  <a:pt x="207001" y="618373"/>
                  <a:pt x="44018" y="718386"/>
                  <a:pt x="22322" y="732144"/>
                </a:cubicBezTo>
                <a:cubicBezTo>
                  <a:pt x="626" y="745902"/>
                  <a:pt x="254097" y="586623"/>
                  <a:pt x="250922" y="579744"/>
                </a:cubicBezTo>
                <a:cubicBezTo>
                  <a:pt x="247747" y="572865"/>
                  <a:pt x="-33240" y="709919"/>
                  <a:pt x="3272" y="690869"/>
                </a:cubicBezTo>
                <a:cubicBezTo>
                  <a:pt x="39784" y="671819"/>
                  <a:pt x="349876" y="520477"/>
                  <a:pt x="469997" y="465444"/>
                </a:cubicBezTo>
                <a:cubicBezTo>
                  <a:pt x="590118" y="410411"/>
                  <a:pt x="655205" y="410411"/>
                  <a:pt x="723997" y="360669"/>
                </a:cubicBezTo>
                <a:cubicBezTo>
                  <a:pt x="792789" y="310927"/>
                  <a:pt x="882218" y="187631"/>
                  <a:pt x="882747" y="166994"/>
                </a:cubicBezTo>
                <a:cubicBezTo>
                  <a:pt x="883276" y="146357"/>
                  <a:pt x="698597" y="263302"/>
                  <a:pt x="727172" y="236844"/>
                </a:cubicBezTo>
                <a:cubicBezTo>
                  <a:pt x="755747" y="210386"/>
                  <a:pt x="1124576" y="-38323"/>
                  <a:pt x="1066897" y="506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7361522C-736A-E799-9E01-68DFD2005D76}"/>
              </a:ext>
            </a:extLst>
          </p:cNvPr>
          <p:cNvSpPr/>
          <p:nvPr/>
        </p:nvSpPr>
        <p:spPr>
          <a:xfrm>
            <a:off x="6124895" y="3375079"/>
            <a:ext cx="304516" cy="880998"/>
          </a:xfrm>
          <a:custGeom>
            <a:avLst/>
            <a:gdLst>
              <a:gd name="connsiteX0" fmla="*/ 273881 w 304516"/>
              <a:gd name="connsiteY0" fmla="*/ 9471 h 880998"/>
              <a:gd name="connsiteX1" fmla="*/ 124656 w 304516"/>
              <a:gd name="connsiteY1" fmla="*/ 641296 h 880998"/>
              <a:gd name="connsiteX2" fmla="*/ 188156 w 304516"/>
              <a:gd name="connsiteY2" fmla="*/ 571446 h 880998"/>
              <a:gd name="connsiteX3" fmla="*/ 831 w 304516"/>
              <a:gd name="connsiteY3" fmla="*/ 879421 h 880998"/>
              <a:gd name="connsiteX4" fmla="*/ 124656 w 304516"/>
              <a:gd name="connsiteY4" fmla="*/ 673046 h 880998"/>
              <a:gd name="connsiteX5" fmla="*/ 248481 w 304516"/>
              <a:gd name="connsiteY5" fmla="*/ 276171 h 880998"/>
              <a:gd name="connsiteX6" fmla="*/ 197681 w 304516"/>
              <a:gd name="connsiteY6" fmla="*/ 501596 h 880998"/>
              <a:gd name="connsiteX7" fmla="*/ 153231 w 304516"/>
              <a:gd name="connsiteY7" fmla="*/ 866721 h 880998"/>
              <a:gd name="connsiteX8" fmla="*/ 210381 w 304516"/>
              <a:gd name="connsiteY8" fmla="*/ 558746 h 880998"/>
              <a:gd name="connsiteX9" fmla="*/ 302456 w 304516"/>
              <a:gd name="connsiteY9" fmla="*/ 180921 h 880998"/>
              <a:gd name="connsiteX10" fmla="*/ 273881 w 304516"/>
              <a:gd name="connsiteY10" fmla="*/ 253946 h 880998"/>
              <a:gd name="connsiteX11" fmla="*/ 273881 w 304516"/>
              <a:gd name="connsiteY11" fmla="*/ 9471 h 88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4516" h="880998">
                <a:moveTo>
                  <a:pt x="273881" y="9471"/>
                </a:moveTo>
                <a:cubicBezTo>
                  <a:pt x="249010" y="74029"/>
                  <a:pt x="138943" y="547634"/>
                  <a:pt x="124656" y="641296"/>
                </a:cubicBezTo>
                <a:cubicBezTo>
                  <a:pt x="110369" y="734958"/>
                  <a:pt x="208793" y="531759"/>
                  <a:pt x="188156" y="571446"/>
                </a:cubicBezTo>
                <a:cubicBezTo>
                  <a:pt x="167518" y="611134"/>
                  <a:pt x="11414" y="862488"/>
                  <a:pt x="831" y="879421"/>
                </a:cubicBezTo>
                <a:cubicBezTo>
                  <a:pt x="-9752" y="896354"/>
                  <a:pt x="83381" y="773588"/>
                  <a:pt x="124656" y="673046"/>
                </a:cubicBezTo>
                <a:cubicBezTo>
                  <a:pt x="165931" y="572504"/>
                  <a:pt x="236310" y="304746"/>
                  <a:pt x="248481" y="276171"/>
                </a:cubicBezTo>
                <a:cubicBezTo>
                  <a:pt x="260652" y="247596"/>
                  <a:pt x="213556" y="403171"/>
                  <a:pt x="197681" y="501596"/>
                </a:cubicBezTo>
                <a:cubicBezTo>
                  <a:pt x="181806" y="600021"/>
                  <a:pt x="151114" y="857196"/>
                  <a:pt x="153231" y="866721"/>
                </a:cubicBezTo>
                <a:cubicBezTo>
                  <a:pt x="155348" y="876246"/>
                  <a:pt x="185510" y="673046"/>
                  <a:pt x="210381" y="558746"/>
                </a:cubicBezTo>
                <a:cubicBezTo>
                  <a:pt x="235252" y="444446"/>
                  <a:pt x="291873" y="231721"/>
                  <a:pt x="302456" y="180921"/>
                </a:cubicBezTo>
                <a:cubicBezTo>
                  <a:pt x="313039" y="130121"/>
                  <a:pt x="279702" y="277229"/>
                  <a:pt x="273881" y="253946"/>
                </a:cubicBezTo>
                <a:cubicBezTo>
                  <a:pt x="268060" y="230663"/>
                  <a:pt x="298752" y="-55087"/>
                  <a:pt x="273881" y="947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370B672F-63CE-6E46-F188-7E3A6659E38C}"/>
              </a:ext>
            </a:extLst>
          </p:cNvPr>
          <p:cNvSpPr/>
          <p:nvPr/>
        </p:nvSpPr>
        <p:spPr>
          <a:xfrm>
            <a:off x="6439464" y="2937303"/>
            <a:ext cx="105620" cy="675574"/>
          </a:xfrm>
          <a:custGeom>
            <a:avLst/>
            <a:gdLst>
              <a:gd name="connsiteX0" fmla="*/ 105362 w 105620"/>
              <a:gd name="connsiteY0" fmla="*/ 9097 h 675574"/>
              <a:gd name="connsiteX1" fmla="*/ 3762 w 105620"/>
              <a:gd name="connsiteY1" fmla="*/ 644097 h 675574"/>
              <a:gd name="connsiteX2" fmla="*/ 22812 w 105620"/>
              <a:gd name="connsiteY2" fmla="*/ 548847 h 675574"/>
              <a:gd name="connsiteX3" fmla="*/ 32337 w 105620"/>
              <a:gd name="connsiteY3" fmla="*/ 285322 h 675574"/>
              <a:gd name="connsiteX4" fmla="*/ 105362 w 105620"/>
              <a:gd name="connsiteY4" fmla="*/ 9097 h 67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20" h="675574">
                <a:moveTo>
                  <a:pt x="105362" y="9097"/>
                </a:moveTo>
                <a:cubicBezTo>
                  <a:pt x="100599" y="68893"/>
                  <a:pt x="17520" y="554139"/>
                  <a:pt x="3762" y="644097"/>
                </a:cubicBezTo>
                <a:cubicBezTo>
                  <a:pt x="-9996" y="734055"/>
                  <a:pt x="18049" y="608643"/>
                  <a:pt x="22812" y="548847"/>
                </a:cubicBezTo>
                <a:cubicBezTo>
                  <a:pt x="27575" y="489051"/>
                  <a:pt x="16991" y="369989"/>
                  <a:pt x="32337" y="285322"/>
                </a:cubicBezTo>
                <a:cubicBezTo>
                  <a:pt x="47683" y="200655"/>
                  <a:pt x="110125" y="-50699"/>
                  <a:pt x="105362" y="909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1F2406B8-66D2-FA14-93EE-796D76DC9C03}"/>
              </a:ext>
            </a:extLst>
          </p:cNvPr>
          <p:cNvSpPr/>
          <p:nvPr/>
        </p:nvSpPr>
        <p:spPr>
          <a:xfrm>
            <a:off x="6274140" y="2889064"/>
            <a:ext cx="351337" cy="1299717"/>
          </a:xfrm>
          <a:custGeom>
            <a:avLst/>
            <a:gdLst>
              <a:gd name="connsiteX0" fmla="*/ 267511 w 351337"/>
              <a:gd name="connsiteY0" fmla="*/ 186 h 1299717"/>
              <a:gd name="connsiteX1" fmla="*/ 315136 w 351337"/>
              <a:gd name="connsiteY1" fmla="*/ 689161 h 1299717"/>
              <a:gd name="connsiteX2" fmla="*/ 292911 w 351337"/>
              <a:gd name="connsiteY2" fmla="*/ 1228911 h 1299717"/>
              <a:gd name="connsiteX3" fmla="*/ 305611 w 351337"/>
              <a:gd name="connsiteY3" fmla="*/ 1130486 h 1299717"/>
              <a:gd name="connsiteX4" fmla="*/ 321486 w 351337"/>
              <a:gd name="connsiteY4" fmla="*/ 708211 h 1299717"/>
              <a:gd name="connsiteX5" fmla="*/ 261161 w 351337"/>
              <a:gd name="connsiteY5" fmla="*/ 962211 h 1299717"/>
              <a:gd name="connsiteX6" fmla="*/ 811 w 351337"/>
              <a:gd name="connsiteY6" fmla="*/ 1298761 h 1299717"/>
              <a:gd name="connsiteX7" fmla="*/ 184961 w 351337"/>
              <a:gd name="connsiteY7" fmla="*/ 1047936 h 1299717"/>
              <a:gd name="connsiteX8" fmla="*/ 343711 w 351337"/>
              <a:gd name="connsiteY8" fmla="*/ 600261 h 1299717"/>
              <a:gd name="connsiteX9" fmla="*/ 321486 w 351337"/>
              <a:gd name="connsiteY9" fmla="*/ 619311 h 1299717"/>
              <a:gd name="connsiteX10" fmla="*/ 267511 w 351337"/>
              <a:gd name="connsiteY10" fmla="*/ 186 h 129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1337" h="1299717">
                <a:moveTo>
                  <a:pt x="267511" y="186"/>
                </a:moveTo>
                <a:cubicBezTo>
                  <a:pt x="266453" y="11828"/>
                  <a:pt x="310903" y="484374"/>
                  <a:pt x="315136" y="689161"/>
                </a:cubicBezTo>
                <a:cubicBezTo>
                  <a:pt x="319369" y="893948"/>
                  <a:pt x="294499" y="1155357"/>
                  <a:pt x="292911" y="1228911"/>
                </a:cubicBezTo>
                <a:cubicBezTo>
                  <a:pt x="291324" y="1302465"/>
                  <a:pt x="300849" y="1217269"/>
                  <a:pt x="305611" y="1130486"/>
                </a:cubicBezTo>
                <a:cubicBezTo>
                  <a:pt x="310373" y="1043703"/>
                  <a:pt x="328894" y="736257"/>
                  <a:pt x="321486" y="708211"/>
                </a:cubicBezTo>
                <a:cubicBezTo>
                  <a:pt x="314078" y="680165"/>
                  <a:pt x="314607" y="863786"/>
                  <a:pt x="261161" y="962211"/>
                </a:cubicBezTo>
                <a:cubicBezTo>
                  <a:pt x="207715" y="1060636"/>
                  <a:pt x="13511" y="1284474"/>
                  <a:pt x="811" y="1298761"/>
                </a:cubicBezTo>
                <a:cubicBezTo>
                  <a:pt x="-11889" y="1313049"/>
                  <a:pt x="127811" y="1164353"/>
                  <a:pt x="184961" y="1047936"/>
                </a:cubicBezTo>
                <a:cubicBezTo>
                  <a:pt x="242111" y="931519"/>
                  <a:pt x="320957" y="671698"/>
                  <a:pt x="343711" y="600261"/>
                </a:cubicBezTo>
                <a:cubicBezTo>
                  <a:pt x="366465" y="528824"/>
                  <a:pt x="332069" y="714032"/>
                  <a:pt x="321486" y="619311"/>
                </a:cubicBezTo>
                <a:cubicBezTo>
                  <a:pt x="310903" y="524590"/>
                  <a:pt x="268569" y="-11456"/>
                  <a:pt x="267511" y="18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1A7F749C-55C0-1D49-175A-F3059758AF44}"/>
              </a:ext>
            </a:extLst>
          </p:cNvPr>
          <p:cNvSpPr/>
          <p:nvPr/>
        </p:nvSpPr>
        <p:spPr>
          <a:xfrm>
            <a:off x="6665195" y="2937659"/>
            <a:ext cx="194229" cy="739444"/>
          </a:xfrm>
          <a:custGeom>
            <a:avLst/>
            <a:gdLst>
              <a:gd name="connsiteX0" fmla="*/ 281 w 194229"/>
              <a:gd name="connsiteY0" fmla="*/ 510391 h 739444"/>
              <a:gd name="connsiteX1" fmla="*/ 60606 w 194229"/>
              <a:gd name="connsiteY1" fmla="*/ 278616 h 739444"/>
              <a:gd name="connsiteX2" fmla="*/ 127281 w 194229"/>
              <a:gd name="connsiteY2" fmla="*/ 75416 h 739444"/>
              <a:gd name="connsiteX3" fmla="*/ 120931 w 194229"/>
              <a:gd name="connsiteY3" fmla="*/ 126216 h 739444"/>
              <a:gd name="connsiteX4" fmla="*/ 139981 w 194229"/>
              <a:gd name="connsiteY4" fmla="*/ 354816 h 739444"/>
              <a:gd name="connsiteX5" fmla="*/ 193956 w 194229"/>
              <a:gd name="connsiteY5" fmla="*/ 88116 h 739444"/>
              <a:gd name="connsiteX6" fmla="*/ 114581 w 194229"/>
              <a:gd name="connsiteY6" fmla="*/ 497691 h 739444"/>
              <a:gd name="connsiteX7" fmla="*/ 35206 w 194229"/>
              <a:gd name="connsiteY7" fmla="*/ 738991 h 739444"/>
              <a:gd name="connsiteX8" fmla="*/ 130456 w 194229"/>
              <a:gd name="connsiteY8" fmla="*/ 440541 h 739444"/>
              <a:gd name="connsiteX9" fmla="*/ 190781 w 194229"/>
              <a:gd name="connsiteY9" fmla="*/ 2391 h 739444"/>
              <a:gd name="connsiteX10" fmla="*/ 149506 w 194229"/>
              <a:gd name="connsiteY10" fmla="*/ 256391 h 739444"/>
              <a:gd name="connsiteX11" fmla="*/ 127281 w 194229"/>
              <a:gd name="connsiteY11" fmla="*/ 62716 h 739444"/>
              <a:gd name="connsiteX12" fmla="*/ 41556 w 194229"/>
              <a:gd name="connsiteY12" fmla="*/ 307191 h 739444"/>
              <a:gd name="connsiteX13" fmla="*/ 281 w 194229"/>
              <a:gd name="connsiteY13" fmla="*/ 510391 h 73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229" h="739444">
                <a:moveTo>
                  <a:pt x="281" y="510391"/>
                </a:moveTo>
                <a:cubicBezTo>
                  <a:pt x="3456" y="505629"/>
                  <a:pt x="39439" y="351112"/>
                  <a:pt x="60606" y="278616"/>
                </a:cubicBezTo>
                <a:cubicBezTo>
                  <a:pt x="81773" y="206120"/>
                  <a:pt x="117227" y="100816"/>
                  <a:pt x="127281" y="75416"/>
                </a:cubicBezTo>
                <a:cubicBezTo>
                  <a:pt x="137335" y="50016"/>
                  <a:pt x="118814" y="79649"/>
                  <a:pt x="120931" y="126216"/>
                </a:cubicBezTo>
                <a:cubicBezTo>
                  <a:pt x="123048" y="172783"/>
                  <a:pt x="127810" y="361166"/>
                  <a:pt x="139981" y="354816"/>
                </a:cubicBezTo>
                <a:cubicBezTo>
                  <a:pt x="152152" y="348466"/>
                  <a:pt x="198189" y="64304"/>
                  <a:pt x="193956" y="88116"/>
                </a:cubicBezTo>
                <a:cubicBezTo>
                  <a:pt x="189723" y="111928"/>
                  <a:pt x="141039" y="389212"/>
                  <a:pt x="114581" y="497691"/>
                </a:cubicBezTo>
                <a:cubicBezTo>
                  <a:pt x="88123" y="606170"/>
                  <a:pt x="32560" y="748516"/>
                  <a:pt x="35206" y="738991"/>
                </a:cubicBezTo>
                <a:cubicBezTo>
                  <a:pt x="37852" y="729466"/>
                  <a:pt x="104527" y="563308"/>
                  <a:pt x="130456" y="440541"/>
                </a:cubicBezTo>
                <a:cubicBezTo>
                  <a:pt x="156385" y="317774"/>
                  <a:pt x="187606" y="33083"/>
                  <a:pt x="190781" y="2391"/>
                </a:cubicBezTo>
                <a:cubicBezTo>
                  <a:pt x="193956" y="-28301"/>
                  <a:pt x="160089" y="246337"/>
                  <a:pt x="149506" y="256391"/>
                </a:cubicBezTo>
                <a:cubicBezTo>
                  <a:pt x="138923" y="266445"/>
                  <a:pt x="145273" y="54249"/>
                  <a:pt x="127281" y="62716"/>
                </a:cubicBezTo>
                <a:cubicBezTo>
                  <a:pt x="109289" y="71183"/>
                  <a:pt x="61664" y="235224"/>
                  <a:pt x="41556" y="307191"/>
                </a:cubicBezTo>
                <a:cubicBezTo>
                  <a:pt x="21448" y="379158"/>
                  <a:pt x="-2894" y="515153"/>
                  <a:pt x="281" y="51039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81D11142-46A6-A5FA-9FD8-8E4201BAB94B}"/>
              </a:ext>
            </a:extLst>
          </p:cNvPr>
          <p:cNvSpPr/>
          <p:nvPr/>
        </p:nvSpPr>
        <p:spPr>
          <a:xfrm>
            <a:off x="6558169" y="1403300"/>
            <a:ext cx="405902" cy="1226128"/>
          </a:xfrm>
          <a:custGeom>
            <a:avLst/>
            <a:gdLst>
              <a:gd name="connsiteX0" fmla="*/ 2532 w 405902"/>
              <a:gd name="connsiteY0" fmla="*/ 6400 h 1226128"/>
              <a:gd name="connsiteX1" fmla="*/ 345432 w 405902"/>
              <a:gd name="connsiteY1" fmla="*/ 657275 h 1226128"/>
              <a:gd name="connsiteX2" fmla="*/ 335907 w 405902"/>
              <a:gd name="connsiteY2" fmla="*/ 663625 h 1226128"/>
              <a:gd name="connsiteX3" fmla="*/ 370832 w 405902"/>
              <a:gd name="connsiteY3" fmla="*/ 1092250 h 1226128"/>
              <a:gd name="connsiteX4" fmla="*/ 405757 w 405902"/>
              <a:gd name="connsiteY4" fmla="*/ 1222425 h 1226128"/>
              <a:gd name="connsiteX5" fmla="*/ 377182 w 405902"/>
              <a:gd name="connsiteY5" fmla="*/ 977950 h 1226128"/>
              <a:gd name="connsiteX6" fmla="*/ 253357 w 405902"/>
              <a:gd name="connsiteY6" fmla="*/ 562025 h 1226128"/>
              <a:gd name="connsiteX7" fmla="*/ 193032 w 405902"/>
              <a:gd name="connsiteY7" fmla="*/ 336600 h 1226128"/>
              <a:gd name="connsiteX8" fmla="*/ 2532 w 405902"/>
              <a:gd name="connsiteY8" fmla="*/ 6400 h 12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902" h="1226128">
                <a:moveTo>
                  <a:pt x="2532" y="6400"/>
                </a:moveTo>
                <a:cubicBezTo>
                  <a:pt x="27932" y="59846"/>
                  <a:pt x="289870" y="547738"/>
                  <a:pt x="345432" y="657275"/>
                </a:cubicBezTo>
                <a:cubicBezTo>
                  <a:pt x="400994" y="766812"/>
                  <a:pt x="331674" y="591129"/>
                  <a:pt x="335907" y="663625"/>
                </a:cubicBezTo>
                <a:cubicBezTo>
                  <a:pt x="340140" y="736121"/>
                  <a:pt x="359190" y="999117"/>
                  <a:pt x="370832" y="1092250"/>
                </a:cubicBezTo>
                <a:cubicBezTo>
                  <a:pt x="382474" y="1185383"/>
                  <a:pt x="404699" y="1241475"/>
                  <a:pt x="405757" y="1222425"/>
                </a:cubicBezTo>
                <a:cubicBezTo>
                  <a:pt x="406815" y="1203375"/>
                  <a:pt x="402582" y="1088017"/>
                  <a:pt x="377182" y="977950"/>
                </a:cubicBezTo>
                <a:cubicBezTo>
                  <a:pt x="351782" y="867883"/>
                  <a:pt x="284049" y="668917"/>
                  <a:pt x="253357" y="562025"/>
                </a:cubicBezTo>
                <a:cubicBezTo>
                  <a:pt x="222665" y="455133"/>
                  <a:pt x="235894" y="423912"/>
                  <a:pt x="193032" y="336600"/>
                </a:cubicBezTo>
                <a:cubicBezTo>
                  <a:pt x="150170" y="249288"/>
                  <a:pt x="-22868" y="-47046"/>
                  <a:pt x="2532" y="640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C3CA08A6-D567-275B-6FB4-C5F54D30381B}"/>
              </a:ext>
            </a:extLst>
          </p:cNvPr>
          <p:cNvSpPr/>
          <p:nvPr/>
        </p:nvSpPr>
        <p:spPr>
          <a:xfrm>
            <a:off x="6745038" y="2613603"/>
            <a:ext cx="372050" cy="1051985"/>
          </a:xfrm>
          <a:custGeom>
            <a:avLst/>
            <a:gdLst>
              <a:gd name="connsiteX0" fmla="*/ 225238 w 372050"/>
              <a:gd name="connsiteY0" fmla="*/ 5772 h 1051985"/>
              <a:gd name="connsiteX1" fmla="*/ 199838 w 372050"/>
              <a:gd name="connsiteY1" fmla="*/ 412172 h 1051985"/>
              <a:gd name="connsiteX2" fmla="*/ 152213 w 372050"/>
              <a:gd name="connsiteY2" fmla="*/ 685222 h 1051985"/>
              <a:gd name="connsiteX3" fmla="*/ 168088 w 372050"/>
              <a:gd name="connsiteY3" fmla="*/ 637597 h 1051985"/>
              <a:gd name="connsiteX4" fmla="*/ 31563 w 372050"/>
              <a:gd name="connsiteY4" fmla="*/ 967797 h 1051985"/>
              <a:gd name="connsiteX5" fmla="*/ 2988 w 372050"/>
              <a:gd name="connsiteY5" fmla="*/ 1047172 h 1051985"/>
              <a:gd name="connsiteX6" fmla="*/ 82363 w 372050"/>
              <a:gd name="connsiteY6" fmla="*/ 866197 h 1051985"/>
              <a:gd name="connsiteX7" fmla="*/ 206188 w 372050"/>
              <a:gd name="connsiteY7" fmla="*/ 453447 h 1051985"/>
              <a:gd name="connsiteX8" fmla="*/ 196663 w 372050"/>
              <a:gd name="connsiteY8" fmla="*/ 589972 h 1051985"/>
              <a:gd name="connsiteX9" fmla="*/ 368113 w 372050"/>
              <a:gd name="connsiteY9" fmla="*/ 993197 h 1051985"/>
              <a:gd name="connsiteX10" fmla="*/ 307788 w 372050"/>
              <a:gd name="connsiteY10" fmla="*/ 834447 h 1051985"/>
              <a:gd name="connsiteX11" fmla="*/ 203013 w 372050"/>
              <a:gd name="connsiteY11" fmla="*/ 577272 h 1051985"/>
              <a:gd name="connsiteX12" fmla="*/ 228413 w 372050"/>
              <a:gd name="connsiteY12" fmla="*/ 304222 h 1051985"/>
              <a:gd name="connsiteX13" fmla="*/ 237938 w 372050"/>
              <a:gd name="connsiteY13" fmla="*/ 180397 h 1051985"/>
              <a:gd name="connsiteX14" fmla="*/ 225238 w 372050"/>
              <a:gd name="connsiteY14" fmla="*/ 5772 h 105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50" h="1051985">
                <a:moveTo>
                  <a:pt x="225238" y="5772"/>
                </a:moveTo>
                <a:cubicBezTo>
                  <a:pt x="218888" y="44401"/>
                  <a:pt x="212009" y="298930"/>
                  <a:pt x="199838" y="412172"/>
                </a:cubicBezTo>
                <a:cubicBezTo>
                  <a:pt x="187667" y="525414"/>
                  <a:pt x="157505" y="647651"/>
                  <a:pt x="152213" y="685222"/>
                </a:cubicBezTo>
                <a:cubicBezTo>
                  <a:pt x="146921" y="722793"/>
                  <a:pt x="188196" y="590501"/>
                  <a:pt x="168088" y="637597"/>
                </a:cubicBezTo>
                <a:cubicBezTo>
                  <a:pt x="147980" y="684693"/>
                  <a:pt x="59080" y="899535"/>
                  <a:pt x="31563" y="967797"/>
                </a:cubicBezTo>
                <a:cubicBezTo>
                  <a:pt x="4046" y="1036059"/>
                  <a:pt x="-5479" y="1064105"/>
                  <a:pt x="2988" y="1047172"/>
                </a:cubicBezTo>
                <a:cubicBezTo>
                  <a:pt x="11455" y="1030239"/>
                  <a:pt x="48496" y="965151"/>
                  <a:pt x="82363" y="866197"/>
                </a:cubicBezTo>
                <a:cubicBezTo>
                  <a:pt x="116230" y="767243"/>
                  <a:pt x="187138" y="499484"/>
                  <a:pt x="206188" y="453447"/>
                </a:cubicBezTo>
                <a:cubicBezTo>
                  <a:pt x="225238" y="407410"/>
                  <a:pt x="169675" y="500014"/>
                  <a:pt x="196663" y="589972"/>
                </a:cubicBezTo>
                <a:cubicBezTo>
                  <a:pt x="223650" y="679930"/>
                  <a:pt x="349592" y="952451"/>
                  <a:pt x="368113" y="993197"/>
                </a:cubicBezTo>
                <a:cubicBezTo>
                  <a:pt x="386634" y="1033943"/>
                  <a:pt x="335305" y="903768"/>
                  <a:pt x="307788" y="834447"/>
                </a:cubicBezTo>
                <a:cubicBezTo>
                  <a:pt x="280271" y="765126"/>
                  <a:pt x="216242" y="665643"/>
                  <a:pt x="203013" y="577272"/>
                </a:cubicBezTo>
                <a:cubicBezTo>
                  <a:pt x="189784" y="488901"/>
                  <a:pt x="222592" y="370368"/>
                  <a:pt x="228413" y="304222"/>
                </a:cubicBezTo>
                <a:cubicBezTo>
                  <a:pt x="234234" y="238076"/>
                  <a:pt x="233176" y="227493"/>
                  <a:pt x="237938" y="180397"/>
                </a:cubicBezTo>
                <a:cubicBezTo>
                  <a:pt x="242700" y="133301"/>
                  <a:pt x="231588" y="-32857"/>
                  <a:pt x="225238" y="577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D0CD6784-3E27-199C-25DC-611B1E2FEADD}"/>
              </a:ext>
            </a:extLst>
          </p:cNvPr>
          <p:cNvSpPr/>
          <p:nvPr/>
        </p:nvSpPr>
        <p:spPr>
          <a:xfrm>
            <a:off x="7004950" y="2581053"/>
            <a:ext cx="321615" cy="1058119"/>
          </a:xfrm>
          <a:custGeom>
            <a:avLst/>
            <a:gdLst>
              <a:gd name="connsiteX0" fmla="*/ 251 w 321615"/>
              <a:gd name="connsiteY0" fmla="*/ 222 h 1058119"/>
              <a:gd name="connsiteX1" fmla="*/ 146301 w 321615"/>
              <a:gd name="connsiteY1" fmla="*/ 247872 h 1058119"/>
              <a:gd name="connsiteX2" fmla="*/ 219326 w 321615"/>
              <a:gd name="connsiteY2" fmla="*/ 438372 h 1058119"/>
              <a:gd name="connsiteX3" fmla="*/ 317751 w 321615"/>
              <a:gd name="connsiteY3" fmla="*/ 1025747 h 1058119"/>
              <a:gd name="connsiteX4" fmla="*/ 298701 w 321615"/>
              <a:gd name="connsiteY4" fmla="*/ 930497 h 1058119"/>
              <a:gd name="connsiteX5" fmla="*/ 270126 w 321615"/>
              <a:gd name="connsiteY5" fmla="*/ 498697 h 1058119"/>
              <a:gd name="connsiteX6" fmla="*/ 124076 w 321615"/>
              <a:gd name="connsiteY6" fmla="*/ 28797 h 1058119"/>
              <a:gd name="connsiteX7" fmla="*/ 184401 w 321615"/>
              <a:gd name="connsiteY7" fmla="*/ 200247 h 1058119"/>
              <a:gd name="connsiteX8" fmla="*/ 251 w 321615"/>
              <a:gd name="connsiteY8" fmla="*/ 222 h 105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615" h="1058119">
                <a:moveTo>
                  <a:pt x="251" y="222"/>
                </a:moveTo>
                <a:cubicBezTo>
                  <a:pt x="-6099" y="8159"/>
                  <a:pt x="109789" y="174847"/>
                  <a:pt x="146301" y="247872"/>
                </a:cubicBezTo>
                <a:cubicBezTo>
                  <a:pt x="182813" y="320897"/>
                  <a:pt x="190751" y="308726"/>
                  <a:pt x="219326" y="438372"/>
                </a:cubicBezTo>
                <a:cubicBezTo>
                  <a:pt x="247901" y="568018"/>
                  <a:pt x="304522" y="943726"/>
                  <a:pt x="317751" y="1025747"/>
                </a:cubicBezTo>
                <a:cubicBezTo>
                  <a:pt x="330980" y="1107768"/>
                  <a:pt x="306639" y="1018339"/>
                  <a:pt x="298701" y="930497"/>
                </a:cubicBezTo>
                <a:cubicBezTo>
                  <a:pt x="290764" y="842655"/>
                  <a:pt x="299230" y="648980"/>
                  <a:pt x="270126" y="498697"/>
                </a:cubicBezTo>
                <a:cubicBezTo>
                  <a:pt x="241022" y="348414"/>
                  <a:pt x="138364" y="78539"/>
                  <a:pt x="124076" y="28797"/>
                </a:cubicBezTo>
                <a:cubicBezTo>
                  <a:pt x="109789" y="-20945"/>
                  <a:pt x="200276" y="200776"/>
                  <a:pt x="184401" y="200247"/>
                </a:cubicBezTo>
                <a:cubicBezTo>
                  <a:pt x="168526" y="199718"/>
                  <a:pt x="6601" y="-7715"/>
                  <a:pt x="251" y="22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D957A127-D221-C560-C50A-61474D1F2712}"/>
              </a:ext>
            </a:extLst>
          </p:cNvPr>
          <p:cNvSpPr/>
          <p:nvPr/>
        </p:nvSpPr>
        <p:spPr>
          <a:xfrm>
            <a:off x="7195533" y="2469735"/>
            <a:ext cx="384445" cy="1081853"/>
          </a:xfrm>
          <a:custGeom>
            <a:avLst/>
            <a:gdLst>
              <a:gd name="connsiteX0" fmla="*/ 168 w 384445"/>
              <a:gd name="connsiteY0" fmla="*/ 415 h 1081853"/>
              <a:gd name="connsiteX1" fmla="*/ 139868 w 384445"/>
              <a:gd name="connsiteY1" fmla="*/ 498890 h 1081853"/>
              <a:gd name="connsiteX2" fmla="*/ 143043 w 384445"/>
              <a:gd name="connsiteY2" fmla="*/ 1057690 h 1081853"/>
              <a:gd name="connsiteX3" fmla="*/ 139868 w 384445"/>
              <a:gd name="connsiteY3" fmla="*/ 927515 h 1081853"/>
              <a:gd name="connsiteX4" fmla="*/ 197018 w 384445"/>
              <a:gd name="connsiteY4" fmla="*/ 448090 h 1081853"/>
              <a:gd name="connsiteX5" fmla="*/ 231943 w 384445"/>
              <a:gd name="connsiteY5" fmla="*/ 803690 h 1081853"/>
              <a:gd name="connsiteX6" fmla="*/ 238293 w 384445"/>
              <a:gd name="connsiteY6" fmla="*/ 1060865 h 1081853"/>
              <a:gd name="connsiteX7" fmla="*/ 270043 w 384445"/>
              <a:gd name="connsiteY7" fmla="*/ 886240 h 1081853"/>
              <a:gd name="connsiteX8" fmla="*/ 292268 w 384445"/>
              <a:gd name="connsiteY8" fmla="*/ 625890 h 1081853"/>
              <a:gd name="connsiteX9" fmla="*/ 384343 w 384445"/>
              <a:gd name="connsiteY9" fmla="*/ 860840 h 1081853"/>
              <a:gd name="connsiteX10" fmla="*/ 308143 w 384445"/>
              <a:gd name="connsiteY10" fmla="*/ 692565 h 1081853"/>
              <a:gd name="connsiteX11" fmla="*/ 206543 w 384445"/>
              <a:gd name="connsiteY11" fmla="*/ 213140 h 1081853"/>
              <a:gd name="connsiteX12" fmla="*/ 250993 w 384445"/>
              <a:gd name="connsiteY12" fmla="*/ 441740 h 1081853"/>
              <a:gd name="connsiteX13" fmla="*/ 171618 w 384445"/>
              <a:gd name="connsiteY13" fmla="*/ 413165 h 1081853"/>
              <a:gd name="connsiteX14" fmla="*/ 168 w 384445"/>
              <a:gd name="connsiteY14" fmla="*/ 415 h 108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4445" h="1081853">
                <a:moveTo>
                  <a:pt x="168" y="415"/>
                </a:moveTo>
                <a:cubicBezTo>
                  <a:pt x="-5124" y="14702"/>
                  <a:pt x="116056" y="322678"/>
                  <a:pt x="139868" y="498890"/>
                </a:cubicBezTo>
                <a:cubicBezTo>
                  <a:pt x="163680" y="675102"/>
                  <a:pt x="143043" y="986253"/>
                  <a:pt x="143043" y="1057690"/>
                </a:cubicBezTo>
                <a:cubicBezTo>
                  <a:pt x="143043" y="1129127"/>
                  <a:pt x="130872" y="1029115"/>
                  <a:pt x="139868" y="927515"/>
                </a:cubicBezTo>
                <a:cubicBezTo>
                  <a:pt x="148864" y="825915"/>
                  <a:pt x="181672" y="468727"/>
                  <a:pt x="197018" y="448090"/>
                </a:cubicBezTo>
                <a:cubicBezTo>
                  <a:pt x="212364" y="427453"/>
                  <a:pt x="225064" y="701561"/>
                  <a:pt x="231943" y="803690"/>
                </a:cubicBezTo>
                <a:cubicBezTo>
                  <a:pt x="238822" y="905819"/>
                  <a:pt x="231943" y="1047107"/>
                  <a:pt x="238293" y="1060865"/>
                </a:cubicBezTo>
                <a:cubicBezTo>
                  <a:pt x="244643" y="1074623"/>
                  <a:pt x="261047" y="958736"/>
                  <a:pt x="270043" y="886240"/>
                </a:cubicBezTo>
                <a:cubicBezTo>
                  <a:pt x="279039" y="813744"/>
                  <a:pt x="273218" y="630123"/>
                  <a:pt x="292268" y="625890"/>
                </a:cubicBezTo>
                <a:cubicBezTo>
                  <a:pt x="311318" y="621657"/>
                  <a:pt x="381697" y="849727"/>
                  <a:pt x="384343" y="860840"/>
                </a:cubicBezTo>
                <a:cubicBezTo>
                  <a:pt x="386989" y="871953"/>
                  <a:pt x="337776" y="800515"/>
                  <a:pt x="308143" y="692565"/>
                </a:cubicBezTo>
                <a:cubicBezTo>
                  <a:pt x="278510" y="584615"/>
                  <a:pt x="216068" y="254944"/>
                  <a:pt x="206543" y="213140"/>
                </a:cubicBezTo>
                <a:cubicBezTo>
                  <a:pt x="197018" y="171336"/>
                  <a:pt x="256814" y="408403"/>
                  <a:pt x="250993" y="441740"/>
                </a:cubicBezTo>
                <a:cubicBezTo>
                  <a:pt x="245172" y="475077"/>
                  <a:pt x="208660" y="481428"/>
                  <a:pt x="171618" y="413165"/>
                </a:cubicBezTo>
                <a:cubicBezTo>
                  <a:pt x="134576" y="344902"/>
                  <a:pt x="5460" y="-13872"/>
                  <a:pt x="168" y="41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E406A864-40E4-B942-563F-72E6F96177BD}"/>
              </a:ext>
            </a:extLst>
          </p:cNvPr>
          <p:cNvSpPr/>
          <p:nvPr/>
        </p:nvSpPr>
        <p:spPr>
          <a:xfrm>
            <a:off x="7404756" y="2707388"/>
            <a:ext cx="387960" cy="1207391"/>
          </a:xfrm>
          <a:custGeom>
            <a:avLst/>
            <a:gdLst>
              <a:gd name="connsiteX0" fmla="*/ 495 w 387960"/>
              <a:gd name="connsiteY0" fmla="*/ 7237 h 1207391"/>
              <a:gd name="connsiteX1" fmla="*/ 203695 w 387960"/>
              <a:gd name="connsiteY1" fmla="*/ 740662 h 1207391"/>
              <a:gd name="connsiteX2" fmla="*/ 213220 w 387960"/>
              <a:gd name="connsiteY2" fmla="*/ 962912 h 1207391"/>
              <a:gd name="connsiteX3" fmla="*/ 238620 w 387960"/>
              <a:gd name="connsiteY3" fmla="*/ 1207387 h 1207391"/>
              <a:gd name="connsiteX4" fmla="*/ 305295 w 387960"/>
              <a:gd name="connsiteY4" fmla="*/ 956562 h 1207391"/>
              <a:gd name="connsiteX5" fmla="*/ 387845 w 387960"/>
              <a:gd name="connsiteY5" fmla="*/ 699387 h 1207391"/>
              <a:gd name="connsiteX6" fmla="*/ 324345 w 387960"/>
              <a:gd name="connsiteY6" fmla="*/ 108837 h 1207391"/>
              <a:gd name="connsiteX7" fmla="*/ 368795 w 387960"/>
              <a:gd name="connsiteY7" fmla="*/ 588262 h 1207391"/>
              <a:gd name="connsiteX8" fmla="*/ 292595 w 387960"/>
              <a:gd name="connsiteY8" fmla="*/ 918462 h 1207391"/>
              <a:gd name="connsiteX9" fmla="*/ 229095 w 387960"/>
              <a:gd name="connsiteY9" fmla="*/ 1099437 h 1207391"/>
              <a:gd name="connsiteX10" fmla="*/ 219570 w 387960"/>
              <a:gd name="connsiteY10" fmla="*/ 689862 h 1207391"/>
              <a:gd name="connsiteX11" fmla="*/ 152895 w 387960"/>
              <a:gd name="connsiteY11" fmla="*/ 321562 h 1207391"/>
              <a:gd name="connsiteX12" fmla="*/ 146545 w 387960"/>
              <a:gd name="connsiteY12" fmla="*/ 362837 h 1207391"/>
              <a:gd name="connsiteX13" fmla="*/ 495 w 387960"/>
              <a:gd name="connsiteY13" fmla="*/ 7237 h 120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7960" h="1207391">
                <a:moveTo>
                  <a:pt x="495" y="7237"/>
                </a:moveTo>
                <a:cubicBezTo>
                  <a:pt x="10020" y="70208"/>
                  <a:pt x="168241" y="581383"/>
                  <a:pt x="203695" y="740662"/>
                </a:cubicBezTo>
                <a:cubicBezTo>
                  <a:pt x="239149" y="899941"/>
                  <a:pt x="207399" y="885124"/>
                  <a:pt x="213220" y="962912"/>
                </a:cubicBezTo>
                <a:cubicBezTo>
                  <a:pt x="219041" y="1040700"/>
                  <a:pt x="223274" y="1208445"/>
                  <a:pt x="238620" y="1207387"/>
                </a:cubicBezTo>
                <a:cubicBezTo>
                  <a:pt x="253966" y="1206329"/>
                  <a:pt x="280424" y="1041229"/>
                  <a:pt x="305295" y="956562"/>
                </a:cubicBezTo>
                <a:cubicBezTo>
                  <a:pt x="330166" y="871895"/>
                  <a:pt x="384670" y="840674"/>
                  <a:pt x="387845" y="699387"/>
                </a:cubicBezTo>
                <a:cubicBezTo>
                  <a:pt x="391020" y="558100"/>
                  <a:pt x="327520" y="127358"/>
                  <a:pt x="324345" y="108837"/>
                </a:cubicBezTo>
                <a:cubicBezTo>
                  <a:pt x="321170" y="90316"/>
                  <a:pt x="374087" y="453325"/>
                  <a:pt x="368795" y="588262"/>
                </a:cubicBezTo>
                <a:cubicBezTo>
                  <a:pt x="363503" y="723199"/>
                  <a:pt x="315878" y="833266"/>
                  <a:pt x="292595" y="918462"/>
                </a:cubicBezTo>
                <a:cubicBezTo>
                  <a:pt x="269312" y="1003658"/>
                  <a:pt x="241266" y="1137537"/>
                  <a:pt x="229095" y="1099437"/>
                </a:cubicBezTo>
                <a:cubicBezTo>
                  <a:pt x="216924" y="1061337"/>
                  <a:pt x="232270" y="819508"/>
                  <a:pt x="219570" y="689862"/>
                </a:cubicBezTo>
                <a:cubicBezTo>
                  <a:pt x="206870" y="560216"/>
                  <a:pt x="165066" y="376066"/>
                  <a:pt x="152895" y="321562"/>
                </a:cubicBezTo>
                <a:cubicBezTo>
                  <a:pt x="140724" y="267058"/>
                  <a:pt x="171416" y="414166"/>
                  <a:pt x="146545" y="362837"/>
                </a:cubicBezTo>
                <a:cubicBezTo>
                  <a:pt x="121674" y="311508"/>
                  <a:pt x="-9030" y="-55734"/>
                  <a:pt x="495" y="723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4E470727-1622-751D-429D-4BCAE6063A65}"/>
              </a:ext>
            </a:extLst>
          </p:cNvPr>
          <p:cNvSpPr/>
          <p:nvPr/>
        </p:nvSpPr>
        <p:spPr>
          <a:xfrm>
            <a:off x="7263202" y="3380677"/>
            <a:ext cx="564808" cy="1184355"/>
          </a:xfrm>
          <a:custGeom>
            <a:avLst/>
            <a:gdLst>
              <a:gd name="connsiteX0" fmla="*/ 564324 w 564808"/>
              <a:gd name="connsiteY0" fmla="*/ 698 h 1184355"/>
              <a:gd name="connsiteX1" fmla="*/ 427799 w 564808"/>
              <a:gd name="connsiteY1" fmla="*/ 692848 h 1184355"/>
              <a:gd name="connsiteX2" fmla="*/ 367474 w 564808"/>
              <a:gd name="connsiteY2" fmla="*/ 769048 h 1184355"/>
              <a:gd name="connsiteX3" fmla="*/ 5524 w 564808"/>
              <a:gd name="connsiteY3" fmla="*/ 1178623 h 1184355"/>
              <a:gd name="connsiteX4" fmla="*/ 138874 w 564808"/>
              <a:gd name="connsiteY4" fmla="*/ 1019873 h 1184355"/>
              <a:gd name="connsiteX5" fmla="*/ 459549 w 564808"/>
              <a:gd name="connsiteY5" fmla="*/ 648398 h 1184355"/>
              <a:gd name="connsiteX6" fmla="*/ 538924 w 564808"/>
              <a:gd name="connsiteY6" fmla="*/ 426148 h 1184355"/>
              <a:gd name="connsiteX7" fmla="*/ 475424 w 564808"/>
              <a:gd name="connsiteY7" fmla="*/ 559498 h 1184355"/>
              <a:gd name="connsiteX8" fmla="*/ 564324 w 564808"/>
              <a:gd name="connsiteY8" fmla="*/ 698 h 118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808" h="1184355">
                <a:moveTo>
                  <a:pt x="564324" y="698"/>
                </a:moveTo>
                <a:cubicBezTo>
                  <a:pt x="556386" y="22923"/>
                  <a:pt x="460607" y="564790"/>
                  <a:pt x="427799" y="692848"/>
                </a:cubicBezTo>
                <a:cubicBezTo>
                  <a:pt x="394991" y="820906"/>
                  <a:pt x="437853" y="688086"/>
                  <a:pt x="367474" y="769048"/>
                </a:cubicBezTo>
                <a:cubicBezTo>
                  <a:pt x="297095" y="850010"/>
                  <a:pt x="43624" y="1136819"/>
                  <a:pt x="5524" y="1178623"/>
                </a:cubicBezTo>
                <a:cubicBezTo>
                  <a:pt x="-32576" y="1220427"/>
                  <a:pt x="138874" y="1019873"/>
                  <a:pt x="138874" y="1019873"/>
                </a:cubicBezTo>
                <a:cubicBezTo>
                  <a:pt x="214545" y="931502"/>
                  <a:pt x="392874" y="747352"/>
                  <a:pt x="459549" y="648398"/>
                </a:cubicBezTo>
                <a:cubicBezTo>
                  <a:pt x="526224" y="549444"/>
                  <a:pt x="536278" y="440965"/>
                  <a:pt x="538924" y="426148"/>
                </a:cubicBezTo>
                <a:cubicBezTo>
                  <a:pt x="541570" y="411331"/>
                  <a:pt x="470661" y="625115"/>
                  <a:pt x="475424" y="559498"/>
                </a:cubicBezTo>
                <a:cubicBezTo>
                  <a:pt x="480186" y="493881"/>
                  <a:pt x="572262" y="-21527"/>
                  <a:pt x="564324" y="69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C665CEF4-5978-5788-EF9A-42152E5E8D90}"/>
              </a:ext>
            </a:extLst>
          </p:cNvPr>
          <p:cNvSpPr/>
          <p:nvPr/>
        </p:nvSpPr>
        <p:spPr>
          <a:xfrm>
            <a:off x="7173288" y="1797717"/>
            <a:ext cx="505477" cy="845138"/>
          </a:xfrm>
          <a:custGeom>
            <a:avLst/>
            <a:gdLst>
              <a:gd name="connsiteX0" fmla="*/ 16063 w 505477"/>
              <a:gd name="connsiteY0" fmla="*/ 24733 h 845138"/>
              <a:gd name="connsiteX1" fmla="*/ 47813 w 505477"/>
              <a:gd name="connsiteY1" fmla="*/ 66008 h 845138"/>
              <a:gd name="connsiteX2" fmla="*/ 378013 w 505477"/>
              <a:gd name="connsiteY2" fmla="*/ 596233 h 845138"/>
              <a:gd name="connsiteX3" fmla="*/ 505013 w 505477"/>
              <a:gd name="connsiteY3" fmla="*/ 843883 h 845138"/>
              <a:gd name="connsiteX4" fmla="*/ 419288 w 505477"/>
              <a:gd name="connsiteY4" fmla="*/ 685133 h 845138"/>
              <a:gd name="connsiteX5" fmla="*/ 378013 w 505477"/>
              <a:gd name="connsiteY5" fmla="*/ 523208 h 845138"/>
              <a:gd name="connsiteX6" fmla="*/ 311338 w 505477"/>
              <a:gd name="connsiteY6" fmla="*/ 313658 h 845138"/>
              <a:gd name="connsiteX7" fmla="*/ 355788 w 505477"/>
              <a:gd name="connsiteY7" fmla="*/ 488283 h 845138"/>
              <a:gd name="connsiteX8" fmla="*/ 241488 w 505477"/>
              <a:gd name="connsiteY8" fmla="*/ 364458 h 845138"/>
              <a:gd name="connsiteX9" fmla="*/ 184338 w 505477"/>
              <a:gd name="connsiteY9" fmla="*/ 218408 h 845138"/>
              <a:gd name="connsiteX10" fmla="*/ 16063 w 505477"/>
              <a:gd name="connsiteY10" fmla="*/ 24733 h 84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5477" h="845138">
                <a:moveTo>
                  <a:pt x="16063" y="24733"/>
                </a:moveTo>
                <a:cubicBezTo>
                  <a:pt x="-6691" y="-667"/>
                  <a:pt x="-12512" y="-29242"/>
                  <a:pt x="47813" y="66008"/>
                </a:cubicBezTo>
                <a:cubicBezTo>
                  <a:pt x="108138" y="161258"/>
                  <a:pt x="301813" y="466587"/>
                  <a:pt x="378013" y="596233"/>
                </a:cubicBezTo>
                <a:cubicBezTo>
                  <a:pt x="454213" y="725879"/>
                  <a:pt x="498134" y="829066"/>
                  <a:pt x="505013" y="843883"/>
                </a:cubicBezTo>
                <a:cubicBezTo>
                  <a:pt x="511892" y="858700"/>
                  <a:pt x="440455" y="738579"/>
                  <a:pt x="419288" y="685133"/>
                </a:cubicBezTo>
                <a:cubicBezTo>
                  <a:pt x="398121" y="631687"/>
                  <a:pt x="396005" y="585120"/>
                  <a:pt x="378013" y="523208"/>
                </a:cubicBezTo>
                <a:cubicBezTo>
                  <a:pt x="360021" y="461296"/>
                  <a:pt x="315042" y="319479"/>
                  <a:pt x="311338" y="313658"/>
                </a:cubicBezTo>
                <a:cubicBezTo>
                  <a:pt x="307634" y="307837"/>
                  <a:pt x="367430" y="479816"/>
                  <a:pt x="355788" y="488283"/>
                </a:cubicBezTo>
                <a:cubicBezTo>
                  <a:pt x="344146" y="496750"/>
                  <a:pt x="270063" y="409437"/>
                  <a:pt x="241488" y="364458"/>
                </a:cubicBezTo>
                <a:cubicBezTo>
                  <a:pt x="212913" y="319479"/>
                  <a:pt x="220321" y="271325"/>
                  <a:pt x="184338" y="218408"/>
                </a:cubicBezTo>
                <a:cubicBezTo>
                  <a:pt x="148355" y="165491"/>
                  <a:pt x="38817" y="50133"/>
                  <a:pt x="16063" y="2473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E61CF1D9-F24F-B47F-D38F-536E89721E2A}"/>
              </a:ext>
            </a:extLst>
          </p:cNvPr>
          <p:cNvSpPr/>
          <p:nvPr/>
        </p:nvSpPr>
        <p:spPr>
          <a:xfrm>
            <a:off x="7652815" y="2582401"/>
            <a:ext cx="353255" cy="1211536"/>
          </a:xfrm>
          <a:custGeom>
            <a:avLst/>
            <a:gdLst>
              <a:gd name="connsiteX0" fmla="*/ 86 w 353255"/>
              <a:gd name="connsiteY0" fmla="*/ 2049 h 1211536"/>
              <a:gd name="connsiteX1" fmla="*/ 203286 w 353255"/>
              <a:gd name="connsiteY1" fmla="*/ 646574 h 1211536"/>
              <a:gd name="connsiteX2" fmla="*/ 209636 w 353255"/>
              <a:gd name="connsiteY2" fmla="*/ 903749 h 1211536"/>
              <a:gd name="connsiteX3" fmla="*/ 206461 w 353255"/>
              <a:gd name="connsiteY3" fmla="*/ 1129174 h 1211536"/>
              <a:gd name="connsiteX4" fmla="*/ 200111 w 353255"/>
              <a:gd name="connsiteY4" fmla="*/ 1037099 h 1211536"/>
              <a:gd name="connsiteX5" fmla="*/ 123911 w 353255"/>
              <a:gd name="connsiteY5" fmla="*/ 849774 h 1211536"/>
              <a:gd name="connsiteX6" fmla="*/ 206461 w 353255"/>
              <a:gd name="connsiteY6" fmla="*/ 1011699 h 1211536"/>
              <a:gd name="connsiteX7" fmla="*/ 212811 w 353255"/>
              <a:gd name="connsiteY7" fmla="*/ 919624 h 1211536"/>
              <a:gd name="connsiteX8" fmla="*/ 349336 w 353255"/>
              <a:gd name="connsiteY8" fmla="*/ 1208549 h 1211536"/>
              <a:gd name="connsiteX9" fmla="*/ 314411 w 353255"/>
              <a:gd name="connsiteY9" fmla="*/ 1056149 h 1211536"/>
              <a:gd name="connsiteX10" fmla="*/ 295361 w 353255"/>
              <a:gd name="connsiteY10" fmla="*/ 833899 h 1211536"/>
              <a:gd name="connsiteX11" fmla="*/ 308061 w 353255"/>
              <a:gd name="connsiteY11" fmla="*/ 1024399 h 1211536"/>
              <a:gd name="connsiteX12" fmla="*/ 206461 w 353255"/>
              <a:gd name="connsiteY12" fmla="*/ 602124 h 1211536"/>
              <a:gd name="connsiteX13" fmla="*/ 177886 w 353255"/>
              <a:gd name="connsiteY13" fmla="*/ 446549 h 1211536"/>
              <a:gd name="connsiteX14" fmla="*/ 86 w 353255"/>
              <a:gd name="connsiteY14" fmla="*/ 2049 h 121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255" h="1211536">
                <a:moveTo>
                  <a:pt x="86" y="2049"/>
                </a:moveTo>
                <a:cubicBezTo>
                  <a:pt x="4319" y="35387"/>
                  <a:pt x="168361" y="496291"/>
                  <a:pt x="203286" y="646574"/>
                </a:cubicBezTo>
                <a:cubicBezTo>
                  <a:pt x="238211" y="796857"/>
                  <a:pt x="209107" y="823316"/>
                  <a:pt x="209636" y="903749"/>
                </a:cubicBezTo>
                <a:cubicBezTo>
                  <a:pt x="210165" y="984182"/>
                  <a:pt x="208048" y="1106949"/>
                  <a:pt x="206461" y="1129174"/>
                </a:cubicBezTo>
                <a:cubicBezTo>
                  <a:pt x="204874" y="1151399"/>
                  <a:pt x="213869" y="1083666"/>
                  <a:pt x="200111" y="1037099"/>
                </a:cubicBezTo>
                <a:cubicBezTo>
                  <a:pt x="186353" y="990532"/>
                  <a:pt x="122853" y="854007"/>
                  <a:pt x="123911" y="849774"/>
                </a:cubicBezTo>
                <a:cubicBezTo>
                  <a:pt x="124969" y="845541"/>
                  <a:pt x="191645" y="1000057"/>
                  <a:pt x="206461" y="1011699"/>
                </a:cubicBezTo>
                <a:cubicBezTo>
                  <a:pt x="221277" y="1023341"/>
                  <a:pt x="188998" y="886816"/>
                  <a:pt x="212811" y="919624"/>
                </a:cubicBezTo>
                <a:cubicBezTo>
                  <a:pt x="236624" y="952432"/>
                  <a:pt x="332403" y="1185795"/>
                  <a:pt x="349336" y="1208549"/>
                </a:cubicBezTo>
                <a:cubicBezTo>
                  <a:pt x="366269" y="1231303"/>
                  <a:pt x="323407" y="1118591"/>
                  <a:pt x="314411" y="1056149"/>
                </a:cubicBezTo>
                <a:cubicBezTo>
                  <a:pt x="305415" y="993707"/>
                  <a:pt x="296419" y="839190"/>
                  <a:pt x="295361" y="833899"/>
                </a:cubicBezTo>
                <a:cubicBezTo>
                  <a:pt x="294303" y="828608"/>
                  <a:pt x="322878" y="1063028"/>
                  <a:pt x="308061" y="1024399"/>
                </a:cubicBezTo>
                <a:cubicBezTo>
                  <a:pt x="293244" y="985770"/>
                  <a:pt x="228157" y="698432"/>
                  <a:pt x="206461" y="602124"/>
                </a:cubicBezTo>
                <a:cubicBezTo>
                  <a:pt x="184765" y="505816"/>
                  <a:pt x="208049" y="541270"/>
                  <a:pt x="177886" y="446549"/>
                </a:cubicBezTo>
                <a:cubicBezTo>
                  <a:pt x="147724" y="351828"/>
                  <a:pt x="-4147" y="-31289"/>
                  <a:pt x="86" y="204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1712C20F-4312-F060-18AF-4C712A3CF488}"/>
              </a:ext>
            </a:extLst>
          </p:cNvPr>
          <p:cNvSpPr/>
          <p:nvPr/>
        </p:nvSpPr>
        <p:spPr>
          <a:xfrm>
            <a:off x="7684144" y="3800634"/>
            <a:ext cx="185519" cy="318941"/>
          </a:xfrm>
          <a:custGeom>
            <a:avLst/>
            <a:gdLst>
              <a:gd name="connsiteX0" fmla="*/ 184657 w 185519"/>
              <a:gd name="connsiteY0" fmla="*/ 6191 h 318941"/>
              <a:gd name="connsiteX1" fmla="*/ 3682 w 185519"/>
              <a:gd name="connsiteY1" fmla="*/ 317341 h 318941"/>
              <a:gd name="connsiteX2" fmla="*/ 70357 w 185519"/>
              <a:gd name="connsiteY2" fmla="*/ 123666 h 318941"/>
              <a:gd name="connsiteX3" fmla="*/ 184657 w 185519"/>
              <a:gd name="connsiteY3" fmla="*/ 6191 h 3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19" h="318941">
                <a:moveTo>
                  <a:pt x="184657" y="6191"/>
                </a:moveTo>
                <a:cubicBezTo>
                  <a:pt x="173544" y="38470"/>
                  <a:pt x="22732" y="297762"/>
                  <a:pt x="3682" y="317341"/>
                </a:cubicBezTo>
                <a:cubicBezTo>
                  <a:pt x="-15368" y="336920"/>
                  <a:pt x="44428" y="171291"/>
                  <a:pt x="70357" y="123666"/>
                </a:cubicBezTo>
                <a:cubicBezTo>
                  <a:pt x="96286" y="76041"/>
                  <a:pt x="195770" y="-26088"/>
                  <a:pt x="184657" y="619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F268997F-8A62-5A85-A900-5ED03299E862}"/>
              </a:ext>
            </a:extLst>
          </p:cNvPr>
          <p:cNvSpPr/>
          <p:nvPr/>
        </p:nvSpPr>
        <p:spPr>
          <a:xfrm>
            <a:off x="7298721" y="4120818"/>
            <a:ext cx="556263" cy="643799"/>
          </a:xfrm>
          <a:custGeom>
            <a:avLst/>
            <a:gdLst>
              <a:gd name="connsiteX0" fmla="*/ 551030 w 556263"/>
              <a:gd name="connsiteY0" fmla="*/ 3507 h 643799"/>
              <a:gd name="connsiteX1" fmla="*/ 77955 w 556263"/>
              <a:gd name="connsiteY1" fmla="*/ 378157 h 643799"/>
              <a:gd name="connsiteX2" fmla="*/ 347830 w 556263"/>
              <a:gd name="connsiteY2" fmla="*/ 216232 h 643799"/>
              <a:gd name="connsiteX3" fmla="*/ 258930 w 556263"/>
              <a:gd name="connsiteY3" fmla="*/ 327357 h 643799"/>
              <a:gd name="connsiteX4" fmla="*/ 449430 w 556263"/>
              <a:gd name="connsiteY4" fmla="*/ 178132 h 643799"/>
              <a:gd name="connsiteX5" fmla="*/ 217655 w 556263"/>
              <a:gd name="connsiteY5" fmla="*/ 374982 h 643799"/>
              <a:gd name="connsiteX6" fmla="*/ 77955 w 556263"/>
              <a:gd name="connsiteY6" fmla="*/ 584532 h 643799"/>
              <a:gd name="connsiteX7" fmla="*/ 4930 w 556263"/>
              <a:gd name="connsiteY7" fmla="*/ 641682 h 643799"/>
              <a:gd name="connsiteX8" fmla="*/ 52555 w 556263"/>
              <a:gd name="connsiteY8" fmla="*/ 581357 h 643799"/>
              <a:gd name="connsiteX9" fmla="*/ 417680 w 556263"/>
              <a:gd name="connsiteY9" fmla="*/ 155907 h 643799"/>
              <a:gd name="connsiteX10" fmla="*/ 338305 w 556263"/>
              <a:gd name="connsiteY10" fmla="*/ 187657 h 643799"/>
              <a:gd name="connsiteX11" fmla="*/ 551030 w 556263"/>
              <a:gd name="connsiteY11" fmla="*/ 3507 h 64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263" h="643799">
                <a:moveTo>
                  <a:pt x="551030" y="3507"/>
                </a:moveTo>
                <a:cubicBezTo>
                  <a:pt x="507638" y="35257"/>
                  <a:pt x="111822" y="342703"/>
                  <a:pt x="77955" y="378157"/>
                </a:cubicBezTo>
                <a:cubicBezTo>
                  <a:pt x="44088" y="413611"/>
                  <a:pt x="317667" y="224699"/>
                  <a:pt x="347830" y="216232"/>
                </a:cubicBezTo>
                <a:cubicBezTo>
                  <a:pt x="377992" y="207765"/>
                  <a:pt x="241997" y="333707"/>
                  <a:pt x="258930" y="327357"/>
                </a:cubicBezTo>
                <a:cubicBezTo>
                  <a:pt x="275863" y="321007"/>
                  <a:pt x="456309" y="170194"/>
                  <a:pt x="449430" y="178132"/>
                </a:cubicBezTo>
                <a:cubicBezTo>
                  <a:pt x="442551" y="186070"/>
                  <a:pt x="279567" y="307249"/>
                  <a:pt x="217655" y="374982"/>
                </a:cubicBezTo>
                <a:cubicBezTo>
                  <a:pt x="155742" y="442715"/>
                  <a:pt x="113409" y="540082"/>
                  <a:pt x="77955" y="584532"/>
                </a:cubicBezTo>
                <a:cubicBezTo>
                  <a:pt x="42501" y="628982"/>
                  <a:pt x="9163" y="642211"/>
                  <a:pt x="4930" y="641682"/>
                </a:cubicBezTo>
                <a:cubicBezTo>
                  <a:pt x="697" y="641153"/>
                  <a:pt x="-16237" y="662319"/>
                  <a:pt x="52555" y="581357"/>
                </a:cubicBezTo>
                <a:cubicBezTo>
                  <a:pt x="121347" y="500395"/>
                  <a:pt x="370055" y="221524"/>
                  <a:pt x="417680" y="155907"/>
                </a:cubicBezTo>
                <a:cubicBezTo>
                  <a:pt x="465305" y="90290"/>
                  <a:pt x="322430" y="209882"/>
                  <a:pt x="338305" y="187657"/>
                </a:cubicBezTo>
                <a:cubicBezTo>
                  <a:pt x="354180" y="165432"/>
                  <a:pt x="594422" y="-28243"/>
                  <a:pt x="551030" y="350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7D37A33E-480B-F5F4-3CFB-5DACEADF617B}"/>
              </a:ext>
            </a:extLst>
          </p:cNvPr>
          <p:cNvSpPr/>
          <p:nvPr/>
        </p:nvSpPr>
        <p:spPr>
          <a:xfrm>
            <a:off x="7252081" y="4479875"/>
            <a:ext cx="632964" cy="311554"/>
          </a:xfrm>
          <a:custGeom>
            <a:avLst/>
            <a:gdLst>
              <a:gd name="connsiteX0" fmla="*/ 632595 w 632964"/>
              <a:gd name="connsiteY0" fmla="*/ 50 h 311554"/>
              <a:gd name="connsiteX1" fmla="*/ 318270 w 632964"/>
              <a:gd name="connsiteY1" fmla="*/ 171500 h 311554"/>
              <a:gd name="connsiteX2" fmla="*/ 770 w 632964"/>
              <a:gd name="connsiteY2" fmla="*/ 311200 h 311554"/>
              <a:gd name="connsiteX3" fmla="*/ 238895 w 632964"/>
              <a:gd name="connsiteY3" fmla="*/ 206425 h 311554"/>
              <a:gd name="connsiteX4" fmla="*/ 546870 w 632964"/>
              <a:gd name="connsiteY4" fmla="*/ 50850 h 311554"/>
              <a:gd name="connsiteX5" fmla="*/ 254770 w 632964"/>
              <a:gd name="connsiteY5" fmla="*/ 152450 h 311554"/>
              <a:gd name="connsiteX6" fmla="*/ 632595 w 632964"/>
              <a:gd name="connsiteY6" fmla="*/ 50 h 31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964" h="311554">
                <a:moveTo>
                  <a:pt x="632595" y="50"/>
                </a:moveTo>
                <a:cubicBezTo>
                  <a:pt x="643178" y="3225"/>
                  <a:pt x="423574" y="119642"/>
                  <a:pt x="318270" y="171500"/>
                </a:cubicBezTo>
                <a:cubicBezTo>
                  <a:pt x="212966" y="223358"/>
                  <a:pt x="770" y="311200"/>
                  <a:pt x="770" y="311200"/>
                </a:cubicBezTo>
                <a:cubicBezTo>
                  <a:pt x="-12459" y="317021"/>
                  <a:pt x="147878" y="249817"/>
                  <a:pt x="238895" y="206425"/>
                </a:cubicBezTo>
                <a:cubicBezTo>
                  <a:pt x="329912" y="163033"/>
                  <a:pt x="544224" y="59846"/>
                  <a:pt x="546870" y="50850"/>
                </a:cubicBezTo>
                <a:cubicBezTo>
                  <a:pt x="549516" y="41854"/>
                  <a:pt x="242599" y="159329"/>
                  <a:pt x="254770" y="152450"/>
                </a:cubicBezTo>
                <a:cubicBezTo>
                  <a:pt x="266941" y="145571"/>
                  <a:pt x="622012" y="-3125"/>
                  <a:pt x="632595" y="5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BFAA5B42-3434-108B-30FD-343B92B8059E}"/>
              </a:ext>
            </a:extLst>
          </p:cNvPr>
          <p:cNvSpPr/>
          <p:nvPr/>
        </p:nvSpPr>
        <p:spPr>
          <a:xfrm>
            <a:off x="7001965" y="4510872"/>
            <a:ext cx="895222" cy="715546"/>
          </a:xfrm>
          <a:custGeom>
            <a:avLst/>
            <a:gdLst>
              <a:gd name="connsiteX0" fmla="*/ 812861 w 895222"/>
              <a:gd name="connsiteY0" fmla="*/ 803 h 715546"/>
              <a:gd name="connsiteX1" fmla="*/ 628711 w 895222"/>
              <a:gd name="connsiteY1" fmla="*/ 251628 h 715546"/>
              <a:gd name="connsiteX2" fmla="*/ 492186 w 895222"/>
              <a:gd name="connsiteY2" fmla="*/ 356403 h 715546"/>
              <a:gd name="connsiteX3" fmla="*/ 269936 w 895222"/>
              <a:gd name="connsiteY3" fmla="*/ 562778 h 715546"/>
              <a:gd name="connsiteX4" fmla="*/ 61 w 895222"/>
              <a:gd name="connsiteY4" fmla="*/ 686603 h 715546"/>
              <a:gd name="connsiteX5" fmla="*/ 244536 w 895222"/>
              <a:gd name="connsiteY5" fmla="*/ 553253 h 715546"/>
              <a:gd name="connsiteX6" fmla="*/ 190561 w 895222"/>
              <a:gd name="connsiteY6" fmla="*/ 648503 h 715546"/>
              <a:gd name="connsiteX7" fmla="*/ 511236 w 895222"/>
              <a:gd name="connsiteY7" fmla="*/ 572303 h 715546"/>
              <a:gd name="connsiteX8" fmla="*/ 330261 w 895222"/>
              <a:gd name="connsiteY8" fmla="*/ 715178 h 715546"/>
              <a:gd name="connsiteX9" fmla="*/ 508061 w 895222"/>
              <a:gd name="connsiteY9" fmla="*/ 521503 h 715546"/>
              <a:gd name="connsiteX10" fmla="*/ 244536 w 895222"/>
              <a:gd name="connsiteY10" fmla="*/ 578653 h 715546"/>
              <a:gd name="connsiteX11" fmla="*/ 447736 w 895222"/>
              <a:gd name="connsiteY11" fmla="*/ 369103 h 715546"/>
              <a:gd name="connsiteX12" fmla="*/ 593786 w 895222"/>
              <a:gd name="connsiteY12" fmla="*/ 181778 h 715546"/>
              <a:gd name="connsiteX13" fmla="*/ 558861 w 895222"/>
              <a:gd name="connsiteY13" fmla="*/ 311953 h 715546"/>
              <a:gd name="connsiteX14" fmla="*/ 892236 w 895222"/>
              <a:gd name="connsiteY14" fmla="*/ 10328 h 715546"/>
              <a:gd name="connsiteX15" fmla="*/ 727136 w 895222"/>
              <a:gd name="connsiteY15" fmla="*/ 165903 h 715546"/>
              <a:gd name="connsiteX16" fmla="*/ 812861 w 895222"/>
              <a:gd name="connsiteY16" fmla="*/ 803 h 7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5222" h="715546">
                <a:moveTo>
                  <a:pt x="812861" y="803"/>
                </a:moveTo>
                <a:cubicBezTo>
                  <a:pt x="796457" y="15091"/>
                  <a:pt x="682157" y="192361"/>
                  <a:pt x="628711" y="251628"/>
                </a:cubicBezTo>
                <a:cubicBezTo>
                  <a:pt x="575265" y="310895"/>
                  <a:pt x="551982" y="304545"/>
                  <a:pt x="492186" y="356403"/>
                </a:cubicBezTo>
                <a:cubicBezTo>
                  <a:pt x="432390" y="408261"/>
                  <a:pt x="351957" y="507745"/>
                  <a:pt x="269936" y="562778"/>
                </a:cubicBezTo>
                <a:cubicBezTo>
                  <a:pt x="187915" y="617811"/>
                  <a:pt x="4294" y="688190"/>
                  <a:pt x="61" y="686603"/>
                </a:cubicBezTo>
                <a:cubicBezTo>
                  <a:pt x="-4172" y="685016"/>
                  <a:pt x="212786" y="559603"/>
                  <a:pt x="244536" y="553253"/>
                </a:cubicBezTo>
                <a:cubicBezTo>
                  <a:pt x="276286" y="546903"/>
                  <a:pt x="146111" y="645328"/>
                  <a:pt x="190561" y="648503"/>
                </a:cubicBezTo>
                <a:cubicBezTo>
                  <a:pt x="235011" y="651678"/>
                  <a:pt x="487953" y="561191"/>
                  <a:pt x="511236" y="572303"/>
                </a:cubicBezTo>
                <a:cubicBezTo>
                  <a:pt x="534519" y="583415"/>
                  <a:pt x="330790" y="723645"/>
                  <a:pt x="330261" y="715178"/>
                </a:cubicBezTo>
                <a:cubicBezTo>
                  <a:pt x="329732" y="706711"/>
                  <a:pt x="522348" y="544257"/>
                  <a:pt x="508061" y="521503"/>
                </a:cubicBezTo>
                <a:cubicBezTo>
                  <a:pt x="493773" y="498749"/>
                  <a:pt x="254590" y="604053"/>
                  <a:pt x="244536" y="578653"/>
                </a:cubicBezTo>
                <a:cubicBezTo>
                  <a:pt x="234482" y="553253"/>
                  <a:pt x="389528" y="435249"/>
                  <a:pt x="447736" y="369103"/>
                </a:cubicBezTo>
                <a:cubicBezTo>
                  <a:pt x="505944" y="302957"/>
                  <a:pt x="575265" y="191303"/>
                  <a:pt x="593786" y="181778"/>
                </a:cubicBezTo>
                <a:cubicBezTo>
                  <a:pt x="612307" y="172253"/>
                  <a:pt x="509119" y="340528"/>
                  <a:pt x="558861" y="311953"/>
                </a:cubicBezTo>
                <a:cubicBezTo>
                  <a:pt x="608603" y="283378"/>
                  <a:pt x="864190" y="34670"/>
                  <a:pt x="892236" y="10328"/>
                </a:cubicBezTo>
                <a:cubicBezTo>
                  <a:pt x="920282" y="-14014"/>
                  <a:pt x="741953" y="164316"/>
                  <a:pt x="727136" y="165903"/>
                </a:cubicBezTo>
                <a:cubicBezTo>
                  <a:pt x="712319" y="167490"/>
                  <a:pt x="829265" y="-13485"/>
                  <a:pt x="812861" y="80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319670C6-1162-EE78-1D74-C59D10EBE900}"/>
              </a:ext>
            </a:extLst>
          </p:cNvPr>
          <p:cNvSpPr/>
          <p:nvPr/>
        </p:nvSpPr>
        <p:spPr>
          <a:xfrm>
            <a:off x="8360759" y="1326869"/>
            <a:ext cx="290280" cy="768110"/>
          </a:xfrm>
          <a:custGeom>
            <a:avLst/>
            <a:gdLst>
              <a:gd name="connsiteX0" fmla="*/ 167 w 290280"/>
              <a:gd name="connsiteY0" fmla="*/ 3456 h 768110"/>
              <a:gd name="connsiteX1" fmla="*/ 270042 w 290280"/>
              <a:gd name="connsiteY1" fmla="*/ 714656 h 768110"/>
              <a:gd name="connsiteX2" fmla="*/ 260517 w 290280"/>
              <a:gd name="connsiteY2" fmla="*/ 673381 h 768110"/>
              <a:gd name="connsiteX3" fmla="*/ 177967 w 290280"/>
              <a:gd name="connsiteY3" fmla="*/ 324131 h 768110"/>
              <a:gd name="connsiteX4" fmla="*/ 228767 w 290280"/>
              <a:gd name="connsiteY4" fmla="*/ 438431 h 768110"/>
              <a:gd name="connsiteX5" fmla="*/ 167 w 290280"/>
              <a:gd name="connsiteY5" fmla="*/ 3456 h 76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280" h="768110">
                <a:moveTo>
                  <a:pt x="167" y="3456"/>
                </a:moveTo>
                <a:cubicBezTo>
                  <a:pt x="7046" y="49494"/>
                  <a:pt x="226650" y="603002"/>
                  <a:pt x="270042" y="714656"/>
                </a:cubicBezTo>
                <a:cubicBezTo>
                  <a:pt x="313434" y="826310"/>
                  <a:pt x="275863" y="738469"/>
                  <a:pt x="260517" y="673381"/>
                </a:cubicBezTo>
                <a:cubicBezTo>
                  <a:pt x="245171" y="608294"/>
                  <a:pt x="183259" y="363289"/>
                  <a:pt x="177967" y="324131"/>
                </a:cubicBezTo>
                <a:cubicBezTo>
                  <a:pt x="172675" y="284973"/>
                  <a:pt x="256813" y="491348"/>
                  <a:pt x="228767" y="438431"/>
                </a:cubicBezTo>
                <a:cubicBezTo>
                  <a:pt x="200721" y="385514"/>
                  <a:pt x="-6712" y="-42582"/>
                  <a:pt x="167" y="345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5A999C9A-01A0-9A1D-A4A5-F2AF11BDF7B2}"/>
              </a:ext>
            </a:extLst>
          </p:cNvPr>
          <p:cNvSpPr/>
          <p:nvPr/>
        </p:nvSpPr>
        <p:spPr>
          <a:xfrm>
            <a:off x="8007914" y="1382135"/>
            <a:ext cx="893285" cy="1513494"/>
          </a:xfrm>
          <a:custGeom>
            <a:avLst/>
            <a:gdLst>
              <a:gd name="connsiteX0" fmla="*/ 25987 w 893285"/>
              <a:gd name="connsiteY0" fmla="*/ 33915 h 1513494"/>
              <a:gd name="connsiteX1" fmla="*/ 664162 w 893285"/>
              <a:gd name="connsiteY1" fmla="*/ 726065 h 1513494"/>
              <a:gd name="connsiteX2" fmla="*/ 867362 w 893285"/>
              <a:gd name="connsiteY2" fmla="*/ 1049915 h 1513494"/>
              <a:gd name="connsiteX3" fmla="*/ 857837 w 893285"/>
              <a:gd name="connsiteY3" fmla="*/ 1081665 h 1513494"/>
              <a:gd name="connsiteX4" fmla="*/ 892762 w 893285"/>
              <a:gd name="connsiteY4" fmla="*/ 1510290 h 1513494"/>
              <a:gd name="connsiteX5" fmla="*/ 870537 w 893285"/>
              <a:gd name="connsiteY5" fmla="*/ 1262640 h 1513494"/>
              <a:gd name="connsiteX6" fmla="*/ 768937 w 893285"/>
              <a:gd name="connsiteY6" fmla="*/ 986415 h 1513494"/>
              <a:gd name="connsiteX7" fmla="*/ 470487 w 893285"/>
              <a:gd name="connsiteY7" fmla="*/ 532390 h 1513494"/>
              <a:gd name="connsiteX8" fmla="*/ 378412 w 893285"/>
              <a:gd name="connsiteY8" fmla="*/ 379990 h 1513494"/>
              <a:gd name="connsiteX9" fmla="*/ 149812 w 893285"/>
              <a:gd name="connsiteY9" fmla="*/ 135515 h 1513494"/>
              <a:gd name="connsiteX10" fmla="*/ 25987 w 893285"/>
              <a:gd name="connsiteY10" fmla="*/ 33915 h 151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3285" h="1513494">
                <a:moveTo>
                  <a:pt x="25987" y="33915"/>
                </a:moveTo>
                <a:cubicBezTo>
                  <a:pt x="111712" y="132340"/>
                  <a:pt x="523933" y="556732"/>
                  <a:pt x="664162" y="726065"/>
                </a:cubicBezTo>
                <a:cubicBezTo>
                  <a:pt x="804391" y="895398"/>
                  <a:pt x="835083" y="990648"/>
                  <a:pt x="867362" y="1049915"/>
                </a:cubicBezTo>
                <a:cubicBezTo>
                  <a:pt x="899641" y="1109182"/>
                  <a:pt x="853604" y="1004936"/>
                  <a:pt x="857837" y="1081665"/>
                </a:cubicBezTo>
                <a:cubicBezTo>
                  <a:pt x="862070" y="1158394"/>
                  <a:pt x="890645" y="1480128"/>
                  <a:pt x="892762" y="1510290"/>
                </a:cubicBezTo>
                <a:cubicBezTo>
                  <a:pt x="894879" y="1540452"/>
                  <a:pt x="891175" y="1349953"/>
                  <a:pt x="870537" y="1262640"/>
                </a:cubicBezTo>
                <a:cubicBezTo>
                  <a:pt x="849899" y="1175327"/>
                  <a:pt x="835612" y="1108123"/>
                  <a:pt x="768937" y="986415"/>
                </a:cubicBezTo>
                <a:cubicBezTo>
                  <a:pt x="702262" y="864707"/>
                  <a:pt x="535574" y="633461"/>
                  <a:pt x="470487" y="532390"/>
                </a:cubicBezTo>
                <a:cubicBezTo>
                  <a:pt x="405400" y="431319"/>
                  <a:pt x="431858" y="446136"/>
                  <a:pt x="378412" y="379990"/>
                </a:cubicBezTo>
                <a:cubicBezTo>
                  <a:pt x="324966" y="313844"/>
                  <a:pt x="210666" y="194252"/>
                  <a:pt x="149812" y="135515"/>
                </a:cubicBezTo>
                <a:cubicBezTo>
                  <a:pt x="88958" y="76778"/>
                  <a:pt x="-59738" y="-64510"/>
                  <a:pt x="25987" y="3391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70DFE3CA-4396-4C53-43EC-EDAC8440E44A}"/>
              </a:ext>
            </a:extLst>
          </p:cNvPr>
          <p:cNvSpPr/>
          <p:nvPr/>
        </p:nvSpPr>
        <p:spPr>
          <a:xfrm>
            <a:off x="7637688" y="1567925"/>
            <a:ext cx="606743" cy="976669"/>
          </a:xfrm>
          <a:custGeom>
            <a:avLst/>
            <a:gdLst>
              <a:gd name="connsiteX0" fmla="*/ 2513 w 606743"/>
              <a:gd name="connsiteY0" fmla="*/ 6875 h 976669"/>
              <a:gd name="connsiteX1" fmla="*/ 567663 w 606743"/>
              <a:gd name="connsiteY1" fmla="*/ 927625 h 976669"/>
              <a:gd name="connsiteX2" fmla="*/ 532738 w 606743"/>
              <a:gd name="connsiteY2" fmla="*/ 800625 h 976669"/>
              <a:gd name="connsiteX3" fmla="*/ 329538 w 606743"/>
              <a:gd name="connsiteY3" fmla="*/ 375175 h 976669"/>
              <a:gd name="connsiteX4" fmla="*/ 358113 w 606743"/>
              <a:gd name="connsiteY4" fmla="*/ 499000 h 976669"/>
              <a:gd name="connsiteX5" fmla="*/ 2513 w 606743"/>
              <a:gd name="connsiteY5" fmla="*/ 6875 h 97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743" h="976669">
                <a:moveTo>
                  <a:pt x="2513" y="6875"/>
                </a:moveTo>
                <a:cubicBezTo>
                  <a:pt x="37438" y="78312"/>
                  <a:pt x="479292" y="795334"/>
                  <a:pt x="567663" y="927625"/>
                </a:cubicBezTo>
                <a:cubicBezTo>
                  <a:pt x="656034" y="1059916"/>
                  <a:pt x="572426" y="892700"/>
                  <a:pt x="532738" y="800625"/>
                </a:cubicBezTo>
                <a:cubicBezTo>
                  <a:pt x="493051" y="708550"/>
                  <a:pt x="358642" y="425446"/>
                  <a:pt x="329538" y="375175"/>
                </a:cubicBezTo>
                <a:cubicBezTo>
                  <a:pt x="300434" y="324904"/>
                  <a:pt x="408913" y="555092"/>
                  <a:pt x="358113" y="499000"/>
                </a:cubicBezTo>
                <a:cubicBezTo>
                  <a:pt x="307313" y="442908"/>
                  <a:pt x="-32412" y="-64562"/>
                  <a:pt x="2513" y="687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20CB0449-03FD-AD79-6CED-FD578D7CAC52}"/>
              </a:ext>
            </a:extLst>
          </p:cNvPr>
          <p:cNvSpPr/>
          <p:nvPr/>
        </p:nvSpPr>
        <p:spPr>
          <a:xfrm>
            <a:off x="8336711" y="1951716"/>
            <a:ext cx="602109" cy="1147491"/>
          </a:xfrm>
          <a:custGeom>
            <a:avLst/>
            <a:gdLst>
              <a:gd name="connsiteX0" fmla="*/ 5165 w 602109"/>
              <a:gd name="connsiteY0" fmla="*/ 13609 h 1147491"/>
              <a:gd name="connsiteX1" fmla="*/ 500465 w 602109"/>
              <a:gd name="connsiteY1" fmla="*/ 915309 h 1147491"/>
              <a:gd name="connsiteX2" fmla="*/ 602065 w 602109"/>
              <a:gd name="connsiteY2" fmla="*/ 1147084 h 1147491"/>
              <a:gd name="connsiteX3" fmla="*/ 509990 w 602109"/>
              <a:gd name="connsiteY3" fmla="*/ 956584 h 1147491"/>
              <a:gd name="connsiteX4" fmla="*/ 284565 w 602109"/>
              <a:gd name="connsiteY4" fmla="*/ 448584 h 1147491"/>
              <a:gd name="connsiteX5" fmla="*/ 519515 w 602109"/>
              <a:gd name="connsiteY5" fmla="*/ 718459 h 1147491"/>
              <a:gd name="connsiteX6" fmla="*/ 335365 w 602109"/>
              <a:gd name="connsiteY6" fmla="*/ 413659 h 1147491"/>
              <a:gd name="connsiteX7" fmla="*/ 335365 w 602109"/>
              <a:gd name="connsiteY7" fmla="*/ 531134 h 1147491"/>
              <a:gd name="connsiteX8" fmla="*/ 246465 w 602109"/>
              <a:gd name="connsiteY8" fmla="*/ 381909 h 1147491"/>
              <a:gd name="connsiteX9" fmla="*/ 5165 w 602109"/>
              <a:gd name="connsiteY9" fmla="*/ 13609 h 114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109" h="1147491">
                <a:moveTo>
                  <a:pt x="5165" y="13609"/>
                </a:moveTo>
                <a:cubicBezTo>
                  <a:pt x="47498" y="102509"/>
                  <a:pt x="400982" y="726397"/>
                  <a:pt x="500465" y="915309"/>
                </a:cubicBezTo>
                <a:cubicBezTo>
                  <a:pt x="599948" y="1104221"/>
                  <a:pt x="600478" y="1140205"/>
                  <a:pt x="602065" y="1147084"/>
                </a:cubicBezTo>
                <a:cubicBezTo>
                  <a:pt x="603652" y="1153963"/>
                  <a:pt x="562907" y="1073000"/>
                  <a:pt x="509990" y="956584"/>
                </a:cubicBezTo>
                <a:cubicBezTo>
                  <a:pt x="457073" y="840168"/>
                  <a:pt x="282978" y="488271"/>
                  <a:pt x="284565" y="448584"/>
                </a:cubicBezTo>
                <a:cubicBezTo>
                  <a:pt x="286152" y="408897"/>
                  <a:pt x="511048" y="724280"/>
                  <a:pt x="519515" y="718459"/>
                </a:cubicBezTo>
                <a:cubicBezTo>
                  <a:pt x="527982" y="712638"/>
                  <a:pt x="366057" y="444880"/>
                  <a:pt x="335365" y="413659"/>
                </a:cubicBezTo>
                <a:cubicBezTo>
                  <a:pt x="304673" y="382438"/>
                  <a:pt x="350182" y="536426"/>
                  <a:pt x="335365" y="531134"/>
                </a:cubicBezTo>
                <a:cubicBezTo>
                  <a:pt x="320548" y="525842"/>
                  <a:pt x="299911" y="466576"/>
                  <a:pt x="246465" y="381909"/>
                </a:cubicBezTo>
                <a:cubicBezTo>
                  <a:pt x="193019" y="297242"/>
                  <a:pt x="-37168" y="-75291"/>
                  <a:pt x="5165" y="1360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D89436FD-1AC5-BA87-11D3-2D7A37EE5FA7}"/>
              </a:ext>
            </a:extLst>
          </p:cNvPr>
          <p:cNvSpPr/>
          <p:nvPr/>
        </p:nvSpPr>
        <p:spPr>
          <a:xfrm>
            <a:off x="8858947" y="2726396"/>
            <a:ext cx="106880" cy="1327525"/>
          </a:xfrm>
          <a:custGeom>
            <a:avLst/>
            <a:gdLst>
              <a:gd name="connsiteX0" fmla="*/ 454 w 106880"/>
              <a:gd name="connsiteY0" fmla="*/ 7279 h 1327525"/>
              <a:gd name="connsiteX1" fmla="*/ 54429 w 106880"/>
              <a:gd name="connsiteY1" fmla="*/ 889929 h 1327525"/>
              <a:gd name="connsiteX2" fmla="*/ 48079 w 106880"/>
              <a:gd name="connsiteY2" fmla="*/ 1312204 h 1327525"/>
              <a:gd name="connsiteX3" fmla="*/ 54429 w 106880"/>
              <a:gd name="connsiteY3" fmla="*/ 1156629 h 1327525"/>
              <a:gd name="connsiteX4" fmla="*/ 105229 w 106880"/>
              <a:gd name="connsiteY4" fmla="*/ 426379 h 1327525"/>
              <a:gd name="connsiteX5" fmla="*/ 89354 w 106880"/>
              <a:gd name="connsiteY5" fmla="*/ 467654 h 1327525"/>
              <a:gd name="connsiteX6" fmla="*/ 454 w 106880"/>
              <a:gd name="connsiteY6" fmla="*/ 7279 h 132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80" h="1327525">
                <a:moveTo>
                  <a:pt x="454" y="7279"/>
                </a:moveTo>
                <a:cubicBezTo>
                  <a:pt x="-5367" y="77658"/>
                  <a:pt x="46492" y="672442"/>
                  <a:pt x="54429" y="889929"/>
                </a:cubicBezTo>
                <a:cubicBezTo>
                  <a:pt x="62366" y="1107416"/>
                  <a:pt x="48079" y="1267754"/>
                  <a:pt x="48079" y="1312204"/>
                </a:cubicBezTo>
                <a:cubicBezTo>
                  <a:pt x="48079" y="1356654"/>
                  <a:pt x="44904" y="1304266"/>
                  <a:pt x="54429" y="1156629"/>
                </a:cubicBezTo>
                <a:cubicBezTo>
                  <a:pt x="63954" y="1008992"/>
                  <a:pt x="99408" y="541208"/>
                  <a:pt x="105229" y="426379"/>
                </a:cubicBezTo>
                <a:cubicBezTo>
                  <a:pt x="111050" y="311550"/>
                  <a:pt x="100466" y="536975"/>
                  <a:pt x="89354" y="467654"/>
                </a:cubicBezTo>
                <a:cubicBezTo>
                  <a:pt x="78242" y="398333"/>
                  <a:pt x="6275" y="-63100"/>
                  <a:pt x="454" y="727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F32A0DE1-8C1B-83DE-C990-DD5EDD9BD466}"/>
              </a:ext>
            </a:extLst>
          </p:cNvPr>
          <p:cNvSpPr/>
          <p:nvPr/>
        </p:nvSpPr>
        <p:spPr>
          <a:xfrm>
            <a:off x="8564802" y="2687892"/>
            <a:ext cx="336853" cy="1388743"/>
          </a:xfrm>
          <a:custGeom>
            <a:avLst/>
            <a:gdLst>
              <a:gd name="connsiteX0" fmla="*/ 2499 w 336853"/>
              <a:gd name="connsiteY0" fmla="*/ 74358 h 1388743"/>
              <a:gd name="connsiteX1" fmla="*/ 259674 w 336853"/>
              <a:gd name="connsiteY1" fmla="*/ 668083 h 1388743"/>
              <a:gd name="connsiteX2" fmla="*/ 335874 w 336853"/>
              <a:gd name="connsiteY2" fmla="*/ 1369758 h 1388743"/>
              <a:gd name="connsiteX3" fmla="*/ 300949 w 336853"/>
              <a:gd name="connsiteY3" fmla="*/ 1125283 h 1388743"/>
              <a:gd name="connsiteX4" fmla="*/ 272374 w 336853"/>
              <a:gd name="connsiteY4" fmla="*/ 452183 h 1388743"/>
              <a:gd name="connsiteX5" fmla="*/ 161249 w 336853"/>
              <a:gd name="connsiteY5" fmla="*/ 1333 h 1388743"/>
              <a:gd name="connsiteX6" fmla="*/ 266024 w 336853"/>
              <a:gd name="connsiteY6" fmla="*/ 591883 h 1388743"/>
              <a:gd name="connsiteX7" fmla="*/ 135849 w 336853"/>
              <a:gd name="connsiteY7" fmla="*/ 233108 h 1388743"/>
              <a:gd name="connsiteX8" fmla="*/ 2499 w 336853"/>
              <a:gd name="connsiteY8" fmla="*/ 74358 h 138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853" h="1388743">
                <a:moveTo>
                  <a:pt x="2499" y="74358"/>
                </a:moveTo>
                <a:cubicBezTo>
                  <a:pt x="23136" y="146854"/>
                  <a:pt x="204112" y="452183"/>
                  <a:pt x="259674" y="668083"/>
                </a:cubicBezTo>
                <a:cubicBezTo>
                  <a:pt x="315236" y="883983"/>
                  <a:pt x="328995" y="1293558"/>
                  <a:pt x="335874" y="1369758"/>
                </a:cubicBezTo>
                <a:cubicBezTo>
                  <a:pt x="342753" y="1445958"/>
                  <a:pt x="311532" y="1278212"/>
                  <a:pt x="300949" y="1125283"/>
                </a:cubicBezTo>
                <a:cubicBezTo>
                  <a:pt x="290366" y="972354"/>
                  <a:pt x="295657" y="639508"/>
                  <a:pt x="272374" y="452183"/>
                </a:cubicBezTo>
                <a:cubicBezTo>
                  <a:pt x="249091" y="264858"/>
                  <a:pt x="162307" y="-21950"/>
                  <a:pt x="161249" y="1333"/>
                </a:cubicBezTo>
                <a:cubicBezTo>
                  <a:pt x="160191" y="24616"/>
                  <a:pt x="270257" y="553254"/>
                  <a:pt x="266024" y="591883"/>
                </a:cubicBezTo>
                <a:cubicBezTo>
                  <a:pt x="261791" y="630512"/>
                  <a:pt x="177124" y="315129"/>
                  <a:pt x="135849" y="233108"/>
                </a:cubicBezTo>
                <a:cubicBezTo>
                  <a:pt x="94574" y="151087"/>
                  <a:pt x="-18138" y="1862"/>
                  <a:pt x="2499" y="7435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A0D29D4D-BCE6-81FD-021F-9F9473BE962B}"/>
              </a:ext>
            </a:extLst>
          </p:cNvPr>
          <p:cNvSpPr/>
          <p:nvPr/>
        </p:nvSpPr>
        <p:spPr>
          <a:xfrm>
            <a:off x="8353756" y="2451793"/>
            <a:ext cx="381252" cy="1742800"/>
          </a:xfrm>
          <a:custGeom>
            <a:avLst/>
            <a:gdLst>
              <a:gd name="connsiteX0" fmla="*/ 820 w 381252"/>
              <a:gd name="connsiteY0" fmla="*/ 8832 h 1742800"/>
              <a:gd name="connsiteX1" fmla="*/ 356420 w 381252"/>
              <a:gd name="connsiteY1" fmla="*/ 1196282 h 1742800"/>
              <a:gd name="connsiteX2" fmla="*/ 343720 w 381252"/>
              <a:gd name="connsiteY2" fmla="*/ 1742382 h 1742800"/>
              <a:gd name="connsiteX3" fmla="*/ 378645 w 381252"/>
              <a:gd name="connsiteY3" fmla="*/ 1275657 h 1742800"/>
              <a:gd name="connsiteX4" fmla="*/ 261170 w 381252"/>
              <a:gd name="connsiteY4" fmla="*/ 685107 h 1742800"/>
              <a:gd name="connsiteX5" fmla="*/ 820 w 381252"/>
              <a:gd name="connsiteY5" fmla="*/ 8832 h 17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252" h="1742800">
                <a:moveTo>
                  <a:pt x="820" y="8832"/>
                </a:moveTo>
                <a:cubicBezTo>
                  <a:pt x="16695" y="94028"/>
                  <a:pt x="299270" y="907357"/>
                  <a:pt x="356420" y="1196282"/>
                </a:cubicBezTo>
                <a:cubicBezTo>
                  <a:pt x="413570" y="1485207"/>
                  <a:pt x="340016" y="1729153"/>
                  <a:pt x="343720" y="1742382"/>
                </a:cubicBezTo>
                <a:cubicBezTo>
                  <a:pt x="347424" y="1755611"/>
                  <a:pt x="392403" y="1451870"/>
                  <a:pt x="378645" y="1275657"/>
                </a:cubicBezTo>
                <a:cubicBezTo>
                  <a:pt x="364887" y="1099444"/>
                  <a:pt x="318320" y="892540"/>
                  <a:pt x="261170" y="685107"/>
                </a:cubicBezTo>
                <a:cubicBezTo>
                  <a:pt x="204020" y="477674"/>
                  <a:pt x="-15055" y="-76364"/>
                  <a:pt x="820" y="883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E79ADC44-B5CA-DA0A-7EFC-23FB6DB17865}"/>
              </a:ext>
            </a:extLst>
          </p:cNvPr>
          <p:cNvSpPr/>
          <p:nvPr/>
        </p:nvSpPr>
        <p:spPr>
          <a:xfrm>
            <a:off x="8470675" y="3943652"/>
            <a:ext cx="234305" cy="747652"/>
          </a:xfrm>
          <a:custGeom>
            <a:avLst/>
            <a:gdLst>
              <a:gd name="connsiteX0" fmla="*/ 233151 w 234305"/>
              <a:gd name="connsiteY0" fmla="*/ 28273 h 747652"/>
              <a:gd name="connsiteX1" fmla="*/ 229976 w 234305"/>
              <a:gd name="connsiteY1" fmla="*/ 514048 h 747652"/>
              <a:gd name="connsiteX2" fmla="*/ 229976 w 234305"/>
              <a:gd name="connsiteY2" fmla="*/ 412448 h 747652"/>
              <a:gd name="connsiteX3" fmla="*/ 214101 w 234305"/>
              <a:gd name="connsiteY3" fmla="*/ 136223 h 747652"/>
              <a:gd name="connsiteX4" fmla="*/ 153776 w 234305"/>
              <a:gd name="connsiteY4" fmla="*/ 266398 h 747652"/>
              <a:gd name="connsiteX5" fmla="*/ 96626 w 234305"/>
              <a:gd name="connsiteY5" fmla="*/ 393398 h 747652"/>
              <a:gd name="connsiteX6" fmla="*/ 1376 w 234305"/>
              <a:gd name="connsiteY6" fmla="*/ 742648 h 747652"/>
              <a:gd name="connsiteX7" fmla="*/ 42651 w 234305"/>
              <a:gd name="connsiteY7" fmla="*/ 580723 h 747652"/>
              <a:gd name="connsiteX8" fmla="*/ 77576 w 234305"/>
              <a:gd name="connsiteY8" fmla="*/ 317198 h 747652"/>
              <a:gd name="connsiteX9" fmla="*/ 207751 w 234305"/>
              <a:gd name="connsiteY9" fmla="*/ 82248 h 747652"/>
              <a:gd name="connsiteX10" fmla="*/ 233151 w 234305"/>
              <a:gd name="connsiteY10" fmla="*/ 28273 h 74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305" h="747652">
                <a:moveTo>
                  <a:pt x="233151" y="28273"/>
                </a:moveTo>
                <a:cubicBezTo>
                  <a:pt x="236855" y="100240"/>
                  <a:pt x="230505" y="450019"/>
                  <a:pt x="229976" y="514048"/>
                </a:cubicBezTo>
                <a:cubicBezTo>
                  <a:pt x="229447" y="578077"/>
                  <a:pt x="232622" y="475419"/>
                  <a:pt x="229976" y="412448"/>
                </a:cubicBezTo>
                <a:cubicBezTo>
                  <a:pt x="227330" y="349477"/>
                  <a:pt x="226801" y="160565"/>
                  <a:pt x="214101" y="136223"/>
                </a:cubicBezTo>
                <a:cubicBezTo>
                  <a:pt x="201401" y="111881"/>
                  <a:pt x="173355" y="223536"/>
                  <a:pt x="153776" y="266398"/>
                </a:cubicBezTo>
                <a:cubicBezTo>
                  <a:pt x="134197" y="309261"/>
                  <a:pt x="122026" y="314023"/>
                  <a:pt x="96626" y="393398"/>
                </a:cubicBezTo>
                <a:cubicBezTo>
                  <a:pt x="71226" y="472773"/>
                  <a:pt x="10372" y="711427"/>
                  <a:pt x="1376" y="742648"/>
                </a:cubicBezTo>
                <a:cubicBezTo>
                  <a:pt x="-7620" y="773869"/>
                  <a:pt x="29951" y="651631"/>
                  <a:pt x="42651" y="580723"/>
                </a:cubicBezTo>
                <a:cubicBezTo>
                  <a:pt x="55351" y="509815"/>
                  <a:pt x="50059" y="400277"/>
                  <a:pt x="77576" y="317198"/>
                </a:cubicBezTo>
                <a:cubicBezTo>
                  <a:pt x="105093" y="234119"/>
                  <a:pt x="183409" y="125110"/>
                  <a:pt x="207751" y="82248"/>
                </a:cubicBezTo>
                <a:cubicBezTo>
                  <a:pt x="232093" y="39386"/>
                  <a:pt x="229447" y="-43694"/>
                  <a:pt x="233151" y="2827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A6697419-712D-4A4B-1290-299E732C2E3E}"/>
              </a:ext>
            </a:extLst>
          </p:cNvPr>
          <p:cNvSpPr/>
          <p:nvPr/>
        </p:nvSpPr>
        <p:spPr>
          <a:xfrm>
            <a:off x="8310301" y="4076609"/>
            <a:ext cx="346189" cy="669466"/>
          </a:xfrm>
          <a:custGeom>
            <a:avLst/>
            <a:gdLst>
              <a:gd name="connsiteX0" fmla="*/ 345900 w 346189"/>
              <a:gd name="connsiteY0" fmla="*/ 91 h 669466"/>
              <a:gd name="connsiteX1" fmla="*/ 139525 w 346189"/>
              <a:gd name="connsiteY1" fmla="*/ 403316 h 669466"/>
              <a:gd name="connsiteX2" fmla="*/ 3000 w 346189"/>
              <a:gd name="connsiteY2" fmla="*/ 663666 h 669466"/>
              <a:gd name="connsiteX3" fmla="*/ 50625 w 346189"/>
              <a:gd name="connsiteY3" fmla="*/ 562066 h 669466"/>
              <a:gd name="connsiteX4" fmla="*/ 114125 w 346189"/>
              <a:gd name="connsiteY4" fmla="*/ 311241 h 669466"/>
              <a:gd name="connsiteX5" fmla="*/ 91900 w 346189"/>
              <a:gd name="connsiteY5" fmla="*/ 365216 h 669466"/>
              <a:gd name="connsiteX6" fmla="*/ 345900 w 346189"/>
              <a:gd name="connsiteY6" fmla="*/ 91 h 6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189" h="669466">
                <a:moveTo>
                  <a:pt x="345900" y="91"/>
                </a:moveTo>
                <a:cubicBezTo>
                  <a:pt x="353837" y="6441"/>
                  <a:pt x="196675" y="292720"/>
                  <a:pt x="139525" y="403316"/>
                </a:cubicBezTo>
                <a:cubicBezTo>
                  <a:pt x="82375" y="513912"/>
                  <a:pt x="17817" y="637208"/>
                  <a:pt x="3000" y="663666"/>
                </a:cubicBezTo>
                <a:cubicBezTo>
                  <a:pt x="-11817" y="690124"/>
                  <a:pt x="32104" y="620803"/>
                  <a:pt x="50625" y="562066"/>
                </a:cubicBezTo>
                <a:cubicBezTo>
                  <a:pt x="69146" y="503329"/>
                  <a:pt x="107246" y="344049"/>
                  <a:pt x="114125" y="311241"/>
                </a:cubicBezTo>
                <a:cubicBezTo>
                  <a:pt x="121004" y="278433"/>
                  <a:pt x="59621" y="412312"/>
                  <a:pt x="91900" y="365216"/>
                </a:cubicBezTo>
                <a:cubicBezTo>
                  <a:pt x="124179" y="318120"/>
                  <a:pt x="337963" y="-6259"/>
                  <a:pt x="345900" y="9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83BF654F-C7EC-28B7-8C28-6718D2B3A46E}"/>
              </a:ext>
            </a:extLst>
          </p:cNvPr>
          <p:cNvSpPr/>
          <p:nvPr/>
        </p:nvSpPr>
        <p:spPr>
          <a:xfrm>
            <a:off x="8324448" y="4145978"/>
            <a:ext cx="93776" cy="590323"/>
          </a:xfrm>
          <a:custGeom>
            <a:avLst/>
            <a:gdLst>
              <a:gd name="connsiteX0" fmla="*/ 93628 w 93776"/>
              <a:gd name="connsiteY0" fmla="*/ 572 h 590323"/>
              <a:gd name="connsiteX1" fmla="*/ 33303 w 93776"/>
              <a:gd name="connsiteY1" fmla="*/ 276797 h 590323"/>
              <a:gd name="connsiteX2" fmla="*/ 4728 w 93776"/>
              <a:gd name="connsiteY2" fmla="*/ 559372 h 590323"/>
              <a:gd name="connsiteX3" fmla="*/ 1553 w 93776"/>
              <a:gd name="connsiteY3" fmla="*/ 530797 h 590323"/>
              <a:gd name="connsiteX4" fmla="*/ 20603 w 93776"/>
              <a:gd name="connsiteY4" fmla="*/ 95822 h 590323"/>
              <a:gd name="connsiteX5" fmla="*/ 14253 w 93776"/>
              <a:gd name="connsiteY5" fmla="*/ 200597 h 590323"/>
              <a:gd name="connsiteX6" fmla="*/ 93628 w 93776"/>
              <a:gd name="connsiteY6" fmla="*/ 572 h 59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76" h="590323">
                <a:moveTo>
                  <a:pt x="93628" y="572"/>
                </a:moveTo>
                <a:cubicBezTo>
                  <a:pt x="96803" y="13272"/>
                  <a:pt x="48120" y="183664"/>
                  <a:pt x="33303" y="276797"/>
                </a:cubicBezTo>
                <a:cubicBezTo>
                  <a:pt x="18486" y="369930"/>
                  <a:pt x="4728" y="559372"/>
                  <a:pt x="4728" y="559372"/>
                </a:cubicBezTo>
                <a:cubicBezTo>
                  <a:pt x="-564" y="601705"/>
                  <a:pt x="-1093" y="608055"/>
                  <a:pt x="1553" y="530797"/>
                </a:cubicBezTo>
                <a:cubicBezTo>
                  <a:pt x="4199" y="453539"/>
                  <a:pt x="18486" y="150855"/>
                  <a:pt x="20603" y="95822"/>
                </a:cubicBezTo>
                <a:cubicBezTo>
                  <a:pt x="22720" y="40789"/>
                  <a:pt x="5257" y="210651"/>
                  <a:pt x="14253" y="200597"/>
                </a:cubicBezTo>
                <a:cubicBezTo>
                  <a:pt x="23249" y="190543"/>
                  <a:pt x="90453" y="-12128"/>
                  <a:pt x="93628" y="57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3557F120-3114-8CE6-49B1-03A3FEAA1B69}"/>
              </a:ext>
            </a:extLst>
          </p:cNvPr>
          <p:cNvSpPr/>
          <p:nvPr/>
        </p:nvSpPr>
        <p:spPr>
          <a:xfrm>
            <a:off x="7947322" y="4168647"/>
            <a:ext cx="452372" cy="876209"/>
          </a:xfrm>
          <a:custGeom>
            <a:avLst/>
            <a:gdLst>
              <a:gd name="connsiteX0" fmla="*/ 451704 w 452372"/>
              <a:gd name="connsiteY0" fmla="*/ 3303 h 876209"/>
              <a:gd name="connsiteX1" fmla="*/ 286604 w 452372"/>
              <a:gd name="connsiteY1" fmla="*/ 416053 h 876209"/>
              <a:gd name="connsiteX2" fmla="*/ 19904 w 452372"/>
              <a:gd name="connsiteY2" fmla="*/ 851028 h 876209"/>
              <a:gd name="connsiteX3" fmla="*/ 42129 w 452372"/>
              <a:gd name="connsiteY3" fmla="*/ 752603 h 876209"/>
              <a:gd name="connsiteX4" fmla="*/ 223104 w 452372"/>
              <a:gd name="connsiteY4" fmla="*/ 162053 h 876209"/>
              <a:gd name="connsiteX5" fmla="*/ 86579 w 452372"/>
              <a:gd name="connsiteY5" fmla="*/ 565278 h 876209"/>
              <a:gd name="connsiteX6" fmla="*/ 83404 w 452372"/>
              <a:gd name="connsiteY6" fmla="*/ 724028 h 876209"/>
              <a:gd name="connsiteX7" fmla="*/ 270729 w 452372"/>
              <a:gd name="connsiteY7" fmla="*/ 409703 h 876209"/>
              <a:gd name="connsiteX8" fmla="*/ 340579 w 452372"/>
              <a:gd name="connsiteY8" fmla="*/ 231903 h 876209"/>
              <a:gd name="connsiteX9" fmla="*/ 451704 w 452372"/>
              <a:gd name="connsiteY9" fmla="*/ 3303 h 87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372" h="876209">
                <a:moveTo>
                  <a:pt x="451704" y="3303"/>
                </a:moveTo>
                <a:cubicBezTo>
                  <a:pt x="442708" y="33995"/>
                  <a:pt x="358571" y="274766"/>
                  <a:pt x="286604" y="416053"/>
                </a:cubicBezTo>
                <a:cubicBezTo>
                  <a:pt x="214637" y="557340"/>
                  <a:pt x="60650" y="794936"/>
                  <a:pt x="19904" y="851028"/>
                </a:cubicBezTo>
                <a:cubicBezTo>
                  <a:pt x="-20842" y="907120"/>
                  <a:pt x="8262" y="867432"/>
                  <a:pt x="42129" y="752603"/>
                </a:cubicBezTo>
                <a:cubicBezTo>
                  <a:pt x="75996" y="637774"/>
                  <a:pt x="215696" y="193274"/>
                  <a:pt x="223104" y="162053"/>
                </a:cubicBezTo>
                <a:cubicBezTo>
                  <a:pt x="230512" y="130832"/>
                  <a:pt x="109862" y="471616"/>
                  <a:pt x="86579" y="565278"/>
                </a:cubicBezTo>
                <a:cubicBezTo>
                  <a:pt x="63296" y="658940"/>
                  <a:pt x="52712" y="749957"/>
                  <a:pt x="83404" y="724028"/>
                </a:cubicBezTo>
                <a:cubicBezTo>
                  <a:pt x="114096" y="698099"/>
                  <a:pt x="227867" y="491724"/>
                  <a:pt x="270729" y="409703"/>
                </a:cubicBezTo>
                <a:cubicBezTo>
                  <a:pt x="313591" y="327682"/>
                  <a:pt x="304596" y="299636"/>
                  <a:pt x="340579" y="231903"/>
                </a:cubicBezTo>
                <a:cubicBezTo>
                  <a:pt x="376562" y="164170"/>
                  <a:pt x="460700" y="-27389"/>
                  <a:pt x="451704" y="330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F31D6132-261B-1C2B-DC2E-9EACB5AF5A79}"/>
              </a:ext>
            </a:extLst>
          </p:cNvPr>
          <p:cNvSpPr/>
          <p:nvPr/>
        </p:nvSpPr>
        <p:spPr>
          <a:xfrm>
            <a:off x="7296963" y="4719725"/>
            <a:ext cx="783074" cy="1075322"/>
          </a:xfrm>
          <a:custGeom>
            <a:avLst/>
            <a:gdLst>
              <a:gd name="connsiteX0" fmla="*/ 781388 w 783074"/>
              <a:gd name="connsiteY0" fmla="*/ 90400 h 1075322"/>
              <a:gd name="connsiteX1" fmla="*/ 724238 w 783074"/>
              <a:gd name="connsiteY1" fmla="*/ 58650 h 1075322"/>
              <a:gd name="connsiteX2" fmla="*/ 590888 w 783074"/>
              <a:gd name="connsiteY2" fmla="*/ 299950 h 1075322"/>
              <a:gd name="connsiteX3" fmla="*/ 257513 w 783074"/>
              <a:gd name="connsiteY3" fmla="*/ 630150 h 1075322"/>
              <a:gd name="connsiteX4" fmla="*/ 222588 w 783074"/>
              <a:gd name="connsiteY4" fmla="*/ 728575 h 1075322"/>
              <a:gd name="connsiteX5" fmla="*/ 378163 w 783074"/>
              <a:gd name="connsiteY5" fmla="*/ 458700 h 1075322"/>
              <a:gd name="connsiteX6" fmla="*/ 130513 w 783074"/>
              <a:gd name="connsiteY6" fmla="*/ 811125 h 1075322"/>
              <a:gd name="connsiteX7" fmla="*/ 338 w 783074"/>
              <a:gd name="connsiteY7" fmla="*/ 1074650 h 1075322"/>
              <a:gd name="connsiteX8" fmla="*/ 101938 w 783074"/>
              <a:gd name="connsiteY8" fmla="*/ 871450 h 1075322"/>
              <a:gd name="connsiteX9" fmla="*/ 362288 w 783074"/>
              <a:gd name="connsiteY9" fmla="*/ 420600 h 1075322"/>
              <a:gd name="connsiteX10" fmla="*/ 267038 w 783074"/>
              <a:gd name="connsiteY10" fmla="*/ 544425 h 1075322"/>
              <a:gd name="connsiteX11" fmla="*/ 540088 w 783074"/>
              <a:gd name="connsiteY11" fmla="*/ 350750 h 1075322"/>
              <a:gd name="connsiteX12" fmla="*/ 746463 w 783074"/>
              <a:gd name="connsiteY12" fmla="*/ 11025 h 1075322"/>
              <a:gd name="connsiteX13" fmla="*/ 781388 w 783074"/>
              <a:gd name="connsiteY13" fmla="*/ 90400 h 107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3074" h="1075322">
                <a:moveTo>
                  <a:pt x="781388" y="90400"/>
                </a:moveTo>
                <a:cubicBezTo>
                  <a:pt x="777684" y="98337"/>
                  <a:pt x="755988" y="23725"/>
                  <a:pt x="724238" y="58650"/>
                </a:cubicBezTo>
                <a:cubicBezTo>
                  <a:pt x="692488" y="93575"/>
                  <a:pt x="668675" y="204700"/>
                  <a:pt x="590888" y="299950"/>
                </a:cubicBezTo>
                <a:cubicBezTo>
                  <a:pt x="513101" y="395200"/>
                  <a:pt x="318896" y="558713"/>
                  <a:pt x="257513" y="630150"/>
                </a:cubicBezTo>
                <a:cubicBezTo>
                  <a:pt x="196130" y="701588"/>
                  <a:pt x="202480" y="757150"/>
                  <a:pt x="222588" y="728575"/>
                </a:cubicBezTo>
                <a:cubicBezTo>
                  <a:pt x="242696" y="700000"/>
                  <a:pt x="393509" y="444942"/>
                  <a:pt x="378163" y="458700"/>
                </a:cubicBezTo>
                <a:cubicBezTo>
                  <a:pt x="362817" y="472458"/>
                  <a:pt x="193484" y="708467"/>
                  <a:pt x="130513" y="811125"/>
                </a:cubicBezTo>
                <a:cubicBezTo>
                  <a:pt x="67542" y="913783"/>
                  <a:pt x="5100" y="1064596"/>
                  <a:pt x="338" y="1074650"/>
                </a:cubicBezTo>
                <a:cubicBezTo>
                  <a:pt x="-4425" y="1084704"/>
                  <a:pt x="41613" y="980458"/>
                  <a:pt x="101938" y="871450"/>
                </a:cubicBezTo>
                <a:cubicBezTo>
                  <a:pt x="162263" y="762442"/>
                  <a:pt x="334771" y="475104"/>
                  <a:pt x="362288" y="420600"/>
                </a:cubicBezTo>
                <a:cubicBezTo>
                  <a:pt x="389805" y="366096"/>
                  <a:pt x="237405" y="556067"/>
                  <a:pt x="267038" y="544425"/>
                </a:cubicBezTo>
                <a:cubicBezTo>
                  <a:pt x="296671" y="532783"/>
                  <a:pt x="460184" y="439650"/>
                  <a:pt x="540088" y="350750"/>
                </a:cubicBezTo>
                <a:cubicBezTo>
                  <a:pt x="619992" y="261850"/>
                  <a:pt x="706776" y="58121"/>
                  <a:pt x="746463" y="11025"/>
                </a:cubicBezTo>
                <a:cubicBezTo>
                  <a:pt x="786150" y="-36071"/>
                  <a:pt x="785092" y="82463"/>
                  <a:pt x="781388" y="9040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84360B41-C7C8-8B2B-B289-B15D3DB89B50}"/>
              </a:ext>
            </a:extLst>
          </p:cNvPr>
          <p:cNvSpPr/>
          <p:nvPr/>
        </p:nvSpPr>
        <p:spPr>
          <a:xfrm>
            <a:off x="7146687" y="4647637"/>
            <a:ext cx="936303" cy="685409"/>
          </a:xfrm>
          <a:custGeom>
            <a:avLst/>
            <a:gdLst>
              <a:gd name="connsiteX0" fmla="*/ 934839 w 936303"/>
              <a:gd name="connsiteY0" fmla="*/ 563 h 685409"/>
              <a:gd name="connsiteX1" fmla="*/ 585589 w 936303"/>
              <a:gd name="connsiteY1" fmla="*/ 324413 h 685409"/>
              <a:gd name="connsiteX2" fmla="*/ 436364 w 936303"/>
              <a:gd name="connsiteY2" fmla="*/ 391088 h 685409"/>
              <a:gd name="connsiteX3" fmla="*/ 515739 w 936303"/>
              <a:gd name="connsiteY3" fmla="*/ 387913 h 685409"/>
              <a:gd name="connsiteX4" fmla="*/ 401439 w 936303"/>
              <a:gd name="connsiteY4" fmla="*/ 495863 h 685409"/>
              <a:gd name="connsiteX5" fmla="*/ 1389 w 936303"/>
              <a:gd name="connsiteY5" fmla="*/ 683188 h 685409"/>
              <a:gd name="connsiteX6" fmla="*/ 287139 w 936303"/>
              <a:gd name="connsiteY6" fmla="*/ 575238 h 685409"/>
              <a:gd name="connsiteX7" fmla="*/ 744339 w 936303"/>
              <a:gd name="connsiteY7" fmla="*/ 238688 h 685409"/>
              <a:gd name="connsiteX8" fmla="*/ 712589 w 936303"/>
              <a:gd name="connsiteY8" fmla="*/ 245038 h 685409"/>
              <a:gd name="connsiteX9" fmla="*/ 934839 w 936303"/>
              <a:gd name="connsiteY9" fmla="*/ 563 h 68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6303" h="685409">
                <a:moveTo>
                  <a:pt x="934839" y="563"/>
                </a:moveTo>
                <a:cubicBezTo>
                  <a:pt x="913672" y="13792"/>
                  <a:pt x="668668" y="259326"/>
                  <a:pt x="585589" y="324413"/>
                </a:cubicBezTo>
                <a:cubicBezTo>
                  <a:pt x="502510" y="389501"/>
                  <a:pt x="448006" y="380505"/>
                  <a:pt x="436364" y="391088"/>
                </a:cubicBezTo>
                <a:cubicBezTo>
                  <a:pt x="424722" y="401671"/>
                  <a:pt x="521560" y="370451"/>
                  <a:pt x="515739" y="387913"/>
                </a:cubicBezTo>
                <a:cubicBezTo>
                  <a:pt x="509918" y="405375"/>
                  <a:pt x="487164" y="446651"/>
                  <a:pt x="401439" y="495863"/>
                </a:cubicBezTo>
                <a:cubicBezTo>
                  <a:pt x="315714" y="545075"/>
                  <a:pt x="20439" y="669959"/>
                  <a:pt x="1389" y="683188"/>
                </a:cubicBezTo>
                <a:cubicBezTo>
                  <a:pt x="-17661" y="696417"/>
                  <a:pt x="163314" y="649321"/>
                  <a:pt x="287139" y="575238"/>
                </a:cubicBezTo>
                <a:cubicBezTo>
                  <a:pt x="410964" y="501155"/>
                  <a:pt x="673431" y="293721"/>
                  <a:pt x="744339" y="238688"/>
                </a:cubicBezTo>
                <a:cubicBezTo>
                  <a:pt x="815247" y="183655"/>
                  <a:pt x="684014" y="278905"/>
                  <a:pt x="712589" y="245038"/>
                </a:cubicBezTo>
                <a:cubicBezTo>
                  <a:pt x="741164" y="211171"/>
                  <a:pt x="956006" y="-12666"/>
                  <a:pt x="934839" y="56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B38E9F87-C770-E2ED-3E7A-A64BF56F9EF1}"/>
              </a:ext>
            </a:extLst>
          </p:cNvPr>
          <p:cNvSpPr/>
          <p:nvPr/>
        </p:nvSpPr>
        <p:spPr>
          <a:xfrm>
            <a:off x="6912988" y="5076332"/>
            <a:ext cx="746265" cy="924339"/>
          </a:xfrm>
          <a:custGeom>
            <a:avLst/>
            <a:gdLst>
              <a:gd name="connsiteX0" fmla="*/ 746263 w 746265"/>
              <a:gd name="connsiteY0" fmla="*/ 493 h 924339"/>
              <a:gd name="connsiteX1" fmla="*/ 584338 w 746265"/>
              <a:gd name="connsiteY1" fmla="*/ 184643 h 924339"/>
              <a:gd name="connsiteX2" fmla="*/ 355738 w 746265"/>
              <a:gd name="connsiteY2" fmla="*/ 705343 h 924339"/>
              <a:gd name="connsiteX3" fmla="*/ 438288 w 746265"/>
              <a:gd name="connsiteY3" fmla="*/ 457693 h 924339"/>
              <a:gd name="connsiteX4" fmla="*/ 276363 w 746265"/>
              <a:gd name="connsiteY4" fmla="*/ 616443 h 924339"/>
              <a:gd name="connsiteX5" fmla="*/ 343038 w 746265"/>
              <a:gd name="connsiteY5" fmla="*/ 454518 h 924339"/>
              <a:gd name="connsiteX6" fmla="*/ 200163 w 746265"/>
              <a:gd name="connsiteY6" fmla="*/ 616443 h 924339"/>
              <a:gd name="connsiteX7" fmla="*/ 16013 w 746265"/>
              <a:gd name="connsiteY7" fmla="*/ 816468 h 924339"/>
              <a:gd name="connsiteX8" fmla="*/ 16013 w 746265"/>
              <a:gd name="connsiteY8" fmla="*/ 921243 h 924339"/>
              <a:gd name="connsiteX9" fmla="*/ 73163 w 746265"/>
              <a:gd name="connsiteY9" fmla="*/ 702168 h 924339"/>
              <a:gd name="connsiteX10" fmla="*/ 203338 w 746265"/>
              <a:gd name="connsiteY10" fmla="*/ 546593 h 924339"/>
              <a:gd name="connsiteX11" fmla="*/ 549413 w 746265"/>
              <a:gd name="connsiteY11" fmla="*/ 270368 h 924339"/>
              <a:gd name="connsiteX12" fmla="*/ 581163 w 746265"/>
              <a:gd name="connsiteY12" fmla="*/ 133843 h 924339"/>
              <a:gd name="connsiteX13" fmla="*/ 746263 w 746265"/>
              <a:gd name="connsiteY13" fmla="*/ 493 h 9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6265" h="924339">
                <a:moveTo>
                  <a:pt x="746263" y="493"/>
                </a:moveTo>
                <a:cubicBezTo>
                  <a:pt x="746792" y="8960"/>
                  <a:pt x="649426" y="67168"/>
                  <a:pt x="584338" y="184643"/>
                </a:cubicBezTo>
                <a:cubicBezTo>
                  <a:pt x="519250" y="302118"/>
                  <a:pt x="380080" y="659835"/>
                  <a:pt x="355738" y="705343"/>
                </a:cubicBezTo>
                <a:cubicBezTo>
                  <a:pt x="331396" y="750851"/>
                  <a:pt x="451517" y="472510"/>
                  <a:pt x="438288" y="457693"/>
                </a:cubicBezTo>
                <a:cubicBezTo>
                  <a:pt x="425059" y="442876"/>
                  <a:pt x="292238" y="616972"/>
                  <a:pt x="276363" y="616443"/>
                </a:cubicBezTo>
                <a:cubicBezTo>
                  <a:pt x="260488" y="615914"/>
                  <a:pt x="355738" y="454518"/>
                  <a:pt x="343038" y="454518"/>
                </a:cubicBezTo>
                <a:cubicBezTo>
                  <a:pt x="330338" y="454518"/>
                  <a:pt x="254667" y="556118"/>
                  <a:pt x="200163" y="616443"/>
                </a:cubicBezTo>
                <a:cubicBezTo>
                  <a:pt x="145659" y="676768"/>
                  <a:pt x="46705" y="765668"/>
                  <a:pt x="16013" y="816468"/>
                </a:cubicBezTo>
                <a:cubicBezTo>
                  <a:pt x="-14679" y="867268"/>
                  <a:pt x="6488" y="940293"/>
                  <a:pt x="16013" y="921243"/>
                </a:cubicBezTo>
                <a:cubicBezTo>
                  <a:pt x="25538" y="902193"/>
                  <a:pt x="41942" y="764610"/>
                  <a:pt x="73163" y="702168"/>
                </a:cubicBezTo>
                <a:cubicBezTo>
                  <a:pt x="104384" y="639726"/>
                  <a:pt x="123963" y="618560"/>
                  <a:pt x="203338" y="546593"/>
                </a:cubicBezTo>
                <a:cubicBezTo>
                  <a:pt x="282713" y="474626"/>
                  <a:pt x="486442" y="339160"/>
                  <a:pt x="549413" y="270368"/>
                </a:cubicBezTo>
                <a:cubicBezTo>
                  <a:pt x="612384" y="201576"/>
                  <a:pt x="553117" y="173001"/>
                  <a:pt x="581163" y="133843"/>
                </a:cubicBezTo>
                <a:cubicBezTo>
                  <a:pt x="609209" y="94685"/>
                  <a:pt x="745734" y="-7974"/>
                  <a:pt x="746263" y="49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A50DC5D6-A33F-AC58-FE6A-7AE7CFC255C9}"/>
              </a:ext>
            </a:extLst>
          </p:cNvPr>
          <p:cNvSpPr/>
          <p:nvPr/>
        </p:nvSpPr>
        <p:spPr>
          <a:xfrm>
            <a:off x="7426454" y="4438504"/>
            <a:ext cx="617467" cy="754679"/>
          </a:xfrm>
          <a:custGeom>
            <a:avLst/>
            <a:gdLst>
              <a:gd name="connsiteX0" fmla="*/ 616972 w 617467"/>
              <a:gd name="connsiteY0" fmla="*/ 146 h 754679"/>
              <a:gd name="connsiteX1" fmla="*/ 315347 w 617467"/>
              <a:gd name="connsiteY1" fmla="*/ 403371 h 754679"/>
              <a:gd name="connsiteX2" fmla="*/ 10547 w 617467"/>
              <a:gd name="connsiteY2" fmla="*/ 743096 h 754679"/>
              <a:gd name="connsiteX3" fmla="*/ 102622 w 617467"/>
              <a:gd name="connsiteY3" fmla="*/ 647846 h 754679"/>
              <a:gd name="connsiteX4" fmla="*/ 416947 w 617467"/>
              <a:gd name="connsiteY4" fmla="*/ 377971 h 754679"/>
              <a:gd name="connsiteX5" fmla="*/ 553472 w 617467"/>
              <a:gd name="connsiteY5" fmla="*/ 196996 h 754679"/>
              <a:gd name="connsiteX6" fmla="*/ 448697 w 617467"/>
              <a:gd name="connsiteY6" fmla="*/ 317646 h 754679"/>
              <a:gd name="connsiteX7" fmla="*/ 388372 w 617467"/>
              <a:gd name="connsiteY7" fmla="*/ 355746 h 754679"/>
              <a:gd name="connsiteX8" fmla="*/ 616972 w 617467"/>
              <a:gd name="connsiteY8" fmla="*/ 146 h 75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7467" h="754679">
                <a:moveTo>
                  <a:pt x="616972" y="146"/>
                </a:moveTo>
                <a:cubicBezTo>
                  <a:pt x="604801" y="8083"/>
                  <a:pt x="416418" y="279546"/>
                  <a:pt x="315347" y="403371"/>
                </a:cubicBezTo>
                <a:cubicBezTo>
                  <a:pt x="214276" y="527196"/>
                  <a:pt x="46001" y="702350"/>
                  <a:pt x="10547" y="743096"/>
                </a:cubicBezTo>
                <a:cubicBezTo>
                  <a:pt x="-24907" y="783842"/>
                  <a:pt x="34889" y="708700"/>
                  <a:pt x="102622" y="647846"/>
                </a:cubicBezTo>
                <a:cubicBezTo>
                  <a:pt x="170355" y="586992"/>
                  <a:pt x="341805" y="453113"/>
                  <a:pt x="416947" y="377971"/>
                </a:cubicBezTo>
                <a:cubicBezTo>
                  <a:pt x="492089" y="302829"/>
                  <a:pt x="548180" y="207050"/>
                  <a:pt x="553472" y="196996"/>
                </a:cubicBezTo>
                <a:cubicBezTo>
                  <a:pt x="558764" y="186942"/>
                  <a:pt x="476214" y="291188"/>
                  <a:pt x="448697" y="317646"/>
                </a:cubicBezTo>
                <a:cubicBezTo>
                  <a:pt x="421180" y="344104"/>
                  <a:pt x="363501" y="401254"/>
                  <a:pt x="388372" y="355746"/>
                </a:cubicBezTo>
                <a:cubicBezTo>
                  <a:pt x="413243" y="310238"/>
                  <a:pt x="629143" y="-7791"/>
                  <a:pt x="616972" y="14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871E480C-FB35-EB39-2E21-B82CF556769D}"/>
              </a:ext>
            </a:extLst>
          </p:cNvPr>
          <p:cNvSpPr/>
          <p:nvPr/>
        </p:nvSpPr>
        <p:spPr>
          <a:xfrm>
            <a:off x="8078350" y="2702489"/>
            <a:ext cx="172157" cy="802865"/>
          </a:xfrm>
          <a:custGeom>
            <a:avLst/>
            <a:gdLst>
              <a:gd name="connsiteX0" fmla="*/ 1 w 172157"/>
              <a:gd name="connsiteY0" fmla="*/ 2611 h 802865"/>
              <a:gd name="connsiteX1" fmla="*/ 158751 w 172157"/>
              <a:gd name="connsiteY1" fmla="*/ 485211 h 802865"/>
              <a:gd name="connsiteX2" fmla="*/ 114301 w 172157"/>
              <a:gd name="connsiteY2" fmla="*/ 802711 h 802865"/>
              <a:gd name="connsiteX3" fmla="*/ 155576 w 172157"/>
              <a:gd name="connsiteY3" fmla="*/ 447111 h 802865"/>
              <a:gd name="connsiteX4" fmla="*/ 161926 w 172157"/>
              <a:gd name="connsiteY4" fmla="*/ 297886 h 802865"/>
              <a:gd name="connsiteX5" fmla="*/ 1 w 172157"/>
              <a:gd name="connsiteY5" fmla="*/ 2611 h 80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157" h="802865">
                <a:moveTo>
                  <a:pt x="1" y="2611"/>
                </a:moveTo>
                <a:cubicBezTo>
                  <a:pt x="-528" y="33832"/>
                  <a:pt x="139701" y="351861"/>
                  <a:pt x="158751" y="485211"/>
                </a:cubicBezTo>
                <a:cubicBezTo>
                  <a:pt x="177801" y="618561"/>
                  <a:pt x="114830" y="809061"/>
                  <a:pt x="114301" y="802711"/>
                </a:cubicBezTo>
                <a:cubicBezTo>
                  <a:pt x="113772" y="796361"/>
                  <a:pt x="147639" y="531249"/>
                  <a:pt x="155576" y="447111"/>
                </a:cubicBezTo>
                <a:cubicBezTo>
                  <a:pt x="163514" y="362974"/>
                  <a:pt x="184680" y="366678"/>
                  <a:pt x="161926" y="297886"/>
                </a:cubicBezTo>
                <a:cubicBezTo>
                  <a:pt x="139172" y="229094"/>
                  <a:pt x="530" y="-28610"/>
                  <a:pt x="1" y="261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3666F777-CD57-6265-367C-CCAE51800E1C}"/>
              </a:ext>
            </a:extLst>
          </p:cNvPr>
          <p:cNvSpPr/>
          <p:nvPr/>
        </p:nvSpPr>
        <p:spPr>
          <a:xfrm>
            <a:off x="6705557" y="5521135"/>
            <a:ext cx="464198" cy="414230"/>
          </a:xfrm>
          <a:custGeom>
            <a:avLst/>
            <a:gdLst>
              <a:gd name="connsiteX0" fmla="*/ 462724 w 464198"/>
              <a:gd name="connsiteY0" fmla="*/ 1633 h 414230"/>
              <a:gd name="connsiteX1" fmla="*/ 218537 w 464198"/>
              <a:gd name="connsiteY1" fmla="*/ 147106 h 414230"/>
              <a:gd name="connsiteX2" fmla="*/ 328 w 464198"/>
              <a:gd name="connsiteY2" fmla="*/ 370510 h 414230"/>
              <a:gd name="connsiteX3" fmla="*/ 166583 w 464198"/>
              <a:gd name="connsiteY3" fmla="*/ 266601 h 414230"/>
              <a:gd name="connsiteX4" fmla="*/ 57478 w 464198"/>
              <a:gd name="connsiteY4" fmla="*/ 412074 h 414230"/>
              <a:gd name="connsiteX5" fmla="*/ 338033 w 464198"/>
              <a:gd name="connsiteY5" fmla="*/ 131520 h 414230"/>
              <a:gd name="connsiteX6" fmla="*/ 166583 w 464198"/>
              <a:gd name="connsiteY6" fmla="*/ 412074 h 414230"/>
              <a:gd name="connsiteX7" fmla="*/ 270492 w 464198"/>
              <a:gd name="connsiteY7" fmla="*/ 178279 h 414230"/>
              <a:gd name="connsiteX8" fmla="*/ 99042 w 464198"/>
              <a:gd name="connsiteY8" fmla="*/ 240624 h 414230"/>
              <a:gd name="connsiteX9" fmla="*/ 462724 w 464198"/>
              <a:gd name="connsiteY9" fmla="*/ 1633 h 41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198" h="414230">
                <a:moveTo>
                  <a:pt x="462724" y="1633"/>
                </a:moveTo>
                <a:cubicBezTo>
                  <a:pt x="482640" y="-13953"/>
                  <a:pt x="295603" y="85627"/>
                  <a:pt x="218537" y="147106"/>
                </a:cubicBezTo>
                <a:cubicBezTo>
                  <a:pt x="141471" y="208585"/>
                  <a:pt x="8987" y="350594"/>
                  <a:pt x="328" y="370510"/>
                </a:cubicBezTo>
                <a:cubicBezTo>
                  <a:pt x="-8331" y="390426"/>
                  <a:pt x="157058" y="259674"/>
                  <a:pt x="166583" y="266601"/>
                </a:cubicBezTo>
                <a:cubicBezTo>
                  <a:pt x="176108" y="273528"/>
                  <a:pt x="28903" y="434587"/>
                  <a:pt x="57478" y="412074"/>
                </a:cubicBezTo>
                <a:cubicBezTo>
                  <a:pt x="86053" y="389561"/>
                  <a:pt x="319849" y="131520"/>
                  <a:pt x="338033" y="131520"/>
                </a:cubicBezTo>
                <a:cubicBezTo>
                  <a:pt x="356217" y="131520"/>
                  <a:pt x="177840" y="404281"/>
                  <a:pt x="166583" y="412074"/>
                </a:cubicBezTo>
                <a:cubicBezTo>
                  <a:pt x="155326" y="419867"/>
                  <a:pt x="281749" y="206854"/>
                  <a:pt x="270492" y="178279"/>
                </a:cubicBezTo>
                <a:cubicBezTo>
                  <a:pt x="259235" y="149704"/>
                  <a:pt x="74797" y="268333"/>
                  <a:pt x="99042" y="240624"/>
                </a:cubicBezTo>
                <a:cubicBezTo>
                  <a:pt x="123287" y="212915"/>
                  <a:pt x="442808" y="17219"/>
                  <a:pt x="462724" y="163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779F83C6-5D6E-593A-65E3-24E35888DB4B}"/>
              </a:ext>
            </a:extLst>
          </p:cNvPr>
          <p:cNvSpPr/>
          <p:nvPr/>
        </p:nvSpPr>
        <p:spPr>
          <a:xfrm>
            <a:off x="6834872" y="5901294"/>
            <a:ext cx="100266" cy="948433"/>
          </a:xfrm>
          <a:custGeom>
            <a:avLst/>
            <a:gdLst>
              <a:gd name="connsiteX0" fmla="*/ 99613 w 100266"/>
              <a:gd name="connsiteY0" fmla="*/ 742 h 948433"/>
              <a:gd name="connsiteX1" fmla="*/ 47659 w 100266"/>
              <a:gd name="connsiteY1" fmla="*/ 322861 h 948433"/>
              <a:gd name="connsiteX2" fmla="*/ 47659 w 100266"/>
              <a:gd name="connsiteY2" fmla="*/ 826820 h 948433"/>
              <a:gd name="connsiteX3" fmla="*/ 42463 w 100266"/>
              <a:gd name="connsiteY3" fmla="*/ 946315 h 948433"/>
              <a:gd name="connsiteX4" fmla="*/ 21681 w 100266"/>
              <a:gd name="connsiteY4" fmla="*/ 764474 h 948433"/>
              <a:gd name="connsiteX5" fmla="*/ 6095 w 100266"/>
              <a:gd name="connsiteY5" fmla="*/ 250124 h 948433"/>
              <a:gd name="connsiteX6" fmla="*/ 99613 w 100266"/>
              <a:gd name="connsiteY6" fmla="*/ 742 h 94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66" h="948433">
                <a:moveTo>
                  <a:pt x="99613" y="742"/>
                </a:moveTo>
                <a:cubicBezTo>
                  <a:pt x="106540" y="12865"/>
                  <a:pt x="56318" y="185181"/>
                  <a:pt x="47659" y="322861"/>
                </a:cubicBezTo>
                <a:cubicBezTo>
                  <a:pt x="39000" y="460541"/>
                  <a:pt x="48525" y="722911"/>
                  <a:pt x="47659" y="826820"/>
                </a:cubicBezTo>
                <a:cubicBezTo>
                  <a:pt x="46793" y="930729"/>
                  <a:pt x="46793" y="956706"/>
                  <a:pt x="42463" y="946315"/>
                </a:cubicBezTo>
                <a:cubicBezTo>
                  <a:pt x="38133" y="935924"/>
                  <a:pt x="27742" y="880506"/>
                  <a:pt x="21681" y="764474"/>
                </a:cubicBezTo>
                <a:cubicBezTo>
                  <a:pt x="15620" y="648442"/>
                  <a:pt x="-12089" y="373083"/>
                  <a:pt x="6095" y="250124"/>
                </a:cubicBezTo>
                <a:cubicBezTo>
                  <a:pt x="24279" y="127165"/>
                  <a:pt x="92686" y="-11381"/>
                  <a:pt x="99613" y="74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1041DC7C-C196-CE59-D7E0-13F7FC9F128B}"/>
              </a:ext>
            </a:extLst>
          </p:cNvPr>
          <p:cNvSpPr/>
          <p:nvPr/>
        </p:nvSpPr>
        <p:spPr>
          <a:xfrm>
            <a:off x="6071131" y="4748555"/>
            <a:ext cx="63356" cy="356195"/>
          </a:xfrm>
          <a:custGeom>
            <a:avLst/>
            <a:gdLst>
              <a:gd name="connsiteX0" fmla="*/ 63254 w 63356"/>
              <a:gd name="connsiteY0" fmla="*/ 90 h 356195"/>
              <a:gd name="connsiteX1" fmla="*/ 909 w 63356"/>
              <a:gd name="connsiteY1" fmla="*/ 150759 h 356195"/>
              <a:gd name="connsiteX2" fmla="*/ 26886 w 63356"/>
              <a:gd name="connsiteY2" fmla="*/ 353381 h 356195"/>
              <a:gd name="connsiteX3" fmla="*/ 37277 w 63356"/>
              <a:gd name="connsiteY3" fmla="*/ 259863 h 356195"/>
              <a:gd name="connsiteX4" fmla="*/ 16495 w 63356"/>
              <a:gd name="connsiteY4" fmla="*/ 129977 h 356195"/>
              <a:gd name="connsiteX5" fmla="*/ 63254 w 63356"/>
              <a:gd name="connsiteY5" fmla="*/ 90 h 35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56" h="356195">
                <a:moveTo>
                  <a:pt x="63254" y="90"/>
                </a:moveTo>
                <a:cubicBezTo>
                  <a:pt x="60656" y="3554"/>
                  <a:pt x="6970" y="91877"/>
                  <a:pt x="909" y="150759"/>
                </a:cubicBezTo>
                <a:cubicBezTo>
                  <a:pt x="-5152" y="209641"/>
                  <a:pt x="20825" y="335197"/>
                  <a:pt x="26886" y="353381"/>
                </a:cubicBezTo>
                <a:cubicBezTo>
                  <a:pt x="32947" y="371565"/>
                  <a:pt x="39009" y="297097"/>
                  <a:pt x="37277" y="259863"/>
                </a:cubicBezTo>
                <a:cubicBezTo>
                  <a:pt x="35545" y="222629"/>
                  <a:pt x="14763" y="166345"/>
                  <a:pt x="16495" y="129977"/>
                </a:cubicBezTo>
                <a:cubicBezTo>
                  <a:pt x="18227" y="93609"/>
                  <a:pt x="65852" y="-3374"/>
                  <a:pt x="63254" y="9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9AC8981E-8C62-2BF6-4169-5D1CF65B4974}"/>
              </a:ext>
            </a:extLst>
          </p:cNvPr>
          <p:cNvSpPr/>
          <p:nvPr/>
        </p:nvSpPr>
        <p:spPr>
          <a:xfrm>
            <a:off x="6137568" y="5409483"/>
            <a:ext cx="16744" cy="547368"/>
          </a:xfrm>
          <a:custGeom>
            <a:avLst/>
            <a:gdLst>
              <a:gd name="connsiteX0" fmla="*/ 0 w 16744"/>
              <a:gd name="connsiteY0" fmla="*/ 2776 h 547368"/>
              <a:gd name="connsiteX1" fmla="*/ 16476 w 16744"/>
              <a:gd name="connsiteY1" fmla="*/ 266387 h 547368"/>
              <a:gd name="connsiteX2" fmla="*/ 0 w 16744"/>
              <a:gd name="connsiteY2" fmla="*/ 538236 h 547368"/>
              <a:gd name="connsiteX3" fmla="*/ 16476 w 16744"/>
              <a:gd name="connsiteY3" fmla="*/ 439382 h 547368"/>
              <a:gd name="connsiteX4" fmla="*/ 0 w 16744"/>
              <a:gd name="connsiteY4" fmla="*/ 2776 h 54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4" h="547368">
                <a:moveTo>
                  <a:pt x="0" y="2776"/>
                </a:moveTo>
                <a:cubicBezTo>
                  <a:pt x="0" y="-26056"/>
                  <a:pt x="16476" y="177144"/>
                  <a:pt x="16476" y="266387"/>
                </a:cubicBezTo>
                <a:cubicBezTo>
                  <a:pt x="16476" y="355630"/>
                  <a:pt x="0" y="509404"/>
                  <a:pt x="0" y="538236"/>
                </a:cubicBezTo>
                <a:cubicBezTo>
                  <a:pt x="0" y="567068"/>
                  <a:pt x="13730" y="525879"/>
                  <a:pt x="16476" y="439382"/>
                </a:cubicBezTo>
                <a:cubicBezTo>
                  <a:pt x="19222" y="352885"/>
                  <a:pt x="0" y="31608"/>
                  <a:pt x="0" y="277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8AAA1416-7733-A065-426B-7B7EF120AF5F}"/>
              </a:ext>
            </a:extLst>
          </p:cNvPr>
          <p:cNvSpPr/>
          <p:nvPr/>
        </p:nvSpPr>
        <p:spPr>
          <a:xfrm>
            <a:off x="6013964" y="15858"/>
            <a:ext cx="2434947" cy="1380705"/>
          </a:xfrm>
          <a:custGeom>
            <a:avLst/>
            <a:gdLst>
              <a:gd name="connsiteX0" fmla="*/ 36 w 2434947"/>
              <a:gd name="connsiteY0" fmla="*/ 371320 h 1380705"/>
              <a:gd name="connsiteX1" fmla="*/ 543734 w 2434947"/>
              <a:gd name="connsiteY1" fmla="*/ 74758 h 1380705"/>
              <a:gd name="connsiteX2" fmla="*/ 1441658 w 2434947"/>
              <a:gd name="connsiteY2" fmla="*/ 321893 h 1380705"/>
              <a:gd name="connsiteX3" fmla="*/ 1408707 w 2434947"/>
              <a:gd name="connsiteY3" fmla="*/ 190088 h 1380705"/>
              <a:gd name="connsiteX4" fmla="*/ 2413723 w 2434947"/>
              <a:gd name="connsiteY4" fmla="*/ 1359861 h 1380705"/>
              <a:gd name="connsiteX5" fmla="*/ 2001831 w 2434947"/>
              <a:gd name="connsiteY5" fmla="*/ 873828 h 1380705"/>
              <a:gd name="connsiteX6" fmla="*/ 939150 w 2434947"/>
              <a:gd name="connsiteY6" fmla="*/ 41807 h 1380705"/>
              <a:gd name="connsiteX7" fmla="*/ 1054480 w 2434947"/>
              <a:gd name="connsiteY7" fmla="*/ 124185 h 1380705"/>
              <a:gd name="connsiteX8" fmla="*/ 519020 w 2434947"/>
              <a:gd name="connsiteY8" fmla="*/ 124185 h 1380705"/>
              <a:gd name="connsiteX9" fmla="*/ 36 w 2434947"/>
              <a:gd name="connsiteY9" fmla="*/ 371320 h 138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4947" h="1380705">
                <a:moveTo>
                  <a:pt x="36" y="371320"/>
                </a:moveTo>
                <a:cubicBezTo>
                  <a:pt x="4155" y="363082"/>
                  <a:pt x="303464" y="82996"/>
                  <a:pt x="543734" y="74758"/>
                </a:cubicBezTo>
                <a:cubicBezTo>
                  <a:pt x="784004" y="66520"/>
                  <a:pt x="1297496" y="302671"/>
                  <a:pt x="1441658" y="321893"/>
                </a:cubicBezTo>
                <a:cubicBezTo>
                  <a:pt x="1585820" y="341115"/>
                  <a:pt x="1246696" y="17093"/>
                  <a:pt x="1408707" y="190088"/>
                </a:cubicBezTo>
                <a:cubicBezTo>
                  <a:pt x="1570718" y="363083"/>
                  <a:pt x="2314869" y="1245904"/>
                  <a:pt x="2413723" y="1359861"/>
                </a:cubicBezTo>
                <a:cubicBezTo>
                  <a:pt x="2512577" y="1473818"/>
                  <a:pt x="2247593" y="1093504"/>
                  <a:pt x="2001831" y="873828"/>
                </a:cubicBezTo>
                <a:cubicBezTo>
                  <a:pt x="1756069" y="654152"/>
                  <a:pt x="1097042" y="166747"/>
                  <a:pt x="939150" y="41807"/>
                </a:cubicBezTo>
                <a:cubicBezTo>
                  <a:pt x="781258" y="-83134"/>
                  <a:pt x="1124502" y="110455"/>
                  <a:pt x="1054480" y="124185"/>
                </a:cubicBezTo>
                <a:cubicBezTo>
                  <a:pt x="984458" y="137915"/>
                  <a:pt x="692015" y="88488"/>
                  <a:pt x="519020" y="124185"/>
                </a:cubicBezTo>
                <a:cubicBezTo>
                  <a:pt x="346025" y="159882"/>
                  <a:pt x="-4083" y="379558"/>
                  <a:pt x="36" y="37132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060ECFC2-DC1A-38C8-08AA-F0C71655BBF0}"/>
              </a:ext>
            </a:extLst>
          </p:cNvPr>
          <p:cNvSpPr/>
          <p:nvPr/>
        </p:nvSpPr>
        <p:spPr>
          <a:xfrm>
            <a:off x="5783256" y="499464"/>
            <a:ext cx="2151146" cy="1908837"/>
          </a:xfrm>
          <a:custGeom>
            <a:avLst/>
            <a:gdLst>
              <a:gd name="connsiteX0" fmla="*/ 85 w 2151146"/>
              <a:gd name="connsiteY0" fmla="*/ 324320 h 1908837"/>
              <a:gd name="connsiteX1" fmla="*/ 881534 w 2151146"/>
              <a:gd name="connsiteY1" fmla="*/ 118374 h 1908837"/>
              <a:gd name="connsiteX2" fmla="*/ 1499371 w 2151146"/>
              <a:gd name="connsiteY2" fmla="*/ 892731 h 1908837"/>
              <a:gd name="connsiteX3" fmla="*/ 1416993 w 2151146"/>
              <a:gd name="connsiteY3" fmla="*/ 653833 h 1908837"/>
              <a:gd name="connsiteX4" fmla="*/ 2150161 w 2151146"/>
              <a:gd name="connsiteY4" fmla="*/ 1905985 h 1908837"/>
              <a:gd name="connsiteX5" fmla="*/ 1557036 w 2151146"/>
              <a:gd name="connsiteY5" fmla="*/ 966871 h 1908837"/>
              <a:gd name="connsiteX6" fmla="*/ 832106 w 2151146"/>
              <a:gd name="connsiteY6" fmla="*/ 19520 h 1908837"/>
              <a:gd name="connsiteX7" fmla="*/ 85 w 2151146"/>
              <a:gd name="connsiteY7" fmla="*/ 324320 h 190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1146" h="1908837">
                <a:moveTo>
                  <a:pt x="85" y="324320"/>
                </a:moveTo>
                <a:cubicBezTo>
                  <a:pt x="8323" y="340796"/>
                  <a:pt x="631653" y="23639"/>
                  <a:pt x="881534" y="118374"/>
                </a:cubicBezTo>
                <a:cubicBezTo>
                  <a:pt x="1131415" y="213109"/>
                  <a:pt x="1410128" y="803488"/>
                  <a:pt x="1499371" y="892731"/>
                </a:cubicBezTo>
                <a:cubicBezTo>
                  <a:pt x="1588614" y="981974"/>
                  <a:pt x="1308528" y="484957"/>
                  <a:pt x="1416993" y="653833"/>
                </a:cubicBezTo>
                <a:cubicBezTo>
                  <a:pt x="1525458" y="822709"/>
                  <a:pt x="2126821" y="1853812"/>
                  <a:pt x="2150161" y="1905985"/>
                </a:cubicBezTo>
                <a:cubicBezTo>
                  <a:pt x="2173502" y="1958158"/>
                  <a:pt x="1776712" y="1281282"/>
                  <a:pt x="1557036" y="966871"/>
                </a:cubicBezTo>
                <a:cubicBezTo>
                  <a:pt x="1337360" y="652460"/>
                  <a:pt x="1084733" y="130731"/>
                  <a:pt x="832106" y="19520"/>
                </a:cubicBezTo>
                <a:cubicBezTo>
                  <a:pt x="579479" y="-91691"/>
                  <a:pt x="-8153" y="307844"/>
                  <a:pt x="85" y="32432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C65A260B-3EDB-0D36-826D-76CD2A51E5D4}"/>
              </a:ext>
            </a:extLst>
          </p:cNvPr>
          <p:cNvSpPr/>
          <p:nvPr/>
        </p:nvSpPr>
        <p:spPr>
          <a:xfrm>
            <a:off x="6133462" y="674825"/>
            <a:ext cx="383131" cy="2068688"/>
          </a:xfrm>
          <a:custGeom>
            <a:avLst/>
            <a:gdLst>
              <a:gd name="connsiteX0" fmla="*/ 383046 w 383131"/>
              <a:gd name="connsiteY0" fmla="*/ 678 h 2068688"/>
              <a:gd name="connsiteX1" fmla="*/ 78246 w 383131"/>
              <a:gd name="connsiteY1" fmla="*/ 1071597 h 2068688"/>
              <a:gd name="connsiteX2" fmla="*/ 78246 w 383131"/>
              <a:gd name="connsiteY2" fmla="*/ 1994234 h 2068688"/>
              <a:gd name="connsiteX3" fmla="*/ 61771 w 383131"/>
              <a:gd name="connsiteY3" fmla="*/ 1870667 h 2068688"/>
              <a:gd name="connsiteX4" fmla="*/ 4106 w 383131"/>
              <a:gd name="connsiteY4" fmla="*/ 742083 h 2068688"/>
              <a:gd name="connsiteX5" fmla="*/ 45295 w 383131"/>
              <a:gd name="connsiteY5" fmla="*/ 906840 h 2068688"/>
              <a:gd name="connsiteX6" fmla="*/ 383046 w 383131"/>
              <a:gd name="connsiteY6" fmla="*/ 678 h 206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131" h="2068688">
                <a:moveTo>
                  <a:pt x="383046" y="678"/>
                </a:moveTo>
                <a:cubicBezTo>
                  <a:pt x="388538" y="28137"/>
                  <a:pt x="129046" y="739338"/>
                  <a:pt x="78246" y="1071597"/>
                </a:cubicBezTo>
                <a:cubicBezTo>
                  <a:pt x="27446" y="1403856"/>
                  <a:pt x="80992" y="1861056"/>
                  <a:pt x="78246" y="1994234"/>
                </a:cubicBezTo>
                <a:cubicBezTo>
                  <a:pt x="75500" y="2127412"/>
                  <a:pt x="74128" y="2079359"/>
                  <a:pt x="61771" y="1870667"/>
                </a:cubicBezTo>
                <a:cubicBezTo>
                  <a:pt x="49414" y="1661975"/>
                  <a:pt x="6852" y="902721"/>
                  <a:pt x="4106" y="742083"/>
                </a:cubicBezTo>
                <a:cubicBezTo>
                  <a:pt x="1360" y="581445"/>
                  <a:pt x="-15116" y="1026289"/>
                  <a:pt x="45295" y="906840"/>
                </a:cubicBezTo>
                <a:cubicBezTo>
                  <a:pt x="105706" y="787391"/>
                  <a:pt x="377554" y="-26781"/>
                  <a:pt x="383046" y="67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1A28DDEB-4E33-34C0-D4AA-FED8E750F1C8}"/>
              </a:ext>
            </a:extLst>
          </p:cNvPr>
          <p:cNvSpPr/>
          <p:nvPr/>
        </p:nvSpPr>
        <p:spPr>
          <a:xfrm>
            <a:off x="6225003" y="1197915"/>
            <a:ext cx="566978" cy="2832846"/>
          </a:xfrm>
          <a:custGeom>
            <a:avLst/>
            <a:gdLst>
              <a:gd name="connsiteX0" fmla="*/ 563354 w 566978"/>
              <a:gd name="connsiteY0" fmla="*/ 13047 h 2832846"/>
              <a:gd name="connsiteX1" fmla="*/ 118511 w 566978"/>
              <a:gd name="connsiteY1" fmla="*/ 1149869 h 2832846"/>
              <a:gd name="connsiteX2" fmla="*/ 11419 w 566978"/>
              <a:gd name="connsiteY2" fmla="*/ 2731534 h 2832846"/>
              <a:gd name="connsiteX3" fmla="*/ 11419 w 566978"/>
              <a:gd name="connsiteY3" fmla="*/ 2500874 h 2832846"/>
              <a:gd name="connsiteX4" fmla="*/ 85559 w 566978"/>
              <a:gd name="connsiteY4" fmla="*/ 1092204 h 2832846"/>
              <a:gd name="connsiteX5" fmla="*/ 316219 w 566978"/>
              <a:gd name="connsiteY5" fmla="*/ 564982 h 2832846"/>
              <a:gd name="connsiteX6" fmla="*/ 563354 w 566978"/>
              <a:gd name="connsiteY6" fmla="*/ 13047 h 283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978" h="2832846">
                <a:moveTo>
                  <a:pt x="563354" y="13047"/>
                </a:moveTo>
                <a:cubicBezTo>
                  <a:pt x="530403" y="110528"/>
                  <a:pt x="210500" y="696788"/>
                  <a:pt x="118511" y="1149869"/>
                </a:cubicBezTo>
                <a:cubicBezTo>
                  <a:pt x="26522" y="1602950"/>
                  <a:pt x="29268" y="2506367"/>
                  <a:pt x="11419" y="2731534"/>
                </a:cubicBezTo>
                <a:cubicBezTo>
                  <a:pt x="-6430" y="2956701"/>
                  <a:pt x="-938" y="2774096"/>
                  <a:pt x="11419" y="2500874"/>
                </a:cubicBezTo>
                <a:cubicBezTo>
                  <a:pt x="23776" y="2227652"/>
                  <a:pt x="34759" y="1414853"/>
                  <a:pt x="85559" y="1092204"/>
                </a:cubicBezTo>
                <a:cubicBezTo>
                  <a:pt x="136359" y="769555"/>
                  <a:pt x="236587" y="739349"/>
                  <a:pt x="316219" y="564982"/>
                </a:cubicBezTo>
                <a:cubicBezTo>
                  <a:pt x="395851" y="390615"/>
                  <a:pt x="596305" y="-84434"/>
                  <a:pt x="563354" y="1304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B724E603-0E9F-2175-88B9-A17F75B7E624}"/>
              </a:ext>
            </a:extLst>
          </p:cNvPr>
          <p:cNvSpPr/>
          <p:nvPr/>
        </p:nvSpPr>
        <p:spPr>
          <a:xfrm>
            <a:off x="5418653" y="5643532"/>
            <a:ext cx="1471892" cy="1200201"/>
          </a:xfrm>
          <a:custGeom>
            <a:avLst/>
            <a:gdLst>
              <a:gd name="connsiteX0" fmla="*/ 38082 w 1471892"/>
              <a:gd name="connsiteY0" fmla="*/ 22162 h 1200201"/>
              <a:gd name="connsiteX1" fmla="*/ 1364858 w 1471892"/>
              <a:gd name="connsiteY1" fmla="*/ 1133786 h 1200201"/>
              <a:gd name="connsiteX2" fmla="*/ 1302105 w 1471892"/>
              <a:gd name="connsiteY2" fmla="*/ 1017244 h 1200201"/>
              <a:gd name="connsiteX3" fmla="*/ 584929 w 1471892"/>
              <a:gd name="connsiteY3" fmla="*/ 551080 h 1200201"/>
              <a:gd name="connsiteX4" fmla="*/ 773188 w 1471892"/>
              <a:gd name="connsiteY4" fmla="*/ 748303 h 1200201"/>
              <a:gd name="connsiteX5" fmla="*/ 396670 w 1471892"/>
              <a:gd name="connsiteY5" fmla="*/ 416609 h 1200201"/>
              <a:gd name="connsiteX6" fmla="*/ 38082 w 1471892"/>
              <a:gd name="connsiteY6" fmla="*/ 22162 h 120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1892" h="1200201">
                <a:moveTo>
                  <a:pt x="38082" y="22162"/>
                </a:moveTo>
                <a:cubicBezTo>
                  <a:pt x="199447" y="141691"/>
                  <a:pt x="1154188" y="967939"/>
                  <a:pt x="1364858" y="1133786"/>
                </a:cubicBezTo>
                <a:cubicBezTo>
                  <a:pt x="1575528" y="1299633"/>
                  <a:pt x="1432093" y="1114362"/>
                  <a:pt x="1302105" y="1017244"/>
                </a:cubicBezTo>
                <a:cubicBezTo>
                  <a:pt x="1172117" y="920126"/>
                  <a:pt x="673082" y="595904"/>
                  <a:pt x="584929" y="551080"/>
                </a:cubicBezTo>
                <a:cubicBezTo>
                  <a:pt x="496776" y="506256"/>
                  <a:pt x="804564" y="770715"/>
                  <a:pt x="773188" y="748303"/>
                </a:cubicBezTo>
                <a:cubicBezTo>
                  <a:pt x="741812" y="725891"/>
                  <a:pt x="520682" y="533150"/>
                  <a:pt x="396670" y="416609"/>
                </a:cubicBezTo>
                <a:cubicBezTo>
                  <a:pt x="272658" y="300068"/>
                  <a:pt x="-123283" y="-97367"/>
                  <a:pt x="38082" y="2216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879C012-51DC-98D2-8B53-6582405681CC}"/>
              </a:ext>
            </a:extLst>
          </p:cNvPr>
          <p:cNvGrpSpPr/>
          <p:nvPr/>
        </p:nvGrpSpPr>
        <p:grpSpPr>
          <a:xfrm>
            <a:off x="5844109" y="5108575"/>
            <a:ext cx="489054" cy="190515"/>
            <a:chOff x="5844109" y="5108575"/>
            <a:chExt cx="489054" cy="190515"/>
          </a:xfrm>
        </p:grpSpPr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28D07381-5D42-30A9-3864-BE75AC56D0D5}"/>
                </a:ext>
              </a:extLst>
            </p:cNvPr>
            <p:cNvSpPr/>
            <p:nvPr/>
          </p:nvSpPr>
          <p:spPr>
            <a:xfrm>
              <a:off x="5844109" y="5117533"/>
              <a:ext cx="275956" cy="81721"/>
            </a:xfrm>
            <a:custGeom>
              <a:avLst/>
              <a:gdLst>
                <a:gd name="connsiteX0" fmla="*/ 275267 w 275956"/>
                <a:gd name="connsiteY0" fmla="*/ 3742 h 81721"/>
                <a:gd name="connsiteX1" fmla="*/ 148267 w 275956"/>
                <a:gd name="connsiteY1" fmla="*/ 6917 h 81721"/>
                <a:gd name="connsiteX2" fmla="*/ 2217 w 275956"/>
                <a:gd name="connsiteY2" fmla="*/ 79942 h 81721"/>
                <a:gd name="connsiteX3" fmla="*/ 56192 w 275956"/>
                <a:gd name="connsiteY3" fmla="*/ 60892 h 81721"/>
                <a:gd name="connsiteX4" fmla="*/ 192717 w 275956"/>
                <a:gd name="connsiteY4" fmla="*/ 13267 h 81721"/>
                <a:gd name="connsiteX5" fmla="*/ 275267 w 275956"/>
                <a:gd name="connsiteY5" fmla="*/ 3742 h 8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956" h="81721">
                  <a:moveTo>
                    <a:pt x="275267" y="3742"/>
                  </a:moveTo>
                  <a:cubicBezTo>
                    <a:pt x="267859" y="2684"/>
                    <a:pt x="193775" y="-5783"/>
                    <a:pt x="148267" y="6917"/>
                  </a:cubicBezTo>
                  <a:cubicBezTo>
                    <a:pt x="102759" y="19617"/>
                    <a:pt x="17563" y="70946"/>
                    <a:pt x="2217" y="79942"/>
                  </a:cubicBezTo>
                  <a:cubicBezTo>
                    <a:pt x="-13129" y="88938"/>
                    <a:pt x="56192" y="60892"/>
                    <a:pt x="56192" y="60892"/>
                  </a:cubicBezTo>
                  <a:cubicBezTo>
                    <a:pt x="87942" y="49780"/>
                    <a:pt x="156734" y="20675"/>
                    <a:pt x="192717" y="13267"/>
                  </a:cubicBezTo>
                  <a:cubicBezTo>
                    <a:pt x="228700" y="5859"/>
                    <a:pt x="282675" y="4800"/>
                    <a:pt x="275267" y="374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248B0D50-ED74-79FD-FB41-01C48A65C1D1}"/>
                </a:ext>
              </a:extLst>
            </p:cNvPr>
            <p:cNvSpPr/>
            <p:nvPr/>
          </p:nvSpPr>
          <p:spPr>
            <a:xfrm>
              <a:off x="5890763" y="5108575"/>
              <a:ext cx="263860" cy="79490"/>
            </a:xfrm>
            <a:custGeom>
              <a:avLst/>
              <a:gdLst>
                <a:gd name="connsiteX0" fmla="*/ 263538 w 263860"/>
                <a:gd name="connsiteY0" fmla="*/ 0 h 79490"/>
                <a:gd name="connsiteX1" fmla="*/ 165113 w 263860"/>
                <a:gd name="connsiteY1" fmla="*/ 34925 h 79490"/>
                <a:gd name="connsiteX2" fmla="*/ 85738 w 263860"/>
                <a:gd name="connsiteY2" fmla="*/ 66675 h 79490"/>
                <a:gd name="connsiteX3" fmla="*/ 13 w 263860"/>
                <a:gd name="connsiteY3" fmla="*/ 79375 h 79490"/>
                <a:gd name="connsiteX4" fmla="*/ 92088 w 263860"/>
                <a:gd name="connsiteY4" fmla="*/ 60325 h 79490"/>
                <a:gd name="connsiteX5" fmla="*/ 130188 w 263860"/>
                <a:gd name="connsiteY5" fmla="*/ 34925 h 79490"/>
                <a:gd name="connsiteX6" fmla="*/ 263538 w 263860"/>
                <a:gd name="connsiteY6" fmla="*/ 0 h 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860" h="79490">
                  <a:moveTo>
                    <a:pt x="263538" y="0"/>
                  </a:moveTo>
                  <a:cubicBezTo>
                    <a:pt x="269359" y="0"/>
                    <a:pt x="194746" y="23813"/>
                    <a:pt x="165113" y="34925"/>
                  </a:cubicBezTo>
                  <a:cubicBezTo>
                    <a:pt x="135480" y="46037"/>
                    <a:pt x="113255" y="59267"/>
                    <a:pt x="85738" y="66675"/>
                  </a:cubicBezTo>
                  <a:cubicBezTo>
                    <a:pt x="58221" y="74083"/>
                    <a:pt x="-1045" y="80433"/>
                    <a:pt x="13" y="79375"/>
                  </a:cubicBezTo>
                  <a:cubicBezTo>
                    <a:pt x="1071" y="78317"/>
                    <a:pt x="70392" y="67733"/>
                    <a:pt x="92088" y="60325"/>
                  </a:cubicBezTo>
                  <a:cubicBezTo>
                    <a:pt x="113784" y="52917"/>
                    <a:pt x="109550" y="42863"/>
                    <a:pt x="130188" y="34925"/>
                  </a:cubicBezTo>
                  <a:cubicBezTo>
                    <a:pt x="150825" y="26988"/>
                    <a:pt x="257717" y="0"/>
                    <a:pt x="263538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A06BCBCA-3D32-D273-929D-DF8B949C8736}"/>
                </a:ext>
              </a:extLst>
            </p:cNvPr>
            <p:cNvSpPr/>
            <p:nvPr/>
          </p:nvSpPr>
          <p:spPr>
            <a:xfrm>
              <a:off x="5859026" y="5197387"/>
              <a:ext cx="346597" cy="101703"/>
            </a:xfrm>
            <a:custGeom>
              <a:avLst/>
              <a:gdLst>
                <a:gd name="connsiteX0" fmla="*/ 0 w 346597"/>
                <a:gd name="connsiteY0" fmla="*/ 88 h 101703"/>
                <a:gd name="connsiteX1" fmla="*/ 120650 w 346597"/>
                <a:gd name="connsiteY1" fmla="*/ 54063 h 101703"/>
                <a:gd name="connsiteX2" fmla="*/ 238125 w 346597"/>
                <a:gd name="connsiteY2" fmla="*/ 82638 h 101703"/>
                <a:gd name="connsiteX3" fmla="*/ 190500 w 346597"/>
                <a:gd name="connsiteY3" fmla="*/ 79463 h 101703"/>
                <a:gd name="connsiteX4" fmla="*/ 339725 w 346597"/>
                <a:gd name="connsiteY4" fmla="*/ 101688 h 101703"/>
                <a:gd name="connsiteX5" fmla="*/ 307975 w 346597"/>
                <a:gd name="connsiteY5" fmla="*/ 82638 h 101703"/>
                <a:gd name="connsiteX6" fmla="*/ 187325 w 346597"/>
                <a:gd name="connsiteY6" fmla="*/ 63588 h 101703"/>
                <a:gd name="connsiteX7" fmla="*/ 120650 w 346597"/>
                <a:gd name="connsiteY7" fmla="*/ 41363 h 101703"/>
                <a:gd name="connsiteX8" fmla="*/ 0 w 346597"/>
                <a:gd name="connsiteY8" fmla="*/ 88 h 10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597" h="101703">
                  <a:moveTo>
                    <a:pt x="0" y="88"/>
                  </a:moveTo>
                  <a:cubicBezTo>
                    <a:pt x="0" y="2205"/>
                    <a:pt x="80963" y="40305"/>
                    <a:pt x="120650" y="54063"/>
                  </a:cubicBezTo>
                  <a:cubicBezTo>
                    <a:pt x="160337" y="67821"/>
                    <a:pt x="226483" y="78405"/>
                    <a:pt x="238125" y="82638"/>
                  </a:cubicBezTo>
                  <a:cubicBezTo>
                    <a:pt x="249767" y="86871"/>
                    <a:pt x="173567" y="76288"/>
                    <a:pt x="190500" y="79463"/>
                  </a:cubicBezTo>
                  <a:cubicBezTo>
                    <a:pt x="207433" y="82638"/>
                    <a:pt x="320146" y="101159"/>
                    <a:pt x="339725" y="101688"/>
                  </a:cubicBezTo>
                  <a:cubicBezTo>
                    <a:pt x="359304" y="102217"/>
                    <a:pt x="333375" y="88988"/>
                    <a:pt x="307975" y="82638"/>
                  </a:cubicBezTo>
                  <a:cubicBezTo>
                    <a:pt x="282575" y="76288"/>
                    <a:pt x="218546" y="70467"/>
                    <a:pt x="187325" y="63588"/>
                  </a:cubicBezTo>
                  <a:cubicBezTo>
                    <a:pt x="156104" y="56709"/>
                    <a:pt x="147637" y="48242"/>
                    <a:pt x="120650" y="41363"/>
                  </a:cubicBezTo>
                  <a:cubicBezTo>
                    <a:pt x="93663" y="34484"/>
                    <a:pt x="0" y="-2029"/>
                    <a:pt x="0" y="8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CB6A6838-B067-2A5A-F7FC-7F2E7140A7FE}"/>
                </a:ext>
              </a:extLst>
            </p:cNvPr>
            <p:cNvSpPr/>
            <p:nvPr/>
          </p:nvSpPr>
          <p:spPr>
            <a:xfrm>
              <a:off x="5854165" y="5176422"/>
              <a:ext cx="421853" cy="24261"/>
            </a:xfrm>
            <a:custGeom>
              <a:avLst/>
              <a:gdLst>
                <a:gd name="connsiteX0" fmla="*/ 1686 w 421853"/>
                <a:gd name="connsiteY0" fmla="*/ 17878 h 24261"/>
                <a:gd name="connsiteX1" fmla="*/ 277911 w 421853"/>
                <a:gd name="connsiteY1" fmla="*/ 17878 h 24261"/>
                <a:gd name="connsiteX2" fmla="*/ 417611 w 421853"/>
                <a:gd name="connsiteY2" fmla="*/ 24228 h 24261"/>
                <a:gd name="connsiteX3" fmla="*/ 379511 w 421853"/>
                <a:gd name="connsiteY3" fmla="*/ 14703 h 24261"/>
                <a:gd name="connsiteX4" fmla="*/ 316011 w 421853"/>
                <a:gd name="connsiteY4" fmla="*/ 2003 h 24261"/>
                <a:gd name="connsiteX5" fmla="*/ 166786 w 421853"/>
                <a:gd name="connsiteY5" fmla="*/ 2003 h 24261"/>
                <a:gd name="connsiteX6" fmla="*/ 1686 w 421853"/>
                <a:gd name="connsiteY6" fmla="*/ 17878 h 2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53" h="24261">
                  <a:moveTo>
                    <a:pt x="1686" y="17878"/>
                  </a:moveTo>
                  <a:cubicBezTo>
                    <a:pt x="20207" y="20524"/>
                    <a:pt x="208590" y="16820"/>
                    <a:pt x="277911" y="17878"/>
                  </a:cubicBezTo>
                  <a:cubicBezTo>
                    <a:pt x="347232" y="18936"/>
                    <a:pt x="400678" y="24757"/>
                    <a:pt x="417611" y="24228"/>
                  </a:cubicBezTo>
                  <a:cubicBezTo>
                    <a:pt x="434544" y="23699"/>
                    <a:pt x="396444" y="18407"/>
                    <a:pt x="379511" y="14703"/>
                  </a:cubicBezTo>
                  <a:cubicBezTo>
                    <a:pt x="362578" y="10999"/>
                    <a:pt x="351465" y="4120"/>
                    <a:pt x="316011" y="2003"/>
                  </a:cubicBezTo>
                  <a:cubicBezTo>
                    <a:pt x="280557" y="-114"/>
                    <a:pt x="211236" y="-1172"/>
                    <a:pt x="166786" y="2003"/>
                  </a:cubicBezTo>
                  <a:cubicBezTo>
                    <a:pt x="122336" y="5178"/>
                    <a:pt x="-16835" y="15232"/>
                    <a:pt x="1686" y="1787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800C3FCD-67BE-CC8A-1B8A-5E26829E1B5A}"/>
                </a:ext>
              </a:extLst>
            </p:cNvPr>
            <p:cNvSpPr/>
            <p:nvPr/>
          </p:nvSpPr>
          <p:spPr>
            <a:xfrm>
              <a:off x="6115965" y="5118100"/>
              <a:ext cx="217198" cy="169622"/>
            </a:xfrm>
            <a:custGeom>
              <a:avLst/>
              <a:gdLst>
                <a:gd name="connsiteX0" fmla="*/ 236 w 217198"/>
                <a:gd name="connsiteY0" fmla="*/ 0 h 169622"/>
                <a:gd name="connsiteX1" fmla="*/ 149461 w 217198"/>
                <a:gd name="connsiteY1" fmla="*/ 50800 h 169622"/>
                <a:gd name="connsiteX2" fmla="*/ 193911 w 217198"/>
                <a:gd name="connsiteY2" fmla="*/ 73025 h 169622"/>
                <a:gd name="connsiteX3" fmla="*/ 184386 w 217198"/>
                <a:gd name="connsiteY3" fmla="*/ 76200 h 169622"/>
                <a:gd name="connsiteX4" fmla="*/ 79611 w 217198"/>
                <a:gd name="connsiteY4" fmla="*/ 165100 h 169622"/>
                <a:gd name="connsiteX5" fmla="*/ 101836 w 217198"/>
                <a:gd name="connsiteY5" fmla="*/ 149225 h 169622"/>
                <a:gd name="connsiteX6" fmla="*/ 209786 w 217198"/>
                <a:gd name="connsiteY6" fmla="*/ 85725 h 169622"/>
                <a:gd name="connsiteX7" fmla="*/ 187561 w 217198"/>
                <a:gd name="connsiteY7" fmla="*/ 50800 h 169622"/>
                <a:gd name="connsiteX8" fmla="*/ 236 w 217198"/>
                <a:gd name="connsiteY8" fmla="*/ 0 h 16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198" h="169622">
                  <a:moveTo>
                    <a:pt x="236" y="0"/>
                  </a:moveTo>
                  <a:cubicBezTo>
                    <a:pt x="-6114" y="0"/>
                    <a:pt x="117182" y="38629"/>
                    <a:pt x="149461" y="50800"/>
                  </a:cubicBezTo>
                  <a:cubicBezTo>
                    <a:pt x="181740" y="62971"/>
                    <a:pt x="193911" y="73025"/>
                    <a:pt x="193911" y="73025"/>
                  </a:cubicBezTo>
                  <a:cubicBezTo>
                    <a:pt x="199732" y="77258"/>
                    <a:pt x="203436" y="60854"/>
                    <a:pt x="184386" y="76200"/>
                  </a:cubicBezTo>
                  <a:cubicBezTo>
                    <a:pt x="165336" y="91546"/>
                    <a:pt x="79611" y="165100"/>
                    <a:pt x="79611" y="165100"/>
                  </a:cubicBezTo>
                  <a:cubicBezTo>
                    <a:pt x="65853" y="177271"/>
                    <a:pt x="80140" y="162454"/>
                    <a:pt x="101836" y="149225"/>
                  </a:cubicBezTo>
                  <a:cubicBezTo>
                    <a:pt x="123532" y="135996"/>
                    <a:pt x="195498" y="102129"/>
                    <a:pt x="209786" y="85725"/>
                  </a:cubicBezTo>
                  <a:cubicBezTo>
                    <a:pt x="224074" y="69321"/>
                    <a:pt x="218253" y="62442"/>
                    <a:pt x="187561" y="50800"/>
                  </a:cubicBezTo>
                  <a:cubicBezTo>
                    <a:pt x="156869" y="39158"/>
                    <a:pt x="6586" y="0"/>
                    <a:pt x="236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087106E7-0752-9AF6-2357-69B0BA92486E}"/>
                </a:ext>
              </a:extLst>
            </p:cNvPr>
            <p:cNvSpPr/>
            <p:nvPr/>
          </p:nvSpPr>
          <p:spPr>
            <a:xfrm>
              <a:off x="5982757" y="5205983"/>
              <a:ext cx="225601" cy="49094"/>
            </a:xfrm>
            <a:custGeom>
              <a:avLst/>
              <a:gdLst>
                <a:gd name="connsiteX0" fmla="*/ 94 w 225601"/>
                <a:gd name="connsiteY0" fmla="*/ 1017 h 49094"/>
                <a:gd name="connsiteX1" fmla="*/ 85819 w 225601"/>
                <a:gd name="connsiteY1" fmla="*/ 29592 h 49094"/>
                <a:gd name="connsiteX2" fmla="*/ 66769 w 225601"/>
                <a:gd name="connsiteY2" fmla="*/ 48642 h 49094"/>
                <a:gd name="connsiteX3" fmla="*/ 85819 w 225601"/>
                <a:gd name="connsiteY3" fmla="*/ 10542 h 49094"/>
                <a:gd name="connsiteX4" fmla="*/ 225519 w 225601"/>
                <a:gd name="connsiteY4" fmla="*/ 10542 h 49094"/>
                <a:gd name="connsiteX5" fmla="*/ 104869 w 225601"/>
                <a:gd name="connsiteY5" fmla="*/ 7367 h 49094"/>
                <a:gd name="connsiteX6" fmla="*/ 94 w 225601"/>
                <a:gd name="connsiteY6" fmla="*/ 1017 h 4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1" h="49094">
                  <a:moveTo>
                    <a:pt x="94" y="1017"/>
                  </a:moveTo>
                  <a:cubicBezTo>
                    <a:pt x="-3081" y="4721"/>
                    <a:pt x="74707" y="21655"/>
                    <a:pt x="85819" y="29592"/>
                  </a:cubicBezTo>
                  <a:cubicBezTo>
                    <a:pt x="96932" y="37530"/>
                    <a:pt x="66769" y="51817"/>
                    <a:pt x="66769" y="48642"/>
                  </a:cubicBezTo>
                  <a:cubicBezTo>
                    <a:pt x="66769" y="45467"/>
                    <a:pt x="59361" y="16892"/>
                    <a:pt x="85819" y="10542"/>
                  </a:cubicBezTo>
                  <a:cubicBezTo>
                    <a:pt x="112277" y="4192"/>
                    <a:pt x="222344" y="11071"/>
                    <a:pt x="225519" y="10542"/>
                  </a:cubicBezTo>
                  <a:cubicBezTo>
                    <a:pt x="228694" y="10013"/>
                    <a:pt x="139794" y="10013"/>
                    <a:pt x="104869" y="7367"/>
                  </a:cubicBezTo>
                  <a:cubicBezTo>
                    <a:pt x="69944" y="4721"/>
                    <a:pt x="3269" y="-2687"/>
                    <a:pt x="94" y="101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64DD11-DD68-244C-8CFC-DED9E3D37767}"/>
              </a:ext>
            </a:extLst>
          </p:cNvPr>
          <p:cNvSpPr txBox="1"/>
          <p:nvPr/>
        </p:nvSpPr>
        <p:spPr>
          <a:xfrm>
            <a:off x="1139507" y="3039551"/>
            <a:ext cx="1015663" cy="14035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5400">
                <a:latin typeface="HGPMinchoE" panose="02020900000000000000" pitchFamily="18" charset="-128"/>
                <a:ea typeface="HGPMinchoE" panose="02020900000000000000" pitchFamily="18" charset="-128"/>
              </a:rPr>
              <a:t>ん？</a:t>
            </a:r>
            <a:endParaRPr kumimoji="1" lang="en-US" altLang="ja-JP" sz="54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32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02B545-E79F-2B9D-4D77-5C3A277EBEA2}"/>
              </a:ext>
            </a:extLst>
          </p:cNvPr>
          <p:cNvSpPr txBox="1"/>
          <p:nvPr/>
        </p:nvSpPr>
        <p:spPr>
          <a:xfrm>
            <a:off x="5788223" y="433308"/>
            <a:ext cx="615553" cy="56980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800">
                <a:latin typeface="HGPMinchoE" panose="02020900000000000000" pitchFamily="18" charset="-128"/>
                <a:ea typeface="HGPMinchoE" panose="02020900000000000000" pitchFamily="18" charset="-128"/>
              </a:rPr>
              <a:t>我々は、静かなる衝撃を創造する。</a:t>
            </a:r>
            <a:endParaRPr kumimoji="1" lang="en-US" altLang="ja-JP" sz="2800" dirty="0">
              <a:latin typeface="HGPMinchoE" panose="02020900000000000000" pitchFamily="18" charset="-128"/>
              <a:ea typeface="HGPMincho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805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モニター画面に映るアニメ&#10;&#10;中程度の精度で自動的に生成された説明" hidden="1">
            <a:extLst>
              <a:ext uri="{FF2B5EF4-FFF2-40B4-BE49-F238E27FC236}">
                <a16:creationId xmlns:a16="http://schemas.microsoft.com/office/drawing/2014/main" id="{64187EB6-6982-46B7-32BF-E28409FD9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66" t="6075" r="3161" b="7078"/>
          <a:stretch/>
        </p:blipFill>
        <p:spPr>
          <a:xfrm>
            <a:off x="6096000" y="1458686"/>
            <a:ext cx="6104905" cy="5399314"/>
          </a:xfrm>
          <a:prstGeom prst="rect">
            <a:avLst/>
          </a:prstGeom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D2164DE-9691-672D-F1BB-937F338CAECB}"/>
              </a:ext>
            </a:extLst>
          </p:cNvPr>
          <p:cNvSpPr/>
          <p:nvPr/>
        </p:nvSpPr>
        <p:spPr>
          <a:xfrm>
            <a:off x="7539613" y="3523995"/>
            <a:ext cx="936128" cy="387765"/>
          </a:xfrm>
          <a:custGeom>
            <a:avLst/>
            <a:gdLst>
              <a:gd name="connsiteX0" fmla="*/ 299462 w 936128"/>
              <a:gd name="connsiteY0" fmla="*/ 105030 h 387765"/>
              <a:gd name="connsiteX1" fmla="*/ 464562 w 936128"/>
              <a:gd name="connsiteY1" fmla="*/ 57405 h 387765"/>
              <a:gd name="connsiteX2" fmla="*/ 750312 w 936128"/>
              <a:gd name="connsiteY2" fmla="*/ 92330 h 387765"/>
              <a:gd name="connsiteX3" fmla="*/ 734437 w 936128"/>
              <a:gd name="connsiteY3" fmla="*/ 70105 h 387765"/>
              <a:gd name="connsiteX4" fmla="*/ 924937 w 936128"/>
              <a:gd name="connsiteY4" fmla="*/ 178055 h 387765"/>
              <a:gd name="connsiteX5" fmla="*/ 864612 w 936128"/>
              <a:gd name="connsiteY5" fmla="*/ 114555 h 387765"/>
              <a:gd name="connsiteX6" fmla="*/ 461387 w 936128"/>
              <a:gd name="connsiteY6" fmla="*/ 16130 h 387765"/>
              <a:gd name="connsiteX7" fmla="*/ 239137 w 936128"/>
              <a:gd name="connsiteY7" fmla="*/ 3430 h 387765"/>
              <a:gd name="connsiteX8" fmla="*/ 267712 w 936128"/>
              <a:gd name="connsiteY8" fmla="*/ 51055 h 387765"/>
              <a:gd name="connsiteX9" fmla="*/ 188337 w 936128"/>
              <a:gd name="connsiteY9" fmla="*/ 60580 h 387765"/>
              <a:gd name="connsiteX10" fmla="*/ 1012 w 936128"/>
              <a:gd name="connsiteY10" fmla="*/ 16130 h 387765"/>
              <a:gd name="connsiteX11" fmla="*/ 115312 w 936128"/>
              <a:gd name="connsiteY11" fmla="*/ 79630 h 387765"/>
              <a:gd name="connsiteX12" fmla="*/ 153412 w 936128"/>
              <a:gd name="connsiteY12" fmla="*/ 149480 h 387765"/>
              <a:gd name="connsiteX13" fmla="*/ 115312 w 936128"/>
              <a:gd name="connsiteY13" fmla="*/ 143130 h 387765"/>
              <a:gd name="connsiteX14" fmla="*/ 42287 w 936128"/>
              <a:gd name="connsiteY14" fmla="*/ 117730 h 387765"/>
              <a:gd name="connsiteX15" fmla="*/ 83562 w 936128"/>
              <a:gd name="connsiteY15" fmla="*/ 178055 h 387765"/>
              <a:gd name="connsiteX16" fmla="*/ 13712 w 936128"/>
              <a:gd name="connsiteY16" fmla="*/ 212980 h 387765"/>
              <a:gd name="connsiteX17" fmla="*/ 93087 w 936128"/>
              <a:gd name="connsiteY17" fmla="*/ 257430 h 387765"/>
              <a:gd name="connsiteX18" fmla="*/ 274062 w 936128"/>
              <a:gd name="connsiteY18" fmla="*/ 387605 h 387765"/>
              <a:gd name="connsiteX19" fmla="*/ 162937 w 936128"/>
              <a:gd name="connsiteY19" fmla="*/ 282830 h 387765"/>
              <a:gd name="connsiteX20" fmla="*/ 131187 w 936128"/>
              <a:gd name="connsiteY20" fmla="*/ 216155 h 387765"/>
              <a:gd name="connsiteX21" fmla="*/ 299462 w 936128"/>
              <a:gd name="connsiteY21" fmla="*/ 105030 h 38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36128" h="387765">
                <a:moveTo>
                  <a:pt x="299462" y="105030"/>
                </a:moveTo>
                <a:cubicBezTo>
                  <a:pt x="355024" y="78572"/>
                  <a:pt x="389420" y="59522"/>
                  <a:pt x="464562" y="57405"/>
                </a:cubicBezTo>
                <a:cubicBezTo>
                  <a:pt x="539704" y="55288"/>
                  <a:pt x="705333" y="90213"/>
                  <a:pt x="750312" y="92330"/>
                </a:cubicBezTo>
                <a:cubicBezTo>
                  <a:pt x="795291" y="94447"/>
                  <a:pt x="705333" y="55818"/>
                  <a:pt x="734437" y="70105"/>
                </a:cubicBezTo>
                <a:cubicBezTo>
                  <a:pt x="763541" y="84392"/>
                  <a:pt x="903241" y="170647"/>
                  <a:pt x="924937" y="178055"/>
                </a:cubicBezTo>
                <a:cubicBezTo>
                  <a:pt x="946633" y="185463"/>
                  <a:pt x="941870" y="141542"/>
                  <a:pt x="864612" y="114555"/>
                </a:cubicBezTo>
                <a:cubicBezTo>
                  <a:pt x="787354" y="87568"/>
                  <a:pt x="565633" y="34651"/>
                  <a:pt x="461387" y="16130"/>
                </a:cubicBezTo>
                <a:cubicBezTo>
                  <a:pt x="357141" y="-2391"/>
                  <a:pt x="271416" y="-2391"/>
                  <a:pt x="239137" y="3430"/>
                </a:cubicBezTo>
                <a:cubicBezTo>
                  <a:pt x="206858" y="9251"/>
                  <a:pt x="276179" y="41530"/>
                  <a:pt x="267712" y="51055"/>
                </a:cubicBezTo>
                <a:cubicBezTo>
                  <a:pt x="259245" y="60580"/>
                  <a:pt x="232787" y="66401"/>
                  <a:pt x="188337" y="60580"/>
                </a:cubicBezTo>
                <a:cubicBezTo>
                  <a:pt x="143887" y="54759"/>
                  <a:pt x="13183" y="12955"/>
                  <a:pt x="1012" y="16130"/>
                </a:cubicBezTo>
                <a:cubicBezTo>
                  <a:pt x="-11159" y="19305"/>
                  <a:pt x="89912" y="57405"/>
                  <a:pt x="115312" y="79630"/>
                </a:cubicBezTo>
                <a:cubicBezTo>
                  <a:pt x="140712" y="101855"/>
                  <a:pt x="153412" y="138897"/>
                  <a:pt x="153412" y="149480"/>
                </a:cubicBezTo>
                <a:cubicBezTo>
                  <a:pt x="153412" y="160063"/>
                  <a:pt x="133833" y="148422"/>
                  <a:pt x="115312" y="143130"/>
                </a:cubicBezTo>
                <a:cubicBezTo>
                  <a:pt x="96791" y="137838"/>
                  <a:pt x="47579" y="111909"/>
                  <a:pt x="42287" y="117730"/>
                </a:cubicBezTo>
                <a:cubicBezTo>
                  <a:pt x="36995" y="123551"/>
                  <a:pt x="88324" y="162180"/>
                  <a:pt x="83562" y="178055"/>
                </a:cubicBezTo>
                <a:cubicBezTo>
                  <a:pt x="78800" y="193930"/>
                  <a:pt x="12125" y="199751"/>
                  <a:pt x="13712" y="212980"/>
                </a:cubicBezTo>
                <a:cubicBezTo>
                  <a:pt x="15299" y="226209"/>
                  <a:pt x="49695" y="228326"/>
                  <a:pt x="93087" y="257430"/>
                </a:cubicBezTo>
                <a:cubicBezTo>
                  <a:pt x="136479" y="286534"/>
                  <a:pt x="262420" y="383372"/>
                  <a:pt x="274062" y="387605"/>
                </a:cubicBezTo>
                <a:cubicBezTo>
                  <a:pt x="285704" y="391838"/>
                  <a:pt x="186749" y="311405"/>
                  <a:pt x="162937" y="282830"/>
                </a:cubicBezTo>
                <a:cubicBezTo>
                  <a:pt x="139125" y="254255"/>
                  <a:pt x="105258" y="241555"/>
                  <a:pt x="131187" y="216155"/>
                </a:cubicBezTo>
                <a:cubicBezTo>
                  <a:pt x="157116" y="190755"/>
                  <a:pt x="243900" y="131488"/>
                  <a:pt x="299462" y="10503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85B2621E-E553-EDBD-F9EC-E1BB512B2368}"/>
              </a:ext>
            </a:extLst>
          </p:cNvPr>
          <p:cNvSpPr/>
          <p:nvPr/>
        </p:nvSpPr>
        <p:spPr>
          <a:xfrm>
            <a:off x="8086305" y="3541902"/>
            <a:ext cx="512497" cy="193198"/>
          </a:xfrm>
          <a:custGeom>
            <a:avLst/>
            <a:gdLst>
              <a:gd name="connsiteX0" fmla="*/ 420 w 512497"/>
              <a:gd name="connsiteY0" fmla="*/ 1398 h 193198"/>
              <a:gd name="connsiteX1" fmla="*/ 235370 w 512497"/>
              <a:gd name="connsiteY1" fmla="*/ 64898 h 193198"/>
              <a:gd name="connsiteX2" fmla="*/ 209970 w 512497"/>
              <a:gd name="connsiteY2" fmla="*/ 33148 h 193198"/>
              <a:gd name="connsiteX3" fmla="*/ 397295 w 512497"/>
              <a:gd name="connsiteY3" fmla="*/ 55373 h 193198"/>
              <a:gd name="connsiteX4" fmla="*/ 356020 w 512497"/>
              <a:gd name="connsiteY4" fmla="*/ 58548 h 193198"/>
              <a:gd name="connsiteX5" fmla="*/ 368720 w 512497"/>
              <a:gd name="connsiteY5" fmla="*/ 112523 h 193198"/>
              <a:gd name="connsiteX6" fmla="*/ 511595 w 512497"/>
              <a:gd name="connsiteY6" fmla="*/ 191898 h 193198"/>
              <a:gd name="connsiteX7" fmla="*/ 422695 w 512497"/>
              <a:gd name="connsiteY7" fmla="*/ 156973 h 193198"/>
              <a:gd name="connsiteX8" fmla="*/ 286170 w 512497"/>
              <a:gd name="connsiteY8" fmla="*/ 93473 h 193198"/>
              <a:gd name="connsiteX9" fmla="*/ 229020 w 512497"/>
              <a:gd name="connsiteY9" fmla="*/ 33148 h 193198"/>
              <a:gd name="connsiteX10" fmla="*/ 178220 w 512497"/>
              <a:gd name="connsiteY10" fmla="*/ 20448 h 193198"/>
              <a:gd name="connsiteX11" fmla="*/ 420 w 512497"/>
              <a:gd name="connsiteY11" fmla="*/ 1398 h 19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2497" h="193198">
                <a:moveTo>
                  <a:pt x="420" y="1398"/>
                </a:moveTo>
                <a:cubicBezTo>
                  <a:pt x="9945" y="8806"/>
                  <a:pt x="200445" y="59606"/>
                  <a:pt x="235370" y="64898"/>
                </a:cubicBezTo>
                <a:cubicBezTo>
                  <a:pt x="270295" y="70190"/>
                  <a:pt x="182983" y="34735"/>
                  <a:pt x="209970" y="33148"/>
                </a:cubicBezTo>
                <a:cubicBezTo>
                  <a:pt x="236957" y="31561"/>
                  <a:pt x="372953" y="51140"/>
                  <a:pt x="397295" y="55373"/>
                </a:cubicBezTo>
                <a:cubicBezTo>
                  <a:pt x="421637" y="59606"/>
                  <a:pt x="360783" y="49023"/>
                  <a:pt x="356020" y="58548"/>
                </a:cubicBezTo>
                <a:cubicBezTo>
                  <a:pt x="351257" y="68073"/>
                  <a:pt x="342791" y="90298"/>
                  <a:pt x="368720" y="112523"/>
                </a:cubicBezTo>
                <a:cubicBezTo>
                  <a:pt x="394649" y="134748"/>
                  <a:pt x="502599" y="184490"/>
                  <a:pt x="511595" y="191898"/>
                </a:cubicBezTo>
                <a:cubicBezTo>
                  <a:pt x="520591" y="199306"/>
                  <a:pt x="460266" y="173377"/>
                  <a:pt x="422695" y="156973"/>
                </a:cubicBezTo>
                <a:cubicBezTo>
                  <a:pt x="385124" y="140569"/>
                  <a:pt x="318449" y="114111"/>
                  <a:pt x="286170" y="93473"/>
                </a:cubicBezTo>
                <a:cubicBezTo>
                  <a:pt x="253891" y="72836"/>
                  <a:pt x="247012" y="45319"/>
                  <a:pt x="229020" y="33148"/>
                </a:cubicBezTo>
                <a:cubicBezTo>
                  <a:pt x="211028" y="20977"/>
                  <a:pt x="210499" y="22565"/>
                  <a:pt x="178220" y="20448"/>
                </a:cubicBezTo>
                <a:cubicBezTo>
                  <a:pt x="145941" y="18331"/>
                  <a:pt x="-9105" y="-6010"/>
                  <a:pt x="420" y="139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3D1AD9D-9735-003B-6E6D-9B15418021B9}"/>
              </a:ext>
            </a:extLst>
          </p:cNvPr>
          <p:cNvSpPr/>
          <p:nvPr/>
        </p:nvSpPr>
        <p:spPr>
          <a:xfrm>
            <a:off x="7604027" y="3584573"/>
            <a:ext cx="243103" cy="357382"/>
          </a:xfrm>
          <a:custGeom>
            <a:avLst/>
            <a:gdLst>
              <a:gd name="connsiteX0" fmla="*/ 206473 w 243103"/>
              <a:gd name="connsiteY0" fmla="*/ 2 h 357382"/>
              <a:gd name="connsiteX1" fmla="*/ 149323 w 243103"/>
              <a:gd name="connsiteY1" fmla="*/ 104777 h 357382"/>
              <a:gd name="connsiteX2" fmla="*/ 130273 w 243103"/>
              <a:gd name="connsiteY2" fmla="*/ 180977 h 357382"/>
              <a:gd name="connsiteX3" fmla="*/ 120748 w 243103"/>
              <a:gd name="connsiteY3" fmla="*/ 111127 h 357382"/>
              <a:gd name="connsiteX4" fmla="*/ 114398 w 243103"/>
              <a:gd name="connsiteY4" fmla="*/ 190502 h 357382"/>
              <a:gd name="connsiteX5" fmla="*/ 181073 w 243103"/>
              <a:gd name="connsiteY5" fmla="*/ 298452 h 357382"/>
              <a:gd name="connsiteX6" fmla="*/ 241398 w 243103"/>
              <a:gd name="connsiteY6" fmla="*/ 355602 h 357382"/>
              <a:gd name="connsiteX7" fmla="*/ 212823 w 243103"/>
              <a:gd name="connsiteY7" fmla="*/ 336552 h 357382"/>
              <a:gd name="connsiteX8" fmla="*/ 76298 w 243103"/>
              <a:gd name="connsiteY8" fmla="*/ 273052 h 357382"/>
              <a:gd name="connsiteX9" fmla="*/ 98 w 243103"/>
              <a:gd name="connsiteY9" fmla="*/ 180977 h 357382"/>
              <a:gd name="connsiteX10" fmla="*/ 60423 w 243103"/>
              <a:gd name="connsiteY10" fmla="*/ 219077 h 357382"/>
              <a:gd name="connsiteX11" fmla="*/ 69948 w 243103"/>
              <a:gd name="connsiteY11" fmla="*/ 107952 h 357382"/>
              <a:gd name="connsiteX12" fmla="*/ 206473 w 243103"/>
              <a:gd name="connsiteY12" fmla="*/ 2 h 35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103" h="357382">
                <a:moveTo>
                  <a:pt x="206473" y="2"/>
                </a:moveTo>
                <a:cubicBezTo>
                  <a:pt x="219702" y="-527"/>
                  <a:pt x="162023" y="74615"/>
                  <a:pt x="149323" y="104777"/>
                </a:cubicBezTo>
                <a:cubicBezTo>
                  <a:pt x="136623" y="134940"/>
                  <a:pt x="135035" y="179919"/>
                  <a:pt x="130273" y="180977"/>
                </a:cubicBezTo>
                <a:cubicBezTo>
                  <a:pt x="125511" y="182035"/>
                  <a:pt x="123394" y="109540"/>
                  <a:pt x="120748" y="111127"/>
                </a:cubicBezTo>
                <a:cubicBezTo>
                  <a:pt x="118102" y="112715"/>
                  <a:pt x="104344" y="159281"/>
                  <a:pt x="114398" y="190502"/>
                </a:cubicBezTo>
                <a:cubicBezTo>
                  <a:pt x="124452" y="221723"/>
                  <a:pt x="159906" y="270935"/>
                  <a:pt x="181073" y="298452"/>
                </a:cubicBezTo>
                <a:cubicBezTo>
                  <a:pt x="202240" y="325969"/>
                  <a:pt x="236106" y="349252"/>
                  <a:pt x="241398" y="355602"/>
                </a:cubicBezTo>
                <a:cubicBezTo>
                  <a:pt x="246690" y="361952"/>
                  <a:pt x="240340" y="350310"/>
                  <a:pt x="212823" y="336552"/>
                </a:cubicBezTo>
                <a:cubicBezTo>
                  <a:pt x="185306" y="322794"/>
                  <a:pt x="111752" y="298981"/>
                  <a:pt x="76298" y="273052"/>
                </a:cubicBezTo>
                <a:cubicBezTo>
                  <a:pt x="40844" y="247123"/>
                  <a:pt x="2744" y="189973"/>
                  <a:pt x="98" y="180977"/>
                </a:cubicBezTo>
                <a:cubicBezTo>
                  <a:pt x="-2548" y="171981"/>
                  <a:pt x="48781" y="231248"/>
                  <a:pt x="60423" y="219077"/>
                </a:cubicBezTo>
                <a:cubicBezTo>
                  <a:pt x="72065" y="206906"/>
                  <a:pt x="48252" y="142877"/>
                  <a:pt x="69948" y="107952"/>
                </a:cubicBezTo>
                <a:cubicBezTo>
                  <a:pt x="91644" y="73027"/>
                  <a:pt x="193244" y="531"/>
                  <a:pt x="206473" y="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268944C-F5EA-B462-62A2-0C74C61E10DA}"/>
              </a:ext>
            </a:extLst>
          </p:cNvPr>
          <p:cNvSpPr/>
          <p:nvPr/>
        </p:nvSpPr>
        <p:spPr>
          <a:xfrm>
            <a:off x="7956373" y="3560868"/>
            <a:ext cx="397897" cy="439736"/>
          </a:xfrm>
          <a:custGeom>
            <a:avLst/>
            <a:gdLst>
              <a:gd name="connsiteX0" fmla="*/ 44627 w 397897"/>
              <a:gd name="connsiteY0" fmla="*/ 1482 h 439736"/>
              <a:gd name="connsiteX1" fmla="*/ 3352 w 397897"/>
              <a:gd name="connsiteY1" fmla="*/ 71332 h 439736"/>
              <a:gd name="connsiteX2" fmla="*/ 79552 w 397897"/>
              <a:gd name="connsiteY2" fmla="*/ 353907 h 439736"/>
              <a:gd name="connsiteX3" fmla="*/ 70027 w 397897"/>
              <a:gd name="connsiteY3" fmla="*/ 296757 h 439736"/>
              <a:gd name="connsiteX4" fmla="*/ 120827 w 397897"/>
              <a:gd name="connsiteY4" fmla="*/ 407882 h 439736"/>
              <a:gd name="connsiteX5" fmla="*/ 124002 w 397897"/>
              <a:gd name="connsiteY5" fmla="*/ 414232 h 439736"/>
              <a:gd name="connsiteX6" fmla="*/ 47802 w 397897"/>
              <a:gd name="connsiteY6" fmla="*/ 439632 h 439736"/>
              <a:gd name="connsiteX7" fmla="*/ 197027 w 397897"/>
              <a:gd name="connsiteY7" fmla="*/ 423757 h 439736"/>
              <a:gd name="connsiteX8" fmla="*/ 324027 w 397897"/>
              <a:gd name="connsiteY8" fmla="*/ 436457 h 439736"/>
              <a:gd name="connsiteX9" fmla="*/ 333552 w 397897"/>
              <a:gd name="connsiteY9" fmla="*/ 411057 h 439736"/>
              <a:gd name="connsiteX10" fmla="*/ 346252 w 397897"/>
              <a:gd name="connsiteY10" fmla="*/ 353907 h 439736"/>
              <a:gd name="connsiteX11" fmla="*/ 397052 w 397897"/>
              <a:gd name="connsiteY11" fmla="*/ 265007 h 439736"/>
              <a:gd name="connsiteX12" fmla="*/ 378002 w 397897"/>
              <a:gd name="connsiteY12" fmla="*/ 179282 h 439736"/>
              <a:gd name="connsiteX13" fmla="*/ 378002 w 397897"/>
              <a:gd name="connsiteY13" fmla="*/ 134832 h 439736"/>
              <a:gd name="connsiteX14" fmla="*/ 374827 w 397897"/>
              <a:gd name="connsiteY14" fmla="*/ 52282 h 439736"/>
              <a:gd name="connsiteX15" fmla="*/ 311327 w 397897"/>
              <a:gd name="connsiteY15" fmla="*/ 26882 h 439736"/>
              <a:gd name="connsiteX16" fmla="*/ 44627 w 397897"/>
              <a:gd name="connsiteY16" fmla="*/ 1482 h 43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7897" h="439736">
                <a:moveTo>
                  <a:pt x="44627" y="1482"/>
                </a:moveTo>
                <a:cubicBezTo>
                  <a:pt x="-6702" y="8890"/>
                  <a:pt x="-2469" y="12595"/>
                  <a:pt x="3352" y="71332"/>
                </a:cubicBezTo>
                <a:cubicBezTo>
                  <a:pt x="9173" y="130070"/>
                  <a:pt x="68440" y="316336"/>
                  <a:pt x="79552" y="353907"/>
                </a:cubicBezTo>
                <a:cubicBezTo>
                  <a:pt x="90665" y="391478"/>
                  <a:pt x="63148" y="287761"/>
                  <a:pt x="70027" y="296757"/>
                </a:cubicBezTo>
                <a:cubicBezTo>
                  <a:pt x="76906" y="305753"/>
                  <a:pt x="120827" y="407882"/>
                  <a:pt x="120827" y="407882"/>
                </a:cubicBezTo>
                <a:cubicBezTo>
                  <a:pt x="129823" y="427461"/>
                  <a:pt x="136173" y="408940"/>
                  <a:pt x="124002" y="414232"/>
                </a:cubicBezTo>
                <a:cubicBezTo>
                  <a:pt x="111831" y="419524"/>
                  <a:pt x="35631" y="438045"/>
                  <a:pt x="47802" y="439632"/>
                </a:cubicBezTo>
                <a:cubicBezTo>
                  <a:pt x="59973" y="441219"/>
                  <a:pt x="150990" y="424286"/>
                  <a:pt x="197027" y="423757"/>
                </a:cubicBezTo>
                <a:cubicBezTo>
                  <a:pt x="243064" y="423228"/>
                  <a:pt x="301273" y="438574"/>
                  <a:pt x="324027" y="436457"/>
                </a:cubicBezTo>
                <a:cubicBezTo>
                  <a:pt x="346781" y="434340"/>
                  <a:pt x="329848" y="424815"/>
                  <a:pt x="333552" y="411057"/>
                </a:cubicBezTo>
                <a:cubicBezTo>
                  <a:pt x="337256" y="397299"/>
                  <a:pt x="335669" y="378249"/>
                  <a:pt x="346252" y="353907"/>
                </a:cubicBezTo>
                <a:cubicBezTo>
                  <a:pt x="356835" y="329565"/>
                  <a:pt x="391760" y="294111"/>
                  <a:pt x="397052" y="265007"/>
                </a:cubicBezTo>
                <a:cubicBezTo>
                  <a:pt x="402344" y="235903"/>
                  <a:pt x="381177" y="200978"/>
                  <a:pt x="378002" y="179282"/>
                </a:cubicBezTo>
                <a:cubicBezTo>
                  <a:pt x="374827" y="157586"/>
                  <a:pt x="378531" y="155999"/>
                  <a:pt x="378002" y="134832"/>
                </a:cubicBezTo>
                <a:cubicBezTo>
                  <a:pt x="377473" y="113665"/>
                  <a:pt x="385939" y="70273"/>
                  <a:pt x="374827" y="52282"/>
                </a:cubicBezTo>
                <a:cubicBezTo>
                  <a:pt x="363715" y="34291"/>
                  <a:pt x="365831" y="37465"/>
                  <a:pt x="311327" y="26882"/>
                </a:cubicBezTo>
                <a:cubicBezTo>
                  <a:pt x="256823" y="16299"/>
                  <a:pt x="95956" y="-5926"/>
                  <a:pt x="44627" y="148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484B817E-B6DF-CEDC-D6B7-AFC8A1B46A2A}"/>
              </a:ext>
            </a:extLst>
          </p:cNvPr>
          <p:cNvSpPr/>
          <p:nvPr/>
        </p:nvSpPr>
        <p:spPr>
          <a:xfrm>
            <a:off x="7540625" y="3392760"/>
            <a:ext cx="865439" cy="23540"/>
          </a:xfrm>
          <a:custGeom>
            <a:avLst/>
            <a:gdLst>
              <a:gd name="connsiteX0" fmla="*/ 0 w 865439"/>
              <a:gd name="connsiteY0" fmla="*/ 23540 h 23540"/>
              <a:gd name="connsiteX1" fmla="*/ 511175 w 865439"/>
              <a:gd name="connsiteY1" fmla="*/ 1315 h 23540"/>
              <a:gd name="connsiteX2" fmla="*/ 457200 w 865439"/>
              <a:gd name="connsiteY2" fmla="*/ 4490 h 23540"/>
              <a:gd name="connsiteX3" fmla="*/ 857250 w 865439"/>
              <a:gd name="connsiteY3" fmla="*/ 20365 h 23540"/>
              <a:gd name="connsiteX4" fmla="*/ 736600 w 865439"/>
              <a:gd name="connsiteY4" fmla="*/ 14015 h 23540"/>
              <a:gd name="connsiteX5" fmla="*/ 444500 w 865439"/>
              <a:gd name="connsiteY5" fmla="*/ 1315 h 23540"/>
              <a:gd name="connsiteX6" fmla="*/ 314325 w 865439"/>
              <a:gd name="connsiteY6" fmla="*/ 4490 h 23540"/>
              <a:gd name="connsiteX7" fmla="*/ 0 w 865439"/>
              <a:gd name="connsiteY7" fmla="*/ 23540 h 2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439" h="23540">
                <a:moveTo>
                  <a:pt x="0" y="23540"/>
                </a:moveTo>
                <a:cubicBezTo>
                  <a:pt x="32808" y="23011"/>
                  <a:pt x="434975" y="4490"/>
                  <a:pt x="511175" y="1315"/>
                </a:cubicBezTo>
                <a:cubicBezTo>
                  <a:pt x="587375" y="-1860"/>
                  <a:pt x="399521" y="1315"/>
                  <a:pt x="457200" y="4490"/>
                </a:cubicBezTo>
                <a:cubicBezTo>
                  <a:pt x="514879" y="7665"/>
                  <a:pt x="810683" y="18777"/>
                  <a:pt x="857250" y="20365"/>
                </a:cubicBezTo>
                <a:cubicBezTo>
                  <a:pt x="903817" y="21952"/>
                  <a:pt x="736600" y="14015"/>
                  <a:pt x="736600" y="14015"/>
                </a:cubicBezTo>
                <a:lnTo>
                  <a:pt x="444500" y="1315"/>
                </a:lnTo>
                <a:lnTo>
                  <a:pt x="314325" y="4490"/>
                </a:lnTo>
                <a:lnTo>
                  <a:pt x="0" y="2354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A85CCF18-2D8A-DE72-72D1-0500A3166756}"/>
              </a:ext>
            </a:extLst>
          </p:cNvPr>
          <p:cNvSpPr/>
          <p:nvPr/>
        </p:nvSpPr>
        <p:spPr>
          <a:xfrm>
            <a:off x="7553325" y="3349329"/>
            <a:ext cx="847838" cy="45060"/>
          </a:xfrm>
          <a:custGeom>
            <a:avLst/>
            <a:gdLst>
              <a:gd name="connsiteX0" fmla="*/ 0 w 847838"/>
              <a:gd name="connsiteY0" fmla="*/ 32046 h 45060"/>
              <a:gd name="connsiteX1" fmla="*/ 469900 w 847838"/>
              <a:gd name="connsiteY1" fmla="*/ 296 h 45060"/>
              <a:gd name="connsiteX2" fmla="*/ 390525 w 847838"/>
              <a:gd name="connsiteY2" fmla="*/ 16171 h 45060"/>
              <a:gd name="connsiteX3" fmla="*/ 581025 w 847838"/>
              <a:gd name="connsiteY3" fmla="*/ 16171 h 45060"/>
              <a:gd name="connsiteX4" fmla="*/ 555625 w 847838"/>
              <a:gd name="connsiteY4" fmla="*/ 16171 h 45060"/>
              <a:gd name="connsiteX5" fmla="*/ 774700 w 847838"/>
              <a:gd name="connsiteY5" fmla="*/ 12996 h 45060"/>
              <a:gd name="connsiteX6" fmla="*/ 847725 w 847838"/>
              <a:gd name="connsiteY6" fmla="*/ 44746 h 45060"/>
              <a:gd name="connsiteX7" fmla="*/ 784225 w 847838"/>
              <a:gd name="connsiteY7" fmla="*/ 28871 h 45060"/>
              <a:gd name="connsiteX8" fmla="*/ 546100 w 847838"/>
              <a:gd name="connsiteY8" fmla="*/ 22521 h 45060"/>
              <a:gd name="connsiteX9" fmla="*/ 390525 w 847838"/>
              <a:gd name="connsiteY9" fmla="*/ 25696 h 45060"/>
              <a:gd name="connsiteX10" fmla="*/ 0 w 847838"/>
              <a:gd name="connsiteY10" fmla="*/ 32046 h 4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7838" h="45060">
                <a:moveTo>
                  <a:pt x="0" y="32046"/>
                </a:moveTo>
                <a:lnTo>
                  <a:pt x="469900" y="296"/>
                </a:lnTo>
                <a:cubicBezTo>
                  <a:pt x="534987" y="-2350"/>
                  <a:pt x="372004" y="13525"/>
                  <a:pt x="390525" y="16171"/>
                </a:cubicBezTo>
                <a:cubicBezTo>
                  <a:pt x="409046" y="18817"/>
                  <a:pt x="581025" y="16171"/>
                  <a:pt x="581025" y="16171"/>
                </a:cubicBezTo>
                <a:lnTo>
                  <a:pt x="555625" y="16171"/>
                </a:lnTo>
                <a:cubicBezTo>
                  <a:pt x="587904" y="15642"/>
                  <a:pt x="726017" y="8233"/>
                  <a:pt x="774700" y="12996"/>
                </a:cubicBezTo>
                <a:cubicBezTo>
                  <a:pt x="823383" y="17758"/>
                  <a:pt x="846138" y="42100"/>
                  <a:pt x="847725" y="44746"/>
                </a:cubicBezTo>
                <a:cubicBezTo>
                  <a:pt x="849313" y="47392"/>
                  <a:pt x="834496" y="32575"/>
                  <a:pt x="784225" y="28871"/>
                </a:cubicBezTo>
                <a:cubicBezTo>
                  <a:pt x="733954" y="25167"/>
                  <a:pt x="611717" y="23050"/>
                  <a:pt x="546100" y="22521"/>
                </a:cubicBezTo>
                <a:cubicBezTo>
                  <a:pt x="480483" y="21992"/>
                  <a:pt x="390525" y="25696"/>
                  <a:pt x="390525" y="25696"/>
                </a:cubicBezTo>
                <a:lnTo>
                  <a:pt x="0" y="32046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8D07381-5D42-30A9-3864-BE75AC56D0D5}"/>
              </a:ext>
            </a:extLst>
          </p:cNvPr>
          <p:cNvSpPr/>
          <p:nvPr/>
        </p:nvSpPr>
        <p:spPr>
          <a:xfrm>
            <a:off x="8957633" y="5117533"/>
            <a:ext cx="275956" cy="81721"/>
          </a:xfrm>
          <a:custGeom>
            <a:avLst/>
            <a:gdLst>
              <a:gd name="connsiteX0" fmla="*/ 275267 w 275956"/>
              <a:gd name="connsiteY0" fmla="*/ 3742 h 81721"/>
              <a:gd name="connsiteX1" fmla="*/ 148267 w 275956"/>
              <a:gd name="connsiteY1" fmla="*/ 6917 h 81721"/>
              <a:gd name="connsiteX2" fmla="*/ 2217 w 275956"/>
              <a:gd name="connsiteY2" fmla="*/ 79942 h 81721"/>
              <a:gd name="connsiteX3" fmla="*/ 56192 w 275956"/>
              <a:gd name="connsiteY3" fmla="*/ 60892 h 81721"/>
              <a:gd name="connsiteX4" fmla="*/ 192717 w 275956"/>
              <a:gd name="connsiteY4" fmla="*/ 13267 h 81721"/>
              <a:gd name="connsiteX5" fmla="*/ 275267 w 275956"/>
              <a:gd name="connsiteY5" fmla="*/ 3742 h 8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956" h="81721">
                <a:moveTo>
                  <a:pt x="275267" y="3742"/>
                </a:moveTo>
                <a:cubicBezTo>
                  <a:pt x="267859" y="2684"/>
                  <a:pt x="193775" y="-5783"/>
                  <a:pt x="148267" y="6917"/>
                </a:cubicBezTo>
                <a:cubicBezTo>
                  <a:pt x="102759" y="19617"/>
                  <a:pt x="17563" y="70946"/>
                  <a:pt x="2217" y="79942"/>
                </a:cubicBezTo>
                <a:cubicBezTo>
                  <a:pt x="-13129" y="88938"/>
                  <a:pt x="56192" y="60892"/>
                  <a:pt x="56192" y="60892"/>
                </a:cubicBezTo>
                <a:cubicBezTo>
                  <a:pt x="87942" y="49780"/>
                  <a:pt x="156734" y="20675"/>
                  <a:pt x="192717" y="13267"/>
                </a:cubicBezTo>
                <a:cubicBezTo>
                  <a:pt x="228700" y="5859"/>
                  <a:pt x="282675" y="4800"/>
                  <a:pt x="275267" y="374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48B0D50-ED74-79FD-FB41-01C48A65C1D1}"/>
              </a:ext>
            </a:extLst>
          </p:cNvPr>
          <p:cNvSpPr/>
          <p:nvPr/>
        </p:nvSpPr>
        <p:spPr>
          <a:xfrm>
            <a:off x="9004287" y="5108575"/>
            <a:ext cx="263860" cy="79490"/>
          </a:xfrm>
          <a:custGeom>
            <a:avLst/>
            <a:gdLst>
              <a:gd name="connsiteX0" fmla="*/ 263538 w 263860"/>
              <a:gd name="connsiteY0" fmla="*/ 0 h 79490"/>
              <a:gd name="connsiteX1" fmla="*/ 165113 w 263860"/>
              <a:gd name="connsiteY1" fmla="*/ 34925 h 79490"/>
              <a:gd name="connsiteX2" fmla="*/ 85738 w 263860"/>
              <a:gd name="connsiteY2" fmla="*/ 66675 h 79490"/>
              <a:gd name="connsiteX3" fmla="*/ 13 w 263860"/>
              <a:gd name="connsiteY3" fmla="*/ 79375 h 79490"/>
              <a:gd name="connsiteX4" fmla="*/ 92088 w 263860"/>
              <a:gd name="connsiteY4" fmla="*/ 60325 h 79490"/>
              <a:gd name="connsiteX5" fmla="*/ 130188 w 263860"/>
              <a:gd name="connsiteY5" fmla="*/ 34925 h 79490"/>
              <a:gd name="connsiteX6" fmla="*/ 263538 w 263860"/>
              <a:gd name="connsiteY6" fmla="*/ 0 h 7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860" h="79490">
                <a:moveTo>
                  <a:pt x="263538" y="0"/>
                </a:moveTo>
                <a:cubicBezTo>
                  <a:pt x="269359" y="0"/>
                  <a:pt x="194746" y="23813"/>
                  <a:pt x="165113" y="34925"/>
                </a:cubicBezTo>
                <a:cubicBezTo>
                  <a:pt x="135480" y="46037"/>
                  <a:pt x="113255" y="59267"/>
                  <a:pt x="85738" y="66675"/>
                </a:cubicBezTo>
                <a:cubicBezTo>
                  <a:pt x="58221" y="74083"/>
                  <a:pt x="-1045" y="80433"/>
                  <a:pt x="13" y="79375"/>
                </a:cubicBezTo>
                <a:cubicBezTo>
                  <a:pt x="1071" y="78317"/>
                  <a:pt x="70392" y="67733"/>
                  <a:pt x="92088" y="60325"/>
                </a:cubicBezTo>
                <a:cubicBezTo>
                  <a:pt x="113784" y="52917"/>
                  <a:pt x="109550" y="42863"/>
                  <a:pt x="130188" y="34925"/>
                </a:cubicBezTo>
                <a:cubicBezTo>
                  <a:pt x="150825" y="26988"/>
                  <a:pt x="257717" y="0"/>
                  <a:pt x="263538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A06BCBCA-3D32-D273-929D-DF8B949C8736}"/>
              </a:ext>
            </a:extLst>
          </p:cNvPr>
          <p:cNvSpPr/>
          <p:nvPr/>
        </p:nvSpPr>
        <p:spPr>
          <a:xfrm>
            <a:off x="8972550" y="5197387"/>
            <a:ext cx="346597" cy="101703"/>
          </a:xfrm>
          <a:custGeom>
            <a:avLst/>
            <a:gdLst>
              <a:gd name="connsiteX0" fmla="*/ 0 w 346597"/>
              <a:gd name="connsiteY0" fmla="*/ 88 h 101703"/>
              <a:gd name="connsiteX1" fmla="*/ 120650 w 346597"/>
              <a:gd name="connsiteY1" fmla="*/ 54063 h 101703"/>
              <a:gd name="connsiteX2" fmla="*/ 238125 w 346597"/>
              <a:gd name="connsiteY2" fmla="*/ 82638 h 101703"/>
              <a:gd name="connsiteX3" fmla="*/ 190500 w 346597"/>
              <a:gd name="connsiteY3" fmla="*/ 79463 h 101703"/>
              <a:gd name="connsiteX4" fmla="*/ 339725 w 346597"/>
              <a:gd name="connsiteY4" fmla="*/ 101688 h 101703"/>
              <a:gd name="connsiteX5" fmla="*/ 307975 w 346597"/>
              <a:gd name="connsiteY5" fmla="*/ 82638 h 101703"/>
              <a:gd name="connsiteX6" fmla="*/ 187325 w 346597"/>
              <a:gd name="connsiteY6" fmla="*/ 63588 h 101703"/>
              <a:gd name="connsiteX7" fmla="*/ 120650 w 346597"/>
              <a:gd name="connsiteY7" fmla="*/ 41363 h 101703"/>
              <a:gd name="connsiteX8" fmla="*/ 0 w 346597"/>
              <a:gd name="connsiteY8" fmla="*/ 88 h 10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597" h="101703">
                <a:moveTo>
                  <a:pt x="0" y="88"/>
                </a:moveTo>
                <a:cubicBezTo>
                  <a:pt x="0" y="2205"/>
                  <a:pt x="80963" y="40305"/>
                  <a:pt x="120650" y="54063"/>
                </a:cubicBezTo>
                <a:cubicBezTo>
                  <a:pt x="160337" y="67821"/>
                  <a:pt x="226483" y="78405"/>
                  <a:pt x="238125" y="82638"/>
                </a:cubicBezTo>
                <a:cubicBezTo>
                  <a:pt x="249767" y="86871"/>
                  <a:pt x="173567" y="76288"/>
                  <a:pt x="190500" y="79463"/>
                </a:cubicBezTo>
                <a:cubicBezTo>
                  <a:pt x="207433" y="82638"/>
                  <a:pt x="320146" y="101159"/>
                  <a:pt x="339725" y="101688"/>
                </a:cubicBezTo>
                <a:cubicBezTo>
                  <a:pt x="359304" y="102217"/>
                  <a:pt x="333375" y="88988"/>
                  <a:pt x="307975" y="82638"/>
                </a:cubicBezTo>
                <a:cubicBezTo>
                  <a:pt x="282575" y="76288"/>
                  <a:pt x="218546" y="70467"/>
                  <a:pt x="187325" y="63588"/>
                </a:cubicBezTo>
                <a:cubicBezTo>
                  <a:pt x="156104" y="56709"/>
                  <a:pt x="147637" y="48242"/>
                  <a:pt x="120650" y="41363"/>
                </a:cubicBezTo>
                <a:cubicBezTo>
                  <a:pt x="93663" y="34484"/>
                  <a:pt x="0" y="-2029"/>
                  <a:pt x="0" y="8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1A50A984-EE3F-6132-6611-788AD92299B0}"/>
              </a:ext>
            </a:extLst>
          </p:cNvPr>
          <p:cNvSpPr/>
          <p:nvPr/>
        </p:nvSpPr>
        <p:spPr>
          <a:xfrm>
            <a:off x="9140825" y="4444795"/>
            <a:ext cx="73861" cy="288928"/>
          </a:xfrm>
          <a:custGeom>
            <a:avLst/>
            <a:gdLst>
              <a:gd name="connsiteX0" fmla="*/ 60325 w 73861"/>
              <a:gd name="connsiteY0" fmla="*/ 60530 h 288928"/>
              <a:gd name="connsiteX1" fmla="*/ 41275 w 73861"/>
              <a:gd name="connsiteY1" fmla="*/ 155780 h 288928"/>
              <a:gd name="connsiteX2" fmla="*/ 50800 w 73861"/>
              <a:gd name="connsiteY2" fmla="*/ 206580 h 288928"/>
              <a:gd name="connsiteX3" fmla="*/ 15875 w 73861"/>
              <a:gd name="connsiteY3" fmla="*/ 171655 h 288928"/>
              <a:gd name="connsiteX4" fmla="*/ 73025 w 73861"/>
              <a:gd name="connsiteY4" fmla="*/ 285955 h 288928"/>
              <a:gd name="connsiteX5" fmla="*/ 47625 w 73861"/>
              <a:gd name="connsiteY5" fmla="*/ 251030 h 288928"/>
              <a:gd name="connsiteX6" fmla="*/ 15875 w 73861"/>
              <a:gd name="connsiteY6" fmla="*/ 203405 h 288928"/>
              <a:gd name="connsiteX7" fmla="*/ 25400 w 73861"/>
              <a:gd name="connsiteY7" fmla="*/ 165305 h 288928"/>
              <a:gd name="connsiteX8" fmla="*/ 0 w 73861"/>
              <a:gd name="connsiteY8" fmla="*/ 205 h 288928"/>
              <a:gd name="connsiteX9" fmla="*/ 25400 w 73861"/>
              <a:gd name="connsiteY9" fmla="*/ 130380 h 288928"/>
              <a:gd name="connsiteX10" fmla="*/ 60325 w 73861"/>
              <a:gd name="connsiteY10" fmla="*/ 60530 h 28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61" h="288928">
                <a:moveTo>
                  <a:pt x="60325" y="60530"/>
                </a:moveTo>
                <a:cubicBezTo>
                  <a:pt x="62971" y="64763"/>
                  <a:pt x="42862" y="131438"/>
                  <a:pt x="41275" y="155780"/>
                </a:cubicBezTo>
                <a:cubicBezTo>
                  <a:pt x="39687" y="180122"/>
                  <a:pt x="55033" y="203934"/>
                  <a:pt x="50800" y="206580"/>
                </a:cubicBezTo>
                <a:cubicBezTo>
                  <a:pt x="46567" y="209226"/>
                  <a:pt x="12171" y="158426"/>
                  <a:pt x="15875" y="171655"/>
                </a:cubicBezTo>
                <a:cubicBezTo>
                  <a:pt x="19579" y="184884"/>
                  <a:pt x="67733" y="272726"/>
                  <a:pt x="73025" y="285955"/>
                </a:cubicBezTo>
                <a:cubicBezTo>
                  <a:pt x="78317" y="299184"/>
                  <a:pt x="57150" y="264788"/>
                  <a:pt x="47625" y="251030"/>
                </a:cubicBezTo>
                <a:cubicBezTo>
                  <a:pt x="38100" y="237272"/>
                  <a:pt x="19579" y="217692"/>
                  <a:pt x="15875" y="203405"/>
                </a:cubicBezTo>
                <a:cubicBezTo>
                  <a:pt x="12171" y="189118"/>
                  <a:pt x="28046" y="199172"/>
                  <a:pt x="25400" y="165305"/>
                </a:cubicBezTo>
                <a:cubicBezTo>
                  <a:pt x="22754" y="131438"/>
                  <a:pt x="0" y="6026"/>
                  <a:pt x="0" y="205"/>
                </a:cubicBezTo>
                <a:cubicBezTo>
                  <a:pt x="0" y="-5616"/>
                  <a:pt x="16404" y="113976"/>
                  <a:pt x="25400" y="130380"/>
                </a:cubicBezTo>
                <a:cubicBezTo>
                  <a:pt x="34396" y="146784"/>
                  <a:pt x="57679" y="56297"/>
                  <a:pt x="60325" y="6053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B6A6838-B067-2A5A-F7FC-7F2E7140A7FE}"/>
              </a:ext>
            </a:extLst>
          </p:cNvPr>
          <p:cNvSpPr/>
          <p:nvPr/>
        </p:nvSpPr>
        <p:spPr>
          <a:xfrm>
            <a:off x="8967689" y="5176422"/>
            <a:ext cx="421853" cy="24261"/>
          </a:xfrm>
          <a:custGeom>
            <a:avLst/>
            <a:gdLst>
              <a:gd name="connsiteX0" fmla="*/ 1686 w 421853"/>
              <a:gd name="connsiteY0" fmla="*/ 17878 h 24261"/>
              <a:gd name="connsiteX1" fmla="*/ 277911 w 421853"/>
              <a:gd name="connsiteY1" fmla="*/ 17878 h 24261"/>
              <a:gd name="connsiteX2" fmla="*/ 417611 w 421853"/>
              <a:gd name="connsiteY2" fmla="*/ 24228 h 24261"/>
              <a:gd name="connsiteX3" fmla="*/ 379511 w 421853"/>
              <a:gd name="connsiteY3" fmla="*/ 14703 h 24261"/>
              <a:gd name="connsiteX4" fmla="*/ 316011 w 421853"/>
              <a:gd name="connsiteY4" fmla="*/ 2003 h 24261"/>
              <a:gd name="connsiteX5" fmla="*/ 166786 w 421853"/>
              <a:gd name="connsiteY5" fmla="*/ 2003 h 24261"/>
              <a:gd name="connsiteX6" fmla="*/ 1686 w 421853"/>
              <a:gd name="connsiteY6" fmla="*/ 17878 h 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853" h="24261">
                <a:moveTo>
                  <a:pt x="1686" y="17878"/>
                </a:moveTo>
                <a:cubicBezTo>
                  <a:pt x="20207" y="20524"/>
                  <a:pt x="208590" y="16820"/>
                  <a:pt x="277911" y="17878"/>
                </a:cubicBezTo>
                <a:cubicBezTo>
                  <a:pt x="347232" y="18936"/>
                  <a:pt x="400678" y="24757"/>
                  <a:pt x="417611" y="24228"/>
                </a:cubicBezTo>
                <a:cubicBezTo>
                  <a:pt x="434544" y="23699"/>
                  <a:pt x="396444" y="18407"/>
                  <a:pt x="379511" y="14703"/>
                </a:cubicBezTo>
                <a:cubicBezTo>
                  <a:pt x="362578" y="10999"/>
                  <a:pt x="351465" y="4120"/>
                  <a:pt x="316011" y="2003"/>
                </a:cubicBezTo>
                <a:cubicBezTo>
                  <a:pt x="280557" y="-114"/>
                  <a:pt x="211236" y="-1172"/>
                  <a:pt x="166786" y="2003"/>
                </a:cubicBezTo>
                <a:cubicBezTo>
                  <a:pt x="122336" y="5178"/>
                  <a:pt x="-16835" y="15232"/>
                  <a:pt x="1686" y="1787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7716709-780E-6392-597F-63ED7318474A}"/>
              </a:ext>
            </a:extLst>
          </p:cNvPr>
          <p:cNvSpPr/>
          <p:nvPr/>
        </p:nvSpPr>
        <p:spPr>
          <a:xfrm>
            <a:off x="8304208" y="5401531"/>
            <a:ext cx="941903" cy="639316"/>
          </a:xfrm>
          <a:custGeom>
            <a:avLst/>
            <a:gdLst>
              <a:gd name="connsiteX0" fmla="*/ 4767 w 941903"/>
              <a:gd name="connsiteY0" fmla="*/ 2319 h 639316"/>
              <a:gd name="connsiteX1" fmla="*/ 573092 w 941903"/>
              <a:gd name="connsiteY1" fmla="*/ 408719 h 639316"/>
              <a:gd name="connsiteX2" fmla="*/ 522292 w 941903"/>
              <a:gd name="connsiteY2" fmla="*/ 373794 h 639316"/>
              <a:gd name="connsiteX3" fmla="*/ 912817 w 941903"/>
              <a:gd name="connsiteY3" fmla="*/ 624619 h 639316"/>
              <a:gd name="connsiteX4" fmla="*/ 839792 w 941903"/>
              <a:gd name="connsiteY4" fmla="*/ 567469 h 639316"/>
              <a:gd name="connsiteX5" fmla="*/ 255592 w 941903"/>
              <a:gd name="connsiteY5" fmla="*/ 218219 h 639316"/>
              <a:gd name="connsiteX6" fmla="*/ 296867 w 941903"/>
              <a:gd name="connsiteY6" fmla="*/ 240444 h 639316"/>
              <a:gd name="connsiteX7" fmla="*/ 4767 w 941903"/>
              <a:gd name="connsiteY7" fmla="*/ 2319 h 63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1903" h="639316">
                <a:moveTo>
                  <a:pt x="4767" y="2319"/>
                </a:moveTo>
                <a:cubicBezTo>
                  <a:pt x="50805" y="30365"/>
                  <a:pt x="486838" y="346807"/>
                  <a:pt x="573092" y="408719"/>
                </a:cubicBezTo>
                <a:cubicBezTo>
                  <a:pt x="659346" y="470631"/>
                  <a:pt x="522292" y="373794"/>
                  <a:pt x="522292" y="373794"/>
                </a:cubicBezTo>
                <a:lnTo>
                  <a:pt x="912817" y="624619"/>
                </a:lnTo>
                <a:cubicBezTo>
                  <a:pt x="965733" y="656898"/>
                  <a:pt x="949329" y="635202"/>
                  <a:pt x="839792" y="567469"/>
                </a:cubicBezTo>
                <a:cubicBezTo>
                  <a:pt x="730255" y="499736"/>
                  <a:pt x="346080" y="272723"/>
                  <a:pt x="255592" y="218219"/>
                </a:cubicBezTo>
                <a:cubicBezTo>
                  <a:pt x="165105" y="163715"/>
                  <a:pt x="333380" y="271665"/>
                  <a:pt x="296867" y="240444"/>
                </a:cubicBezTo>
                <a:cubicBezTo>
                  <a:pt x="260355" y="209223"/>
                  <a:pt x="-41271" y="-25727"/>
                  <a:pt x="4767" y="231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31CC82A3-F054-FD5C-0D28-BDBEE7AEA1BE}"/>
              </a:ext>
            </a:extLst>
          </p:cNvPr>
          <p:cNvSpPr/>
          <p:nvPr/>
        </p:nvSpPr>
        <p:spPr>
          <a:xfrm>
            <a:off x="8828464" y="1412675"/>
            <a:ext cx="188544" cy="993955"/>
          </a:xfrm>
          <a:custGeom>
            <a:avLst/>
            <a:gdLst>
              <a:gd name="connsiteX0" fmla="*/ 188536 w 188544"/>
              <a:gd name="connsiteY0" fmla="*/ 3375 h 993955"/>
              <a:gd name="connsiteX1" fmla="*/ 61536 w 188544"/>
              <a:gd name="connsiteY1" fmla="*/ 330400 h 993955"/>
              <a:gd name="connsiteX2" fmla="*/ 7561 w 188544"/>
              <a:gd name="connsiteY2" fmla="*/ 955875 h 993955"/>
              <a:gd name="connsiteX3" fmla="*/ 7561 w 188544"/>
              <a:gd name="connsiteY3" fmla="*/ 835225 h 993955"/>
              <a:gd name="connsiteX4" fmla="*/ 74236 w 188544"/>
              <a:gd name="connsiteY4" fmla="*/ 98625 h 993955"/>
              <a:gd name="connsiteX5" fmla="*/ 55186 w 188544"/>
              <a:gd name="connsiteY5" fmla="*/ 155775 h 993955"/>
              <a:gd name="connsiteX6" fmla="*/ 188536 w 188544"/>
              <a:gd name="connsiteY6" fmla="*/ 3375 h 99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44" h="993955">
                <a:moveTo>
                  <a:pt x="188536" y="3375"/>
                </a:moveTo>
                <a:cubicBezTo>
                  <a:pt x="189594" y="32479"/>
                  <a:pt x="91699" y="171650"/>
                  <a:pt x="61536" y="330400"/>
                </a:cubicBezTo>
                <a:cubicBezTo>
                  <a:pt x="31373" y="489150"/>
                  <a:pt x="16557" y="871738"/>
                  <a:pt x="7561" y="955875"/>
                </a:cubicBezTo>
                <a:cubicBezTo>
                  <a:pt x="-1435" y="1040012"/>
                  <a:pt x="-3551" y="978100"/>
                  <a:pt x="7561" y="835225"/>
                </a:cubicBezTo>
                <a:cubicBezTo>
                  <a:pt x="18673" y="692350"/>
                  <a:pt x="66299" y="211867"/>
                  <a:pt x="74236" y="98625"/>
                </a:cubicBezTo>
                <a:cubicBezTo>
                  <a:pt x="82173" y="-14617"/>
                  <a:pt x="38253" y="169004"/>
                  <a:pt x="55186" y="155775"/>
                </a:cubicBezTo>
                <a:cubicBezTo>
                  <a:pt x="72119" y="142546"/>
                  <a:pt x="187478" y="-25729"/>
                  <a:pt x="188536" y="337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3974BD6-E944-D1FC-5B1A-BECF9B128AC2}"/>
              </a:ext>
            </a:extLst>
          </p:cNvPr>
          <p:cNvSpPr/>
          <p:nvPr/>
        </p:nvSpPr>
        <p:spPr>
          <a:xfrm>
            <a:off x="9061635" y="2739286"/>
            <a:ext cx="186277" cy="1748301"/>
          </a:xfrm>
          <a:custGeom>
            <a:avLst/>
            <a:gdLst>
              <a:gd name="connsiteX0" fmla="*/ 133165 w 186277"/>
              <a:gd name="connsiteY0" fmla="*/ 739 h 1748301"/>
              <a:gd name="connsiteX1" fmla="*/ 79190 w 186277"/>
              <a:gd name="connsiteY1" fmla="*/ 696064 h 1748301"/>
              <a:gd name="connsiteX2" fmla="*/ 101415 w 186277"/>
              <a:gd name="connsiteY2" fmla="*/ 1391389 h 1748301"/>
              <a:gd name="connsiteX3" fmla="*/ 101415 w 186277"/>
              <a:gd name="connsiteY3" fmla="*/ 1280264 h 1748301"/>
              <a:gd name="connsiteX4" fmla="*/ 183965 w 186277"/>
              <a:gd name="connsiteY4" fmla="*/ 1699364 h 1748301"/>
              <a:gd name="connsiteX5" fmla="*/ 149040 w 186277"/>
              <a:gd name="connsiteY5" fmla="*/ 1600939 h 1748301"/>
              <a:gd name="connsiteX6" fmla="*/ 2990 w 186277"/>
              <a:gd name="connsiteY6" fmla="*/ 461114 h 1748301"/>
              <a:gd name="connsiteX7" fmla="*/ 56965 w 186277"/>
              <a:gd name="connsiteY7" fmla="*/ 559539 h 1748301"/>
              <a:gd name="connsiteX8" fmla="*/ 133165 w 186277"/>
              <a:gd name="connsiteY8" fmla="*/ 739 h 174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277" h="1748301">
                <a:moveTo>
                  <a:pt x="133165" y="739"/>
                </a:moveTo>
                <a:cubicBezTo>
                  <a:pt x="136869" y="23493"/>
                  <a:pt x="84482" y="464289"/>
                  <a:pt x="79190" y="696064"/>
                </a:cubicBezTo>
                <a:cubicBezTo>
                  <a:pt x="73898" y="927839"/>
                  <a:pt x="97711" y="1294023"/>
                  <a:pt x="101415" y="1391389"/>
                </a:cubicBezTo>
                <a:cubicBezTo>
                  <a:pt x="105119" y="1488755"/>
                  <a:pt x="87657" y="1228935"/>
                  <a:pt x="101415" y="1280264"/>
                </a:cubicBezTo>
                <a:cubicBezTo>
                  <a:pt x="115173" y="1331593"/>
                  <a:pt x="176028" y="1645918"/>
                  <a:pt x="183965" y="1699364"/>
                </a:cubicBezTo>
                <a:cubicBezTo>
                  <a:pt x="191903" y="1752810"/>
                  <a:pt x="179202" y="1807314"/>
                  <a:pt x="149040" y="1600939"/>
                </a:cubicBezTo>
                <a:cubicBezTo>
                  <a:pt x="118878" y="1394564"/>
                  <a:pt x="18336" y="634681"/>
                  <a:pt x="2990" y="461114"/>
                </a:cubicBezTo>
                <a:cubicBezTo>
                  <a:pt x="-12356" y="287547"/>
                  <a:pt x="35269" y="631506"/>
                  <a:pt x="56965" y="559539"/>
                </a:cubicBezTo>
                <a:cubicBezTo>
                  <a:pt x="78661" y="487572"/>
                  <a:pt x="129461" y="-22015"/>
                  <a:pt x="133165" y="73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ECBD0A4A-E4CD-4C6A-733E-26E9873BF431}"/>
              </a:ext>
            </a:extLst>
          </p:cNvPr>
          <p:cNvSpPr/>
          <p:nvPr/>
        </p:nvSpPr>
        <p:spPr>
          <a:xfrm>
            <a:off x="7988194" y="3610831"/>
            <a:ext cx="136715" cy="136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4F7202D0-7175-9B87-BE74-7E84D349FC14}"/>
              </a:ext>
            </a:extLst>
          </p:cNvPr>
          <p:cNvSpPr/>
          <p:nvPr/>
        </p:nvSpPr>
        <p:spPr>
          <a:xfrm rot="19979177">
            <a:off x="8172219" y="3754459"/>
            <a:ext cx="113771" cy="1931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473174C9-D882-8CBB-CA98-EB7DD74A90A3}"/>
              </a:ext>
            </a:extLst>
          </p:cNvPr>
          <p:cNvSpPr/>
          <p:nvPr/>
        </p:nvSpPr>
        <p:spPr>
          <a:xfrm>
            <a:off x="8527203" y="1710781"/>
            <a:ext cx="351375" cy="2568420"/>
          </a:xfrm>
          <a:custGeom>
            <a:avLst/>
            <a:gdLst>
              <a:gd name="connsiteX0" fmla="*/ 277584 w 351375"/>
              <a:gd name="connsiteY0" fmla="*/ 32 h 2568420"/>
              <a:gd name="connsiteX1" fmla="*/ 90771 w 351375"/>
              <a:gd name="connsiteY1" fmla="*/ 1283142 h 2568420"/>
              <a:gd name="connsiteX2" fmla="*/ 198926 w 351375"/>
              <a:gd name="connsiteY2" fmla="*/ 1863245 h 2568420"/>
              <a:gd name="connsiteX3" fmla="*/ 159597 w 351375"/>
              <a:gd name="connsiteY3" fmla="*/ 1725593 h 2568420"/>
              <a:gd name="connsiteX4" fmla="*/ 194010 w 351375"/>
              <a:gd name="connsiteY4" fmla="*/ 2079554 h 2568420"/>
              <a:gd name="connsiteX5" fmla="*/ 351326 w 351375"/>
              <a:gd name="connsiteY5" fmla="*/ 2566251 h 2568420"/>
              <a:gd name="connsiteX6" fmla="*/ 208758 w 351375"/>
              <a:gd name="connsiteY6" fmla="*/ 2212290 h 2568420"/>
              <a:gd name="connsiteX7" fmla="*/ 17029 w 351375"/>
              <a:gd name="connsiteY7" fmla="*/ 1204484 h 2568420"/>
              <a:gd name="connsiteX8" fmla="*/ 36694 w 351375"/>
              <a:gd name="connsiteY8" fmla="*/ 1322471 h 2568420"/>
              <a:gd name="connsiteX9" fmla="*/ 277584 w 351375"/>
              <a:gd name="connsiteY9" fmla="*/ 32 h 256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375" h="2568420">
                <a:moveTo>
                  <a:pt x="277584" y="32"/>
                </a:moveTo>
                <a:cubicBezTo>
                  <a:pt x="286597" y="-6523"/>
                  <a:pt x="103881" y="972607"/>
                  <a:pt x="90771" y="1283142"/>
                </a:cubicBezTo>
                <a:cubicBezTo>
                  <a:pt x="77661" y="1593678"/>
                  <a:pt x="187455" y="1789503"/>
                  <a:pt x="198926" y="1863245"/>
                </a:cubicBezTo>
                <a:cubicBezTo>
                  <a:pt x="210397" y="1936987"/>
                  <a:pt x="160416" y="1689542"/>
                  <a:pt x="159597" y="1725593"/>
                </a:cubicBezTo>
                <a:cubicBezTo>
                  <a:pt x="158778" y="1761645"/>
                  <a:pt x="162055" y="1939444"/>
                  <a:pt x="194010" y="2079554"/>
                </a:cubicBezTo>
                <a:cubicBezTo>
                  <a:pt x="225965" y="2219664"/>
                  <a:pt x="348868" y="2544128"/>
                  <a:pt x="351326" y="2566251"/>
                </a:cubicBezTo>
                <a:cubicBezTo>
                  <a:pt x="353784" y="2588374"/>
                  <a:pt x="264474" y="2439251"/>
                  <a:pt x="208758" y="2212290"/>
                </a:cubicBezTo>
                <a:cubicBezTo>
                  <a:pt x="153042" y="1985329"/>
                  <a:pt x="45706" y="1352787"/>
                  <a:pt x="17029" y="1204484"/>
                </a:cubicBezTo>
                <a:cubicBezTo>
                  <a:pt x="-11648" y="1056181"/>
                  <a:pt x="-3455" y="1520755"/>
                  <a:pt x="36694" y="1322471"/>
                </a:cubicBezTo>
                <a:cubicBezTo>
                  <a:pt x="76843" y="1124187"/>
                  <a:pt x="268571" y="6587"/>
                  <a:pt x="277584" y="3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507624B-B154-907A-96B4-5748FB856782}"/>
              </a:ext>
            </a:extLst>
          </p:cNvPr>
          <p:cNvSpPr/>
          <p:nvPr/>
        </p:nvSpPr>
        <p:spPr>
          <a:xfrm>
            <a:off x="8283296" y="3750996"/>
            <a:ext cx="270851" cy="288532"/>
          </a:xfrm>
          <a:custGeom>
            <a:avLst/>
            <a:gdLst>
              <a:gd name="connsiteX0" fmla="*/ 270769 w 270851"/>
              <a:gd name="connsiteY0" fmla="*/ 10 h 288532"/>
              <a:gd name="connsiteX1" fmla="*/ 206859 w 270851"/>
              <a:gd name="connsiteY1" fmla="*/ 216320 h 288532"/>
              <a:gd name="connsiteX2" fmla="*/ 172446 w 270851"/>
              <a:gd name="connsiteY2" fmla="*/ 255649 h 288532"/>
              <a:gd name="connsiteX3" fmla="*/ 381 w 270851"/>
              <a:gd name="connsiteY3" fmla="*/ 285146 h 288532"/>
              <a:gd name="connsiteX4" fmla="*/ 128201 w 270851"/>
              <a:gd name="connsiteY4" fmla="*/ 285146 h 288532"/>
              <a:gd name="connsiteX5" fmla="*/ 201943 w 270851"/>
              <a:gd name="connsiteY5" fmla="*/ 260565 h 288532"/>
              <a:gd name="connsiteX6" fmla="*/ 167530 w 270851"/>
              <a:gd name="connsiteY6" fmla="*/ 255649 h 288532"/>
              <a:gd name="connsiteX7" fmla="*/ 251104 w 270851"/>
              <a:gd name="connsiteY7" fmla="*/ 181907 h 288532"/>
              <a:gd name="connsiteX8" fmla="*/ 221607 w 270851"/>
              <a:gd name="connsiteY8" fmla="*/ 206488 h 288532"/>
              <a:gd name="connsiteX9" fmla="*/ 270769 w 270851"/>
              <a:gd name="connsiteY9" fmla="*/ 10 h 28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851" h="288532">
                <a:moveTo>
                  <a:pt x="270769" y="10"/>
                </a:moveTo>
                <a:cubicBezTo>
                  <a:pt x="268311" y="1649"/>
                  <a:pt x="223246" y="173714"/>
                  <a:pt x="206859" y="216320"/>
                </a:cubicBezTo>
                <a:cubicBezTo>
                  <a:pt x="190472" y="258927"/>
                  <a:pt x="206859" y="244178"/>
                  <a:pt x="172446" y="255649"/>
                </a:cubicBezTo>
                <a:cubicBezTo>
                  <a:pt x="138033" y="267120"/>
                  <a:pt x="7755" y="280230"/>
                  <a:pt x="381" y="285146"/>
                </a:cubicBezTo>
                <a:cubicBezTo>
                  <a:pt x="-6993" y="290062"/>
                  <a:pt x="94607" y="289243"/>
                  <a:pt x="128201" y="285146"/>
                </a:cubicBezTo>
                <a:cubicBezTo>
                  <a:pt x="161795" y="281049"/>
                  <a:pt x="195388" y="265481"/>
                  <a:pt x="201943" y="260565"/>
                </a:cubicBezTo>
                <a:cubicBezTo>
                  <a:pt x="208498" y="255649"/>
                  <a:pt x="159336" y="268759"/>
                  <a:pt x="167530" y="255649"/>
                </a:cubicBezTo>
                <a:cubicBezTo>
                  <a:pt x="175723" y="242539"/>
                  <a:pt x="251104" y="181907"/>
                  <a:pt x="251104" y="181907"/>
                </a:cubicBezTo>
                <a:cubicBezTo>
                  <a:pt x="260117" y="173714"/>
                  <a:pt x="223246" y="231888"/>
                  <a:pt x="221607" y="206488"/>
                </a:cubicBezTo>
                <a:cubicBezTo>
                  <a:pt x="219968" y="181088"/>
                  <a:pt x="273227" y="-1629"/>
                  <a:pt x="270769" y="1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176AEA0-34FC-6C42-31EE-89761EFAB79E}"/>
              </a:ext>
            </a:extLst>
          </p:cNvPr>
          <p:cNvSpPr/>
          <p:nvPr/>
        </p:nvSpPr>
        <p:spPr>
          <a:xfrm>
            <a:off x="7766046" y="3917896"/>
            <a:ext cx="666754" cy="104075"/>
          </a:xfrm>
          <a:custGeom>
            <a:avLst/>
            <a:gdLst>
              <a:gd name="connsiteX0" fmla="*/ 666754 w 666754"/>
              <a:gd name="connsiteY0" fmla="*/ 85779 h 104075"/>
              <a:gd name="connsiteX1" fmla="*/ 450854 w 666754"/>
              <a:gd name="connsiteY1" fmla="*/ 88954 h 104075"/>
              <a:gd name="connsiteX2" fmla="*/ 269879 w 666754"/>
              <a:gd name="connsiteY2" fmla="*/ 88954 h 104075"/>
              <a:gd name="connsiteX3" fmla="*/ 342904 w 666754"/>
              <a:gd name="connsiteY3" fmla="*/ 92129 h 104075"/>
              <a:gd name="connsiteX4" fmla="*/ 219079 w 666754"/>
              <a:gd name="connsiteY4" fmla="*/ 63554 h 104075"/>
              <a:gd name="connsiteX5" fmla="*/ 117479 w 666754"/>
              <a:gd name="connsiteY5" fmla="*/ 41329 h 104075"/>
              <a:gd name="connsiteX6" fmla="*/ 47629 w 666754"/>
              <a:gd name="connsiteY6" fmla="*/ 54 h 104075"/>
              <a:gd name="connsiteX7" fmla="*/ 73029 w 666754"/>
              <a:gd name="connsiteY7" fmla="*/ 31804 h 104075"/>
              <a:gd name="connsiteX8" fmla="*/ 76204 w 666754"/>
              <a:gd name="connsiteY8" fmla="*/ 41329 h 104075"/>
              <a:gd name="connsiteX9" fmla="*/ 4 w 666754"/>
              <a:gd name="connsiteY9" fmla="*/ 63554 h 104075"/>
              <a:gd name="connsiteX10" fmla="*/ 73029 w 666754"/>
              <a:gd name="connsiteY10" fmla="*/ 60379 h 104075"/>
              <a:gd name="connsiteX11" fmla="*/ 152404 w 666754"/>
              <a:gd name="connsiteY11" fmla="*/ 38154 h 104075"/>
              <a:gd name="connsiteX12" fmla="*/ 107954 w 666754"/>
              <a:gd name="connsiteY12" fmla="*/ 66729 h 104075"/>
              <a:gd name="connsiteX13" fmla="*/ 92079 w 666754"/>
              <a:gd name="connsiteY13" fmla="*/ 98479 h 104075"/>
              <a:gd name="connsiteX14" fmla="*/ 120654 w 666754"/>
              <a:gd name="connsiteY14" fmla="*/ 63554 h 104075"/>
              <a:gd name="connsiteX15" fmla="*/ 139704 w 666754"/>
              <a:gd name="connsiteY15" fmla="*/ 57204 h 104075"/>
              <a:gd name="connsiteX16" fmla="*/ 320679 w 666754"/>
              <a:gd name="connsiteY16" fmla="*/ 98479 h 104075"/>
              <a:gd name="connsiteX17" fmla="*/ 174629 w 666754"/>
              <a:gd name="connsiteY17" fmla="*/ 101654 h 104075"/>
              <a:gd name="connsiteX18" fmla="*/ 539754 w 666754"/>
              <a:gd name="connsiteY18" fmla="*/ 79429 h 104075"/>
              <a:gd name="connsiteX19" fmla="*/ 368304 w 666754"/>
              <a:gd name="connsiteY19" fmla="*/ 73079 h 104075"/>
              <a:gd name="connsiteX20" fmla="*/ 504829 w 666754"/>
              <a:gd name="connsiteY20" fmla="*/ 79429 h 104075"/>
              <a:gd name="connsiteX21" fmla="*/ 247654 w 666754"/>
              <a:gd name="connsiteY21" fmla="*/ 60379 h 104075"/>
              <a:gd name="connsiteX22" fmla="*/ 447679 w 666754"/>
              <a:gd name="connsiteY22" fmla="*/ 50854 h 104075"/>
              <a:gd name="connsiteX23" fmla="*/ 666754 w 666754"/>
              <a:gd name="connsiteY23" fmla="*/ 85779 h 10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6754" h="104075">
                <a:moveTo>
                  <a:pt x="666754" y="85779"/>
                </a:moveTo>
                <a:lnTo>
                  <a:pt x="450854" y="88954"/>
                </a:lnTo>
                <a:lnTo>
                  <a:pt x="269879" y="88954"/>
                </a:lnTo>
                <a:cubicBezTo>
                  <a:pt x="251887" y="89483"/>
                  <a:pt x="351371" y="96362"/>
                  <a:pt x="342904" y="92129"/>
                </a:cubicBezTo>
                <a:cubicBezTo>
                  <a:pt x="334437" y="87896"/>
                  <a:pt x="219079" y="63554"/>
                  <a:pt x="219079" y="63554"/>
                </a:cubicBezTo>
                <a:cubicBezTo>
                  <a:pt x="181508" y="55087"/>
                  <a:pt x="146054" y="51912"/>
                  <a:pt x="117479" y="41329"/>
                </a:cubicBezTo>
                <a:cubicBezTo>
                  <a:pt x="88904" y="30746"/>
                  <a:pt x="55037" y="1641"/>
                  <a:pt x="47629" y="54"/>
                </a:cubicBezTo>
                <a:cubicBezTo>
                  <a:pt x="40221" y="-1533"/>
                  <a:pt x="73029" y="31804"/>
                  <a:pt x="73029" y="31804"/>
                </a:cubicBezTo>
                <a:cubicBezTo>
                  <a:pt x="77791" y="38683"/>
                  <a:pt x="88375" y="36037"/>
                  <a:pt x="76204" y="41329"/>
                </a:cubicBezTo>
                <a:cubicBezTo>
                  <a:pt x="64033" y="46621"/>
                  <a:pt x="533" y="60379"/>
                  <a:pt x="4" y="63554"/>
                </a:cubicBezTo>
                <a:cubicBezTo>
                  <a:pt x="-525" y="66729"/>
                  <a:pt x="47629" y="64612"/>
                  <a:pt x="73029" y="60379"/>
                </a:cubicBezTo>
                <a:cubicBezTo>
                  <a:pt x="98429" y="56146"/>
                  <a:pt x="146583" y="37096"/>
                  <a:pt x="152404" y="38154"/>
                </a:cubicBezTo>
                <a:cubicBezTo>
                  <a:pt x="158225" y="39212"/>
                  <a:pt x="118008" y="56675"/>
                  <a:pt x="107954" y="66729"/>
                </a:cubicBezTo>
                <a:cubicBezTo>
                  <a:pt x="97900" y="76783"/>
                  <a:pt x="89962" y="99008"/>
                  <a:pt x="92079" y="98479"/>
                </a:cubicBezTo>
                <a:cubicBezTo>
                  <a:pt x="94196" y="97950"/>
                  <a:pt x="112716" y="70433"/>
                  <a:pt x="120654" y="63554"/>
                </a:cubicBezTo>
                <a:cubicBezTo>
                  <a:pt x="128592" y="56675"/>
                  <a:pt x="106367" y="51383"/>
                  <a:pt x="139704" y="57204"/>
                </a:cubicBezTo>
                <a:cubicBezTo>
                  <a:pt x="173041" y="63025"/>
                  <a:pt x="314858" y="91071"/>
                  <a:pt x="320679" y="98479"/>
                </a:cubicBezTo>
                <a:cubicBezTo>
                  <a:pt x="326500" y="105887"/>
                  <a:pt x="138117" y="104829"/>
                  <a:pt x="174629" y="101654"/>
                </a:cubicBezTo>
                <a:cubicBezTo>
                  <a:pt x="211141" y="98479"/>
                  <a:pt x="507475" y="84191"/>
                  <a:pt x="539754" y="79429"/>
                </a:cubicBezTo>
                <a:cubicBezTo>
                  <a:pt x="572033" y="74666"/>
                  <a:pt x="374125" y="73079"/>
                  <a:pt x="368304" y="73079"/>
                </a:cubicBezTo>
                <a:cubicBezTo>
                  <a:pt x="362483" y="73079"/>
                  <a:pt x="524937" y="81546"/>
                  <a:pt x="504829" y="79429"/>
                </a:cubicBezTo>
                <a:cubicBezTo>
                  <a:pt x="484721" y="77312"/>
                  <a:pt x="257179" y="65142"/>
                  <a:pt x="247654" y="60379"/>
                </a:cubicBezTo>
                <a:cubicBezTo>
                  <a:pt x="238129" y="55616"/>
                  <a:pt x="378887" y="45562"/>
                  <a:pt x="447679" y="50854"/>
                </a:cubicBezTo>
                <a:cubicBezTo>
                  <a:pt x="516471" y="56146"/>
                  <a:pt x="588437" y="74137"/>
                  <a:pt x="666754" y="8577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E0F74690-8263-90C4-43F2-83E7E4AE9EBF}"/>
              </a:ext>
            </a:extLst>
          </p:cNvPr>
          <p:cNvSpPr/>
          <p:nvPr/>
        </p:nvSpPr>
        <p:spPr>
          <a:xfrm>
            <a:off x="8432098" y="2998762"/>
            <a:ext cx="102262" cy="884849"/>
          </a:xfrm>
          <a:custGeom>
            <a:avLst/>
            <a:gdLst>
              <a:gd name="connsiteX0" fmla="*/ 702 w 102262"/>
              <a:gd name="connsiteY0" fmla="*/ 11138 h 884849"/>
              <a:gd name="connsiteX1" fmla="*/ 99127 w 102262"/>
              <a:gd name="connsiteY1" fmla="*/ 519138 h 884849"/>
              <a:gd name="connsiteX2" fmla="*/ 76902 w 102262"/>
              <a:gd name="connsiteY2" fmla="*/ 366738 h 884849"/>
              <a:gd name="connsiteX3" fmla="*/ 67377 w 102262"/>
              <a:gd name="connsiteY3" fmla="*/ 662013 h 884849"/>
              <a:gd name="connsiteX4" fmla="*/ 86427 w 102262"/>
              <a:gd name="connsiteY4" fmla="*/ 884263 h 884849"/>
              <a:gd name="connsiteX5" fmla="*/ 70552 w 102262"/>
              <a:gd name="connsiteY5" fmla="*/ 706463 h 884849"/>
              <a:gd name="connsiteX6" fmla="*/ 35627 w 102262"/>
              <a:gd name="connsiteY6" fmla="*/ 150838 h 884849"/>
              <a:gd name="connsiteX7" fmla="*/ 38802 w 102262"/>
              <a:gd name="connsiteY7" fmla="*/ 100038 h 884849"/>
              <a:gd name="connsiteX8" fmla="*/ 54677 w 102262"/>
              <a:gd name="connsiteY8" fmla="*/ 160363 h 884849"/>
              <a:gd name="connsiteX9" fmla="*/ 702 w 102262"/>
              <a:gd name="connsiteY9" fmla="*/ 11138 h 8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262" h="884849">
                <a:moveTo>
                  <a:pt x="702" y="11138"/>
                </a:moveTo>
                <a:cubicBezTo>
                  <a:pt x="8110" y="70934"/>
                  <a:pt x="86427" y="459871"/>
                  <a:pt x="99127" y="519138"/>
                </a:cubicBezTo>
                <a:cubicBezTo>
                  <a:pt x="111827" y="578405"/>
                  <a:pt x="82194" y="342925"/>
                  <a:pt x="76902" y="366738"/>
                </a:cubicBezTo>
                <a:cubicBezTo>
                  <a:pt x="71610" y="390551"/>
                  <a:pt x="65790" y="575759"/>
                  <a:pt x="67377" y="662013"/>
                </a:cubicBezTo>
                <a:cubicBezTo>
                  <a:pt x="68964" y="748267"/>
                  <a:pt x="85898" y="876855"/>
                  <a:pt x="86427" y="884263"/>
                </a:cubicBezTo>
                <a:cubicBezTo>
                  <a:pt x="86956" y="891671"/>
                  <a:pt x="79019" y="828700"/>
                  <a:pt x="70552" y="706463"/>
                </a:cubicBezTo>
                <a:cubicBezTo>
                  <a:pt x="62085" y="584226"/>
                  <a:pt x="40919" y="251909"/>
                  <a:pt x="35627" y="150838"/>
                </a:cubicBezTo>
                <a:cubicBezTo>
                  <a:pt x="30335" y="49767"/>
                  <a:pt x="35627" y="98451"/>
                  <a:pt x="38802" y="100038"/>
                </a:cubicBezTo>
                <a:cubicBezTo>
                  <a:pt x="41977" y="101625"/>
                  <a:pt x="62615" y="169359"/>
                  <a:pt x="54677" y="160363"/>
                </a:cubicBezTo>
                <a:cubicBezTo>
                  <a:pt x="46740" y="151367"/>
                  <a:pt x="-6706" y="-48658"/>
                  <a:pt x="702" y="1113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FF7AF255-C94B-D0C4-F5F4-AB9F105E6C2B}"/>
              </a:ext>
            </a:extLst>
          </p:cNvPr>
          <p:cNvSpPr/>
          <p:nvPr/>
        </p:nvSpPr>
        <p:spPr>
          <a:xfrm>
            <a:off x="8299442" y="2901168"/>
            <a:ext cx="208456" cy="976223"/>
          </a:xfrm>
          <a:custGeom>
            <a:avLst/>
            <a:gdLst>
              <a:gd name="connsiteX0" fmla="*/ 8 w 208456"/>
              <a:gd name="connsiteY0" fmla="*/ 782 h 976223"/>
              <a:gd name="connsiteX1" fmla="*/ 114308 w 208456"/>
              <a:gd name="connsiteY1" fmla="*/ 483382 h 976223"/>
              <a:gd name="connsiteX2" fmla="*/ 123833 w 208456"/>
              <a:gd name="connsiteY2" fmla="*/ 445282 h 976223"/>
              <a:gd name="connsiteX3" fmla="*/ 206383 w 208456"/>
              <a:gd name="connsiteY3" fmla="*/ 778657 h 976223"/>
              <a:gd name="connsiteX4" fmla="*/ 184158 w 208456"/>
              <a:gd name="connsiteY4" fmla="*/ 705632 h 976223"/>
              <a:gd name="connsiteX5" fmla="*/ 190508 w 208456"/>
              <a:gd name="connsiteY5" fmla="*/ 975507 h 976223"/>
              <a:gd name="connsiteX6" fmla="*/ 184158 w 208456"/>
              <a:gd name="connsiteY6" fmla="*/ 769132 h 976223"/>
              <a:gd name="connsiteX7" fmla="*/ 120658 w 208456"/>
              <a:gd name="connsiteY7" fmla="*/ 324632 h 976223"/>
              <a:gd name="connsiteX8" fmla="*/ 120658 w 208456"/>
              <a:gd name="connsiteY8" fmla="*/ 369082 h 976223"/>
              <a:gd name="connsiteX9" fmla="*/ 8 w 208456"/>
              <a:gd name="connsiteY9" fmla="*/ 782 h 97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456" h="976223">
                <a:moveTo>
                  <a:pt x="8" y="782"/>
                </a:moveTo>
                <a:cubicBezTo>
                  <a:pt x="-1050" y="19832"/>
                  <a:pt x="93671" y="409299"/>
                  <a:pt x="114308" y="483382"/>
                </a:cubicBezTo>
                <a:cubicBezTo>
                  <a:pt x="134945" y="557465"/>
                  <a:pt x="108487" y="396069"/>
                  <a:pt x="123833" y="445282"/>
                </a:cubicBezTo>
                <a:cubicBezTo>
                  <a:pt x="139179" y="494495"/>
                  <a:pt x="196329" y="735265"/>
                  <a:pt x="206383" y="778657"/>
                </a:cubicBezTo>
                <a:cubicBezTo>
                  <a:pt x="216437" y="822049"/>
                  <a:pt x="186804" y="672824"/>
                  <a:pt x="184158" y="705632"/>
                </a:cubicBezTo>
                <a:cubicBezTo>
                  <a:pt x="181512" y="738440"/>
                  <a:pt x="190508" y="964924"/>
                  <a:pt x="190508" y="975507"/>
                </a:cubicBezTo>
                <a:cubicBezTo>
                  <a:pt x="190508" y="986090"/>
                  <a:pt x="195800" y="877611"/>
                  <a:pt x="184158" y="769132"/>
                </a:cubicBezTo>
                <a:cubicBezTo>
                  <a:pt x="172516" y="660653"/>
                  <a:pt x="131241" y="391307"/>
                  <a:pt x="120658" y="324632"/>
                </a:cubicBezTo>
                <a:cubicBezTo>
                  <a:pt x="110075" y="257957"/>
                  <a:pt x="137062" y="421999"/>
                  <a:pt x="120658" y="369082"/>
                </a:cubicBezTo>
                <a:cubicBezTo>
                  <a:pt x="104254" y="316165"/>
                  <a:pt x="1066" y="-18268"/>
                  <a:pt x="8" y="78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01E9D966-31D8-BD3A-EA13-705288E099EE}"/>
              </a:ext>
            </a:extLst>
          </p:cNvPr>
          <p:cNvSpPr/>
          <p:nvPr/>
        </p:nvSpPr>
        <p:spPr>
          <a:xfrm>
            <a:off x="8192320" y="2748400"/>
            <a:ext cx="298059" cy="879778"/>
          </a:xfrm>
          <a:custGeom>
            <a:avLst/>
            <a:gdLst>
              <a:gd name="connsiteX0" fmla="*/ 8705 w 298059"/>
              <a:gd name="connsiteY0" fmla="*/ 10675 h 879778"/>
              <a:gd name="connsiteX1" fmla="*/ 135705 w 298059"/>
              <a:gd name="connsiteY1" fmla="*/ 591700 h 879778"/>
              <a:gd name="connsiteX2" fmla="*/ 132530 w 298059"/>
              <a:gd name="connsiteY2" fmla="*/ 553600 h 879778"/>
              <a:gd name="connsiteX3" fmla="*/ 294455 w 298059"/>
              <a:gd name="connsiteY3" fmla="*/ 874275 h 879778"/>
              <a:gd name="connsiteX4" fmla="*/ 227780 w 298059"/>
              <a:gd name="connsiteY4" fmla="*/ 718700 h 879778"/>
              <a:gd name="connsiteX5" fmla="*/ 34105 w 298059"/>
              <a:gd name="connsiteY5" fmla="*/ 251975 h 879778"/>
              <a:gd name="connsiteX6" fmla="*/ 8705 w 298059"/>
              <a:gd name="connsiteY6" fmla="*/ 10675 h 8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059" h="879778">
                <a:moveTo>
                  <a:pt x="8705" y="10675"/>
                </a:moveTo>
                <a:cubicBezTo>
                  <a:pt x="25638" y="67296"/>
                  <a:pt x="115068" y="501213"/>
                  <a:pt x="135705" y="591700"/>
                </a:cubicBezTo>
                <a:cubicBezTo>
                  <a:pt x="156343" y="682188"/>
                  <a:pt x="106072" y="506504"/>
                  <a:pt x="132530" y="553600"/>
                </a:cubicBezTo>
                <a:cubicBezTo>
                  <a:pt x="158988" y="600696"/>
                  <a:pt x="278580" y="846758"/>
                  <a:pt x="294455" y="874275"/>
                </a:cubicBezTo>
                <a:cubicBezTo>
                  <a:pt x="310330" y="901792"/>
                  <a:pt x="271172" y="822417"/>
                  <a:pt x="227780" y="718700"/>
                </a:cubicBezTo>
                <a:cubicBezTo>
                  <a:pt x="184388" y="614983"/>
                  <a:pt x="69030" y="368392"/>
                  <a:pt x="34105" y="251975"/>
                </a:cubicBezTo>
                <a:cubicBezTo>
                  <a:pt x="-820" y="135558"/>
                  <a:pt x="-8228" y="-45946"/>
                  <a:pt x="8705" y="1067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91C0EFA1-FADC-0B17-32D1-05AF42A83133}"/>
              </a:ext>
            </a:extLst>
          </p:cNvPr>
          <p:cNvSpPr/>
          <p:nvPr/>
        </p:nvSpPr>
        <p:spPr>
          <a:xfrm>
            <a:off x="8170914" y="2548471"/>
            <a:ext cx="226199" cy="1095975"/>
          </a:xfrm>
          <a:custGeom>
            <a:avLst/>
            <a:gdLst>
              <a:gd name="connsiteX0" fmla="*/ 74561 w 226199"/>
              <a:gd name="connsiteY0" fmla="*/ 16929 h 1095975"/>
              <a:gd name="connsiteX1" fmla="*/ 55511 w 226199"/>
              <a:gd name="connsiteY1" fmla="*/ 566204 h 1095975"/>
              <a:gd name="connsiteX2" fmla="*/ 115836 w 226199"/>
              <a:gd name="connsiteY2" fmla="*/ 880529 h 1095975"/>
              <a:gd name="connsiteX3" fmla="*/ 90436 w 226199"/>
              <a:gd name="connsiteY3" fmla="*/ 801154 h 1095975"/>
              <a:gd name="connsiteX4" fmla="*/ 223786 w 226199"/>
              <a:gd name="connsiteY4" fmla="*/ 1086904 h 1095975"/>
              <a:gd name="connsiteX5" fmla="*/ 163461 w 226199"/>
              <a:gd name="connsiteY5" fmla="*/ 972604 h 1095975"/>
              <a:gd name="connsiteX6" fmla="*/ 4711 w 226199"/>
              <a:gd name="connsiteY6" fmla="*/ 464604 h 1095975"/>
              <a:gd name="connsiteX7" fmla="*/ 42811 w 226199"/>
              <a:gd name="connsiteY7" fmla="*/ 534454 h 1095975"/>
              <a:gd name="connsiteX8" fmla="*/ 52336 w 226199"/>
              <a:gd name="connsiteY8" fmla="*/ 175679 h 1095975"/>
              <a:gd name="connsiteX9" fmla="*/ 74561 w 226199"/>
              <a:gd name="connsiteY9" fmla="*/ 16929 h 109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199" h="1095975">
                <a:moveTo>
                  <a:pt x="74561" y="16929"/>
                </a:moveTo>
                <a:cubicBezTo>
                  <a:pt x="75090" y="82016"/>
                  <a:pt x="48632" y="422271"/>
                  <a:pt x="55511" y="566204"/>
                </a:cubicBezTo>
                <a:cubicBezTo>
                  <a:pt x="62390" y="710137"/>
                  <a:pt x="110015" y="841371"/>
                  <a:pt x="115836" y="880529"/>
                </a:cubicBezTo>
                <a:cubicBezTo>
                  <a:pt x="121657" y="919687"/>
                  <a:pt x="72444" y="766758"/>
                  <a:pt x="90436" y="801154"/>
                </a:cubicBezTo>
                <a:cubicBezTo>
                  <a:pt x="108428" y="835550"/>
                  <a:pt x="211615" y="1058329"/>
                  <a:pt x="223786" y="1086904"/>
                </a:cubicBezTo>
                <a:cubicBezTo>
                  <a:pt x="235957" y="1115479"/>
                  <a:pt x="199973" y="1076321"/>
                  <a:pt x="163461" y="972604"/>
                </a:cubicBezTo>
                <a:cubicBezTo>
                  <a:pt x="126949" y="868887"/>
                  <a:pt x="24819" y="537629"/>
                  <a:pt x="4711" y="464604"/>
                </a:cubicBezTo>
                <a:cubicBezTo>
                  <a:pt x="-15397" y="391579"/>
                  <a:pt x="34874" y="582608"/>
                  <a:pt x="42811" y="534454"/>
                </a:cubicBezTo>
                <a:cubicBezTo>
                  <a:pt x="50748" y="486300"/>
                  <a:pt x="44928" y="261933"/>
                  <a:pt x="52336" y="175679"/>
                </a:cubicBezTo>
                <a:cubicBezTo>
                  <a:pt x="59744" y="89425"/>
                  <a:pt x="74032" y="-48158"/>
                  <a:pt x="74561" y="1692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35DFE887-A964-70E1-92F7-9BB42388A0CA}"/>
              </a:ext>
            </a:extLst>
          </p:cNvPr>
          <p:cNvSpPr/>
          <p:nvPr/>
        </p:nvSpPr>
        <p:spPr>
          <a:xfrm>
            <a:off x="8073590" y="2207969"/>
            <a:ext cx="266769" cy="1418312"/>
          </a:xfrm>
          <a:custGeom>
            <a:avLst/>
            <a:gdLst>
              <a:gd name="connsiteX0" fmla="*/ 6785 w 266769"/>
              <a:gd name="connsiteY0" fmla="*/ 17706 h 1418312"/>
              <a:gd name="connsiteX1" fmla="*/ 29010 w 266769"/>
              <a:gd name="connsiteY1" fmla="*/ 605081 h 1418312"/>
              <a:gd name="connsiteX2" fmla="*/ 124260 w 266769"/>
              <a:gd name="connsiteY2" fmla="*/ 1068631 h 1418312"/>
              <a:gd name="connsiteX3" fmla="*/ 98860 w 266769"/>
              <a:gd name="connsiteY3" fmla="*/ 998781 h 1418312"/>
              <a:gd name="connsiteX4" fmla="*/ 263960 w 266769"/>
              <a:gd name="connsiteY4" fmla="*/ 1405181 h 1418312"/>
              <a:gd name="connsiteX5" fmla="*/ 190935 w 266769"/>
              <a:gd name="connsiteY5" fmla="*/ 1268656 h 1418312"/>
              <a:gd name="connsiteX6" fmla="*/ 38535 w 266769"/>
              <a:gd name="connsiteY6" fmla="*/ 776531 h 1418312"/>
              <a:gd name="connsiteX7" fmla="*/ 435 w 266769"/>
              <a:gd name="connsiteY7" fmla="*/ 401881 h 1418312"/>
              <a:gd name="connsiteX8" fmla="*/ 54410 w 266769"/>
              <a:gd name="connsiteY8" fmla="*/ 55806 h 1418312"/>
              <a:gd name="connsiteX9" fmla="*/ 35360 w 266769"/>
              <a:gd name="connsiteY9" fmla="*/ 141531 h 1418312"/>
              <a:gd name="connsiteX10" fmla="*/ 6785 w 266769"/>
              <a:gd name="connsiteY10" fmla="*/ 17706 h 141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769" h="1418312">
                <a:moveTo>
                  <a:pt x="6785" y="17706"/>
                </a:moveTo>
                <a:cubicBezTo>
                  <a:pt x="5727" y="94964"/>
                  <a:pt x="9431" y="429927"/>
                  <a:pt x="29010" y="605081"/>
                </a:cubicBezTo>
                <a:cubicBezTo>
                  <a:pt x="48589" y="780235"/>
                  <a:pt x="112618" y="1003014"/>
                  <a:pt x="124260" y="1068631"/>
                </a:cubicBezTo>
                <a:cubicBezTo>
                  <a:pt x="135902" y="1134248"/>
                  <a:pt x="75577" y="942689"/>
                  <a:pt x="98860" y="998781"/>
                </a:cubicBezTo>
                <a:cubicBezTo>
                  <a:pt x="122143" y="1054873"/>
                  <a:pt x="248614" y="1360202"/>
                  <a:pt x="263960" y="1405181"/>
                </a:cubicBezTo>
                <a:cubicBezTo>
                  <a:pt x="279306" y="1450160"/>
                  <a:pt x="228506" y="1373431"/>
                  <a:pt x="190935" y="1268656"/>
                </a:cubicBezTo>
                <a:cubicBezTo>
                  <a:pt x="153364" y="1163881"/>
                  <a:pt x="70285" y="920994"/>
                  <a:pt x="38535" y="776531"/>
                </a:cubicBezTo>
                <a:cubicBezTo>
                  <a:pt x="6785" y="632069"/>
                  <a:pt x="-2211" y="522002"/>
                  <a:pt x="435" y="401881"/>
                </a:cubicBezTo>
                <a:cubicBezTo>
                  <a:pt x="3081" y="281760"/>
                  <a:pt x="48589" y="99198"/>
                  <a:pt x="54410" y="55806"/>
                </a:cubicBezTo>
                <a:cubicBezTo>
                  <a:pt x="60231" y="12414"/>
                  <a:pt x="42239" y="142060"/>
                  <a:pt x="35360" y="141531"/>
                </a:cubicBezTo>
                <a:cubicBezTo>
                  <a:pt x="28481" y="141002"/>
                  <a:pt x="7843" y="-59552"/>
                  <a:pt x="6785" y="1770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2FC7821B-129A-1BE3-F618-10D0F244B71B}"/>
              </a:ext>
            </a:extLst>
          </p:cNvPr>
          <p:cNvSpPr/>
          <p:nvPr/>
        </p:nvSpPr>
        <p:spPr>
          <a:xfrm>
            <a:off x="7999958" y="2244219"/>
            <a:ext cx="131446" cy="1286357"/>
          </a:xfrm>
          <a:custGeom>
            <a:avLst/>
            <a:gdLst>
              <a:gd name="connsiteX0" fmla="*/ 131217 w 131446"/>
              <a:gd name="connsiteY0" fmla="*/ 506 h 1286357"/>
              <a:gd name="connsiteX1" fmla="*/ 51842 w 131446"/>
              <a:gd name="connsiteY1" fmla="*/ 457706 h 1286357"/>
              <a:gd name="connsiteX2" fmla="*/ 51842 w 131446"/>
              <a:gd name="connsiteY2" fmla="*/ 949831 h 1286357"/>
              <a:gd name="connsiteX3" fmla="*/ 45492 w 131446"/>
              <a:gd name="connsiteY3" fmla="*/ 879981 h 1286357"/>
              <a:gd name="connsiteX4" fmla="*/ 45492 w 131446"/>
              <a:gd name="connsiteY4" fmla="*/ 1105406 h 1286357"/>
              <a:gd name="connsiteX5" fmla="*/ 61367 w 131446"/>
              <a:gd name="connsiteY5" fmla="*/ 1283206 h 1286357"/>
              <a:gd name="connsiteX6" fmla="*/ 42317 w 131446"/>
              <a:gd name="connsiteY6" fmla="*/ 1156206 h 1286357"/>
              <a:gd name="connsiteX7" fmla="*/ 1042 w 131446"/>
              <a:gd name="connsiteY7" fmla="*/ 464056 h 1286357"/>
              <a:gd name="connsiteX8" fmla="*/ 23267 w 131446"/>
              <a:gd name="connsiteY8" fmla="*/ 546606 h 1286357"/>
              <a:gd name="connsiteX9" fmla="*/ 131217 w 131446"/>
              <a:gd name="connsiteY9" fmla="*/ 506 h 128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446" h="1286357">
                <a:moveTo>
                  <a:pt x="131217" y="506"/>
                </a:moveTo>
                <a:cubicBezTo>
                  <a:pt x="135980" y="-14311"/>
                  <a:pt x="65071" y="299485"/>
                  <a:pt x="51842" y="457706"/>
                </a:cubicBezTo>
                <a:cubicBezTo>
                  <a:pt x="38613" y="615927"/>
                  <a:pt x="52900" y="879452"/>
                  <a:pt x="51842" y="949831"/>
                </a:cubicBezTo>
                <a:cubicBezTo>
                  <a:pt x="50784" y="1020210"/>
                  <a:pt x="46550" y="854052"/>
                  <a:pt x="45492" y="879981"/>
                </a:cubicBezTo>
                <a:cubicBezTo>
                  <a:pt x="44434" y="905910"/>
                  <a:pt x="42846" y="1038202"/>
                  <a:pt x="45492" y="1105406"/>
                </a:cubicBezTo>
                <a:cubicBezTo>
                  <a:pt x="48138" y="1172610"/>
                  <a:pt x="61896" y="1274739"/>
                  <a:pt x="61367" y="1283206"/>
                </a:cubicBezTo>
                <a:cubicBezTo>
                  <a:pt x="60838" y="1291673"/>
                  <a:pt x="52371" y="1292731"/>
                  <a:pt x="42317" y="1156206"/>
                </a:cubicBezTo>
                <a:cubicBezTo>
                  <a:pt x="32263" y="1019681"/>
                  <a:pt x="4217" y="565656"/>
                  <a:pt x="1042" y="464056"/>
                </a:cubicBezTo>
                <a:cubicBezTo>
                  <a:pt x="-2133" y="362456"/>
                  <a:pt x="1042" y="619102"/>
                  <a:pt x="23267" y="546606"/>
                </a:cubicBezTo>
                <a:cubicBezTo>
                  <a:pt x="45492" y="474110"/>
                  <a:pt x="126454" y="15323"/>
                  <a:pt x="131217" y="50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066A2E3D-E143-E680-CD3E-5388793BA308}"/>
              </a:ext>
            </a:extLst>
          </p:cNvPr>
          <p:cNvSpPr/>
          <p:nvPr/>
        </p:nvSpPr>
        <p:spPr>
          <a:xfrm>
            <a:off x="8288065" y="1393246"/>
            <a:ext cx="297857" cy="575453"/>
          </a:xfrm>
          <a:custGeom>
            <a:avLst/>
            <a:gdLst>
              <a:gd name="connsiteX0" fmla="*/ 297135 w 297857"/>
              <a:gd name="connsiteY0" fmla="*/ 579 h 575453"/>
              <a:gd name="connsiteX1" fmla="*/ 151085 w 297857"/>
              <a:gd name="connsiteY1" fmla="*/ 181554 h 575453"/>
              <a:gd name="connsiteX2" fmla="*/ 8210 w 297857"/>
              <a:gd name="connsiteY2" fmla="*/ 556204 h 575453"/>
              <a:gd name="connsiteX3" fmla="*/ 27260 w 297857"/>
              <a:gd name="connsiteY3" fmla="*/ 483179 h 575453"/>
              <a:gd name="connsiteX4" fmla="*/ 109810 w 297857"/>
              <a:gd name="connsiteY4" fmla="*/ 156154 h 575453"/>
              <a:gd name="connsiteX5" fmla="*/ 87585 w 297857"/>
              <a:gd name="connsiteY5" fmla="*/ 235529 h 575453"/>
              <a:gd name="connsiteX6" fmla="*/ 297135 w 297857"/>
              <a:gd name="connsiteY6" fmla="*/ 579 h 57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857" h="575453">
                <a:moveTo>
                  <a:pt x="297135" y="579"/>
                </a:moveTo>
                <a:cubicBezTo>
                  <a:pt x="307718" y="-8417"/>
                  <a:pt x="199239" y="88950"/>
                  <a:pt x="151085" y="181554"/>
                </a:cubicBezTo>
                <a:cubicBezTo>
                  <a:pt x="102931" y="274158"/>
                  <a:pt x="28847" y="505933"/>
                  <a:pt x="8210" y="556204"/>
                </a:cubicBezTo>
                <a:cubicBezTo>
                  <a:pt x="-12427" y="606475"/>
                  <a:pt x="10327" y="549854"/>
                  <a:pt x="27260" y="483179"/>
                </a:cubicBezTo>
                <a:cubicBezTo>
                  <a:pt x="44193" y="416504"/>
                  <a:pt x="99756" y="197429"/>
                  <a:pt x="109810" y="156154"/>
                </a:cubicBezTo>
                <a:cubicBezTo>
                  <a:pt x="119864" y="114879"/>
                  <a:pt x="59010" y="258812"/>
                  <a:pt x="87585" y="235529"/>
                </a:cubicBezTo>
                <a:cubicBezTo>
                  <a:pt x="116160" y="212246"/>
                  <a:pt x="286552" y="9575"/>
                  <a:pt x="297135" y="57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2B1C84D9-EBF6-CAE7-F533-A9A5959874EC}"/>
              </a:ext>
            </a:extLst>
          </p:cNvPr>
          <p:cNvSpPr/>
          <p:nvPr/>
        </p:nvSpPr>
        <p:spPr>
          <a:xfrm>
            <a:off x="7743802" y="1577292"/>
            <a:ext cx="425482" cy="735041"/>
          </a:xfrm>
          <a:custGeom>
            <a:avLst/>
            <a:gdLst>
              <a:gd name="connsiteX0" fmla="*/ 425473 w 425482"/>
              <a:gd name="connsiteY0" fmla="*/ 683 h 735041"/>
              <a:gd name="connsiteX1" fmla="*/ 180998 w 425482"/>
              <a:gd name="connsiteY1" fmla="*/ 324533 h 735041"/>
              <a:gd name="connsiteX2" fmla="*/ 6373 w 425482"/>
              <a:gd name="connsiteY2" fmla="*/ 721408 h 735041"/>
              <a:gd name="connsiteX3" fmla="*/ 57173 w 425482"/>
              <a:gd name="connsiteY3" fmla="*/ 594408 h 735041"/>
              <a:gd name="connsiteX4" fmla="*/ 238148 w 425482"/>
              <a:gd name="connsiteY4" fmla="*/ 124508 h 735041"/>
              <a:gd name="connsiteX5" fmla="*/ 190523 w 425482"/>
              <a:gd name="connsiteY5" fmla="*/ 235633 h 735041"/>
              <a:gd name="connsiteX6" fmla="*/ 425473 w 425482"/>
              <a:gd name="connsiteY6" fmla="*/ 683 h 73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482" h="735041">
                <a:moveTo>
                  <a:pt x="425473" y="683"/>
                </a:moveTo>
                <a:cubicBezTo>
                  <a:pt x="423886" y="15500"/>
                  <a:pt x="250848" y="204412"/>
                  <a:pt x="180998" y="324533"/>
                </a:cubicBezTo>
                <a:cubicBezTo>
                  <a:pt x="111148" y="444654"/>
                  <a:pt x="27010" y="676429"/>
                  <a:pt x="6373" y="721408"/>
                </a:cubicBezTo>
                <a:cubicBezTo>
                  <a:pt x="-14264" y="766387"/>
                  <a:pt x="18544" y="693891"/>
                  <a:pt x="57173" y="594408"/>
                </a:cubicBezTo>
                <a:cubicBezTo>
                  <a:pt x="95802" y="494925"/>
                  <a:pt x="215923" y="184304"/>
                  <a:pt x="238148" y="124508"/>
                </a:cubicBezTo>
                <a:cubicBezTo>
                  <a:pt x="260373" y="64712"/>
                  <a:pt x="158244" y="254683"/>
                  <a:pt x="190523" y="235633"/>
                </a:cubicBezTo>
                <a:cubicBezTo>
                  <a:pt x="222802" y="216583"/>
                  <a:pt x="427060" y="-14134"/>
                  <a:pt x="425473" y="68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AD87CF35-A94A-26E4-8FB6-8E72033D76EB}"/>
              </a:ext>
            </a:extLst>
          </p:cNvPr>
          <p:cNvSpPr/>
          <p:nvPr/>
        </p:nvSpPr>
        <p:spPr>
          <a:xfrm>
            <a:off x="7738876" y="2675491"/>
            <a:ext cx="245655" cy="933343"/>
          </a:xfrm>
          <a:custGeom>
            <a:avLst/>
            <a:gdLst>
              <a:gd name="connsiteX0" fmla="*/ 30349 w 245655"/>
              <a:gd name="connsiteY0" fmla="*/ 7384 h 933343"/>
              <a:gd name="connsiteX1" fmla="*/ 30349 w 245655"/>
              <a:gd name="connsiteY1" fmla="*/ 261384 h 933343"/>
              <a:gd name="connsiteX2" fmla="*/ 119249 w 245655"/>
              <a:gd name="connsiteY2" fmla="*/ 566184 h 933343"/>
              <a:gd name="connsiteX3" fmla="*/ 103374 w 245655"/>
              <a:gd name="connsiteY3" fmla="*/ 512209 h 933343"/>
              <a:gd name="connsiteX4" fmla="*/ 239899 w 245655"/>
              <a:gd name="connsiteY4" fmla="*/ 905909 h 933343"/>
              <a:gd name="connsiteX5" fmla="*/ 198624 w 245655"/>
              <a:gd name="connsiteY5" fmla="*/ 823359 h 933343"/>
              <a:gd name="connsiteX6" fmla="*/ 4949 w 245655"/>
              <a:gd name="connsiteY6" fmla="*/ 210584 h 933343"/>
              <a:gd name="connsiteX7" fmla="*/ 125599 w 245655"/>
              <a:gd name="connsiteY7" fmla="*/ 683659 h 933343"/>
              <a:gd name="connsiteX8" fmla="*/ 8124 w 245655"/>
              <a:gd name="connsiteY8" fmla="*/ 416959 h 933343"/>
              <a:gd name="connsiteX9" fmla="*/ 14474 w 245655"/>
              <a:gd name="connsiteY9" fmla="*/ 102634 h 933343"/>
              <a:gd name="connsiteX10" fmla="*/ 30349 w 245655"/>
              <a:gd name="connsiteY10" fmla="*/ 7384 h 93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655" h="933343">
                <a:moveTo>
                  <a:pt x="30349" y="7384"/>
                </a:moveTo>
                <a:cubicBezTo>
                  <a:pt x="32995" y="33842"/>
                  <a:pt x="15532" y="168251"/>
                  <a:pt x="30349" y="261384"/>
                </a:cubicBezTo>
                <a:cubicBezTo>
                  <a:pt x="45166" y="354517"/>
                  <a:pt x="107078" y="524380"/>
                  <a:pt x="119249" y="566184"/>
                </a:cubicBezTo>
                <a:cubicBezTo>
                  <a:pt x="131420" y="607988"/>
                  <a:pt x="83266" y="455588"/>
                  <a:pt x="103374" y="512209"/>
                </a:cubicBezTo>
                <a:cubicBezTo>
                  <a:pt x="123482" y="568830"/>
                  <a:pt x="224024" y="854051"/>
                  <a:pt x="239899" y="905909"/>
                </a:cubicBezTo>
                <a:cubicBezTo>
                  <a:pt x="255774" y="957767"/>
                  <a:pt x="237782" y="939247"/>
                  <a:pt x="198624" y="823359"/>
                </a:cubicBezTo>
                <a:cubicBezTo>
                  <a:pt x="159466" y="707471"/>
                  <a:pt x="17120" y="233867"/>
                  <a:pt x="4949" y="210584"/>
                </a:cubicBezTo>
                <a:cubicBezTo>
                  <a:pt x="-7222" y="187301"/>
                  <a:pt x="125070" y="649263"/>
                  <a:pt x="125599" y="683659"/>
                </a:cubicBezTo>
                <a:cubicBezTo>
                  <a:pt x="126128" y="718055"/>
                  <a:pt x="26645" y="513797"/>
                  <a:pt x="8124" y="416959"/>
                </a:cubicBezTo>
                <a:cubicBezTo>
                  <a:pt x="-10397" y="320121"/>
                  <a:pt x="7595" y="176717"/>
                  <a:pt x="14474" y="102634"/>
                </a:cubicBezTo>
                <a:cubicBezTo>
                  <a:pt x="21353" y="28551"/>
                  <a:pt x="27703" y="-19074"/>
                  <a:pt x="30349" y="738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087AFBBF-1763-66A3-8D9F-9A121A2A0AAE}"/>
              </a:ext>
            </a:extLst>
          </p:cNvPr>
          <p:cNvSpPr/>
          <p:nvPr/>
        </p:nvSpPr>
        <p:spPr>
          <a:xfrm>
            <a:off x="7645400" y="1953340"/>
            <a:ext cx="231410" cy="783782"/>
          </a:xfrm>
          <a:custGeom>
            <a:avLst/>
            <a:gdLst>
              <a:gd name="connsiteX0" fmla="*/ 228600 w 231410"/>
              <a:gd name="connsiteY0" fmla="*/ 2460 h 783782"/>
              <a:gd name="connsiteX1" fmla="*/ 38100 w 231410"/>
              <a:gd name="connsiteY1" fmla="*/ 459660 h 783782"/>
              <a:gd name="connsiteX2" fmla="*/ 76200 w 231410"/>
              <a:gd name="connsiteY2" fmla="*/ 396160 h 783782"/>
              <a:gd name="connsiteX3" fmla="*/ 50800 w 231410"/>
              <a:gd name="connsiteY3" fmla="*/ 545385 h 783782"/>
              <a:gd name="connsiteX4" fmla="*/ 0 w 231410"/>
              <a:gd name="connsiteY4" fmla="*/ 783510 h 783782"/>
              <a:gd name="connsiteX5" fmla="*/ 50800 w 231410"/>
              <a:gd name="connsiteY5" fmla="*/ 583485 h 783782"/>
              <a:gd name="connsiteX6" fmla="*/ 171450 w 231410"/>
              <a:gd name="connsiteY6" fmla="*/ 180260 h 783782"/>
              <a:gd name="connsiteX7" fmla="*/ 152400 w 231410"/>
              <a:gd name="connsiteY7" fmla="*/ 272335 h 783782"/>
              <a:gd name="connsiteX8" fmla="*/ 228600 w 231410"/>
              <a:gd name="connsiteY8" fmla="*/ 2460 h 7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10" h="783782">
                <a:moveTo>
                  <a:pt x="228600" y="2460"/>
                </a:moveTo>
                <a:cubicBezTo>
                  <a:pt x="209550" y="33681"/>
                  <a:pt x="63500" y="394043"/>
                  <a:pt x="38100" y="459660"/>
                </a:cubicBezTo>
                <a:cubicBezTo>
                  <a:pt x="12700" y="525277"/>
                  <a:pt x="74083" y="381873"/>
                  <a:pt x="76200" y="396160"/>
                </a:cubicBezTo>
                <a:cubicBezTo>
                  <a:pt x="78317" y="410448"/>
                  <a:pt x="63500" y="480827"/>
                  <a:pt x="50800" y="545385"/>
                </a:cubicBezTo>
                <a:cubicBezTo>
                  <a:pt x="38100" y="609943"/>
                  <a:pt x="0" y="777160"/>
                  <a:pt x="0" y="783510"/>
                </a:cubicBezTo>
                <a:cubicBezTo>
                  <a:pt x="0" y="789860"/>
                  <a:pt x="22225" y="684027"/>
                  <a:pt x="50800" y="583485"/>
                </a:cubicBezTo>
                <a:cubicBezTo>
                  <a:pt x="79375" y="482943"/>
                  <a:pt x="154517" y="232118"/>
                  <a:pt x="171450" y="180260"/>
                </a:cubicBezTo>
                <a:cubicBezTo>
                  <a:pt x="188383" y="128402"/>
                  <a:pt x="140758" y="297735"/>
                  <a:pt x="152400" y="272335"/>
                </a:cubicBezTo>
                <a:cubicBezTo>
                  <a:pt x="164042" y="246935"/>
                  <a:pt x="247650" y="-28761"/>
                  <a:pt x="228600" y="246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D40AF3E-CD1E-6A24-564E-1D43C757132C}"/>
              </a:ext>
            </a:extLst>
          </p:cNvPr>
          <p:cNvSpPr/>
          <p:nvPr/>
        </p:nvSpPr>
        <p:spPr>
          <a:xfrm>
            <a:off x="7583534" y="2705033"/>
            <a:ext cx="150839" cy="864013"/>
          </a:xfrm>
          <a:custGeom>
            <a:avLst/>
            <a:gdLst>
              <a:gd name="connsiteX0" fmla="*/ 96791 w 150839"/>
              <a:gd name="connsiteY0" fmla="*/ 67 h 864013"/>
              <a:gd name="connsiteX1" fmla="*/ 39641 w 150839"/>
              <a:gd name="connsiteY1" fmla="*/ 244542 h 864013"/>
              <a:gd name="connsiteX2" fmla="*/ 52341 w 150839"/>
              <a:gd name="connsiteY2" fmla="*/ 155642 h 864013"/>
              <a:gd name="connsiteX3" fmla="*/ 68216 w 150839"/>
              <a:gd name="connsiteY3" fmla="*/ 469967 h 864013"/>
              <a:gd name="connsiteX4" fmla="*/ 93616 w 150839"/>
              <a:gd name="connsiteY4" fmla="*/ 679517 h 864013"/>
              <a:gd name="connsiteX5" fmla="*/ 150766 w 150839"/>
              <a:gd name="connsiteY5" fmla="*/ 863667 h 864013"/>
              <a:gd name="connsiteX6" fmla="*/ 103141 w 150839"/>
              <a:gd name="connsiteY6" fmla="*/ 708092 h 864013"/>
              <a:gd name="connsiteX7" fmla="*/ 1541 w 150839"/>
              <a:gd name="connsiteY7" fmla="*/ 165167 h 864013"/>
              <a:gd name="connsiteX8" fmla="*/ 45991 w 150839"/>
              <a:gd name="connsiteY8" fmla="*/ 219142 h 864013"/>
              <a:gd name="connsiteX9" fmla="*/ 96791 w 150839"/>
              <a:gd name="connsiteY9" fmla="*/ 67 h 86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39" h="864013">
                <a:moveTo>
                  <a:pt x="96791" y="67"/>
                </a:moveTo>
                <a:cubicBezTo>
                  <a:pt x="95733" y="4300"/>
                  <a:pt x="47049" y="218613"/>
                  <a:pt x="39641" y="244542"/>
                </a:cubicBezTo>
                <a:cubicBezTo>
                  <a:pt x="32233" y="270471"/>
                  <a:pt x="47579" y="118071"/>
                  <a:pt x="52341" y="155642"/>
                </a:cubicBezTo>
                <a:cubicBezTo>
                  <a:pt x="57103" y="193213"/>
                  <a:pt x="61337" y="382655"/>
                  <a:pt x="68216" y="469967"/>
                </a:cubicBezTo>
                <a:cubicBezTo>
                  <a:pt x="75095" y="557279"/>
                  <a:pt x="79858" y="613900"/>
                  <a:pt x="93616" y="679517"/>
                </a:cubicBezTo>
                <a:cubicBezTo>
                  <a:pt x="107374" y="745134"/>
                  <a:pt x="149179" y="858905"/>
                  <a:pt x="150766" y="863667"/>
                </a:cubicBezTo>
                <a:cubicBezTo>
                  <a:pt x="152353" y="868429"/>
                  <a:pt x="128012" y="824509"/>
                  <a:pt x="103141" y="708092"/>
                </a:cubicBezTo>
                <a:cubicBezTo>
                  <a:pt x="78270" y="591675"/>
                  <a:pt x="11066" y="246659"/>
                  <a:pt x="1541" y="165167"/>
                </a:cubicBezTo>
                <a:cubicBezTo>
                  <a:pt x="-7984" y="83675"/>
                  <a:pt x="29058" y="246130"/>
                  <a:pt x="45991" y="219142"/>
                </a:cubicBezTo>
                <a:cubicBezTo>
                  <a:pt x="62924" y="192155"/>
                  <a:pt x="97849" y="-4166"/>
                  <a:pt x="96791" y="6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402275B8-9D0E-E393-2EEC-4ED37B07ECB2}"/>
              </a:ext>
            </a:extLst>
          </p:cNvPr>
          <p:cNvSpPr/>
          <p:nvPr/>
        </p:nvSpPr>
        <p:spPr>
          <a:xfrm>
            <a:off x="7708118" y="2574390"/>
            <a:ext cx="86535" cy="1076060"/>
          </a:xfrm>
          <a:custGeom>
            <a:avLst/>
            <a:gdLst>
              <a:gd name="connsiteX0" fmla="*/ 86507 w 86535"/>
              <a:gd name="connsiteY0" fmla="*/ 535 h 1076060"/>
              <a:gd name="connsiteX1" fmla="*/ 782 w 86535"/>
              <a:gd name="connsiteY1" fmla="*/ 292635 h 1076060"/>
              <a:gd name="connsiteX2" fmla="*/ 42057 w 86535"/>
              <a:gd name="connsiteY2" fmla="*/ 295810 h 1076060"/>
              <a:gd name="connsiteX3" fmla="*/ 7132 w 86535"/>
              <a:gd name="connsiteY3" fmla="*/ 511710 h 1076060"/>
              <a:gd name="connsiteX4" fmla="*/ 3957 w 86535"/>
              <a:gd name="connsiteY4" fmla="*/ 708560 h 1076060"/>
              <a:gd name="connsiteX5" fmla="*/ 38882 w 86535"/>
              <a:gd name="connsiteY5" fmla="*/ 1064160 h 1076060"/>
              <a:gd name="connsiteX6" fmla="*/ 29357 w 86535"/>
              <a:gd name="connsiteY6" fmla="*/ 930810 h 1076060"/>
              <a:gd name="connsiteX7" fmla="*/ 10307 w 86535"/>
              <a:gd name="connsiteY7" fmla="*/ 346610 h 1076060"/>
              <a:gd name="connsiteX8" fmla="*/ 10307 w 86535"/>
              <a:gd name="connsiteY8" fmla="*/ 222785 h 1076060"/>
              <a:gd name="connsiteX9" fmla="*/ 86507 w 86535"/>
              <a:gd name="connsiteY9" fmla="*/ 535 h 107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535" h="1076060">
                <a:moveTo>
                  <a:pt x="86507" y="535"/>
                </a:moveTo>
                <a:cubicBezTo>
                  <a:pt x="84920" y="12177"/>
                  <a:pt x="8190" y="243423"/>
                  <a:pt x="782" y="292635"/>
                </a:cubicBezTo>
                <a:cubicBezTo>
                  <a:pt x="-6626" y="341847"/>
                  <a:pt x="40999" y="259298"/>
                  <a:pt x="42057" y="295810"/>
                </a:cubicBezTo>
                <a:cubicBezTo>
                  <a:pt x="43115" y="332322"/>
                  <a:pt x="13482" y="442918"/>
                  <a:pt x="7132" y="511710"/>
                </a:cubicBezTo>
                <a:cubicBezTo>
                  <a:pt x="782" y="580502"/>
                  <a:pt x="-1335" y="616485"/>
                  <a:pt x="3957" y="708560"/>
                </a:cubicBezTo>
                <a:cubicBezTo>
                  <a:pt x="9249" y="800635"/>
                  <a:pt x="34649" y="1027118"/>
                  <a:pt x="38882" y="1064160"/>
                </a:cubicBezTo>
                <a:cubicBezTo>
                  <a:pt x="43115" y="1101202"/>
                  <a:pt x="34119" y="1050401"/>
                  <a:pt x="29357" y="930810"/>
                </a:cubicBezTo>
                <a:cubicBezTo>
                  <a:pt x="24595" y="811219"/>
                  <a:pt x="13482" y="464614"/>
                  <a:pt x="10307" y="346610"/>
                </a:cubicBezTo>
                <a:cubicBezTo>
                  <a:pt x="7132" y="228606"/>
                  <a:pt x="-1864" y="275173"/>
                  <a:pt x="10307" y="222785"/>
                </a:cubicBezTo>
                <a:cubicBezTo>
                  <a:pt x="22478" y="170397"/>
                  <a:pt x="88094" y="-11107"/>
                  <a:pt x="86507" y="53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6AED27D5-DB09-079E-F723-92CC9D93FD6E}"/>
              </a:ext>
            </a:extLst>
          </p:cNvPr>
          <p:cNvSpPr/>
          <p:nvPr/>
        </p:nvSpPr>
        <p:spPr>
          <a:xfrm>
            <a:off x="7478063" y="3085035"/>
            <a:ext cx="132421" cy="696940"/>
          </a:xfrm>
          <a:custGeom>
            <a:avLst/>
            <a:gdLst>
              <a:gd name="connsiteX0" fmla="*/ 132412 w 132421"/>
              <a:gd name="connsiteY0" fmla="*/ 4240 h 696940"/>
              <a:gd name="connsiteX1" fmla="*/ 33987 w 132421"/>
              <a:gd name="connsiteY1" fmla="*/ 461440 h 696940"/>
              <a:gd name="connsiteX2" fmla="*/ 2237 w 132421"/>
              <a:gd name="connsiteY2" fmla="*/ 690040 h 696940"/>
              <a:gd name="connsiteX3" fmla="*/ 8587 w 132421"/>
              <a:gd name="connsiteY3" fmla="*/ 591615 h 696940"/>
              <a:gd name="connsiteX4" fmla="*/ 56212 w 132421"/>
              <a:gd name="connsiteY4" fmla="*/ 140765 h 696940"/>
              <a:gd name="connsiteX5" fmla="*/ 40337 w 132421"/>
              <a:gd name="connsiteY5" fmla="*/ 226490 h 696940"/>
              <a:gd name="connsiteX6" fmla="*/ 132412 w 132421"/>
              <a:gd name="connsiteY6" fmla="*/ 4240 h 69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421" h="696940">
                <a:moveTo>
                  <a:pt x="132412" y="4240"/>
                </a:moveTo>
                <a:cubicBezTo>
                  <a:pt x="131354" y="43398"/>
                  <a:pt x="55683" y="347140"/>
                  <a:pt x="33987" y="461440"/>
                </a:cubicBezTo>
                <a:cubicBezTo>
                  <a:pt x="12291" y="575740"/>
                  <a:pt x="6470" y="668344"/>
                  <a:pt x="2237" y="690040"/>
                </a:cubicBezTo>
                <a:cubicBezTo>
                  <a:pt x="-1996" y="711736"/>
                  <a:pt x="-409" y="683161"/>
                  <a:pt x="8587" y="591615"/>
                </a:cubicBezTo>
                <a:cubicBezTo>
                  <a:pt x="17583" y="500069"/>
                  <a:pt x="50920" y="201619"/>
                  <a:pt x="56212" y="140765"/>
                </a:cubicBezTo>
                <a:cubicBezTo>
                  <a:pt x="61504" y="79911"/>
                  <a:pt x="31341" y="243423"/>
                  <a:pt x="40337" y="226490"/>
                </a:cubicBezTo>
                <a:cubicBezTo>
                  <a:pt x="49333" y="209557"/>
                  <a:pt x="133470" y="-34918"/>
                  <a:pt x="132412" y="424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29455EF4-672B-5D0F-C93A-5BA212780022}"/>
              </a:ext>
            </a:extLst>
          </p:cNvPr>
          <p:cNvSpPr/>
          <p:nvPr/>
        </p:nvSpPr>
        <p:spPr>
          <a:xfrm>
            <a:off x="7623881" y="2407887"/>
            <a:ext cx="82576" cy="476400"/>
          </a:xfrm>
          <a:custGeom>
            <a:avLst/>
            <a:gdLst>
              <a:gd name="connsiteX0" fmla="*/ 78669 w 82576"/>
              <a:gd name="connsiteY0" fmla="*/ 1938 h 476400"/>
              <a:gd name="connsiteX1" fmla="*/ 5644 w 82576"/>
              <a:gd name="connsiteY1" fmla="*/ 335313 h 476400"/>
              <a:gd name="connsiteX2" fmla="*/ 5644 w 82576"/>
              <a:gd name="connsiteY2" fmla="*/ 475013 h 476400"/>
              <a:gd name="connsiteX3" fmla="*/ 5644 w 82576"/>
              <a:gd name="connsiteY3" fmla="*/ 389288 h 476400"/>
              <a:gd name="connsiteX4" fmla="*/ 81844 w 82576"/>
              <a:gd name="connsiteY4" fmla="*/ 119413 h 476400"/>
              <a:gd name="connsiteX5" fmla="*/ 46919 w 82576"/>
              <a:gd name="connsiteY5" fmla="*/ 195613 h 476400"/>
              <a:gd name="connsiteX6" fmla="*/ 78669 w 82576"/>
              <a:gd name="connsiteY6" fmla="*/ 1938 h 4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76" h="476400">
                <a:moveTo>
                  <a:pt x="78669" y="1938"/>
                </a:moveTo>
                <a:cubicBezTo>
                  <a:pt x="71790" y="25221"/>
                  <a:pt x="17815" y="256467"/>
                  <a:pt x="5644" y="335313"/>
                </a:cubicBezTo>
                <a:cubicBezTo>
                  <a:pt x="-6527" y="414159"/>
                  <a:pt x="5644" y="475013"/>
                  <a:pt x="5644" y="475013"/>
                </a:cubicBezTo>
                <a:cubicBezTo>
                  <a:pt x="5644" y="484009"/>
                  <a:pt x="-7056" y="448555"/>
                  <a:pt x="5644" y="389288"/>
                </a:cubicBezTo>
                <a:cubicBezTo>
                  <a:pt x="18344" y="330021"/>
                  <a:pt x="74965" y="151692"/>
                  <a:pt x="81844" y="119413"/>
                </a:cubicBezTo>
                <a:cubicBezTo>
                  <a:pt x="88723" y="87134"/>
                  <a:pt x="44802" y="218896"/>
                  <a:pt x="46919" y="195613"/>
                </a:cubicBezTo>
                <a:cubicBezTo>
                  <a:pt x="49036" y="172330"/>
                  <a:pt x="85548" y="-21345"/>
                  <a:pt x="78669" y="193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14171EA2-9C2A-4380-2DB9-61C9B98240C4}"/>
              </a:ext>
            </a:extLst>
          </p:cNvPr>
          <p:cNvSpPr/>
          <p:nvPr/>
        </p:nvSpPr>
        <p:spPr>
          <a:xfrm>
            <a:off x="7454900" y="2793862"/>
            <a:ext cx="68251" cy="933662"/>
          </a:xfrm>
          <a:custGeom>
            <a:avLst/>
            <a:gdLst>
              <a:gd name="connsiteX0" fmla="*/ 66675 w 68251"/>
              <a:gd name="connsiteY0" fmla="*/ 138 h 933662"/>
              <a:gd name="connsiteX1" fmla="*/ 53975 w 68251"/>
              <a:gd name="connsiteY1" fmla="*/ 241438 h 933662"/>
              <a:gd name="connsiteX2" fmla="*/ 12700 w 68251"/>
              <a:gd name="connsiteY2" fmla="*/ 593863 h 933662"/>
              <a:gd name="connsiteX3" fmla="*/ 41275 w 68251"/>
              <a:gd name="connsiteY3" fmla="*/ 495438 h 933662"/>
              <a:gd name="connsiteX4" fmla="*/ 25400 w 68251"/>
              <a:gd name="connsiteY4" fmla="*/ 625613 h 933662"/>
              <a:gd name="connsiteX5" fmla="*/ 0 w 68251"/>
              <a:gd name="connsiteY5" fmla="*/ 933588 h 933662"/>
              <a:gd name="connsiteX6" fmla="*/ 25400 w 68251"/>
              <a:gd name="connsiteY6" fmla="*/ 651013 h 933662"/>
              <a:gd name="connsiteX7" fmla="*/ 22225 w 68251"/>
              <a:gd name="connsiteY7" fmla="*/ 273188 h 933662"/>
              <a:gd name="connsiteX8" fmla="*/ 66675 w 68251"/>
              <a:gd name="connsiteY8" fmla="*/ 138 h 93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51" h="933662">
                <a:moveTo>
                  <a:pt x="66675" y="138"/>
                </a:moveTo>
                <a:cubicBezTo>
                  <a:pt x="71967" y="-5154"/>
                  <a:pt x="62971" y="142484"/>
                  <a:pt x="53975" y="241438"/>
                </a:cubicBezTo>
                <a:cubicBezTo>
                  <a:pt x="44979" y="340392"/>
                  <a:pt x="14817" y="551530"/>
                  <a:pt x="12700" y="593863"/>
                </a:cubicBezTo>
                <a:cubicBezTo>
                  <a:pt x="10583" y="636196"/>
                  <a:pt x="39158" y="490146"/>
                  <a:pt x="41275" y="495438"/>
                </a:cubicBezTo>
                <a:cubicBezTo>
                  <a:pt x="43392" y="500730"/>
                  <a:pt x="32279" y="552588"/>
                  <a:pt x="25400" y="625613"/>
                </a:cubicBezTo>
                <a:cubicBezTo>
                  <a:pt x="18521" y="698638"/>
                  <a:pt x="0" y="929355"/>
                  <a:pt x="0" y="933588"/>
                </a:cubicBezTo>
                <a:cubicBezTo>
                  <a:pt x="0" y="937821"/>
                  <a:pt x="21696" y="761080"/>
                  <a:pt x="25400" y="651013"/>
                </a:cubicBezTo>
                <a:cubicBezTo>
                  <a:pt x="29104" y="540946"/>
                  <a:pt x="15346" y="375317"/>
                  <a:pt x="22225" y="273188"/>
                </a:cubicBezTo>
                <a:cubicBezTo>
                  <a:pt x="29104" y="171059"/>
                  <a:pt x="61383" y="5430"/>
                  <a:pt x="66675" y="13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C636293-FBA9-6DAF-5983-3F7FB3E3B4A4}"/>
              </a:ext>
            </a:extLst>
          </p:cNvPr>
          <p:cNvSpPr/>
          <p:nvPr/>
        </p:nvSpPr>
        <p:spPr>
          <a:xfrm>
            <a:off x="7400750" y="2454268"/>
            <a:ext cx="146303" cy="1101793"/>
          </a:xfrm>
          <a:custGeom>
            <a:avLst/>
            <a:gdLst>
              <a:gd name="connsiteX0" fmla="*/ 146225 w 146303"/>
              <a:gd name="connsiteY0" fmla="*/ 6357 h 1101793"/>
              <a:gd name="connsiteX1" fmla="*/ 44625 w 146303"/>
              <a:gd name="connsiteY1" fmla="*/ 577857 h 1101793"/>
              <a:gd name="connsiteX2" fmla="*/ 175 w 146303"/>
              <a:gd name="connsiteY2" fmla="*/ 1006482 h 1101793"/>
              <a:gd name="connsiteX3" fmla="*/ 28750 w 146303"/>
              <a:gd name="connsiteY3" fmla="*/ 933457 h 1101793"/>
              <a:gd name="connsiteX4" fmla="*/ 19225 w 146303"/>
              <a:gd name="connsiteY4" fmla="*/ 1101732 h 1101793"/>
              <a:gd name="connsiteX5" fmla="*/ 22400 w 146303"/>
              <a:gd name="connsiteY5" fmla="*/ 942982 h 1101793"/>
              <a:gd name="connsiteX6" fmla="*/ 60500 w 146303"/>
              <a:gd name="connsiteY6" fmla="*/ 311157 h 1101793"/>
              <a:gd name="connsiteX7" fmla="*/ 146225 w 146303"/>
              <a:gd name="connsiteY7" fmla="*/ 6357 h 110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303" h="1101793">
                <a:moveTo>
                  <a:pt x="146225" y="6357"/>
                </a:moveTo>
                <a:cubicBezTo>
                  <a:pt x="143579" y="50807"/>
                  <a:pt x="68967" y="411170"/>
                  <a:pt x="44625" y="577857"/>
                </a:cubicBezTo>
                <a:cubicBezTo>
                  <a:pt x="20283" y="744544"/>
                  <a:pt x="2821" y="947215"/>
                  <a:pt x="175" y="1006482"/>
                </a:cubicBezTo>
                <a:cubicBezTo>
                  <a:pt x="-2471" y="1065749"/>
                  <a:pt x="25575" y="917582"/>
                  <a:pt x="28750" y="933457"/>
                </a:cubicBezTo>
                <a:cubicBezTo>
                  <a:pt x="31925" y="949332"/>
                  <a:pt x="20283" y="1100144"/>
                  <a:pt x="19225" y="1101732"/>
                </a:cubicBezTo>
                <a:cubicBezTo>
                  <a:pt x="18167" y="1103320"/>
                  <a:pt x="15521" y="1074744"/>
                  <a:pt x="22400" y="942982"/>
                </a:cubicBezTo>
                <a:cubicBezTo>
                  <a:pt x="29279" y="811220"/>
                  <a:pt x="36688" y="462499"/>
                  <a:pt x="60500" y="311157"/>
                </a:cubicBezTo>
                <a:cubicBezTo>
                  <a:pt x="84312" y="159815"/>
                  <a:pt x="148871" y="-38093"/>
                  <a:pt x="146225" y="635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D29F1D6C-03FE-9267-9A9A-538E02A89AA8}"/>
              </a:ext>
            </a:extLst>
          </p:cNvPr>
          <p:cNvSpPr/>
          <p:nvPr/>
        </p:nvSpPr>
        <p:spPr>
          <a:xfrm>
            <a:off x="7405540" y="3456497"/>
            <a:ext cx="334577" cy="1196744"/>
          </a:xfrm>
          <a:custGeom>
            <a:avLst/>
            <a:gdLst>
              <a:gd name="connsiteX0" fmla="*/ 1735 w 334577"/>
              <a:gd name="connsiteY0" fmla="*/ 1078 h 1196744"/>
              <a:gd name="connsiteX1" fmla="*/ 27135 w 334577"/>
              <a:gd name="connsiteY1" fmla="*/ 388428 h 1196744"/>
              <a:gd name="connsiteX2" fmla="*/ 147785 w 334577"/>
              <a:gd name="connsiteY2" fmla="*/ 826578 h 1196744"/>
              <a:gd name="connsiteX3" fmla="*/ 144610 w 334577"/>
              <a:gd name="connsiteY3" fmla="*/ 807528 h 1196744"/>
              <a:gd name="connsiteX4" fmla="*/ 319235 w 334577"/>
              <a:gd name="connsiteY4" fmla="*/ 1159953 h 1196744"/>
              <a:gd name="connsiteX5" fmla="*/ 297010 w 334577"/>
              <a:gd name="connsiteY5" fmla="*/ 1109153 h 1196744"/>
              <a:gd name="connsiteX6" fmla="*/ 65235 w 334577"/>
              <a:gd name="connsiteY6" fmla="*/ 480503 h 1196744"/>
              <a:gd name="connsiteX7" fmla="*/ 81110 w 334577"/>
              <a:gd name="connsiteY7" fmla="*/ 550353 h 1196744"/>
              <a:gd name="connsiteX8" fmla="*/ 17610 w 334577"/>
              <a:gd name="connsiteY8" fmla="*/ 232853 h 1196744"/>
              <a:gd name="connsiteX9" fmla="*/ 58885 w 334577"/>
              <a:gd name="connsiteY9" fmla="*/ 270953 h 1196744"/>
              <a:gd name="connsiteX10" fmla="*/ 1735 w 334577"/>
              <a:gd name="connsiteY10" fmla="*/ 1078 h 119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4577" h="1196744">
                <a:moveTo>
                  <a:pt x="1735" y="1078"/>
                </a:moveTo>
                <a:cubicBezTo>
                  <a:pt x="-3557" y="20657"/>
                  <a:pt x="2793" y="250845"/>
                  <a:pt x="27135" y="388428"/>
                </a:cubicBezTo>
                <a:cubicBezTo>
                  <a:pt x="51477" y="526011"/>
                  <a:pt x="128206" y="756728"/>
                  <a:pt x="147785" y="826578"/>
                </a:cubicBezTo>
                <a:cubicBezTo>
                  <a:pt x="167364" y="896428"/>
                  <a:pt x="116035" y="751966"/>
                  <a:pt x="144610" y="807528"/>
                </a:cubicBezTo>
                <a:cubicBezTo>
                  <a:pt x="173185" y="863091"/>
                  <a:pt x="293835" y="1109682"/>
                  <a:pt x="319235" y="1159953"/>
                </a:cubicBezTo>
                <a:cubicBezTo>
                  <a:pt x="344635" y="1210224"/>
                  <a:pt x="339343" y="1222395"/>
                  <a:pt x="297010" y="1109153"/>
                </a:cubicBezTo>
                <a:cubicBezTo>
                  <a:pt x="254677" y="995911"/>
                  <a:pt x="101218" y="573636"/>
                  <a:pt x="65235" y="480503"/>
                </a:cubicBezTo>
                <a:cubicBezTo>
                  <a:pt x="29252" y="387370"/>
                  <a:pt x="89047" y="591628"/>
                  <a:pt x="81110" y="550353"/>
                </a:cubicBezTo>
                <a:cubicBezTo>
                  <a:pt x="73173" y="509078"/>
                  <a:pt x="21314" y="279420"/>
                  <a:pt x="17610" y="232853"/>
                </a:cubicBezTo>
                <a:cubicBezTo>
                  <a:pt x="13906" y="186286"/>
                  <a:pt x="58356" y="307465"/>
                  <a:pt x="58885" y="270953"/>
                </a:cubicBezTo>
                <a:cubicBezTo>
                  <a:pt x="59414" y="234441"/>
                  <a:pt x="7027" y="-18501"/>
                  <a:pt x="1735" y="107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63E9BDEA-8B31-9563-0CE2-67E260D3FACD}"/>
              </a:ext>
            </a:extLst>
          </p:cNvPr>
          <p:cNvSpPr/>
          <p:nvPr/>
        </p:nvSpPr>
        <p:spPr>
          <a:xfrm>
            <a:off x="7520795" y="3729190"/>
            <a:ext cx="584249" cy="712608"/>
          </a:xfrm>
          <a:custGeom>
            <a:avLst/>
            <a:gdLst>
              <a:gd name="connsiteX0" fmla="*/ 780 w 584249"/>
              <a:gd name="connsiteY0" fmla="*/ 1435 h 712608"/>
              <a:gd name="connsiteX1" fmla="*/ 235730 w 584249"/>
              <a:gd name="connsiteY1" fmla="*/ 512610 h 712608"/>
              <a:gd name="connsiteX2" fmla="*/ 245255 w 584249"/>
              <a:gd name="connsiteY2" fmla="*/ 480860 h 712608"/>
              <a:gd name="connsiteX3" fmla="*/ 578630 w 584249"/>
              <a:gd name="connsiteY3" fmla="*/ 709460 h 712608"/>
              <a:gd name="connsiteX4" fmla="*/ 438930 w 584249"/>
              <a:gd name="connsiteY4" fmla="*/ 601510 h 712608"/>
              <a:gd name="connsiteX5" fmla="*/ 235730 w 584249"/>
              <a:gd name="connsiteY5" fmla="*/ 426885 h 712608"/>
              <a:gd name="connsiteX6" fmla="*/ 83330 w 584249"/>
              <a:gd name="connsiteY6" fmla="*/ 322110 h 712608"/>
              <a:gd name="connsiteX7" fmla="*/ 156355 w 584249"/>
              <a:gd name="connsiteY7" fmla="*/ 357035 h 712608"/>
              <a:gd name="connsiteX8" fmla="*/ 780 w 584249"/>
              <a:gd name="connsiteY8" fmla="*/ 1435 h 71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249" h="712608">
                <a:moveTo>
                  <a:pt x="780" y="1435"/>
                </a:moveTo>
                <a:cubicBezTo>
                  <a:pt x="14009" y="27364"/>
                  <a:pt x="194984" y="432706"/>
                  <a:pt x="235730" y="512610"/>
                </a:cubicBezTo>
                <a:cubicBezTo>
                  <a:pt x="276476" y="592514"/>
                  <a:pt x="188105" y="448052"/>
                  <a:pt x="245255" y="480860"/>
                </a:cubicBezTo>
                <a:cubicBezTo>
                  <a:pt x="302405" y="513668"/>
                  <a:pt x="546351" y="689352"/>
                  <a:pt x="578630" y="709460"/>
                </a:cubicBezTo>
                <a:cubicBezTo>
                  <a:pt x="610909" y="729568"/>
                  <a:pt x="496080" y="648606"/>
                  <a:pt x="438930" y="601510"/>
                </a:cubicBezTo>
                <a:cubicBezTo>
                  <a:pt x="381780" y="554414"/>
                  <a:pt x="294997" y="473452"/>
                  <a:pt x="235730" y="426885"/>
                </a:cubicBezTo>
                <a:cubicBezTo>
                  <a:pt x="176463" y="380318"/>
                  <a:pt x="96559" y="333752"/>
                  <a:pt x="83330" y="322110"/>
                </a:cubicBezTo>
                <a:cubicBezTo>
                  <a:pt x="70101" y="310468"/>
                  <a:pt x="165880" y="405189"/>
                  <a:pt x="156355" y="357035"/>
                </a:cubicBezTo>
                <a:cubicBezTo>
                  <a:pt x="146830" y="308881"/>
                  <a:pt x="-12449" y="-24494"/>
                  <a:pt x="780" y="143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9D1843DA-3D62-5299-65FE-7ACBC6AD534D}"/>
              </a:ext>
            </a:extLst>
          </p:cNvPr>
          <p:cNvSpPr/>
          <p:nvPr/>
        </p:nvSpPr>
        <p:spPr>
          <a:xfrm>
            <a:off x="7549664" y="3780133"/>
            <a:ext cx="105494" cy="311936"/>
          </a:xfrm>
          <a:custGeom>
            <a:avLst/>
            <a:gdLst>
              <a:gd name="connsiteX0" fmla="*/ 486 w 105494"/>
              <a:gd name="connsiteY0" fmla="*/ 4467 h 311936"/>
              <a:gd name="connsiteX1" fmla="*/ 102086 w 105494"/>
              <a:gd name="connsiteY1" fmla="*/ 306092 h 311936"/>
              <a:gd name="connsiteX2" fmla="*/ 79861 w 105494"/>
              <a:gd name="connsiteY2" fmla="*/ 198142 h 311936"/>
              <a:gd name="connsiteX3" fmla="*/ 63986 w 105494"/>
              <a:gd name="connsiteY3" fmla="*/ 128292 h 311936"/>
              <a:gd name="connsiteX4" fmla="*/ 486 w 105494"/>
              <a:gd name="connsiteY4" fmla="*/ 4467 h 31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94" h="311936">
                <a:moveTo>
                  <a:pt x="486" y="4467"/>
                </a:moveTo>
                <a:cubicBezTo>
                  <a:pt x="6836" y="34100"/>
                  <a:pt x="88857" y="273813"/>
                  <a:pt x="102086" y="306092"/>
                </a:cubicBezTo>
                <a:cubicBezTo>
                  <a:pt x="115315" y="338371"/>
                  <a:pt x="86211" y="227775"/>
                  <a:pt x="79861" y="198142"/>
                </a:cubicBezTo>
                <a:cubicBezTo>
                  <a:pt x="73511" y="168509"/>
                  <a:pt x="76157" y="155280"/>
                  <a:pt x="63986" y="128292"/>
                </a:cubicBezTo>
                <a:cubicBezTo>
                  <a:pt x="51815" y="101305"/>
                  <a:pt x="-5864" y="-25166"/>
                  <a:pt x="486" y="446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75899CD-C0B1-BAA1-1C2F-A90B85D781E1}"/>
              </a:ext>
            </a:extLst>
          </p:cNvPr>
          <p:cNvSpPr/>
          <p:nvPr/>
        </p:nvSpPr>
        <p:spPr>
          <a:xfrm>
            <a:off x="7634433" y="4218515"/>
            <a:ext cx="482049" cy="225152"/>
          </a:xfrm>
          <a:custGeom>
            <a:avLst/>
            <a:gdLst>
              <a:gd name="connsiteX0" fmla="*/ 17317 w 482049"/>
              <a:gd name="connsiteY0" fmla="*/ 4235 h 225152"/>
              <a:gd name="connsiteX1" fmla="*/ 468167 w 482049"/>
              <a:gd name="connsiteY1" fmla="*/ 220135 h 225152"/>
              <a:gd name="connsiteX2" fmla="*/ 344342 w 482049"/>
              <a:gd name="connsiteY2" fmla="*/ 150285 h 225152"/>
              <a:gd name="connsiteX3" fmla="*/ 115742 w 482049"/>
              <a:gd name="connsiteY3" fmla="*/ 80435 h 225152"/>
              <a:gd name="connsiteX4" fmla="*/ 17317 w 482049"/>
              <a:gd name="connsiteY4" fmla="*/ 4235 h 22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049" h="225152">
                <a:moveTo>
                  <a:pt x="17317" y="4235"/>
                </a:moveTo>
                <a:cubicBezTo>
                  <a:pt x="76054" y="27518"/>
                  <a:pt x="413663" y="195793"/>
                  <a:pt x="468167" y="220135"/>
                </a:cubicBezTo>
                <a:cubicBezTo>
                  <a:pt x="522671" y="244477"/>
                  <a:pt x="403079" y="173568"/>
                  <a:pt x="344342" y="150285"/>
                </a:cubicBezTo>
                <a:cubicBezTo>
                  <a:pt x="285605" y="127002"/>
                  <a:pt x="167600" y="100543"/>
                  <a:pt x="115742" y="80435"/>
                </a:cubicBezTo>
                <a:cubicBezTo>
                  <a:pt x="63884" y="60327"/>
                  <a:pt x="-41420" y="-19048"/>
                  <a:pt x="17317" y="423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6381E504-AC0A-7342-0BB4-60FE41D0A090}"/>
              </a:ext>
            </a:extLst>
          </p:cNvPr>
          <p:cNvSpPr/>
          <p:nvPr/>
        </p:nvSpPr>
        <p:spPr>
          <a:xfrm>
            <a:off x="7612920" y="4201265"/>
            <a:ext cx="556266" cy="454967"/>
          </a:xfrm>
          <a:custGeom>
            <a:avLst/>
            <a:gdLst>
              <a:gd name="connsiteX0" fmla="*/ 26130 w 556266"/>
              <a:gd name="connsiteY0" fmla="*/ 8785 h 454967"/>
              <a:gd name="connsiteX1" fmla="*/ 184880 w 556266"/>
              <a:gd name="connsiteY1" fmla="*/ 326285 h 454967"/>
              <a:gd name="connsiteX2" fmla="*/ 127730 w 556266"/>
              <a:gd name="connsiteY2" fmla="*/ 307235 h 454967"/>
              <a:gd name="connsiteX3" fmla="*/ 3905 w 556266"/>
              <a:gd name="connsiteY3" fmla="*/ 265960 h 454967"/>
              <a:gd name="connsiteX4" fmla="*/ 289655 w 556266"/>
              <a:gd name="connsiteY4" fmla="*/ 348510 h 454967"/>
              <a:gd name="connsiteX5" fmla="*/ 550005 w 556266"/>
              <a:gd name="connsiteY5" fmla="*/ 453285 h 454967"/>
              <a:gd name="connsiteX6" fmla="*/ 457930 w 556266"/>
              <a:gd name="connsiteY6" fmla="*/ 408835 h 454967"/>
              <a:gd name="connsiteX7" fmla="*/ 264255 w 556266"/>
              <a:gd name="connsiteY7" fmla="*/ 351685 h 454967"/>
              <a:gd name="connsiteX8" fmla="*/ 219805 w 556266"/>
              <a:gd name="connsiteY8" fmla="*/ 316760 h 454967"/>
              <a:gd name="connsiteX9" fmla="*/ 153130 w 556266"/>
              <a:gd name="connsiteY9" fmla="*/ 224685 h 454967"/>
              <a:gd name="connsiteX10" fmla="*/ 95980 w 556266"/>
              <a:gd name="connsiteY10" fmla="*/ 97685 h 454967"/>
              <a:gd name="connsiteX11" fmla="*/ 26130 w 556266"/>
              <a:gd name="connsiteY11" fmla="*/ 8785 h 4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266" h="454967">
                <a:moveTo>
                  <a:pt x="26130" y="8785"/>
                </a:moveTo>
                <a:cubicBezTo>
                  <a:pt x="40947" y="46885"/>
                  <a:pt x="167947" y="276543"/>
                  <a:pt x="184880" y="326285"/>
                </a:cubicBezTo>
                <a:cubicBezTo>
                  <a:pt x="201813" y="376027"/>
                  <a:pt x="127730" y="307235"/>
                  <a:pt x="127730" y="307235"/>
                </a:cubicBezTo>
                <a:cubicBezTo>
                  <a:pt x="97568" y="297181"/>
                  <a:pt x="-23082" y="259081"/>
                  <a:pt x="3905" y="265960"/>
                </a:cubicBezTo>
                <a:cubicBezTo>
                  <a:pt x="30892" y="272839"/>
                  <a:pt x="198638" y="317289"/>
                  <a:pt x="289655" y="348510"/>
                </a:cubicBezTo>
                <a:cubicBezTo>
                  <a:pt x="380672" y="379731"/>
                  <a:pt x="521959" y="443231"/>
                  <a:pt x="550005" y="453285"/>
                </a:cubicBezTo>
                <a:cubicBezTo>
                  <a:pt x="578051" y="463339"/>
                  <a:pt x="505555" y="425768"/>
                  <a:pt x="457930" y="408835"/>
                </a:cubicBezTo>
                <a:cubicBezTo>
                  <a:pt x="410305" y="391902"/>
                  <a:pt x="303942" y="367031"/>
                  <a:pt x="264255" y="351685"/>
                </a:cubicBezTo>
                <a:cubicBezTo>
                  <a:pt x="224568" y="336339"/>
                  <a:pt x="238326" y="337927"/>
                  <a:pt x="219805" y="316760"/>
                </a:cubicBezTo>
                <a:cubicBezTo>
                  <a:pt x="201284" y="295593"/>
                  <a:pt x="173768" y="261198"/>
                  <a:pt x="153130" y="224685"/>
                </a:cubicBezTo>
                <a:cubicBezTo>
                  <a:pt x="132493" y="188173"/>
                  <a:pt x="115030" y="128377"/>
                  <a:pt x="95980" y="97685"/>
                </a:cubicBezTo>
                <a:cubicBezTo>
                  <a:pt x="76930" y="66993"/>
                  <a:pt x="11313" y="-29315"/>
                  <a:pt x="26130" y="878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0A439401-6F79-E8CB-F687-7B45B92905BC}"/>
              </a:ext>
            </a:extLst>
          </p:cNvPr>
          <p:cNvSpPr/>
          <p:nvPr/>
        </p:nvSpPr>
        <p:spPr>
          <a:xfrm>
            <a:off x="7708076" y="4316972"/>
            <a:ext cx="525569" cy="352415"/>
          </a:xfrm>
          <a:custGeom>
            <a:avLst/>
            <a:gdLst>
              <a:gd name="connsiteX0" fmla="*/ 7174 w 525569"/>
              <a:gd name="connsiteY0" fmla="*/ 4203 h 352415"/>
              <a:gd name="connsiteX1" fmla="*/ 51624 w 525569"/>
              <a:gd name="connsiteY1" fmla="*/ 32778 h 352415"/>
              <a:gd name="connsiteX2" fmla="*/ 359599 w 525569"/>
              <a:gd name="connsiteY2" fmla="*/ 277253 h 352415"/>
              <a:gd name="connsiteX3" fmla="*/ 521524 w 525569"/>
              <a:gd name="connsiteY3" fmla="*/ 350278 h 352415"/>
              <a:gd name="connsiteX4" fmla="*/ 480249 w 525569"/>
              <a:gd name="connsiteY4" fmla="*/ 334403 h 352415"/>
              <a:gd name="connsiteX5" fmla="*/ 232599 w 525569"/>
              <a:gd name="connsiteY5" fmla="*/ 242328 h 352415"/>
              <a:gd name="connsiteX6" fmla="*/ 210374 w 525569"/>
              <a:gd name="connsiteY6" fmla="*/ 159778 h 352415"/>
              <a:gd name="connsiteX7" fmla="*/ 127824 w 525569"/>
              <a:gd name="connsiteY7" fmla="*/ 48653 h 352415"/>
              <a:gd name="connsiteX8" fmla="*/ 7174 w 525569"/>
              <a:gd name="connsiteY8" fmla="*/ 4203 h 35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569" h="352415">
                <a:moveTo>
                  <a:pt x="7174" y="4203"/>
                </a:moveTo>
                <a:cubicBezTo>
                  <a:pt x="-5526" y="1557"/>
                  <a:pt x="-7114" y="-12730"/>
                  <a:pt x="51624" y="32778"/>
                </a:cubicBezTo>
                <a:cubicBezTo>
                  <a:pt x="110362" y="78286"/>
                  <a:pt x="281282" y="224336"/>
                  <a:pt x="359599" y="277253"/>
                </a:cubicBezTo>
                <a:cubicBezTo>
                  <a:pt x="437916" y="330170"/>
                  <a:pt x="501416" y="340753"/>
                  <a:pt x="521524" y="350278"/>
                </a:cubicBezTo>
                <a:cubicBezTo>
                  <a:pt x="541632" y="359803"/>
                  <a:pt x="480249" y="334403"/>
                  <a:pt x="480249" y="334403"/>
                </a:cubicBezTo>
                <a:cubicBezTo>
                  <a:pt x="432095" y="316411"/>
                  <a:pt x="277578" y="271432"/>
                  <a:pt x="232599" y="242328"/>
                </a:cubicBezTo>
                <a:cubicBezTo>
                  <a:pt x="187620" y="213224"/>
                  <a:pt x="227836" y="192057"/>
                  <a:pt x="210374" y="159778"/>
                </a:cubicBezTo>
                <a:cubicBezTo>
                  <a:pt x="192912" y="127499"/>
                  <a:pt x="156399" y="71407"/>
                  <a:pt x="127824" y="48653"/>
                </a:cubicBezTo>
                <a:cubicBezTo>
                  <a:pt x="99249" y="25899"/>
                  <a:pt x="19874" y="6849"/>
                  <a:pt x="7174" y="420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9233C1E-EB57-8E24-5831-C6AD18B80F09}"/>
              </a:ext>
            </a:extLst>
          </p:cNvPr>
          <p:cNvSpPr/>
          <p:nvPr/>
        </p:nvSpPr>
        <p:spPr>
          <a:xfrm>
            <a:off x="7404212" y="4411930"/>
            <a:ext cx="760955" cy="472122"/>
          </a:xfrm>
          <a:custGeom>
            <a:avLst/>
            <a:gdLst>
              <a:gd name="connsiteX0" fmla="*/ 231663 w 760955"/>
              <a:gd name="connsiteY0" fmla="*/ 55295 h 472122"/>
              <a:gd name="connsiteX1" fmla="*/ 526938 w 760955"/>
              <a:gd name="connsiteY1" fmla="*/ 274370 h 472122"/>
              <a:gd name="connsiteX2" fmla="*/ 758713 w 760955"/>
              <a:gd name="connsiteY2" fmla="*/ 468045 h 472122"/>
              <a:gd name="connsiteX3" fmla="*/ 650763 w 760955"/>
              <a:gd name="connsiteY3" fmla="*/ 410895 h 472122"/>
              <a:gd name="connsiteX4" fmla="*/ 447563 w 760955"/>
              <a:gd name="connsiteY4" fmla="*/ 299770 h 472122"/>
              <a:gd name="connsiteX5" fmla="*/ 3063 w 760955"/>
              <a:gd name="connsiteY5" fmla="*/ 1320 h 472122"/>
              <a:gd name="connsiteX6" fmla="*/ 692038 w 760955"/>
              <a:gd name="connsiteY6" fmla="*/ 429945 h 472122"/>
              <a:gd name="connsiteX7" fmla="*/ 555513 w 760955"/>
              <a:gd name="connsiteY7" fmla="*/ 277545 h 472122"/>
              <a:gd name="connsiteX8" fmla="*/ 231663 w 760955"/>
              <a:gd name="connsiteY8" fmla="*/ 55295 h 47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0955" h="472122">
                <a:moveTo>
                  <a:pt x="231663" y="55295"/>
                </a:moveTo>
                <a:cubicBezTo>
                  <a:pt x="226900" y="54766"/>
                  <a:pt x="439096" y="205578"/>
                  <a:pt x="526938" y="274370"/>
                </a:cubicBezTo>
                <a:cubicBezTo>
                  <a:pt x="614780" y="343162"/>
                  <a:pt x="738076" y="445291"/>
                  <a:pt x="758713" y="468045"/>
                </a:cubicBezTo>
                <a:cubicBezTo>
                  <a:pt x="779350" y="490799"/>
                  <a:pt x="650763" y="410895"/>
                  <a:pt x="650763" y="410895"/>
                </a:cubicBezTo>
                <a:cubicBezTo>
                  <a:pt x="598905" y="382849"/>
                  <a:pt x="555513" y="368033"/>
                  <a:pt x="447563" y="299770"/>
                </a:cubicBezTo>
                <a:cubicBezTo>
                  <a:pt x="339613" y="231508"/>
                  <a:pt x="-37683" y="-20376"/>
                  <a:pt x="3063" y="1320"/>
                </a:cubicBezTo>
                <a:cubicBezTo>
                  <a:pt x="43809" y="23016"/>
                  <a:pt x="599963" y="383908"/>
                  <a:pt x="692038" y="429945"/>
                </a:cubicBezTo>
                <a:cubicBezTo>
                  <a:pt x="784113" y="475982"/>
                  <a:pt x="625892" y="337341"/>
                  <a:pt x="555513" y="277545"/>
                </a:cubicBezTo>
                <a:cubicBezTo>
                  <a:pt x="485134" y="217749"/>
                  <a:pt x="236426" y="55824"/>
                  <a:pt x="231663" y="5529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DFFF5BCF-0DB1-73F3-FD70-1A342F90203F}"/>
              </a:ext>
            </a:extLst>
          </p:cNvPr>
          <p:cNvSpPr/>
          <p:nvPr/>
        </p:nvSpPr>
        <p:spPr>
          <a:xfrm>
            <a:off x="7365559" y="4485405"/>
            <a:ext cx="1038005" cy="506723"/>
          </a:xfrm>
          <a:custGeom>
            <a:avLst/>
            <a:gdLst>
              <a:gd name="connsiteX0" fmla="*/ 3616 w 1038005"/>
              <a:gd name="connsiteY0" fmla="*/ 870 h 506723"/>
              <a:gd name="connsiteX1" fmla="*/ 600516 w 1038005"/>
              <a:gd name="connsiteY1" fmla="*/ 340595 h 506723"/>
              <a:gd name="connsiteX2" fmla="*/ 511616 w 1038005"/>
              <a:gd name="connsiteY2" fmla="*/ 334245 h 506723"/>
              <a:gd name="connsiteX3" fmla="*/ 841816 w 1038005"/>
              <a:gd name="connsiteY3" fmla="*/ 429495 h 506723"/>
              <a:gd name="connsiteX4" fmla="*/ 1032316 w 1038005"/>
              <a:gd name="connsiteY4" fmla="*/ 505695 h 506723"/>
              <a:gd name="connsiteX5" fmla="*/ 956116 w 1038005"/>
              <a:gd name="connsiteY5" fmla="*/ 464420 h 506723"/>
              <a:gd name="connsiteX6" fmla="*/ 638616 w 1038005"/>
              <a:gd name="connsiteY6" fmla="*/ 340595 h 506723"/>
              <a:gd name="connsiteX7" fmla="*/ 362391 w 1038005"/>
              <a:gd name="connsiteY7" fmla="*/ 245345 h 506723"/>
              <a:gd name="connsiteX8" fmla="*/ 3616 w 1038005"/>
              <a:gd name="connsiteY8" fmla="*/ 870 h 50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005" h="506723">
                <a:moveTo>
                  <a:pt x="3616" y="870"/>
                </a:moveTo>
                <a:cubicBezTo>
                  <a:pt x="43303" y="16745"/>
                  <a:pt x="515849" y="285033"/>
                  <a:pt x="600516" y="340595"/>
                </a:cubicBezTo>
                <a:cubicBezTo>
                  <a:pt x="685183" y="396157"/>
                  <a:pt x="471399" y="319428"/>
                  <a:pt x="511616" y="334245"/>
                </a:cubicBezTo>
                <a:cubicBezTo>
                  <a:pt x="551833" y="349062"/>
                  <a:pt x="755033" y="400920"/>
                  <a:pt x="841816" y="429495"/>
                </a:cubicBezTo>
                <a:cubicBezTo>
                  <a:pt x="928599" y="458070"/>
                  <a:pt x="1013266" y="499874"/>
                  <a:pt x="1032316" y="505695"/>
                </a:cubicBezTo>
                <a:cubicBezTo>
                  <a:pt x="1051366" y="511516"/>
                  <a:pt x="1021733" y="491937"/>
                  <a:pt x="956116" y="464420"/>
                </a:cubicBezTo>
                <a:cubicBezTo>
                  <a:pt x="890499" y="436903"/>
                  <a:pt x="737570" y="377107"/>
                  <a:pt x="638616" y="340595"/>
                </a:cubicBezTo>
                <a:cubicBezTo>
                  <a:pt x="539662" y="304083"/>
                  <a:pt x="462933" y="299849"/>
                  <a:pt x="362391" y="245345"/>
                </a:cubicBezTo>
                <a:cubicBezTo>
                  <a:pt x="261849" y="190841"/>
                  <a:pt x="-36071" y="-15005"/>
                  <a:pt x="3616" y="87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ECE1028-112A-5995-A3D8-A3FBA8278CE6}"/>
              </a:ext>
            </a:extLst>
          </p:cNvPr>
          <p:cNvSpPr/>
          <p:nvPr/>
        </p:nvSpPr>
        <p:spPr>
          <a:xfrm>
            <a:off x="7518432" y="4679744"/>
            <a:ext cx="879144" cy="330710"/>
          </a:xfrm>
          <a:custGeom>
            <a:avLst/>
            <a:gdLst>
              <a:gd name="connsiteX0" fmla="*/ 3143 w 879144"/>
              <a:gd name="connsiteY0" fmla="*/ 206 h 330710"/>
              <a:gd name="connsiteX1" fmla="*/ 453993 w 879144"/>
              <a:gd name="connsiteY1" fmla="*/ 212931 h 330710"/>
              <a:gd name="connsiteX2" fmla="*/ 873093 w 879144"/>
              <a:gd name="connsiteY2" fmla="*/ 330406 h 330710"/>
              <a:gd name="connsiteX3" fmla="*/ 673068 w 879144"/>
              <a:gd name="connsiteY3" fmla="*/ 244681 h 330710"/>
              <a:gd name="connsiteX4" fmla="*/ 273018 w 879144"/>
              <a:gd name="connsiteY4" fmla="*/ 174831 h 330710"/>
              <a:gd name="connsiteX5" fmla="*/ 3143 w 879144"/>
              <a:gd name="connsiteY5" fmla="*/ 206 h 33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144" h="330710">
                <a:moveTo>
                  <a:pt x="3143" y="206"/>
                </a:moveTo>
                <a:cubicBezTo>
                  <a:pt x="33305" y="6556"/>
                  <a:pt x="309001" y="157898"/>
                  <a:pt x="453993" y="212931"/>
                </a:cubicBezTo>
                <a:cubicBezTo>
                  <a:pt x="598985" y="267964"/>
                  <a:pt x="836580" y="325114"/>
                  <a:pt x="873093" y="330406"/>
                </a:cubicBezTo>
                <a:cubicBezTo>
                  <a:pt x="909606" y="335698"/>
                  <a:pt x="773080" y="270610"/>
                  <a:pt x="673068" y="244681"/>
                </a:cubicBezTo>
                <a:cubicBezTo>
                  <a:pt x="573056" y="218752"/>
                  <a:pt x="378851" y="213989"/>
                  <a:pt x="273018" y="174831"/>
                </a:cubicBezTo>
                <a:cubicBezTo>
                  <a:pt x="167185" y="135673"/>
                  <a:pt x="-27019" y="-6144"/>
                  <a:pt x="3143" y="20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7850DF94-4EE8-90F9-533B-B08F86775F7A}"/>
              </a:ext>
            </a:extLst>
          </p:cNvPr>
          <p:cNvSpPr/>
          <p:nvPr/>
        </p:nvSpPr>
        <p:spPr>
          <a:xfrm>
            <a:off x="7157179" y="4390149"/>
            <a:ext cx="1149974" cy="705662"/>
          </a:xfrm>
          <a:custGeom>
            <a:avLst/>
            <a:gdLst>
              <a:gd name="connsiteX0" fmla="*/ 599346 w 1149974"/>
              <a:gd name="connsiteY0" fmla="*/ 305676 h 705662"/>
              <a:gd name="connsiteX1" fmla="*/ 913671 w 1149974"/>
              <a:gd name="connsiteY1" fmla="*/ 575551 h 705662"/>
              <a:gd name="connsiteX2" fmla="*/ 1148621 w 1149974"/>
              <a:gd name="connsiteY2" fmla="*/ 702551 h 705662"/>
              <a:gd name="connsiteX3" fmla="*/ 1002571 w 1149974"/>
              <a:gd name="connsiteY3" fmla="*/ 664451 h 705662"/>
              <a:gd name="connsiteX4" fmla="*/ 846996 w 1149974"/>
              <a:gd name="connsiteY4" fmla="*/ 639051 h 705662"/>
              <a:gd name="connsiteX5" fmla="*/ 485046 w 1149974"/>
              <a:gd name="connsiteY5" fmla="*/ 470776 h 705662"/>
              <a:gd name="connsiteX6" fmla="*/ 608871 w 1149974"/>
              <a:gd name="connsiteY6" fmla="*/ 515226 h 705662"/>
              <a:gd name="connsiteX7" fmla="*/ 326296 w 1149974"/>
              <a:gd name="connsiteY7" fmla="*/ 369176 h 705662"/>
              <a:gd name="connsiteX8" fmla="*/ 196121 w 1149974"/>
              <a:gd name="connsiteY8" fmla="*/ 264401 h 705662"/>
              <a:gd name="connsiteX9" fmla="*/ 2446 w 1149974"/>
              <a:gd name="connsiteY9" fmla="*/ 876 h 705662"/>
              <a:gd name="connsiteX10" fmla="*/ 342171 w 1149974"/>
              <a:gd name="connsiteY10" fmla="*/ 362826 h 705662"/>
              <a:gd name="connsiteX11" fmla="*/ 993046 w 1149974"/>
              <a:gd name="connsiteY11" fmla="*/ 677151 h 705662"/>
              <a:gd name="connsiteX12" fmla="*/ 916846 w 1149974"/>
              <a:gd name="connsiteY12" fmla="*/ 562851 h 705662"/>
              <a:gd name="connsiteX13" fmla="*/ 599346 w 1149974"/>
              <a:gd name="connsiteY13" fmla="*/ 305676 h 7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9974" h="705662">
                <a:moveTo>
                  <a:pt x="599346" y="305676"/>
                </a:moveTo>
                <a:cubicBezTo>
                  <a:pt x="598817" y="307793"/>
                  <a:pt x="822125" y="509405"/>
                  <a:pt x="913671" y="575551"/>
                </a:cubicBezTo>
                <a:cubicBezTo>
                  <a:pt x="1005217" y="641697"/>
                  <a:pt x="1133804" y="687734"/>
                  <a:pt x="1148621" y="702551"/>
                </a:cubicBezTo>
                <a:cubicBezTo>
                  <a:pt x="1163438" y="717368"/>
                  <a:pt x="1052842" y="675034"/>
                  <a:pt x="1002571" y="664451"/>
                </a:cubicBezTo>
                <a:cubicBezTo>
                  <a:pt x="952300" y="653868"/>
                  <a:pt x="933250" y="671330"/>
                  <a:pt x="846996" y="639051"/>
                </a:cubicBezTo>
                <a:cubicBezTo>
                  <a:pt x="760742" y="606772"/>
                  <a:pt x="524733" y="491414"/>
                  <a:pt x="485046" y="470776"/>
                </a:cubicBezTo>
                <a:cubicBezTo>
                  <a:pt x="445358" y="450139"/>
                  <a:pt x="635329" y="532159"/>
                  <a:pt x="608871" y="515226"/>
                </a:cubicBezTo>
                <a:cubicBezTo>
                  <a:pt x="582413" y="498293"/>
                  <a:pt x="395088" y="410980"/>
                  <a:pt x="326296" y="369176"/>
                </a:cubicBezTo>
                <a:cubicBezTo>
                  <a:pt x="257504" y="327372"/>
                  <a:pt x="250096" y="325784"/>
                  <a:pt x="196121" y="264401"/>
                </a:cubicBezTo>
                <a:cubicBezTo>
                  <a:pt x="142146" y="203018"/>
                  <a:pt x="-21896" y="-15528"/>
                  <a:pt x="2446" y="876"/>
                </a:cubicBezTo>
                <a:cubicBezTo>
                  <a:pt x="26788" y="17280"/>
                  <a:pt x="177071" y="250113"/>
                  <a:pt x="342171" y="362826"/>
                </a:cubicBezTo>
                <a:cubicBezTo>
                  <a:pt x="507271" y="475539"/>
                  <a:pt x="897267" y="643814"/>
                  <a:pt x="993046" y="677151"/>
                </a:cubicBezTo>
                <a:cubicBezTo>
                  <a:pt x="1088825" y="710488"/>
                  <a:pt x="985108" y="627409"/>
                  <a:pt x="916846" y="562851"/>
                </a:cubicBezTo>
                <a:cubicBezTo>
                  <a:pt x="848584" y="498293"/>
                  <a:pt x="599875" y="303559"/>
                  <a:pt x="599346" y="30567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B68A106-50DF-F62C-345E-79A808EE5918}"/>
              </a:ext>
            </a:extLst>
          </p:cNvPr>
          <p:cNvSpPr/>
          <p:nvPr/>
        </p:nvSpPr>
        <p:spPr>
          <a:xfrm>
            <a:off x="7667625" y="4864097"/>
            <a:ext cx="727373" cy="555652"/>
          </a:xfrm>
          <a:custGeom>
            <a:avLst/>
            <a:gdLst>
              <a:gd name="connsiteX0" fmla="*/ 146050 w 727373"/>
              <a:gd name="connsiteY0" fmla="*/ 3 h 555652"/>
              <a:gd name="connsiteX1" fmla="*/ 311150 w 727373"/>
              <a:gd name="connsiteY1" fmla="*/ 279403 h 555652"/>
              <a:gd name="connsiteX2" fmla="*/ 565150 w 727373"/>
              <a:gd name="connsiteY2" fmla="*/ 466728 h 555652"/>
              <a:gd name="connsiteX3" fmla="*/ 552450 w 727373"/>
              <a:gd name="connsiteY3" fmla="*/ 403228 h 555652"/>
              <a:gd name="connsiteX4" fmla="*/ 727075 w 727373"/>
              <a:gd name="connsiteY4" fmla="*/ 549278 h 555652"/>
              <a:gd name="connsiteX5" fmla="*/ 587375 w 727373"/>
              <a:gd name="connsiteY5" fmla="*/ 517528 h 555652"/>
              <a:gd name="connsiteX6" fmla="*/ 336550 w 727373"/>
              <a:gd name="connsiteY6" fmla="*/ 409578 h 555652"/>
              <a:gd name="connsiteX7" fmla="*/ 0 w 727373"/>
              <a:gd name="connsiteY7" fmla="*/ 257178 h 555652"/>
              <a:gd name="connsiteX8" fmla="*/ 409575 w 727373"/>
              <a:gd name="connsiteY8" fmla="*/ 434978 h 555652"/>
              <a:gd name="connsiteX9" fmla="*/ 527050 w 727373"/>
              <a:gd name="connsiteY9" fmla="*/ 447678 h 555652"/>
              <a:gd name="connsiteX10" fmla="*/ 396875 w 727373"/>
              <a:gd name="connsiteY10" fmla="*/ 320678 h 555652"/>
              <a:gd name="connsiteX11" fmla="*/ 190500 w 727373"/>
              <a:gd name="connsiteY11" fmla="*/ 158753 h 555652"/>
              <a:gd name="connsiteX12" fmla="*/ 295275 w 727373"/>
              <a:gd name="connsiteY12" fmla="*/ 273053 h 555652"/>
              <a:gd name="connsiteX13" fmla="*/ 146050 w 727373"/>
              <a:gd name="connsiteY13" fmla="*/ 3 h 55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7373" h="555652">
                <a:moveTo>
                  <a:pt x="146050" y="3"/>
                </a:moveTo>
                <a:cubicBezTo>
                  <a:pt x="148696" y="1061"/>
                  <a:pt x="241300" y="201616"/>
                  <a:pt x="311150" y="279403"/>
                </a:cubicBezTo>
                <a:cubicBezTo>
                  <a:pt x="381000" y="357190"/>
                  <a:pt x="524934" y="446091"/>
                  <a:pt x="565150" y="466728"/>
                </a:cubicBezTo>
                <a:cubicBezTo>
                  <a:pt x="605366" y="487365"/>
                  <a:pt x="525463" y="389470"/>
                  <a:pt x="552450" y="403228"/>
                </a:cubicBezTo>
                <a:cubicBezTo>
                  <a:pt x="579438" y="416986"/>
                  <a:pt x="721254" y="530228"/>
                  <a:pt x="727075" y="549278"/>
                </a:cubicBezTo>
                <a:cubicBezTo>
                  <a:pt x="732896" y="568328"/>
                  <a:pt x="652462" y="540811"/>
                  <a:pt x="587375" y="517528"/>
                </a:cubicBezTo>
                <a:cubicBezTo>
                  <a:pt x="522288" y="494245"/>
                  <a:pt x="336550" y="409578"/>
                  <a:pt x="336550" y="409578"/>
                </a:cubicBezTo>
                <a:lnTo>
                  <a:pt x="0" y="257178"/>
                </a:lnTo>
                <a:cubicBezTo>
                  <a:pt x="12171" y="261411"/>
                  <a:pt x="321733" y="403228"/>
                  <a:pt x="409575" y="434978"/>
                </a:cubicBezTo>
                <a:cubicBezTo>
                  <a:pt x="497417" y="466728"/>
                  <a:pt x="529167" y="466728"/>
                  <a:pt x="527050" y="447678"/>
                </a:cubicBezTo>
                <a:cubicBezTo>
                  <a:pt x="524933" y="428628"/>
                  <a:pt x="452967" y="368832"/>
                  <a:pt x="396875" y="320678"/>
                </a:cubicBezTo>
                <a:cubicBezTo>
                  <a:pt x="340783" y="272524"/>
                  <a:pt x="207433" y="166690"/>
                  <a:pt x="190500" y="158753"/>
                </a:cubicBezTo>
                <a:cubicBezTo>
                  <a:pt x="173567" y="150816"/>
                  <a:pt x="296333" y="297924"/>
                  <a:pt x="295275" y="273053"/>
                </a:cubicBezTo>
                <a:cubicBezTo>
                  <a:pt x="294217" y="248182"/>
                  <a:pt x="143404" y="-1055"/>
                  <a:pt x="146050" y="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9AEC82D8-B468-EC62-E4AD-9C74C36B5554}"/>
              </a:ext>
            </a:extLst>
          </p:cNvPr>
          <p:cNvSpPr/>
          <p:nvPr/>
        </p:nvSpPr>
        <p:spPr>
          <a:xfrm>
            <a:off x="7978438" y="5190865"/>
            <a:ext cx="584564" cy="566733"/>
          </a:xfrm>
          <a:custGeom>
            <a:avLst/>
            <a:gdLst>
              <a:gd name="connsiteX0" fmla="*/ 337 w 584564"/>
              <a:gd name="connsiteY0" fmla="*/ 260 h 566733"/>
              <a:gd name="connsiteX1" fmla="*/ 409912 w 584564"/>
              <a:gd name="connsiteY1" fmla="*/ 374910 h 566733"/>
              <a:gd name="connsiteX2" fmla="*/ 581362 w 584564"/>
              <a:gd name="connsiteY2" fmla="*/ 562235 h 566733"/>
              <a:gd name="connsiteX3" fmla="*/ 495637 w 584564"/>
              <a:gd name="connsiteY3" fmla="*/ 486035 h 566733"/>
              <a:gd name="connsiteX4" fmla="*/ 187662 w 584564"/>
              <a:gd name="connsiteY4" fmla="*/ 241560 h 566733"/>
              <a:gd name="connsiteX5" fmla="*/ 336887 w 584564"/>
              <a:gd name="connsiteY5" fmla="*/ 314585 h 566733"/>
              <a:gd name="connsiteX6" fmla="*/ 337 w 584564"/>
              <a:gd name="connsiteY6" fmla="*/ 260 h 56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564" h="566733">
                <a:moveTo>
                  <a:pt x="337" y="260"/>
                </a:moveTo>
                <a:cubicBezTo>
                  <a:pt x="12508" y="10314"/>
                  <a:pt x="313075" y="281248"/>
                  <a:pt x="409912" y="374910"/>
                </a:cubicBezTo>
                <a:cubicBezTo>
                  <a:pt x="506749" y="468572"/>
                  <a:pt x="567075" y="543714"/>
                  <a:pt x="581362" y="562235"/>
                </a:cubicBezTo>
                <a:cubicBezTo>
                  <a:pt x="595649" y="580756"/>
                  <a:pt x="561254" y="539481"/>
                  <a:pt x="495637" y="486035"/>
                </a:cubicBezTo>
                <a:cubicBezTo>
                  <a:pt x="430020" y="432589"/>
                  <a:pt x="214120" y="270135"/>
                  <a:pt x="187662" y="241560"/>
                </a:cubicBezTo>
                <a:cubicBezTo>
                  <a:pt x="161204" y="212985"/>
                  <a:pt x="364404" y="354802"/>
                  <a:pt x="336887" y="314585"/>
                </a:cubicBezTo>
                <a:cubicBezTo>
                  <a:pt x="309370" y="274368"/>
                  <a:pt x="-11834" y="-9794"/>
                  <a:pt x="337" y="26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CF5F122-BF54-DFB5-D869-260D537CDA0D}"/>
              </a:ext>
            </a:extLst>
          </p:cNvPr>
          <p:cNvSpPr/>
          <p:nvPr/>
        </p:nvSpPr>
        <p:spPr>
          <a:xfrm>
            <a:off x="7719256" y="5088467"/>
            <a:ext cx="755308" cy="756808"/>
          </a:xfrm>
          <a:custGeom>
            <a:avLst/>
            <a:gdLst>
              <a:gd name="connsiteX0" fmla="*/ 18219 w 755308"/>
              <a:gd name="connsiteY0" fmla="*/ 13758 h 756808"/>
              <a:gd name="connsiteX1" fmla="*/ 56319 w 755308"/>
              <a:gd name="connsiteY1" fmla="*/ 64558 h 756808"/>
              <a:gd name="connsiteX2" fmla="*/ 434144 w 755308"/>
              <a:gd name="connsiteY2" fmla="*/ 423333 h 756808"/>
              <a:gd name="connsiteX3" fmla="*/ 754819 w 755308"/>
              <a:gd name="connsiteY3" fmla="*/ 651933 h 756808"/>
              <a:gd name="connsiteX4" fmla="*/ 510344 w 755308"/>
              <a:gd name="connsiteY4" fmla="*/ 505883 h 756808"/>
              <a:gd name="connsiteX5" fmla="*/ 643694 w 755308"/>
              <a:gd name="connsiteY5" fmla="*/ 756708 h 756808"/>
              <a:gd name="connsiteX6" fmla="*/ 516694 w 755308"/>
              <a:gd name="connsiteY6" fmla="*/ 534458 h 756808"/>
              <a:gd name="connsiteX7" fmla="*/ 446844 w 755308"/>
              <a:gd name="connsiteY7" fmla="*/ 388408 h 756808"/>
              <a:gd name="connsiteX8" fmla="*/ 218244 w 755308"/>
              <a:gd name="connsiteY8" fmla="*/ 223308 h 756808"/>
              <a:gd name="connsiteX9" fmla="*/ 18219 w 755308"/>
              <a:gd name="connsiteY9" fmla="*/ 13758 h 75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308" h="756808">
                <a:moveTo>
                  <a:pt x="18219" y="13758"/>
                </a:moveTo>
                <a:cubicBezTo>
                  <a:pt x="-8769" y="-12700"/>
                  <a:pt x="-13002" y="-3704"/>
                  <a:pt x="56319" y="64558"/>
                </a:cubicBezTo>
                <a:cubicBezTo>
                  <a:pt x="125640" y="132820"/>
                  <a:pt x="317727" y="325437"/>
                  <a:pt x="434144" y="423333"/>
                </a:cubicBezTo>
                <a:cubicBezTo>
                  <a:pt x="550561" y="521229"/>
                  <a:pt x="742119" y="638175"/>
                  <a:pt x="754819" y="651933"/>
                </a:cubicBezTo>
                <a:cubicBezTo>
                  <a:pt x="767519" y="665691"/>
                  <a:pt x="528865" y="488421"/>
                  <a:pt x="510344" y="505883"/>
                </a:cubicBezTo>
                <a:cubicBezTo>
                  <a:pt x="491823" y="523346"/>
                  <a:pt x="642636" y="751946"/>
                  <a:pt x="643694" y="756708"/>
                </a:cubicBezTo>
                <a:cubicBezTo>
                  <a:pt x="644752" y="761470"/>
                  <a:pt x="549502" y="595841"/>
                  <a:pt x="516694" y="534458"/>
                </a:cubicBezTo>
                <a:cubicBezTo>
                  <a:pt x="483886" y="473075"/>
                  <a:pt x="496586" y="440266"/>
                  <a:pt x="446844" y="388408"/>
                </a:cubicBezTo>
                <a:cubicBezTo>
                  <a:pt x="397102" y="336550"/>
                  <a:pt x="288623" y="283633"/>
                  <a:pt x="218244" y="223308"/>
                </a:cubicBezTo>
                <a:cubicBezTo>
                  <a:pt x="147865" y="162983"/>
                  <a:pt x="45207" y="40216"/>
                  <a:pt x="18219" y="1375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42C7D4FB-B7C0-3D14-28FD-E9EFD7AB43DC}"/>
              </a:ext>
            </a:extLst>
          </p:cNvPr>
          <p:cNvSpPr/>
          <p:nvPr/>
        </p:nvSpPr>
        <p:spPr>
          <a:xfrm>
            <a:off x="7914585" y="5197116"/>
            <a:ext cx="461232" cy="675738"/>
          </a:xfrm>
          <a:custGeom>
            <a:avLst/>
            <a:gdLst>
              <a:gd name="connsiteX0" fmla="*/ 690 w 461232"/>
              <a:gd name="connsiteY0" fmla="*/ 359 h 675738"/>
              <a:gd name="connsiteX1" fmla="*/ 127690 w 461232"/>
              <a:gd name="connsiteY1" fmla="*/ 289284 h 675738"/>
              <a:gd name="connsiteX2" fmla="*/ 188015 w 461232"/>
              <a:gd name="connsiteY2" fmla="*/ 390884 h 675738"/>
              <a:gd name="connsiteX3" fmla="*/ 121340 w 461232"/>
              <a:gd name="connsiteY3" fmla="*/ 321034 h 675738"/>
              <a:gd name="connsiteX4" fmla="*/ 308665 w 461232"/>
              <a:gd name="connsiteY4" fmla="*/ 530584 h 675738"/>
              <a:gd name="connsiteX5" fmla="*/ 457890 w 461232"/>
              <a:gd name="connsiteY5" fmla="*/ 673459 h 675738"/>
              <a:gd name="connsiteX6" fmla="*/ 403915 w 461232"/>
              <a:gd name="connsiteY6" fmla="*/ 606784 h 675738"/>
              <a:gd name="connsiteX7" fmla="*/ 305490 w 461232"/>
              <a:gd name="connsiteY7" fmla="*/ 454384 h 675738"/>
              <a:gd name="connsiteX8" fmla="*/ 372165 w 461232"/>
              <a:gd name="connsiteY8" fmla="*/ 565509 h 675738"/>
              <a:gd name="connsiteX9" fmla="*/ 207065 w 461232"/>
              <a:gd name="connsiteY9" fmla="*/ 368659 h 675738"/>
              <a:gd name="connsiteX10" fmla="*/ 86415 w 461232"/>
              <a:gd name="connsiteY10" fmla="*/ 235309 h 675738"/>
              <a:gd name="connsiteX11" fmla="*/ 76890 w 461232"/>
              <a:gd name="connsiteY11" fmla="*/ 228959 h 675738"/>
              <a:gd name="connsiteX12" fmla="*/ 690 w 461232"/>
              <a:gd name="connsiteY12" fmla="*/ 359 h 67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1232" h="675738">
                <a:moveTo>
                  <a:pt x="690" y="359"/>
                </a:moveTo>
                <a:cubicBezTo>
                  <a:pt x="9157" y="10413"/>
                  <a:pt x="96469" y="224197"/>
                  <a:pt x="127690" y="289284"/>
                </a:cubicBezTo>
                <a:cubicBezTo>
                  <a:pt x="158911" y="354371"/>
                  <a:pt x="189073" y="385593"/>
                  <a:pt x="188015" y="390884"/>
                </a:cubicBezTo>
                <a:cubicBezTo>
                  <a:pt x="186957" y="396175"/>
                  <a:pt x="101232" y="297751"/>
                  <a:pt x="121340" y="321034"/>
                </a:cubicBezTo>
                <a:cubicBezTo>
                  <a:pt x="141448" y="344317"/>
                  <a:pt x="252573" y="471847"/>
                  <a:pt x="308665" y="530584"/>
                </a:cubicBezTo>
                <a:cubicBezTo>
                  <a:pt x="364757" y="589322"/>
                  <a:pt x="442015" y="660759"/>
                  <a:pt x="457890" y="673459"/>
                </a:cubicBezTo>
                <a:cubicBezTo>
                  <a:pt x="473765" y="686159"/>
                  <a:pt x="429315" y="643296"/>
                  <a:pt x="403915" y="606784"/>
                </a:cubicBezTo>
                <a:cubicBezTo>
                  <a:pt x="378515" y="570272"/>
                  <a:pt x="310782" y="461263"/>
                  <a:pt x="305490" y="454384"/>
                </a:cubicBezTo>
                <a:cubicBezTo>
                  <a:pt x="300198" y="447505"/>
                  <a:pt x="388569" y="579797"/>
                  <a:pt x="372165" y="565509"/>
                </a:cubicBezTo>
                <a:cubicBezTo>
                  <a:pt x="355761" y="551221"/>
                  <a:pt x="254690" y="423692"/>
                  <a:pt x="207065" y="368659"/>
                </a:cubicBezTo>
                <a:cubicBezTo>
                  <a:pt x="159440" y="313626"/>
                  <a:pt x="108111" y="258592"/>
                  <a:pt x="86415" y="235309"/>
                </a:cubicBezTo>
                <a:cubicBezTo>
                  <a:pt x="64719" y="212026"/>
                  <a:pt x="89590" y="263884"/>
                  <a:pt x="76890" y="228959"/>
                </a:cubicBezTo>
                <a:cubicBezTo>
                  <a:pt x="64190" y="194034"/>
                  <a:pt x="-7777" y="-9695"/>
                  <a:pt x="690" y="35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BB695068-95BF-40C4-A466-A46E5A631613}"/>
              </a:ext>
            </a:extLst>
          </p:cNvPr>
          <p:cNvSpPr/>
          <p:nvPr/>
        </p:nvSpPr>
        <p:spPr>
          <a:xfrm>
            <a:off x="7895688" y="5169606"/>
            <a:ext cx="191634" cy="720081"/>
          </a:xfrm>
          <a:custGeom>
            <a:avLst/>
            <a:gdLst>
              <a:gd name="connsiteX0" fmla="*/ 35462 w 191634"/>
              <a:gd name="connsiteY0" fmla="*/ 2469 h 720081"/>
              <a:gd name="connsiteX1" fmla="*/ 159287 w 191634"/>
              <a:gd name="connsiteY1" fmla="*/ 367594 h 720081"/>
              <a:gd name="connsiteX2" fmla="*/ 187862 w 191634"/>
              <a:gd name="connsiteY2" fmla="*/ 519994 h 720081"/>
              <a:gd name="connsiteX3" fmla="*/ 187862 w 191634"/>
              <a:gd name="connsiteY3" fmla="*/ 481894 h 720081"/>
              <a:gd name="connsiteX4" fmla="*/ 156112 w 191634"/>
              <a:gd name="connsiteY4" fmla="*/ 720019 h 720081"/>
              <a:gd name="connsiteX5" fmla="*/ 159287 w 191634"/>
              <a:gd name="connsiteY5" fmla="*/ 504119 h 720081"/>
              <a:gd name="connsiteX6" fmla="*/ 152937 w 191634"/>
              <a:gd name="connsiteY6" fmla="*/ 373944 h 720081"/>
              <a:gd name="connsiteX7" fmla="*/ 3712 w 191634"/>
              <a:gd name="connsiteY7" fmla="*/ 97719 h 720081"/>
              <a:gd name="connsiteX8" fmla="*/ 44987 w 191634"/>
              <a:gd name="connsiteY8" fmla="*/ 202494 h 720081"/>
              <a:gd name="connsiteX9" fmla="*/ 35462 w 191634"/>
              <a:gd name="connsiteY9" fmla="*/ 2469 h 720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634" h="720081">
                <a:moveTo>
                  <a:pt x="35462" y="2469"/>
                </a:moveTo>
                <a:cubicBezTo>
                  <a:pt x="54512" y="29986"/>
                  <a:pt x="133887" y="281340"/>
                  <a:pt x="159287" y="367594"/>
                </a:cubicBezTo>
                <a:cubicBezTo>
                  <a:pt x="184687" y="453848"/>
                  <a:pt x="183100" y="500944"/>
                  <a:pt x="187862" y="519994"/>
                </a:cubicBezTo>
                <a:cubicBezTo>
                  <a:pt x="192624" y="539044"/>
                  <a:pt x="193154" y="448557"/>
                  <a:pt x="187862" y="481894"/>
                </a:cubicBezTo>
                <a:cubicBezTo>
                  <a:pt x="182570" y="515231"/>
                  <a:pt x="160874" y="716315"/>
                  <a:pt x="156112" y="720019"/>
                </a:cubicBezTo>
                <a:cubicBezTo>
                  <a:pt x="151350" y="723723"/>
                  <a:pt x="159816" y="561798"/>
                  <a:pt x="159287" y="504119"/>
                </a:cubicBezTo>
                <a:cubicBezTo>
                  <a:pt x="158758" y="446440"/>
                  <a:pt x="178866" y="441677"/>
                  <a:pt x="152937" y="373944"/>
                </a:cubicBezTo>
                <a:cubicBezTo>
                  <a:pt x="127008" y="306211"/>
                  <a:pt x="21704" y="126294"/>
                  <a:pt x="3712" y="97719"/>
                </a:cubicBezTo>
                <a:cubicBezTo>
                  <a:pt x="-14280" y="69144"/>
                  <a:pt x="38637" y="218898"/>
                  <a:pt x="44987" y="202494"/>
                </a:cubicBezTo>
                <a:cubicBezTo>
                  <a:pt x="51337" y="186090"/>
                  <a:pt x="16412" y="-25048"/>
                  <a:pt x="35462" y="246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0A69DBDD-B9DE-0AF8-E4DD-E2AA0C48D66B}"/>
              </a:ext>
            </a:extLst>
          </p:cNvPr>
          <p:cNvSpPr/>
          <p:nvPr/>
        </p:nvSpPr>
        <p:spPr>
          <a:xfrm>
            <a:off x="7381352" y="4802831"/>
            <a:ext cx="699053" cy="1109059"/>
          </a:xfrm>
          <a:custGeom>
            <a:avLst/>
            <a:gdLst>
              <a:gd name="connsiteX0" fmla="*/ 3698 w 699053"/>
              <a:gd name="connsiteY0" fmla="*/ 4119 h 1109059"/>
              <a:gd name="connsiteX1" fmla="*/ 527573 w 699053"/>
              <a:gd name="connsiteY1" fmla="*/ 594669 h 1109059"/>
              <a:gd name="connsiteX2" fmla="*/ 489473 w 699053"/>
              <a:gd name="connsiteY2" fmla="*/ 547044 h 1109059"/>
              <a:gd name="connsiteX3" fmla="*/ 581548 w 699053"/>
              <a:gd name="connsiteY3" fmla="*/ 759769 h 1109059"/>
              <a:gd name="connsiteX4" fmla="*/ 584723 w 699053"/>
              <a:gd name="connsiteY4" fmla="*/ 683569 h 1109059"/>
              <a:gd name="connsiteX5" fmla="*/ 654573 w 699053"/>
              <a:gd name="connsiteY5" fmla="*/ 912169 h 1109059"/>
              <a:gd name="connsiteX6" fmla="*/ 699023 w 699053"/>
              <a:gd name="connsiteY6" fmla="*/ 1109019 h 1109059"/>
              <a:gd name="connsiteX7" fmla="*/ 648223 w 699053"/>
              <a:gd name="connsiteY7" fmla="*/ 896294 h 1109059"/>
              <a:gd name="connsiteX8" fmla="*/ 587898 w 699053"/>
              <a:gd name="connsiteY8" fmla="*/ 689919 h 1109059"/>
              <a:gd name="connsiteX9" fmla="*/ 384698 w 699053"/>
              <a:gd name="connsiteY9" fmla="*/ 375594 h 1109059"/>
              <a:gd name="connsiteX10" fmla="*/ 165623 w 699053"/>
              <a:gd name="connsiteY10" fmla="*/ 188269 h 1109059"/>
              <a:gd name="connsiteX11" fmla="*/ 286273 w 699053"/>
              <a:gd name="connsiteY11" fmla="*/ 324794 h 1109059"/>
              <a:gd name="connsiteX12" fmla="*/ 3698 w 699053"/>
              <a:gd name="connsiteY12" fmla="*/ 4119 h 110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9053" h="1109059">
                <a:moveTo>
                  <a:pt x="3698" y="4119"/>
                </a:moveTo>
                <a:lnTo>
                  <a:pt x="527573" y="594669"/>
                </a:lnTo>
                <a:cubicBezTo>
                  <a:pt x="608536" y="685157"/>
                  <a:pt x="480477" y="519527"/>
                  <a:pt x="489473" y="547044"/>
                </a:cubicBezTo>
                <a:cubicBezTo>
                  <a:pt x="498469" y="574561"/>
                  <a:pt x="565673" y="737015"/>
                  <a:pt x="581548" y="759769"/>
                </a:cubicBezTo>
                <a:cubicBezTo>
                  <a:pt x="597423" y="782523"/>
                  <a:pt x="572552" y="658169"/>
                  <a:pt x="584723" y="683569"/>
                </a:cubicBezTo>
                <a:cubicBezTo>
                  <a:pt x="596894" y="708969"/>
                  <a:pt x="635523" y="841261"/>
                  <a:pt x="654573" y="912169"/>
                </a:cubicBezTo>
                <a:cubicBezTo>
                  <a:pt x="673623" y="983077"/>
                  <a:pt x="700081" y="1111665"/>
                  <a:pt x="699023" y="1109019"/>
                </a:cubicBezTo>
                <a:cubicBezTo>
                  <a:pt x="697965" y="1106373"/>
                  <a:pt x="666744" y="966144"/>
                  <a:pt x="648223" y="896294"/>
                </a:cubicBezTo>
                <a:cubicBezTo>
                  <a:pt x="629702" y="826444"/>
                  <a:pt x="631819" y="776702"/>
                  <a:pt x="587898" y="689919"/>
                </a:cubicBezTo>
                <a:cubicBezTo>
                  <a:pt x="543977" y="603136"/>
                  <a:pt x="455077" y="459202"/>
                  <a:pt x="384698" y="375594"/>
                </a:cubicBezTo>
                <a:cubicBezTo>
                  <a:pt x="314319" y="291986"/>
                  <a:pt x="182027" y="196736"/>
                  <a:pt x="165623" y="188269"/>
                </a:cubicBezTo>
                <a:cubicBezTo>
                  <a:pt x="149219" y="179802"/>
                  <a:pt x="308498" y="352840"/>
                  <a:pt x="286273" y="324794"/>
                </a:cubicBezTo>
                <a:cubicBezTo>
                  <a:pt x="264048" y="296748"/>
                  <a:pt x="-36519" y="-40860"/>
                  <a:pt x="3698" y="411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FAD984D-753B-F971-FCF1-8E0054AC0B20}"/>
              </a:ext>
            </a:extLst>
          </p:cNvPr>
          <p:cNvSpPr/>
          <p:nvPr/>
        </p:nvSpPr>
        <p:spPr>
          <a:xfrm>
            <a:off x="7778541" y="5200650"/>
            <a:ext cx="140022" cy="710474"/>
          </a:xfrm>
          <a:custGeom>
            <a:avLst/>
            <a:gdLst>
              <a:gd name="connsiteX0" fmla="*/ 209 w 140022"/>
              <a:gd name="connsiteY0" fmla="*/ 0 h 710474"/>
              <a:gd name="connsiteX1" fmla="*/ 127209 w 140022"/>
              <a:gd name="connsiteY1" fmla="*/ 279400 h 710474"/>
              <a:gd name="connsiteX2" fmla="*/ 136734 w 140022"/>
              <a:gd name="connsiteY2" fmla="*/ 695325 h 710474"/>
              <a:gd name="connsiteX3" fmla="*/ 136734 w 140022"/>
              <a:gd name="connsiteY3" fmla="*/ 587375 h 710474"/>
              <a:gd name="connsiteX4" fmla="*/ 98634 w 140022"/>
              <a:gd name="connsiteY4" fmla="*/ 279400 h 710474"/>
              <a:gd name="connsiteX5" fmla="*/ 209 w 140022"/>
              <a:gd name="connsiteY5" fmla="*/ 0 h 71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022" h="710474">
                <a:moveTo>
                  <a:pt x="209" y="0"/>
                </a:moveTo>
                <a:cubicBezTo>
                  <a:pt x="4971" y="0"/>
                  <a:pt x="104455" y="163513"/>
                  <a:pt x="127209" y="279400"/>
                </a:cubicBezTo>
                <a:cubicBezTo>
                  <a:pt x="149963" y="395287"/>
                  <a:pt x="135147" y="643996"/>
                  <a:pt x="136734" y="695325"/>
                </a:cubicBezTo>
                <a:cubicBezTo>
                  <a:pt x="138321" y="746654"/>
                  <a:pt x="143084" y="656696"/>
                  <a:pt x="136734" y="587375"/>
                </a:cubicBezTo>
                <a:cubicBezTo>
                  <a:pt x="130384" y="518054"/>
                  <a:pt x="124034" y="375179"/>
                  <a:pt x="98634" y="279400"/>
                </a:cubicBezTo>
                <a:cubicBezTo>
                  <a:pt x="73234" y="183621"/>
                  <a:pt x="-4553" y="0"/>
                  <a:pt x="209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1C815E48-B847-DA87-B7CF-1E283DDD2697}"/>
              </a:ext>
            </a:extLst>
          </p:cNvPr>
          <p:cNvSpPr/>
          <p:nvPr/>
        </p:nvSpPr>
        <p:spPr>
          <a:xfrm>
            <a:off x="7326504" y="4706138"/>
            <a:ext cx="314390" cy="698159"/>
          </a:xfrm>
          <a:custGeom>
            <a:avLst/>
            <a:gdLst>
              <a:gd name="connsiteX0" fmla="*/ 17271 w 314390"/>
              <a:gd name="connsiteY0" fmla="*/ 2387 h 698159"/>
              <a:gd name="connsiteX1" fmla="*/ 176021 w 314390"/>
              <a:gd name="connsiteY1" fmla="*/ 237337 h 698159"/>
              <a:gd name="connsiteX2" fmla="*/ 312546 w 314390"/>
              <a:gd name="connsiteY2" fmla="*/ 383387 h 698159"/>
              <a:gd name="connsiteX3" fmla="*/ 258571 w 314390"/>
              <a:gd name="connsiteY3" fmla="*/ 326237 h 698159"/>
              <a:gd name="connsiteX4" fmla="*/ 39496 w 314390"/>
              <a:gd name="connsiteY4" fmla="*/ 94462 h 698159"/>
              <a:gd name="connsiteX5" fmla="*/ 64896 w 314390"/>
              <a:gd name="connsiteY5" fmla="*/ 177012 h 698159"/>
              <a:gd name="connsiteX6" fmla="*/ 249046 w 314390"/>
              <a:gd name="connsiteY6" fmla="*/ 672312 h 698159"/>
              <a:gd name="connsiteX7" fmla="*/ 229996 w 314390"/>
              <a:gd name="connsiteY7" fmla="*/ 605637 h 698159"/>
              <a:gd name="connsiteX8" fmla="*/ 137921 w 314390"/>
              <a:gd name="connsiteY8" fmla="*/ 411962 h 698159"/>
              <a:gd name="connsiteX9" fmla="*/ 4571 w 314390"/>
              <a:gd name="connsiteY9" fmla="*/ 75412 h 698159"/>
              <a:gd name="connsiteX10" fmla="*/ 29971 w 314390"/>
              <a:gd name="connsiteY10" fmla="*/ 113512 h 698159"/>
              <a:gd name="connsiteX11" fmla="*/ 17271 w 314390"/>
              <a:gd name="connsiteY11" fmla="*/ 2387 h 69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390" h="698159">
                <a:moveTo>
                  <a:pt x="17271" y="2387"/>
                </a:moveTo>
                <a:cubicBezTo>
                  <a:pt x="41613" y="23024"/>
                  <a:pt x="126809" y="173837"/>
                  <a:pt x="176021" y="237337"/>
                </a:cubicBezTo>
                <a:cubicBezTo>
                  <a:pt x="225233" y="300837"/>
                  <a:pt x="298788" y="368570"/>
                  <a:pt x="312546" y="383387"/>
                </a:cubicBezTo>
                <a:cubicBezTo>
                  <a:pt x="326304" y="398204"/>
                  <a:pt x="258571" y="326237"/>
                  <a:pt x="258571" y="326237"/>
                </a:cubicBezTo>
                <a:cubicBezTo>
                  <a:pt x="213063" y="278083"/>
                  <a:pt x="71775" y="119333"/>
                  <a:pt x="39496" y="94462"/>
                </a:cubicBezTo>
                <a:cubicBezTo>
                  <a:pt x="7217" y="69591"/>
                  <a:pt x="29971" y="80704"/>
                  <a:pt x="64896" y="177012"/>
                </a:cubicBezTo>
                <a:cubicBezTo>
                  <a:pt x="99821" y="273320"/>
                  <a:pt x="221529" y="600875"/>
                  <a:pt x="249046" y="672312"/>
                </a:cubicBezTo>
                <a:cubicBezTo>
                  <a:pt x="276563" y="743749"/>
                  <a:pt x="248517" y="649029"/>
                  <a:pt x="229996" y="605637"/>
                </a:cubicBezTo>
                <a:cubicBezTo>
                  <a:pt x="211475" y="562245"/>
                  <a:pt x="175492" y="500333"/>
                  <a:pt x="137921" y="411962"/>
                </a:cubicBezTo>
                <a:cubicBezTo>
                  <a:pt x="100350" y="323591"/>
                  <a:pt x="22563" y="125154"/>
                  <a:pt x="4571" y="75412"/>
                </a:cubicBezTo>
                <a:cubicBezTo>
                  <a:pt x="-13421" y="25670"/>
                  <a:pt x="27325" y="125683"/>
                  <a:pt x="29971" y="113512"/>
                </a:cubicBezTo>
                <a:cubicBezTo>
                  <a:pt x="32617" y="101341"/>
                  <a:pt x="-7071" y="-18250"/>
                  <a:pt x="17271" y="238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F7F27DE-3833-3517-EEB5-F5D50CF0EBCF}"/>
              </a:ext>
            </a:extLst>
          </p:cNvPr>
          <p:cNvSpPr/>
          <p:nvPr/>
        </p:nvSpPr>
        <p:spPr>
          <a:xfrm>
            <a:off x="7168930" y="4578159"/>
            <a:ext cx="407608" cy="789904"/>
          </a:xfrm>
          <a:custGeom>
            <a:avLst/>
            <a:gdLst>
              <a:gd name="connsiteX0" fmla="*/ 54195 w 407608"/>
              <a:gd name="connsiteY0" fmla="*/ 191 h 789904"/>
              <a:gd name="connsiteX1" fmla="*/ 79595 w 407608"/>
              <a:gd name="connsiteY1" fmla="*/ 165291 h 789904"/>
              <a:gd name="connsiteX2" fmla="*/ 174845 w 407608"/>
              <a:gd name="connsiteY2" fmla="*/ 412941 h 789904"/>
              <a:gd name="connsiteX3" fmla="*/ 155795 w 407608"/>
              <a:gd name="connsiteY3" fmla="*/ 374841 h 789904"/>
              <a:gd name="connsiteX4" fmla="*/ 403445 w 407608"/>
              <a:gd name="connsiteY4" fmla="*/ 781241 h 789904"/>
              <a:gd name="connsiteX5" fmla="*/ 289145 w 407608"/>
              <a:gd name="connsiteY5" fmla="*/ 606616 h 789904"/>
              <a:gd name="connsiteX6" fmla="*/ 9745 w 407608"/>
              <a:gd name="connsiteY6" fmla="*/ 79566 h 789904"/>
              <a:gd name="connsiteX7" fmla="*/ 63720 w 407608"/>
              <a:gd name="connsiteY7" fmla="*/ 130366 h 789904"/>
              <a:gd name="connsiteX8" fmla="*/ 54195 w 407608"/>
              <a:gd name="connsiteY8" fmla="*/ 191 h 78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608" h="789904">
                <a:moveTo>
                  <a:pt x="54195" y="191"/>
                </a:moveTo>
                <a:cubicBezTo>
                  <a:pt x="56841" y="6012"/>
                  <a:pt x="59487" y="96499"/>
                  <a:pt x="79595" y="165291"/>
                </a:cubicBezTo>
                <a:cubicBezTo>
                  <a:pt x="99703" y="234083"/>
                  <a:pt x="162145" y="378016"/>
                  <a:pt x="174845" y="412941"/>
                </a:cubicBezTo>
                <a:cubicBezTo>
                  <a:pt x="187545" y="447866"/>
                  <a:pt x="117695" y="313458"/>
                  <a:pt x="155795" y="374841"/>
                </a:cubicBezTo>
                <a:cubicBezTo>
                  <a:pt x="193895" y="436224"/>
                  <a:pt x="381220" y="742612"/>
                  <a:pt x="403445" y="781241"/>
                </a:cubicBezTo>
                <a:cubicBezTo>
                  <a:pt x="425670" y="819870"/>
                  <a:pt x="354762" y="723562"/>
                  <a:pt x="289145" y="606616"/>
                </a:cubicBezTo>
                <a:cubicBezTo>
                  <a:pt x="223528" y="489670"/>
                  <a:pt x="47316" y="158941"/>
                  <a:pt x="9745" y="79566"/>
                </a:cubicBezTo>
                <a:cubicBezTo>
                  <a:pt x="-27826" y="191"/>
                  <a:pt x="54724" y="137774"/>
                  <a:pt x="63720" y="130366"/>
                </a:cubicBezTo>
                <a:cubicBezTo>
                  <a:pt x="72716" y="122958"/>
                  <a:pt x="51549" y="-5630"/>
                  <a:pt x="54195" y="19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4C26E1EA-188C-C868-F995-7069A7CB2E2C}"/>
              </a:ext>
            </a:extLst>
          </p:cNvPr>
          <p:cNvSpPr/>
          <p:nvPr/>
        </p:nvSpPr>
        <p:spPr>
          <a:xfrm>
            <a:off x="7102395" y="4449197"/>
            <a:ext cx="237636" cy="812949"/>
          </a:xfrm>
          <a:custGeom>
            <a:avLst/>
            <a:gdLst>
              <a:gd name="connsiteX0" fmla="*/ 25480 w 237636"/>
              <a:gd name="connsiteY0" fmla="*/ 2153 h 812949"/>
              <a:gd name="connsiteX1" fmla="*/ 80 w 237636"/>
              <a:gd name="connsiteY1" fmla="*/ 243453 h 812949"/>
              <a:gd name="connsiteX2" fmla="*/ 35005 w 237636"/>
              <a:gd name="connsiteY2" fmla="*/ 240278 h 812949"/>
              <a:gd name="connsiteX3" fmla="*/ 60405 w 237636"/>
              <a:gd name="connsiteY3" fmla="*/ 472053 h 812949"/>
              <a:gd name="connsiteX4" fmla="*/ 235030 w 237636"/>
              <a:gd name="connsiteY4" fmla="*/ 805428 h 812949"/>
              <a:gd name="connsiteX5" fmla="*/ 162005 w 237636"/>
              <a:gd name="connsiteY5" fmla="*/ 697478 h 812949"/>
              <a:gd name="connsiteX6" fmla="*/ 117555 w 237636"/>
              <a:gd name="connsiteY6" fmla="*/ 614928 h 812949"/>
              <a:gd name="connsiteX7" fmla="*/ 28655 w 237636"/>
              <a:gd name="connsiteY7" fmla="*/ 189478 h 812949"/>
              <a:gd name="connsiteX8" fmla="*/ 104855 w 237636"/>
              <a:gd name="connsiteY8" fmla="*/ 287903 h 812949"/>
              <a:gd name="connsiteX9" fmla="*/ 28655 w 237636"/>
              <a:gd name="connsiteY9" fmla="*/ 132328 h 812949"/>
              <a:gd name="connsiteX10" fmla="*/ 25480 w 237636"/>
              <a:gd name="connsiteY10" fmla="*/ 2153 h 812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636" h="812949">
                <a:moveTo>
                  <a:pt x="25480" y="2153"/>
                </a:moveTo>
                <a:cubicBezTo>
                  <a:pt x="20717" y="20674"/>
                  <a:pt x="-1507" y="203766"/>
                  <a:pt x="80" y="243453"/>
                </a:cubicBezTo>
                <a:cubicBezTo>
                  <a:pt x="1667" y="283140"/>
                  <a:pt x="24951" y="202178"/>
                  <a:pt x="35005" y="240278"/>
                </a:cubicBezTo>
                <a:cubicBezTo>
                  <a:pt x="45059" y="278378"/>
                  <a:pt x="27068" y="377861"/>
                  <a:pt x="60405" y="472053"/>
                </a:cubicBezTo>
                <a:cubicBezTo>
                  <a:pt x="93742" y="566245"/>
                  <a:pt x="218097" y="767857"/>
                  <a:pt x="235030" y="805428"/>
                </a:cubicBezTo>
                <a:cubicBezTo>
                  <a:pt x="251963" y="842999"/>
                  <a:pt x="181584" y="729228"/>
                  <a:pt x="162005" y="697478"/>
                </a:cubicBezTo>
                <a:cubicBezTo>
                  <a:pt x="142426" y="665728"/>
                  <a:pt x="139780" y="699595"/>
                  <a:pt x="117555" y="614928"/>
                </a:cubicBezTo>
                <a:cubicBezTo>
                  <a:pt x="95330" y="530261"/>
                  <a:pt x="30772" y="243982"/>
                  <a:pt x="28655" y="189478"/>
                </a:cubicBezTo>
                <a:cubicBezTo>
                  <a:pt x="26538" y="134974"/>
                  <a:pt x="104855" y="297428"/>
                  <a:pt x="104855" y="287903"/>
                </a:cubicBezTo>
                <a:cubicBezTo>
                  <a:pt x="104855" y="278378"/>
                  <a:pt x="44001" y="175191"/>
                  <a:pt x="28655" y="132328"/>
                </a:cubicBezTo>
                <a:cubicBezTo>
                  <a:pt x="13309" y="89465"/>
                  <a:pt x="30243" y="-16368"/>
                  <a:pt x="25480" y="215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316ECF19-D96E-1001-EC24-E6C6285990CB}"/>
              </a:ext>
            </a:extLst>
          </p:cNvPr>
          <p:cNvSpPr/>
          <p:nvPr/>
        </p:nvSpPr>
        <p:spPr>
          <a:xfrm>
            <a:off x="6822714" y="4186223"/>
            <a:ext cx="312126" cy="439589"/>
          </a:xfrm>
          <a:custGeom>
            <a:avLst/>
            <a:gdLst>
              <a:gd name="connsiteX0" fmla="*/ 9886 w 312126"/>
              <a:gd name="connsiteY0" fmla="*/ 20652 h 439589"/>
              <a:gd name="connsiteX1" fmla="*/ 54336 w 312126"/>
              <a:gd name="connsiteY1" fmla="*/ 58752 h 439589"/>
              <a:gd name="connsiteX2" fmla="*/ 301986 w 312126"/>
              <a:gd name="connsiteY2" fmla="*/ 430227 h 439589"/>
              <a:gd name="connsiteX3" fmla="*/ 257536 w 312126"/>
              <a:gd name="connsiteY3" fmla="*/ 322277 h 439589"/>
              <a:gd name="connsiteX4" fmla="*/ 194036 w 312126"/>
              <a:gd name="connsiteY4" fmla="*/ 258777 h 439589"/>
              <a:gd name="connsiteX5" fmla="*/ 9886 w 312126"/>
              <a:gd name="connsiteY5" fmla="*/ 20652 h 43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126" h="439589">
                <a:moveTo>
                  <a:pt x="9886" y="20652"/>
                </a:moveTo>
                <a:cubicBezTo>
                  <a:pt x="-13397" y="-12685"/>
                  <a:pt x="5653" y="-9510"/>
                  <a:pt x="54336" y="58752"/>
                </a:cubicBezTo>
                <a:cubicBezTo>
                  <a:pt x="103019" y="127014"/>
                  <a:pt x="268119" y="386306"/>
                  <a:pt x="301986" y="430227"/>
                </a:cubicBezTo>
                <a:cubicBezTo>
                  <a:pt x="335853" y="474148"/>
                  <a:pt x="275528" y="350852"/>
                  <a:pt x="257536" y="322277"/>
                </a:cubicBezTo>
                <a:cubicBezTo>
                  <a:pt x="239544" y="293702"/>
                  <a:pt x="228432" y="307989"/>
                  <a:pt x="194036" y="258777"/>
                </a:cubicBezTo>
                <a:cubicBezTo>
                  <a:pt x="159640" y="209565"/>
                  <a:pt x="33169" y="53989"/>
                  <a:pt x="9886" y="2065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7CA19939-6270-F234-5D77-4696B6678ACB}"/>
              </a:ext>
            </a:extLst>
          </p:cNvPr>
          <p:cNvSpPr/>
          <p:nvPr/>
        </p:nvSpPr>
        <p:spPr>
          <a:xfrm>
            <a:off x="6640165" y="1406014"/>
            <a:ext cx="309941" cy="511355"/>
          </a:xfrm>
          <a:custGeom>
            <a:avLst/>
            <a:gdLst>
              <a:gd name="connsiteX0" fmla="*/ 309910 w 309941"/>
              <a:gd name="connsiteY0" fmla="*/ 511 h 511355"/>
              <a:gd name="connsiteX1" fmla="*/ 97185 w 309941"/>
              <a:gd name="connsiteY1" fmla="*/ 292611 h 511355"/>
              <a:gd name="connsiteX2" fmla="*/ 1935 w 309941"/>
              <a:gd name="connsiteY2" fmla="*/ 508511 h 511355"/>
              <a:gd name="connsiteX3" fmla="*/ 36860 w 309941"/>
              <a:gd name="connsiteY3" fmla="*/ 403736 h 511355"/>
              <a:gd name="connsiteX4" fmla="*/ 81310 w 309941"/>
              <a:gd name="connsiteY4" fmla="*/ 225936 h 511355"/>
              <a:gd name="connsiteX5" fmla="*/ 309910 w 309941"/>
              <a:gd name="connsiteY5" fmla="*/ 511 h 5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941" h="511355">
                <a:moveTo>
                  <a:pt x="309910" y="511"/>
                </a:moveTo>
                <a:cubicBezTo>
                  <a:pt x="312556" y="11624"/>
                  <a:pt x="148514" y="207944"/>
                  <a:pt x="97185" y="292611"/>
                </a:cubicBezTo>
                <a:cubicBezTo>
                  <a:pt x="45856" y="377278"/>
                  <a:pt x="11989" y="489990"/>
                  <a:pt x="1935" y="508511"/>
                </a:cubicBezTo>
                <a:cubicBezTo>
                  <a:pt x="-8119" y="527032"/>
                  <a:pt x="23631" y="450832"/>
                  <a:pt x="36860" y="403736"/>
                </a:cubicBezTo>
                <a:cubicBezTo>
                  <a:pt x="50089" y="356640"/>
                  <a:pt x="41623" y="289436"/>
                  <a:pt x="81310" y="225936"/>
                </a:cubicBezTo>
                <a:cubicBezTo>
                  <a:pt x="120997" y="162436"/>
                  <a:pt x="307264" y="-10602"/>
                  <a:pt x="309910" y="51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CC9BF764-9093-1576-D780-A6BA87367CCE}"/>
              </a:ext>
            </a:extLst>
          </p:cNvPr>
          <p:cNvSpPr/>
          <p:nvPr/>
        </p:nvSpPr>
        <p:spPr>
          <a:xfrm>
            <a:off x="6543052" y="1404318"/>
            <a:ext cx="480300" cy="1116889"/>
          </a:xfrm>
          <a:custGeom>
            <a:avLst/>
            <a:gdLst>
              <a:gd name="connsiteX0" fmla="*/ 480048 w 480300"/>
              <a:gd name="connsiteY0" fmla="*/ 2207 h 1116889"/>
              <a:gd name="connsiteX1" fmla="*/ 200648 w 480300"/>
              <a:gd name="connsiteY1" fmla="*/ 510207 h 1116889"/>
              <a:gd name="connsiteX2" fmla="*/ 57773 w 480300"/>
              <a:gd name="connsiteY2" fmla="*/ 795957 h 1116889"/>
              <a:gd name="connsiteX3" fmla="*/ 79998 w 480300"/>
              <a:gd name="connsiteY3" fmla="*/ 729282 h 1116889"/>
              <a:gd name="connsiteX4" fmla="*/ 6973 w 480300"/>
              <a:gd name="connsiteY4" fmla="*/ 1107107 h 1116889"/>
              <a:gd name="connsiteX5" fmla="*/ 10148 w 480300"/>
              <a:gd name="connsiteY5" fmla="*/ 973757 h 1116889"/>
              <a:gd name="connsiteX6" fmla="*/ 70473 w 480300"/>
              <a:gd name="connsiteY6" fmla="*/ 630857 h 1116889"/>
              <a:gd name="connsiteX7" fmla="*/ 45073 w 480300"/>
              <a:gd name="connsiteY7" fmla="*/ 713407 h 1116889"/>
              <a:gd name="connsiteX8" fmla="*/ 270498 w 480300"/>
              <a:gd name="connsiteY8" fmla="*/ 262557 h 1116889"/>
              <a:gd name="connsiteX9" fmla="*/ 251448 w 480300"/>
              <a:gd name="connsiteY9" fmla="*/ 322882 h 1116889"/>
              <a:gd name="connsiteX10" fmla="*/ 480048 w 480300"/>
              <a:gd name="connsiteY10" fmla="*/ 2207 h 11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0300" h="1116889">
                <a:moveTo>
                  <a:pt x="480048" y="2207"/>
                </a:moveTo>
                <a:cubicBezTo>
                  <a:pt x="471581" y="33428"/>
                  <a:pt x="271027" y="377915"/>
                  <a:pt x="200648" y="510207"/>
                </a:cubicBezTo>
                <a:cubicBezTo>
                  <a:pt x="130269" y="642499"/>
                  <a:pt x="77881" y="759444"/>
                  <a:pt x="57773" y="795957"/>
                </a:cubicBezTo>
                <a:cubicBezTo>
                  <a:pt x="37665" y="832470"/>
                  <a:pt x="88465" y="677424"/>
                  <a:pt x="79998" y="729282"/>
                </a:cubicBezTo>
                <a:cubicBezTo>
                  <a:pt x="71531" y="781140"/>
                  <a:pt x="18615" y="1066361"/>
                  <a:pt x="6973" y="1107107"/>
                </a:cubicBezTo>
                <a:cubicBezTo>
                  <a:pt x="-4669" y="1147853"/>
                  <a:pt x="-435" y="1053132"/>
                  <a:pt x="10148" y="973757"/>
                </a:cubicBezTo>
                <a:cubicBezTo>
                  <a:pt x="20731" y="894382"/>
                  <a:pt x="64652" y="674249"/>
                  <a:pt x="70473" y="630857"/>
                </a:cubicBezTo>
                <a:cubicBezTo>
                  <a:pt x="76294" y="587465"/>
                  <a:pt x="11736" y="774790"/>
                  <a:pt x="45073" y="713407"/>
                </a:cubicBezTo>
                <a:cubicBezTo>
                  <a:pt x="78410" y="652024"/>
                  <a:pt x="236102" y="327645"/>
                  <a:pt x="270498" y="262557"/>
                </a:cubicBezTo>
                <a:cubicBezTo>
                  <a:pt x="304894" y="197470"/>
                  <a:pt x="221286" y="365215"/>
                  <a:pt x="251448" y="322882"/>
                </a:cubicBezTo>
                <a:cubicBezTo>
                  <a:pt x="281610" y="280549"/>
                  <a:pt x="488515" y="-29014"/>
                  <a:pt x="480048" y="220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18D55B82-0D24-A4A2-6980-38E92FDBE2BA}"/>
              </a:ext>
            </a:extLst>
          </p:cNvPr>
          <p:cNvSpPr/>
          <p:nvPr/>
        </p:nvSpPr>
        <p:spPr>
          <a:xfrm>
            <a:off x="9070997" y="2468514"/>
            <a:ext cx="195680" cy="1001372"/>
          </a:xfrm>
          <a:custGeom>
            <a:avLst/>
            <a:gdLst>
              <a:gd name="connsiteX0" fmla="*/ 195551 w 195680"/>
              <a:gd name="connsiteY0" fmla="*/ 142711 h 1001372"/>
              <a:gd name="connsiteX1" fmla="*/ 16442 w 195680"/>
              <a:gd name="connsiteY1" fmla="*/ 736599 h 1001372"/>
              <a:gd name="connsiteX2" fmla="*/ 7015 w 195680"/>
              <a:gd name="connsiteY2" fmla="*/ 1000550 h 1001372"/>
              <a:gd name="connsiteX3" fmla="*/ 7015 w 195680"/>
              <a:gd name="connsiteY3" fmla="*/ 661185 h 1001372"/>
              <a:gd name="connsiteX4" fmla="*/ 35296 w 195680"/>
              <a:gd name="connsiteY4" fmla="*/ 1309 h 1001372"/>
              <a:gd name="connsiteX5" fmla="*/ 44723 w 195680"/>
              <a:gd name="connsiteY5" fmla="*/ 482076 h 1001372"/>
              <a:gd name="connsiteX6" fmla="*/ 195551 w 195680"/>
              <a:gd name="connsiteY6" fmla="*/ 142711 h 100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680" h="1001372">
                <a:moveTo>
                  <a:pt x="195551" y="142711"/>
                </a:moveTo>
                <a:cubicBezTo>
                  <a:pt x="190838" y="185131"/>
                  <a:pt x="47865" y="593626"/>
                  <a:pt x="16442" y="736599"/>
                </a:cubicBezTo>
                <a:cubicBezTo>
                  <a:pt x="-14981" y="879572"/>
                  <a:pt x="8586" y="1013119"/>
                  <a:pt x="7015" y="1000550"/>
                </a:cubicBezTo>
                <a:cubicBezTo>
                  <a:pt x="5444" y="987981"/>
                  <a:pt x="2302" y="827725"/>
                  <a:pt x="7015" y="661185"/>
                </a:cubicBezTo>
                <a:cubicBezTo>
                  <a:pt x="11728" y="494645"/>
                  <a:pt x="29011" y="31160"/>
                  <a:pt x="35296" y="1309"/>
                </a:cubicBezTo>
                <a:cubicBezTo>
                  <a:pt x="41581" y="-28542"/>
                  <a:pt x="14871" y="461651"/>
                  <a:pt x="44723" y="482076"/>
                </a:cubicBezTo>
                <a:cubicBezTo>
                  <a:pt x="74574" y="502501"/>
                  <a:pt x="200264" y="100291"/>
                  <a:pt x="195551" y="14271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CB5BBF9F-22F7-FC16-4FAE-35E368894F38}"/>
              </a:ext>
            </a:extLst>
          </p:cNvPr>
          <p:cNvSpPr/>
          <p:nvPr/>
        </p:nvSpPr>
        <p:spPr>
          <a:xfrm>
            <a:off x="6740521" y="49016"/>
            <a:ext cx="2401745" cy="1568798"/>
          </a:xfrm>
          <a:custGeom>
            <a:avLst/>
            <a:gdLst>
              <a:gd name="connsiteX0" fmla="*/ 2280931 w 2401745"/>
              <a:gd name="connsiteY0" fmla="*/ 35825 h 1568798"/>
              <a:gd name="connsiteX1" fmla="*/ 942324 w 2401745"/>
              <a:gd name="connsiteY1" fmla="*/ 657994 h 1568798"/>
              <a:gd name="connsiteX2" fmla="*/ 339009 w 2401745"/>
              <a:gd name="connsiteY2" fmla="*/ 1148188 h 1568798"/>
              <a:gd name="connsiteX3" fmla="*/ 461557 w 2401745"/>
              <a:gd name="connsiteY3" fmla="*/ 950225 h 1568798"/>
              <a:gd name="connsiteX4" fmla="*/ 18498 w 2401745"/>
              <a:gd name="connsiteY4" fmla="*/ 1553541 h 1568798"/>
              <a:gd name="connsiteX5" fmla="*/ 178753 w 2401745"/>
              <a:gd name="connsiteY5" fmla="*/ 1308444 h 1568798"/>
              <a:gd name="connsiteX6" fmla="*/ 1027166 w 2401745"/>
              <a:gd name="connsiteY6" fmla="*/ 460031 h 1568798"/>
              <a:gd name="connsiteX7" fmla="*/ 1300543 w 2401745"/>
              <a:gd name="connsiteY7" fmla="*/ 130093 h 1568798"/>
              <a:gd name="connsiteX8" fmla="*/ 470984 w 2401745"/>
              <a:gd name="connsiteY8" fmla="*/ 705128 h 1568798"/>
              <a:gd name="connsiteX9" fmla="*/ 1507933 w 2401745"/>
              <a:gd name="connsiteY9" fmla="*/ 177227 h 1568798"/>
              <a:gd name="connsiteX10" fmla="*/ 1140287 w 2401745"/>
              <a:gd name="connsiteY10" fmla="*/ 262069 h 1568798"/>
              <a:gd name="connsiteX11" fmla="*/ 461557 w 2401745"/>
              <a:gd name="connsiteY11" fmla="*/ 526019 h 1568798"/>
              <a:gd name="connsiteX12" fmla="*/ 1809590 w 2401745"/>
              <a:gd name="connsiteY12" fmla="*/ 214935 h 1568798"/>
              <a:gd name="connsiteX13" fmla="*/ 2280931 w 2401745"/>
              <a:gd name="connsiteY13" fmla="*/ 92386 h 1568798"/>
              <a:gd name="connsiteX14" fmla="*/ 2280931 w 2401745"/>
              <a:gd name="connsiteY14" fmla="*/ 35825 h 156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01745" h="1568798">
                <a:moveTo>
                  <a:pt x="2280931" y="35825"/>
                </a:moveTo>
                <a:cubicBezTo>
                  <a:pt x="2057830" y="130093"/>
                  <a:pt x="1265978" y="472600"/>
                  <a:pt x="942324" y="657994"/>
                </a:cubicBezTo>
                <a:cubicBezTo>
                  <a:pt x="618670" y="843388"/>
                  <a:pt x="419137" y="1099483"/>
                  <a:pt x="339009" y="1148188"/>
                </a:cubicBezTo>
                <a:cubicBezTo>
                  <a:pt x="258881" y="1196893"/>
                  <a:pt x="514975" y="882666"/>
                  <a:pt x="461557" y="950225"/>
                </a:cubicBezTo>
                <a:cubicBezTo>
                  <a:pt x="408139" y="1017784"/>
                  <a:pt x="65632" y="1493838"/>
                  <a:pt x="18498" y="1553541"/>
                </a:cubicBezTo>
                <a:cubicBezTo>
                  <a:pt x="-28636" y="1613244"/>
                  <a:pt x="10642" y="1490696"/>
                  <a:pt x="178753" y="1308444"/>
                </a:cubicBezTo>
                <a:cubicBezTo>
                  <a:pt x="346864" y="1126192"/>
                  <a:pt x="840201" y="656423"/>
                  <a:pt x="1027166" y="460031"/>
                </a:cubicBezTo>
                <a:cubicBezTo>
                  <a:pt x="1214131" y="263639"/>
                  <a:pt x="1393240" y="89243"/>
                  <a:pt x="1300543" y="130093"/>
                </a:cubicBezTo>
                <a:cubicBezTo>
                  <a:pt x="1207846" y="170943"/>
                  <a:pt x="436419" y="697272"/>
                  <a:pt x="470984" y="705128"/>
                </a:cubicBezTo>
                <a:cubicBezTo>
                  <a:pt x="505549" y="712984"/>
                  <a:pt x="1396382" y="251070"/>
                  <a:pt x="1507933" y="177227"/>
                </a:cubicBezTo>
                <a:cubicBezTo>
                  <a:pt x="1619483" y="103384"/>
                  <a:pt x="1314683" y="203937"/>
                  <a:pt x="1140287" y="262069"/>
                </a:cubicBezTo>
                <a:cubicBezTo>
                  <a:pt x="965891" y="320201"/>
                  <a:pt x="350007" y="533875"/>
                  <a:pt x="461557" y="526019"/>
                </a:cubicBezTo>
                <a:cubicBezTo>
                  <a:pt x="573107" y="518163"/>
                  <a:pt x="1506361" y="287207"/>
                  <a:pt x="1809590" y="214935"/>
                </a:cubicBezTo>
                <a:cubicBezTo>
                  <a:pt x="2112819" y="142663"/>
                  <a:pt x="2196090" y="125380"/>
                  <a:pt x="2280931" y="92386"/>
                </a:cubicBezTo>
                <a:cubicBezTo>
                  <a:pt x="2365772" y="59392"/>
                  <a:pt x="2504032" y="-58443"/>
                  <a:pt x="2280931" y="3582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19F36842-C358-C9B3-4C45-9EF6BC500E95}"/>
              </a:ext>
            </a:extLst>
          </p:cNvPr>
          <p:cNvSpPr/>
          <p:nvPr/>
        </p:nvSpPr>
        <p:spPr>
          <a:xfrm>
            <a:off x="6849104" y="586626"/>
            <a:ext cx="1796695" cy="4277835"/>
          </a:xfrm>
          <a:custGeom>
            <a:avLst/>
            <a:gdLst>
              <a:gd name="connsiteX0" fmla="*/ 1795275 w 1796695"/>
              <a:gd name="connsiteY0" fmla="*/ 7263 h 4277835"/>
              <a:gd name="connsiteX1" fmla="*/ 475523 w 1796695"/>
              <a:gd name="connsiteY1" fmla="*/ 1072492 h 4277835"/>
              <a:gd name="connsiteX2" fmla="*/ 60743 w 1796695"/>
              <a:gd name="connsiteY2" fmla="*/ 2533646 h 4277835"/>
              <a:gd name="connsiteX3" fmla="*/ 239853 w 1796695"/>
              <a:gd name="connsiteY3" fmla="*/ 2316830 h 4277835"/>
              <a:gd name="connsiteX4" fmla="*/ 164438 w 1796695"/>
              <a:gd name="connsiteY4" fmla="*/ 3070974 h 4277835"/>
              <a:gd name="connsiteX5" fmla="*/ 400108 w 1796695"/>
              <a:gd name="connsiteY5" fmla="*/ 3768558 h 4277835"/>
              <a:gd name="connsiteX6" fmla="*/ 409535 w 1796695"/>
              <a:gd name="connsiteY6" fmla="*/ 3636582 h 4277835"/>
              <a:gd name="connsiteX7" fmla="*/ 890302 w 1796695"/>
              <a:gd name="connsiteY7" fmla="*/ 4277605 h 4277835"/>
              <a:gd name="connsiteX8" fmla="*/ 484950 w 1796695"/>
              <a:gd name="connsiteY8" fmla="*/ 3702570 h 4277835"/>
              <a:gd name="connsiteX9" fmla="*/ 164438 w 1796695"/>
              <a:gd name="connsiteY9" fmla="*/ 3070974 h 4277835"/>
              <a:gd name="connsiteX10" fmla="*/ 4183 w 1796695"/>
              <a:gd name="connsiteY10" fmla="*/ 2354537 h 4277835"/>
              <a:gd name="connsiteX11" fmla="*/ 324694 w 1796695"/>
              <a:gd name="connsiteY11" fmla="*/ 1308162 h 4277835"/>
              <a:gd name="connsiteX12" fmla="*/ 390682 w 1796695"/>
              <a:gd name="connsiteY12" fmla="*/ 1204467 h 4277835"/>
              <a:gd name="connsiteX13" fmla="*/ 1116545 w 1796695"/>
              <a:gd name="connsiteY13" fmla="*/ 356054 h 4277835"/>
              <a:gd name="connsiteX14" fmla="*/ 739473 w 1796695"/>
              <a:gd name="connsiteY14" fmla="*/ 591725 h 4277835"/>
              <a:gd name="connsiteX15" fmla="*/ 1795275 w 1796695"/>
              <a:gd name="connsiteY15" fmla="*/ 7263 h 427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6695" h="4277835">
                <a:moveTo>
                  <a:pt x="1795275" y="7263"/>
                </a:moveTo>
                <a:cubicBezTo>
                  <a:pt x="1751283" y="87391"/>
                  <a:pt x="764612" y="651428"/>
                  <a:pt x="475523" y="1072492"/>
                </a:cubicBezTo>
                <a:cubicBezTo>
                  <a:pt x="186434" y="1493556"/>
                  <a:pt x="100021" y="2326256"/>
                  <a:pt x="60743" y="2533646"/>
                </a:cubicBezTo>
                <a:cubicBezTo>
                  <a:pt x="21465" y="2741036"/>
                  <a:pt x="222570" y="2227275"/>
                  <a:pt x="239853" y="2316830"/>
                </a:cubicBezTo>
                <a:cubicBezTo>
                  <a:pt x="257136" y="2406385"/>
                  <a:pt x="137729" y="2829019"/>
                  <a:pt x="164438" y="3070974"/>
                </a:cubicBezTo>
                <a:cubicBezTo>
                  <a:pt x="191147" y="3312929"/>
                  <a:pt x="359258" y="3674290"/>
                  <a:pt x="400108" y="3768558"/>
                </a:cubicBezTo>
                <a:cubicBezTo>
                  <a:pt x="440957" y="3862826"/>
                  <a:pt x="327836" y="3551741"/>
                  <a:pt x="409535" y="3636582"/>
                </a:cubicBezTo>
                <a:cubicBezTo>
                  <a:pt x="491234" y="3721423"/>
                  <a:pt x="877733" y="4266607"/>
                  <a:pt x="890302" y="4277605"/>
                </a:cubicBezTo>
                <a:cubicBezTo>
                  <a:pt x="902871" y="4288603"/>
                  <a:pt x="605927" y="3903675"/>
                  <a:pt x="484950" y="3702570"/>
                </a:cubicBezTo>
                <a:cubicBezTo>
                  <a:pt x="363973" y="3501465"/>
                  <a:pt x="244566" y="3295646"/>
                  <a:pt x="164438" y="3070974"/>
                </a:cubicBezTo>
                <a:cubicBezTo>
                  <a:pt x="84310" y="2846302"/>
                  <a:pt x="-22526" y="2648339"/>
                  <a:pt x="4183" y="2354537"/>
                </a:cubicBezTo>
                <a:cubicBezTo>
                  <a:pt x="30892" y="2060735"/>
                  <a:pt x="260278" y="1499840"/>
                  <a:pt x="324694" y="1308162"/>
                </a:cubicBezTo>
                <a:cubicBezTo>
                  <a:pt x="389110" y="1116484"/>
                  <a:pt x="258707" y="1363152"/>
                  <a:pt x="390682" y="1204467"/>
                </a:cubicBezTo>
                <a:cubicBezTo>
                  <a:pt x="522657" y="1045782"/>
                  <a:pt x="1058413" y="458178"/>
                  <a:pt x="1116545" y="356054"/>
                </a:cubicBezTo>
                <a:cubicBezTo>
                  <a:pt x="1174677" y="253930"/>
                  <a:pt x="631065" y="648286"/>
                  <a:pt x="739473" y="591725"/>
                </a:cubicBezTo>
                <a:cubicBezTo>
                  <a:pt x="847881" y="535164"/>
                  <a:pt x="1839267" y="-72865"/>
                  <a:pt x="1795275" y="726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2168BC9F-7742-6F7D-931F-8185BBD33B59}"/>
              </a:ext>
            </a:extLst>
          </p:cNvPr>
          <p:cNvSpPr/>
          <p:nvPr/>
        </p:nvSpPr>
        <p:spPr>
          <a:xfrm>
            <a:off x="6817842" y="727076"/>
            <a:ext cx="1227753" cy="1114285"/>
          </a:xfrm>
          <a:custGeom>
            <a:avLst/>
            <a:gdLst>
              <a:gd name="connsiteX0" fmla="*/ 1223222 w 1227753"/>
              <a:gd name="connsiteY0" fmla="*/ 8215 h 1114285"/>
              <a:gd name="connsiteX1" fmla="*/ 195700 w 1227753"/>
              <a:gd name="connsiteY1" fmla="*/ 913188 h 1114285"/>
              <a:gd name="connsiteX2" fmla="*/ 7164 w 1227753"/>
              <a:gd name="connsiteY2" fmla="*/ 1111151 h 1114285"/>
              <a:gd name="connsiteX3" fmla="*/ 308822 w 1227753"/>
              <a:gd name="connsiteY3" fmla="*/ 828347 h 1114285"/>
              <a:gd name="connsiteX4" fmla="*/ 855577 w 1227753"/>
              <a:gd name="connsiteY4" fmla="*/ 234458 h 1114285"/>
              <a:gd name="connsiteX5" fmla="*/ 582199 w 1227753"/>
              <a:gd name="connsiteY5" fmla="*/ 451275 h 1114285"/>
              <a:gd name="connsiteX6" fmla="*/ 1223222 w 1227753"/>
              <a:gd name="connsiteY6" fmla="*/ 8215 h 111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7753" h="1114285">
                <a:moveTo>
                  <a:pt x="1223222" y="8215"/>
                </a:moveTo>
                <a:cubicBezTo>
                  <a:pt x="1158806" y="85200"/>
                  <a:pt x="398376" y="729365"/>
                  <a:pt x="195700" y="913188"/>
                </a:cubicBezTo>
                <a:cubicBezTo>
                  <a:pt x="-6976" y="1097011"/>
                  <a:pt x="-11690" y="1125291"/>
                  <a:pt x="7164" y="1111151"/>
                </a:cubicBezTo>
                <a:cubicBezTo>
                  <a:pt x="26018" y="1097011"/>
                  <a:pt x="167420" y="974463"/>
                  <a:pt x="308822" y="828347"/>
                </a:cubicBezTo>
                <a:cubicBezTo>
                  <a:pt x="450224" y="682231"/>
                  <a:pt x="810014" y="297303"/>
                  <a:pt x="855577" y="234458"/>
                </a:cubicBezTo>
                <a:cubicBezTo>
                  <a:pt x="901140" y="171613"/>
                  <a:pt x="519354" y="482698"/>
                  <a:pt x="582199" y="451275"/>
                </a:cubicBezTo>
                <a:cubicBezTo>
                  <a:pt x="645044" y="419852"/>
                  <a:pt x="1287638" y="-68770"/>
                  <a:pt x="1223222" y="821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607DCB27-AA08-F0F6-A3F4-3C16BF150AC3}"/>
              </a:ext>
            </a:extLst>
          </p:cNvPr>
          <p:cNvSpPr/>
          <p:nvPr/>
        </p:nvSpPr>
        <p:spPr>
          <a:xfrm>
            <a:off x="7011175" y="1335346"/>
            <a:ext cx="549734" cy="637612"/>
          </a:xfrm>
          <a:custGeom>
            <a:avLst/>
            <a:gdLst>
              <a:gd name="connsiteX0" fmla="*/ 549122 w 549734"/>
              <a:gd name="connsiteY0" fmla="*/ 3260 h 637612"/>
              <a:gd name="connsiteX1" fmla="*/ 2367 w 549734"/>
              <a:gd name="connsiteY1" fmla="*/ 634856 h 637612"/>
              <a:gd name="connsiteX2" fmla="*/ 341732 w 549734"/>
              <a:gd name="connsiteY2" fmla="*/ 238930 h 637612"/>
              <a:gd name="connsiteX3" fmla="*/ 115489 w 549734"/>
              <a:gd name="connsiteY3" fmla="*/ 380332 h 637612"/>
              <a:gd name="connsiteX4" fmla="*/ 549122 w 549734"/>
              <a:gd name="connsiteY4" fmla="*/ 3260 h 63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34" h="637612">
                <a:moveTo>
                  <a:pt x="549122" y="3260"/>
                </a:moveTo>
                <a:cubicBezTo>
                  <a:pt x="530268" y="45681"/>
                  <a:pt x="36932" y="595578"/>
                  <a:pt x="2367" y="634856"/>
                </a:cubicBezTo>
                <a:cubicBezTo>
                  <a:pt x="-32198" y="674134"/>
                  <a:pt x="322878" y="281351"/>
                  <a:pt x="341732" y="238930"/>
                </a:cubicBezTo>
                <a:cubicBezTo>
                  <a:pt x="360586" y="196509"/>
                  <a:pt x="85637" y="414897"/>
                  <a:pt x="115489" y="380332"/>
                </a:cubicBezTo>
                <a:cubicBezTo>
                  <a:pt x="145341" y="345767"/>
                  <a:pt x="567976" y="-39161"/>
                  <a:pt x="549122" y="326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CE47D9A8-9216-E152-945E-39CFB47F0117}"/>
              </a:ext>
            </a:extLst>
          </p:cNvPr>
          <p:cNvSpPr/>
          <p:nvPr/>
        </p:nvSpPr>
        <p:spPr>
          <a:xfrm>
            <a:off x="6339697" y="1903600"/>
            <a:ext cx="768259" cy="2226193"/>
          </a:xfrm>
          <a:custGeom>
            <a:avLst/>
            <a:gdLst>
              <a:gd name="connsiteX0" fmla="*/ 768113 w 768259"/>
              <a:gd name="connsiteY0" fmla="*/ 614 h 2226193"/>
              <a:gd name="connsiteX1" fmla="*/ 202505 w 768259"/>
              <a:gd name="connsiteY1" fmla="*/ 858454 h 2226193"/>
              <a:gd name="connsiteX2" fmla="*/ 42249 w 768259"/>
              <a:gd name="connsiteY2" fmla="*/ 1405208 h 2226193"/>
              <a:gd name="connsiteX3" fmla="*/ 145944 w 768259"/>
              <a:gd name="connsiteY3" fmla="*/ 1216672 h 2226193"/>
              <a:gd name="connsiteX4" fmla="*/ 13969 w 768259"/>
              <a:gd name="connsiteY4" fmla="*/ 1612598 h 2226193"/>
              <a:gd name="connsiteX5" fmla="*/ 23396 w 768259"/>
              <a:gd name="connsiteY5" fmla="*/ 2215913 h 2226193"/>
              <a:gd name="connsiteX6" fmla="*/ 23396 w 768259"/>
              <a:gd name="connsiteY6" fmla="*/ 1876548 h 2226193"/>
              <a:gd name="connsiteX7" fmla="*/ 343907 w 768259"/>
              <a:gd name="connsiteY7" fmla="*/ 481381 h 2226193"/>
              <a:gd name="connsiteX8" fmla="*/ 259066 w 768259"/>
              <a:gd name="connsiteY8" fmla="*/ 717052 h 2226193"/>
              <a:gd name="connsiteX9" fmla="*/ 768113 w 768259"/>
              <a:gd name="connsiteY9" fmla="*/ 614 h 222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8259" h="2226193">
                <a:moveTo>
                  <a:pt x="768113" y="614"/>
                </a:moveTo>
                <a:cubicBezTo>
                  <a:pt x="758686" y="24181"/>
                  <a:pt x="323482" y="624355"/>
                  <a:pt x="202505" y="858454"/>
                </a:cubicBezTo>
                <a:cubicBezTo>
                  <a:pt x="81528" y="1092553"/>
                  <a:pt x="51676" y="1345505"/>
                  <a:pt x="42249" y="1405208"/>
                </a:cubicBezTo>
                <a:cubicBezTo>
                  <a:pt x="32822" y="1464911"/>
                  <a:pt x="150657" y="1182107"/>
                  <a:pt x="145944" y="1216672"/>
                </a:cubicBezTo>
                <a:cubicBezTo>
                  <a:pt x="141231" y="1251237"/>
                  <a:pt x="34394" y="1446058"/>
                  <a:pt x="13969" y="1612598"/>
                </a:cubicBezTo>
                <a:cubicBezTo>
                  <a:pt x="-6456" y="1779138"/>
                  <a:pt x="21825" y="2171921"/>
                  <a:pt x="23396" y="2215913"/>
                </a:cubicBezTo>
                <a:cubicBezTo>
                  <a:pt x="24967" y="2259905"/>
                  <a:pt x="-30023" y="2165637"/>
                  <a:pt x="23396" y="1876548"/>
                </a:cubicBezTo>
                <a:cubicBezTo>
                  <a:pt x="76814" y="1587459"/>
                  <a:pt x="304629" y="674630"/>
                  <a:pt x="343907" y="481381"/>
                </a:cubicBezTo>
                <a:cubicBezTo>
                  <a:pt x="383185" y="288132"/>
                  <a:pt x="189936" y="795609"/>
                  <a:pt x="259066" y="717052"/>
                </a:cubicBezTo>
                <a:cubicBezTo>
                  <a:pt x="328196" y="638495"/>
                  <a:pt x="777540" y="-22953"/>
                  <a:pt x="768113" y="61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97E083F1-5A59-D87D-F84E-61001E47804C}"/>
              </a:ext>
            </a:extLst>
          </p:cNvPr>
          <p:cNvSpPr/>
          <p:nvPr/>
        </p:nvSpPr>
        <p:spPr>
          <a:xfrm>
            <a:off x="6691636" y="2595740"/>
            <a:ext cx="247059" cy="2165210"/>
          </a:xfrm>
          <a:custGeom>
            <a:avLst/>
            <a:gdLst>
              <a:gd name="connsiteX0" fmla="*/ 171077 w 247059"/>
              <a:gd name="connsiteY0" fmla="*/ 6058 h 2165210"/>
              <a:gd name="connsiteX1" fmla="*/ 39102 w 247059"/>
              <a:gd name="connsiteY1" fmla="*/ 816763 h 2165210"/>
              <a:gd name="connsiteX2" fmla="*/ 246492 w 247059"/>
              <a:gd name="connsiteY2" fmla="*/ 1787724 h 2165210"/>
              <a:gd name="connsiteX3" fmla="*/ 105090 w 247059"/>
              <a:gd name="connsiteY3" fmla="*/ 1467213 h 2165210"/>
              <a:gd name="connsiteX4" fmla="*/ 246492 w 247059"/>
              <a:gd name="connsiteY4" fmla="*/ 2164796 h 2165210"/>
              <a:gd name="connsiteX5" fmla="*/ 105090 w 247059"/>
              <a:gd name="connsiteY5" fmla="*/ 1552054 h 2165210"/>
              <a:gd name="connsiteX6" fmla="*/ 1395 w 247059"/>
              <a:gd name="connsiteY6" fmla="*/ 505679 h 2165210"/>
              <a:gd name="connsiteX7" fmla="*/ 171077 w 247059"/>
              <a:gd name="connsiteY7" fmla="*/ 6058 h 216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059" h="2165210">
                <a:moveTo>
                  <a:pt x="171077" y="6058"/>
                </a:moveTo>
                <a:cubicBezTo>
                  <a:pt x="177361" y="57905"/>
                  <a:pt x="26533" y="519819"/>
                  <a:pt x="39102" y="816763"/>
                </a:cubicBezTo>
                <a:cubicBezTo>
                  <a:pt x="51671" y="1113707"/>
                  <a:pt x="235494" y="1679316"/>
                  <a:pt x="246492" y="1787724"/>
                </a:cubicBezTo>
                <a:cubicBezTo>
                  <a:pt x="257490" y="1896132"/>
                  <a:pt x="105090" y="1404368"/>
                  <a:pt x="105090" y="1467213"/>
                </a:cubicBezTo>
                <a:cubicBezTo>
                  <a:pt x="105090" y="1530058"/>
                  <a:pt x="246492" y="2150656"/>
                  <a:pt x="246492" y="2164796"/>
                </a:cubicBezTo>
                <a:cubicBezTo>
                  <a:pt x="246492" y="2178936"/>
                  <a:pt x="145939" y="1828573"/>
                  <a:pt x="105090" y="1552054"/>
                </a:cubicBezTo>
                <a:cubicBezTo>
                  <a:pt x="64241" y="1275535"/>
                  <a:pt x="-11174" y="766487"/>
                  <a:pt x="1395" y="505679"/>
                </a:cubicBezTo>
                <a:cubicBezTo>
                  <a:pt x="13964" y="244871"/>
                  <a:pt x="164793" y="-45789"/>
                  <a:pt x="171077" y="605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7B785CB0-BB2F-DF25-C6E0-5EFB3E57CCE2}"/>
              </a:ext>
            </a:extLst>
          </p:cNvPr>
          <p:cNvSpPr/>
          <p:nvPr/>
        </p:nvSpPr>
        <p:spPr>
          <a:xfrm>
            <a:off x="6550695" y="2433302"/>
            <a:ext cx="302674" cy="2175773"/>
          </a:xfrm>
          <a:custGeom>
            <a:avLst/>
            <a:gdLst>
              <a:gd name="connsiteX0" fmla="*/ 302592 w 302674"/>
              <a:gd name="connsiteY0" fmla="*/ 8240 h 2175773"/>
              <a:gd name="connsiteX1" fmla="*/ 57495 w 302674"/>
              <a:gd name="connsiteY1" fmla="*/ 1007482 h 2175773"/>
              <a:gd name="connsiteX2" fmla="*/ 132909 w 302674"/>
              <a:gd name="connsiteY2" fmla="*/ 1657931 h 2175773"/>
              <a:gd name="connsiteX3" fmla="*/ 293165 w 302674"/>
              <a:gd name="connsiteY3" fmla="*/ 2166978 h 2175773"/>
              <a:gd name="connsiteX4" fmla="*/ 236604 w 302674"/>
              <a:gd name="connsiteY4" fmla="*/ 1903028 h 2175773"/>
              <a:gd name="connsiteX5" fmla="*/ 934 w 302674"/>
              <a:gd name="connsiteY5" fmla="*/ 960347 h 2175773"/>
              <a:gd name="connsiteX6" fmla="*/ 151763 w 302674"/>
              <a:gd name="connsiteY6" fmla="*/ 74228 h 2175773"/>
              <a:gd name="connsiteX7" fmla="*/ 85775 w 302674"/>
              <a:gd name="connsiteY7" fmla="*/ 507861 h 2175773"/>
              <a:gd name="connsiteX8" fmla="*/ 302592 w 302674"/>
              <a:gd name="connsiteY8" fmla="*/ 8240 h 217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74" h="2175773">
                <a:moveTo>
                  <a:pt x="302592" y="8240"/>
                </a:moveTo>
                <a:cubicBezTo>
                  <a:pt x="297879" y="91510"/>
                  <a:pt x="85775" y="732534"/>
                  <a:pt x="57495" y="1007482"/>
                </a:cubicBezTo>
                <a:cubicBezTo>
                  <a:pt x="29214" y="1282431"/>
                  <a:pt x="93631" y="1464682"/>
                  <a:pt x="132909" y="1657931"/>
                </a:cubicBezTo>
                <a:cubicBezTo>
                  <a:pt x="172187" y="1851180"/>
                  <a:pt x="275883" y="2126129"/>
                  <a:pt x="293165" y="2166978"/>
                </a:cubicBezTo>
                <a:cubicBezTo>
                  <a:pt x="310447" y="2207827"/>
                  <a:pt x="285309" y="2104133"/>
                  <a:pt x="236604" y="1903028"/>
                </a:cubicBezTo>
                <a:cubicBezTo>
                  <a:pt x="187899" y="1701923"/>
                  <a:pt x="15074" y="1265147"/>
                  <a:pt x="934" y="960347"/>
                </a:cubicBezTo>
                <a:cubicBezTo>
                  <a:pt x="-13206" y="655547"/>
                  <a:pt x="137623" y="149642"/>
                  <a:pt x="151763" y="74228"/>
                </a:cubicBezTo>
                <a:cubicBezTo>
                  <a:pt x="165903" y="-1186"/>
                  <a:pt x="62208" y="515717"/>
                  <a:pt x="85775" y="507861"/>
                </a:cubicBezTo>
                <a:cubicBezTo>
                  <a:pt x="109342" y="500005"/>
                  <a:pt x="307305" y="-75030"/>
                  <a:pt x="302592" y="824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DF5AB46D-7DB8-8088-D23B-319DF2C3ABF3}"/>
              </a:ext>
            </a:extLst>
          </p:cNvPr>
          <p:cNvSpPr/>
          <p:nvPr/>
        </p:nvSpPr>
        <p:spPr>
          <a:xfrm>
            <a:off x="8783192" y="3137313"/>
            <a:ext cx="467824" cy="1317117"/>
          </a:xfrm>
          <a:custGeom>
            <a:avLst/>
            <a:gdLst>
              <a:gd name="connsiteX0" fmla="*/ 96857 w 467824"/>
              <a:gd name="connsiteY0" fmla="*/ 1813 h 1317117"/>
              <a:gd name="connsiteX1" fmla="*/ 115711 w 467824"/>
              <a:gd name="connsiteY1" fmla="*/ 661689 h 1317117"/>
              <a:gd name="connsiteX2" fmla="*/ 59150 w 467824"/>
              <a:gd name="connsiteY2" fmla="*/ 1057615 h 1317117"/>
              <a:gd name="connsiteX3" fmla="*/ 68577 w 467824"/>
              <a:gd name="connsiteY3" fmla="*/ 755957 h 1317117"/>
              <a:gd name="connsiteX4" fmla="*/ 285394 w 467824"/>
              <a:gd name="connsiteY4" fmla="*/ 1199017 h 1317117"/>
              <a:gd name="connsiteX5" fmla="*/ 162845 w 467824"/>
              <a:gd name="connsiteY5" fmla="*/ 803091 h 1317117"/>
              <a:gd name="connsiteX6" fmla="*/ 464503 w 467824"/>
              <a:gd name="connsiteY6" fmla="*/ 1312139 h 1317117"/>
              <a:gd name="connsiteX7" fmla="*/ 313674 w 467824"/>
              <a:gd name="connsiteY7" fmla="*/ 1038761 h 1317117"/>
              <a:gd name="connsiteX8" fmla="*/ 153418 w 467824"/>
              <a:gd name="connsiteY8" fmla="*/ 652262 h 1317117"/>
              <a:gd name="connsiteX9" fmla="*/ 191126 w 467824"/>
              <a:gd name="connsiteY9" fmla="*/ 963347 h 1317117"/>
              <a:gd name="connsiteX10" fmla="*/ 2589 w 467824"/>
              <a:gd name="connsiteY10" fmla="*/ 416592 h 1317117"/>
              <a:gd name="connsiteX11" fmla="*/ 87431 w 467824"/>
              <a:gd name="connsiteY11" fmla="*/ 680543 h 1317117"/>
              <a:gd name="connsiteX12" fmla="*/ 172272 w 467824"/>
              <a:gd name="connsiteY12" fmla="*/ 416592 h 1317117"/>
              <a:gd name="connsiteX13" fmla="*/ 106284 w 467824"/>
              <a:gd name="connsiteY13" fmla="*/ 463726 h 1317117"/>
              <a:gd name="connsiteX14" fmla="*/ 96857 w 467824"/>
              <a:gd name="connsiteY14" fmla="*/ 1813 h 13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7824" h="1317117">
                <a:moveTo>
                  <a:pt x="96857" y="1813"/>
                </a:moveTo>
                <a:cubicBezTo>
                  <a:pt x="98428" y="34807"/>
                  <a:pt x="121995" y="485722"/>
                  <a:pt x="115711" y="661689"/>
                </a:cubicBezTo>
                <a:cubicBezTo>
                  <a:pt x="109427" y="837656"/>
                  <a:pt x="67006" y="1041904"/>
                  <a:pt x="59150" y="1057615"/>
                </a:cubicBezTo>
                <a:cubicBezTo>
                  <a:pt x="51294" y="1073326"/>
                  <a:pt x="30870" y="732390"/>
                  <a:pt x="68577" y="755957"/>
                </a:cubicBezTo>
                <a:cubicBezTo>
                  <a:pt x="106284" y="779524"/>
                  <a:pt x="269683" y="1191161"/>
                  <a:pt x="285394" y="1199017"/>
                </a:cubicBezTo>
                <a:cubicBezTo>
                  <a:pt x="301105" y="1206873"/>
                  <a:pt x="132994" y="784237"/>
                  <a:pt x="162845" y="803091"/>
                </a:cubicBezTo>
                <a:cubicBezTo>
                  <a:pt x="192696" y="821945"/>
                  <a:pt x="439365" y="1272861"/>
                  <a:pt x="464503" y="1312139"/>
                </a:cubicBezTo>
                <a:cubicBezTo>
                  <a:pt x="489641" y="1351417"/>
                  <a:pt x="365522" y="1148741"/>
                  <a:pt x="313674" y="1038761"/>
                </a:cubicBezTo>
                <a:cubicBezTo>
                  <a:pt x="261827" y="928782"/>
                  <a:pt x="173843" y="664831"/>
                  <a:pt x="153418" y="652262"/>
                </a:cubicBezTo>
                <a:cubicBezTo>
                  <a:pt x="132993" y="639693"/>
                  <a:pt x="216264" y="1002625"/>
                  <a:pt x="191126" y="963347"/>
                </a:cubicBezTo>
                <a:cubicBezTo>
                  <a:pt x="165988" y="924069"/>
                  <a:pt x="19871" y="463726"/>
                  <a:pt x="2589" y="416592"/>
                </a:cubicBezTo>
                <a:cubicBezTo>
                  <a:pt x="-14693" y="369458"/>
                  <a:pt x="59151" y="680543"/>
                  <a:pt x="87431" y="680543"/>
                </a:cubicBezTo>
                <a:cubicBezTo>
                  <a:pt x="115711" y="680543"/>
                  <a:pt x="169130" y="452728"/>
                  <a:pt x="172272" y="416592"/>
                </a:cubicBezTo>
                <a:cubicBezTo>
                  <a:pt x="175414" y="380456"/>
                  <a:pt x="120424" y="531285"/>
                  <a:pt x="106284" y="463726"/>
                </a:cubicBezTo>
                <a:cubicBezTo>
                  <a:pt x="92144" y="396167"/>
                  <a:pt x="95286" y="-31181"/>
                  <a:pt x="96857" y="181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3FE4FBE0-6873-2C72-3B21-2FBE696ADDC6}"/>
              </a:ext>
            </a:extLst>
          </p:cNvPr>
          <p:cNvSpPr/>
          <p:nvPr/>
        </p:nvSpPr>
        <p:spPr>
          <a:xfrm>
            <a:off x="8370002" y="5531901"/>
            <a:ext cx="142707" cy="1344181"/>
          </a:xfrm>
          <a:custGeom>
            <a:avLst/>
            <a:gdLst>
              <a:gd name="connsiteX0" fmla="*/ 1000 w 142707"/>
              <a:gd name="connsiteY0" fmla="*/ 1633 h 1344181"/>
              <a:gd name="connsiteX1" fmla="*/ 142402 w 142707"/>
              <a:gd name="connsiteY1" fmla="*/ 802911 h 1344181"/>
              <a:gd name="connsiteX2" fmla="*/ 38707 w 142707"/>
              <a:gd name="connsiteY2" fmla="*/ 1311959 h 1344181"/>
              <a:gd name="connsiteX3" fmla="*/ 38707 w 142707"/>
              <a:gd name="connsiteY3" fmla="*/ 1227118 h 1344181"/>
              <a:gd name="connsiteX4" fmla="*/ 29280 w 142707"/>
              <a:gd name="connsiteY4" fmla="*/ 699217 h 1344181"/>
              <a:gd name="connsiteX5" fmla="*/ 38707 w 142707"/>
              <a:gd name="connsiteY5" fmla="*/ 972594 h 1344181"/>
              <a:gd name="connsiteX6" fmla="*/ 76414 w 142707"/>
              <a:gd name="connsiteY6" fmla="*/ 604948 h 1344181"/>
              <a:gd name="connsiteX7" fmla="*/ 1000 w 142707"/>
              <a:gd name="connsiteY7" fmla="*/ 1633 h 134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707" h="1344181">
                <a:moveTo>
                  <a:pt x="1000" y="1633"/>
                </a:moveTo>
                <a:cubicBezTo>
                  <a:pt x="11998" y="34627"/>
                  <a:pt x="136117" y="584523"/>
                  <a:pt x="142402" y="802911"/>
                </a:cubicBezTo>
                <a:cubicBezTo>
                  <a:pt x="148687" y="1021299"/>
                  <a:pt x="55990" y="1241258"/>
                  <a:pt x="38707" y="1311959"/>
                </a:cubicBezTo>
                <a:cubicBezTo>
                  <a:pt x="21424" y="1382660"/>
                  <a:pt x="40278" y="1329242"/>
                  <a:pt x="38707" y="1227118"/>
                </a:cubicBezTo>
                <a:cubicBezTo>
                  <a:pt x="37136" y="1124994"/>
                  <a:pt x="29280" y="741638"/>
                  <a:pt x="29280" y="699217"/>
                </a:cubicBezTo>
                <a:cubicBezTo>
                  <a:pt x="29280" y="656796"/>
                  <a:pt x="30851" y="988305"/>
                  <a:pt x="38707" y="972594"/>
                </a:cubicBezTo>
                <a:cubicBezTo>
                  <a:pt x="46563" y="956883"/>
                  <a:pt x="79556" y="765204"/>
                  <a:pt x="76414" y="604948"/>
                </a:cubicBezTo>
                <a:cubicBezTo>
                  <a:pt x="73272" y="444692"/>
                  <a:pt x="-9998" y="-31361"/>
                  <a:pt x="1000" y="163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2ED9F7D9-AFBD-CFD6-F2F6-BCBDB65A967E}"/>
              </a:ext>
            </a:extLst>
          </p:cNvPr>
          <p:cNvSpPr/>
          <p:nvPr/>
        </p:nvSpPr>
        <p:spPr>
          <a:xfrm>
            <a:off x="9820957" y="3349681"/>
            <a:ext cx="932768" cy="57183"/>
          </a:xfrm>
          <a:custGeom>
            <a:avLst/>
            <a:gdLst>
              <a:gd name="connsiteX0" fmla="*/ 2493 w 932768"/>
              <a:gd name="connsiteY0" fmla="*/ 57094 h 57183"/>
              <a:gd name="connsiteX1" fmla="*/ 472393 w 932768"/>
              <a:gd name="connsiteY1" fmla="*/ 15819 h 57183"/>
              <a:gd name="connsiteX2" fmla="*/ 396193 w 932768"/>
              <a:gd name="connsiteY2" fmla="*/ 12644 h 57183"/>
              <a:gd name="connsiteX3" fmla="*/ 932768 w 932768"/>
              <a:gd name="connsiteY3" fmla="*/ 12644 h 57183"/>
              <a:gd name="connsiteX4" fmla="*/ 704168 w 932768"/>
              <a:gd name="connsiteY4" fmla="*/ 6294 h 57183"/>
              <a:gd name="connsiteX5" fmla="*/ 304118 w 932768"/>
              <a:gd name="connsiteY5" fmla="*/ 3119 h 57183"/>
              <a:gd name="connsiteX6" fmla="*/ 2493 w 932768"/>
              <a:gd name="connsiteY6" fmla="*/ 57094 h 5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2768" h="57183">
                <a:moveTo>
                  <a:pt x="2493" y="57094"/>
                </a:moveTo>
                <a:cubicBezTo>
                  <a:pt x="30539" y="59211"/>
                  <a:pt x="406777" y="23227"/>
                  <a:pt x="472393" y="15819"/>
                </a:cubicBezTo>
                <a:cubicBezTo>
                  <a:pt x="538009" y="8411"/>
                  <a:pt x="396193" y="12644"/>
                  <a:pt x="396193" y="12644"/>
                </a:cubicBezTo>
                <a:lnTo>
                  <a:pt x="932768" y="12644"/>
                </a:lnTo>
                <a:lnTo>
                  <a:pt x="704168" y="6294"/>
                </a:lnTo>
                <a:cubicBezTo>
                  <a:pt x="599393" y="4706"/>
                  <a:pt x="418418" y="-4818"/>
                  <a:pt x="304118" y="3119"/>
                </a:cubicBezTo>
                <a:cubicBezTo>
                  <a:pt x="189818" y="11056"/>
                  <a:pt x="-25553" y="54977"/>
                  <a:pt x="2493" y="5709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29C7A73A-EE37-5633-4D36-AC2628514BA6}"/>
              </a:ext>
            </a:extLst>
          </p:cNvPr>
          <p:cNvSpPr/>
          <p:nvPr/>
        </p:nvSpPr>
        <p:spPr>
          <a:xfrm>
            <a:off x="10062751" y="3387725"/>
            <a:ext cx="615363" cy="22251"/>
          </a:xfrm>
          <a:custGeom>
            <a:avLst/>
            <a:gdLst>
              <a:gd name="connsiteX0" fmla="*/ 14699 w 615363"/>
              <a:gd name="connsiteY0" fmla="*/ 0 h 22251"/>
              <a:gd name="connsiteX1" fmla="*/ 589374 w 615363"/>
              <a:gd name="connsiteY1" fmla="*/ 19050 h 22251"/>
              <a:gd name="connsiteX2" fmla="*/ 484599 w 615363"/>
              <a:gd name="connsiteY2" fmla="*/ 22225 h 22251"/>
              <a:gd name="connsiteX3" fmla="*/ 195674 w 615363"/>
              <a:gd name="connsiteY3" fmla="*/ 19050 h 22251"/>
              <a:gd name="connsiteX4" fmla="*/ 14699 w 615363"/>
              <a:gd name="connsiteY4" fmla="*/ 0 h 2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63" h="22251">
                <a:moveTo>
                  <a:pt x="14699" y="0"/>
                </a:moveTo>
                <a:cubicBezTo>
                  <a:pt x="80316" y="0"/>
                  <a:pt x="511057" y="15346"/>
                  <a:pt x="589374" y="19050"/>
                </a:cubicBezTo>
                <a:cubicBezTo>
                  <a:pt x="667691" y="22754"/>
                  <a:pt x="550216" y="22225"/>
                  <a:pt x="484599" y="22225"/>
                </a:cubicBezTo>
                <a:cubicBezTo>
                  <a:pt x="418982" y="22225"/>
                  <a:pt x="271345" y="20637"/>
                  <a:pt x="195674" y="19050"/>
                </a:cubicBezTo>
                <a:cubicBezTo>
                  <a:pt x="120003" y="17463"/>
                  <a:pt x="-50918" y="0"/>
                  <a:pt x="14699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167B1275-C2F2-16B1-EF74-E9A3D2964BA0}"/>
              </a:ext>
            </a:extLst>
          </p:cNvPr>
          <p:cNvSpPr/>
          <p:nvPr/>
        </p:nvSpPr>
        <p:spPr>
          <a:xfrm>
            <a:off x="9780724" y="3489693"/>
            <a:ext cx="375359" cy="60001"/>
          </a:xfrm>
          <a:custGeom>
            <a:avLst/>
            <a:gdLst>
              <a:gd name="connsiteX0" fmla="*/ 7801 w 375359"/>
              <a:gd name="connsiteY0" fmla="*/ 59957 h 60001"/>
              <a:gd name="connsiteX1" fmla="*/ 363401 w 375359"/>
              <a:gd name="connsiteY1" fmla="*/ 2807 h 60001"/>
              <a:gd name="connsiteX2" fmla="*/ 280851 w 375359"/>
              <a:gd name="connsiteY2" fmla="*/ 9157 h 60001"/>
              <a:gd name="connsiteX3" fmla="*/ 176076 w 375359"/>
              <a:gd name="connsiteY3" fmla="*/ 12332 h 60001"/>
              <a:gd name="connsiteX4" fmla="*/ 122101 w 375359"/>
              <a:gd name="connsiteY4" fmla="*/ 12332 h 60001"/>
              <a:gd name="connsiteX5" fmla="*/ 7801 w 375359"/>
              <a:gd name="connsiteY5" fmla="*/ 59957 h 6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359" h="60001">
                <a:moveTo>
                  <a:pt x="7801" y="59957"/>
                </a:moveTo>
                <a:cubicBezTo>
                  <a:pt x="48018" y="58369"/>
                  <a:pt x="317893" y="11274"/>
                  <a:pt x="363401" y="2807"/>
                </a:cubicBezTo>
                <a:cubicBezTo>
                  <a:pt x="408909" y="-5660"/>
                  <a:pt x="312072" y="7570"/>
                  <a:pt x="280851" y="9157"/>
                </a:cubicBezTo>
                <a:cubicBezTo>
                  <a:pt x="249630" y="10744"/>
                  <a:pt x="202534" y="11803"/>
                  <a:pt x="176076" y="12332"/>
                </a:cubicBezTo>
                <a:cubicBezTo>
                  <a:pt x="149618" y="12861"/>
                  <a:pt x="149617" y="4395"/>
                  <a:pt x="122101" y="12332"/>
                </a:cubicBezTo>
                <a:cubicBezTo>
                  <a:pt x="94585" y="20269"/>
                  <a:pt x="-32416" y="61545"/>
                  <a:pt x="7801" y="5995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9F70FD3C-F941-80F4-8C89-A7119320BC98}"/>
              </a:ext>
            </a:extLst>
          </p:cNvPr>
          <p:cNvSpPr/>
          <p:nvPr/>
        </p:nvSpPr>
        <p:spPr>
          <a:xfrm>
            <a:off x="9801034" y="3519418"/>
            <a:ext cx="971771" cy="447518"/>
          </a:xfrm>
          <a:custGeom>
            <a:avLst/>
            <a:gdLst>
              <a:gd name="connsiteX0" fmla="*/ 31941 w 971771"/>
              <a:gd name="connsiteY0" fmla="*/ 122307 h 447518"/>
              <a:gd name="connsiteX1" fmla="*/ 514541 w 971771"/>
              <a:gd name="connsiteY1" fmla="*/ 8007 h 447518"/>
              <a:gd name="connsiteX2" fmla="*/ 733616 w 971771"/>
              <a:gd name="connsiteY2" fmla="*/ 11182 h 447518"/>
              <a:gd name="connsiteX3" fmla="*/ 692341 w 971771"/>
              <a:gd name="connsiteY3" fmla="*/ 23882 h 447518"/>
              <a:gd name="connsiteX4" fmla="*/ 784416 w 971771"/>
              <a:gd name="connsiteY4" fmla="*/ 30232 h 447518"/>
              <a:gd name="connsiteX5" fmla="*/ 809816 w 971771"/>
              <a:gd name="connsiteY5" fmla="*/ 68332 h 447518"/>
              <a:gd name="connsiteX6" fmla="*/ 930466 w 971771"/>
              <a:gd name="connsiteY6" fmla="*/ 52457 h 447518"/>
              <a:gd name="connsiteX7" fmla="*/ 895541 w 971771"/>
              <a:gd name="connsiteY7" fmla="*/ 65157 h 447518"/>
              <a:gd name="connsiteX8" fmla="*/ 914591 w 971771"/>
              <a:gd name="connsiteY8" fmla="*/ 112782 h 447518"/>
              <a:gd name="connsiteX9" fmla="*/ 936816 w 971771"/>
              <a:gd name="connsiteY9" fmla="*/ 122307 h 447518"/>
              <a:gd name="connsiteX10" fmla="*/ 971741 w 971771"/>
              <a:gd name="connsiteY10" fmla="*/ 211207 h 447518"/>
              <a:gd name="connsiteX11" fmla="*/ 930466 w 971771"/>
              <a:gd name="connsiteY11" fmla="*/ 290582 h 447518"/>
              <a:gd name="connsiteX12" fmla="*/ 841566 w 971771"/>
              <a:gd name="connsiteY12" fmla="*/ 347732 h 447518"/>
              <a:gd name="connsiteX13" fmla="*/ 778066 w 971771"/>
              <a:gd name="connsiteY13" fmla="*/ 446157 h 447518"/>
              <a:gd name="connsiteX14" fmla="*/ 793941 w 971771"/>
              <a:gd name="connsiteY14" fmla="*/ 395357 h 447518"/>
              <a:gd name="connsiteX15" fmla="*/ 882841 w 971771"/>
              <a:gd name="connsiteY15" fmla="*/ 262007 h 447518"/>
              <a:gd name="connsiteX16" fmla="*/ 886016 w 971771"/>
              <a:gd name="connsiteY16" fmla="*/ 239782 h 447518"/>
              <a:gd name="connsiteX17" fmla="*/ 762191 w 971771"/>
              <a:gd name="connsiteY17" fmla="*/ 112782 h 447518"/>
              <a:gd name="connsiteX18" fmla="*/ 647891 w 971771"/>
              <a:gd name="connsiteY18" fmla="*/ 87382 h 447518"/>
              <a:gd name="connsiteX19" fmla="*/ 438341 w 971771"/>
              <a:gd name="connsiteY19" fmla="*/ 68332 h 447518"/>
              <a:gd name="connsiteX20" fmla="*/ 292291 w 971771"/>
              <a:gd name="connsiteY20" fmla="*/ 74682 h 447518"/>
              <a:gd name="connsiteX21" fmla="*/ 251016 w 971771"/>
              <a:gd name="connsiteY21" fmla="*/ 119132 h 447518"/>
              <a:gd name="connsiteX22" fmla="*/ 187516 w 971771"/>
              <a:gd name="connsiteY22" fmla="*/ 166757 h 447518"/>
              <a:gd name="connsiteX23" fmla="*/ 25591 w 971771"/>
              <a:gd name="connsiteY23" fmla="*/ 341382 h 447518"/>
              <a:gd name="connsiteX24" fmla="*/ 114491 w 971771"/>
              <a:gd name="connsiteY24" fmla="*/ 195332 h 447518"/>
              <a:gd name="connsiteX25" fmla="*/ 191 w 971771"/>
              <a:gd name="connsiteY25" fmla="*/ 296932 h 447518"/>
              <a:gd name="connsiteX26" fmla="*/ 89091 w 971771"/>
              <a:gd name="connsiteY26" fmla="*/ 182632 h 447518"/>
              <a:gd name="connsiteX27" fmla="*/ 155766 w 971771"/>
              <a:gd name="connsiteY27" fmla="*/ 125482 h 447518"/>
              <a:gd name="connsiteX28" fmla="*/ 31941 w 971771"/>
              <a:gd name="connsiteY28" fmla="*/ 122307 h 44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71771" h="447518">
                <a:moveTo>
                  <a:pt x="31941" y="122307"/>
                </a:moveTo>
                <a:cubicBezTo>
                  <a:pt x="91737" y="102728"/>
                  <a:pt x="397595" y="26528"/>
                  <a:pt x="514541" y="8007"/>
                </a:cubicBezTo>
                <a:cubicBezTo>
                  <a:pt x="631487" y="-10514"/>
                  <a:pt x="703983" y="8536"/>
                  <a:pt x="733616" y="11182"/>
                </a:cubicBezTo>
                <a:cubicBezTo>
                  <a:pt x="763249" y="13828"/>
                  <a:pt x="683874" y="20707"/>
                  <a:pt x="692341" y="23882"/>
                </a:cubicBezTo>
                <a:cubicBezTo>
                  <a:pt x="700808" y="27057"/>
                  <a:pt x="764837" y="22824"/>
                  <a:pt x="784416" y="30232"/>
                </a:cubicBezTo>
                <a:cubicBezTo>
                  <a:pt x="803995" y="37640"/>
                  <a:pt x="785474" y="64628"/>
                  <a:pt x="809816" y="68332"/>
                </a:cubicBezTo>
                <a:cubicBezTo>
                  <a:pt x="834158" y="72036"/>
                  <a:pt x="916179" y="52986"/>
                  <a:pt x="930466" y="52457"/>
                </a:cubicBezTo>
                <a:cubicBezTo>
                  <a:pt x="944754" y="51928"/>
                  <a:pt x="898187" y="55103"/>
                  <a:pt x="895541" y="65157"/>
                </a:cubicBezTo>
                <a:cubicBezTo>
                  <a:pt x="892895" y="75211"/>
                  <a:pt x="907712" y="103257"/>
                  <a:pt x="914591" y="112782"/>
                </a:cubicBezTo>
                <a:cubicBezTo>
                  <a:pt x="921470" y="122307"/>
                  <a:pt x="927291" y="105903"/>
                  <a:pt x="936816" y="122307"/>
                </a:cubicBezTo>
                <a:cubicBezTo>
                  <a:pt x="946341" y="138711"/>
                  <a:pt x="972799" y="183161"/>
                  <a:pt x="971741" y="211207"/>
                </a:cubicBezTo>
                <a:cubicBezTo>
                  <a:pt x="970683" y="239253"/>
                  <a:pt x="952162" y="267828"/>
                  <a:pt x="930466" y="290582"/>
                </a:cubicBezTo>
                <a:cubicBezTo>
                  <a:pt x="908770" y="313336"/>
                  <a:pt x="866966" y="321803"/>
                  <a:pt x="841566" y="347732"/>
                </a:cubicBezTo>
                <a:cubicBezTo>
                  <a:pt x="816166" y="373661"/>
                  <a:pt x="786003" y="438220"/>
                  <a:pt x="778066" y="446157"/>
                </a:cubicBezTo>
                <a:cubicBezTo>
                  <a:pt x="770129" y="454094"/>
                  <a:pt x="776479" y="426049"/>
                  <a:pt x="793941" y="395357"/>
                </a:cubicBezTo>
                <a:cubicBezTo>
                  <a:pt x="811404" y="364665"/>
                  <a:pt x="867495" y="287936"/>
                  <a:pt x="882841" y="262007"/>
                </a:cubicBezTo>
                <a:cubicBezTo>
                  <a:pt x="898187" y="236078"/>
                  <a:pt x="906124" y="264653"/>
                  <a:pt x="886016" y="239782"/>
                </a:cubicBezTo>
                <a:cubicBezTo>
                  <a:pt x="865908" y="214911"/>
                  <a:pt x="801879" y="138182"/>
                  <a:pt x="762191" y="112782"/>
                </a:cubicBezTo>
                <a:cubicBezTo>
                  <a:pt x="722504" y="87382"/>
                  <a:pt x="701866" y="94790"/>
                  <a:pt x="647891" y="87382"/>
                </a:cubicBezTo>
                <a:cubicBezTo>
                  <a:pt x="593916" y="79974"/>
                  <a:pt x="497608" y="70449"/>
                  <a:pt x="438341" y="68332"/>
                </a:cubicBezTo>
                <a:cubicBezTo>
                  <a:pt x="379074" y="66215"/>
                  <a:pt x="323512" y="66215"/>
                  <a:pt x="292291" y="74682"/>
                </a:cubicBezTo>
                <a:cubicBezTo>
                  <a:pt x="261070" y="83149"/>
                  <a:pt x="268478" y="103786"/>
                  <a:pt x="251016" y="119132"/>
                </a:cubicBezTo>
                <a:cubicBezTo>
                  <a:pt x="233554" y="134478"/>
                  <a:pt x="225087" y="129715"/>
                  <a:pt x="187516" y="166757"/>
                </a:cubicBezTo>
                <a:cubicBezTo>
                  <a:pt x="149945" y="203799"/>
                  <a:pt x="37762" y="336620"/>
                  <a:pt x="25591" y="341382"/>
                </a:cubicBezTo>
                <a:cubicBezTo>
                  <a:pt x="13420" y="346144"/>
                  <a:pt x="118724" y="202740"/>
                  <a:pt x="114491" y="195332"/>
                </a:cubicBezTo>
                <a:cubicBezTo>
                  <a:pt x="110258" y="187924"/>
                  <a:pt x="4424" y="299049"/>
                  <a:pt x="191" y="296932"/>
                </a:cubicBezTo>
                <a:cubicBezTo>
                  <a:pt x="-4042" y="294815"/>
                  <a:pt x="63162" y="211207"/>
                  <a:pt x="89091" y="182632"/>
                </a:cubicBezTo>
                <a:cubicBezTo>
                  <a:pt x="115020" y="154057"/>
                  <a:pt x="160528" y="136594"/>
                  <a:pt x="155766" y="125482"/>
                </a:cubicBezTo>
                <a:cubicBezTo>
                  <a:pt x="151004" y="114370"/>
                  <a:pt x="-27855" y="141886"/>
                  <a:pt x="31941" y="12230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4C07F536-A678-1476-D462-1089BC0DE2C4}"/>
              </a:ext>
            </a:extLst>
          </p:cNvPr>
          <p:cNvSpPr/>
          <p:nvPr/>
        </p:nvSpPr>
        <p:spPr>
          <a:xfrm>
            <a:off x="9925416" y="3577698"/>
            <a:ext cx="562811" cy="407409"/>
          </a:xfrm>
          <a:custGeom>
            <a:avLst/>
            <a:gdLst>
              <a:gd name="connsiteX0" fmla="*/ 5984 w 562811"/>
              <a:gd name="connsiteY0" fmla="*/ 64027 h 407409"/>
              <a:gd name="connsiteX1" fmla="*/ 139334 w 562811"/>
              <a:gd name="connsiteY1" fmla="*/ 44977 h 407409"/>
              <a:gd name="connsiteX2" fmla="*/ 152034 w 562811"/>
              <a:gd name="connsiteY2" fmla="*/ 102127 h 407409"/>
              <a:gd name="connsiteX3" fmla="*/ 209184 w 562811"/>
              <a:gd name="connsiteY3" fmla="*/ 295802 h 407409"/>
              <a:gd name="connsiteX4" fmla="*/ 237759 w 562811"/>
              <a:gd name="connsiteY4" fmla="*/ 381527 h 407409"/>
              <a:gd name="connsiteX5" fmla="*/ 180609 w 562811"/>
              <a:gd name="connsiteY5" fmla="*/ 403752 h 407409"/>
              <a:gd name="connsiteX6" fmla="*/ 307609 w 562811"/>
              <a:gd name="connsiteY6" fmla="*/ 387877 h 407409"/>
              <a:gd name="connsiteX7" fmla="*/ 383809 w 562811"/>
              <a:gd name="connsiteY7" fmla="*/ 406927 h 407409"/>
              <a:gd name="connsiteX8" fmla="*/ 472709 w 562811"/>
              <a:gd name="connsiteY8" fmla="*/ 397402 h 407409"/>
              <a:gd name="connsiteX9" fmla="*/ 466359 w 562811"/>
              <a:gd name="connsiteY9" fmla="*/ 352952 h 407409"/>
              <a:gd name="connsiteX10" fmla="*/ 545734 w 562811"/>
              <a:gd name="connsiteY10" fmla="*/ 171977 h 407409"/>
              <a:gd name="connsiteX11" fmla="*/ 545734 w 562811"/>
              <a:gd name="connsiteY11" fmla="*/ 19577 h 407409"/>
              <a:gd name="connsiteX12" fmla="*/ 361584 w 562811"/>
              <a:gd name="connsiteY12" fmla="*/ 3702 h 407409"/>
              <a:gd name="connsiteX13" fmla="*/ 5984 w 562811"/>
              <a:gd name="connsiteY13" fmla="*/ 64027 h 407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2811" h="407409">
                <a:moveTo>
                  <a:pt x="5984" y="64027"/>
                </a:moveTo>
                <a:cubicBezTo>
                  <a:pt x="-31058" y="70906"/>
                  <a:pt x="114992" y="38627"/>
                  <a:pt x="139334" y="44977"/>
                </a:cubicBezTo>
                <a:cubicBezTo>
                  <a:pt x="163676" y="51327"/>
                  <a:pt x="140392" y="60323"/>
                  <a:pt x="152034" y="102127"/>
                </a:cubicBezTo>
                <a:cubicBezTo>
                  <a:pt x="163676" y="143931"/>
                  <a:pt x="194897" y="249235"/>
                  <a:pt x="209184" y="295802"/>
                </a:cubicBezTo>
                <a:cubicBezTo>
                  <a:pt x="223472" y="342369"/>
                  <a:pt x="242522" y="363535"/>
                  <a:pt x="237759" y="381527"/>
                </a:cubicBezTo>
                <a:cubicBezTo>
                  <a:pt x="232997" y="399519"/>
                  <a:pt x="168967" y="402694"/>
                  <a:pt x="180609" y="403752"/>
                </a:cubicBezTo>
                <a:cubicBezTo>
                  <a:pt x="192251" y="404810"/>
                  <a:pt x="273742" y="387348"/>
                  <a:pt x="307609" y="387877"/>
                </a:cubicBezTo>
                <a:cubicBezTo>
                  <a:pt x="341476" y="388406"/>
                  <a:pt x="356292" y="405340"/>
                  <a:pt x="383809" y="406927"/>
                </a:cubicBezTo>
                <a:cubicBezTo>
                  <a:pt x="411326" y="408514"/>
                  <a:pt x="458951" y="406398"/>
                  <a:pt x="472709" y="397402"/>
                </a:cubicBezTo>
                <a:cubicBezTo>
                  <a:pt x="486467" y="388406"/>
                  <a:pt x="454188" y="390523"/>
                  <a:pt x="466359" y="352952"/>
                </a:cubicBezTo>
                <a:cubicBezTo>
                  <a:pt x="478530" y="315381"/>
                  <a:pt x="532505" y="227539"/>
                  <a:pt x="545734" y="171977"/>
                </a:cubicBezTo>
                <a:cubicBezTo>
                  <a:pt x="558963" y="116415"/>
                  <a:pt x="576426" y="47623"/>
                  <a:pt x="545734" y="19577"/>
                </a:cubicBezTo>
                <a:cubicBezTo>
                  <a:pt x="515042" y="-8469"/>
                  <a:pt x="447309" y="1056"/>
                  <a:pt x="361584" y="3702"/>
                </a:cubicBezTo>
                <a:cubicBezTo>
                  <a:pt x="275859" y="6348"/>
                  <a:pt x="43026" y="57148"/>
                  <a:pt x="5984" y="6402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>
            <a:extLst>
              <a:ext uri="{FF2B5EF4-FFF2-40B4-BE49-F238E27FC236}">
                <a16:creationId xmlns:a16="http://schemas.microsoft.com/office/drawing/2014/main" id="{3DFDABAB-BDED-872B-CF82-F3846941C526}"/>
              </a:ext>
            </a:extLst>
          </p:cNvPr>
          <p:cNvSpPr/>
          <p:nvPr/>
        </p:nvSpPr>
        <p:spPr>
          <a:xfrm>
            <a:off x="10093235" y="3614281"/>
            <a:ext cx="136715" cy="1367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>
            <a:extLst>
              <a:ext uri="{FF2B5EF4-FFF2-40B4-BE49-F238E27FC236}">
                <a16:creationId xmlns:a16="http://schemas.microsoft.com/office/drawing/2014/main" id="{D5827B0E-4783-2273-5959-43C26798C371}"/>
              </a:ext>
            </a:extLst>
          </p:cNvPr>
          <p:cNvSpPr/>
          <p:nvPr/>
        </p:nvSpPr>
        <p:spPr>
          <a:xfrm rot="19979177">
            <a:off x="10250077" y="3781709"/>
            <a:ext cx="113771" cy="1355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16B46FFA-7A0F-5A00-80F8-CA26CE4AF7C3}"/>
              </a:ext>
            </a:extLst>
          </p:cNvPr>
          <p:cNvSpPr/>
          <p:nvPr/>
        </p:nvSpPr>
        <p:spPr>
          <a:xfrm>
            <a:off x="9263140" y="4476052"/>
            <a:ext cx="46294" cy="204331"/>
          </a:xfrm>
          <a:custGeom>
            <a:avLst/>
            <a:gdLst>
              <a:gd name="connsiteX0" fmla="*/ 1510 w 46294"/>
              <a:gd name="connsiteY0" fmla="*/ 698 h 204331"/>
              <a:gd name="connsiteX1" fmla="*/ 11035 w 46294"/>
              <a:gd name="connsiteY1" fmla="*/ 114998 h 204331"/>
              <a:gd name="connsiteX2" fmla="*/ 17385 w 46294"/>
              <a:gd name="connsiteY2" fmla="*/ 200723 h 204331"/>
              <a:gd name="connsiteX3" fmla="*/ 17385 w 46294"/>
              <a:gd name="connsiteY3" fmla="*/ 178498 h 204331"/>
              <a:gd name="connsiteX4" fmla="*/ 30085 w 46294"/>
              <a:gd name="connsiteY4" fmla="*/ 89598 h 204331"/>
              <a:gd name="connsiteX5" fmla="*/ 45960 w 46294"/>
              <a:gd name="connsiteY5" fmla="*/ 172148 h 204331"/>
              <a:gd name="connsiteX6" fmla="*/ 1510 w 46294"/>
              <a:gd name="connsiteY6" fmla="*/ 698 h 20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294" h="204331">
                <a:moveTo>
                  <a:pt x="1510" y="698"/>
                </a:moveTo>
                <a:cubicBezTo>
                  <a:pt x="-4311" y="-8827"/>
                  <a:pt x="8389" y="81661"/>
                  <a:pt x="11035" y="114998"/>
                </a:cubicBezTo>
                <a:cubicBezTo>
                  <a:pt x="13681" y="148336"/>
                  <a:pt x="16327" y="190140"/>
                  <a:pt x="17385" y="200723"/>
                </a:cubicBezTo>
                <a:cubicBezTo>
                  <a:pt x="18443" y="211306"/>
                  <a:pt x="15268" y="197019"/>
                  <a:pt x="17385" y="178498"/>
                </a:cubicBezTo>
                <a:cubicBezTo>
                  <a:pt x="19502" y="159977"/>
                  <a:pt x="25323" y="90656"/>
                  <a:pt x="30085" y="89598"/>
                </a:cubicBezTo>
                <a:cubicBezTo>
                  <a:pt x="34847" y="88540"/>
                  <a:pt x="48606" y="181673"/>
                  <a:pt x="45960" y="172148"/>
                </a:cubicBezTo>
                <a:cubicBezTo>
                  <a:pt x="43314" y="162623"/>
                  <a:pt x="7331" y="10223"/>
                  <a:pt x="1510" y="69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800C3FCD-67BE-CC8A-1B8A-5E26829E1B5A}"/>
              </a:ext>
            </a:extLst>
          </p:cNvPr>
          <p:cNvSpPr/>
          <p:nvPr/>
        </p:nvSpPr>
        <p:spPr>
          <a:xfrm>
            <a:off x="9229489" y="5118100"/>
            <a:ext cx="217198" cy="169622"/>
          </a:xfrm>
          <a:custGeom>
            <a:avLst/>
            <a:gdLst>
              <a:gd name="connsiteX0" fmla="*/ 236 w 217198"/>
              <a:gd name="connsiteY0" fmla="*/ 0 h 169622"/>
              <a:gd name="connsiteX1" fmla="*/ 149461 w 217198"/>
              <a:gd name="connsiteY1" fmla="*/ 50800 h 169622"/>
              <a:gd name="connsiteX2" fmla="*/ 193911 w 217198"/>
              <a:gd name="connsiteY2" fmla="*/ 73025 h 169622"/>
              <a:gd name="connsiteX3" fmla="*/ 184386 w 217198"/>
              <a:gd name="connsiteY3" fmla="*/ 76200 h 169622"/>
              <a:gd name="connsiteX4" fmla="*/ 79611 w 217198"/>
              <a:gd name="connsiteY4" fmla="*/ 165100 h 169622"/>
              <a:gd name="connsiteX5" fmla="*/ 101836 w 217198"/>
              <a:gd name="connsiteY5" fmla="*/ 149225 h 169622"/>
              <a:gd name="connsiteX6" fmla="*/ 209786 w 217198"/>
              <a:gd name="connsiteY6" fmla="*/ 85725 h 169622"/>
              <a:gd name="connsiteX7" fmla="*/ 187561 w 217198"/>
              <a:gd name="connsiteY7" fmla="*/ 50800 h 169622"/>
              <a:gd name="connsiteX8" fmla="*/ 236 w 217198"/>
              <a:gd name="connsiteY8" fmla="*/ 0 h 16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198" h="169622">
                <a:moveTo>
                  <a:pt x="236" y="0"/>
                </a:moveTo>
                <a:cubicBezTo>
                  <a:pt x="-6114" y="0"/>
                  <a:pt x="117182" y="38629"/>
                  <a:pt x="149461" y="50800"/>
                </a:cubicBezTo>
                <a:cubicBezTo>
                  <a:pt x="181740" y="62971"/>
                  <a:pt x="193911" y="73025"/>
                  <a:pt x="193911" y="73025"/>
                </a:cubicBezTo>
                <a:cubicBezTo>
                  <a:pt x="199732" y="77258"/>
                  <a:pt x="203436" y="60854"/>
                  <a:pt x="184386" y="76200"/>
                </a:cubicBezTo>
                <a:cubicBezTo>
                  <a:pt x="165336" y="91546"/>
                  <a:pt x="79611" y="165100"/>
                  <a:pt x="79611" y="165100"/>
                </a:cubicBezTo>
                <a:cubicBezTo>
                  <a:pt x="65853" y="177271"/>
                  <a:pt x="80140" y="162454"/>
                  <a:pt x="101836" y="149225"/>
                </a:cubicBezTo>
                <a:cubicBezTo>
                  <a:pt x="123532" y="135996"/>
                  <a:pt x="195498" y="102129"/>
                  <a:pt x="209786" y="85725"/>
                </a:cubicBezTo>
                <a:cubicBezTo>
                  <a:pt x="224074" y="69321"/>
                  <a:pt x="218253" y="62442"/>
                  <a:pt x="187561" y="50800"/>
                </a:cubicBezTo>
                <a:cubicBezTo>
                  <a:pt x="156869" y="39158"/>
                  <a:pt x="6586" y="0"/>
                  <a:pt x="236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D9FA1633-776D-599E-D768-317B84C92168}"/>
              </a:ext>
            </a:extLst>
          </p:cNvPr>
          <p:cNvSpPr/>
          <p:nvPr/>
        </p:nvSpPr>
        <p:spPr>
          <a:xfrm>
            <a:off x="9896451" y="3641724"/>
            <a:ext cx="751858" cy="365315"/>
          </a:xfrm>
          <a:custGeom>
            <a:avLst/>
            <a:gdLst>
              <a:gd name="connsiteX0" fmla="*/ 92099 w 751858"/>
              <a:gd name="connsiteY0" fmla="*/ 1 h 365315"/>
              <a:gd name="connsiteX1" fmla="*/ 47649 w 751858"/>
              <a:gd name="connsiteY1" fmla="*/ 142876 h 365315"/>
              <a:gd name="connsiteX2" fmla="*/ 24 w 751858"/>
              <a:gd name="connsiteY2" fmla="*/ 225426 h 365315"/>
              <a:gd name="connsiteX3" fmla="*/ 53999 w 751858"/>
              <a:gd name="connsiteY3" fmla="*/ 171451 h 365315"/>
              <a:gd name="connsiteX4" fmla="*/ 53999 w 751858"/>
              <a:gd name="connsiteY4" fmla="*/ 231776 h 365315"/>
              <a:gd name="connsiteX5" fmla="*/ 136549 w 751858"/>
              <a:gd name="connsiteY5" fmla="*/ 327026 h 365315"/>
              <a:gd name="connsiteX6" fmla="*/ 117499 w 751858"/>
              <a:gd name="connsiteY6" fmla="*/ 317501 h 365315"/>
              <a:gd name="connsiteX7" fmla="*/ 365149 w 751858"/>
              <a:gd name="connsiteY7" fmla="*/ 355601 h 365315"/>
              <a:gd name="connsiteX8" fmla="*/ 206399 w 751858"/>
              <a:gd name="connsiteY8" fmla="*/ 346076 h 365315"/>
              <a:gd name="connsiteX9" fmla="*/ 387374 w 751858"/>
              <a:gd name="connsiteY9" fmla="*/ 336551 h 365315"/>
              <a:gd name="connsiteX10" fmla="*/ 463574 w 751858"/>
              <a:gd name="connsiteY10" fmla="*/ 346076 h 365315"/>
              <a:gd name="connsiteX11" fmla="*/ 615974 w 751858"/>
              <a:gd name="connsiteY11" fmla="*/ 298451 h 365315"/>
              <a:gd name="connsiteX12" fmla="*/ 749324 w 751858"/>
              <a:gd name="connsiteY12" fmla="*/ 219076 h 365315"/>
              <a:gd name="connsiteX13" fmla="*/ 701699 w 751858"/>
              <a:gd name="connsiteY13" fmla="*/ 257176 h 365315"/>
              <a:gd name="connsiteX14" fmla="*/ 679474 w 751858"/>
              <a:gd name="connsiteY14" fmla="*/ 285751 h 365315"/>
              <a:gd name="connsiteX15" fmla="*/ 679474 w 751858"/>
              <a:gd name="connsiteY15" fmla="*/ 365126 h 365315"/>
              <a:gd name="connsiteX16" fmla="*/ 669949 w 751858"/>
              <a:gd name="connsiteY16" fmla="*/ 307976 h 365315"/>
              <a:gd name="connsiteX17" fmla="*/ 619149 w 751858"/>
              <a:gd name="connsiteY17" fmla="*/ 311151 h 365315"/>
              <a:gd name="connsiteX18" fmla="*/ 600099 w 751858"/>
              <a:gd name="connsiteY18" fmla="*/ 352426 h 365315"/>
              <a:gd name="connsiteX19" fmla="*/ 415949 w 751858"/>
              <a:gd name="connsiteY19" fmla="*/ 349251 h 365315"/>
              <a:gd name="connsiteX20" fmla="*/ 349274 w 751858"/>
              <a:gd name="connsiteY20" fmla="*/ 307976 h 365315"/>
              <a:gd name="connsiteX21" fmla="*/ 193699 w 751858"/>
              <a:gd name="connsiteY21" fmla="*/ 342901 h 365315"/>
              <a:gd name="connsiteX22" fmla="*/ 88924 w 751858"/>
              <a:gd name="connsiteY22" fmla="*/ 292101 h 365315"/>
              <a:gd name="connsiteX23" fmla="*/ 44474 w 751858"/>
              <a:gd name="connsiteY23" fmla="*/ 196851 h 365315"/>
              <a:gd name="connsiteX24" fmla="*/ 15899 w 751858"/>
              <a:gd name="connsiteY24" fmla="*/ 187326 h 365315"/>
              <a:gd name="connsiteX25" fmla="*/ 25424 w 751858"/>
              <a:gd name="connsiteY25" fmla="*/ 139701 h 365315"/>
              <a:gd name="connsiteX26" fmla="*/ 92099 w 751858"/>
              <a:gd name="connsiteY26" fmla="*/ 1 h 36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51858" h="365315">
                <a:moveTo>
                  <a:pt x="92099" y="1"/>
                </a:moveTo>
                <a:cubicBezTo>
                  <a:pt x="95803" y="530"/>
                  <a:pt x="62995" y="105305"/>
                  <a:pt x="47649" y="142876"/>
                </a:cubicBezTo>
                <a:cubicBezTo>
                  <a:pt x="32303" y="180447"/>
                  <a:pt x="-1034" y="220664"/>
                  <a:pt x="24" y="225426"/>
                </a:cubicBezTo>
                <a:cubicBezTo>
                  <a:pt x="1082" y="230188"/>
                  <a:pt x="45003" y="170393"/>
                  <a:pt x="53999" y="171451"/>
                </a:cubicBezTo>
                <a:cubicBezTo>
                  <a:pt x="62995" y="172509"/>
                  <a:pt x="40241" y="205847"/>
                  <a:pt x="53999" y="231776"/>
                </a:cubicBezTo>
                <a:cubicBezTo>
                  <a:pt x="67757" y="257705"/>
                  <a:pt x="136549" y="327026"/>
                  <a:pt x="136549" y="327026"/>
                </a:cubicBezTo>
                <a:cubicBezTo>
                  <a:pt x="147132" y="341314"/>
                  <a:pt x="79399" y="312739"/>
                  <a:pt x="117499" y="317501"/>
                </a:cubicBezTo>
                <a:cubicBezTo>
                  <a:pt x="155599" y="322264"/>
                  <a:pt x="350332" y="350838"/>
                  <a:pt x="365149" y="355601"/>
                </a:cubicBezTo>
                <a:cubicBezTo>
                  <a:pt x="379966" y="360364"/>
                  <a:pt x="202695" y="349251"/>
                  <a:pt x="206399" y="346076"/>
                </a:cubicBezTo>
                <a:cubicBezTo>
                  <a:pt x="210103" y="342901"/>
                  <a:pt x="344512" y="336551"/>
                  <a:pt x="387374" y="336551"/>
                </a:cubicBezTo>
                <a:cubicBezTo>
                  <a:pt x="430236" y="336551"/>
                  <a:pt x="425474" y="352426"/>
                  <a:pt x="463574" y="346076"/>
                </a:cubicBezTo>
                <a:cubicBezTo>
                  <a:pt x="501674" y="339726"/>
                  <a:pt x="568349" y="319618"/>
                  <a:pt x="615974" y="298451"/>
                </a:cubicBezTo>
                <a:cubicBezTo>
                  <a:pt x="663599" y="277284"/>
                  <a:pt x="735037" y="225955"/>
                  <a:pt x="749324" y="219076"/>
                </a:cubicBezTo>
                <a:cubicBezTo>
                  <a:pt x="763612" y="212197"/>
                  <a:pt x="713341" y="246064"/>
                  <a:pt x="701699" y="257176"/>
                </a:cubicBezTo>
                <a:cubicBezTo>
                  <a:pt x="690057" y="268289"/>
                  <a:pt x="683178" y="267759"/>
                  <a:pt x="679474" y="285751"/>
                </a:cubicBezTo>
                <a:cubicBezTo>
                  <a:pt x="675770" y="303743"/>
                  <a:pt x="681061" y="361422"/>
                  <a:pt x="679474" y="365126"/>
                </a:cubicBezTo>
                <a:cubicBezTo>
                  <a:pt x="677887" y="368830"/>
                  <a:pt x="680003" y="316972"/>
                  <a:pt x="669949" y="307976"/>
                </a:cubicBezTo>
                <a:cubicBezTo>
                  <a:pt x="659895" y="298980"/>
                  <a:pt x="630791" y="303743"/>
                  <a:pt x="619149" y="311151"/>
                </a:cubicBezTo>
                <a:cubicBezTo>
                  <a:pt x="607507" y="318559"/>
                  <a:pt x="633966" y="346076"/>
                  <a:pt x="600099" y="352426"/>
                </a:cubicBezTo>
                <a:cubicBezTo>
                  <a:pt x="566232" y="358776"/>
                  <a:pt x="457753" y="356659"/>
                  <a:pt x="415949" y="349251"/>
                </a:cubicBezTo>
                <a:cubicBezTo>
                  <a:pt x="374145" y="341843"/>
                  <a:pt x="386316" y="309034"/>
                  <a:pt x="349274" y="307976"/>
                </a:cubicBezTo>
                <a:cubicBezTo>
                  <a:pt x="312232" y="306918"/>
                  <a:pt x="237091" y="345547"/>
                  <a:pt x="193699" y="342901"/>
                </a:cubicBezTo>
                <a:cubicBezTo>
                  <a:pt x="150307" y="340255"/>
                  <a:pt x="113795" y="316443"/>
                  <a:pt x="88924" y="292101"/>
                </a:cubicBezTo>
                <a:cubicBezTo>
                  <a:pt x="64053" y="267759"/>
                  <a:pt x="56645" y="214313"/>
                  <a:pt x="44474" y="196851"/>
                </a:cubicBezTo>
                <a:cubicBezTo>
                  <a:pt x="32303" y="179389"/>
                  <a:pt x="19074" y="196851"/>
                  <a:pt x="15899" y="187326"/>
                </a:cubicBezTo>
                <a:cubicBezTo>
                  <a:pt x="12724" y="177801"/>
                  <a:pt x="15899" y="164043"/>
                  <a:pt x="25424" y="139701"/>
                </a:cubicBezTo>
                <a:cubicBezTo>
                  <a:pt x="34949" y="115359"/>
                  <a:pt x="88395" y="-528"/>
                  <a:pt x="92099" y="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38AD7BC8-2B47-17D8-B2CE-7E7E032D4537}"/>
              </a:ext>
            </a:extLst>
          </p:cNvPr>
          <p:cNvSpPr/>
          <p:nvPr/>
        </p:nvSpPr>
        <p:spPr>
          <a:xfrm>
            <a:off x="9229628" y="5325756"/>
            <a:ext cx="1073008" cy="732986"/>
          </a:xfrm>
          <a:custGeom>
            <a:avLst/>
            <a:gdLst>
              <a:gd name="connsiteX0" fmla="*/ 1066897 w 1073008"/>
              <a:gd name="connsiteY0" fmla="*/ 5069 h 732986"/>
              <a:gd name="connsiteX1" fmla="*/ 381097 w 1073008"/>
              <a:gd name="connsiteY1" fmla="*/ 497194 h 732986"/>
              <a:gd name="connsiteX2" fmla="*/ 22322 w 1073008"/>
              <a:gd name="connsiteY2" fmla="*/ 732144 h 732986"/>
              <a:gd name="connsiteX3" fmla="*/ 250922 w 1073008"/>
              <a:gd name="connsiteY3" fmla="*/ 579744 h 732986"/>
              <a:gd name="connsiteX4" fmla="*/ 3272 w 1073008"/>
              <a:gd name="connsiteY4" fmla="*/ 690869 h 732986"/>
              <a:gd name="connsiteX5" fmla="*/ 469997 w 1073008"/>
              <a:gd name="connsiteY5" fmla="*/ 465444 h 732986"/>
              <a:gd name="connsiteX6" fmla="*/ 723997 w 1073008"/>
              <a:gd name="connsiteY6" fmla="*/ 360669 h 732986"/>
              <a:gd name="connsiteX7" fmla="*/ 882747 w 1073008"/>
              <a:gd name="connsiteY7" fmla="*/ 166994 h 732986"/>
              <a:gd name="connsiteX8" fmla="*/ 727172 w 1073008"/>
              <a:gd name="connsiteY8" fmla="*/ 236844 h 732986"/>
              <a:gd name="connsiteX9" fmla="*/ 1066897 w 1073008"/>
              <a:gd name="connsiteY9" fmla="*/ 5069 h 73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73008" h="732986">
                <a:moveTo>
                  <a:pt x="1066897" y="5069"/>
                </a:moveTo>
                <a:cubicBezTo>
                  <a:pt x="1009218" y="48461"/>
                  <a:pt x="555193" y="376015"/>
                  <a:pt x="381097" y="497194"/>
                </a:cubicBezTo>
                <a:cubicBezTo>
                  <a:pt x="207001" y="618373"/>
                  <a:pt x="44018" y="718386"/>
                  <a:pt x="22322" y="732144"/>
                </a:cubicBezTo>
                <a:cubicBezTo>
                  <a:pt x="626" y="745902"/>
                  <a:pt x="254097" y="586623"/>
                  <a:pt x="250922" y="579744"/>
                </a:cubicBezTo>
                <a:cubicBezTo>
                  <a:pt x="247747" y="572865"/>
                  <a:pt x="-33240" y="709919"/>
                  <a:pt x="3272" y="690869"/>
                </a:cubicBezTo>
                <a:cubicBezTo>
                  <a:pt x="39784" y="671819"/>
                  <a:pt x="349876" y="520477"/>
                  <a:pt x="469997" y="465444"/>
                </a:cubicBezTo>
                <a:cubicBezTo>
                  <a:pt x="590118" y="410411"/>
                  <a:pt x="655205" y="410411"/>
                  <a:pt x="723997" y="360669"/>
                </a:cubicBezTo>
                <a:cubicBezTo>
                  <a:pt x="792789" y="310927"/>
                  <a:pt x="882218" y="187631"/>
                  <a:pt x="882747" y="166994"/>
                </a:cubicBezTo>
                <a:cubicBezTo>
                  <a:pt x="883276" y="146357"/>
                  <a:pt x="698597" y="263302"/>
                  <a:pt x="727172" y="236844"/>
                </a:cubicBezTo>
                <a:cubicBezTo>
                  <a:pt x="755747" y="210386"/>
                  <a:pt x="1124576" y="-38323"/>
                  <a:pt x="1066897" y="506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7361522C-736A-E799-9E01-68DFD2005D76}"/>
              </a:ext>
            </a:extLst>
          </p:cNvPr>
          <p:cNvSpPr/>
          <p:nvPr/>
        </p:nvSpPr>
        <p:spPr>
          <a:xfrm>
            <a:off x="9238419" y="3375079"/>
            <a:ext cx="304516" cy="880998"/>
          </a:xfrm>
          <a:custGeom>
            <a:avLst/>
            <a:gdLst>
              <a:gd name="connsiteX0" fmla="*/ 273881 w 304516"/>
              <a:gd name="connsiteY0" fmla="*/ 9471 h 880998"/>
              <a:gd name="connsiteX1" fmla="*/ 124656 w 304516"/>
              <a:gd name="connsiteY1" fmla="*/ 641296 h 880998"/>
              <a:gd name="connsiteX2" fmla="*/ 188156 w 304516"/>
              <a:gd name="connsiteY2" fmla="*/ 571446 h 880998"/>
              <a:gd name="connsiteX3" fmla="*/ 831 w 304516"/>
              <a:gd name="connsiteY3" fmla="*/ 879421 h 880998"/>
              <a:gd name="connsiteX4" fmla="*/ 124656 w 304516"/>
              <a:gd name="connsiteY4" fmla="*/ 673046 h 880998"/>
              <a:gd name="connsiteX5" fmla="*/ 248481 w 304516"/>
              <a:gd name="connsiteY5" fmla="*/ 276171 h 880998"/>
              <a:gd name="connsiteX6" fmla="*/ 197681 w 304516"/>
              <a:gd name="connsiteY6" fmla="*/ 501596 h 880998"/>
              <a:gd name="connsiteX7" fmla="*/ 153231 w 304516"/>
              <a:gd name="connsiteY7" fmla="*/ 866721 h 880998"/>
              <a:gd name="connsiteX8" fmla="*/ 210381 w 304516"/>
              <a:gd name="connsiteY8" fmla="*/ 558746 h 880998"/>
              <a:gd name="connsiteX9" fmla="*/ 302456 w 304516"/>
              <a:gd name="connsiteY9" fmla="*/ 180921 h 880998"/>
              <a:gd name="connsiteX10" fmla="*/ 273881 w 304516"/>
              <a:gd name="connsiteY10" fmla="*/ 253946 h 880998"/>
              <a:gd name="connsiteX11" fmla="*/ 273881 w 304516"/>
              <a:gd name="connsiteY11" fmla="*/ 9471 h 88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4516" h="880998">
                <a:moveTo>
                  <a:pt x="273881" y="9471"/>
                </a:moveTo>
                <a:cubicBezTo>
                  <a:pt x="249010" y="74029"/>
                  <a:pt x="138943" y="547634"/>
                  <a:pt x="124656" y="641296"/>
                </a:cubicBezTo>
                <a:cubicBezTo>
                  <a:pt x="110369" y="734958"/>
                  <a:pt x="208793" y="531759"/>
                  <a:pt x="188156" y="571446"/>
                </a:cubicBezTo>
                <a:cubicBezTo>
                  <a:pt x="167518" y="611134"/>
                  <a:pt x="11414" y="862488"/>
                  <a:pt x="831" y="879421"/>
                </a:cubicBezTo>
                <a:cubicBezTo>
                  <a:pt x="-9752" y="896354"/>
                  <a:pt x="83381" y="773588"/>
                  <a:pt x="124656" y="673046"/>
                </a:cubicBezTo>
                <a:cubicBezTo>
                  <a:pt x="165931" y="572504"/>
                  <a:pt x="236310" y="304746"/>
                  <a:pt x="248481" y="276171"/>
                </a:cubicBezTo>
                <a:cubicBezTo>
                  <a:pt x="260652" y="247596"/>
                  <a:pt x="213556" y="403171"/>
                  <a:pt x="197681" y="501596"/>
                </a:cubicBezTo>
                <a:cubicBezTo>
                  <a:pt x="181806" y="600021"/>
                  <a:pt x="151114" y="857196"/>
                  <a:pt x="153231" y="866721"/>
                </a:cubicBezTo>
                <a:cubicBezTo>
                  <a:pt x="155348" y="876246"/>
                  <a:pt x="185510" y="673046"/>
                  <a:pt x="210381" y="558746"/>
                </a:cubicBezTo>
                <a:cubicBezTo>
                  <a:pt x="235252" y="444446"/>
                  <a:pt x="291873" y="231721"/>
                  <a:pt x="302456" y="180921"/>
                </a:cubicBezTo>
                <a:cubicBezTo>
                  <a:pt x="313039" y="130121"/>
                  <a:pt x="279702" y="277229"/>
                  <a:pt x="273881" y="253946"/>
                </a:cubicBezTo>
                <a:cubicBezTo>
                  <a:pt x="268060" y="230663"/>
                  <a:pt x="298752" y="-55087"/>
                  <a:pt x="273881" y="947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370B672F-63CE-6E46-F188-7E3A6659E38C}"/>
              </a:ext>
            </a:extLst>
          </p:cNvPr>
          <p:cNvSpPr/>
          <p:nvPr/>
        </p:nvSpPr>
        <p:spPr>
          <a:xfrm>
            <a:off x="9552988" y="2937303"/>
            <a:ext cx="105620" cy="675574"/>
          </a:xfrm>
          <a:custGeom>
            <a:avLst/>
            <a:gdLst>
              <a:gd name="connsiteX0" fmla="*/ 105362 w 105620"/>
              <a:gd name="connsiteY0" fmla="*/ 9097 h 675574"/>
              <a:gd name="connsiteX1" fmla="*/ 3762 w 105620"/>
              <a:gd name="connsiteY1" fmla="*/ 644097 h 675574"/>
              <a:gd name="connsiteX2" fmla="*/ 22812 w 105620"/>
              <a:gd name="connsiteY2" fmla="*/ 548847 h 675574"/>
              <a:gd name="connsiteX3" fmla="*/ 32337 w 105620"/>
              <a:gd name="connsiteY3" fmla="*/ 285322 h 675574"/>
              <a:gd name="connsiteX4" fmla="*/ 105362 w 105620"/>
              <a:gd name="connsiteY4" fmla="*/ 9097 h 67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20" h="675574">
                <a:moveTo>
                  <a:pt x="105362" y="9097"/>
                </a:moveTo>
                <a:cubicBezTo>
                  <a:pt x="100599" y="68893"/>
                  <a:pt x="17520" y="554139"/>
                  <a:pt x="3762" y="644097"/>
                </a:cubicBezTo>
                <a:cubicBezTo>
                  <a:pt x="-9996" y="734055"/>
                  <a:pt x="18049" y="608643"/>
                  <a:pt x="22812" y="548847"/>
                </a:cubicBezTo>
                <a:cubicBezTo>
                  <a:pt x="27575" y="489051"/>
                  <a:pt x="16991" y="369989"/>
                  <a:pt x="32337" y="285322"/>
                </a:cubicBezTo>
                <a:cubicBezTo>
                  <a:pt x="47683" y="200655"/>
                  <a:pt x="110125" y="-50699"/>
                  <a:pt x="105362" y="909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1F2406B8-66D2-FA14-93EE-796D76DC9C03}"/>
              </a:ext>
            </a:extLst>
          </p:cNvPr>
          <p:cNvSpPr/>
          <p:nvPr/>
        </p:nvSpPr>
        <p:spPr>
          <a:xfrm>
            <a:off x="9387664" y="2889064"/>
            <a:ext cx="351337" cy="1299717"/>
          </a:xfrm>
          <a:custGeom>
            <a:avLst/>
            <a:gdLst>
              <a:gd name="connsiteX0" fmla="*/ 267511 w 351337"/>
              <a:gd name="connsiteY0" fmla="*/ 186 h 1299717"/>
              <a:gd name="connsiteX1" fmla="*/ 315136 w 351337"/>
              <a:gd name="connsiteY1" fmla="*/ 689161 h 1299717"/>
              <a:gd name="connsiteX2" fmla="*/ 292911 w 351337"/>
              <a:gd name="connsiteY2" fmla="*/ 1228911 h 1299717"/>
              <a:gd name="connsiteX3" fmla="*/ 305611 w 351337"/>
              <a:gd name="connsiteY3" fmla="*/ 1130486 h 1299717"/>
              <a:gd name="connsiteX4" fmla="*/ 321486 w 351337"/>
              <a:gd name="connsiteY4" fmla="*/ 708211 h 1299717"/>
              <a:gd name="connsiteX5" fmla="*/ 261161 w 351337"/>
              <a:gd name="connsiteY5" fmla="*/ 962211 h 1299717"/>
              <a:gd name="connsiteX6" fmla="*/ 811 w 351337"/>
              <a:gd name="connsiteY6" fmla="*/ 1298761 h 1299717"/>
              <a:gd name="connsiteX7" fmla="*/ 184961 w 351337"/>
              <a:gd name="connsiteY7" fmla="*/ 1047936 h 1299717"/>
              <a:gd name="connsiteX8" fmla="*/ 343711 w 351337"/>
              <a:gd name="connsiteY8" fmla="*/ 600261 h 1299717"/>
              <a:gd name="connsiteX9" fmla="*/ 321486 w 351337"/>
              <a:gd name="connsiteY9" fmla="*/ 619311 h 1299717"/>
              <a:gd name="connsiteX10" fmla="*/ 267511 w 351337"/>
              <a:gd name="connsiteY10" fmla="*/ 186 h 129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1337" h="1299717">
                <a:moveTo>
                  <a:pt x="267511" y="186"/>
                </a:moveTo>
                <a:cubicBezTo>
                  <a:pt x="266453" y="11828"/>
                  <a:pt x="310903" y="484374"/>
                  <a:pt x="315136" y="689161"/>
                </a:cubicBezTo>
                <a:cubicBezTo>
                  <a:pt x="319369" y="893948"/>
                  <a:pt x="294499" y="1155357"/>
                  <a:pt x="292911" y="1228911"/>
                </a:cubicBezTo>
                <a:cubicBezTo>
                  <a:pt x="291324" y="1302465"/>
                  <a:pt x="300849" y="1217269"/>
                  <a:pt x="305611" y="1130486"/>
                </a:cubicBezTo>
                <a:cubicBezTo>
                  <a:pt x="310373" y="1043703"/>
                  <a:pt x="328894" y="736257"/>
                  <a:pt x="321486" y="708211"/>
                </a:cubicBezTo>
                <a:cubicBezTo>
                  <a:pt x="314078" y="680165"/>
                  <a:pt x="314607" y="863786"/>
                  <a:pt x="261161" y="962211"/>
                </a:cubicBezTo>
                <a:cubicBezTo>
                  <a:pt x="207715" y="1060636"/>
                  <a:pt x="13511" y="1284474"/>
                  <a:pt x="811" y="1298761"/>
                </a:cubicBezTo>
                <a:cubicBezTo>
                  <a:pt x="-11889" y="1313049"/>
                  <a:pt x="127811" y="1164353"/>
                  <a:pt x="184961" y="1047936"/>
                </a:cubicBezTo>
                <a:cubicBezTo>
                  <a:pt x="242111" y="931519"/>
                  <a:pt x="320957" y="671698"/>
                  <a:pt x="343711" y="600261"/>
                </a:cubicBezTo>
                <a:cubicBezTo>
                  <a:pt x="366465" y="528824"/>
                  <a:pt x="332069" y="714032"/>
                  <a:pt x="321486" y="619311"/>
                </a:cubicBezTo>
                <a:cubicBezTo>
                  <a:pt x="310903" y="524590"/>
                  <a:pt x="268569" y="-11456"/>
                  <a:pt x="267511" y="18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1A7F749C-55C0-1D49-175A-F3059758AF44}"/>
              </a:ext>
            </a:extLst>
          </p:cNvPr>
          <p:cNvSpPr/>
          <p:nvPr/>
        </p:nvSpPr>
        <p:spPr>
          <a:xfrm>
            <a:off x="9778719" y="2937659"/>
            <a:ext cx="194229" cy="739444"/>
          </a:xfrm>
          <a:custGeom>
            <a:avLst/>
            <a:gdLst>
              <a:gd name="connsiteX0" fmla="*/ 281 w 194229"/>
              <a:gd name="connsiteY0" fmla="*/ 510391 h 739444"/>
              <a:gd name="connsiteX1" fmla="*/ 60606 w 194229"/>
              <a:gd name="connsiteY1" fmla="*/ 278616 h 739444"/>
              <a:gd name="connsiteX2" fmla="*/ 127281 w 194229"/>
              <a:gd name="connsiteY2" fmla="*/ 75416 h 739444"/>
              <a:gd name="connsiteX3" fmla="*/ 120931 w 194229"/>
              <a:gd name="connsiteY3" fmla="*/ 126216 h 739444"/>
              <a:gd name="connsiteX4" fmla="*/ 139981 w 194229"/>
              <a:gd name="connsiteY4" fmla="*/ 354816 h 739444"/>
              <a:gd name="connsiteX5" fmla="*/ 193956 w 194229"/>
              <a:gd name="connsiteY5" fmla="*/ 88116 h 739444"/>
              <a:gd name="connsiteX6" fmla="*/ 114581 w 194229"/>
              <a:gd name="connsiteY6" fmla="*/ 497691 h 739444"/>
              <a:gd name="connsiteX7" fmla="*/ 35206 w 194229"/>
              <a:gd name="connsiteY7" fmla="*/ 738991 h 739444"/>
              <a:gd name="connsiteX8" fmla="*/ 130456 w 194229"/>
              <a:gd name="connsiteY8" fmla="*/ 440541 h 739444"/>
              <a:gd name="connsiteX9" fmla="*/ 190781 w 194229"/>
              <a:gd name="connsiteY9" fmla="*/ 2391 h 739444"/>
              <a:gd name="connsiteX10" fmla="*/ 149506 w 194229"/>
              <a:gd name="connsiteY10" fmla="*/ 256391 h 739444"/>
              <a:gd name="connsiteX11" fmla="*/ 127281 w 194229"/>
              <a:gd name="connsiteY11" fmla="*/ 62716 h 739444"/>
              <a:gd name="connsiteX12" fmla="*/ 41556 w 194229"/>
              <a:gd name="connsiteY12" fmla="*/ 307191 h 739444"/>
              <a:gd name="connsiteX13" fmla="*/ 281 w 194229"/>
              <a:gd name="connsiteY13" fmla="*/ 510391 h 73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229" h="739444">
                <a:moveTo>
                  <a:pt x="281" y="510391"/>
                </a:moveTo>
                <a:cubicBezTo>
                  <a:pt x="3456" y="505629"/>
                  <a:pt x="39439" y="351112"/>
                  <a:pt x="60606" y="278616"/>
                </a:cubicBezTo>
                <a:cubicBezTo>
                  <a:pt x="81773" y="206120"/>
                  <a:pt x="117227" y="100816"/>
                  <a:pt x="127281" y="75416"/>
                </a:cubicBezTo>
                <a:cubicBezTo>
                  <a:pt x="137335" y="50016"/>
                  <a:pt x="118814" y="79649"/>
                  <a:pt x="120931" y="126216"/>
                </a:cubicBezTo>
                <a:cubicBezTo>
                  <a:pt x="123048" y="172783"/>
                  <a:pt x="127810" y="361166"/>
                  <a:pt x="139981" y="354816"/>
                </a:cubicBezTo>
                <a:cubicBezTo>
                  <a:pt x="152152" y="348466"/>
                  <a:pt x="198189" y="64304"/>
                  <a:pt x="193956" y="88116"/>
                </a:cubicBezTo>
                <a:cubicBezTo>
                  <a:pt x="189723" y="111928"/>
                  <a:pt x="141039" y="389212"/>
                  <a:pt x="114581" y="497691"/>
                </a:cubicBezTo>
                <a:cubicBezTo>
                  <a:pt x="88123" y="606170"/>
                  <a:pt x="32560" y="748516"/>
                  <a:pt x="35206" y="738991"/>
                </a:cubicBezTo>
                <a:cubicBezTo>
                  <a:pt x="37852" y="729466"/>
                  <a:pt x="104527" y="563308"/>
                  <a:pt x="130456" y="440541"/>
                </a:cubicBezTo>
                <a:cubicBezTo>
                  <a:pt x="156385" y="317774"/>
                  <a:pt x="187606" y="33083"/>
                  <a:pt x="190781" y="2391"/>
                </a:cubicBezTo>
                <a:cubicBezTo>
                  <a:pt x="193956" y="-28301"/>
                  <a:pt x="160089" y="246337"/>
                  <a:pt x="149506" y="256391"/>
                </a:cubicBezTo>
                <a:cubicBezTo>
                  <a:pt x="138923" y="266445"/>
                  <a:pt x="145273" y="54249"/>
                  <a:pt x="127281" y="62716"/>
                </a:cubicBezTo>
                <a:cubicBezTo>
                  <a:pt x="109289" y="71183"/>
                  <a:pt x="61664" y="235224"/>
                  <a:pt x="41556" y="307191"/>
                </a:cubicBezTo>
                <a:cubicBezTo>
                  <a:pt x="21448" y="379158"/>
                  <a:pt x="-2894" y="515153"/>
                  <a:pt x="281" y="51039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81D11142-46A6-A5FA-9FD8-8E4201BAB94B}"/>
              </a:ext>
            </a:extLst>
          </p:cNvPr>
          <p:cNvSpPr/>
          <p:nvPr/>
        </p:nvSpPr>
        <p:spPr>
          <a:xfrm>
            <a:off x="9671693" y="1403300"/>
            <a:ext cx="405902" cy="1226128"/>
          </a:xfrm>
          <a:custGeom>
            <a:avLst/>
            <a:gdLst>
              <a:gd name="connsiteX0" fmla="*/ 2532 w 405902"/>
              <a:gd name="connsiteY0" fmla="*/ 6400 h 1226128"/>
              <a:gd name="connsiteX1" fmla="*/ 345432 w 405902"/>
              <a:gd name="connsiteY1" fmla="*/ 657275 h 1226128"/>
              <a:gd name="connsiteX2" fmla="*/ 335907 w 405902"/>
              <a:gd name="connsiteY2" fmla="*/ 663625 h 1226128"/>
              <a:gd name="connsiteX3" fmla="*/ 370832 w 405902"/>
              <a:gd name="connsiteY3" fmla="*/ 1092250 h 1226128"/>
              <a:gd name="connsiteX4" fmla="*/ 405757 w 405902"/>
              <a:gd name="connsiteY4" fmla="*/ 1222425 h 1226128"/>
              <a:gd name="connsiteX5" fmla="*/ 377182 w 405902"/>
              <a:gd name="connsiteY5" fmla="*/ 977950 h 1226128"/>
              <a:gd name="connsiteX6" fmla="*/ 253357 w 405902"/>
              <a:gd name="connsiteY6" fmla="*/ 562025 h 1226128"/>
              <a:gd name="connsiteX7" fmla="*/ 193032 w 405902"/>
              <a:gd name="connsiteY7" fmla="*/ 336600 h 1226128"/>
              <a:gd name="connsiteX8" fmla="*/ 2532 w 405902"/>
              <a:gd name="connsiteY8" fmla="*/ 6400 h 12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902" h="1226128">
                <a:moveTo>
                  <a:pt x="2532" y="6400"/>
                </a:moveTo>
                <a:cubicBezTo>
                  <a:pt x="27932" y="59846"/>
                  <a:pt x="289870" y="547738"/>
                  <a:pt x="345432" y="657275"/>
                </a:cubicBezTo>
                <a:cubicBezTo>
                  <a:pt x="400994" y="766812"/>
                  <a:pt x="331674" y="591129"/>
                  <a:pt x="335907" y="663625"/>
                </a:cubicBezTo>
                <a:cubicBezTo>
                  <a:pt x="340140" y="736121"/>
                  <a:pt x="359190" y="999117"/>
                  <a:pt x="370832" y="1092250"/>
                </a:cubicBezTo>
                <a:cubicBezTo>
                  <a:pt x="382474" y="1185383"/>
                  <a:pt x="404699" y="1241475"/>
                  <a:pt x="405757" y="1222425"/>
                </a:cubicBezTo>
                <a:cubicBezTo>
                  <a:pt x="406815" y="1203375"/>
                  <a:pt x="402582" y="1088017"/>
                  <a:pt x="377182" y="977950"/>
                </a:cubicBezTo>
                <a:cubicBezTo>
                  <a:pt x="351782" y="867883"/>
                  <a:pt x="284049" y="668917"/>
                  <a:pt x="253357" y="562025"/>
                </a:cubicBezTo>
                <a:cubicBezTo>
                  <a:pt x="222665" y="455133"/>
                  <a:pt x="235894" y="423912"/>
                  <a:pt x="193032" y="336600"/>
                </a:cubicBezTo>
                <a:cubicBezTo>
                  <a:pt x="150170" y="249288"/>
                  <a:pt x="-22868" y="-47046"/>
                  <a:pt x="2532" y="640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C3CA08A6-D567-275B-6FB4-C5F54D30381B}"/>
              </a:ext>
            </a:extLst>
          </p:cNvPr>
          <p:cNvSpPr/>
          <p:nvPr/>
        </p:nvSpPr>
        <p:spPr>
          <a:xfrm>
            <a:off x="9858562" y="2613603"/>
            <a:ext cx="372050" cy="1051985"/>
          </a:xfrm>
          <a:custGeom>
            <a:avLst/>
            <a:gdLst>
              <a:gd name="connsiteX0" fmla="*/ 225238 w 372050"/>
              <a:gd name="connsiteY0" fmla="*/ 5772 h 1051985"/>
              <a:gd name="connsiteX1" fmla="*/ 199838 w 372050"/>
              <a:gd name="connsiteY1" fmla="*/ 412172 h 1051985"/>
              <a:gd name="connsiteX2" fmla="*/ 152213 w 372050"/>
              <a:gd name="connsiteY2" fmla="*/ 685222 h 1051985"/>
              <a:gd name="connsiteX3" fmla="*/ 168088 w 372050"/>
              <a:gd name="connsiteY3" fmla="*/ 637597 h 1051985"/>
              <a:gd name="connsiteX4" fmla="*/ 31563 w 372050"/>
              <a:gd name="connsiteY4" fmla="*/ 967797 h 1051985"/>
              <a:gd name="connsiteX5" fmla="*/ 2988 w 372050"/>
              <a:gd name="connsiteY5" fmla="*/ 1047172 h 1051985"/>
              <a:gd name="connsiteX6" fmla="*/ 82363 w 372050"/>
              <a:gd name="connsiteY6" fmla="*/ 866197 h 1051985"/>
              <a:gd name="connsiteX7" fmla="*/ 206188 w 372050"/>
              <a:gd name="connsiteY7" fmla="*/ 453447 h 1051985"/>
              <a:gd name="connsiteX8" fmla="*/ 196663 w 372050"/>
              <a:gd name="connsiteY8" fmla="*/ 589972 h 1051985"/>
              <a:gd name="connsiteX9" fmla="*/ 368113 w 372050"/>
              <a:gd name="connsiteY9" fmla="*/ 993197 h 1051985"/>
              <a:gd name="connsiteX10" fmla="*/ 307788 w 372050"/>
              <a:gd name="connsiteY10" fmla="*/ 834447 h 1051985"/>
              <a:gd name="connsiteX11" fmla="*/ 203013 w 372050"/>
              <a:gd name="connsiteY11" fmla="*/ 577272 h 1051985"/>
              <a:gd name="connsiteX12" fmla="*/ 228413 w 372050"/>
              <a:gd name="connsiteY12" fmla="*/ 304222 h 1051985"/>
              <a:gd name="connsiteX13" fmla="*/ 237938 w 372050"/>
              <a:gd name="connsiteY13" fmla="*/ 180397 h 1051985"/>
              <a:gd name="connsiteX14" fmla="*/ 225238 w 372050"/>
              <a:gd name="connsiteY14" fmla="*/ 5772 h 105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2050" h="1051985">
                <a:moveTo>
                  <a:pt x="225238" y="5772"/>
                </a:moveTo>
                <a:cubicBezTo>
                  <a:pt x="218888" y="44401"/>
                  <a:pt x="212009" y="298930"/>
                  <a:pt x="199838" y="412172"/>
                </a:cubicBezTo>
                <a:cubicBezTo>
                  <a:pt x="187667" y="525414"/>
                  <a:pt x="157505" y="647651"/>
                  <a:pt x="152213" y="685222"/>
                </a:cubicBezTo>
                <a:cubicBezTo>
                  <a:pt x="146921" y="722793"/>
                  <a:pt x="188196" y="590501"/>
                  <a:pt x="168088" y="637597"/>
                </a:cubicBezTo>
                <a:cubicBezTo>
                  <a:pt x="147980" y="684693"/>
                  <a:pt x="59080" y="899535"/>
                  <a:pt x="31563" y="967797"/>
                </a:cubicBezTo>
                <a:cubicBezTo>
                  <a:pt x="4046" y="1036059"/>
                  <a:pt x="-5479" y="1064105"/>
                  <a:pt x="2988" y="1047172"/>
                </a:cubicBezTo>
                <a:cubicBezTo>
                  <a:pt x="11455" y="1030239"/>
                  <a:pt x="48496" y="965151"/>
                  <a:pt x="82363" y="866197"/>
                </a:cubicBezTo>
                <a:cubicBezTo>
                  <a:pt x="116230" y="767243"/>
                  <a:pt x="187138" y="499484"/>
                  <a:pt x="206188" y="453447"/>
                </a:cubicBezTo>
                <a:cubicBezTo>
                  <a:pt x="225238" y="407410"/>
                  <a:pt x="169675" y="500014"/>
                  <a:pt x="196663" y="589972"/>
                </a:cubicBezTo>
                <a:cubicBezTo>
                  <a:pt x="223650" y="679930"/>
                  <a:pt x="349592" y="952451"/>
                  <a:pt x="368113" y="993197"/>
                </a:cubicBezTo>
                <a:cubicBezTo>
                  <a:pt x="386634" y="1033943"/>
                  <a:pt x="335305" y="903768"/>
                  <a:pt x="307788" y="834447"/>
                </a:cubicBezTo>
                <a:cubicBezTo>
                  <a:pt x="280271" y="765126"/>
                  <a:pt x="216242" y="665643"/>
                  <a:pt x="203013" y="577272"/>
                </a:cubicBezTo>
                <a:cubicBezTo>
                  <a:pt x="189784" y="488901"/>
                  <a:pt x="222592" y="370368"/>
                  <a:pt x="228413" y="304222"/>
                </a:cubicBezTo>
                <a:cubicBezTo>
                  <a:pt x="234234" y="238076"/>
                  <a:pt x="233176" y="227493"/>
                  <a:pt x="237938" y="180397"/>
                </a:cubicBezTo>
                <a:cubicBezTo>
                  <a:pt x="242700" y="133301"/>
                  <a:pt x="231588" y="-32857"/>
                  <a:pt x="225238" y="577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D0CD6784-3E27-199C-25DC-611B1E2FEADD}"/>
              </a:ext>
            </a:extLst>
          </p:cNvPr>
          <p:cNvSpPr/>
          <p:nvPr/>
        </p:nvSpPr>
        <p:spPr>
          <a:xfrm>
            <a:off x="10118474" y="2581053"/>
            <a:ext cx="321615" cy="1058119"/>
          </a:xfrm>
          <a:custGeom>
            <a:avLst/>
            <a:gdLst>
              <a:gd name="connsiteX0" fmla="*/ 251 w 321615"/>
              <a:gd name="connsiteY0" fmla="*/ 222 h 1058119"/>
              <a:gd name="connsiteX1" fmla="*/ 146301 w 321615"/>
              <a:gd name="connsiteY1" fmla="*/ 247872 h 1058119"/>
              <a:gd name="connsiteX2" fmla="*/ 219326 w 321615"/>
              <a:gd name="connsiteY2" fmla="*/ 438372 h 1058119"/>
              <a:gd name="connsiteX3" fmla="*/ 317751 w 321615"/>
              <a:gd name="connsiteY3" fmla="*/ 1025747 h 1058119"/>
              <a:gd name="connsiteX4" fmla="*/ 298701 w 321615"/>
              <a:gd name="connsiteY4" fmla="*/ 930497 h 1058119"/>
              <a:gd name="connsiteX5" fmla="*/ 270126 w 321615"/>
              <a:gd name="connsiteY5" fmla="*/ 498697 h 1058119"/>
              <a:gd name="connsiteX6" fmla="*/ 124076 w 321615"/>
              <a:gd name="connsiteY6" fmla="*/ 28797 h 1058119"/>
              <a:gd name="connsiteX7" fmla="*/ 184401 w 321615"/>
              <a:gd name="connsiteY7" fmla="*/ 200247 h 1058119"/>
              <a:gd name="connsiteX8" fmla="*/ 251 w 321615"/>
              <a:gd name="connsiteY8" fmla="*/ 222 h 105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615" h="1058119">
                <a:moveTo>
                  <a:pt x="251" y="222"/>
                </a:moveTo>
                <a:cubicBezTo>
                  <a:pt x="-6099" y="8159"/>
                  <a:pt x="109789" y="174847"/>
                  <a:pt x="146301" y="247872"/>
                </a:cubicBezTo>
                <a:cubicBezTo>
                  <a:pt x="182813" y="320897"/>
                  <a:pt x="190751" y="308726"/>
                  <a:pt x="219326" y="438372"/>
                </a:cubicBezTo>
                <a:cubicBezTo>
                  <a:pt x="247901" y="568018"/>
                  <a:pt x="304522" y="943726"/>
                  <a:pt x="317751" y="1025747"/>
                </a:cubicBezTo>
                <a:cubicBezTo>
                  <a:pt x="330980" y="1107768"/>
                  <a:pt x="306639" y="1018339"/>
                  <a:pt x="298701" y="930497"/>
                </a:cubicBezTo>
                <a:cubicBezTo>
                  <a:pt x="290764" y="842655"/>
                  <a:pt x="299230" y="648980"/>
                  <a:pt x="270126" y="498697"/>
                </a:cubicBezTo>
                <a:cubicBezTo>
                  <a:pt x="241022" y="348414"/>
                  <a:pt x="138364" y="78539"/>
                  <a:pt x="124076" y="28797"/>
                </a:cubicBezTo>
                <a:cubicBezTo>
                  <a:pt x="109789" y="-20945"/>
                  <a:pt x="200276" y="200776"/>
                  <a:pt x="184401" y="200247"/>
                </a:cubicBezTo>
                <a:cubicBezTo>
                  <a:pt x="168526" y="199718"/>
                  <a:pt x="6601" y="-7715"/>
                  <a:pt x="251" y="22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D957A127-D221-C560-C50A-61474D1F2712}"/>
              </a:ext>
            </a:extLst>
          </p:cNvPr>
          <p:cNvSpPr/>
          <p:nvPr/>
        </p:nvSpPr>
        <p:spPr>
          <a:xfrm>
            <a:off x="10309057" y="2469735"/>
            <a:ext cx="384445" cy="1081853"/>
          </a:xfrm>
          <a:custGeom>
            <a:avLst/>
            <a:gdLst>
              <a:gd name="connsiteX0" fmla="*/ 168 w 384445"/>
              <a:gd name="connsiteY0" fmla="*/ 415 h 1081853"/>
              <a:gd name="connsiteX1" fmla="*/ 139868 w 384445"/>
              <a:gd name="connsiteY1" fmla="*/ 498890 h 1081853"/>
              <a:gd name="connsiteX2" fmla="*/ 143043 w 384445"/>
              <a:gd name="connsiteY2" fmla="*/ 1057690 h 1081853"/>
              <a:gd name="connsiteX3" fmla="*/ 139868 w 384445"/>
              <a:gd name="connsiteY3" fmla="*/ 927515 h 1081853"/>
              <a:gd name="connsiteX4" fmla="*/ 197018 w 384445"/>
              <a:gd name="connsiteY4" fmla="*/ 448090 h 1081853"/>
              <a:gd name="connsiteX5" fmla="*/ 231943 w 384445"/>
              <a:gd name="connsiteY5" fmla="*/ 803690 h 1081853"/>
              <a:gd name="connsiteX6" fmla="*/ 238293 w 384445"/>
              <a:gd name="connsiteY6" fmla="*/ 1060865 h 1081853"/>
              <a:gd name="connsiteX7" fmla="*/ 270043 w 384445"/>
              <a:gd name="connsiteY7" fmla="*/ 886240 h 1081853"/>
              <a:gd name="connsiteX8" fmla="*/ 292268 w 384445"/>
              <a:gd name="connsiteY8" fmla="*/ 625890 h 1081853"/>
              <a:gd name="connsiteX9" fmla="*/ 384343 w 384445"/>
              <a:gd name="connsiteY9" fmla="*/ 860840 h 1081853"/>
              <a:gd name="connsiteX10" fmla="*/ 308143 w 384445"/>
              <a:gd name="connsiteY10" fmla="*/ 692565 h 1081853"/>
              <a:gd name="connsiteX11" fmla="*/ 206543 w 384445"/>
              <a:gd name="connsiteY11" fmla="*/ 213140 h 1081853"/>
              <a:gd name="connsiteX12" fmla="*/ 250993 w 384445"/>
              <a:gd name="connsiteY12" fmla="*/ 441740 h 1081853"/>
              <a:gd name="connsiteX13" fmla="*/ 171618 w 384445"/>
              <a:gd name="connsiteY13" fmla="*/ 413165 h 1081853"/>
              <a:gd name="connsiteX14" fmla="*/ 168 w 384445"/>
              <a:gd name="connsiteY14" fmla="*/ 415 h 108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4445" h="1081853">
                <a:moveTo>
                  <a:pt x="168" y="415"/>
                </a:moveTo>
                <a:cubicBezTo>
                  <a:pt x="-5124" y="14702"/>
                  <a:pt x="116056" y="322678"/>
                  <a:pt x="139868" y="498890"/>
                </a:cubicBezTo>
                <a:cubicBezTo>
                  <a:pt x="163680" y="675102"/>
                  <a:pt x="143043" y="986253"/>
                  <a:pt x="143043" y="1057690"/>
                </a:cubicBezTo>
                <a:cubicBezTo>
                  <a:pt x="143043" y="1129127"/>
                  <a:pt x="130872" y="1029115"/>
                  <a:pt x="139868" y="927515"/>
                </a:cubicBezTo>
                <a:cubicBezTo>
                  <a:pt x="148864" y="825915"/>
                  <a:pt x="181672" y="468727"/>
                  <a:pt x="197018" y="448090"/>
                </a:cubicBezTo>
                <a:cubicBezTo>
                  <a:pt x="212364" y="427453"/>
                  <a:pt x="225064" y="701561"/>
                  <a:pt x="231943" y="803690"/>
                </a:cubicBezTo>
                <a:cubicBezTo>
                  <a:pt x="238822" y="905819"/>
                  <a:pt x="231943" y="1047107"/>
                  <a:pt x="238293" y="1060865"/>
                </a:cubicBezTo>
                <a:cubicBezTo>
                  <a:pt x="244643" y="1074623"/>
                  <a:pt x="261047" y="958736"/>
                  <a:pt x="270043" y="886240"/>
                </a:cubicBezTo>
                <a:cubicBezTo>
                  <a:pt x="279039" y="813744"/>
                  <a:pt x="273218" y="630123"/>
                  <a:pt x="292268" y="625890"/>
                </a:cubicBezTo>
                <a:cubicBezTo>
                  <a:pt x="311318" y="621657"/>
                  <a:pt x="381697" y="849727"/>
                  <a:pt x="384343" y="860840"/>
                </a:cubicBezTo>
                <a:cubicBezTo>
                  <a:pt x="386989" y="871953"/>
                  <a:pt x="337776" y="800515"/>
                  <a:pt x="308143" y="692565"/>
                </a:cubicBezTo>
                <a:cubicBezTo>
                  <a:pt x="278510" y="584615"/>
                  <a:pt x="216068" y="254944"/>
                  <a:pt x="206543" y="213140"/>
                </a:cubicBezTo>
                <a:cubicBezTo>
                  <a:pt x="197018" y="171336"/>
                  <a:pt x="256814" y="408403"/>
                  <a:pt x="250993" y="441740"/>
                </a:cubicBezTo>
                <a:cubicBezTo>
                  <a:pt x="245172" y="475077"/>
                  <a:pt x="208660" y="481428"/>
                  <a:pt x="171618" y="413165"/>
                </a:cubicBezTo>
                <a:cubicBezTo>
                  <a:pt x="134576" y="344902"/>
                  <a:pt x="5460" y="-13872"/>
                  <a:pt x="168" y="41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E406A864-40E4-B942-563F-72E6F96177BD}"/>
              </a:ext>
            </a:extLst>
          </p:cNvPr>
          <p:cNvSpPr/>
          <p:nvPr/>
        </p:nvSpPr>
        <p:spPr>
          <a:xfrm>
            <a:off x="10518280" y="2707388"/>
            <a:ext cx="387960" cy="1207391"/>
          </a:xfrm>
          <a:custGeom>
            <a:avLst/>
            <a:gdLst>
              <a:gd name="connsiteX0" fmla="*/ 495 w 387960"/>
              <a:gd name="connsiteY0" fmla="*/ 7237 h 1207391"/>
              <a:gd name="connsiteX1" fmla="*/ 203695 w 387960"/>
              <a:gd name="connsiteY1" fmla="*/ 740662 h 1207391"/>
              <a:gd name="connsiteX2" fmla="*/ 213220 w 387960"/>
              <a:gd name="connsiteY2" fmla="*/ 962912 h 1207391"/>
              <a:gd name="connsiteX3" fmla="*/ 238620 w 387960"/>
              <a:gd name="connsiteY3" fmla="*/ 1207387 h 1207391"/>
              <a:gd name="connsiteX4" fmla="*/ 305295 w 387960"/>
              <a:gd name="connsiteY4" fmla="*/ 956562 h 1207391"/>
              <a:gd name="connsiteX5" fmla="*/ 387845 w 387960"/>
              <a:gd name="connsiteY5" fmla="*/ 699387 h 1207391"/>
              <a:gd name="connsiteX6" fmla="*/ 324345 w 387960"/>
              <a:gd name="connsiteY6" fmla="*/ 108837 h 1207391"/>
              <a:gd name="connsiteX7" fmla="*/ 368795 w 387960"/>
              <a:gd name="connsiteY7" fmla="*/ 588262 h 1207391"/>
              <a:gd name="connsiteX8" fmla="*/ 292595 w 387960"/>
              <a:gd name="connsiteY8" fmla="*/ 918462 h 1207391"/>
              <a:gd name="connsiteX9" fmla="*/ 229095 w 387960"/>
              <a:gd name="connsiteY9" fmla="*/ 1099437 h 1207391"/>
              <a:gd name="connsiteX10" fmla="*/ 219570 w 387960"/>
              <a:gd name="connsiteY10" fmla="*/ 689862 h 1207391"/>
              <a:gd name="connsiteX11" fmla="*/ 152895 w 387960"/>
              <a:gd name="connsiteY11" fmla="*/ 321562 h 1207391"/>
              <a:gd name="connsiteX12" fmla="*/ 146545 w 387960"/>
              <a:gd name="connsiteY12" fmla="*/ 362837 h 1207391"/>
              <a:gd name="connsiteX13" fmla="*/ 495 w 387960"/>
              <a:gd name="connsiteY13" fmla="*/ 7237 h 120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7960" h="1207391">
                <a:moveTo>
                  <a:pt x="495" y="7237"/>
                </a:moveTo>
                <a:cubicBezTo>
                  <a:pt x="10020" y="70208"/>
                  <a:pt x="168241" y="581383"/>
                  <a:pt x="203695" y="740662"/>
                </a:cubicBezTo>
                <a:cubicBezTo>
                  <a:pt x="239149" y="899941"/>
                  <a:pt x="207399" y="885124"/>
                  <a:pt x="213220" y="962912"/>
                </a:cubicBezTo>
                <a:cubicBezTo>
                  <a:pt x="219041" y="1040700"/>
                  <a:pt x="223274" y="1208445"/>
                  <a:pt x="238620" y="1207387"/>
                </a:cubicBezTo>
                <a:cubicBezTo>
                  <a:pt x="253966" y="1206329"/>
                  <a:pt x="280424" y="1041229"/>
                  <a:pt x="305295" y="956562"/>
                </a:cubicBezTo>
                <a:cubicBezTo>
                  <a:pt x="330166" y="871895"/>
                  <a:pt x="384670" y="840674"/>
                  <a:pt x="387845" y="699387"/>
                </a:cubicBezTo>
                <a:cubicBezTo>
                  <a:pt x="391020" y="558100"/>
                  <a:pt x="327520" y="127358"/>
                  <a:pt x="324345" y="108837"/>
                </a:cubicBezTo>
                <a:cubicBezTo>
                  <a:pt x="321170" y="90316"/>
                  <a:pt x="374087" y="453325"/>
                  <a:pt x="368795" y="588262"/>
                </a:cubicBezTo>
                <a:cubicBezTo>
                  <a:pt x="363503" y="723199"/>
                  <a:pt x="315878" y="833266"/>
                  <a:pt x="292595" y="918462"/>
                </a:cubicBezTo>
                <a:cubicBezTo>
                  <a:pt x="269312" y="1003658"/>
                  <a:pt x="241266" y="1137537"/>
                  <a:pt x="229095" y="1099437"/>
                </a:cubicBezTo>
                <a:cubicBezTo>
                  <a:pt x="216924" y="1061337"/>
                  <a:pt x="232270" y="819508"/>
                  <a:pt x="219570" y="689862"/>
                </a:cubicBezTo>
                <a:cubicBezTo>
                  <a:pt x="206870" y="560216"/>
                  <a:pt x="165066" y="376066"/>
                  <a:pt x="152895" y="321562"/>
                </a:cubicBezTo>
                <a:cubicBezTo>
                  <a:pt x="140724" y="267058"/>
                  <a:pt x="171416" y="414166"/>
                  <a:pt x="146545" y="362837"/>
                </a:cubicBezTo>
                <a:cubicBezTo>
                  <a:pt x="121674" y="311508"/>
                  <a:pt x="-9030" y="-55734"/>
                  <a:pt x="495" y="723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4E470727-1622-751D-429D-4BCAE6063A65}"/>
              </a:ext>
            </a:extLst>
          </p:cNvPr>
          <p:cNvSpPr/>
          <p:nvPr/>
        </p:nvSpPr>
        <p:spPr>
          <a:xfrm>
            <a:off x="10376726" y="3380677"/>
            <a:ext cx="564808" cy="1184355"/>
          </a:xfrm>
          <a:custGeom>
            <a:avLst/>
            <a:gdLst>
              <a:gd name="connsiteX0" fmla="*/ 564324 w 564808"/>
              <a:gd name="connsiteY0" fmla="*/ 698 h 1184355"/>
              <a:gd name="connsiteX1" fmla="*/ 427799 w 564808"/>
              <a:gd name="connsiteY1" fmla="*/ 692848 h 1184355"/>
              <a:gd name="connsiteX2" fmla="*/ 367474 w 564808"/>
              <a:gd name="connsiteY2" fmla="*/ 769048 h 1184355"/>
              <a:gd name="connsiteX3" fmla="*/ 5524 w 564808"/>
              <a:gd name="connsiteY3" fmla="*/ 1178623 h 1184355"/>
              <a:gd name="connsiteX4" fmla="*/ 138874 w 564808"/>
              <a:gd name="connsiteY4" fmla="*/ 1019873 h 1184355"/>
              <a:gd name="connsiteX5" fmla="*/ 459549 w 564808"/>
              <a:gd name="connsiteY5" fmla="*/ 648398 h 1184355"/>
              <a:gd name="connsiteX6" fmla="*/ 538924 w 564808"/>
              <a:gd name="connsiteY6" fmla="*/ 426148 h 1184355"/>
              <a:gd name="connsiteX7" fmla="*/ 475424 w 564808"/>
              <a:gd name="connsiteY7" fmla="*/ 559498 h 1184355"/>
              <a:gd name="connsiteX8" fmla="*/ 564324 w 564808"/>
              <a:gd name="connsiteY8" fmla="*/ 698 h 118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4808" h="1184355">
                <a:moveTo>
                  <a:pt x="564324" y="698"/>
                </a:moveTo>
                <a:cubicBezTo>
                  <a:pt x="556386" y="22923"/>
                  <a:pt x="460607" y="564790"/>
                  <a:pt x="427799" y="692848"/>
                </a:cubicBezTo>
                <a:cubicBezTo>
                  <a:pt x="394991" y="820906"/>
                  <a:pt x="437853" y="688086"/>
                  <a:pt x="367474" y="769048"/>
                </a:cubicBezTo>
                <a:cubicBezTo>
                  <a:pt x="297095" y="850010"/>
                  <a:pt x="43624" y="1136819"/>
                  <a:pt x="5524" y="1178623"/>
                </a:cubicBezTo>
                <a:cubicBezTo>
                  <a:pt x="-32576" y="1220427"/>
                  <a:pt x="138874" y="1019873"/>
                  <a:pt x="138874" y="1019873"/>
                </a:cubicBezTo>
                <a:cubicBezTo>
                  <a:pt x="214545" y="931502"/>
                  <a:pt x="392874" y="747352"/>
                  <a:pt x="459549" y="648398"/>
                </a:cubicBezTo>
                <a:cubicBezTo>
                  <a:pt x="526224" y="549444"/>
                  <a:pt x="536278" y="440965"/>
                  <a:pt x="538924" y="426148"/>
                </a:cubicBezTo>
                <a:cubicBezTo>
                  <a:pt x="541570" y="411331"/>
                  <a:pt x="470661" y="625115"/>
                  <a:pt x="475424" y="559498"/>
                </a:cubicBezTo>
                <a:cubicBezTo>
                  <a:pt x="480186" y="493881"/>
                  <a:pt x="572262" y="-21527"/>
                  <a:pt x="564324" y="69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C665CEF4-5978-5788-EF9A-42152E5E8D90}"/>
              </a:ext>
            </a:extLst>
          </p:cNvPr>
          <p:cNvSpPr/>
          <p:nvPr/>
        </p:nvSpPr>
        <p:spPr>
          <a:xfrm>
            <a:off x="10286812" y="1797717"/>
            <a:ext cx="505477" cy="845138"/>
          </a:xfrm>
          <a:custGeom>
            <a:avLst/>
            <a:gdLst>
              <a:gd name="connsiteX0" fmla="*/ 16063 w 505477"/>
              <a:gd name="connsiteY0" fmla="*/ 24733 h 845138"/>
              <a:gd name="connsiteX1" fmla="*/ 47813 w 505477"/>
              <a:gd name="connsiteY1" fmla="*/ 66008 h 845138"/>
              <a:gd name="connsiteX2" fmla="*/ 378013 w 505477"/>
              <a:gd name="connsiteY2" fmla="*/ 596233 h 845138"/>
              <a:gd name="connsiteX3" fmla="*/ 505013 w 505477"/>
              <a:gd name="connsiteY3" fmla="*/ 843883 h 845138"/>
              <a:gd name="connsiteX4" fmla="*/ 419288 w 505477"/>
              <a:gd name="connsiteY4" fmla="*/ 685133 h 845138"/>
              <a:gd name="connsiteX5" fmla="*/ 378013 w 505477"/>
              <a:gd name="connsiteY5" fmla="*/ 523208 h 845138"/>
              <a:gd name="connsiteX6" fmla="*/ 311338 w 505477"/>
              <a:gd name="connsiteY6" fmla="*/ 313658 h 845138"/>
              <a:gd name="connsiteX7" fmla="*/ 355788 w 505477"/>
              <a:gd name="connsiteY7" fmla="*/ 488283 h 845138"/>
              <a:gd name="connsiteX8" fmla="*/ 241488 w 505477"/>
              <a:gd name="connsiteY8" fmla="*/ 364458 h 845138"/>
              <a:gd name="connsiteX9" fmla="*/ 184338 w 505477"/>
              <a:gd name="connsiteY9" fmla="*/ 218408 h 845138"/>
              <a:gd name="connsiteX10" fmla="*/ 16063 w 505477"/>
              <a:gd name="connsiteY10" fmla="*/ 24733 h 84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5477" h="845138">
                <a:moveTo>
                  <a:pt x="16063" y="24733"/>
                </a:moveTo>
                <a:cubicBezTo>
                  <a:pt x="-6691" y="-667"/>
                  <a:pt x="-12512" y="-29242"/>
                  <a:pt x="47813" y="66008"/>
                </a:cubicBezTo>
                <a:cubicBezTo>
                  <a:pt x="108138" y="161258"/>
                  <a:pt x="301813" y="466587"/>
                  <a:pt x="378013" y="596233"/>
                </a:cubicBezTo>
                <a:cubicBezTo>
                  <a:pt x="454213" y="725879"/>
                  <a:pt x="498134" y="829066"/>
                  <a:pt x="505013" y="843883"/>
                </a:cubicBezTo>
                <a:cubicBezTo>
                  <a:pt x="511892" y="858700"/>
                  <a:pt x="440455" y="738579"/>
                  <a:pt x="419288" y="685133"/>
                </a:cubicBezTo>
                <a:cubicBezTo>
                  <a:pt x="398121" y="631687"/>
                  <a:pt x="396005" y="585120"/>
                  <a:pt x="378013" y="523208"/>
                </a:cubicBezTo>
                <a:cubicBezTo>
                  <a:pt x="360021" y="461296"/>
                  <a:pt x="315042" y="319479"/>
                  <a:pt x="311338" y="313658"/>
                </a:cubicBezTo>
                <a:cubicBezTo>
                  <a:pt x="307634" y="307837"/>
                  <a:pt x="367430" y="479816"/>
                  <a:pt x="355788" y="488283"/>
                </a:cubicBezTo>
                <a:cubicBezTo>
                  <a:pt x="344146" y="496750"/>
                  <a:pt x="270063" y="409437"/>
                  <a:pt x="241488" y="364458"/>
                </a:cubicBezTo>
                <a:cubicBezTo>
                  <a:pt x="212913" y="319479"/>
                  <a:pt x="220321" y="271325"/>
                  <a:pt x="184338" y="218408"/>
                </a:cubicBezTo>
                <a:cubicBezTo>
                  <a:pt x="148355" y="165491"/>
                  <a:pt x="38817" y="50133"/>
                  <a:pt x="16063" y="2473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E61CF1D9-F24F-B47F-D38F-536E89721E2A}"/>
              </a:ext>
            </a:extLst>
          </p:cNvPr>
          <p:cNvSpPr/>
          <p:nvPr/>
        </p:nvSpPr>
        <p:spPr>
          <a:xfrm>
            <a:off x="10766339" y="2582401"/>
            <a:ext cx="353255" cy="1211536"/>
          </a:xfrm>
          <a:custGeom>
            <a:avLst/>
            <a:gdLst>
              <a:gd name="connsiteX0" fmla="*/ 86 w 353255"/>
              <a:gd name="connsiteY0" fmla="*/ 2049 h 1211536"/>
              <a:gd name="connsiteX1" fmla="*/ 203286 w 353255"/>
              <a:gd name="connsiteY1" fmla="*/ 646574 h 1211536"/>
              <a:gd name="connsiteX2" fmla="*/ 209636 w 353255"/>
              <a:gd name="connsiteY2" fmla="*/ 903749 h 1211536"/>
              <a:gd name="connsiteX3" fmla="*/ 206461 w 353255"/>
              <a:gd name="connsiteY3" fmla="*/ 1129174 h 1211536"/>
              <a:gd name="connsiteX4" fmla="*/ 200111 w 353255"/>
              <a:gd name="connsiteY4" fmla="*/ 1037099 h 1211536"/>
              <a:gd name="connsiteX5" fmla="*/ 123911 w 353255"/>
              <a:gd name="connsiteY5" fmla="*/ 849774 h 1211536"/>
              <a:gd name="connsiteX6" fmla="*/ 206461 w 353255"/>
              <a:gd name="connsiteY6" fmla="*/ 1011699 h 1211536"/>
              <a:gd name="connsiteX7" fmla="*/ 212811 w 353255"/>
              <a:gd name="connsiteY7" fmla="*/ 919624 h 1211536"/>
              <a:gd name="connsiteX8" fmla="*/ 349336 w 353255"/>
              <a:gd name="connsiteY8" fmla="*/ 1208549 h 1211536"/>
              <a:gd name="connsiteX9" fmla="*/ 314411 w 353255"/>
              <a:gd name="connsiteY9" fmla="*/ 1056149 h 1211536"/>
              <a:gd name="connsiteX10" fmla="*/ 295361 w 353255"/>
              <a:gd name="connsiteY10" fmla="*/ 833899 h 1211536"/>
              <a:gd name="connsiteX11" fmla="*/ 308061 w 353255"/>
              <a:gd name="connsiteY11" fmla="*/ 1024399 h 1211536"/>
              <a:gd name="connsiteX12" fmla="*/ 206461 w 353255"/>
              <a:gd name="connsiteY12" fmla="*/ 602124 h 1211536"/>
              <a:gd name="connsiteX13" fmla="*/ 177886 w 353255"/>
              <a:gd name="connsiteY13" fmla="*/ 446549 h 1211536"/>
              <a:gd name="connsiteX14" fmla="*/ 86 w 353255"/>
              <a:gd name="connsiteY14" fmla="*/ 2049 h 121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255" h="1211536">
                <a:moveTo>
                  <a:pt x="86" y="2049"/>
                </a:moveTo>
                <a:cubicBezTo>
                  <a:pt x="4319" y="35387"/>
                  <a:pt x="168361" y="496291"/>
                  <a:pt x="203286" y="646574"/>
                </a:cubicBezTo>
                <a:cubicBezTo>
                  <a:pt x="238211" y="796857"/>
                  <a:pt x="209107" y="823316"/>
                  <a:pt x="209636" y="903749"/>
                </a:cubicBezTo>
                <a:cubicBezTo>
                  <a:pt x="210165" y="984182"/>
                  <a:pt x="208048" y="1106949"/>
                  <a:pt x="206461" y="1129174"/>
                </a:cubicBezTo>
                <a:cubicBezTo>
                  <a:pt x="204874" y="1151399"/>
                  <a:pt x="213869" y="1083666"/>
                  <a:pt x="200111" y="1037099"/>
                </a:cubicBezTo>
                <a:cubicBezTo>
                  <a:pt x="186353" y="990532"/>
                  <a:pt x="122853" y="854007"/>
                  <a:pt x="123911" y="849774"/>
                </a:cubicBezTo>
                <a:cubicBezTo>
                  <a:pt x="124969" y="845541"/>
                  <a:pt x="191645" y="1000057"/>
                  <a:pt x="206461" y="1011699"/>
                </a:cubicBezTo>
                <a:cubicBezTo>
                  <a:pt x="221277" y="1023341"/>
                  <a:pt x="188998" y="886816"/>
                  <a:pt x="212811" y="919624"/>
                </a:cubicBezTo>
                <a:cubicBezTo>
                  <a:pt x="236624" y="952432"/>
                  <a:pt x="332403" y="1185795"/>
                  <a:pt x="349336" y="1208549"/>
                </a:cubicBezTo>
                <a:cubicBezTo>
                  <a:pt x="366269" y="1231303"/>
                  <a:pt x="323407" y="1118591"/>
                  <a:pt x="314411" y="1056149"/>
                </a:cubicBezTo>
                <a:cubicBezTo>
                  <a:pt x="305415" y="993707"/>
                  <a:pt x="296419" y="839190"/>
                  <a:pt x="295361" y="833899"/>
                </a:cubicBezTo>
                <a:cubicBezTo>
                  <a:pt x="294303" y="828608"/>
                  <a:pt x="322878" y="1063028"/>
                  <a:pt x="308061" y="1024399"/>
                </a:cubicBezTo>
                <a:cubicBezTo>
                  <a:pt x="293244" y="985770"/>
                  <a:pt x="228157" y="698432"/>
                  <a:pt x="206461" y="602124"/>
                </a:cubicBezTo>
                <a:cubicBezTo>
                  <a:pt x="184765" y="505816"/>
                  <a:pt x="208049" y="541270"/>
                  <a:pt x="177886" y="446549"/>
                </a:cubicBezTo>
                <a:cubicBezTo>
                  <a:pt x="147724" y="351828"/>
                  <a:pt x="-4147" y="-31289"/>
                  <a:pt x="86" y="204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1712C20F-4312-F060-18AF-4C712A3CF488}"/>
              </a:ext>
            </a:extLst>
          </p:cNvPr>
          <p:cNvSpPr/>
          <p:nvPr/>
        </p:nvSpPr>
        <p:spPr>
          <a:xfrm>
            <a:off x="10797668" y="3800634"/>
            <a:ext cx="185519" cy="318941"/>
          </a:xfrm>
          <a:custGeom>
            <a:avLst/>
            <a:gdLst>
              <a:gd name="connsiteX0" fmla="*/ 184657 w 185519"/>
              <a:gd name="connsiteY0" fmla="*/ 6191 h 318941"/>
              <a:gd name="connsiteX1" fmla="*/ 3682 w 185519"/>
              <a:gd name="connsiteY1" fmla="*/ 317341 h 318941"/>
              <a:gd name="connsiteX2" fmla="*/ 70357 w 185519"/>
              <a:gd name="connsiteY2" fmla="*/ 123666 h 318941"/>
              <a:gd name="connsiteX3" fmla="*/ 184657 w 185519"/>
              <a:gd name="connsiteY3" fmla="*/ 6191 h 31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519" h="318941">
                <a:moveTo>
                  <a:pt x="184657" y="6191"/>
                </a:moveTo>
                <a:cubicBezTo>
                  <a:pt x="173544" y="38470"/>
                  <a:pt x="22732" y="297762"/>
                  <a:pt x="3682" y="317341"/>
                </a:cubicBezTo>
                <a:cubicBezTo>
                  <a:pt x="-15368" y="336920"/>
                  <a:pt x="44428" y="171291"/>
                  <a:pt x="70357" y="123666"/>
                </a:cubicBezTo>
                <a:cubicBezTo>
                  <a:pt x="96286" y="76041"/>
                  <a:pt x="195770" y="-26088"/>
                  <a:pt x="184657" y="619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F268997F-8A62-5A85-A900-5ED03299E862}"/>
              </a:ext>
            </a:extLst>
          </p:cNvPr>
          <p:cNvSpPr/>
          <p:nvPr/>
        </p:nvSpPr>
        <p:spPr>
          <a:xfrm>
            <a:off x="10412245" y="4120818"/>
            <a:ext cx="556263" cy="643799"/>
          </a:xfrm>
          <a:custGeom>
            <a:avLst/>
            <a:gdLst>
              <a:gd name="connsiteX0" fmla="*/ 551030 w 556263"/>
              <a:gd name="connsiteY0" fmla="*/ 3507 h 643799"/>
              <a:gd name="connsiteX1" fmla="*/ 77955 w 556263"/>
              <a:gd name="connsiteY1" fmla="*/ 378157 h 643799"/>
              <a:gd name="connsiteX2" fmla="*/ 347830 w 556263"/>
              <a:gd name="connsiteY2" fmla="*/ 216232 h 643799"/>
              <a:gd name="connsiteX3" fmla="*/ 258930 w 556263"/>
              <a:gd name="connsiteY3" fmla="*/ 327357 h 643799"/>
              <a:gd name="connsiteX4" fmla="*/ 449430 w 556263"/>
              <a:gd name="connsiteY4" fmla="*/ 178132 h 643799"/>
              <a:gd name="connsiteX5" fmla="*/ 217655 w 556263"/>
              <a:gd name="connsiteY5" fmla="*/ 374982 h 643799"/>
              <a:gd name="connsiteX6" fmla="*/ 77955 w 556263"/>
              <a:gd name="connsiteY6" fmla="*/ 584532 h 643799"/>
              <a:gd name="connsiteX7" fmla="*/ 4930 w 556263"/>
              <a:gd name="connsiteY7" fmla="*/ 641682 h 643799"/>
              <a:gd name="connsiteX8" fmla="*/ 52555 w 556263"/>
              <a:gd name="connsiteY8" fmla="*/ 581357 h 643799"/>
              <a:gd name="connsiteX9" fmla="*/ 417680 w 556263"/>
              <a:gd name="connsiteY9" fmla="*/ 155907 h 643799"/>
              <a:gd name="connsiteX10" fmla="*/ 338305 w 556263"/>
              <a:gd name="connsiteY10" fmla="*/ 187657 h 643799"/>
              <a:gd name="connsiteX11" fmla="*/ 551030 w 556263"/>
              <a:gd name="connsiteY11" fmla="*/ 3507 h 64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263" h="643799">
                <a:moveTo>
                  <a:pt x="551030" y="3507"/>
                </a:moveTo>
                <a:cubicBezTo>
                  <a:pt x="507638" y="35257"/>
                  <a:pt x="111822" y="342703"/>
                  <a:pt x="77955" y="378157"/>
                </a:cubicBezTo>
                <a:cubicBezTo>
                  <a:pt x="44088" y="413611"/>
                  <a:pt x="317667" y="224699"/>
                  <a:pt x="347830" y="216232"/>
                </a:cubicBezTo>
                <a:cubicBezTo>
                  <a:pt x="377992" y="207765"/>
                  <a:pt x="241997" y="333707"/>
                  <a:pt x="258930" y="327357"/>
                </a:cubicBezTo>
                <a:cubicBezTo>
                  <a:pt x="275863" y="321007"/>
                  <a:pt x="456309" y="170194"/>
                  <a:pt x="449430" y="178132"/>
                </a:cubicBezTo>
                <a:cubicBezTo>
                  <a:pt x="442551" y="186070"/>
                  <a:pt x="279567" y="307249"/>
                  <a:pt x="217655" y="374982"/>
                </a:cubicBezTo>
                <a:cubicBezTo>
                  <a:pt x="155742" y="442715"/>
                  <a:pt x="113409" y="540082"/>
                  <a:pt x="77955" y="584532"/>
                </a:cubicBezTo>
                <a:cubicBezTo>
                  <a:pt x="42501" y="628982"/>
                  <a:pt x="9163" y="642211"/>
                  <a:pt x="4930" y="641682"/>
                </a:cubicBezTo>
                <a:cubicBezTo>
                  <a:pt x="697" y="641153"/>
                  <a:pt x="-16237" y="662319"/>
                  <a:pt x="52555" y="581357"/>
                </a:cubicBezTo>
                <a:cubicBezTo>
                  <a:pt x="121347" y="500395"/>
                  <a:pt x="370055" y="221524"/>
                  <a:pt x="417680" y="155907"/>
                </a:cubicBezTo>
                <a:cubicBezTo>
                  <a:pt x="465305" y="90290"/>
                  <a:pt x="322430" y="209882"/>
                  <a:pt x="338305" y="187657"/>
                </a:cubicBezTo>
                <a:cubicBezTo>
                  <a:pt x="354180" y="165432"/>
                  <a:pt x="594422" y="-28243"/>
                  <a:pt x="551030" y="350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7D37A33E-480B-F5F4-3CFB-5DACEADF617B}"/>
              </a:ext>
            </a:extLst>
          </p:cNvPr>
          <p:cNvSpPr/>
          <p:nvPr/>
        </p:nvSpPr>
        <p:spPr>
          <a:xfrm>
            <a:off x="10365605" y="4479875"/>
            <a:ext cx="632964" cy="311554"/>
          </a:xfrm>
          <a:custGeom>
            <a:avLst/>
            <a:gdLst>
              <a:gd name="connsiteX0" fmla="*/ 632595 w 632964"/>
              <a:gd name="connsiteY0" fmla="*/ 50 h 311554"/>
              <a:gd name="connsiteX1" fmla="*/ 318270 w 632964"/>
              <a:gd name="connsiteY1" fmla="*/ 171500 h 311554"/>
              <a:gd name="connsiteX2" fmla="*/ 770 w 632964"/>
              <a:gd name="connsiteY2" fmla="*/ 311200 h 311554"/>
              <a:gd name="connsiteX3" fmla="*/ 238895 w 632964"/>
              <a:gd name="connsiteY3" fmla="*/ 206425 h 311554"/>
              <a:gd name="connsiteX4" fmla="*/ 546870 w 632964"/>
              <a:gd name="connsiteY4" fmla="*/ 50850 h 311554"/>
              <a:gd name="connsiteX5" fmla="*/ 254770 w 632964"/>
              <a:gd name="connsiteY5" fmla="*/ 152450 h 311554"/>
              <a:gd name="connsiteX6" fmla="*/ 632595 w 632964"/>
              <a:gd name="connsiteY6" fmla="*/ 50 h 31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964" h="311554">
                <a:moveTo>
                  <a:pt x="632595" y="50"/>
                </a:moveTo>
                <a:cubicBezTo>
                  <a:pt x="643178" y="3225"/>
                  <a:pt x="423574" y="119642"/>
                  <a:pt x="318270" y="171500"/>
                </a:cubicBezTo>
                <a:cubicBezTo>
                  <a:pt x="212966" y="223358"/>
                  <a:pt x="770" y="311200"/>
                  <a:pt x="770" y="311200"/>
                </a:cubicBezTo>
                <a:cubicBezTo>
                  <a:pt x="-12459" y="317021"/>
                  <a:pt x="147878" y="249817"/>
                  <a:pt x="238895" y="206425"/>
                </a:cubicBezTo>
                <a:cubicBezTo>
                  <a:pt x="329912" y="163033"/>
                  <a:pt x="544224" y="59846"/>
                  <a:pt x="546870" y="50850"/>
                </a:cubicBezTo>
                <a:cubicBezTo>
                  <a:pt x="549516" y="41854"/>
                  <a:pt x="242599" y="159329"/>
                  <a:pt x="254770" y="152450"/>
                </a:cubicBezTo>
                <a:cubicBezTo>
                  <a:pt x="266941" y="145571"/>
                  <a:pt x="622012" y="-3125"/>
                  <a:pt x="632595" y="5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BFAA5B42-3434-108B-30FD-343B92B8059E}"/>
              </a:ext>
            </a:extLst>
          </p:cNvPr>
          <p:cNvSpPr/>
          <p:nvPr/>
        </p:nvSpPr>
        <p:spPr>
          <a:xfrm>
            <a:off x="10115489" y="4510872"/>
            <a:ext cx="895222" cy="715546"/>
          </a:xfrm>
          <a:custGeom>
            <a:avLst/>
            <a:gdLst>
              <a:gd name="connsiteX0" fmla="*/ 812861 w 895222"/>
              <a:gd name="connsiteY0" fmla="*/ 803 h 715546"/>
              <a:gd name="connsiteX1" fmla="*/ 628711 w 895222"/>
              <a:gd name="connsiteY1" fmla="*/ 251628 h 715546"/>
              <a:gd name="connsiteX2" fmla="*/ 492186 w 895222"/>
              <a:gd name="connsiteY2" fmla="*/ 356403 h 715546"/>
              <a:gd name="connsiteX3" fmla="*/ 269936 w 895222"/>
              <a:gd name="connsiteY3" fmla="*/ 562778 h 715546"/>
              <a:gd name="connsiteX4" fmla="*/ 61 w 895222"/>
              <a:gd name="connsiteY4" fmla="*/ 686603 h 715546"/>
              <a:gd name="connsiteX5" fmla="*/ 244536 w 895222"/>
              <a:gd name="connsiteY5" fmla="*/ 553253 h 715546"/>
              <a:gd name="connsiteX6" fmla="*/ 190561 w 895222"/>
              <a:gd name="connsiteY6" fmla="*/ 648503 h 715546"/>
              <a:gd name="connsiteX7" fmla="*/ 511236 w 895222"/>
              <a:gd name="connsiteY7" fmla="*/ 572303 h 715546"/>
              <a:gd name="connsiteX8" fmla="*/ 330261 w 895222"/>
              <a:gd name="connsiteY8" fmla="*/ 715178 h 715546"/>
              <a:gd name="connsiteX9" fmla="*/ 508061 w 895222"/>
              <a:gd name="connsiteY9" fmla="*/ 521503 h 715546"/>
              <a:gd name="connsiteX10" fmla="*/ 244536 w 895222"/>
              <a:gd name="connsiteY10" fmla="*/ 578653 h 715546"/>
              <a:gd name="connsiteX11" fmla="*/ 447736 w 895222"/>
              <a:gd name="connsiteY11" fmla="*/ 369103 h 715546"/>
              <a:gd name="connsiteX12" fmla="*/ 593786 w 895222"/>
              <a:gd name="connsiteY12" fmla="*/ 181778 h 715546"/>
              <a:gd name="connsiteX13" fmla="*/ 558861 w 895222"/>
              <a:gd name="connsiteY13" fmla="*/ 311953 h 715546"/>
              <a:gd name="connsiteX14" fmla="*/ 892236 w 895222"/>
              <a:gd name="connsiteY14" fmla="*/ 10328 h 715546"/>
              <a:gd name="connsiteX15" fmla="*/ 727136 w 895222"/>
              <a:gd name="connsiteY15" fmla="*/ 165903 h 715546"/>
              <a:gd name="connsiteX16" fmla="*/ 812861 w 895222"/>
              <a:gd name="connsiteY16" fmla="*/ 803 h 71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5222" h="715546">
                <a:moveTo>
                  <a:pt x="812861" y="803"/>
                </a:moveTo>
                <a:cubicBezTo>
                  <a:pt x="796457" y="15091"/>
                  <a:pt x="682157" y="192361"/>
                  <a:pt x="628711" y="251628"/>
                </a:cubicBezTo>
                <a:cubicBezTo>
                  <a:pt x="575265" y="310895"/>
                  <a:pt x="551982" y="304545"/>
                  <a:pt x="492186" y="356403"/>
                </a:cubicBezTo>
                <a:cubicBezTo>
                  <a:pt x="432390" y="408261"/>
                  <a:pt x="351957" y="507745"/>
                  <a:pt x="269936" y="562778"/>
                </a:cubicBezTo>
                <a:cubicBezTo>
                  <a:pt x="187915" y="617811"/>
                  <a:pt x="4294" y="688190"/>
                  <a:pt x="61" y="686603"/>
                </a:cubicBezTo>
                <a:cubicBezTo>
                  <a:pt x="-4172" y="685016"/>
                  <a:pt x="212786" y="559603"/>
                  <a:pt x="244536" y="553253"/>
                </a:cubicBezTo>
                <a:cubicBezTo>
                  <a:pt x="276286" y="546903"/>
                  <a:pt x="146111" y="645328"/>
                  <a:pt x="190561" y="648503"/>
                </a:cubicBezTo>
                <a:cubicBezTo>
                  <a:pt x="235011" y="651678"/>
                  <a:pt x="487953" y="561191"/>
                  <a:pt x="511236" y="572303"/>
                </a:cubicBezTo>
                <a:cubicBezTo>
                  <a:pt x="534519" y="583415"/>
                  <a:pt x="330790" y="723645"/>
                  <a:pt x="330261" y="715178"/>
                </a:cubicBezTo>
                <a:cubicBezTo>
                  <a:pt x="329732" y="706711"/>
                  <a:pt x="522348" y="544257"/>
                  <a:pt x="508061" y="521503"/>
                </a:cubicBezTo>
                <a:cubicBezTo>
                  <a:pt x="493773" y="498749"/>
                  <a:pt x="254590" y="604053"/>
                  <a:pt x="244536" y="578653"/>
                </a:cubicBezTo>
                <a:cubicBezTo>
                  <a:pt x="234482" y="553253"/>
                  <a:pt x="389528" y="435249"/>
                  <a:pt x="447736" y="369103"/>
                </a:cubicBezTo>
                <a:cubicBezTo>
                  <a:pt x="505944" y="302957"/>
                  <a:pt x="575265" y="191303"/>
                  <a:pt x="593786" y="181778"/>
                </a:cubicBezTo>
                <a:cubicBezTo>
                  <a:pt x="612307" y="172253"/>
                  <a:pt x="509119" y="340528"/>
                  <a:pt x="558861" y="311953"/>
                </a:cubicBezTo>
                <a:cubicBezTo>
                  <a:pt x="608603" y="283378"/>
                  <a:pt x="864190" y="34670"/>
                  <a:pt x="892236" y="10328"/>
                </a:cubicBezTo>
                <a:cubicBezTo>
                  <a:pt x="920282" y="-14014"/>
                  <a:pt x="741953" y="164316"/>
                  <a:pt x="727136" y="165903"/>
                </a:cubicBezTo>
                <a:cubicBezTo>
                  <a:pt x="712319" y="167490"/>
                  <a:pt x="829265" y="-13485"/>
                  <a:pt x="812861" y="80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319670C6-1162-EE78-1D74-C59D10EBE900}"/>
              </a:ext>
            </a:extLst>
          </p:cNvPr>
          <p:cNvSpPr/>
          <p:nvPr/>
        </p:nvSpPr>
        <p:spPr>
          <a:xfrm>
            <a:off x="11474283" y="1326869"/>
            <a:ext cx="290280" cy="768110"/>
          </a:xfrm>
          <a:custGeom>
            <a:avLst/>
            <a:gdLst>
              <a:gd name="connsiteX0" fmla="*/ 167 w 290280"/>
              <a:gd name="connsiteY0" fmla="*/ 3456 h 768110"/>
              <a:gd name="connsiteX1" fmla="*/ 270042 w 290280"/>
              <a:gd name="connsiteY1" fmla="*/ 714656 h 768110"/>
              <a:gd name="connsiteX2" fmla="*/ 260517 w 290280"/>
              <a:gd name="connsiteY2" fmla="*/ 673381 h 768110"/>
              <a:gd name="connsiteX3" fmla="*/ 177967 w 290280"/>
              <a:gd name="connsiteY3" fmla="*/ 324131 h 768110"/>
              <a:gd name="connsiteX4" fmla="*/ 228767 w 290280"/>
              <a:gd name="connsiteY4" fmla="*/ 438431 h 768110"/>
              <a:gd name="connsiteX5" fmla="*/ 167 w 290280"/>
              <a:gd name="connsiteY5" fmla="*/ 3456 h 76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280" h="768110">
                <a:moveTo>
                  <a:pt x="167" y="3456"/>
                </a:moveTo>
                <a:cubicBezTo>
                  <a:pt x="7046" y="49494"/>
                  <a:pt x="226650" y="603002"/>
                  <a:pt x="270042" y="714656"/>
                </a:cubicBezTo>
                <a:cubicBezTo>
                  <a:pt x="313434" y="826310"/>
                  <a:pt x="275863" y="738469"/>
                  <a:pt x="260517" y="673381"/>
                </a:cubicBezTo>
                <a:cubicBezTo>
                  <a:pt x="245171" y="608294"/>
                  <a:pt x="183259" y="363289"/>
                  <a:pt x="177967" y="324131"/>
                </a:cubicBezTo>
                <a:cubicBezTo>
                  <a:pt x="172675" y="284973"/>
                  <a:pt x="256813" y="491348"/>
                  <a:pt x="228767" y="438431"/>
                </a:cubicBezTo>
                <a:cubicBezTo>
                  <a:pt x="200721" y="385514"/>
                  <a:pt x="-6712" y="-42582"/>
                  <a:pt x="167" y="345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5A999C9A-01A0-9A1D-A4A5-F2AF11BDF7B2}"/>
              </a:ext>
            </a:extLst>
          </p:cNvPr>
          <p:cNvSpPr/>
          <p:nvPr/>
        </p:nvSpPr>
        <p:spPr>
          <a:xfrm>
            <a:off x="11121438" y="1382135"/>
            <a:ext cx="893285" cy="1513494"/>
          </a:xfrm>
          <a:custGeom>
            <a:avLst/>
            <a:gdLst>
              <a:gd name="connsiteX0" fmla="*/ 25987 w 893285"/>
              <a:gd name="connsiteY0" fmla="*/ 33915 h 1513494"/>
              <a:gd name="connsiteX1" fmla="*/ 664162 w 893285"/>
              <a:gd name="connsiteY1" fmla="*/ 726065 h 1513494"/>
              <a:gd name="connsiteX2" fmla="*/ 867362 w 893285"/>
              <a:gd name="connsiteY2" fmla="*/ 1049915 h 1513494"/>
              <a:gd name="connsiteX3" fmla="*/ 857837 w 893285"/>
              <a:gd name="connsiteY3" fmla="*/ 1081665 h 1513494"/>
              <a:gd name="connsiteX4" fmla="*/ 892762 w 893285"/>
              <a:gd name="connsiteY4" fmla="*/ 1510290 h 1513494"/>
              <a:gd name="connsiteX5" fmla="*/ 870537 w 893285"/>
              <a:gd name="connsiteY5" fmla="*/ 1262640 h 1513494"/>
              <a:gd name="connsiteX6" fmla="*/ 768937 w 893285"/>
              <a:gd name="connsiteY6" fmla="*/ 986415 h 1513494"/>
              <a:gd name="connsiteX7" fmla="*/ 470487 w 893285"/>
              <a:gd name="connsiteY7" fmla="*/ 532390 h 1513494"/>
              <a:gd name="connsiteX8" fmla="*/ 378412 w 893285"/>
              <a:gd name="connsiteY8" fmla="*/ 379990 h 1513494"/>
              <a:gd name="connsiteX9" fmla="*/ 149812 w 893285"/>
              <a:gd name="connsiteY9" fmla="*/ 135515 h 1513494"/>
              <a:gd name="connsiteX10" fmla="*/ 25987 w 893285"/>
              <a:gd name="connsiteY10" fmla="*/ 33915 h 151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3285" h="1513494">
                <a:moveTo>
                  <a:pt x="25987" y="33915"/>
                </a:moveTo>
                <a:cubicBezTo>
                  <a:pt x="111712" y="132340"/>
                  <a:pt x="523933" y="556732"/>
                  <a:pt x="664162" y="726065"/>
                </a:cubicBezTo>
                <a:cubicBezTo>
                  <a:pt x="804391" y="895398"/>
                  <a:pt x="835083" y="990648"/>
                  <a:pt x="867362" y="1049915"/>
                </a:cubicBezTo>
                <a:cubicBezTo>
                  <a:pt x="899641" y="1109182"/>
                  <a:pt x="853604" y="1004936"/>
                  <a:pt x="857837" y="1081665"/>
                </a:cubicBezTo>
                <a:cubicBezTo>
                  <a:pt x="862070" y="1158394"/>
                  <a:pt x="890645" y="1480128"/>
                  <a:pt x="892762" y="1510290"/>
                </a:cubicBezTo>
                <a:cubicBezTo>
                  <a:pt x="894879" y="1540452"/>
                  <a:pt x="891175" y="1349953"/>
                  <a:pt x="870537" y="1262640"/>
                </a:cubicBezTo>
                <a:cubicBezTo>
                  <a:pt x="849899" y="1175327"/>
                  <a:pt x="835612" y="1108123"/>
                  <a:pt x="768937" y="986415"/>
                </a:cubicBezTo>
                <a:cubicBezTo>
                  <a:pt x="702262" y="864707"/>
                  <a:pt x="535574" y="633461"/>
                  <a:pt x="470487" y="532390"/>
                </a:cubicBezTo>
                <a:cubicBezTo>
                  <a:pt x="405400" y="431319"/>
                  <a:pt x="431858" y="446136"/>
                  <a:pt x="378412" y="379990"/>
                </a:cubicBezTo>
                <a:cubicBezTo>
                  <a:pt x="324966" y="313844"/>
                  <a:pt x="210666" y="194252"/>
                  <a:pt x="149812" y="135515"/>
                </a:cubicBezTo>
                <a:cubicBezTo>
                  <a:pt x="88958" y="76778"/>
                  <a:pt x="-59738" y="-64510"/>
                  <a:pt x="25987" y="3391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70DFE3CA-4396-4C53-43EC-EDAC8440E44A}"/>
              </a:ext>
            </a:extLst>
          </p:cNvPr>
          <p:cNvSpPr/>
          <p:nvPr/>
        </p:nvSpPr>
        <p:spPr>
          <a:xfrm>
            <a:off x="10751212" y="1567925"/>
            <a:ext cx="606743" cy="976669"/>
          </a:xfrm>
          <a:custGeom>
            <a:avLst/>
            <a:gdLst>
              <a:gd name="connsiteX0" fmla="*/ 2513 w 606743"/>
              <a:gd name="connsiteY0" fmla="*/ 6875 h 976669"/>
              <a:gd name="connsiteX1" fmla="*/ 567663 w 606743"/>
              <a:gd name="connsiteY1" fmla="*/ 927625 h 976669"/>
              <a:gd name="connsiteX2" fmla="*/ 532738 w 606743"/>
              <a:gd name="connsiteY2" fmla="*/ 800625 h 976669"/>
              <a:gd name="connsiteX3" fmla="*/ 329538 w 606743"/>
              <a:gd name="connsiteY3" fmla="*/ 375175 h 976669"/>
              <a:gd name="connsiteX4" fmla="*/ 358113 w 606743"/>
              <a:gd name="connsiteY4" fmla="*/ 499000 h 976669"/>
              <a:gd name="connsiteX5" fmla="*/ 2513 w 606743"/>
              <a:gd name="connsiteY5" fmla="*/ 6875 h 97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6743" h="976669">
                <a:moveTo>
                  <a:pt x="2513" y="6875"/>
                </a:moveTo>
                <a:cubicBezTo>
                  <a:pt x="37438" y="78312"/>
                  <a:pt x="479292" y="795334"/>
                  <a:pt x="567663" y="927625"/>
                </a:cubicBezTo>
                <a:cubicBezTo>
                  <a:pt x="656034" y="1059916"/>
                  <a:pt x="572426" y="892700"/>
                  <a:pt x="532738" y="800625"/>
                </a:cubicBezTo>
                <a:cubicBezTo>
                  <a:pt x="493051" y="708550"/>
                  <a:pt x="358642" y="425446"/>
                  <a:pt x="329538" y="375175"/>
                </a:cubicBezTo>
                <a:cubicBezTo>
                  <a:pt x="300434" y="324904"/>
                  <a:pt x="408913" y="555092"/>
                  <a:pt x="358113" y="499000"/>
                </a:cubicBezTo>
                <a:cubicBezTo>
                  <a:pt x="307313" y="442908"/>
                  <a:pt x="-32412" y="-64562"/>
                  <a:pt x="2513" y="6875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20CB0449-03FD-AD79-6CED-FD578D7CAC52}"/>
              </a:ext>
            </a:extLst>
          </p:cNvPr>
          <p:cNvSpPr/>
          <p:nvPr/>
        </p:nvSpPr>
        <p:spPr>
          <a:xfrm>
            <a:off x="11450235" y="1951716"/>
            <a:ext cx="602109" cy="1147491"/>
          </a:xfrm>
          <a:custGeom>
            <a:avLst/>
            <a:gdLst>
              <a:gd name="connsiteX0" fmla="*/ 5165 w 602109"/>
              <a:gd name="connsiteY0" fmla="*/ 13609 h 1147491"/>
              <a:gd name="connsiteX1" fmla="*/ 500465 w 602109"/>
              <a:gd name="connsiteY1" fmla="*/ 915309 h 1147491"/>
              <a:gd name="connsiteX2" fmla="*/ 602065 w 602109"/>
              <a:gd name="connsiteY2" fmla="*/ 1147084 h 1147491"/>
              <a:gd name="connsiteX3" fmla="*/ 509990 w 602109"/>
              <a:gd name="connsiteY3" fmla="*/ 956584 h 1147491"/>
              <a:gd name="connsiteX4" fmla="*/ 284565 w 602109"/>
              <a:gd name="connsiteY4" fmla="*/ 448584 h 1147491"/>
              <a:gd name="connsiteX5" fmla="*/ 519515 w 602109"/>
              <a:gd name="connsiteY5" fmla="*/ 718459 h 1147491"/>
              <a:gd name="connsiteX6" fmla="*/ 335365 w 602109"/>
              <a:gd name="connsiteY6" fmla="*/ 413659 h 1147491"/>
              <a:gd name="connsiteX7" fmla="*/ 335365 w 602109"/>
              <a:gd name="connsiteY7" fmla="*/ 531134 h 1147491"/>
              <a:gd name="connsiteX8" fmla="*/ 246465 w 602109"/>
              <a:gd name="connsiteY8" fmla="*/ 381909 h 1147491"/>
              <a:gd name="connsiteX9" fmla="*/ 5165 w 602109"/>
              <a:gd name="connsiteY9" fmla="*/ 13609 h 114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109" h="1147491">
                <a:moveTo>
                  <a:pt x="5165" y="13609"/>
                </a:moveTo>
                <a:cubicBezTo>
                  <a:pt x="47498" y="102509"/>
                  <a:pt x="400982" y="726397"/>
                  <a:pt x="500465" y="915309"/>
                </a:cubicBezTo>
                <a:cubicBezTo>
                  <a:pt x="599948" y="1104221"/>
                  <a:pt x="600478" y="1140205"/>
                  <a:pt x="602065" y="1147084"/>
                </a:cubicBezTo>
                <a:cubicBezTo>
                  <a:pt x="603652" y="1153963"/>
                  <a:pt x="562907" y="1073000"/>
                  <a:pt x="509990" y="956584"/>
                </a:cubicBezTo>
                <a:cubicBezTo>
                  <a:pt x="457073" y="840168"/>
                  <a:pt x="282978" y="488271"/>
                  <a:pt x="284565" y="448584"/>
                </a:cubicBezTo>
                <a:cubicBezTo>
                  <a:pt x="286152" y="408897"/>
                  <a:pt x="511048" y="724280"/>
                  <a:pt x="519515" y="718459"/>
                </a:cubicBezTo>
                <a:cubicBezTo>
                  <a:pt x="527982" y="712638"/>
                  <a:pt x="366057" y="444880"/>
                  <a:pt x="335365" y="413659"/>
                </a:cubicBezTo>
                <a:cubicBezTo>
                  <a:pt x="304673" y="382438"/>
                  <a:pt x="350182" y="536426"/>
                  <a:pt x="335365" y="531134"/>
                </a:cubicBezTo>
                <a:cubicBezTo>
                  <a:pt x="320548" y="525842"/>
                  <a:pt x="299911" y="466576"/>
                  <a:pt x="246465" y="381909"/>
                </a:cubicBezTo>
                <a:cubicBezTo>
                  <a:pt x="193019" y="297242"/>
                  <a:pt x="-37168" y="-75291"/>
                  <a:pt x="5165" y="1360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D89436FD-1AC5-BA87-11D3-2D7A37EE5FA7}"/>
              </a:ext>
            </a:extLst>
          </p:cNvPr>
          <p:cNvSpPr/>
          <p:nvPr/>
        </p:nvSpPr>
        <p:spPr>
          <a:xfrm>
            <a:off x="11972471" y="2726396"/>
            <a:ext cx="106880" cy="1327525"/>
          </a:xfrm>
          <a:custGeom>
            <a:avLst/>
            <a:gdLst>
              <a:gd name="connsiteX0" fmla="*/ 454 w 106880"/>
              <a:gd name="connsiteY0" fmla="*/ 7279 h 1327525"/>
              <a:gd name="connsiteX1" fmla="*/ 54429 w 106880"/>
              <a:gd name="connsiteY1" fmla="*/ 889929 h 1327525"/>
              <a:gd name="connsiteX2" fmla="*/ 48079 w 106880"/>
              <a:gd name="connsiteY2" fmla="*/ 1312204 h 1327525"/>
              <a:gd name="connsiteX3" fmla="*/ 54429 w 106880"/>
              <a:gd name="connsiteY3" fmla="*/ 1156629 h 1327525"/>
              <a:gd name="connsiteX4" fmla="*/ 105229 w 106880"/>
              <a:gd name="connsiteY4" fmla="*/ 426379 h 1327525"/>
              <a:gd name="connsiteX5" fmla="*/ 89354 w 106880"/>
              <a:gd name="connsiteY5" fmla="*/ 467654 h 1327525"/>
              <a:gd name="connsiteX6" fmla="*/ 454 w 106880"/>
              <a:gd name="connsiteY6" fmla="*/ 7279 h 132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80" h="1327525">
                <a:moveTo>
                  <a:pt x="454" y="7279"/>
                </a:moveTo>
                <a:cubicBezTo>
                  <a:pt x="-5367" y="77658"/>
                  <a:pt x="46492" y="672442"/>
                  <a:pt x="54429" y="889929"/>
                </a:cubicBezTo>
                <a:cubicBezTo>
                  <a:pt x="62366" y="1107416"/>
                  <a:pt x="48079" y="1267754"/>
                  <a:pt x="48079" y="1312204"/>
                </a:cubicBezTo>
                <a:cubicBezTo>
                  <a:pt x="48079" y="1356654"/>
                  <a:pt x="44904" y="1304266"/>
                  <a:pt x="54429" y="1156629"/>
                </a:cubicBezTo>
                <a:cubicBezTo>
                  <a:pt x="63954" y="1008992"/>
                  <a:pt x="99408" y="541208"/>
                  <a:pt x="105229" y="426379"/>
                </a:cubicBezTo>
                <a:cubicBezTo>
                  <a:pt x="111050" y="311550"/>
                  <a:pt x="100466" y="536975"/>
                  <a:pt x="89354" y="467654"/>
                </a:cubicBezTo>
                <a:cubicBezTo>
                  <a:pt x="78242" y="398333"/>
                  <a:pt x="6275" y="-63100"/>
                  <a:pt x="454" y="727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F32A0DE1-8C1B-83DE-C990-DD5EDD9BD466}"/>
              </a:ext>
            </a:extLst>
          </p:cNvPr>
          <p:cNvSpPr/>
          <p:nvPr/>
        </p:nvSpPr>
        <p:spPr>
          <a:xfrm>
            <a:off x="11678326" y="2687892"/>
            <a:ext cx="336853" cy="1388743"/>
          </a:xfrm>
          <a:custGeom>
            <a:avLst/>
            <a:gdLst>
              <a:gd name="connsiteX0" fmla="*/ 2499 w 336853"/>
              <a:gd name="connsiteY0" fmla="*/ 74358 h 1388743"/>
              <a:gd name="connsiteX1" fmla="*/ 259674 w 336853"/>
              <a:gd name="connsiteY1" fmla="*/ 668083 h 1388743"/>
              <a:gd name="connsiteX2" fmla="*/ 335874 w 336853"/>
              <a:gd name="connsiteY2" fmla="*/ 1369758 h 1388743"/>
              <a:gd name="connsiteX3" fmla="*/ 300949 w 336853"/>
              <a:gd name="connsiteY3" fmla="*/ 1125283 h 1388743"/>
              <a:gd name="connsiteX4" fmla="*/ 272374 w 336853"/>
              <a:gd name="connsiteY4" fmla="*/ 452183 h 1388743"/>
              <a:gd name="connsiteX5" fmla="*/ 161249 w 336853"/>
              <a:gd name="connsiteY5" fmla="*/ 1333 h 1388743"/>
              <a:gd name="connsiteX6" fmla="*/ 266024 w 336853"/>
              <a:gd name="connsiteY6" fmla="*/ 591883 h 1388743"/>
              <a:gd name="connsiteX7" fmla="*/ 135849 w 336853"/>
              <a:gd name="connsiteY7" fmla="*/ 233108 h 1388743"/>
              <a:gd name="connsiteX8" fmla="*/ 2499 w 336853"/>
              <a:gd name="connsiteY8" fmla="*/ 74358 h 138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853" h="1388743">
                <a:moveTo>
                  <a:pt x="2499" y="74358"/>
                </a:moveTo>
                <a:cubicBezTo>
                  <a:pt x="23136" y="146854"/>
                  <a:pt x="204112" y="452183"/>
                  <a:pt x="259674" y="668083"/>
                </a:cubicBezTo>
                <a:cubicBezTo>
                  <a:pt x="315236" y="883983"/>
                  <a:pt x="328995" y="1293558"/>
                  <a:pt x="335874" y="1369758"/>
                </a:cubicBezTo>
                <a:cubicBezTo>
                  <a:pt x="342753" y="1445958"/>
                  <a:pt x="311532" y="1278212"/>
                  <a:pt x="300949" y="1125283"/>
                </a:cubicBezTo>
                <a:cubicBezTo>
                  <a:pt x="290366" y="972354"/>
                  <a:pt x="295657" y="639508"/>
                  <a:pt x="272374" y="452183"/>
                </a:cubicBezTo>
                <a:cubicBezTo>
                  <a:pt x="249091" y="264858"/>
                  <a:pt x="162307" y="-21950"/>
                  <a:pt x="161249" y="1333"/>
                </a:cubicBezTo>
                <a:cubicBezTo>
                  <a:pt x="160191" y="24616"/>
                  <a:pt x="270257" y="553254"/>
                  <a:pt x="266024" y="591883"/>
                </a:cubicBezTo>
                <a:cubicBezTo>
                  <a:pt x="261791" y="630512"/>
                  <a:pt x="177124" y="315129"/>
                  <a:pt x="135849" y="233108"/>
                </a:cubicBezTo>
                <a:cubicBezTo>
                  <a:pt x="94574" y="151087"/>
                  <a:pt x="-18138" y="1862"/>
                  <a:pt x="2499" y="7435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A0D29D4D-BCE6-81FD-021F-9F9473BE962B}"/>
              </a:ext>
            </a:extLst>
          </p:cNvPr>
          <p:cNvSpPr/>
          <p:nvPr/>
        </p:nvSpPr>
        <p:spPr>
          <a:xfrm>
            <a:off x="11467280" y="2451793"/>
            <a:ext cx="381252" cy="1742800"/>
          </a:xfrm>
          <a:custGeom>
            <a:avLst/>
            <a:gdLst>
              <a:gd name="connsiteX0" fmla="*/ 820 w 381252"/>
              <a:gd name="connsiteY0" fmla="*/ 8832 h 1742800"/>
              <a:gd name="connsiteX1" fmla="*/ 356420 w 381252"/>
              <a:gd name="connsiteY1" fmla="*/ 1196282 h 1742800"/>
              <a:gd name="connsiteX2" fmla="*/ 343720 w 381252"/>
              <a:gd name="connsiteY2" fmla="*/ 1742382 h 1742800"/>
              <a:gd name="connsiteX3" fmla="*/ 378645 w 381252"/>
              <a:gd name="connsiteY3" fmla="*/ 1275657 h 1742800"/>
              <a:gd name="connsiteX4" fmla="*/ 261170 w 381252"/>
              <a:gd name="connsiteY4" fmla="*/ 685107 h 1742800"/>
              <a:gd name="connsiteX5" fmla="*/ 820 w 381252"/>
              <a:gd name="connsiteY5" fmla="*/ 8832 h 17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252" h="1742800">
                <a:moveTo>
                  <a:pt x="820" y="8832"/>
                </a:moveTo>
                <a:cubicBezTo>
                  <a:pt x="16695" y="94028"/>
                  <a:pt x="299270" y="907357"/>
                  <a:pt x="356420" y="1196282"/>
                </a:cubicBezTo>
                <a:cubicBezTo>
                  <a:pt x="413570" y="1485207"/>
                  <a:pt x="340016" y="1729153"/>
                  <a:pt x="343720" y="1742382"/>
                </a:cubicBezTo>
                <a:cubicBezTo>
                  <a:pt x="347424" y="1755611"/>
                  <a:pt x="392403" y="1451870"/>
                  <a:pt x="378645" y="1275657"/>
                </a:cubicBezTo>
                <a:cubicBezTo>
                  <a:pt x="364887" y="1099444"/>
                  <a:pt x="318320" y="892540"/>
                  <a:pt x="261170" y="685107"/>
                </a:cubicBezTo>
                <a:cubicBezTo>
                  <a:pt x="204020" y="477674"/>
                  <a:pt x="-15055" y="-76364"/>
                  <a:pt x="820" y="883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E79ADC44-B5CA-DA0A-7EFC-23FB6DB17865}"/>
              </a:ext>
            </a:extLst>
          </p:cNvPr>
          <p:cNvSpPr/>
          <p:nvPr/>
        </p:nvSpPr>
        <p:spPr>
          <a:xfrm>
            <a:off x="11584199" y="3943652"/>
            <a:ext cx="234305" cy="747652"/>
          </a:xfrm>
          <a:custGeom>
            <a:avLst/>
            <a:gdLst>
              <a:gd name="connsiteX0" fmla="*/ 233151 w 234305"/>
              <a:gd name="connsiteY0" fmla="*/ 28273 h 747652"/>
              <a:gd name="connsiteX1" fmla="*/ 229976 w 234305"/>
              <a:gd name="connsiteY1" fmla="*/ 514048 h 747652"/>
              <a:gd name="connsiteX2" fmla="*/ 229976 w 234305"/>
              <a:gd name="connsiteY2" fmla="*/ 412448 h 747652"/>
              <a:gd name="connsiteX3" fmla="*/ 214101 w 234305"/>
              <a:gd name="connsiteY3" fmla="*/ 136223 h 747652"/>
              <a:gd name="connsiteX4" fmla="*/ 153776 w 234305"/>
              <a:gd name="connsiteY4" fmla="*/ 266398 h 747652"/>
              <a:gd name="connsiteX5" fmla="*/ 96626 w 234305"/>
              <a:gd name="connsiteY5" fmla="*/ 393398 h 747652"/>
              <a:gd name="connsiteX6" fmla="*/ 1376 w 234305"/>
              <a:gd name="connsiteY6" fmla="*/ 742648 h 747652"/>
              <a:gd name="connsiteX7" fmla="*/ 42651 w 234305"/>
              <a:gd name="connsiteY7" fmla="*/ 580723 h 747652"/>
              <a:gd name="connsiteX8" fmla="*/ 77576 w 234305"/>
              <a:gd name="connsiteY8" fmla="*/ 317198 h 747652"/>
              <a:gd name="connsiteX9" fmla="*/ 207751 w 234305"/>
              <a:gd name="connsiteY9" fmla="*/ 82248 h 747652"/>
              <a:gd name="connsiteX10" fmla="*/ 233151 w 234305"/>
              <a:gd name="connsiteY10" fmla="*/ 28273 h 74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305" h="747652">
                <a:moveTo>
                  <a:pt x="233151" y="28273"/>
                </a:moveTo>
                <a:cubicBezTo>
                  <a:pt x="236855" y="100240"/>
                  <a:pt x="230505" y="450019"/>
                  <a:pt x="229976" y="514048"/>
                </a:cubicBezTo>
                <a:cubicBezTo>
                  <a:pt x="229447" y="578077"/>
                  <a:pt x="232622" y="475419"/>
                  <a:pt x="229976" y="412448"/>
                </a:cubicBezTo>
                <a:cubicBezTo>
                  <a:pt x="227330" y="349477"/>
                  <a:pt x="226801" y="160565"/>
                  <a:pt x="214101" y="136223"/>
                </a:cubicBezTo>
                <a:cubicBezTo>
                  <a:pt x="201401" y="111881"/>
                  <a:pt x="173355" y="223536"/>
                  <a:pt x="153776" y="266398"/>
                </a:cubicBezTo>
                <a:cubicBezTo>
                  <a:pt x="134197" y="309261"/>
                  <a:pt x="122026" y="314023"/>
                  <a:pt x="96626" y="393398"/>
                </a:cubicBezTo>
                <a:cubicBezTo>
                  <a:pt x="71226" y="472773"/>
                  <a:pt x="10372" y="711427"/>
                  <a:pt x="1376" y="742648"/>
                </a:cubicBezTo>
                <a:cubicBezTo>
                  <a:pt x="-7620" y="773869"/>
                  <a:pt x="29951" y="651631"/>
                  <a:pt x="42651" y="580723"/>
                </a:cubicBezTo>
                <a:cubicBezTo>
                  <a:pt x="55351" y="509815"/>
                  <a:pt x="50059" y="400277"/>
                  <a:pt x="77576" y="317198"/>
                </a:cubicBezTo>
                <a:cubicBezTo>
                  <a:pt x="105093" y="234119"/>
                  <a:pt x="183409" y="125110"/>
                  <a:pt x="207751" y="82248"/>
                </a:cubicBezTo>
                <a:cubicBezTo>
                  <a:pt x="232093" y="39386"/>
                  <a:pt x="229447" y="-43694"/>
                  <a:pt x="233151" y="2827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A6697419-712D-4A4B-1290-299E732C2E3E}"/>
              </a:ext>
            </a:extLst>
          </p:cNvPr>
          <p:cNvSpPr/>
          <p:nvPr/>
        </p:nvSpPr>
        <p:spPr>
          <a:xfrm>
            <a:off x="11423825" y="4076609"/>
            <a:ext cx="346189" cy="669466"/>
          </a:xfrm>
          <a:custGeom>
            <a:avLst/>
            <a:gdLst>
              <a:gd name="connsiteX0" fmla="*/ 345900 w 346189"/>
              <a:gd name="connsiteY0" fmla="*/ 91 h 669466"/>
              <a:gd name="connsiteX1" fmla="*/ 139525 w 346189"/>
              <a:gd name="connsiteY1" fmla="*/ 403316 h 669466"/>
              <a:gd name="connsiteX2" fmla="*/ 3000 w 346189"/>
              <a:gd name="connsiteY2" fmla="*/ 663666 h 669466"/>
              <a:gd name="connsiteX3" fmla="*/ 50625 w 346189"/>
              <a:gd name="connsiteY3" fmla="*/ 562066 h 669466"/>
              <a:gd name="connsiteX4" fmla="*/ 114125 w 346189"/>
              <a:gd name="connsiteY4" fmla="*/ 311241 h 669466"/>
              <a:gd name="connsiteX5" fmla="*/ 91900 w 346189"/>
              <a:gd name="connsiteY5" fmla="*/ 365216 h 669466"/>
              <a:gd name="connsiteX6" fmla="*/ 345900 w 346189"/>
              <a:gd name="connsiteY6" fmla="*/ 91 h 6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189" h="669466">
                <a:moveTo>
                  <a:pt x="345900" y="91"/>
                </a:moveTo>
                <a:cubicBezTo>
                  <a:pt x="353837" y="6441"/>
                  <a:pt x="196675" y="292720"/>
                  <a:pt x="139525" y="403316"/>
                </a:cubicBezTo>
                <a:cubicBezTo>
                  <a:pt x="82375" y="513912"/>
                  <a:pt x="17817" y="637208"/>
                  <a:pt x="3000" y="663666"/>
                </a:cubicBezTo>
                <a:cubicBezTo>
                  <a:pt x="-11817" y="690124"/>
                  <a:pt x="32104" y="620803"/>
                  <a:pt x="50625" y="562066"/>
                </a:cubicBezTo>
                <a:cubicBezTo>
                  <a:pt x="69146" y="503329"/>
                  <a:pt x="107246" y="344049"/>
                  <a:pt x="114125" y="311241"/>
                </a:cubicBezTo>
                <a:cubicBezTo>
                  <a:pt x="121004" y="278433"/>
                  <a:pt x="59621" y="412312"/>
                  <a:pt x="91900" y="365216"/>
                </a:cubicBezTo>
                <a:cubicBezTo>
                  <a:pt x="124179" y="318120"/>
                  <a:pt x="337963" y="-6259"/>
                  <a:pt x="345900" y="9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83BF654F-C7EC-28B7-8C28-6718D2B3A46E}"/>
              </a:ext>
            </a:extLst>
          </p:cNvPr>
          <p:cNvSpPr/>
          <p:nvPr/>
        </p:nvSpPr>
        <p:spPr>
          <a:xfrm>
            <a:off x="11437972" y="4145978"/>
            <a:ext cx="93776" cy="590323"/>
          </a:xfrm>
          <a:custGeom>
            <a:avLst/>
            <a:gdLst>
              <a:gd name="connsiteX0" fmla="*/ 93628 w 93776"/>
              <a:gd name="connsiteY0" fmla="*/ 572 h 590323"/>
              <a:gd name="connsiteX1" fmla="*/ 33303 w 93776"/>
              <a:gd name="connsiteY1" fmla="*/ 276797 h 590323"/>
              <a:gd name="connsiteX2" fmla="*/ 4728 w 93776"/>
              <a:gd name="connsiteY2" fmla="*/ 559372 h 590323"/>
              <a:gd name="connsiteX3" fmla="*/ 1553 w 93776"/>
              <a:gd name="connsiteY3" fmla="*/ 530797 h 590323"/>
              <a:gd name="connsiteX4" fmla="*/ 20603 w 93776"/>
              <a:gd name="connsiteY4" fmla="*/ 95822 h 590323"/>
              <a:gd name="connsiteX5" fmla="*/ 14253 w 93776"/>
              <a:gd name="connsiteY5" fmla="*/ 200597 h 590323"/>
              <a:gd name="connsiteX6" fmla="*/ 93628 w 93776"/>
              <a:gd name="connsiteY6" fmla="*/ 572 h 59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76" h="590323">
                <a:moveTo>
                  <a:pt x="93628" y="572"/>
                </a:moveTo>
                <a:cubicBezTo>
                  <a:pt x="96803" y="13272"/>
                  <a:pt x="48120" y="183664"/>
                  <a:pt x="33303" y="276797"/>
                </a:cubicBezTo>
                <a:cubicBezTo>
                  <a:pt x="18486" y="369930"/>
                  <a:pt x="4728" y="559372"/>
                  <a:pt x="4728" y="559372"/>
                </a:cubicBezTo>
                <a:cubicBezTo>
                  <a:pt x="-564" y="601705"/>
                  <a:pt x="-1093" y="608055"/>
                  <a:pt x="1553" y="530797"/>
                </a:cubicBezTo>
                <a:cubicBezTo>
                  <a:pt x="4199" y="453539"/>
                  <a:pt x="18486" y="150855"/>
                  <a:pt x="20603" y="95822"/>
                </a:cubicBezTo>
                <a:cubicBezTo>
                  <a:pt x="22720" y="40789"/>
                  <a:pt x="5257" y="210651"/>
                  <a:pt x="14253" y="200597"/>
                </a:cubicBezTo>
                <a:cubicBezTo>
                  <a:pt x="23249" y="190543"/>
                  <a:pt x="90453" y="-12128"/>
                  <a:pt x="93628" y="57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3557F120-3114-8CE6-49B1-03A3FEAA1B69}"/>
              </a:ext>
            </a:extLst>
          </p:cNvPr>
          <p:cNvSpPr/>
          <p:nvPr/>
        </p:nvSpPr>
        <p:spPr>
          <a:xfrm>
            <a:off x="11060846" y="4168647"/>
            <a:ext cx="452372" cy="876209"/>
          </a:xfrm>
          <a:custGeom>
            <a:avLst/>
            <a:gdLst>
              <a:gd name="connsiteX0" fmla="*/ 451704 w 452372"/>
              <a:gd name="connsiteY0" fmla="*/ 3303 h 876209"/>
              <a:gd name="connsiteX1" fmla="*/ 286604 w 452372"/>
              <a:gd name="connsiteY1" fmla="*/ 416053 h 876209"/>
              <a:gd name="connsiteX2" fmla="*/ 19904 w 452372"/>
              <a:gd name="connsiteY2" fmla="*/ 851028 h 876209"/>
              <a:gd name="connsiteX3" fmla="*/ 42129 w 452372"/>
              <a:gd name="connsiteY3" fmla="*/ 752603 h 876209"/>
              <a:gd name="connsiteX4" fmla="*/ 223104 w 452372"/>
              <a:gd name="connsiteY4" fmla="*/ 162053 h 876209"/>
              <a:gd name="connsiteX5" fmla="*/ 86579 w 452372"/>
              <a:gd name="connsiteY5" fmla="*/ 565278 h 876209"/>
              <a:gd name="connsiteX6" fmla="*/ 83404 w 452372"/>
              <a:gd name="connsiteY6" fmla="*/ 724028 h 876209"/>
              <a:gd name="connsiteX7" fmla="*/ 270729 w 452372"/>
              <a:gd name="connsiteY7" fmla="*/ 409703 h 876209"/>
              <a:gd name="connsiteX8" fmla="*/ 340579 w 452372"/>
              <a:gd name="connsiteY8" fmla="*/ 231903 h 876209"/>
              <a:gd name="connsiteX9" fmla="*/ 451704 w 452372"/>
              <a:gd name="connsiteY9" fmla="*/ 3303 h 87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2372" h="876209">
                <a:moveTo>
                  <a:pt x="451704" y="3303"/>
                </a:moveTo>
                <a:cubicBezTo>
                  <a:pt x="442708" y="33995"/>
                  <a:pt x="358571" y="274766"/>
                  <a:pt x="286604" y="416053"/>
                </a:cubicBezTo>
                <a:cubicBezTo>
                  <a:pt x="214637" y="557340"/>
                  <a:pt x="60650" y="794936"/>
                  <a:pt x="19904" y="851028"/>
                </a:cubicBezTo>
                <a:cubicBezTo>
                  <a:pt x="-20842" y="907120"/>
                  <a:pt x="8262" y="867432"/>
                  <a:pt x="42129" y="752603"/>
                </a:cubicBezTo>
                <a:cubicBezTo>
                  <a:pt x="75996" y="637774"/>
                  <a:pt x="215696" y="193274"/>
                  <a:pt x="223104" y="162053"/>
                </a:cubicBezTo>
                <a:cubicBezTo>
                  <a:pt x="230512" y="130832"/>
                  <a:pt x="109862" y="471616"/>
                  <a:pt x="86579" y="565278"/>
                </a:cubicBezTo>
                <a:cubicBezTo>
                  <a:pt x="63296" y="658940"/>
                  <a:pt x="52712" y="749957"/>
                  <a:pt x="83404" y="724028"/>
                </a:cubicBezTo>
                <a:cubicBezTo>
                  <a:pt x="114096" y="698099"/>
                  <a:pt x="227867" y="491724"/>
                  <a:pt x="270729" y="409703"/>
                </a:cubicBezTo>
                <a:cubicBezTo>
                  <a:pt x="313591" y="327682"/>
                  <a:pt x="304596" y="299636"/>
                  <a:pt x="340579" y="231903"/>
                </a:cubicBezTo>
                <a:cubicBezTo>
                  <a:pt x="376562" y="164170"/>
                  <a:pt x="460700" y="-27389"/>
                  <a:pt x="451704" y="330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F31D6132-261B-1C2B-DC2E-9EACB5AF5A79}"/>
              </a:ext>
            </a:extLst>
          </p:cNvPr>
          <p:cNvSpPr/>
          <p:nvPr/>
        </p:nvSpPr>
        <p:spPr>
          <a:xfrm>
            <a:off x="10410487" y="4719725"/>
            <a:ext cx="783074" cy="1075322"/>
          </a:xfrm>
          <a:custGeom>
            <a:avLst/>
            <a:gdLst>
              <a:gd name="connsiteX0" fmla="*/ 781388 w 783074"/>
              <a:gd name="connsiteY0" fmla="*/ 90400 h 1075322"/>
              <a:gd name="connsiteX1" fmla="*/ 724238 w 783074"/>
              <a:gd name="connsiteY1" fmla="*/ 58650 h 1075322"/>
              <a:gd name="connsiteX2" fmla="*/ 590888 w 783074"/>
              <a:gd name="connsiteY2" fmla="*/ 299950 h 1075322"/>
              <a:gd name="connsiteX3" fmla="*/ 257513 w 783074"/>
              <a:gd name="connsiteY3" fmla="*/ 630150 h 1075322"/>
              <a:gd name="connsiteX4" fmla="*/ 222588 w 783074"/>
              <a:gd name="connsiteY4" fmla="*/ 728575 h 1075322"/>
              <a:gd name="connsiteX5" fmla="*/ 378163 w 783074"/>
              <a:gd name="connsiteY5" fmla="*/ 458700 h 1075322"/>
              <a:gd name="connsiteX6" fmla="*/ 130513 w 783074"/>
              <a:gd name="connsiteY6" fmla="*/ 811125 h 1075322"/>
              <a:gd name="connsiteX7" fmla="*/ 338 w 783074"/>
              <a:gd name="connsiteY7" fmla="*/ 1074650 h 1075322"/>
              <a:gd name="connsiteX8" fmla="*/ 101938 w 783074"/>
              <a:gd name="connsiteY8" fmla="*/ 871450 h 1075322"/>
              <a:gd name="connsiteX9" fmla="*/ 362288 w 783074"/>
              <a:gd name="connsiteY9" fmla="*/ 420600 h 1075322"/>
              <a:gd name="connsiteX10" fmla="*/ 267038 w 783074"/>
              <a:gd name="connsiteY10" fmla="*/ 544425 h 1075322"/>
              <a:gd name="connsiteX11" fmla="*/ 540088 w 783074"/>
              <a:gd name="connsiteY11" fmla="*/ 350750 h 1075322"/>
              <a:gd name="connsiteX12" fmla="*/ 746463 w 783074"/>
              <a:gd name="connsiteY12" fmla="*/ 11025 h 1075322"/>
              <a:gd name="connsiteX13" fmla="*/ 781388 w 783074"/>
              <a:gd name="connsiteY13" fmla="*/ 90400 h 107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3074" h="1075322">
                <a:moveTo>
                  <a:pt x="781388" y="90400"/>
                </a:moveTo>
                <a:cubicBezTo>
                  <a:pt x="777684" y="98337"/>
                  <a:pt x="755988" y="23725"/>
                  <a:pt x="724238" y="58650"/>
                </a:cubicBezTo>
                <a:cubicBezTo>
                  <a:pt x="692488" y="93575"/>
                  <a:pt x="668675" y="204700"/>
                  <a:pt x="590888" y="299950"/>
                </a:cubicBezTo>
                <a:cubicBezTo>
                  <a:pt x="513101" y="395200"/>
                  <a:pt x="318896" y="558713"/>
                  <a:pt x="257513" y="630150"/>
                </a:cubicBezTo>
                <a:cubicBezTo>
                  <a:pt x="196130" y="701588"/>
                  <a:pt x="202480" y="757150"/>
                  <a:pt x="222588" y="728575"/>
                </a:cubicBezTo>
                <a:cubicBezTo>
                  <a:pt x="242696" y="700000"/>
                  <a:pt x="393509" y="444942"/>
                  <a:pt x="378163" y="458700"/>
                </a:cubicBezTo>
                <a:cubicBezTo>
                  <a:pt x="362817" y="472458"/>
                  <a:pt x="193484" y="708467"/>
                  <a:pt x="130513" y="811125"/>
                </a:cubicBezTo>
                <a:cubicBezTo>
                  <a:pt x="67542" y="913783"/>
                  <a:pt x="5100" y="1064596"/>
                  <a:pt x="338" y="1074650"/>
                </a:cubicBezTo>
                <a:cubicBezTo>
                  <a:pt x="-4425" y="1084704"/>
                  <a:pt x="41613" y="980458"/>
                  <a:pt x="101938" y="871450"/>
                </a:cubicBezTo>
                <a:cubicBezTo>
                  <a:pt x="162263" y="762442"/>
                  <a:pt x="334771" y="475104"/>
                  <a:pt x="362288" y="420600"/>
                </a:cubicBezTo>
                <a:cubicBezTo>
                  <a:pt x="389805" y="366096"/>
                  <a:pt x="237405" y="556067"/>
                  <a:pt x="267038" y="544425"/>
                </a:cubicBezTo>
                <a:cubicBezTo>
                  <a:pt x="296671" y="532783"/>
                  <a:pt x="460184" y="439650"/>
                  <a:pt x="540088" y="350750"/>
                </a:cubicBezTo>
                <a:cubicBezTo>
                  <a:pt x="619992" y="261850"/>
                  <a:pt x="706776" y="58121"/>
                  <a:pt x="746463" y="11025"/>
                </a:cubicBezTo>
                <a:cubicBezTo>
                  <a:pt x="786150" y="-36071"/>
                  <a:pt x="785092" y="82463"/>
                  <a:pt x="781388" y="9040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84360B41-C7C8-8B2B-B289-B15D3DB89B50}"/>
              </a:ext>
            </a:extLst>
          </p:cNvPr>
          <p:cNvSpPr/>
          <p:nvPr/>
        </p:nvSpPr>
        <p:spPr>
          <a:xfrm>
            <a:off x="10260211" y="4647637"/>
            <a:ext cx="936303" cy="685409"/>
          </a:xfrm>
          <a:custGeom>
            <a:avLst/>
            <a:gdLst>
              <a:gd name="connsiteX0" fmla="*/ 934839 w 936303"/>
              <a:gd name="connsiteY0" fmla="*/ 563 h 685409"/>
              <a:gd name="connsiteX1" fmla="*/ 585589 w 936303"/>
              <a:gd name="connsiteY1" fmla="*/ 324413 h 685409"/>
              <a:gd name="connsiteX2" fmla="*/ 436364 w 936303"/>
              <a:gd name="connsiteY2" fmla="*/ 391088 h 685409"/>
              <a:gd name="connsiteX3" fmla="*/ 515739 w 936303"/>
              <a:gd name="connsiteY3" fmla="*/ 387913 h 685409"/>
              <a:gd name="connsiteX4" fmla="*/ 401439 w 936303"/>
              <a:gd name="connsiteY4" fmla="*/ 495863 h 685409"/>
              <a:gd name="connsiteX5" fmla="*/ 1389 w 936303"/>
              <a:gd name="connsiteY5" fmla="*/ 683188 h 685409"/>
              <a:gd name="connsiteX6" fmla="*/ 287139 w 936303"/>
              <a:gd name="connsiteY6" fmla="*/ 575238 h 685409"/>
              <a:gd name="connsiteX7" fmla="*/ 744339 w 936303"/>
              <a:gd name="connsiteY7" fmla="*/ 238688 h 685409"/>
              <a:gd name="connsiteX8" fmla="*/ 712589 w 936303"/>
              <a:gd name="connsiteY8" fmla="*/ 245038 h 685409"/>
              <a:gd name="connsiteX9" fmla="*/ 934839 w 936303"/>
              <a:gd name="connsiteY9" fmla="*/ 563 h 68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6303" h="685409">
                <a:moveTo>
                  <a:pt x="934839" y="563"/>
                </a:moveTo>
                <a:cubicBezTo>
                  <a:pt x="913672" y="13792"/>
                  <a:pt x="668668" y="259326"/>
                  <a:pt x="585589" y="324413"/>
                </a:cubicBezTo>
                <a:cubicBezTo>
                  <a:pt x="502510" y="389501"/>
                  <a:pt x="448006" y="380505"/>
                  <a:pt x="436364" y="391088"/>
                </a:cubicBezTo>
                <a:cubicBezTo>
                  <a:pt x="424722" y="401671"/>
                  <a:pt x="521560" y="370451"/>
                  <a:pt x="515739" y="387913"/>
                </a:cubicBezTo>
                <a:cubicBezTo>
                  <a:pt x="509918" y="405375"/>
                  <a:pt x="487164" y="446651"/>
                  <a:pt x="401439" y="495863"/>
                </a:cubicBezTo>
                <a:cubicBezTo>
                  <a:pt x="315714" y="545075"/>
                  <a:pt x="20439" y="669959"/>
                  <a:pt x="1389" y="683188"/>
                </a:cubicBezTo>
                <a:cubicBezTo>
                  <a:pt x="-17661" y="696417"/>
                  <a:pt x="163314" y="649321"/>
                  <a:pt x="287139" y="575238"/>
                </a:cubicBezTo>
                <a:cubicBezTo>
                  <a:pt x="410964" y="501155"/>
                  <a:pt x="673431" y="293721"/>
                  <a:pt x="744339" y="238688"/>
                </a:cubicBezTo>
                <a:cubicBezTo>
                  <a:pt x="815247" y="183655"/>
                  <a:pt x="684014" y="278905"/>
                  <a:pt x="712589" y="245038"/>
                </a:cubicBezTo>
                <a:cubicBezTo>
                  <a:pt x="741164" y="211171"/>
                  <a:pt x="956006" y="-12666"/>
                  <a:pt x="934839" y="56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B38E9F87-C770-E2ED-3E7A-A64BF56F9EF1}"/>
              </a:ext>
            </a:extLst>
          </p:cNvPr>
          <p:cNvSpPr/>
          <p:nvPr/>
        </p:nvSpPr>
        <p:spPr>
          <a:xfrm>
            <a:off x="10026512" y="5076332"/>
            <a:ext cx="746265" cy="924339"/>
          </a:xfrm>
          <a:custGeom>
            <a:avLst/>
            <a:gdLst>
              <a:gd name="connsiteX0" fmla="*/ 746263 w 746265"/>
              <a:gd name="connsiteY0" fmla="*/ 493 h 924339"/>
              <a:gd name="connsiteX1" fmla="*/ 584338 w 746265"/>
              <a:gd name="connsiteY1" fmla="*/ 184643 h 924339"/>
              <a:gd name="connsiteX2" fmla="*/ 355738 w 746265"/>
              <a:gd name="connsiteY2" fmla="*/ 705343 h 924339"/>
              <a:gd name="connsiteX3" fmla="*/ 438288 w 746265"/>
              <a:gd name="connsiteY3" fmla="*/ 457693 h 924339"/>
              <a:gd name="connsiteX4" fmla="*/ 276363 w 746265"/>
              <a:gd name="connsiteY4" fmla="*/ 616443 h 924339"/>
              <a:gd name="connsiteX5" fmla="*/ 343038 w 746265"/>
              <a:gd name="connsiteY5" fmla="*/ 454518 h 924339"/>
              <a:gd name="connsiteX6" fmla="*/ 200163 w 746265"/>
              <a:gd name="connsiteY6" fmla="*/ 616443 h 924339"/>
              <a:gd name="connsiteX7" fmla="*/ 16013 w 746265"/>
              <a:gd name="connsiteY7" fmla="*/ 816468 h 924339"/>
              <a:gd name="connsiteX8" fmla="*/ 16013 w 746265"/>
              <a:gd name="connsiteY8" fmla="*/ 921243 h 924339"/>
              <a:gd name="connsiteX9" fmla="*/ 73163 w 746265"/>
              <a:gd name="connsiteY9" fmla="*/ 702168 h 924339"/>
              <a:gd name="connsiteX10" fmla="*/ 203338 w 746265"/>
              <a:gd name="connsiteY10" fmla="*/ 546593 h 924339"/>
              <a:gd name="connsiteX11" fmla="*/ 549413 w 746265"/>
              <a:gd name="connsiteY11" fmla="*/ 270368 h 924339"/>
              <a:gd name="connsiteX12" fmla="*/ 581163 w 746265"/>
              <a:gd name="connsiteY12" fmla="*/ 133843 h 924339"/>
              <a:gd name="connsiteX13" fmla="*/ 746263 w 746265"/>
              <a:gd name="connsiteY13" fmla="*/ 493 h 92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6265" h="924339">
                <a:moveTo>
                  <a:pt x="746263" y="493"/>
                </a:moveTo>
                <a:cubicBezTo>
                  <a:pt x="746792" y="8960"/>
                  <a:pt x="649426" y="67168"/>
                  <a:pt x="584338" y="184643"/>
                </a:cubicBezTo>
                <a:cubicBezTo>
                  <a:pt x="519250" y="302118"/>
                  <a:pt x="380080" y="659835"/>
                  <a:pt x="355738" y="705343"/>
                </a:cubicBezTo>
                <a:cubicBezTo>
                  <a:pt x="331396" y="750851"/>
                  <a:pt x="451517" y="472510"/>
                  <a:pt x="438288" y="457693"/>
                </a:cubicBezTo>
                <a:cubicBezTo>
                  <a:pt x="425059" y="442876"/>
                  <a:pt x="292238" y="616972"/>
                  <a:pt x="276363" y="616443"/>
                </a:cubicBezTo>
                <a:cubicBezTo>
                  <a:pt x="260488" y="615914"/>
                  <a:pt x="355738" y="454518"/>
                  <a:pt x="343038" y="454518"/>
                </a:cubicBezTo>
                <a:cubicBezTo>
                  <a:pt x="330338" y="454518"/>
                  <a:pt x="254667" y="556118"/>
                  <a:pt x="200163" y="616443"/>
                </a:cubicBezTo>
                <a:cubicBezTo>
                  <a:pt x="145659" y="676768"/>
                  <a:pt x="46705" y="765668"/>
                  <a:pt x="16013" y="816468"/>
                </a:cubicBezTo>
                <a:cubicBezTo>
                  <a:pt x="-14679" y="867268"/>
                  <a:pt x="6488" y="940293"/>
                  <a:pt x="16013" y="921243"/>
                </a:cubicBezTo>
                <a:cubicBezTo>
                  <a:pt x="25538" y="902193"/>
                  <a:pt x="41942" y="764610"/>
                  <a:pt x="73163" y="702168"/>
                </a:cubicBezTo>
                <a:cubicBezTo>
                  <a:pt x="104384" y="639726"/>
                  <a:pt x="123963" y="618560"/>
                  <a:pt x="203338" y="546593"/>
                </a:cubicBezTo>
                <a:cubicBezTo>
                  <a:pt x="282713" y="474626"/>
                  <a:pt x="486442" y="339160"/>
                  <a:pt x="549413" y="270368"/>
                </a:cubicBezTo>
                <a:cubicBezTo>
                  <a:pt x="612384" y="201576"/>
                  <a:pt x="553117" y="173001"/>
                  <a:pt x="581163" y="133843"/>
                </a:cubicBezTo>
                <a:cubicBezTo>
                  <a:pt x="609209" y="94685"/>
                  <a:pt x="745734" y="-7974"/>
                  <a:pt x="746263" y="49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A50DC5D6-A33F-AC58-FE6A-7AE7CFC255C9}"/>
              </a:ext>
            </a:extLst>
          </p:cNvPr>
          <p:cNvSpPr/>
          <p:nvPr/>
        </p:nvSpPr>
        <p:spPr>
          <a:xfrm>
            <a:off x="10539978" y="4438504"/>
            <a:ext cx="617467" cy="754679"/>
          </a:xfrm>
          <a:custGeom>
            <a:avLst/>
            <a:gdLst>
              <a:gd name="connsiteX0" fmla="*/ 616972 w 617467"/>
              <a:gd name="connsiteY0" fmla="*/ 146 h 754679"/>
              <a:gd name="connsiteX1" fmla="*/ 315347 w 617467"/>
              <a:gd name="connsiteY1" fmla="*/ 403371 h 754679"/>
              <a:gd name="connsiteX2" fmla="*/ 10547 w 617467"/>
              <a:gd name="connsiteY2" fmla="*/ 743096 h 754679"/>
              <a:gd name="connsiteX3" fmla="*/ 102622 w 617467"/>
              <a:gd name="connsiteY3" fmla="*/ 647846 h 754679"/>
              <a:gd name="connsiteX4" fmla="*/ 416947 w 617467"/>
              <a:gd name="connsiteY4" fmla="*/ 377971 h 754679"/>
              <a:gd name="connsiteX5" fmla="*/ 553472 w 617467"/>
              <a:gd name="connsiteY5" fmla="*/ 196996 h 754679"/>
              <a:gd name="connsiteX6" fmla="*/ 448697 w 617467"/>
              <a:gd name="connsiteY6" fmla="*/ 317646 h 754679"/>
              <a:gd name="connsiteX7" fmla="*/ 388372 w 617467"/>
              <a:gd name="connsiteY7" fmla="*/ 355746 h 754679"/>
              <a:gd name="connsiteX8" fmla="*/ 616972 w 617467"/>
              <a:gd name="connsiteY8" fmla="*/ 146 h 75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7467" h="754679">
                <a:moveTo>
                  <a:pt x="616972" y="146"/>
                </a:moveTo>
                <a:cubicBezTo>
                  <a:pt x="604801" y="8083"/>
                  <a:pt x="416418" y="279546"/>
                  <a:pt x="315347" y="403371"/>
                </a:cubicBezTo>
                <a:cubicBezTo>
                  <a:pt x="214276" y="527196"/>
                  <a:pt x="46001" y="702350"/>
                  <a:pt x="10547" y="743096"/>
                </a:cubicBezTo>
                <a:cubicBezTo>
                  <a:pt x="-24907" y="783842"/>
                  <a:pt x="34889" y="708700"/>
                  <a:pt x="102622" y="647846"/>
                </a:cubicBezTo>
                <a:cubicBezTo>
                  <a:pt x="170355" y="586992"/>
                  <a:pt x="341805" y="453113"/>
                  <a:pt x="416947" y="377971"/>
                </a:cubicBezTo>
                <a:cubicBezTo>
                  <a:pt x="492089" y="302829"/>
                  <a:pt x="548180" y="207050"/>
                  <a:pt x="553472" y="196996"/>
                </a:cubicBezTo>
                <a:cubicBezTo>
                  <a:pt x="558764" y="186942"/>
                  <a:pt x="476214" y="291188"/>
                  <a:pt x="448697" y="317646"/>
                </a:cubicBezTo>
                <a:cubicBezTo>
                  <a:pt x="421180" y="344104"/>
                  <a:pt x="363501" y="401254"/>
                  <a:pt x="388372" y="355746"/>
                </a:cubicBezTo>
                <a:cubicBezTo>
                  <a:pt x="413243" y="310238"/>
                  <a:pt x="629143" y="-7791"/>
                  <a:pt x="616972" y="14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871E480C-FB35-EB39-2E21-B82CF556769D}"/>
              </a:ext>
            </a:extLst>
          </p:cNvPr>
          <p:cNvSpPr/>
          <p:nvPr/>
        </p:nvSpPr>
        <p:spPr>
          <a:xfrm>
            <a:off x="11191874" y="2702489"/>
            <a:ext cx="172157" cy="802865"/>
          </a:xfrm>
          <a:custGeom>
            <a:avLst/>
            <a:gdLst>
              <a:gd name="connsiteX0" fmla="*/ 1 w 172157"/>
              <a:gd name="connsiteY0" fmla="*/ 2611 h 802865"/>
              <a:gd name="connsiteX1" fmla="*/ 158751 w 172157"/>
              <a:gd name="connsiteY1" fmla="*/ 485211 h 802865"/>
              <a:gd name="connsiteX2" fmla="*/ 114301 w 172157"/>
              <a:gd name="connsiteY2" fmla="*/ 802711 h 802865"/>
              <a:gd name="connsiteX3" fmla="*/ 155576 w 172157"/>
              <a:gd name="connsiteY3" fmla="*/ 447111 h 802865"/>
              <a:gd name="connsiteX4" fmla="*/ 161926 w 172157"/>
              <a:gd name="connsiteY4" fmla="*/ 297886 h 802865"/>
              <a:gd name="connsiteX5" fmla="*/ 1 w 172157"/>
              <a:gd name="connsiteY5" fmla="*/ 2611 h 802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157" h="802865">
                <a:moveTo>
                  <a:pt x="1" y="2611"/>
                </a:moveTo>
                <a:cubicBezTo>
                  <a:pt x="-528" y="33832"/>
                  <a:pt x="139701" y="351861"/>
                  <a:pt x="158751" y="485211"/>
                </a:cubicBezTo>
                <a:cubicBezTo>
                  <a:pt x="177801" y="618561"/>
                  <a:pt x="114830" y="809061"/>
                  <a:pt x="114301" y="802711"/>
                </a:cubicBezTo>
                <a:cubicBezTo>
                  <a:pt x="113772" y="796361"/>
                  <a:pt x="147639" y="531249"/>
                  <a:pt x="155576" y="447111"/>
                </a:cubicBezTo>
                <a:cubicBezTo>
                  <a:pt x="163514" y="362974"/>
                  <a:pt x="184680" y="366678"/>
                  <a:pt x="161926" y="297886"/>
                </a:cubicBezTo>
                <a:cubicBezTo>
                  <a:pt x="139172" y="229094"/>
                  <a:pt x="530" y="-28610"/>
                  <a:pt x="1" y="2611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3666F777-CD57-6265-367C-CCAE51800E1C}"/>
              </a:ext>
            </a:extLst>
          </p:cNvPr>
          <p:cNvSpPr/>
          <p:nvPr/>
        </p:nvSpPr>
        <p:spPr>
          <a:xfrm>
            <a:off x="9819081" y="5521135"/>
            <a:ext cx="464198" cy="414230"/>
          </a:xfrm>
          <a:custGeom>
            <a:avLst/>
            <a:gdLst>
              <a:gd name="connsiteX0" fmla="*/ 462724 w 464198"/>
              <a:gd name="connsiteY0" fmla="*/ 1633 h 414230"/>
              <a:gd name="connsiteX1" fmla="*/ 218537 w 464198"/>
              <a:gd name="connsiteY1" fmla="*/ 147106 h 414230"/>
              <a:gd name="connsiteX2" fmla="*/ 328 w 464198"/>
              <a:gd name="connsiteY2" fmla="*/ 370510 h 414230"/>
              <a:gd name="connsiteX3" fmla="*/ 166583 w 464198"/>
              <a:gd name="connsiteY3" fmla="*/ 266601 h 414230"/>
              <a:gd name="connsiteX4" fmla="*/ 57478 w 464198"/>
              <a:gd name="connsiteY4" fmla="*/ 412074 h 414230"/>
              <a:gd name="connsiteX5" fmla="*/ 338033 w 464198"/>
              <a:gd name="connsiteY5" fmla="*/ 131520 h 414230"/>
              <a:gd name="connsiteX6" fmla="*/ 166583 w 464198"/>
              <a:gd name="connsiteY6" fmla="*/ 412074 h 414230"/>
              <a:gd name="connsiteX7" fmla="*/ 270492 w 464198"/>
              <a:gd name="connsiteY7" fmla="*/ 178279 h 414230"/>
              <a:gd name="connsiteX8" fmla="*/ 99042 w 464198"/>
              <a:gd name="connsiteY8" fmla="*/ 240624 h 414230"/>
              <a:gd name="connsiteX9" fmla="*/ 462724 w 464198"/>
              <a:gd name="connsiteY9" fmla="*/ 1633 h 41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4198" h="414230">
                <a:moveTo>
                  <a:pt x="462724" y="1633"/>
                </a:moveTo>
                <a:cubicBezTo>
                  <a:pt x="482640" y="-13953"/>
                  <a:pt x="295603" y="85627"/>
                  <a:pt x="218537" y="147106"/>
                </a:cubicBezTo>
                <a:cubicBezTo>
                  <a:pt x="141471" y="208585"/>
                  <a:pt x="8987" y="350594"/>
                  <a:pt x="328" y="370510"/>
                </a:cubicBezTo>
                <a:cubicBezTo>
                  <a:pt x="-8331" y="390426"/>
                  <a:pt x="157058" y="259674"/>
                  <a:pt x="166583" y="266601"/>
                </a:cubicBezTo>
                <a:cubicBezTo>
                  <a:pt x="176108" y="273528"/>
                  <a:pt x="28903" y="434587"/>
                  <a:pt x="57478" y="412074"/>
                </a:cubicBezTo>
                <a:cubicBezTo>
                  <a:pt x="86053" y="389561"/>
                  <a:pt x="319849" y="131520"/>
                  <a:pt x="338033" y="131520"/>
                </a:cubicBezTo>
                <a:cubicBezTo>
                  <a:pt x="356217" y="131520"/>
                  <a:pt x="177840" y="404281"/>
                  <a:pt x="166583" y="412074"/>
                </a:cubicBezTo>
                <a:cubicBezTo>
                  <a:pt x="155326" y="419867"/>
                  <a:pt x="281749" y="206854"/>
                  <a:pt x="270492" y="178279"/>
                </a:cubicBezTo>
                <a:cubicBezTo>
                  <a:pt x="259235" y="149704"/>
                  <a:pt x="74797" y="268333"/>
                  <a:pt x="99042" y="240624"/>
                </a:cubicBezTo>
                <a:cubicBezTo>
                  <a:pt x="123287" y="212915"/>
                  <a:pt x="442808" y="17219"/>
                  <a:pt x="462724" y="163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779F83C6-5D6E-593A-65E3-24E35888DB4B}"/>
              </a:ext>
            </a:extLst>
          </p:cNvPr>
          <p:cNvSpPr/>
          <p:nvPr/>
        </p:nvSpPr>
        <p:spPr>
          <a:xfrm>
            <a:off x="9948396" y="5901294"/>
            <a:ext cx="100266" cy="948433"/>
          </a:xfrm>
          <a:custGeom>
            <a:avLst/>
            <a:gdLst>
              <a:gd name="connsiteX0" fmla="*/ 99613 w 100266"/>
              <a:gd name="connsiteY0" fmla="*/ 742 h 948433"/>
              <a:gd name="connsiteX1" fmla="*/ 47659 w 100266"/>
              <a:gd name="connsiteY1" fmla="*/ 322861 h 948433"/>
              <a:gd name="connsiteX2" fmla="*/ 47659 w 100266"/>
              <a:gd name="connsiteY2" fmla="*/ 826820 h 948433"/>
              <a:gd name="connsiteX3" fmla="*/ 42463 w 100266"/>
              <a:gd name="connsiteY3" fmla="*/ 946315 h 948433"/>
              <a:gd name="connsiteX4" fmla="*/ 21681 w 100266"/>
              <a:gd name="connsiteY4" fmla="*/ 764474 h 948433"/>
              <a:gd name="connsiteX5" fmla="*/ 6095 w 100266"/>
              <a:gd name="connsiteY5" fmla="*/ 250124 h 948433"/>
              <a:gd name="connsiteX6" fmla="*/ 99613 w 100266"/>
              <a:gd name="connsiteY6" fmla="*/ 742 h 94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66" h="948433">
                <a:moveTo>
                  <a:pt x="99613" y="742"/>
                </a:moveTo>
                <a:cubicBezTo>
                  <a:pt x="106540" y="12865"/>
                  <a:pt x="56318" y="185181"/>
                  <a:pt x="47659" y="322861"/>
                </a:cubicBezTo>
                <a:cubicBezTo>
                  <a:pt x="39000" y="460541"/>
                  <a:pt x="48525" y="722911"/>
                  <a:pt x="47659" y="826820"/>
                </a:cubicBezTo>
                <a:cubicBezTo>
                  <a:pt x="46793" y="930729"/>
                  <a:pt x="46793" y="956706"/>
                  <a:pt x="42463" y="946315"/>
                </a:cubicBezTo>
                <a:cubicBezTo>
                  <a:pt x="38133" y="935924"/>
                  <a:pt x="27742" y="880506"/>
                  <a:pt x="21681" y="764474"/>
                </a:cubicBezTo>
                <a:cubicBezTo>
                  <a:pt x="15620" y="648442"/>
                  <a:pt x="-12089" y="373083"/>
                  <a:pt x="6095" y="250124"/>
                </a:cubicBezTo>
                <a:cubicBezTo>
                  <a:pt x="24279" y="127165"/>
                  <a:pt x="92686" y="-11381"/>
                  <a:pt x="99613" y="74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1041DC7C-C196-CE59-D7E0-13F7FC9F128B}"/>
              </a:ext>
            </a:extLst>
          </p:cNvPr>
          <p:cNvSpPr/>
          <p:nvPr/>
        </p:nvSpPr>
        <p:spPr>
          <a:xfrm>
            <a:off x="9184655" y="4748555"/>
            <a:ext cx="63356" cy="356195"/>
          </a:xfrm>
          <a:custGeom>
            <a:avLst/>
            <a:gdLst>
              <a:gd name="connsiteX0" fmla="*/ 63254 w 63356"/>
              <a:gd name="connsiteY0" fmla="*/ 90 h 356195"/>
              <a:gd name="connsiteX1" fmla="*/ 909 w 63356"/>
              <a:gd name="connsiteY1" fmla="*/ 150759 h 356195"/>
              <a:gd name="connsiteX2" fmla="*/ 26886 w 63356"/>
              <a:gd name="connsiteY2" fmla="*/ 353381 h 356195"/>
              <a:gd name="connsiteX3" fmla="*/ 37277 w 63356"/>
              <a:gd name="connsiteY3" fmla="*/ 259863 h 356195"/>
              <a:gd name="connsiteX4" fmla="*/ 16495 w 63356"/>
              <a:gd name="connsiteY4" fmla="*/ 129977 h 356195"/>
              <a:gd name="connsiteX5" fmla="*/ 63254 w 63356"/>
              <a:gd name="connsiteY5" fmla="*/ 90 h 35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56" h="356195">
                <a:moveTo>
                  <a:pt x="63254" y="90"/>
                </a:moveTo>
                <a:cubicBezTo>
                  <a:pt x="60656" y="3554"/>
                  <a:pt x="6970" y="91877"/>
                  <a:pt x="909" y="150759"/>
                </a:cubicBezTo>
                <a:cubicBezTo>
                  <a:pt x="-5152" y="209641"/>
                  <a:pt x="20825" y="335197"/>
                  <a:pt x="26886" y="353381"/>
                </a:cubicBezTo>
                <a:cubicBezTo>
                  <a:pt x="32947" y="371565"/>
                  <a:pt x="39009" y="297097"/>
                  <a:pt x="37277" y="259863"/>
                </a:cubicBezTo>
                <a:cubicBezTo>
                  <a:pt x="35545" y="222629"/>
                  <a:pt x="14763" y="166345"/>
                  <a:pt x="16495" y="129977"/>
                </a:cubicBezTo>
                <a:cubicBezTo>
                  <a:pt x="18227" y="93609"/>
                  <a:pt x="65852" y="-3374"/>
                  <a:pt x="63254" y="9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9AC8981E-8C62-2BF6-4169-5D1CF65B4974}"/>
              </a:ext>
            </a:extLst>
          </p:cNvPr>
          <p:cNvSpPr/>
          <p:nvPr/>
        </p:nvSpPr>
        <p:spPr>
          <a:xfrm>
            <a:off x="9251092" y="5409483"/>
            <a:ext cx="16744" cy="547368"/>
          </a:xfrm>
          <a:custGeom>
            <a:avLst/>
            <a:gdLst>
              <a:gd name="connsiteX0" fmla="*/ 0 w 16744"/>
              <a:gd name="connsiteY0" fmla="*/ 2776 h 547368"/>
              <a:gd name="connsiteX1" fmla="*/ 16476 w 16744"/>
              <a:gd name="connsiteY1" fmla="*/ 266387 h 547368"/>
              <a:gd name="connsiteX2" fmla="*/ 0 w 16744"/>
              <a:gd name="connsiteY2" fmla="*/ 538236 h 547368"/>
              <a:gd name="connsiteX3" fmla="*/ 16476 w 16744"/>
              <a:gd name="connsiteY3" fmla="*/ 439382 h 547368"/>
              <a:gd name="connsiteX4" fmla="*/ 0 w 16744"/>
              <a:gd name="connsiteY4" fmla="*/ 2776 h 54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4" h="547368">
                <a:moveTo>
                  <a:pt x="0" y="2776"/>
                </a:moveTo>
                <a:cubicBezTo>
                  <a:pt x="0" y="-26056"/>
                  <a:pt x="16476" y="177144"/>
                  <a:pt x="16476" y="266387"/>
                </a:cubicBezTo>
                <a:cubicBezTo>
                  <a:pt x="16476" y="355630"/>
                  <a:pt x="0" y="509404"/>
                  <a:pt x="0" y="538236"/>
                </a:cubicBezTo>
                <a:cubicBezTo>
                  <a:pt x="0" y="567068"/>
                  <a:pt x="13730" y="525879"/>
                  <a:pt x="16476" y="439382"/>
                </a:cubicBezTo>
                <a:cubicBezTo>
                  <a:pt x="19222" y="352885"/>
                  <a:pt x="0" y="31608"/>
                  <a:pt x="0" y="2776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8AAA1416-7733-A065-426B-7B7EF120AF5F}"/>
              </a:ext>
            </a:extLst>
          </p:cNvPr>
          <p:cNvSpPr/>
          <p:nvPr/>
        </p:nvSpPr>
        <p:spPr>
          <a:xfrm>
            <a:off x="9127488" y="15858"/>
            <a:ext cx="2434947" cy="1380705"/>
          </a:xfrm>
          <a:custGeom>
            <a:avLst/>
            <a:gdLst>
              <a:gd name="connsiteX0" fmla="*/ 36 w 2434947"/>
              <a:gd name="connsiteY0" fmla="*/ 371320 h 1380705"/>
              <a:gd name="connsiteX1" fmla="*/ 543734 w 2434947"/>
              <a:gd name="connsiteY1" fmla="*/ 74758 h 1380705"/>
              <a:gd name="connsiteX2" fmla="*/ 1441658 w 2434947"/>
              <a:gd name="connsiteY2" fmla="*/ 321893 h 1380705"/>
              <a:gd name="connsiteX3" fmla="*/ 1408707 w 2434947"/>
              <a:gd name="connsiteY3" fmla="*/ 190088 h 1380705"/>
              <a:gd name="connsiteX4" fmla="*/ 2413723 w 2434947"/>
              <a:gd name="connsiteY4" fmla="*/ 1359861 h 1380705"/>
              <a:gd name="connsiteX5" fmla="*/ 2001831 w 2434947"/>
              <a:gd name="connsiteY5" fmla="*/ 873828 h 1380705"/>
              <a:gd name="connsiteX6" fmla="*/ 939150 w 2434947"/>
              <a:gd name="connsiteY6" fmla="*/ 41807 h 1380705"/>
              <a:gd name="connsiteX7" fmla="*/ 1054480 w 2434947"/>
              <a:gd name="connsiteY7" fmla="*/ 124185 h 1380705"/>
              <a:gd name="connsiteX8" fmla="*/ 519020 w 2434947"/>
              <a:gd name="connsiteY8" fmla="*/ 124185 h 1380705"/>
              <a:gd name="connsiteX9" fmla="*/ 36 w 2434947"/>
              <a:gd name="connsiteY9" fmla="*/ 371320 h 138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4947" h="1380705">
                <a:moveTo>
                  <a:pt x="36" y="371320"/>
                </a:moveTo>
                <a:cubicBezTo>
                  <a:pt x="4155" y="363082"/>
                  <a:pt x="303464" y="82996"/>
                  <a:pt x="543734" y="74758"/>
                </a:cubicBezTo>
                <a:cubicBezTo>
                  <a:pt x="784004" y="66520"/>
                  <a:pt x="1297496" y="302671"/>
                  <a:pt x="1441658" y="321893"/>
                </a:cubicBezTo>
                <a:cubicBezTo>
                  <a:pt x="1585820" y="341115"/>
                  <a:pt x="1246696" y="17093"/>
                  <a:pt x="1408707" y="190088"/>
                </a:cubicBezTo>
                <a:cubicBezTo>
                  <a:pt x="1570718" y="363083"/>
                  <a:pt x="2314869" y="1245904"/>
                  <a:pt x="2413723" y="1359861"/>
                </a:cubicBezTo>
                <a:cubicBezTo>
                  <a:pt x="2512577" y="1473818"/>
                  <a:pt x="2247593" y="1093504"/>
                  <a:pt x="2001831" y="873828"/>
                </a:cubicBezTo>
                <a:cubicBezTo>
                  <a:pt x="1756069" y="654152"/>
                  <a:pt x="1097042" y="166747"/>
                  <a:pt x="939150" y="41807"/>
                </a:cubicBezTo>
                <a:cubicBezTo>
                  <a:pt x="781258" y="-83134"/>
                  <a:pt x="1124502" y="110455"/>
                  <a:pt x="1054480" y="124185"/>
                </a:cubicBezTo>
                <a:cubicBezTo>
                  <a:pt x="984458" y="137915"/>
                  <a:pt x="692015" y="88488"/>
                  <a:pt x="519020" y="124185"/>
                </a:cubicBezTo>
                <a:cubicBezTo>
                  <a:pt x="346025" y="159882"/>
                  <a:pt x="-4083" y="379558"/>
                  <a:pt x="36" y="37132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060ECFC2-DC1A-38C8-08AA-F0C71655BBF0}"/>
              </a:ext>
            </a:extLst>
          </p:cNvPr>
          <p:cNvSpPr/>
          <p:nvPr/>
        </p:nvSpPr>
        <p:spPr>
          <a:xfrm>
            <a:off x="8896780" y="499464"/>
            <a:ext cx="2151146" cy="1908837"/>
          </a:xfrm>
          <a:custGeom>
            <a:avLst/>
            <a:gdLst>
              <a:gd name="connsiteX0" fmla="*/ 85 w 2151146"/>
              <a:gd name="connsiteY0" fmla="*/ 324320 h 1908837"/>
              <a:gd name="connsiteX1" fmla="*/ 881534 w 2151146"/>
              <a:gd name="connsiteY1" fmla="*/ 118374 h 1908837"/>
              <a:gd name="connsiteX2" fmla="*/ 1499371 w 2151146"/>
              <a:gd name="connsiteY2" fmla="*/ 892731 h 1908837"/>
              <a:gd name="connsiteX3" fmla="*/ 1416993 w 2151146"/>
              <a:gd name="connsiteY3" fmla="*/ 653833 h 1908837"/>
              <a:gd name="connsiteX4" fmla="*/ 2150161 w 2151146"/>
              <a:gd name="connsiteY4" fmla="*/ 1905985 h 1908837"/>
              <a:gd name="connsiteX5" fmla="*/ 1557036 w 2151146"/>
              <a:gd name="connsiteY5" fmla="*/ 966871 h 1908837"/>
              <a:gd name="connsiteX6" fmla="*/ 832106 w 2151146"/>
              <a:gd name="connsiteY6" fmla="*/ 19520 h 1908837"/>
              <a:gd name="connsiteX7" fmla="*/ 85 w 2151146"/>
              <a:gd name="connsiteY7" fmla="*/ 324320 h 190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1146" h="1908837">
                <a:moveTo>
                  <a:pt x="85" y="324320"/>
                </a:moveTo>
                <a:cubicBezTo>
                  <a:pt x="8323" y="340796"/>
                  <a:pt x="631653" y="23639"/>
                  <a:pt x="881534" y="118374"/>
                </a:cubicBezTo>
                <a:cubicBezTo>
                  <a:pt x="1131415" y="213109"/>
                  <a:pt x="1410128" y="803488"/>
                  <a:pt x="1499371" y="892731"/>
                </a:cubicBezTo>
                <a:cubicBezTo>
                  <a:pt x="1588614" y="981974"/>
                  <a:pt x="1308528" y="484957"/>
                  <a:pt x="1416993" y="653833"/>
                </a:cubicBezTo>
                <a:cubicBezTo>
                  <a:pt x="1525458" y="822709"/>
                  <a:pt x="2126821" y="1853812"/>
                  <a:pt x="2150161" y="1905985"/>
                </a:cubicBezTo>
                <a:cubicBezTo>
                  <a:pt x="2173502" y="1958158"/>
                  <a:pt x="1776712" y="1281282"/>
                  <a:pt x="1557036" y="966871"/>
                </a:cubicBezTo>
                <a:cubicBezTo>
                  <a:pt x="1337360" y="652460"/>
                  <a:pt x="1084733" y="130731"/>
                  <a:pt x="832106" y="19520"/>
                </a:cubicBezTo>
                <a:cubicBezTo>
                  <a:pt x="579479" y="-91691"/>
                  <a:pt x="-8153" y="307844"/>
                  <a:pt x="85" y="32432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C65A260B-3EDB-0D36-826D-76CD2A51E5D4}"/>
              </a:ext>
            </a:extLst>
          </p:cNvPr>
          <p:cNvSpPr/>
          <p:nvPr/>
        </p:nvSpPr>
        <p:spPr>
          <a:xfrm>
            <a:off x="9246986" y="674825"/>
            <a:ext cx="383131" cy="2068688"/>
          </a:xfrm>
          <a:custGeom>
            <a:avLst/>
            <a:gdLst>
              <a:gd name="connsiteX0" fmla="*/ 383046 w 383131"/>
              <a:gd name="connsiteY0" fmla="*/ 678 h 2068688"/>
              <a:gd name="connsiteX1" fmla="*/ 78246 w 383131"/>
              <a:gd name="connsiteY1" fmla="*/ 1071597 h 2068688"/>
              <a:gd name="connsiteX2" fmla="*/ 78246 w 383131"/>
              <a:gd name="connsiteY2" fmla="*/ 1994234 h 2068688"/>
              <a:gd name="connsiteX3" fmla="*/ 61771 w 383131"/>
              <a:gd name="connsiteY3" fmla="*/ 1870667 h 2068688"/>
              <a:gd name="connsiteX4" fmla="*/ 4106 w 383131"/>
              <a:gd name="connsiteY4" fmla="*/ 742083 h 2068688"/>
              <a:gd name="connsiteX5" fmla="*/ 45295 w 383131"/>
              <a:gd name="connsiteY5" fmla="*/ 906840 h 2068688"/>
              <a:gd name="connsiteX6" fmla="*/ 383046 w 383131"/>
              <a:gd name="connsiteY6" fmla="*/ 678 h 206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131" h="2068688">
                <a:moveTo>
                  <a:pt x="383046" y="678"/>
                </a:moveTo>
                <a:cubicBezTo>
                  <a:pt x="388538" y="28137"/>
                  <a:pt x="129046" y="739338"/>
                  <a:pt x="78246" y="1071597"/>
                </a:cubicBezTo>
                <a:cubicBezTo>
                  <a:pt x="27446" y="1403856"/>
                  <a:pt x="80992" y="1861056"/>
                  <a:pt x="78246" y="1994234"/>
                </a:cubicBezTo>
                <a:cubicBezTo>
                  <a:pt x="75500" y="2127412"/>
                  <a:pt x="74128" y="2079359"/>
                  <a:pt x="61771" y="1870667"/>
                </a:cubicBezTo>
                <a:cubicBezTo>
                  <a:pt x="49414" y="1661975"/>
                  <a:pt x="6852" y="902721"/>
                  <a:pt x="4106" y="742083"/>
                </a:cubicBezTo>
                <a:cubicBezTo>
                  <a:pt x="1360" y="581445"/>
                  <a:pt x="-15116" y="1026289"/>
                  <a:pt x="45295" y="906840"/>
                </a:cubicBezTo>
                <a:cubicBezTo>
                  <a:pt x="105706" y="787391"/>
                  <a:pt x="377554" y="-26781"/>
                  <a:pt x="383046" y="678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1A28DDEB-4E33-34C0-D4AA-FED8E750F1C8}"/>
              </a:ext>
            </a:extLst>
          </p:cNvPr>
          <p:cNvSpPr/>
          <p:nvPr/>
        </p:nvSpPr>
        <p:spPr>
          <a:xfrm>
            <a:off x="9338527" y="1197915"/>
            <a:ext cx="566978" cy="2832846"/>
          </a:xfrm>
          <a:custGeom>
            <a:avLst/>
            <a:gdLst>
              <a:gd name="connsiteX0" fmla="*/ 563354 w 566978"/>
              <a:gd name="connsiteY0" fmla="*/ 13047 h 2832846"/>
              <a:gd name="connsiteX1" fmla="*/ 118511 w 566978"/>
              <a:gd name="connsiteY1" fmla="*/ 1149869 h 2832846"/>
              <a:gd name="connsiteX2" fmla="*/ 11419 w 566978"/>
              <a:gd name="connsiteY2" fmla="*/ 2731534 h 2832846"/>
              <a:gd name="connsiteX3" fmla="*/ 11419 w 566978"/>
              <a:gd name="connsiteY3" fmla="*/ 2500874 h 2832846"/>
              <a:gd name="connsiteX4" fmla="*/ 85559 w 566978"/>
              <a:gd name="connsiteY4" fmla="*/ 1092204 h 2832846"/>
              <a:gd name="connsiteX5" fmla="*/ 316219 w 566978"/>
              <a:gd name="connsiteY5" fmla="*/ 564982 h 2832846"/>
              <a:gd name="connsiteX6" fmla="*/ 563354 w 566978"/>
              <a:gd name="connsiteY6" fmla="*/ 13047 h 283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978" h="2832846">
                <a:moveTo>
                  <a:pt x="563354" y="13047"/>
                </a:moveTo>
                <a:cubicBezTo>
                  <a:pt x="530403" y="110528"/>
                  <a:pt x="210500" y="696788"/>
                  <a:pt x="118511" y="1149869"/>
                </a:cubicBezTo>
                <a:cubicBezTo>
                  <a:pt x="26522" y="1602950"/>
                  <a:pt x="29268" y="2506367"/>
                  <a:pt x="11419" y="2731534"/>
                </a:cubicBezTo>
                <a:cubicBezTo>
                  <a:pt x="-6430" y="2956701"/>
                  <a:pt x="-938" y="2774096"/>
                  <a:pt x="11419" y="2500874"/>
                </a:cubicBezTo>
                <a:cubicBezTo>
                  <a:pt x="23776" y="2227652"/>
                  <a:pt x="34759" y="1414853"/>
                  <a:pt x="85559" y="1092204"/>
                </a:cubicBezTo>
                <a:cubicBezTo>
                  <a:pt x="136359" y="769555"/>
                  <a:pt x="236587" y="739349"/>
                  <a:pt x="316219" y="564982"/>
                </a:cubicBezTo>
                <a:cubicBezTo>
                  <a:pt x="395851" y="390615"/>
                  <a:pt x="596305" y="-84434"/>
                  <a:pt x="563354" y="1304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B724E603-0E9F-2175-88B9-A17F75B7E624}"/>
              </a:ext>
            </a:extLst>
          </p:cNvPr>
          <p:cNvSpPr/>
          <p:nvPr/>
        </p:nvSpPr>
        <p:spPr>
          <a:xfrm>
            <a:off x="8532177" y="5643532"/>
            <a:ext cx="1471892" cy="1200201"/>
          </a:xfrm>
          <a:custGeom>
            <a:avLst/>
            <a:gdLst>
              <a:gd name="connsiteX0" fmla="*/ 38082 w 1471892"/>
              <a:gd name="connsiteY0" fmla="*/ 22162 h 1200201"/>
              <a:gd name="connsiteX1" fmla="*/ 1364858 w 1471892"/>
              <a:gd name="connsiteY1" fmla="*/ 1133786 h 1200201"/>
              <a:gd name="connsiteX2" fmla="*/ 1302105 w 1471892"/>
              <a:gd name="connsiteY2" fmla="*/ 1017244 h 1200201"/>
              <a:gd name="connsiteX3" fmla="*/ 584929 w 1471892"/>
              <a:gd name="connsiteY3" fmla="*/ 551080 h 1200201"/>
              <a:gd name="connsiteX4" fmla="*/ 773188 w 1471892"/>
              <a:gd name="connsiteY4" fmla="*/ 748303 h 1200201"/>
              <a:gd name="connsiteX5" fmla="*/ 396670 w 1471892"/>
              <a:gd name="connsiteY5" fmla="*/ 416609 h 1200201"/>
              <a:gd name="connsiteX6" fmla="*/ 38082 w 1471892"/>
              <a:gd name="connsiteY6" fmla="*/ 22162 h 120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1892" h="1200201">
                <a:moveTo>
                  <a:pt x="38082" y="22162"/>
                </a:moveTo>
                <a:cubicBezTo>
                  <a:pt x="199447" y="141691"/>
                  <a:pt x="1154188" y="967939"/>
                  <a:pt x="1364858" y="1133786"/>
                </a:cubicBezTo>
                <a:cubicBezTo>
                  <a:pt x="1575528" y="1299633"/>
                  <a:pt x="1432093" y="1114362"/>
                  <a:pt x="1302105" y="1017244"/>
                </a:cubicBezTo>
                <a:cubicBezTo>
                  <a:pt x="1172117" y="920126"/>
                  <a:pt x="673082" y="595904"/>
                  <a:pt x="584929" y="551080"/>
                </a:cubicBezTo>
                <a:cubicBezTo>
                  <a:pt x="496776" y="506256"/>
                  <a:pt x="804564" y="770715"/>
                  <a:pt x="773188" y="748303"/>
                </a:cubicBezTo>
                <a:cubicBezTo>
                  <a:pt x="741812" y="725891"/>
                  <a:pt x="520682" y="533150"/>
                  <a:pt x="396670" y="416609"/>
                </a:cubicBezTo>
                <a:cubicBezTo>
                  <a:pt x="272658" y="300068"/>
                  <a:pt x="-123283" y="-97367"/>
                  <a:pt x="38082" y="22162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087106E7-0752-9AF6-2357-69B0BA92486E}"/>
              </a:ext>
            </a:extLst>
          </p:cNvPr>
          <p:cNvSpPr/>
          <p:nvPr/>
        </p:nvSpPr>
        <p:spPr>
          <a:xfrm>
            <a:off x="9096281" y="5205983"/>
            <a:ext cx="225601" cy="49094"/>
          </a:xfrm>
          <a:custGeom>
            <a:avLst/>
            <a:gdLst>
              <a:gd name="connsiteX0" fmla="*/ 94 w 225601"/>
              <a:gd name="connsiteY0" fmla="*/ 1017 h 49094"/>
              <a:gd name="connsiteX1" fmla="*/ 85819 w 225601"/>
              <a:gd name="connsiteY1" fmla="*/ 29592 h 49094"/>
              <a:gd name="connsiteX2" fmla="*/ 66769 w 225601"/>
              <a:gd name="connsiteY2" fmla="*/ 48642 h 49094"/>
              <a:gd name="connsiteX3" fmla="*/ 85819 w 225601"/>
              <a:gd name="connsiteY3" fmla="*/ 10542 h 49094"/>
              <a:gd name="connsiteX4" fmla="*/ 225519 w 225601"/>
              <a:gd name="connsiteY4" fmla="*/ 10542 h 49094"/>
              <a:gd name="connsiteX5" fmla="*/ 104869 w 225601"/>
              <a:gd name="connsiteY5" fmla="*/ 7367 h 49094"/>
              <a:gd name="connsiteX6" fmla="*/ 94 w 225601"/>
              <a:gd name="connsiteY6" fmla="*/ 1017 h 4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5601" h="49094">
                <a:moveTo>
                  <a:pt x="94" y="1017"/>
                </a:moveTo>
                <a:cubicBezTo>
                  <a:pt x="-3081" y="4721"/>
                  <a:pt x="74707" y="21655"/>
                  <a:pt x="85819" y="29592"/>
                </a:cubicBezTo>
                <a:cubicBezTo>
                  <a:pt x="96932" y="37530"/>
                  <a:pt x="66769" y="51817"/>
                  <a:pt x="66769" y="48642"/>
                </a:cubicBezTo>
                <a:cubicBezTo>
                  <a:pt x="66769" y="45467"/>
                  <a:pt x="59361" y="16892"/>
                  <a:pt x="85819" y="10542"/>
                </a:cubicBezTo>
                <a:cubicBezTo>
                  <a:pt x="112277" y="4192"/>
                  <a:pt x="222344" y="11071"/>
                  <a:pt x="225519" y="10542"/>
                </a:cubicBezTo>
                <a:cubicBezTo>
                  <a:pt x="228694" y="10013"/>
                  <a:pt x="139794" y="10013"/>
                  <a:pt x="104869" y="7367"/>
                </a:cubicBezTo>
                <a:cubicBezTo>
                  <a:pt x="69944" y="4721"/>
                  <a:pt x="3269" y="-2687"/>
                  <a:pt x="94" y="1017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658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5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17</Words>
  <Application>Microsoft Macintosh PowerPoint</Application>
  <PresentationFormat>ワイド画面</PresentationFormat>
  <Paragraphs>7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HGPMinchoE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9</cp:revision>
  <dcterms:created xsi:type="dcterms:W3CDTF">2024-02-23T14:16:42Z</dcterms:created>
  <dcterms:modified xsi:type="dcterms:W3CDTF">2024-02-27T09:40:05Z</dcterms:modified>
</cp:coreProperties>
</file>